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theme/theme3.xml" ContentType="application/vnd.openxmlformats-officedocument.theme+xml"/>
  <Override PartName="/ppt/slideLayouts/slideLayout3.xml" ContentType="application/vnd.openxmlformats-officedocument.presentationml.slideLayout+xml"/>
  <Override PartName="/ppt/theme/theme4.xml" ContentType="application/vnd.openxmlformats-officedocument.theme+xml"/>
  <Override PartName="/ppt/slideLayouts/slideLayout4.xml" ContentType="application/vnd.openxmlformats-officedocument.presentationml.slideLayout+xml"/>
  <Override PartName="/ppt/theme/theme5.xml" ContentType="application/vnd.openxmlformats-officedocument.theme+xml"/>
  <Override PartName="/ppt/slideLayouts/slideLayout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1.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5.xml" ContentType="application/vnd.openxmlformats-officedocument.theme+xml"/>
  <Override PartName="/ppt/tags/tag4.xml" ContentType="application/vnd.openxmlformats-officedocument.presentationml.tags+xml"/>
  <Override PartName="/ppt/slideLayouts/slideLayout53.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 id="2147483785" r:id="rId2"/>
    <p:sldMasterId id="2147483796" r:id="rId3"/>
    <p:sldMasterId id="2147483799" r:id="rId4"/>
    <p:sldMasterId id="2147483802" r:id="rId5"/>
    <p:sldMasterId id="2147483805" r:id="rId6"/>
    <p:sldMasterId id="2147483808" r:id="rId7"/>
    <p:sldMasterId id="2147483811" r:id="rId8"/>
    <p:sldMasterId id="2147483814" r:id="rId9"/>
    <p:sldMasterId id="2147483832" r:id="rId10"/>
    <p:sldMasterId id="2147483846" r:id="rId11"/>
    <p:sldMasterId id="2147483860" r:id="rId12"/>
    <p:sldMasterId id="2147483875" r:id="rId13"/>
    <p:sldMasterId id="2147483877" r:id="rId14"/>
    <p:sldMasterId id="2147483894" r:id="rId15"/>
    <p:sldMasterId id="2147483901" r:id="rId16"/>
  </p:sldMasterIdLst>
  <p:notesMasterIdLst>
    <p:notesMasterId r:id="rId35"/>
  </p:notesMasterIdLst>
  <p:handoutMasterIdLst>
    <p:handoutMasterId r:id="rId36"/>
  </p:handoutMasterIdLst>
  <p:sldIdLst>
    <p:sldId id="1576" r:id="rId17"/>
    <p:sldId id="1711" r:id="rId18"/>
    <p:sldId id="1710" r:id="rId19"/>
    <p:sldId id="1712" r:id="rId20"/>
    <p:sldId id="1713" r:id="rId21"/>
    <p:sldId id="1714" r:id="rId22"/>
    <p:sldId id="1715" r:id="rId23"/>
    <p:sldId id="1716" r:id="rId24"/>
    <p:sldId id="1722" r:id="rId25"/>
    <p:sldId id="1723" r:id="rId26"/>
    <p:sldId id="1724" r:id="rId27"/>
    <p:sldId id="1725" r:id="rId28"/>
    <p:sldId id="1726" r:id="rId29"/>
    <p:sldId id="1719" r:id="rId30"/>
    <p:sldId id="1728" r:id="rId31"/>
    <p:sldId id="1718" r:id="rId32"/>
    <p:sldId id="1729" r:id="rId33"/>
    <p:sldId id="1720" r:id="rId34"/>
  </p:sldIdLst>
  <p:sldSz cx="12195175" cy="6858000"/>
  <p:notesSz cx="7099300" cy="10234613"/>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extLst>
    <p:ext uri="{EFAFB233-063F-42B5-8137-9DF3F51BA10A}">
      <p15:sldGuideLst xmlns:p15="http://schemas.microsoft.com/office/powerpoint/2012/main">
        <p15:guide id="1" orient="horz" pos="436">
          <p15:clr>
            <a:srgbClr val="A4A3A4"/>
          </p15:clr>
        </p15:guide>
        <p15:guide id="2" orient="horz" pos="618">
          <p15:clr>
            <a:srgbClr val="A4A3A4"/>
          </p15:clr>
        </p15:guide>
        <p15:guide id="3" orient="horz" pos="845">
          <p15:clr>
            <a:srgbClr val="A4A3A4"/>
          </p15:clr>
        </p15:guide>
        <p15:guide id="4" orient="horz" pos="2840">
          <p15:clr>
            <a:srgbClr val="A4A3A4"/>
          </p15:clr>
        </p15:guide>
        <p15:guide id="5" pos="7129">
          <p15:clr>
            <a:srgbClr val="A4A3A4"/>
          </p15:clr>
        </p15:guide>
        <p15:guide id="6" pos="553">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bm" initials="i"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00FF"/>
    <a:srgbClr val="0D0D0D"/>
    <a:srgbClr val="E0E0E0"/>
    <a:srgbClr val="89373F"/>
    <a:srgbClr val="996633"/>
    <a:srgbClr val="CCFFCC"/>
    <a:srgbClr val="99CCFF"/>
    <a:srgbClr val="990000"/>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8927" autoAdjust="0"/>
  </p:normalViewPr>
  <p:slideViewPr>
    <p:cSldViewPr snapToGrid="0">
      <p:cViewPr varScale="1">
        <p:scale>
          <a:sx n="114" d="100"/>
          <a:sy n="114" d="100"/>
        </p:scale>
        <p:origin x="420" y="102"/>
      </p:cViewPr>
      <p:guideLst>
        <p:guide orient="horz" pos="436"/>
        <p:guide orient="horz" pos="618"/>
        <p:guide orient="horz" pos="845"/>
        <p:guide orient="horz" pos="2840"/>
        <p:guide pos="7129"/>
        <p:guide pos="55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2820"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viewProps" Target="viewProps.xml"/><Relationship Id="rId21" Type="http://schemas.openxmlformats.org/officeDocument/2006/relationships/slide" Target="slides/slide5.xml"/><Relationship Id="rId34" Type="http://schemas.openxmlformats.org/officeDocument/2006/relationships/slide" Target="slides/slide1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bwMode="auto">
          <a:xfrm>
            <a:off x="0" y="0"/>
            <a:ext cx="3076363" cy="511731"/>
          </a:xfrm>
          <a:prstGeom prst="rect">
            <a:avLst/>
          </a:prstGeom>
          <a:noFill/>
          <a:ln>
            <a:noFill/>
          </a:ln>
          <a:effectLst/>
          <a:extLst/>
        </p:spPr>
        <p:txBody>
          <a:bodyPr vert="horz" wrap="square" lIns="99048" tIns="49524" rIns="99048" bIns="49524" numCol="1" anchor="t" anchorCtr="0" compatLnSpc="1">
            <a:prstTxWarp prst="textNoShape">
              <a:avLst/>
            </a:prstTxWarp>
          </a:bodyPr>
          <a:lstStyle>
            <a:lvl1pPr eaLnBrk="0" hangingPunct="0">
              <a:defRPr sz="1300">
                <a:ea typeface="宋体" pitchFamily="2" charset="-122"/>
              </a:defRPr>
            </a:lvl1pPr>
          </a:lstStyle>
          <a:p>
            <a:pPr>
              <a:defRPr/>
            </a:pPr>
            <a:endParaRPr lang="zh-CN" altLang="en-US"/>
          </a:p>
        </p:txBody>
      </p:sp>
      <p:sp>
        <p:nvSpPr>
          <p:cNvPr id="227331" name="Rectangle 3"/>
          <p:cNvSpPr>
            <a:spLocks noGrp="1" noChangeArrowheads="1"/>
          </p:cNvSpPr>
          <p:nvPr>
            <p:ph type="dt" sz="quarter" idx="1"/>
          </p:nvPr>
        </p:nvSpPr>
        <p:spPr bwMode="auto">
          <a:xfrm>
            <a:off x="4021294" y="0"/>
            <a:ext cx="3076363" cy="511731"/>
          </a:xfrm>
          <a:prstGeom prst="rect">
            <a:avLst/>
          </a:prstGeom>
          <a:noFill/>
          <a:ln>
            <a:noFill/>
          </a:ln>
          <a:effectLst/>
          <a:extLst/>
        </p:spPr>
        <p:txBody>
          <a:bodyPr vert="horz" wrap="square" lIns="99048" tIns="49524" rIns="99048" bIns="49524" numCol="1" anchor="t" anchorCtr="0" compatLnSpc="1">
            <a:prstTxWarp prst="textNoShape">
              <a:avLst/>
            </a:prstTxWarp>
          </a:bodyPr>
          <a:lstStyle>
            <a:lvl1pPr algn="r" eaLnBrk="0" hangingPunct="0">
              <a:defRPr sz="1300">
                <a:ea typeface="宋体" pitchFamily="2" charset="-122"/>
              </a:defRPr>
            </a:lvl1pPr>
          </a:lstStyle>
          <a:p>
            <a:pPr>
              <a:defRPr/>
            </a:pPr>
            <a:fld id="{B948236A-D0CB-4444-8A75-948F6748A368}" type="datetimeFigureOut">
              <a:rPr lang="zh-CN" altLang="en-US"/>
              <a:pPr>
                <a:defRPr/>
              </a:pPr>
              <a:t>2019/12/18</a:t>
            </a:fld>
            <a:endParaRPr lang="en-US" altLang="zh-CN"/>
          </a:p>
        </p:txBody>
      </p:sp>
      <p:sp>
        <p:nvSpPr>
          <p:cNvPr id="227332" name="Rectangle 4"/>
          <p:cNvSpPr>
            <a:spLocks noGrp="1" noChangeArrowheads="1"/>
          </p:cNvSpPr>
          <p:nvPr>
            <p:ph type="ftr" sz="quarter" idx="2"/>
          </p:nvPr>
        </p:nvSpPr>
        <p:spPr bwMode="auto">
          <a:xfrm>
            <a:off x="0" y="9721106"/>
            <a:ext cx="3076363" cy="511731"/>
          </a:xfrm>
          <a:prstGeom prst="rect">
            <a:avLst/>
          </a:prstGeom>
          <a:noFill/>
          <a:ln>
            <a:noFill/>
          </a:ln>
          <a:effectLst/>
          <a:extLst/>
        </p:spPr>
        <p:txBody>
          <a:bodyPr vert="horz" wrap="square" lIns="99048" tIns="49524" rIns="99048" bIns="49524" numCol="1" anchor="b" anchorCtr="0" compatLnSpc="1">
            <a:prstTxWarp prst="textNoShape">
              <a:avLst/>
            </a:prstTxWarp>
          </a:bodyPr>
          <a:lstStyle>
            <a:lvl1pPr eaLnBrk="0" hangingPunct="0">
              <a:defRPr sz="1300">
                <a:ea typeface="宋体" pitchFamily="2" charset="-122"/>
              </a:defRPr>
            </a:lvl1pPr>
          </a:lstStyle>
          <a:p>
            <a:pPr>
              <a:defRPr/>
            </a:pPr>
            <a:endParaRPr lang="en-US" altLang="zh-CN"/>
          </a:p>
        </p:txBody>
      </p:sp>
      <p:sp>
        <p:nvSpPr>
          <p:cNvPr id="227333" name="Rectangle 5"/>
          <p:cNvSpPr>
            <a:spLocks noGrp="1" noChangeArrowheads="1"/>
          </p:cNvSpPr>
          <p:nvPr>
            <p:ph type="sldNum" sz="quarter" idx="3"/>
          </p:nvPr>
        </p:nvSpPr>
        <p:spPr bwMode="auto">
          <a:xfrm>
            <a:off x="4021294" y="9721106"/>
            <a:ext cx="3076363" cy="511731"/>
          </a:xfrm>
          <a:prstGeom prst="rect">
            <a:avLst/>
          </a:prstGeom>
          <a:noFill/>
          <a:ln>
            <a:noFill/>
          </a:ln>
          <a:effectLst/>
          <a:extLst/>
        </p:spPr>
        <p:txBody>
          <a:bodyPr vert="horz" wrap="square" lIns="99048" tIns="49524" rIns="99048" bIns="49524" numCol="1" anchor="b" anchorCtr="0" compatLnSpc="1">
            <a:prstTxWarp prst="textNoShape">
              <a:avLst/>
            </a:prstTxWarp>
          </a:bodyPr>
          <a:lstStyle>
            <a:lvl1pPr algn="r" eaLnBrk="0" hangingPunct="0">
              <a:defRPr sz="1300">
                <a:ea typeface="宋体" pitchFamily="2" charset="-122"/>
              </a:defRPr>
            </a:lvl1pPr>
          </a:lstStyle>
          <a:p>
            <a:pPr>
              <a:defRPr/>
            </a:pPr>
            <a:fld id="{C4D48E8A-9E61-4F28-8953-0C34D2AA7462}" type="slidenum">
              <a:rPr lang="zh-CN" altLang="en-US"/>
              <a:pPr>
                <a:defRPr/>
              </a:pPr>
              <a:t>‹#›</a:t>
            </a:fld>
            <a:endParaRPr lang="en-US" altLang="zh-CN"/>
          </a:p>
        </p:txBody>
      </p:sp>
    </p:spTree>
    <p:extLst>
      <p:ext uri="{BB962C8B-B14F-4D97-AF65-F5344CB8AC3E}">
        <p14:creationId xmlns:p14="http://schemas.microsoft.com/office/powerpoint/2010/main" val="3833432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pPr>
              <a:defRPr/>
            </a:pPr>
            <a:endParaRPr lang="zh-CN" altLang="en-US"/>
          </a:p>
        </p:txBody>
      </p:sp>
      <p:sp>
        <p:nvSpPr>
          <p:cNvPr id="3" name="日期占位符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smtClean="0"/>
            </a:lvl1pPr>
          </a:lstStyle>
          <a:p>
            <a:pPr>
              <a:defRPr/>
            </a:pPr>
            <a:fld id="{17EE7EEE-0A16-46FC-80FB-93047C534F95}" type="datetimeFigureOut">
              <a:rPr lang="zh-CN" altLang="en-US"/>
              <a:pPr>
                <a:defRPr/>
              </a:pPr>
              <a:t>2019/12/18</a:t>
            </a:fld>
            <a:endParaRPr lang="zh-CN" altLang="en-US"/>
          </a:p>
        </p:txBody>
      </p:sp>
      <p:sp>
        <p:nvSpPr>
          <p:cNvPr id="4" name="幻灯片图像占位符 3"/>
          <p:cNvSpPr>
            <a:spLocks noGrp="1" noRot="1" noChangeAspect="1"/>
          </p:cNvSpPr>
          <p:nvPr>
            <p:ph type="sldImg" idx="2"/>
          </p:nvPr>
        </p:nvSpPr>
        <p:spPr>
          <a:xfrm>
            <a:off x="138113" y="768350"/>
            <a:ext cx="6823075" cy="3836988"/>
          </a:xfrm>
          <a:prstGeom prst="rect">
            <a:avLst/>
          </a:prstGeom>
          <a:noFill/>
          <a:ln w="12700">
            <a:solidFill>
              <a:prstClr val="black"/>
            </a:solidFill>
          </a:ln>
        </p:spPr>
        <p:txBody>
          <a:bodyPr vert="horz" lIns="99048" tIns="49524" rIns="99048" bIns="49524" rtlCol="0" anchor="ctr"/>
          <a:lstStyle/>
          <a:p>
            <a:pPr lvl="0"/>
            <a:endParaRPr lang="zh-CN" altLang="en-US" noProof="0"/>
          </a:p>
        </p:txBody>
      </p:sp>
      <p:sp>
        <p:nvSpPr>
          <p:cNvPr id="5" name="备注占位符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pPr>
              <a:defRPr/>
            </a:pPr>
            <a:endParaRPr lang="zh-CN" altLang="en-US"/>
          </a:p>
        </p:txBody>
      </p:sp>
      <p:sp>
        <p:nvSpPr>
          <p:cNvPr id="7" name="灯片编号占位符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smtClean="0"/>
            </a:lvl1pPr>
          </a:lstStyle>
          <a:p>
            <a:pPr>
              <a:defRPr/>
            </a:pPr>
            <a:fld id="{BAC5B966-B53E-43C2-9FC8-EE0130B4F5CB}" type="slidenum">
              <a:rPr lang="zh-CN" altLang="en-US"/>
              <a:pPr>
                <a:defRPr/>
              </a:pPr>
              <a:t>‹#›</a:t>
            </a:fld>
            <a:endParaRPr lang="zh-CN" altLang="en-US"/>
          </a:p>
        </p:txBody>
      </p:sp>
    </p:spTree>
    <p:extLst>
      <p:ext uri="{BB962C8B-B14F-4D97-AF65-F5344CB8AC3E}">
        <p14:creationId xmlns:p14="http://schemas.microsoft.com/office/powerpoint/2010/main" val="242426608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AC5B966-B53E-43C2-9FC8-EE0130B4F5CB}" type="slidenum">
              <a:rPr lang="zh-CN" altLang="en-US" smtClean="0"/>
              <a:pPr>
                <a:defRPr/>
              </a:pPr>
              <a:t>2</a:t>
            </a:fld>
            <a:endParaRPr lang="zh-CN" altLang="en-US"/>
          </a:p>
        </p:txBody>
      </p:sp>
    </p:spTree>
    <p:extLst>
      <p:ext uri="{BB962C8B-B14F-4D97-AF65-F5344CB8AC3E}">
        <p14:creationId xmlns:p14="http://schemas.microsoft.com/office/powerpoint/2010/main" val="1642675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a:defRPr/>
            </a:pPr>
            <a:fld id="{BAC5B966-B53E-43C2-9FC8-EE0130B4F5CB}" type="slidenum">
              <a:rPr lang="zh-CN" altLang="en-US" smtClean="0"/>
              <a:pPr>
                <a:defRPr/>
              </a:pPr>
              <a:t>12</a:t>
            </a:fld>
            <a:endParaRPr lang="zh-CN" altLang="en-US"/>
          </a:p>
        </p:txBody>
      </p:sp>
    </p:spTree>
    <p:extLst>
      <p:ext uri="{BB962C8B-B14F-4D97-AF65-F5344CB8AC3E}">
        <p14:creationId xmlns:p14="http://schemas.microsoft.com/office/powerpoint/2010/main" val="489470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BAC5B966-B53E-43C2-9FC8-EE0130B4F5CB}" type="slidenum">
              <a:rPr lang="zh-CN" altLang="en-US" smtClean="0"/>
              <a:pPr>
                <a:defRPr/>
              </a:pPr>
              <a:t>13</a:t>
            </a:fld>
            <a:endParaRPr lang="zh-CN" altLang="en-US"/>
          </a:p>
        </p:txBody>
      </p:sp>
    </p:spTree>
    <p:extLst>
      <p:ext uri="{BB962C8B-B14F-4D97-AF65-F5344CB8AC3E}">
        <p14:creationId xmlns:p14="http://schemas.microsoft.com/office/powerpoint/2010/main" val="3257855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BAC5B966-B53E-43C2-9FC8-EE0130B4F5CB}" type="slidenum">
              <a:rPr lang="zh-CN" altLang="en-US" smtClean="0"/>
              <a:pPr>
                <a:defRPr/>
              </a:pPr>
              <a:t>14</a:t>
            </a:fld>
            <a:endParaRPr lang="zh-CN" altLang="en-US"/>
          </a:p>
        </p:txBody>
      </p:sp>
    </p:spTree>
    <p:extLst>
      <p:ext uri="{BB962C8B-B14F-4D97-AF65-F5344CB8AC3E}">
        <p14:creationId xmlns:p14="http://schemas.microsoft.com/office/powerpoint/2010/main" val="805421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BAC5B966-B53E-43C2-9FC8-EE0130B4F5CB}" type="slidenum">
              <a:rPr lang="zh-CN" altLang="en-US" smtClean="0"/>
              <a:pPr>
                <a:defRPr/>
              </a:pPr>
              <a:t>15</a:t>
            </a:fld>
            <a:endParaRPr lang="zh-CN" altLang="en-US"/>
          </a:p>
        </p:txBody>
      </p:sp>
    </p:spTree>
    <p:extLst>
      <p:ext uri="{BB962C8B-B14F-4D97-AF65-F5344CB8AC3E}">
        <p14:creationId xmlns:p14="http://schemas.microsoft.com/office/powerpoint/2010/main" val="2352617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AC5B966-B53E-43C2-9FC8-EE0130B4F5CB}" type="slidenum">
              <a:rPr lang="zh-CN" altLang="en-US" smtClean="0"/>
              <a:pPr>
                <a:defRPr/>
              </a:pPr>
              <a:t>16</a:t>
            </a:fld>
            <a:endParaRPr lang="zh-CN" altLang="en-US"/>
          </a:p>
        </p:txBody>
      </p:sp>
    </p:spTree>
    <p:extLst>
      <p:ext uri="{BB962C8B-B14F-4D97-AF65-F5344CB8AC3E}">
        <p14:creationId xmlns:p14="http://schemas.microsoft.com/office/powerpoint/2010/main" val="1106871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AC5B966-B53E-43C2-9FC8-EE0130B4F5CB}" type="slidenum">
              <a:rPr lang="zh-CN" altLang="en-US" smtClean="0"/>
              <a:pPr>
                <a:defRPr/>
              </a:pPr>
              <a:t>17</a:t>
            </a:fld>
            <a:endParaRPr lang="zh-CN" altLang="en-US"/>
          </a:p>
        </p:txBody>
      </p:sp>
    </p:spTree>
    <p:extLst>
      <p:ext uri="{BB962C8B-B14F-4D97-AF65-F5344CB8AC3E}">
        <p14:creationId xmlns:p14="http://schemas.microsoft.com/office/powerpoint/2010/main" val="2872948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AC5B966-B53E-43C2-9FC8-EE0130B4F5CB}" type="slidenum">
              <a:rPr lang="zh-CN" altLang="en-US" smtClean="0"/>
              <a:pPr>
                <a:defRPr/>
              </a:pPr>
              <a:t>18</a:t>
            </a:fld>
            <a:endParaRPr lang="zh-CN" altLang="en-US"/>
          </a:p>
        </p:txBody>
      </p:sp>
    </p:spTree>
    <p:extLst>
      <p:ext uri="{BB962C8B-B14F-4D97-AF65-F5344CB8AC3E}">
        <p14:creationId xmlns:p14="http://schemas.microsoft.com/office/powerpoint/2010/main" val="636714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normAutofit/>
          </a:bodyPr>
          <a:lstStyle/>
          <a:p>
            <a:endParaRPr lang="zh-CN" altLang="zh-CN" sz="1000" b="0" kern="0" dirty="0" smtClean="0">
              <a:latin typeface="微软雅黑" panose="020B0503020204020204" pitchFamily="34" charset="-122"/>
              <a:ea typeface="微软雅黑" panose="020B0503020204020204" pitchFamily="34" charset="-122"/>
              <a:cs typeface="宋体" charset="-122"/>
            </a:endParaRPr>
          </a:p>
        </p:txBody>
      </p:sp>
      <p:sp>
        <p:nvSpPr>
          <p:cNvPr id="4" name="灯片编号占位符 3"/>
          <p:cNvSpPr>
            <a:spLocks noGrp="1"/>
          </p:cNvSpPr>
          <p:nvPr>
            <p:ph type="sldNum" sz="quarter" idx="10"/>
          </p:nvPr>
        </p:nvSpPr>
        <p:spPr/>
        <p:txBody>
          <a:bodyPr/>
          <a:lstStyle/>
          <a:p>
            <a:pPr>
              <a:defRPr/>
            </a:pPr>
            <a:fld id="{285AC329-7F81-494C-BD3A-19D479C117C5}" type="slidenum">
              <a:rPr lang="en-US" altLang="zh-CN">
                <a:solidFill>
                  <a:prstClr val="black"/>
                </a:solidFill>
              </a:rPr>
              <a:pPr>
                <a:defRPr/>
              </a:pPr>
              <a:t>3</a:t>
            </a:fld>
            <a:endParaRPr lang="en-US" altLang="zh-CN" dirty="0">
              <a:solidFill>
                <a:prstClr val="black"/>
              </a:solidFill>
            </a:endParaRPr>
          </a:p>
        </p:txBody>
      </p:sp>
    </p:spTree>
    <p:extLst>
      <p:ext uri="{BB962C8B-B14F-4D97-AF65-F5344CB8AC3E}">
        <p14:creationId xmlns:p14="http://schemas.microsoft.com/office/powerpoint/2010/main" val="2075798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AC5B966-B53E-43C2-9FC8-EE0130B4F5CB}" type="slidenum">
              <a:rPr lang="zh-CN" altLang="en-US" smtClean="0"/>
              <a:pPr>
                <a:defRPr/>
              </a:pPr>
              <a:t>4</a:t>
            </a:fld>
            <a:endParaRPr lang="zh-CN" altLang="en-US"/>
          </a:p>
        </p:txBody>
      </p:sp>
    </p:spTree>
    <p:extLst>
      <p:ext uri="{BB962C8B-B14F-4D97-AF65-F5344CB8AC3E}">
        <p14:creationId xmlns:p14="http://schemas.microsoft.com/office/powerpoint/2010/main" val="1703754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AC5B966-B53E-43C2-9FC8-EE0130B4F5CB}" type="slidenum">
              <a:rPr lang="zh-CN" altLang="en-US" smtClean="0"/>
              <a:pPr>
                <a:defRPr/>
              </a:pPr>
              <a:t>5</a:t>
            </a:fld>
            <a:endParaRPr lang="zh-CN" altLang="en-US"/>
          </a:p>
        </p:txBody>
      </p:sp>
    </p:spTree>
    <p:extLst>
      <p:ext uri="{BB962C8B-B14F-4D97-AF65-F5344CB8AC3E}">
        <p14:creationId xmlns:p14="http://schemas.microsoft.com/office/powerpoint/2010/main" val="1545779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AC5B966-B53E-43C2-9FC8-EE0130B4F5CB}" type="slidenum">
              <a:rPr lang="zh-CN" altLang="en-US" smtClean="0"/>
              <a:pPr>
                <a:defRPr/>
              </a:pPr>
              <a:t>6</a:t>
            </a:fld>
            <a:endParaRPr lang="zh-CN" altLang="en-US"/>
          </a:p>
        </p:txBody>
      </p:sp>
    </p:spTree>
    <p:extLst>
      <p:ext uri="{BB962C8B-B14F-4D97-AF65-F5344CB8AC3E}">
        <p14:creationId xmlns:p14="http://schemas.microsoft.com/office/powerpoint/2010/main" val="3558977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AC5B966-B53E-43C2-9FC8-EE0130B4F5CB}" type="slidenum">
              <a:rPr lang="zh-CN" altLang="en-US" smtClean="0"/>
              <a:pPr>
                <a:defRPr/>
              </a:pPr>
              <a:t>8</a:t>
            </a:fld>
            <a:endParaRPr lang="zh-CN" altLang="en-US"/>
          </a:p>
        </p:txBody>
      </p:sp>
    </p:spTree>
    <p:extLst>
      <p:ext uri="{BB962C8B-B14F-4D97-AF65-F5344CB8AC3E}">
        <p14:creationId xmlns:p14="http://schemas.microsoft.com/office/powerpoint/2010/main" val="3899322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CN" sz="1200" b="0" i="0" kern="0" dirty="0" smtClean="0">
              <a:latin typeface="华文中宋" pitchFamily="2" charset="-122"/>
              <a:ea typeface="华文中宋" pitchFamily="2" charset="-122"/>
              <a:cs typeface="宋体" charset="-122"/>
            </a:endParaRPr>
          </a:p>
        </p:txBody>
      </p:sp>
      <p:sp>
        <p:nvSpPr>
          <p:cNvPr id="4" name="灯片编号占位符 3"/>
          <p:cNvSpPr>
            <a:spLocks noGrp="1"/>
          </p:cNvSpPr>
          <p:nvPr>
            <p:ph type="sldNum" sz="quarter" idx="10"/>
          </p:nvPr>
        </p:nvSpPr>
        <p:spPr/>
        <p:txBody>
          <a:bodyPr/>
          <a:lstStyle/>
          <a:p>
            <a:pPr>
              <a:defRPr/>
            </a:pPr>
            <a:fld id="{285AC329-7F81-494C-BD3A-19D479C117C5}" type="slidenum">
              <a:rPr lang="en-US" altLang="zh-CN">
                <a:solidFill>
                  <a:prstClr val="black"/>
                </a:solidFill>
              </a:rPr>
              <a:pPr>
                <a:defRPr/>
              </a:pPr>
              <a:t>9</a:t>
            </a:fld>
            <a:endParaRPr lang="en-US" altLang="zh-CN" dirty="0">
              <a:solidFill>
                <a:prstClr val="black"/>
              </a:solidFill>
            </a:endParaRPr>
          </a:p>
        </p:txBody>
      </p:sp>
    </p:spTree>
    <p:extLst>
      <p:ext uri="{BB962C8B-B14F-4D97-AF65-F5344CB8AC3E}">
        <p14:creationId xmlns:p14="http://schemas.microsoft.com/office/powerpoint/2010/main" val="3994191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79413" y="685800"/>
            <a:ext cx="6099175" cy="3429000"/>
          </a:xfrm>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CN" sz="1200" b="0" i="0" kern="0" dirty="0" smtClean="0">
              <a:latin typeface="华文中宋" pitchFamily="2" charset="-122"/>
              <a:ea typeface="华文中宋" pitchFamily="2" charset="-122"/>
              <a:cs typeface="宋体" charset="-122"/>
            </a:endParaRPr>
          </a:p>
        </p:txBody>
      </p:sp>
      <p:sp>
        <p:nvSpPr>
          <p:cNvPr id="4" name="灯片编号占位符 3"/>
          <p:cNvSpPr>
            <a:spLocks noGrp="1"/>
          </p:cNvSpPr>
          <p:nvPr>
            <p:ph type="sldNum" sz="quarter" idx="10"/>
          </p:nvPr>
        </p:nvSpPr>
        <p:spPr/>
        <p:txBody>
          <a:bodyPr/>
          <a:lstStyle/>
          <a:p>
            <a:pPr>
              <a:defRPr/>
            </a:pPr>
            <a:fld id="{285AC329-7F81-494C-BD3A-19D479C117C5}" type="slidenum">
              <a:rPr lang="en-US" altLang="zh-CN" smtClean="0">
                <a:solidFill>
                  <a:prstClr val="black"/>
                </a:solidFill>
              </a:rPr>
              <a:pPr>
                <a:defRPr/>
              </a:pPr>
              <a:t>10</a:t>
            </a:fld>
            <a:endParaRPr lang="en-US" altLang="zh-CN" dirty="0">
              <a:solidFill>
                <a:prstClr val="black"/>
              </a:solidFill>
            </a:endParaRPr>
          </a:p>
        </p:txBody>
      </p:sp>
    </p:spTree>
    <p:extLst>
      <p:ext uri="{BB962C8B-B14F-4D97-AF65-F5344CB8AC3E}">
        <p14:creationId xmlns:p14="http://schemas.microsoft.com/office/powerpoint/2010/main" val="1514832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AC5B966-B53E-43C2-9FC8-EE0130B4F5CB}" type="slidenum">
              <a:rPr lang="zh-CN" altLang="en-US" smtClean="0"/>
              <a:pPr>
                <a:defRPr/>
              </a:pPr>
              <a:t>11</a:t>
            </a:fld>
            <a:endParaRPr lang="zh-CN" altLang="en-US"/>
          </a:p>
        </p:txBody>
      </p:sp>
    </p:spTree>
    <p:extLst>
      <p:ext uri="{BB962C8B-B14F-4D97-AF65-F5344CB8AC3E}">
        <p14:creationId xmlns:p14="http://schemas.microsoft.com/office/powerpoint/2010/main" val="1036739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4.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4.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oleObject" Target="../embeddings/oleObject1.bin"/></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77892" y="2636845"/>
            <a:ext cx="7490717" cy="584775"/>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984"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4984"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0"/>
          <p:cNvSpPr>
            <a:spLocks noGrp="1" noChangeArrowheads="1"/>
          </p:cNvSpPr>
          <p:nvPr>
            <p:ph type="dt" sz="half" idx="10"/>
          </p:nvPr>
        </p:nvSpPr>
        <p:spPr>
          <a:ln/>
        </p:spPr>
        <p:txBody>
          <a:bodyPr/>
          <a:lstStyle>
            <a:lvl1pPr>
              <a:defRPr/>
            </a:lvl1pPr>
          </a:lstStyle>
          <a:p>
            <a:r>
              <a:rPr lang="de-DE" altLang="zh-CN">
                <a:solidFill>
                  <a:srgbClr val="000000"/>
                </a:solidFill>
              </a:rPr>
              <a:t>Page </a:t>
            </a:r>
            <a:fld id="{FF458EB7-A1DF-45BE-8521-390553399564}" type="slidenum">
              <a:rPr lang="de-DE" altLang="zh-CN">
                <a:solidFill>
                  <a:srgbClr val="000000"/>
                </a:solidFill>
              </a:rPr>
              <a:pPr/>
              <a:t>‹#›</a:t>
            </a:fld>
            <a:endParaRPr lang="en-GB" altLang="zh-CN">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10"/>
          <p:cNvSpPr>
            <a:spLocks noGrp="1" noChangeArrowheads="1"/>
          </p:cNvSpPr>
          <p:nvPr>
            <p:ph type="dt" sz="half" idx="10"/>
          </p:nvPr>
        </p:nvSpPr>
        <p:spPr>
          <a:ln/>
        </p:spPr>
        <p:txBody>
          <a:bodyPr/>
          <a:lstStyle>
            <a:lvl1pPr>
              <a:defRPr/>
            </a:lvl1pPr>
          </a:lstStyle>
          <a:p>
            <a:r>
              <a:rPr lang="de-DE" altLang="zh-CN">
                <a:solidFill>
                  <a:srgbClr val="000000"/>
                </a:solidFill>
              </a:rPr>
              <a:t>Page </a:t>
            </a:r>
            <a:fld id="{288C9ED3-D0AC-4070-856A-44F6E8C8E866}" type="slidenum">
              <a:rPr lang="de-DE" altLang="zh-CN">
                <a:solidFill>
                  <a:srgbClr val="000000"/>
                </a:solidFill>
              </a:rPr>
              <a:pPr/>
              <a:t>‹#›</a:t>
            </a:fld>
            <a:endParaRPr lang="en-GB" altLang="zh-CN">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r>
              <a:rPr lang="de-DE" altLang="zh-CN">
                <a:solidFill>
                  <a:srgbClr val="000000"/>
                </a:solidFill>
              </a:rPr>
              <a:t>Page </a:t>
            </a:r>
            <a:fld id="{1C180749-9C27-41CF-A176-2DCDD881B5F2}" type="slidenum">
              <a:rPr lang="de-DE" altLang="zh-CN">
                <a:solidFill>
                  <a:srgbClr val="000000"/>
                </a:solidFill>
              </a:rPr>
              <a:pPr/>
              <a:t>‹#›</a:t>
            </a:fld>
            <a:endParaRPr lang="en-GB" altLang="zh-CN">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63" y="273050"/>
            <a:ext cx="4012129"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974" y="273052"/>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763" y="1435102"/>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0"/>
          <p:cNvSpPr>
            <a:spLocks noGrp="1" noChangeArrowheads="1"/>
          </p:cNvSpPr>
          <p:nvPr>
            <p:ph type="dt" sz="half" idx="10"/>
          </p:nvPr>
        </p:nvSpPr>
        <p:spPr>
          <a:ln/>
        </p:spPr>
        <p:txBody>
          <a:bodyPr/>
          <a:lstStyle>
            <a:lvl1pPr>
              <a:defRPr/>
            </a:lvl1pPr>
          </a:lstStyle>
          <a:p>
            <a:r>
              <a:rPr lang="de-DE" altLang="zh-CN">
                <a:solidFill>
                  <a:srgbClr val="000000"/>
                </a:solidFill>
              </a:rPr>
              <a:t>Page </a:t>
            </a:r>
            <a:fld id="{9BEF01F7-26EA-40A5-A0CF-495913DB2317}" type="slidenum">
              <a:rPr lang="de-DE" altLang="zh-CN">
                <a:solidFill>
                  <a:srgbClr val="000000"/>
                </a:solidFill>
              </a:rPr>
              <a:pPr/>
              <a:t>‹#›</a:t>
            </a:fld>
            <a:endParaRPr lang="en-GB" altLang="zh-CN">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1" y="4800600"/>
            <a:ext cx="731710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341"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90341"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0"/>
          <p:cNvSpPr>
            <a:spLocks noGrp="1" noChangeArrowheads="1"/>
          </p:cNvSpPr>
          <p:nvPr>
            <p:ph type="dt" sz="half" idx="10"/>
          </p:nvPr>
        </p:nvSpPr>
        <p:spPr>
          <a:ln/>
        </p:spPr>
        <p:txBody>
          <a:bodyPr/>
          <a:lstStyle>
            <a:lvl1pPr>
              <a:defRPr/>
            </a:lvl1pPr>
          </a:lstStyle>
          <a:p>
            <a:r>
              <a:rPr lang="de-DE" altLang="zh-CN">
                <a:solidFill>
                  <a:srgbClr val="000000"/>
                </a:solidFill>
              </a:rPr>
              <a:t>Page </a:t>
            </a:r>
            <a:fld id="{2F315E72-AFAC-40C4-8CBB-D38409EB9B96}" type="slidenum">
              <a:rPr lang="de-DE" altLang="zh-CN">
                <a:solidFill>
                  <a:srgbClr val="000000"/>
                </a:solidFill>
              </a:rPr>
              <a:pPr/>
              <a:t>‹#›</a:t>
            </a:fld>
            <a:endParaRPr lang="en-GB" altLang="zh-CN">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0"/>
          <p:cNvSpPr>
            <a:spLocks noGrp="1" noChangeArrowheads="1"/>
          </p:cNvSpPr>
          <p:nvPr>
            <p:ph type="dt" sz="half" idx="10"/>
          </p:nvPr>
        </p:nvSpPr>
        <p:spPr>
          <a:ln/>
        </p:spPr>
        <p:txBody>
          <a:bodyPr/>
          <a:lstStyle>
            <a:lvl1pPr>
              <a:defRPr/>
            </a:lvl1pPr>
          </a:lstStyle>
          <a:p>
            <a:r>
              <a:rPr lang="de-DE" altLang="zh-CN">
                <a:solidFill>
                  <a:srgbClr val="000000"/>
                </a:solidFill>
              </a:rPr>
              <a:t>Page </a:t>
            </a:r>
            <a:fld id="{EA2BE92A-AA77-4023-8EA1-5D7F4AC6673B}" type="slidenum">
              <a:rPr lang="de-DE" altLang="zh-CN">
                <a:solidFill>
                  <a:srgbClr val="000000"/>
                </a:solidFill>
              </a:rPr>
              <a:pPr/>
              <a:t>‹#›</a:t>
            </a:fld>
            <a:endParaRPr lang="en-GB" altLang="zh-CN">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03392" y="430214"/>
            <a:ext cx="2642288" cy="540543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70177" y="430214"/>
            <a:ext cx="7729962" cy="540543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0"/>
          <p:cNvSpPr>
            <a:spLocks noGrp="1" noChangeArrowheads="1"/>
          </p:cNvSpPr>
          <p:nvPr>
            <p:ph type="dt" sz="half" idx="10"/>
          </p:nvPr>
        </p:nvSpPr>
        <p:spPr>
          <a:ln/>
        </p:spPr>
        <p:txBody>
          <a:bodyPr/>
          <a:lstStyle>
            <a:lvl1pPr>
              <a:defRPr/>
            </a:lvl1pPr>
          </a:lstStyle>
          <a:p>
            <a:r>
              <a:rPr lang="de-DE" altLang="zh-CN">
                <a:solidFill>
                  <a:srgbClr val="000000"/>
                </a:solidFill>
              </a:rPr>
              <a:t>Page </a:t>
            </a:r>
            <a:fld id="{6E948856-DC6A-42D6-A32B-AB893ABD345A}" type="slidenum">
              <a:rPr lang="de-DE" altLang="zh-CN">
                <a:solidFill>
                  <a:srgbClr val="000000"/>
                </a:solidFill>
              </a:rPr>
              <a:pPr/>
              <a:t>‹#›</a:t>
            </a:fld>
            <a:endParaRPr lang="en-GB" altLang="zh-CN">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870177" y="430214"/>
            <a:ext cx="10329905" cy="871537"/>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870179" y="1641475"/>
            <a:ext cx="5185066" cy="20208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6258499" y="1641475"/>
            <a:ext cx="5187184" cy="20208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870179" y="3814764"/>
            <a:ext cx="5185066" cy="20208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6258499" y="3814764"/>
            <a:ext cx="5187184" cy="20208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0"/>
          <p:cNvSpPr>
            <a:spLocks noGrp="1" noChangeArrowheads="1"/>
          </p:cNvSpPr>
          <p:nvPr>
            <p:ph type="dt" sz="half" idx="10"/>
          </p:nvPr>
        </p:nvSpPr>
        <p:spPr>
          <a:ln/>
        </p:spPr>
        <p:txBody>
          <a:bodyPr/>
          <a:lstStyle>
            <a:lvl1pPr>
              <a:defRPr/>
            </a:lvl1pPr>
          </a:lstStyle>
          <a:p>
            <a:r>
              <a:rPr lang="de-DE" altLang="zh-CN">
                <a:solidFill>
                  <a:srgbClr val="000000"/>
                </a:solidFill>
              </a:rPr>
              <a:t>Page </a:t>
            </a:r>
            <a:fld id="{628556B1-07E9-4EDA-92C0-7AE5A65F2CE7}" type="slidenum">
              <a:rPr lang="de-DE" altLang="zh-CN">
                <a:solidFill>
                  <a:srgbClr val="000000"/>
                </a:solidFill>
              </a:rPr>
              <a:pPr/>
              <a:t>‹#›</a:t>
            </a:fld>
            <a:endParaRPr lang="en-GB" altLang="zh-CN">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870177" y="430214"/>
            <a:ext cx="10329905" cy="871537"/>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870177" y="1641475"/>
            <a:ext cx="10575503" cy="4194175"/>
          </a:xfrm>
        </p:spPr>
        <p:txBody>
          <a:bodyPr/>
          <a:lstStyle/>
          <a:p>
            <a:pPr lvl="0"/>
            <a:endParaRPr lang="zh-CN" altLang="en-US" noProof="0" smtClean="0"/>
          </a:p>
        </p:txBody>
      </p:sp>
      <p:sp>
        <p:nvSpPr>
          <p:cNvPr id="4" name="Rectangle 10"/>
          <p:cNvSpPr>
            <a:spLocks noGrp="1" noChangeArrowheads="1"/>
          </p:cNvSpPr>
          <p:nvPr>
            <p:ph type="dt" sz="half" idx="10"/>
          </p:nvPr>
        </p:nvSpPr>
        <p:spPr>
          <a:ln/>
        </p:spPr>
        <p:txBody>
          <a:bodyPr/>
          <a:lstStyle>
            <a:lvl1pPr>
              <a:defRPr/>
            </a:lvl1pPr>
          </a:lstStyle>
          <a:p>
            <a:r>
              <a:rPr lang="de-DE" altLang="zh-CN">
                <a:solidFill>
                  <a:srgbClr val="000000"/>
                </a:solidFill>
              </a:rPr>
              <a:t>Page </a:t>
            </a:r>
            <a:fld id="{283F1D83-6242-4D53-99C2-9402F0AC1E88}" type="slidenum">
              <a:rPr lang="de-DE" altLang="zh-CN">
                <a:solidFill>
                  <a:srgbClr val="000000"/>
                </a:solidFill>
              </a:rPr>
              <a:pPr/>
              <a:t>‹#›</a:t>
            </a:fld>
            <a:endParaRPr lang="en-GB" altLang="zh-CN">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Picture 9" descr="Logo"/>
          <p:cNvPicPr preferRelativeResize="0">
            <a:picLocks noChangeArrowheads="1"/>
          </p:cNvPicPr>
          <p:nvPr/>
        </p:nvPicPr>
        <p:blipFill>
          <a:blip r:embed="rId2" cstate="print"/>
          <a:srcRect/>
          <a:stretch>
            <a:fillRect/>
          </a:stretch>
        </p:blipFill>
        <p:spPr bwMode="auto">
          <a:xfrm>
            <a:off x="10014441" y="5589591"/>
            <a:ext cx="1018382" cy="763587"/>
          </a:xfrm>
          <a:prstGeom prst="rect">
            <a:avLst/>
          </a:prstGeom>
          <a:noFill/>
          <a:ln w="9525">
            <a:noFill/>
            <a:miter lim="800000"/>
            <a:headEnd/>
            <a:tailEnd/>
          </a:ln>
        </p:spPr>
      </p:pic>
      <p:pic>
        <p:nvPicPr>
          <p:cNvPr id="5" name="Picture 10" descr="2"/>
          <p:cNvPicPr>
            <a:picLocks noChangeAspect="1" noChangeArrowheads="1"/>
          </p:cNvPicPr>
          <p:nvPr/>
        </p:nvPicPr>
        <p:blipFill>
          <a:blip r:embed="rId3" cstate="print"/>
          <a:srcRect/>
          <a:stretch>
            <a:fillRect/>
          </a:stretch>
        </p:blipFill>
        <p:spPr bwMode="auto">
          <a:xfrm>
            <a:off x="0" y="782638"/>
            <a:ext cx="12195175" cy="3810000"/>
          </a:xfrm>
          <a:prstGeom prst="rect">
            <a:avLst/>
          </a:prstGeom>
          <a:noFill/>
          <a:ln w="9525">
            <a:noFill/>
            <a:miter lim="800000"/>
            <a:headEnd/>
            <a:tailEnd/>
          </a:ln>
        </p:spPr>
      </p:pic>
      <p:sp>
        <p:nvSpPr>
          <p:cNvPr id="6" name="Text Box 20"/>
          <p:cNvSpPr txBox="1">
            <a:spLocks noChangeArrowheads="1"/>
          </p:cNvSpPr>
          <p:nvPr/>
        </p:nvSpPr>
        <p:spPr bwMode="auto">
          <a:xfrm>
            <a:off x="870179" y="6207125"/>
            <a:ext cx="2613253" cy="265574"/>
          </a:xfrm>
          <a:prstGeom prst="rect">
            <a:avLst/>
          </a:prstGeom>
          <a:noFill/>
          <a:ln w="9525">
            <a:noFill/>
            <a:miter lim="800000"/>
            <a:headEnd/>
            <a:tailEnd/>
          </a:ln>
        </p:spPr>
        <p:txBody>
          <a:bodyPr wrap="none" lIns="80124" tIns="40063" rIns="80124" bIns="40063">
            <a:spAutoFit/>
          </a:bodyPr>
          <a:lstStyle/>
          <a:p>
            <a:pPr defTabSz="801688" eaLnBrk="0" hangingPunct="0">
              <a:defRPr/>
            </a:pPr>
            <a:r>
              <a:rPr lang="en-US" altLang="zh-CN" sz="1200">
                <a:solidFill>
                  <a:srgbClr val="000000"/>
                </a:solidFill>
                <a:latin typeface="FrutigerNext LT Bold" pitchFamily="20" charset="0"/>
                <a:ea typeface="MS PGothic" pitchFamily="34" charset="-128"/>
              </a:rPr>
              <a:t>HUAWEI TECHNOLOGIES CO., LTD.</a:t>
            </a:r>
            <a:endParaRPr lang="en-US" altLang="zh-CN" sz="2200">
              <a:solidFill>
                <a:srgbClr val="000000"/>
              </a:solidFill>
              <a:latin typeface="Arial" charset="0"/>
              <a:ea typeface="MS PGothic" pitchFamily="34" charset="-128"/>
            </a:endParaRPr>
          </a:p>
        </p:txBody>
      </p:sp>
      <p:sp>
        <p:nvSpPr>
          <p:cNvPr id="7" name="Text Box 22"/>
          <p:cNvSpPr txBox="1">
            <a:spLocks noChangeArrowheads="1"/>
          </p:cNvSpPr>
          <p:nvPr/>
        </p:nvSpPr>
        <p:spPr bwMode="auto">
          <a:xfrm>
            <a:off x="9635459" y="4094163"/>
            <a:ext cx="1447806" cy="265574"/>
          </a:xfrm>
          <a:prstGeom prst="rect">
            <a:avLst/>
          </a:prstGeom>
          <a:noFill/>
          <a:ln w="9525">
            <a:noFill/>
            <a:miter lim="800000"/>
            <a:headEnd/>
            <a:tailEnd/>
          </a:ln>
        </p:spPr>
        <p:txBody>
          <a:bodyPr wrap="none" lIns="80124" tIns="40063" rIns="80124" bIns="40063">
            <a:spAutoFit/>
          </a:bodyPr>
          <a:lstStyle/>
          <a:p>
            <a:pPr defTabSz="801688" eaLnBrk="0" hangingPunct="0">
              <a:defRPr/>
            </a:pPr>
            <a:r>
              <a:rPr lang="en-US" altLang="zh-CN" sz="1200">
                <a:solidFill>
                  <a:srgbClr val="FFFFFF"/>
                </a:solidFill>
                <a:latin typeface="FrutigerNext LT Regular" charset="0"/>
                <a:ea typeface="MS PGothic" pitchFamily="34" charset="-128"/>
              </a:rPr>
              <a:t>www.huawei.com</a:t>
            </a:r>
          </a:p>
        </p:txBody>
      </p:sp>
      <p:sp>
        <p:nvSpPr>
          <p:cNvPr id="8" name="Rectangle 23"/>
          <p:cNvSpPr>
            <a:spLocks noChangeArrowheads="1"/>
          </p:cNvSpPr>
          <p:nvPr/>
        </p:nvSpPr>
        <p:spPr bwMode="auto">
          <a:xfrm>
            <a:off x="5314219" y="6207125"/>
            <a:ext cx="1642923" cy="265536"/>
          </a:xfrm>
          <a:prstGeom prst="rect">
            <a:avLst/>
          </a:prstGeom>
          <a:noFill/>
          <a:ln w="9525" algn="ctr">
            <a:noFill/>
            <a:miter lim="800000"/>
            <a:headEnd/>
            <a:tailEnd/>
          </a:ln>
          <a:effectLst/>
        </p:spPr>
        <p:txBody>
          <a:bodyPr wrap="none" lIns="80092" tIns="40044" rIns="80092" bIns="40044">
            <a:spAutoFit/>
          </a:bodyPr>
          <a:lstStyle/>
          <a:p>
            <a:pPr defTabSz="801688" eaLnBrk="0" hangingPunct="0">
              <a:defRPr/>
            </a:pPr>
            <a:r>
              <a:rPr lang="en-US" altLang="zh-CN" sz="1200">
                <a:solidFill>
                  <a:srgbClr val="000000"/>
                </a:solidFill>
                <a:latin typeface="FrutigerNext LT Bold" pitchFamily="20" charset="0"/>
                <a:ea typeface="MS PGothic" pitchFamily="34" charset="-128"/>
              </a:rPr>
              <a:t>Huawei Confidential </a:t>
            </a:r>
          </a:p>
        </p:txBody>
      </p:sp>
      <p:sp>
        <p:nvSpPr>
          <p:cNvPr id="9" name="Rectangle 25"/>
          <p:cNvSpPr>
            <a:spLocks noChangeArrowheads="1"/>
          </p:cNvSpPr>
          <p:nvPr/>
        </p:nvSpPr>
        <p:spPr bwMode="auto">
          <a:xfrm>
            <a:off x="9059578" y="247650"/>
            <a:ext cx="1402473" cy="296314"/>
          </a:xfrm>
          <a:prstGeom prst="rect">
            <a:avLst/>
          </a:prstGeom>
          <a:noFill/>
          <a:ln w="9525" algn="ctr">
            <a:noFill/>
            <a:miter lim="800000"/>
            <a:headEnd/>
            <a:tailEnd/>
          </a:ln>
          <a:effectLst/>
        </p:spPr>
        <p:txBody>
          <a:bodyPr wrap="none" lIns="80092" tIns="40044" rIns="80092" bIns="40044">
            <a:spAutoFit/>
          </a:bodyPr>
          <a:lstStyle/>
          <a:p>
            <a:pPr defTabSz="801688" eaLnBrk="0" hangingPunct="0">
              <a:defRPr/>
            </a:pPr>
            <a:r>
              <a:rPr lang="en-US" altLang="zh-CN" sz="1400" b="1">
                <a:solidFill>
                  <a:srgbClr val="666666"/>
                </a:solidFill>
                <a:latin typeface="FrutigerNext LT Regular" charset="0"/>
                <a:ea typeface="MS PGothic" pitchFamily="34" charset="-128"/>
              </a:rPr>
              <a:t>Security Level:</a:t>
            </a:r>
            <a:r>
              <a:rPr lang="zh-CN" altLang="en-US" sz="1400" b="1">
                <a:solidFill>
                  <a:srgbClr val="666666"/>
                </a:solidFill>
                <a:latin typeface="FrutigerNext LT Regular" charset="0"/>
                <a:ea typeface="MS PGothic" pitchFamily="34" charset="-128"/>
              </a:rPr>
              <a:t> </a:t>
            </a:r>
          </a:p>
        </p:txBody>
      </p:sp>
      <p:sp>
        <p:nvSpPr>
          <p:cNvPr id="10" name="Text Box 66"/>
          <p:cNvSpPr txBox="1">
            <a:spLocks noChangeArrowheads="1"/>
          </p:cNvSpPr>
          <p:nvPr/>
        </p:nvSpPr>
        <p:spPr bwMode="auto">
          <a:xfrm>
            <a:off x="-2625350" y="1322388"/>
            <a:ext cx="2625350" cy="3752850"/>
          </a:xfrm>
          <a:prstGeom prst="rect">
            <a:avLst/>
          </a:prstGeom>
          <a:noFill/>
          <a:ln w="9525" algn="ctr">
            <a:noFill/>
            <a:miter lim="800000"/>
            <a:headEnd/>
            <a:tailEnd/>
          </a:ln>
          <a:effectLst/>
        </p:spPr>
        <p:txBody>
          <a:bodyPr lIns="80139" tIns="40069" rIns="80139" bIns="40069">
            <a:spAutoFit/>
          </a:bodyPr>
          <a:lstStyle/>
          <a:p>
            <a:pPr algn="r" defTabSz="801688" eaLnBrk="0" hangingPunct="0">
              <a:lnSpc>
                <a:spcPct val="125000"/>
              </a:lnSpc>
              <a:defRPr/>
            </a:pPr>
            <a:r>
              <a:rPr lang="zh-CN" altLang="en-US" sz="1100">
                <a:solidFill>
                  <a:srgbClr val="FFFFFF"/>
                </a:solidFill>
                <a:latin typeface="Arial" charset="0"/>
                <a:ea typeface="华文细黑" pitchFamily="2" charset="-122"/>
              </a:rPr>
              <a:t>英文标题</a:t>
            </a:r>
            <a:r>
              <a:rPr lang="en-US" altLang="zh-CN" sz="1100">
                <a:solidFill>
                  <a:srgbClr val="FFFFFF"/>
                </a:solidFill>
                <a:latin typeface="Arial" charset="0"/>
                <a:ea typeface="华文细黑" pitchFamily="2" charset="-122"/>
              </a:rPr>
              <a:t>:40-47pt  </a:t>
            </a:r>
          </a:p>
          <a:p>
            <a:pPr algn="r" defTabSz="801688" eaLnBrk="0" hangingPunct="0">
              <a:lnSpc>
                <a:spcPct val="125000"/>
              </a:lnSpc>
              <a:defRPr/>
            </a:pPr>
            <a:r>
              <a:rPr lang="zh-CN" altLang="en-US" sz="1100">
                <a:solidFill>
                  <a:srgbClr val="FFFFFF"/>
                </a:solidFill>
                <a:latin typeface="Arial" charset="0"/>
                <a:ea typeface="华文细黑" pitchFamily="2" charset="-122"/>
              </a:rPr>
              <a:t>副标题</a:t>
            </a:r>
            <a:r>
              <a:rPr lang="en-US" altLang="zh-CN" sz="1100">
                <a:solidFill>
                  <a:srgbClr val="FFFFFF"/>
                </a:solidFill>
                <a:latin typeface="Arial" charset="0"/>
                <a:ea typeface="华文细黑" pitchFamily="2" charset="-122"/>
              </a:rPr>
              <a:t>:26-30pt</a:t>
            </a:r>
          </a:p>
          <a:p>
            <a:pPr algn="r" defTabSz="801688" eaLnBrk="0" hangingPunct="0">
              <a:lnSpc>
                <a:spcPct val="125000"/>
              </a:lnSpc>
              <a:defRPr/>
            </a:pPr>
            <a:r>
              <a:rPr lang="zh-CN" altLang="en-US" sz="1100">
                <a:solidFill>
                  <a:srgbClr val="FFFFFF"/>
                </a:solidFill>
                <a:latin typeface="Arial" charset="0"/>
                <a:ea typeface="华文细黑" pitchFamily="2" charset="-122"/>
              </a:rPr>
              <a:t>字体颜色</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反白</a:t>
            </a:r>
          </a:p>
          <a:p>
            <a:pPr algn="r" defTabSz="801688" eaLnBrk="0" hangingPunct="0">
              <a:lnSpc>
                <a:spcPct val="125000"/>
              </a:lnSpc>
              <a:defRPr/>
            </a:pPr>
            <a:r>
              <a:rPr lang="zh-CN" altLang="en-US" sz="1100">
                <a:solidFill>
                  <a:srgbClr val="FFFFFF"/>
                </a:solidFill>
                <a:latin typeface="Arial" charset="0"/>
                <a:ea typeface="华文细黑" pitchFamily="2" charset="-122"/>
              </a:rPr>
              <a:t>内部使用字体 </a:t>
            </a:r>
            <a:r>
              <a:rPr lang="en-US" altLang="zh-CN" sz="1100">
                <a:solidFill>
                  <a:srgbClr val="FFFFFF"/>
                </a:solidFill>
                <a:latin typeface="Arial" charset="0"/>
                <a:ea typeface="华文细黑" pitchFamily="2" charset="-122"/>
              </a:rPr>
              <a:t>:</a:t>
            </a:r>
          </a:p>
          <a:p>
            <a:pPr algn="r" defTabSz="801688" eaLnBrk="0" hangingPunct="0">
              <a:lnSpc>
                <a:spcPct val="125000"/>
              </a:lnSpc>
              <a:defRPr/>
            </a:pPr>
            <a:r>
              <a:rPr lang="en-US" altLang="zh-CN" sz="1100">
                <a:solidFill>
                  <a:srgbClr val="FFFFFF"/>
                </a:solidFill>
                <a:latin typeface="Arial" charset="0"/>
                <a:ea typeface="华文细黑" pitchFamily="2" charset="-122"/>
              </a:rPr>
              <a:t>FrutigerNext LT Medium</a:t>
            </a:r>
          </a:p>
          <a:p>
            <a:pPr algn="r" defTabSz="801688" eaLnBrk="0" hangingPunct="0">
              <a:lnSpc>
                <a:spcPct val="125000"/>
              </a:lnSpc>
              <a:defRPr/>
            </a:pPr>
            <a:r>
              <a:rPr lang="zh-CN" altLang="en-US" sz="1100">
                <a:solidFill>
                  <a:srgbClr val="FFFFFF"/>
                </a:solidFill>
                <a:latin typeface="Arial" charset="0"/>
                <a:ea typeface="华文细黑" pitchFamily="2" charset="-122"/>
              </a:rPr>
              <a:t>外部使用字体 </a:t>
            </a:r>
            <a:r>
              <a:rPr lang="en-US" altLang="zh-CN" sz="1100">
                <a:solidFill>
                  <a:srgbClr val="FFFFFF"/>
                </a:solidFill>
                <a:latin typeface="Arial" charset="0"/>
                <a:ea typeface="华文细黑" pitchFamily="2" charset="-122"/>
              </a:rPr>
              <a:t>: Arial</a:t>
            </a:r>
            <a:endParaRPr lang="zh-CN" altLang="en-US" sz="1100">
              <a:solidFill>
                <a:srgbClr val="FFFFFF"/>
              </a:solidFill>
              <a:latin typeface="Arial" charset="0"/>
              <a:ea typeface="华文细黑" pitchFamily="2" charset="-122"/>
            </a:endParaRPr>
          </a:p>
          <a:p>
            <a:pPr algn="r" defTabSz="801688" eaLnBrk="0" hangingPunct="0">
              <a:lnSpc>
                <a:spcPct val="125000"/>
              </a:lnSpc>
              <a:defRPr/>
            </a:pPr>
            <a:endParaRPr lang="zh-CN" altLang="en-US" sz="1100">
              <a:solidFill>
                <a:srgbClr val="FFFFFF"/>
              </a:solidFill>
              <a:latin typeface="Arial" charset="0"/>
              <a:ea typeface="华文细黑" pitchFamily="2" charset="-122"/>
            </a:endParaRPr>
          </a:p>
          <a:p>
            <a:pPr algn="r" defTabSz="801688" eaLnBrk="0" hangingPunct="0">
              <a:lnSpc>
                <a:spcPct val="125000"/>
              </a:lnSpc>
              <a:defRPr/>
            </a:pPr>
            <a:endParaRPr lang="zh-CN" altLang="en-US" sz="1100">
              <a:solidFill>
                <a:srgbClr val="FFFFFF"/>
              </a:solidFill>
              <a:latin typeface="Arial" charset="0"/>
              <a:ea typeface="华文细黑" pitchFamily="2" charset="-122"/>
            </a:endParaRPr>
          </a:p>
          <a:p>
            <a:pPr algn="r" defTabSz="801688" eaLnBrk="0" hangingPunct="0">
              <a:lnSpc>
                <a:spcPct val="125000"/>
              </a:lnSpc>
              <a:defRPr/>
            </a:pPr>
            <a:r>
              <a:rPr lang="zh-CN" altLang="en-US" sz="1100">
                <a:solidFill>
                  <a:srgbClr val="FFFFFF"/>
                </a:solidFill>
                <a:latin typeface="Arial" charset="0"/>
                <a:ea typeface="华文细黑" pitchFamily="2" charset="-122"/>
              </a:rPr>
              <a:t>中文标题</a:t>
            </a:r>
            <a:r>
              <a:rPr lang="en-US" altLang="zh-CN" sz="1100">
                <a:solidFill>
                  <a:srgbClr val="FFFFFF"/>
                </a:solidFill>
                <a:latin typeface="Arial" charset="0"/>
                <a:ea typeface="华文细黑" pitchFamily="2" charset="-122"/>
              </a:rPr>
              <a:t>:35-47pt</a:t>
            </a:r>
          </a:p>
          <a:p>
            <a:pPr algn="r" defTabSz="801688" eaLnBrk="0" hangingPunct="0">
              <a:lnSpc>
                <a:spcPct val="125000"/>
              </a:lnSpc>
              <a:defRPr/>
            </a:pPr>
            <a:r>
              <a:rPr lang="zh-CN" altLang="en-US" sz="1100">
                <a:solidFill>
                  <a:srgbClr val="FFFFFF"/>
                </a:solidFill>
                <a:latin typeface="Arial" charset="0"/>
                <a:ea typeface="华文细黑" pitchFamily="2" charset="-122"/>
              </a:rPr>
              <a:t>字体</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黑体</a:t>
            </a:r>
          </a:p>
          <a:p>
            <a:pPr algn="r" defTabSz="801688" eaLnBrk="0" hangingPunct="0">
              <a:lnSpc>
                <a:spcPct val="125000"/>
              </a:lnSpc>
              <a:defRPr/>
            </a:pPr>
            <a:r>
              <a:rPr lang="en-US" altLang="zh-CN" sz="1100">
                <a:solidFill>
                  <a:srgbClr val="FFFFFF"/>
                </a:solidFill>
                <a:latin typeface="Arial" charset="0"/>
                <a:ea typeface="华文细黑" pitchFamily="2" charset="-122"/>
              </a:rPr>
              <a:t>  </a:t>
            </a:r>
            <a:r>
              <a:rPr lang="zh-CN" altLang="en-US" sz="1100">
                <a:solidFill>
                  <a:srgbClr val="FFFFFF"/>
                </a:solidFill>
                <a:latin typeface="Arial" charset="0"/>
                <a:ea typeface="华文细黑" pitchFamily="2" charset="-122"/>
              </a:rPr>
              <a:t>副标题</a:t>
            </a:r>
            <a:r>
              <a:rPr lang="en-US" altLang="zh-CN" sz="1100">
                <a:solidFill>
                  <a:srgbClr val="FFFFFF"/>
                </a:solidFill>
                <a:latin typeface="Arial" charset="0"/>
                <a:ea typeface="华文细黑" pitchFamily="2" charset="-122"/>
              </a:rPr>
              <a:t>:24-28pt</a:t>
            </a:r>
            <a:endParaRPr lang="zh-CN" altLang="en-US" sz="1100">
              <a:solidFill>
                <a:srgbClr val="FFFFFF"/>
              </a:solidFill>
              <a:latin typeface="Arial" charset="0"/>
              <a:ea typeface="华文细黑" pitchFamily="2" charset="-122"/>
            </a:endParaRPr>
          </a:p>
          <a:p>
            <a:pPr algn="r" defTabSz="801688" eaLnBrk="0" hangingPunct="0">
              <a:lnSpc>
                <a:spcPct val="125000"/>
              </a:lnSpc>
              <a:defRPr/>
            </a:pPr>
            <a:r>
              <a:rPr lang="zh-CN" altLang="en-US" sz="1100">
                <a:solidFill>
                  <a:srgbClr val="FFFFFF"/>
                </a:solidFill>
                <a:latin typeface="Arial" charset="0"/>
                <a:ea typeface="华文细黑" pitchFamily="2" charset="-122"/>
              </a:rPr>
              <a:t>字体颜色</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反白</a:t>
            </a:r>
          </a:p>
          <a:p>
            <a:pPr algn="r" defTabSz="801688" eaLnBrk="0" hangingPunct="0">
              <a:lnSpc>
                <a:spcPct val="125000"/>
              </a:lnSpc>
              <a:defRPr/>
            </a:pPr>
            <a:r>
              <a:rPr lang="zh-CN" altLang="en-US" sz="1100">
                <a:solidFill>
                  <a:srgbClr val="FFFFFF"/>
                </a:solidFill>
                <a:latin typeface="Arial" charset="0"/>
                <a:ea typeface="华文细黑" pitchFamily="2" charset="-122"/>
              </a:rPr>
              <a:t>字体</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细黑体</a:t>
            </a:r>
          </a:p>
          <a:p>
            <a:pPr algn="r" defTabSz="801688" eaLnBrk="0" hangingPunct="0">
              <a:lnSpc>
                <a:spcPct val="125000"/>
              </a:lnSpc>
              <a:defRPr/>
            </a:pPr>
            <a:endParaRPr lang="zh-CN" altLang="en-US" sz="1100">
              <a:solidFill>
                <a:srgbClr val="FFFFFF"/>
              </a:solidFill>
              <a:latin typeface="Arial" charset="0"/>
              <a:ea typeface="华文细黑" pitchFamily="2" charset="-122"/>
            </a:endParaRPr>
          </a:p>
          <a:p>
            <a:pPr algn="r" defTabSz="801688" eaLnBrk="0" hangingPunct="0">
              <a:lnSpc>
                <a:spcPct val="125000"/>
              </a:lnSpc>
              <a:defRPr/>
            </a:pPr>
            <a:endParaRPr lang="zh-CN" altLang="en-US" sz="1100">
              <a:solidFill>
                <a:srgbClr val="FFFFFF"/>
              </a:solidFill>
              <a:latin typeface="Arial" charset="0"/>
              <a:ea typeface="华文细黑" pitchFamily="2" charset="-122"/>
            </a:endParaRPr>
          </a:p>
          <a:p>
            <a:pPr algn="r" defTabSz="801688" eaLnBrk="0" hangingPunct="0">
              <a:lnSpc>
                <a:spcPct val="125000"/>
              </a:lnSpc>
              <a:defRPr/>
            </a:pPr>
            <a:endParaRPr lang="zh-CN" altLang="en-US" sz="1100">
              <a:solidFill>
                <a:srgbClr val="FFFFFF"/>
              </a:solidFill>
              <a:latin typeface="Arial" charset="0"/>
              <a:ea typeface="华文细黑" pitchFamily="2" charset="-122"/>
            </a:endParaRPr>
          </a:p>
          <a:p>
            <a:pPr algn="r" defTabSz="801688" eaLnBrk="0" hangingPunct="0">
              <a:lnSpc>
                <a:spcPct val="125000"/>
              </a:lnSpc>
              <a:spcBef>
                <a:spcPct val="50000"/>
              </a:spcBef>
              <a:defRPr/>
            </a:pPr>
            <a:endParaRPr lang="zh-CN" altLang="en-US" sz="1100">
              <a:solidFill>
                <a:srgbClr val="000000"/>
              </a:solidFill>
              <a:latin typeface="Arial" charset="0"/>
              <a:ea typeface="华文细黑" pitchFamily="2" charset="-122"/>
            </a:endParaRPr>
          </a:p>
        </p:txBody>
      </p:sp>
      <p:sp>
        <p:nvSpPr>
          <p:cNvPr id="44047" name="Rectangle 15"/>
          <p:cNvSpPr>
            <a:spLocks noGrp="1" noChangeArrowheads="1"/>
          </p:cNvSpPr>
          <p:nvPr>
            <p:ph type="ctrTitle" sz="quarter"/>
          </p:nvPr>
        </p:nvSpPr>
        <p:spPr>
          <a:xfrm>
            <a:off x="849007" y="1392241"/>
            <a:ext cx="7073624" cy="1666875"/>
          </a:xfrm>
        </p:spPr>
        <p:txBody>
          <a:bodyPr/>
          <a:lstStyle>
            <a:lvl1pPr>
              <a:defRPr sz="4300" b="1">
                <a:solidFill>
                  <a:schemeClr val="bg1"/>
                </a:solidFill>
              </a:defRPr>
            </a:lvl1pPr>
          </a:lstStyle>
          <a:p>
            <a:r>
              <a:rPr lang="zh-CN" altLang="en-US"/>
              <a:t>单击此处编辑母版标题样式</a:t>
            </a:r>
          </a:p>
        </p:txBody>
      </p:sp>
      <p:sp>
        <p:nvSpPr>
          <p:cNvPr id="44048" name="Rectangle 16"/>
          <p:cNvSpPr>
            <a:spLocks noGrp="1" noChangeArrowheads="1"/>
          </p:cNvSpPr>
          <p:nvPr>
            <p:ph type="subTitle" sz="quarter" idx="1"/>
          </p:nvPr>
        </p:nvSpPr>
        <p:spPr>
          <a:xfrm>
            <a:off x="912522" y="3182941"/>
            <a:ext cx="7075742" cy="865187"/>
          </a:xfrm>
        </p:spPr>
        <p:txBody>
          <a:bodyPr lIns="80139" tIns="40069" rIns="80139" bIns="40069"/>
          <a:lstStyle>
            <a:lvl1pPr marL="0" indent="0">
              <a:buFont typeface="Wingdings" pitchFamily="2" charset="2"/>
              <a:buNone/>
              <a:defRPr sz="2800">
                <a:solidFill>
                  <a:schemeClr val="bg1"/>
                </a:solidFill>
                <a:latin typeface="华文细黑" pitchFamily="2" charset="-122"/>
              </a:defRPr>
            </a:lvl1pPr>
          </a:lstStyle>
          <a:p>
            <a:r>
              <a:rPr lang="zh-CN" altLang="en-US"/>
              <a:t>单击此处编辑母版副标题样式</a:t>
            </a:r>
          </a:p>
        </p:txBody>
      </p:sp>
      <p:sp>
        <p:nvSpPr>
          <p:cNvPr id="11" name="Rectangle 26"/>
          <p:cNvSpPr>
            <a:spLocks noGrp="1" noChangeArrowheads="1"/>
          </p:cNvSpPr>
          <p:nvPr>
            <p:ph type="dt" sz="quarter" idx="10"/>
          </p:nvPr>
        </p:nvSpPr>
        <p:spPr>
          <a:xfrm>
            <a:off x="912521" y="282575"/>
            <a:ext cx="2845541" cy="474663"/>
          </a:xfrm>
        </p:spPr>
        <p:txBody>
          <a:bodyPr lIns="80139" tIns="40069" rIns="80139" bIns="40069"/>
          <a:lstStyle>
            <a:lvl1pPr>
              <a:lnSpc>
                <a:spcPct val="100000"/>
              </a:lnSpc>
              <a:defRPr>
                <a:latin typeface="FrutigerNext LT Regular" charset="0"/>
              </a:defRPr>
            </a:lvl1pPr>
          </a:lstStyle>
          <a:p>
            <a:fld id="{F6507DAC-586B-4C02-916D-56B548B3D456}" type="datetime1">
              <a:rPr lang="zh-CN" altLang="en-US">
                <a:solidFill>
                  <a:srgbClr val="000000"/>
                </a:solidFill>
              </a:rPr>
              <a:pPr/>
              <a:t>2019/12/18</a:t>
            </a:fld>
            <a:endParaRPr lang="en-US" altLang="zh-CN">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77892" y="4508507"/>
            <a:ext cx="7490717" cy="584775"/>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0"/>
          <p:cNvSpPr>
            <a:spLocks noGrp="1" noChangeArrowheads="1"/>
          </p:cNvSpPr>
          <p:nvPr>
            <p:ph type="dt" sz="half" idx="10"/>
          </p:nvPr>
        </p:nvSpPr>
        <p:spPr>
          <a:ln/>
        </p:spPr>
        <p:txBody>
          <a:bodyPr/>
          <a:lstStyle>
            <a:lvl1pPr>
              <a:defRPr/>
            </a:lvl1pPr>
          </a:lstStyle>
          <a:p>
            <a:r>
              <a:rPr lang="de-DE" altLang="zh-CN">
                <a:solidFill>
                  <a:srgbClr val="000000"/>
                </a:solidFill>
              </a:rPr>
              <a:t>Page </a:t>
            </a:r>
            <a:fld id="{0D670847-8BEE-41E2-A371-62DD5141E477}" type="slidenum">
              <a:rPr lang="de-DE" altLang="zh-CN">
                <a:solidFill>
                  <a:srgbClr val="000000"/>
                </a:solidFill>
              </a:rPr>
              <a:pPr/>
              <a:t>‹#›</a:t>
            </a:fld>
            <a:endParaRPr lang="en-GB" altLang="zh-CN">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6" y="4406903"/>
            <a:ext cx="10365899"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336" y="2906713"/>
            <a:ext cx="10365899"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0"/>
          <p:cNvSpPr>
            <a:spLocks noGrp="1" noChangeArrowheads="1"/>
          </p:cNvSpPr>
          <p:nvPr>
            <p:ph type="dt" sz="half" idx="10"/>
          </p:nvPr>
        </p:nvSpPr>
        <p:spPr>
          <a:ln/>
        </p:spPr>
        <p:txBody>
          <a:bodyPr/>
          <a:lstStyle>
            <a:lvl1pPr>
              <a:defRPr/>
            </a:lvl1pPr>
          </a:lstStyle>
          <a:p>
            <a:r>
              <a:rPr lang="de-DE" altLang="zh-CN">
                <a:solidFill>
                  <a:srgbClr val="000000"/>
                </a:solidFill>
              </a:rPr>
              <a:t>Page </a:t>
            </a:r>
            <a:fld id="{EAC205D9-278E-43A8-8E6C-510A850A8B8C}" type="slidenum">
              <a:rPr lang="de-DE" altLang="zh-CN">
                <a:solidFill>
                  <a:srgbClr val="000000"/>
                </a:solidFill>
              </a:rPr>
              <a:pPr/>
              <a:t>‹#›</a:t>
            </a:fld>
            <a:endParaRPr lang="en-GB" altLang="zh-CN">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70179" y="1641475"/>
            <a:ext cx="5185066"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258498" y="1641475"/>
            <a:ext cx="5187184"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0"/>
          <p:cNvSpPr>
            <a:spLocks noGrp="1" noChangeArrowheads="1"/>
          </p:cNvSpPr>
          <p:nvPr>
            <p:ph type="dt" sz="half" idx="10"/>
          </p:nvPr>
        </p:nvSpPr>
        <p:spPr>
          <a:ln/>
        </p:spPr>
        <p:txBody>
          <a:bodyPr/>
          <a:lstStyle>
            <a:lvl1pPr>
              <a:defRPr/>
            </a:lvl1pPr>
          </a:lstStyle>
          <a:p>
            <a:r>
              <a:rPr lang="de-DE" altLang="zh-CN">
                <a:solidFill>
                  <a:srgbClr val="000000"/>
                </a:solidFill>
              </a:rPr>
              <a:t>Page </a:t>
            </a:r>
            <a:fld id="{6B273FB1-0E3F-4F7E-A0DE-33C7C428082C}" type="slidenum">
              <a:rPr lang="de-DE" altLang="zh-CN">
                <a:solidFill>
                  <a:srgbClr val="000000"/>
                </a:solidFill>
              </a:rPr>
              <a:pPr/>
              <a:t>‹#›</a:t>
            </a:fld>
            <a:endParaRPr lang="en-GB" altLang="zh-CN">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981"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4981"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0"/>
          <p:cNvSpPr>
            <a:spLocks noGrp="1" noChangeArrowheads="1"/>
          </p:cNvSpPr>
          <p:nvPr>
            <p:ph type="dt" sz="half" idx="10"/>
          </p:nvPr>
        </p:nvSpPr>
        <p:spPr>
          <a:ln/>
        </p:spPr>
        <p:txBody>
          <a:bodyPr/>
          <a:lstStyle>
            <a:lvl1pPr>
              <a:defRPr/>
            </a:lvl1pPr>
          </a:lstStyle>
          <a:p>
            <a:r>
              <a:rPr lang="de-DE" altLang="zh-CN">
                <a:solidFill>
                  <a:srgbClr val="000000"/>
                </a:solidFill>
              </a:rPr>
              <a:t>Page </a:t>
            </a:r>
            <a:fld id="{FF458EB7-A1DF-45BE-8521-390553399564}" type="slidenum">
              <a:rPr lang="de-DE" altLang="zh-CN">
                <a:solidFill>
                  <a:srgbClr val="000000"/>
                </a:solidFill>
              </a:rPr>
              <a:pPr/>
              <a:t>‹#›</a:t>
            </a:fld>
            <a:endParaRPr lang="en-GB" altLang="zh-CN">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10"/>
          <p:cNvSpPr>
            <a:spLocks noGrp="1" noChangeArrowheads="1"/>
          </p:cNvSpPr>
          <p:nvPr>
            <p:ph type="dt" sz="half" idx="10"/>
          </p:nvPr>
        </p:nvSpPr>
        <p:spPr>
          <a:ln/>
        </p:spPr>
        <p:txBody>
          <a:bodyPr/>
          <a:lstStyle>
            <a:lvl1pPr>
              <a:defRPr/>
            </a:lvl1pPr>
          </a:lstStyle>
          <a:p>
            <a:r>
              <a:rPr lang="de-DE" altLang="zh-CN">
                <a:solidFill>
                  <a:srgbClr val="000000"/>
                </a:solidFill>
              </a:rPr>
              <a:t>Page </a:t>
            </a:r>
            <a:fld id="{288C9ED3-D0AC-4070-856A-44F6E8C8E866}" type="slidenum">
              <a:rPr lang="de-DE" altLang="zh-CN">
                <a:solidFill>
                  <a:srgbClr val="000000"/>
                </a:solidFill>
              </a:rPr>
              <a:pPr/>
              <a:t>‹#›</a:t>
            </a:fld>
            <a:endParaRPr lang="en-GB" altLang="zh-CN">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r>
              <a:rPr lang="de-DE" altLang="zh-CN">
                <a:solidFill>
                  <a:srgbClr val="000000"/>
                </a:solidFill>
              </a:rPr>
              <a:t>Page </a:t>
            </a:r>
            <a:fld id="{1C180749-9C27-41CF-A176-2DCDD881B5F2}" type="slidenum">
              <a:rPr lang="de-DE" altLang="zh-CN">
                <a:solidFill>
                  <a:srgbClr val="000000"/>
                </a:solidFill>
              </a:rPr>
              <a:pPr/>
              <a:t>‹#›</a:t>
            </a:fld>
            <a:endParaRPr lang="en-GB" altLang="zh-CN">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61" y="273050"/>
            <a:ext cx="4012129"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974" y="273052"/>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761" y="1435102"/>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0"/>
          <p:cNvSpPr>
            <a:spLocks noGrp="1" noChangeArrowheads="1"/>
          </p:cNvSpPr>
          <p:nvPr>
            <p:ph type="dt" sz="half" idx="10"/>
          </p:nvPr>
        </p:nvSpPr>
        <p:spPr>
          <a:ln/>
        </p:spPr>
        <p:txBody>
          <a:bodyPr/>
          <a:lstStyle>
            <a:lvl1pPr>
              <a:defRPr/>
            </a:lvl1pPr>
          </a:lstStyle>
          <a:p>
            <a:r>
              <a:rPr lang="de-DE" altLang="zh-CN">
                <a:solidFill>
                  <a:srgbClr val="000000"/>
                </a:solidFill>
              </a:rPr>
              <a:t>Page </a:t>
            </a:r>
            <a:fld id="{9BEF01F7-26EA-40A5-A0CF-495913DB2317}" type="slidenum">
              <a:rPr lang="de-DE" altLang="zh-CN">
                <a:solidFill>
                  <a:srgbClr val="000000"/>
                </a:solidFill>
              </a:rPr>
              <a:pPr/>
              <a:t>‹#›</a:t>
            </a:fld>
            <a:endParaRPr lang="en-GB" altLang="zh-CN">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1" y="4800600"/>
            <a:ext cx="731710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341"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90341"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0"/>
          <p:cNvSpPr>
            <a:spLocks noGrp="1" noChangeArrowheads="1"/>
          </p:cNvSpPr>
          <p:nvPr>
            <p:ph type="dt" sz="half" idx="10"/>
          </p:nvPr>
        </p:nvSpPr>
        <p:spPr>
          <a:ln/>
        </p:spPr>
        <p:txBody>
          <a:bodyPr/>
          <a:lstStyle>
            <a:lvl1pPr>
              <a:defRPr/>
            </a:lvl1pPr>
          </a:lstStyle>
          <a:p>
            <a:r>
              <a:rPr lang="de-DE" altLang="zh-CN">
                <a:solidFill>
                  <a:srgbClr val="000000"/>
                </a:solidFill>
              </a:rPr>
              <a:t>Page </a:t>
            </a:r>
            <a:fld id="{2F315E72-AFAC-40C4-8CBB-D38409EB9B96}" type="slidenum">
              <a:rPr lang="de-DE" altLang="zh-CN">
                <a:solidFill>
                  <a:srgbClr val="000000"/>
                </a:solidFill>
              </a:rPr>
              <a:pPr/>
              <a:t>‹#›</a:t>
            </a:fld>
            <a:endParaRPr lang="en-GB" altLang="zh-CN">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0"/>
          <p:cNvSpPr>
            <a:spLocks noGrp="1" noChangeArrowheads="1"/>
          </p:cNvSpPr>
          <p:nvPr>
            <p:ph type="dt" sz="half" idx="10"/>
          </p:nvPr>
        </p:nvSpPr>
        <p:spPr>
          <a:ln/>
        </p:spPr>
        <p:txBody>
          <a:bodyPr/>
          <a:lstStyle>
            <a:lvl1pPr>
              <a:defRPr/>
            </a:lvl1pPr>
          </a:lstStyle>
          <a:p>
            <a:r>
              <a:rPr lang="de-DE" altLang="zh-CN">
                <a:solidFill>
                  <a:srgbClr val="000000"/>
                </a:solidFill>
              </a:rPr>
              <a:t>Page </a:t>
            </a:r>
            <a:fld id="{EA2BE92A-AA77-4023-8EA1-5D7F4AC6673B}" type="slidenum">
              <a:rPr lang="de-DE" altLang="zh-CN">
                <a:solidFill>
                  <a:srgbClr val="000000"/>
                </a:solidFill>
              </a:rPr>
              <a:pPr/>
              <a:t>‹#›</a:t>
            </a:fld>
            <a:endParaRPr lang="en-GB" altLang="zh-CN">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03392" y="430214"/>
            <a:ext cx="2642288" cy="540543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70177" y="430214"/>
            <a:ext cx="7729962" cy="540543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0"/>
          <p:cNvSpPr>
            <a:spLocks noGrp="1" noChangeArrowheads="1"/>
          </p:cNvSpPr>
          <p:nvPr>
            <p:ph type="dt" sz="half" idx="10"/>
          </p:nvPr>
        </p:nvSpPr>
        <p:spPr>
          <a:ln/>
        </p:spPr>
        <p:txBody>
          <a:bodyPr/>
          <a:lstStyle>
            <a:lvl1pPr>
              <a:defRPr/>
            </a:lvl1pPr>
          </a:lstStyle>
          <a:p>
            <a:r>
              <a:rPr lang="de-DE" altLang="zh-CN">
                <a:solidFill>
                  <a:srgbClr val="000000"/>
                </a:solidFill>
              </a:rPr>
              <a:t>Page </a:t>
            </a:r>
            <a:fld id="{6E948856-DC6A-42D6-A32B-AB893ABD345A}" type="slidenum">
              <a:rPr lang="de-DE" altLang="zh-CN">
                <a:solidFill>
                  <a:srgbClr val="000000"/>
                </a:solidFill>
              </a:rPr>
              <a:pPr/>
              <a:t>‹#›</a:t>
            </a:fld>
            <a:endParaRPr lang="en-GB" altLang="zh-CN">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76303" y="4508507"/>
            <a:ext cx="7490717" cy="584775"/>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870177" y="430214"/>
            <a:ext cx="10329905" cy="871537"/>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870179" y="1641475"/>
            <a:ext cx="5185066" cy="20208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6258498" y="1641475"/>
            <a:ext cx="5187184" cy="20208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870179" y="3814764"/>
            <a:ext cx="5185066" cy="20208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6258498" y="3814764"/>
            <a:ext cx="5187184" cy="20208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0"/>
          <p:cNvSpPr>
            <a:spLocks noGrp="1" noChangeArrowheads="1"/>
          </p:cNvSpPr>
          <p:nvPr>
            <p:ph type="dt" sz="half" idx="10"/>
          </p:nvPr>
        </p:nvSpPr>
        <p:spPr>
          <a:ln/>
        </p:spPr>
        <p:txBody>
          <a:bodyPr/>
          <a:lstStyle>
            <a:lvl1pPr>
              <a:defRPr/>
            </a:lvl1pPr>
          </a:lstStyle>
          <a:p>
            <a:r>
              <a:rPr lang="de-DE" altLang="zh-CN">
                <a:solidFill>
                  <a:srgbClr val="000000"/>
                </a:solidFill>
              </a:rPr>
              <a:t>Page </a:t>
            </a:r>
            <a:fld id="{628556B1-07E9-4EDA-92C0-7AE5A65F2CE7}" type="slidenum">
              <a:rPr lang="de-DE" altLang="zh-CN">
                <a:solidFill>
                  <a:srgbClr val="000000"/>
                </a:solidFill>
              </a:rPr>
              <a:pPr/>
              <a:t>‹#›</a:t>
            </a:fld>
            <a:endParaRPr lang="en-GB" altLang="zh-CN">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870177" y="430214"/>
            <a:ext cx="10329905" cy="871537"/>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870177" y="1641475"/>
            <a:ext cx="10575503" cy="4194175"/>
          </a:xfrm>
        </p:spPr>
        <p:txBody>
          <a:bodyPr/>
          <a:lstStyle/>
          <a:p>
            <a:pPr lvl="0"/>
            <a:endParaRPr lang="zh-CN" altLang="en-US" noProof="0" smtClean="0"/>
          </a:p>
        </p:txBody>
      </p:sp>
      <p:sp>
        <p:nvSpPr>
          <p:cNvPr id="4" name="Rectangle 10"/>
          <p:cNvSpPr>
            <a:spLocks noGrp="1" noChangeArrowheads="1"/>
          </p:cNvSpPr>
          <p:nvPr>
            <p:ph type="dt" sz="half" idx="10"/>
          </p:nvPr>
        </p:nvSpPr>
        <p:spPr>
          <a:ln/>
        </p:spPr>
        <p:txBody>
          <a:bodyPr/>
          <a:lstStyle>
            <a:lvl1pPr>
              <a:defRPr/>
            </a:lvl1pPr>
          </a:lstStyle>
          <a:p>
            <a:r>
              <a:rPr lang="de-DE" altLang="zh-CN">
                <a:solidFill>
                  <a:srgbClr val="000000"/>
                </a:solidFill>
              </a:rPr>
              <a:t>Page </a:t>
            </a:r>
            <a:fld id="{283F1D83-6242-4D53-99C2-9402F0AC1E88}" type="slidenum">
              <a:rPr lang="de-DE" altLang="zh-CN">
                <a:solidFill>
                  <a:srgbClr val="000000"/>
                </a:solidFill>
              </a:rPr>
              <a:pPr/>
              <a:t>‹#›</a:t>
            </a:fld>
            <a:endParaRPr lang="en-GB" altLang="zh-CN">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 descr="16比9"/>
          <p:cNvPicPr>
            <a:picLocks noChangeAspect="1" noChangeArrowheads="1"/>
          </p:cNvPicPr>
          <p:nvPr/>
        </p:nvPicPr>
        <p:blipFill>
          <a:blip r:embed="rId2" cstate="print"/>
          <a:srcRect/>
          <a:stretch>
            <a:fillRect/>
          </a:stretch>
        </p:blipFill>
        <p:spPr bwMode="auto">
          <a:xfrm>
            <a:off x="0" y="873129"/>
            <a:ext cx="12195175" cy="3779839"/>
          </a:xfrm>
          <a:prstGeom prst="rect">
            <a:avLst/>
          </a:prstGeom>
          <a:noFill/>
          <a:ln w="9525">
            <a:noFill/>
            <a:miter lim="800000"/>
            <a:headEnd/>
            <a:tailEnd/>
          </a:ln>
        </p:spPr>
      </p:pic>
      <p:pic>
        <p:nvPicPr>
          <p:cNvPr id="5" name="Picture 3" descr="Logo"/>
          <p:cNvPicPr>
            <a:picLocks noChangeAspect="1" noChangeArrowheads="1"/>
          </p:cNvPicPr>
          <p:nvPr/>
        </p:nvPicPr>
        <p:blipFill>
          <a:blip r:embed="rId3" cstate="print"/>
          <a:srcRect/>
          <a:stretch>
            <a:fillRect/>
          </a:stretch>
        </p:blipFill>
        <p:spPr bwMode="auto">
          <a:xfrm>
            <a:off x="10102856" y="5567377"/>
            <a:ext cx="819151" cy="820737"/>
          </a:xfrm>
          <a:prstGeom prst="rect">
            <a:avLst/>
          </a:prstGeom>
          <a:noFill/>
          <a:ln w="9525">
            <a:noFill/>
            <a:miter lim="800000"/>
            <a:headEnd/>
            <a:tailEnd/>
          </a:ln>
        </p:spPr>
      </p:pic>
      <p:sp>
        <p:nvSpPr>
          <p:cNvPr id="6" name="Text Box 6"/>
          <p:cNvSpPr txBox="1">
            <a:spLocks noChangeArrowheads="1"/>
          </p:cNvSpPr>
          <p:nvPr/>
        </p:nvSpPr>
        <p:spPr bwMode="auto">
          <a:xfrm>
            <a:off x="871542" y="6205539"/>
            <a:ext cx="2989821" cy="288686"/>
          </a:xfrm>
          <a:prstGeom prst="rect">
            <a:avLst/>
          </a:prstGeom>
          <a:noFill/>
          <a:ln w="9525">
            <a:noFill/>
            <a:miter lim="800000"/>
            <a:headEnd/>
            <a:tailEnd/>
          </a:ln>
        </p:spPr>
        <p:txBody>
          <a:bodyPr wrap="none" lIns="87771" tIns="43887" rIns="87771" bIns="43887">
            <a:spAutoFit/>
          </a:bodyPr>
          <a:lstStyle/>
          <a:p>
            <a:pPr defTabSz="877615" eaLnBrk="0" hangingPunct="0">
              <a:defRPr/>
            </a:pPr>
            <a:r>
              <a:rPr lang="en-US" altLang="zh-CN" sz="1300" dirty="0">
                <a:solidFill>
                  <a:srgbClr val="000000"/>
                </a:solidFill>
                <a:latin typeface="FrutigerNext LT Bold" pitchFamily="1" charset="0"/>
                <a:ea typeface="ＭＳ Ｐゴシック" pitchFamily="34" charset="-128"/>
              </a:rPr>
              <a:t>HUAWEI TECHNOLOGIES CO., LTD.</a:t>
            </a:r>
            <a:endParaRPr lang="en-US" altLang="zh-CN" sz="2400" dirty="0">
              <a:solidFill>
                <a:srgbClr val="000000"/>
              </a:solidFill>
              <a:latin typeface="Arial" charset="0"/>
              <a:ea typeface="ＭＳ Ｐゴシック" pitchFamily="34" charset="-128"/>
            </a:endParaRPr>
          </a:p>
        </p:txBody>
      </p:sp>
      <p:sp>
        <p:nvSpPr>
          <p:cNvPr id="7" name="Text Box 7"/>
          <p:cNvSpPr txBox="1">
            <a:spLocks noChangeArrowheads="1"/>
          </p:cNvSpPr>
          <p:nvPr/>
        </p:nvSpPr>
        <p:spPr bwMode="auto">
          <a:xfrm>
            <a:off x="9636125" y="4094165"/>
            <a:ext cx="1466520" cy="288686"/>
          </a:xfrm>
          <a:prstGeom prst="rect">
            <a:avLst/>
          </a:prstGeom>
          <a:noFill/>
          <a:ln w="9525">
            <a:noFill/>
            <a:miter lim="800000"/>
            <a:headEnd/>
            <a:tailEnd/>
          </a:ln>
        </p:spPr>
        <p:txBody>
          <a:bodyPr wrap="none" lIns="87771" tIns="43887" rIns="87771" bIns="43887">
            <a:spAutoFit/>
          </a:bodyPr>
          <a:lstStyle/>
          <a:p>
            <a:pPr defTabSz="877615" eaLnBrk="0" hangingPunct="0">
              <a:defRPr/>
            </a:pPr>
            <a:r>
              <a:rPr lang="en-US" altLang="zh-CN" sz="1300" dirty="0">
                <a:solidFill>
                  <a:srgbClr val="FFFFFF"/>
                </a:solidFill>
                <a:latin typeface="FrutigerNext LT Regular" pitchFamily="34" charset="0"/>
                <a:ea typeface="ＭＳ Ｐゴシック" pitchFamily="34" charset="-128"/>
              </a:rPr>
              <a:t>www.huawei.com</a:t>
            </a:r>
          </a:p>
        </p:txBody>
      </p:sp>
      <p:sp>
        <p:nvSpPr>
          <p:cNvPr id="8" name="Rectangle 8"/>
          <p:cNvSpPr>
            <a:spLocks noChangeArrowheads="1"/>
          </p:cNvSpPr>
          <p:nvPr/>
        </p:nvSpPr>
        <p:spPr bwMode="auto">
          <a:xfrm>
            <a:off x="5313365" y="6205551"/>
            <a:ext cx="1708052" cy="288639"/>
          </a:xfrm>
          <a:prstGeom prst="rect">
            <a:avLst/>
          </a:prstGeom>
          <a:noFill/>
          <a:ln w="9525" algn="ctr">
            <a:noFill/>
            <a:miter lim="800000"/>
            <a:headEnd/>
            <a:tailEnd/>
          </a:ln>
          <a:effectLst/>
        </p:spPr>
        <p:txBody>
          <a:bodyPr wrap="none" lIns="87735" tIns="43864" rIns="87735" bIns="43864">
            <a:spAutoFit/>
          </a:bodyPr>
          <a:lstStyle/>
          <a:p>
            <a:pPr defTabSz="877615" eaLnBrk="0" hangingPunct="0">
              <a:defRPr/>
            </a:pPr>
            <a:r>
              <a:rPr lang="en-US" altLang="zh-CN" sz="1300" dirty="0">
                <a:solidFill>
                  <a:srgbClr val="000000"/>
                </a:solidFill>
                <a:latin typeface="FrutigerNext LT Bold" pitchFamily="1" charset="0"/>
                <a:ea typeface="ＭＳ Ｐゴシック" pitchFamily="34" charset="-128"/>
              </a:rPr>
              <a:t>Huawei Confidential </a:t>
            </a:r>
          </a:p>
        </p:txBody>
      </p:sp>
      <p:sp>
        <p:nvSpPr>
          <p:cNvPr id="9" name="Rectangle 9"/>
          <p:cNvSpPr>
            <a:spLocks noChangeArrowheads="1"/>
          </p:cNvSpPr>
          <p:nvPr/>
        </p:nvSpPr>
        <p:spPr bwMode="auto">
          <a:xfrm>
            <a:off x="8905879" y="303218"/>
            <a:ext cx="2346047" cy="319417"/>
          </a:xfrm>
          <a:prstGeom prst="rect">
            <a:avLst/>
          </a:prstGeom>
          <a:noFill/>
          <a:ln w="9525" algn="ctr">
            <a:noFill/>
            <a:miter lim="800000"/>
            <a:headEnd/>
            <a:tailEnd/>
          </a:ln>
          <a:effectLst/>
        </p:spPr>
        <p:txBody>
          <a:bodyPr wrap="none" lIns="87735" tIns="43864" rIns="87735" bIns="43864">
            <a:spAutoFit/>
          </a:bodyPr>
          <a:lstStyle/>
          <a:p>
            <a:pPr defTabSz="877615" eaLnBrk="0" hangingPunct="0">
              <a:defRPr/>
            </a:pPr>
            <a:r>
              <a:rPr lang="en-US" altLang="zh-CN" sz="1500" b="1" dirty="0">
                <a:solidFill>
                  <a:srgbClr val="666666"/>
                </a:solidFill>
                <a:latin typeface="FrutigerNext LT Regular" pitchFamily="34" charset="0"/>
                <a:ea typeface="ＭＳ Ｐゴシック" pitchFamily="34" charset="-128"/>
              </a:rPr>
              <a:t>Security Level: Internal </a:t>
            </a:r>
          </a:p>
        </p:txBody>
      </p:sp>
      <p:sp>
        <p:nvSpPr>
          <p:cNvPr id="10" name="Text Box 11"/>
          <p:cNvSpPr txBox="1">
            <a:spLocks noChangeArrowheads="1"/>
          </p:cNvSpPr>
          <p:nvPr/>
        </p:nvSpPr>
        <p:spPr bwMode="auto">
          <a:xfrm>
            <a:off x="-2624136" y="1323975"/>
            <a:ext cx="2624138" cy="4105125"/>
          </a:xfrm>
          <a:prstGeom prst="rect">
            <a:avLst/>
          </a:prstGeom>
          <a:noFill/>
          <a:ln w="9525" algn="ctr">
            <a:noFill/>
            <a:miter lim="800000"/>
            <a:headEnd/>
            <a:tailEnd/>
          </a:ln>
          <a:effectLst/>
        </p:spPr>
        <p:txBody>
          <a:bodyPr lIns="87787" tIns="43892" rIns="87787" bIns="43892">
            <a:spAutoFit/>
          </a:bodyPr>
          <a:lstStyle/>
          <a:p>
            <a:pPr algn="r" defTabSz="877615" eaLnBrk="0" hangingPunct="0">
              <a:lnSpc>
                <a:spcPct val="125000"/>
              </a:lnSpc>
              <a:defRPr/>
            </a:pPr>
            <a:r>
              <a:rPr lang="zh-CN" altLang="en-US" sz="1200" dirty="0">
                <a:solidFill>
                  <a:srgbClr val="FFFFFF"/>
                </a:solidFill>
                <a:latin typeface="Arial" charset="0"/>
                <a:ea typeface="华文细黑" pitchFamily="2" charset="-122"/>
              </a:rPr>
              <a:t>英文标题</a:t>
            </a:r>
            <a:r>
              <a:rPr lang="en-US" altLang="zh-CN" sz="1200" dirty="0">
                <a:solidFill>
                  <a:srgbClr val="FFFFFF"/>
                </a:solidFill>
                <a:latin typeface="Arial" charset="0"/>
                <a:ea typeface="华文细黑" pitchFamily="2" charset="-122"/>
              </a:rPr>
              <a:t>:40-47pt  </a:t>
            </a:r>
          </a:p>
          <a:p>
            <a:pPr algn="r" defTabSz="877615" eaLnBrk="0" hangingPunct="0">
              <a:lnSpc>
                <a:spcPct val="125000"/>
              </a:lnSpc>
              <a:defRPr/>
            </a:pPr>
            <a:r>
              <a:rPr lang="zh-CN" altLang="en-US" sz="1200" dirty="0">
                <a:solidFill>
                  <a:srgbClr val="FFFFFF"/>
                </a:solidFill>
                <a:latin typeface="Arial" charset="0"/>
                <a:ea typeface="华文细黑" pitchFamily="2" charset="-122"/>
              </a:rPr>
              <a:t>副标题</a:t>
            </a:r>
            <a:r>
              <a:rPr lang="en-US" altLang="zh-CN" sz="1200" dirty="0">
                <a:solidFill>
                  <a:srgbClr val="FFFFFF"/>
                </a:solidFill>
                <a:latin typeface="Arial" charset="0"/>
                <a:ea typeface="华文细黑" pitchFamily="2" charset="-122"/>
              </a:rPr>
              <a:t>:26-30pt</a:t>
            </a:r>
          </a:p>
          <a:p>
            <a:pPr algn="r" defTabSz="877615" eaLnBrk="0" hangingPunct="0">
              <a:lnSpc>
                <a:spcPct val="125000"/>
              </a:lnSpc>
              <a:defRPr/>
            </a:pPr>
            <a:r>
              <a:rPr lang="zh-CN" altLang="en-US" sz="1200" dirty="0">
                <a:solidFill>
                  <a:srgbClr val="FFFFFF"/>
                </a:solidFill>
                <a:latin typeface="Arial" charset="0"/>
                <a:ea typeface="华文细黑" pitchFamily="2" charset="-122"/>
              </a:rPr>
              <a:t>字体颜色</a:t>
            </a:r>
            <a:r>
              <a:rPr lang="en-US" altLang="zh-CN" sz="1200" dirty="0">
                <a:solidFill>
                  <a:srgbClr val="FFFFFF"/>
                </a:solidFill>
                <a:latin typeface="Arial" charset="0"/>
                <a:ea typeface="华文细黑" pitchFamily="2" charset="-122"/>
              </a:rPr>
              <a:t>:</a:t>
            </a:r>
            <a:r>
              <a:rPr lang="zh-CN" altLang="en-US" sz="1200" dirty="0">
                <a:solidFill>
                  <a:srgbClr val="FFFFFF"/>
                </a:solidFill>
                <a:latin typeface="Arial" charset="0"/>
                <a:ea typeface="华文细黑" pitchFamily="2" charset="-122"/>
              </a:rPr>
              <a:t>反白</a:t>
            </a:r>
          </a:p>
          <a:p>
            <a:pPr algn="r" defTabSz="877615" eaLnBrk="0" hangingPunct="0">
              <a:lnSpc>
                <a:spcPct val="125000"/>
              </a:lnSpc>
              <a:defRPr/>
            </a:pPr>
            <a:r>
              <a:rPr lang="zh-CN" altLang="en-US" sz="1200" dirty="0">
                <a:solidFill>
                  <a:srgbClr val="FFFFFF"/>
                </a:solidFill>
                <a:latin typeface="Arial" charset="0"/>
                <a:ea typeface="华文细黑" pitchFamily="2" charset="-122"/>
              </a:rPr>
              <a:t>内部使用字体 </a:t>
            </a:r>
            <a:r>
              <a:rPr lang="en-US" altLang="zh-CN" sz="1200" dirty="0">
                <a:solidFill>
                  <a:srgbClr val="FFFFFF"/>
                </a:solidFill>
                <a:latin typeface="Arial" charset="0"/>
                <a:ea typeface="华文细黑" pitchFamily="2" charset="-122"/>
              </a:rPr>
              <a:t>:</a:t>
            </a:r>
          </a:p>
          <a:p>
            <a:pPr algn="r" defTabSz="877615" eaLnBrk="0" hangingPunct="0">
              <a:lnSpc>
                <a:spcPct val="125000"/>
              </a:lnSpc>
              <a:defRPr/>
            </a:pPr>
            <a:r>
              <a:rPr lang="en-US" altLang="zh-CN" sz="1200" dirty="0" err="1">
                <a:solidFill>
                  <a:srgbClr val="FFFFFF"/>
                </a:solidFill>
                <a:latin typeface="Arial" charset="0"/>
                <a:ea typeface="华文细黑" pitchFamily="2" charset="-122"/>
              </a:rPr>
              <a:t>FrutigerNext</a:t>
            </a:r>
            <a:r>
              <a:rPr lang="en-US" altLang="zh-CN" sz="1200" dirty="0">
                <a:solidFill>
                  <a:srgbClr val="FFFFFF"/>
                </a:solidFill>
                <a:latin typeface="Arial" charset="0"/>
                <a:ea typeface="华文细黑" pitchFamily="2" charset="-122"/>
              </a:rPr>
              <a:t> LT Medium</a:t>
            </a:r>
          </a:p>
          <a:p>
            <a:pPr algn="r" defTabSz="877615" eaLnBrk="0" hangingPunct="0">
              <a:lnSpc>
                <a:spcPct val="125000"/>
              </a:lnSpc>
              <a:defRPr/>
            </a:pPr>
            <a:r>
              <a:rPr lang="zh-CN" altLang="en-US" sz="1200" dirty="0">
                <a:solidFill>
                  <a:srgbClr val="FFFFFF"/>
                </a:solidFill>
                <a:latin typeface="Arial" charset="0"/>
                <a:ea typeface="华文细黑" pitchFamily="2" charset="-122"/>
              </a:rPr>
              <a:t>外部使用字体 </a:t>
            </a:r>
            <a:r>
              <a:rPr lang="en-US" altLang="zh-CN" sz="1200" dirty="0">
                <a:solidFill>
                  <a:srgbClr val="FFFFFF"/>
                </a:solidFill>
                <a:latin typeface="Arial" charset="0"/>
                <a:ea typeface="华文细黑" pitchFamily="2" charset="-122"/>
              </a:rPr>
              <a:t>: Arial</a:t>
            </a:r>
            <a:endParaRPr lang="zh-CN" altLang="en-US" sz="1200" dirty="0">
              <a:solidFill>
                <a:srgbClr val="FFFFFF"/>
              </a:solidFill>
              <a:latin typeface="Arial" charset="0"/>
              <a:ea typeface="华文细黑" pitchFamily="2" charset="-122"/>
            </a:endParaRPr>
          </a:p>
          <a:p>
            <a:pPr algn="r" defTabSz="877615" eaLnBrk="0" hangingPunct="0">
              <a:lnSpc>
                <a:spcPct val="125000"/>
              </a:lnSpc>
              <a:defRPr/>
            </a:pPr>
            <a:endParaRPr lang="zh-CN" altLang="en-US" sz="1200" dirty="0">
              <a:solidFill>
                <a:srgbClr val="FFFFFF"/>
              </a:solidFill>
              <a:latin typeface="Arial" charset="0"/>
              <a:ea typeface="华文细黑" pitchFamily="2" charset="-122"/>
            </a:endParaRPr>
          </a:p>
          <a:p>
            <a:pPr algn="r" defTabSz="877615" eaLnBrk="0" hangingPunct="0">
              <a:lnSpc>
                <a:spcPct val="125000"/>
              </a:lnSpc>
              <a:defRPr/>
            </a:pPr>
            <a:endParaRPr lang="zh-CN" altLang="en-US" sz="1200" dirty="0">
              <a:solidFill>
                <a:srgbClr val="FFFFFF"/>
              </a:solidFill>
              <a:latin typeface="Arial" charset="0"/>
              <a:ea typeface="华文细黑" pitchFamily="2" charset="-122"/>
            </a:endParaRPr>
          </a:p>
          <a:p>
            <a:pPr algn="r" defTabSz="877615" eaLnBrk="0" hangingPunct="0">
              <a:lnSpc>
                <a:spcPct val="125000"/>
              </a:lnSpc>
              <a:defRPr/>
            </a:pPr>
            <a:r>
              <a:rPr lang="zh-CN" altLang="en-US" sz="1200" dirty="0">
                <a:solidFill>
                  <a:srgbClr val="FFFFFF"/>
                </a:solidFill>
                <a:latin typeface="Arial" charset="0"/>
                <a:ea typeface="华文细黑" pitchFamily="2" charset="-122"/>
              </a:rPr>
              <a:t>中文标题</a:t>
            </a:r>
            <a:r>
              <a:rPr lang="en-US" altLang="zh-CN" sz="1200" dirty="0">
                <a:solidFill>
                  <a:srgbClr val="FFFFFF"/>
                </a:solidFill>
                <a:latin typeface="Arial" charset="0"/>
                <a:ea typeface="华文细黑" pitchFamily="2" charset="-122"/>
              </a:rPr>
              <a:t>:35-47pt</a:t>
            </a:r>
          </a:p>
          <a:p>
            <a:pPr algn="r" defTabSz="877615" eaLnBrk="0" hangingPunct="0">
              <a:lnSpc>
                <a:spcPct val="125000"/>
              </a:lnSpc>
              <a:defRPr/>
            </a:pPr>
            <a:r>
              <a:rPr lang="zh-CN" altLang="en-US" sz="1200" dirty="0">
                <a:solidFill>
                  <a:srgbClr val="FFFFFF"/>
                </a:solidFill>
                <a:latin typeface="Arial" charset="0"/>
                <a:ea typeface="华文细黑" pitchFamily="2" charset="-122"/>
              </a:rPr>
              <a:t>字体</a:t>
            </a:r>
            <a:r>
              <a:rPr lang="en-US" altLang="zh-CN" sz="1200" dirty="0">
                <a:solidFill>
                  <a:srgbClr val="FFFFFF"/>
                </a:solidFill>
                <a:latin typeface="Arial" charset="0"/>
                <a:ea typeface="华文细黑" pitchFamily="2" charset="-122"/>
              </a:rPr>
              <a:t>:</a:t>
            </a:r>
            <a:r>
              <a:rPr lang="zh-CN" altLang="en-US" sz="1200" dirty="0">
                <a:solidFill>
                  <a:srgbClr val="FFFFFF"/>
                </a:solidFill>
                <a:latin typeface="Arial" charset="0"/>
                <a:ea typeface="华文细黑" pitchFamily="2" charset="-122"/>
              </a:rPr>
              <a:t>黑体</a:t>
            </a:r>
          </a:p>
          <a:p>
            <a:pPr algn="r" defTabSz="877615" eaLnBrk="0" hangingPunct="0">
              <a:lnSpc>
                <a:spcPct val="125000"/>
              </a:lnSpc>
              <a:defRPr/>
            </a:pPr>
            <a:r>
              <a:rPr lang="en-US" altLang="zh-CN" sz="1200" dirty="0">
                <a:solidFill>
                  <a:srgbClr val="FFFFFF"/>
                </a:solidFill>
                <a:latin typeface="Arial" charset="0"/>
                <a:ea typeface="华文细黑" pitchFamily="2" charset="-122"/>
              </a:rPr>
              <a:t>  </a:t>
            </a:r>
            <a:r>
              <a:rPr lang="zh-CN" altLang="en-US" sz="1200" dirty="0">
                <a:solidFill>
                  <a:srgbClr val="FFFFFF"/>
                </a:solidFill>
                <a:latin typeface="Arial" charset="0"/>
                <a:ea typeface="华文细黑" pitchFamily="2" charset="-122"/>
              </a:rPr>
              <a:t>副标题</a:t>
            </a:r>
            <a:r>
              <a:rPr lang="en-US" altLang="zh-CN" sz="1200" dirty="0">
                <a:solidFill>
                  <a:srgbClr val="FFFFFF"/>
                </a:solidFill>
                <a:latin typeface="Arial" charset="0"/>
                <a:ea typeface="华文细黑" pitchFamily="2" charset="-122"/>
              </a:rPr>
              <a:t>:24-28pt</a:t>
            </a:r>
            <a:endParaRPr lang="zh-CN" altLang="en-US" sz="1200" dirty="0">
              <a:solidFill>
                <a:srgbClr val="FFFFFF"/>
              </a:solidFill>
              <a:latin typeface="Arial" charset="0"/>
              <a:ea typeface="华文细黑" pitchFamily="2" charset="-122"/>
            </a:endParaRPr>
          </a:p>
          <a:p>
            <a:pPr algn="r" defTabSz="877615" eaLnBrk="0" hangingPunct="0">
              <a:lnSpc>
                <a:spcPct val="125000"/>
              </a:lnSpc>
              <a:defRPr/>
            </a:pPr>
            <a:r>
              <a:rPr lang="zh-CN" altLang="en-US" sz="1200" dirty="0">
                <a:solidFill>
                  <a:srgbClr val="FFFFFF"/>
                </a:solidFill>
                <a:latin typeface="Arial" charset="0"/>
                <a:ea typeface="华文细黑" pitchFamily="2" charset="-122"/>
              </a:rPr>
              <a:t>字体颜色</a:t>
            </a:r>
            <a:r>
              <a:rPr lang="en-US" altLang="zh-CN" sz="1200" dirty="0">
                <a:solidFill>
                  <a:srgbClr val="FFFFFF"/>
                </a:solidFill>
                <a:latin typeface="Arial" charset="0"/>
                <a:ea typeface="华文细黑" pitchFamily="2" charset="-122"/>
              </a:rPr>
              <a:t>:</a:t>
            </a:r>
            <a:r>
              <a:rPr lang="zh-CN" altLang="en-US" sz="1200" dirty="0">
                <a:solidFill>
                  <a:srgbClr val="FFFFFF"/>
                </a:solidFill>
                <a:latin typeface="Arial" charset="0"/>
                <a:ea typeface="华文细黑" pitchFamily="2" charset="-122"/>
              </a:rPr>
              <a:t>反白</a:t>
            </a:r>
          </a:p>
          <a:p>
            <a:pPr algn="r" defTabSz="877615" eaLnBrk="0" hangingPunct="0">
              <a:lnSpc>
                <a:spcPct val="125000"/>
              </a:lnSpc>
              <a:defRPr/>
            </a:pPr>
            <a:r>
              <a:rPr lang="zh-CN" altLang="en-US" sz="1200" dirty="0">
                <a:solidFill>
                  <a:srgbClr val="FFFFFF"/>
                </a:solidFill>
                <a:latin typeface="Arial" charset="0"/>
                <a:ea typeface="华文细黑" pitchFamily="2" charset="-122"/>
              </a:rPr>
              <a:t>字体</a:t>
            </a:r>
            <a:r>
              <a:rPr lang="en-US" altLang="zh-CN" sz="1200" dirty="0">
                <a:solidFill>
                  <a:srgbClr val="FFFFFF"/>
                </a:solidFill>
                <a:latin typeface="Arial" charset="0"/>
                <a:ea typeface="华文细黑" pitchFamily="2" charset="-122"/>
              </a:rPr>
              <a:t>:</a:t>
            </a:r>
            <a:r>
              <a:rPr lang="zh-CN" altLang="en-US" sz="1200" dirty="0">
                <a:solidFill>
                  <a:srgbClr val="FFFFFF"/>
                </a:solidFill>
                <a:latin typeface="Arial" charset="0"/>
                <a:ea typeface="华文细黑" pitchFamily="2" charset="-122"/>
              </a:rPr>
              <a:t>细黑体</a:t>
            </a:r>
          </a:p>
          <a:p>
            <a:pPr algn="r" defTabSz="877615" eaLnBrk="0" hangingPunct="0">
              <a:lnSpc>
                <a:spcPct val="125000"/>
              </a:lnSpc>
              <a:defRPr/>
            </a:pPr>
            <a:endParaRPr lang="zh-CN" altLang="en-US" sz="1200" dirty="0">
              <a:solidFill>
                <a:srgbClr val="FFFFFF"/>
              </a:solidFill>
              <a:latin typeface="Arial" charset="0"/>
              <a:ea typeface="华文细黑" pitchFamily="2" charset="-122"/>
            </a:endParaRPr>
          </a:p>
          <a:p>
            <a:pPr algn="r" defTabSz="877615" eaLnBrk="0" hangingPunct="0">
              <a:lnSpc>
                <a:spcPct val="125000"/>
              </a:lnSpc>
              <a:defRPr/>
            </a:pPr>
            <a:endParaRPr lang="zh-CN" altLang="en-US" sz="1200" dirty="0">
              <a:solidFill>
                <a:srgbClr val="FFFFFF"/>
              </a:solidFill>
              <a:latin typeface="Arial" charset="0"/>
              <a:ea typeface="华文细黑" pitchFamily="2" charset="-122"/>
            </a:endParaRPr>
          </a:p>
          <a:p>
            <a:pPr algn="r" defTabSz="877615" eaLnBrk="0" hangingPunct="0">
              <a:lnSpc>
                <a:spcPct val="125000"/>
              </a:lnSpc>
              <a:defRPr/>
            </a:pPr>
            <a:endParaRPr lang="zh-CN" altLang="en-US" sz="1200" dirty="0">
              <a:solidFill>
                <a:srgbClr val="FFFFFF"/>
              </a:solidFill>
              <a:latin typeface="Arial" charset="0"/>
              <a:ea typeface="华文细黑" pitchFamily="2" charset="-122"/>
            </a:endParaRPr>
          </a:p>
          <a:p>
            <a:pPr algn="r" defTabSz="877615" eaLnBrk="0" hangingPunct="0">
              <a:lnSpc>
                <a:spcPct val="125000"/>
              </a:lnSpc>
              <a:spcBef>
                <a:spcPct val="50000"/>
              </a:spcBef>
              <a:defRPr/>
            </a:pPr>
            <a:endParaRPr lang="zh-CN" altLang="en-US" sz="1200" dirty="0">
              <a:solidFill>
                <a:srgbClr val="000000"/>
              </a:solidFill>
              <a:latin typeface="Arial" charset="0"/>
              <a:ea typeface="华文细黑" pitchFamily="2" charset="-122"/>
            </a:endParaRPr>
          </a:p>
        </p:txBody>
      </p:sp>
      <p:sp>
        <p:nvSpPr>
          <p:cNvPr id="664580" name="Rectangle 4"/>
          <p:cNvSpPr>
            <a:spLocks noGrp="1" noChangeArrowheads="1"/>
          </p:cNvSpPr>
          <p:nvPr>
            <p:ph type="ctrTitle" sz="quarter"/>
          </p:nvPr>
        </p:nvSpPr>
        <p:spPr>
          <a:xfrm>
            <a:off x="914400" y="1391918"/>
            <a:ext cx="7073900" cy="1666489"/>
          </a:xfrm>
        </p:spPr>
        <p:txBody>
          <a:bodyPr lIns="87787" tIns="43892" rIns="87787" bIns="43892"/>
          <a:lstStyle>
            <a:lvl1pPr algn="ctr">
              <a:defRPr sz="4500" b="1">
                <a:solidFill>
                  <a:schemeClr val="bg1"/>
                </a:solidFill>
              </a:defRPr>
            </a:lvl1pPr>
          </a:lstStyle>
          <a:p>
            <a:r>
              <a:rPr lang="zh-CN" altLang="en-US"/>
              <a:t>单击此处编辑母版标题样式</a:t>
            </a:r>
          </a:p>
        </p:txBody>
      </p:sp>
      <p:sp>
        <p:nvSpPr>
          <p:cNvPr id="664581" name="Rectangle 5"/>
          <p:cNvSpPr>
            <a:spLocks noGrp="1" noChangeArrowheads="1"/>
          </p:cNvSpPr>
          <p:nvPr>
            <p:ph type="subTitle" sz="quarter" idx="1"/>
          </p:nvPr>
        </p:nvSpPr>
        <p:spPr>
          <a:xfrm>
            <a:off x="912818" y="3182209"/>
            <a:ext cx="7075487" cy="864987"/>
          </a:xfrm>
        </p:spPr>
        <p:txBody>
          <a:bodyPr lIns="87787" tIns="43892" rIns="87787" bIns="43892"/>
          <a:lstStyle>
            <a:lvl1pPr marL="0" indent="0" algn="ctr">
              <a:buFont typeface="Wingdings" pitchFamily="2" charset="2"/>
              <a:buNone/>
              <a:defRPr sz="2300" b="0">
                <a:solidFill>
                  <a:schemeClr val="bg1"/>
                </a:solidFill>
                <a:latin typeface="华文细黑" pitchFamily="2" charset="-122"/>
              </a:defRPr>
            </a:lvl1pPr>
          </a:lstStyle>
          <a:p>
            <a:r>
              <a:rPr lang="zh-CN" altLang="en-US"/>
              <a:t>单击此处编辑母版副标题样式</a:t>
            </a:r>
          </a:p>
        </p:txBody>
      </p:sp>
      <p:sp>
        <p:nvSpPr>
          <p:cNvPr id="11" name="Rectangle 10"/>
          <p:cNvSpPr>
            <a:spLocks noGrp="1" noChangeArrowheads="1"/>
          </p:cNvSpPr>
          <p:nvPr>
            <p:ph type="dt" sz="quarter" idx="10"/>
          </p:nvPr>
        </p:nvSpPr>
        <p:spPr bwMode="auto">
          <a:xfrm>
            <a:off x="912814" y="363540"/>
            <a:ext cx="2846386" cy="474663"/>
          </a:xfrm>
          <a:prstGeom prst="rect">
            <a:avLst/>
          </a:prstGeom>
          <a:ln>
            <a:miter lim="800000"/>
            <a:headEnd/>
            <a:tailEnd/>
          </a:ln>
        </p:spPr>
        <p:txBody>
          <a:bodyPr vert="horz" wrap="square" lIns="87787" tIns="43892" rIns="87787" bIns="43892" numCol="1" anchor="t" anchorCtr="0" compatLnSpc="1">
            <a:prstTxWarp prst="textNoShape">
              <a:avLst/>
            </a:prstTxWarp>
          </a:bodyPr>
          <a:lstStyle>
            <a:lvl1pPr eaLnBrk="0" hangingPunct="0">
              <a:defRPr sz="1300" b="0">
                <a:solidFill>
                  <a:srgbClr val="000000"/>
                </a:solidFill>
                <a:latin typeface="FrutigerNext LT Regular" pitchFamily="34" charset="0"/>
                <a:ea typeface="MS PGothic" pitchFamily="34" charset="-128"/>
              </a:defRPr>
            </a:lvl1pPr>
          </a:lstStyle>
          <a:p>
            <a:pPr>
              <a:defRPr/>
            </a:pPr>
            <a:fld id="{9A7FCE89-0B48-460C-8337-BEADEA460568}" type="datetime1">
              <a:rPr lang="zh-CN" altLang="en-US"/>
              <a:pPr>
                <a:defRPr/>
              </a:pPr>
              <a:t>2019/12/18</a:t>
            </a:fld>
            <a:endParaRPr lang="en-US" altLang="zh-CN"/>
          </a:p>
        </p:txBody>
      </p:sp>
    </p:spTree>
    <p:extLst>
      <p:ext uri="{BB962C8B-B14F-4D97-AF65-F5344CB8AC3E}">
        <p14:creationId xmlns:p14="http://schemas.microsoft.com/office/powerpoint/2010/main" val="28704615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2180" y="0"/>
            <a:ext cx="10975975" cy="1143000"/>
          </a:xfrm>
        </p:spPr>
        <p:txBody>
          <a:bodyPr/>
          <a:lstStyle>
            <a:lvl1pPr algn="l">
              <a:defRPr sz="3300" b="0">
                <a:latin typeface="Corbel" pitchFamily="34" charset="0"/>
                <a:ea typeface="微软雅黑" pitchFamily="34" charset="-122"/>
              </a:defRPr>
            </a:lvl1p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lvl1pPr>
              <a:defRPr>
                <a:latin typeface="微软雅黑" pitchFamily="34" charset="-122"/>
                <a:ea typeface="微软雅黑" pitchFamily="34" charset="-122"/>
              </a:defRPr>
            </a:lvl1pPr>
            <a:lvl2pPr>
              <a:defRPr>
                <a:latin typeface="微软雅黑" pitchFamily="34" charset="-122"/>
                <a:ea typeface="微软雅黑" pitchFamily="34" charset="-122"/>
              </a:defRPr>
            </a:lvl2pPr>
            <a:lvl3pPr>
              <a:defRPr>
                <a:latin typeface="微软雅黑" pitchFamily="34" charset="-122"/>
                <a:ea typeface="微软雅黑" pitchFamily="34" charset="-122"/>
              </a:defRPr>
            </a:lvl3pPr>
            <a:lvl4pPr>
              <a:defRPr>
                <a:latin typeface="微软雅黑" pitchFamily="34" charset="-122"/>
                <a:ea typeface="微软雅黑" pitchFamily="34" charset="-122"/>
              </a:defRPr>
            </a:lvl4pPr>
            <a:lvl5pPr>
              <a:defRPr>
                <a:latin typeface="微软雅黑" pitchFamily="34" charset="-122"/>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ustDataLst>
      <p:tags r:id="rId1"/>
    </p:custDataLst>
    <p:extLst>
      <p:ext uri="{BB962C8B-B14F-4D97-AF65-F5344CB8AC3E}">
        <p14:creationId xmlns:p14="http://schemas.microsoft.com/office/powerpoint/2010/main" val="23061413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25" y="4407469"/>
            <a:ext cx="10366375" cy="136176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25" y="2906043"/>
            <a:ext cx="10366375" cy="1501427"/>
          </a:xfrm>
        </p:spPr>
        <p:txBody>
          <a:bodyPr anchor="b"/>
          <a:lstStyle>
            <a:lvl1pPr marL="0" indent="0">
              <a:buNone/>
              <a:defRPr sz="2000"/>
            </a:lvl1pPr>
            <a:lvl2pPr marL="457058" indent="0">
              <a:buNone/>
              <a:defRPr sz="1700"/>
            </a:lvl2pPr>
            <a:lvl3pPr marL="914117" indent="0">
              <a:buNone/>
              <a:defRPr sz="1500"/>
            </a:lvl3pPr>
            <a:lvl4pPr marL="1371174" indent="0">
              <a:buNone/>
              <a:defRPr sz="1300"/>
            </a:lvl4pPr>
            <a:lvl5pPr marL="1828231" indent="0">
              <a:buNone/>
              <a:defRPr sz="1300"/>
            </a:lvl5pPr>
            <a:lvl6pPr marL="2285290" indent="0">
              <a:buNone/>
              <a:defRPr sz="1300"/>
            </a:lvl6pPr>
            <a:lvl7pPr marL="2742347" indent="0">
              <a:buNone/>
              <a:defRPr sz="1300"/>
            </a:lvl7pPr>
            <a:lvl8pPr marL="3199405" indent="0">
              <a:buNone/>
              <a:defRPr sz="1300"/>
            </a:lvl8pPr>
            <a:lvl9pPr marL="3656462" indent="0">
              <a:buNone/>
              <a:defRPr sz="1300"/>
            </a:lvl9pPr>
          </a:lstStyle>
          <a:p>
            <a:pPr lvl="0"/>
            <a:r>
              <a:rPr lang="zh-CN" altLang="en-US" smtClean="0"/>
              <a:t>单击此处编辑母版文本样式</a:t>
            </a:r>
          </a:p>
        </p:txBody>
      </p:sp>
    </p:spTree>
    <p:extLst>
      <p:ext uri="{BB962C8B-B14F-4D97-AF65-F5344CB8AC3E}">
        <p14:creationId xmlns:p14="http://schemas.microsoft.com/office/powerpoint/2010/main" val="17468062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82650" y="1599833"/>
            <a:ext cx="5411788" cy="4524915"/>
          </a:xfrm>
        </p:spPr>
        <p:txBody>
          <a:bodyPr/>
          <a:lstStyle>
            <a:lvl1pPr>
              <a:defRPr sz="29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446840" y="1599833"/>
            <a:ext cx="5411788" cy="4524915"/>
          </a:xfrm>
        </p:spPr>
        <p:txBody>
          <a:bodyPr/>
          <a:lstStyle>
            <a:lvl1pPr>
              <a:defRPr sz="29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9971565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4" y="274582"/>
            <a:ext cx="10975975" cy="1142735"/>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10" y="1534758"/>
            <a:ext cx="5387975" cy="639615"/>
          </a:xfrm>
        </p:spPr>
        <p:txBody>
          <a:bodyPr anchor="b"/>
          <a:lstStyle>
            <a:lvl1pPr marL="0" indent="0">
              <a:buNone/>
              <a:defRPr sz="2400" b="1"/>
            </a:lvl1pPr>
            <a:lvl2pPr marL="457058" indent="0">
              <a:buNone/>
              <a:defRPr sz="2000" b="1"/>
            </a:lvl2pPr>
            <a:lvl3pPr marL="914117" indent="0">
              <a:buNone/>
              <a:defRPr sz="1700" b="1"/>
            </a:lvl3pPr>
            <a:lvl4pPr marL="1371174" indent="0">
              <a:buNone/>
              <a:defRPr sz="1500" b="1"/>
            </a:lvl4pPr>
            <a:lvl5pPr marL="1828231" indent="0">
              <a:buNone/>
              <a:defRPr sz="1500" b="1"/>
            </a:lvl5pPr>
            <a:lvl6pPr marL="2285290" indent="0">
              <a:buNone/>
              <a:defRPr sz="1500" b="1"/>
            </a:lvl6pPr>
            <a:lvl7pPr marL="2742347" indent="0">
              <a:buNone/>
              <a:defRPr sz="1500" b="1"/>
            </a:lvl7pPr>
            <a:lvl8pPr marL="3199405" indent="0">
              <a:buNone/>
              <a:defRPr sz="1500" b="1"/>
            </a:lvl8pPr>
            <a:lvl9pPr marL="3656462" indent="0">
              <a:buNone/>
              <a:defRPr sz="1500" b="1"/>
            </a:lvl9pPr>
          </a:lstStyle>
          <a:p>
            <a:pPr lvl="0"/>
            <a:r>
              <a:rPr lang="zh-CN" altLang="en-US" smtClean="0"/>
              <a:t>单击此处编辑母版文本样式</a:t>
            </a:r>
          </a:p>
        </p:txBody>
      </p:sp>
      <p:sp>
        <p:nvSpPr>
          <p:cNvPr id="4" name="内容占位符 3"/>
          <p:cNvSpPr>
            <a:spLocks noGrp="1"/>
          </p:cNvSpPr>
          <p:nvPr>
            <p:ph sz="half" idx="2"/>
          </p:nvPr>
        </p:nvSpPr>
        <p:spPr>
          <a:xfrm>
            <a:off x="609610" y="2174373"/>
            <a:ext cx="5387975" cy="3951960"/>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425" y="1534758"/>
            <a:ext cx="5391150" cy="639615"/>
          </a:xfrm>
        </p:spPr>
        <p:txBody>
          <a:bodyPr anchor="b"/>
          <a:lstStyle>
            <a:lvl1pPr marL="0" indent="0">
              <a:buNone/>
              <a:defRPr sz="2400" b="1"/>
            </a:lvl1pPr>
            <a:lvl2pPr marL="457058" indent="0">
              <a:buNone/>
              <a:defRPr sz="2000" b="1"/>
            </a:lvl2pPr>
            <a:lvl3pPr marL="914117" indent="0">
              <a:buNone/>
              <a:defRPr sz="1700" b="1"/>
            </a:lvl3pPr>
            <a:lvl4pPr marL="1371174" indent="0">
              <a:buNone/>
              <a:defRPr sz="1500" b="1"/>
            </a:lvl4pPr>
            <a:lvl5pPr marL="1828231" indent="0">
              <a:buNone/>
              <a:defRPr sz="1500" b="1"/>
            </a:lvl5pPr>
            <a:lvl6pPr marL="2285290" indent="0">
              <a:buNone/>
              <a:defRPr sz="1500" b="1"/>
            </a:lvl6pPr>
            <a:lvl7pPr marL="2742347" indent="0">
              <a:buNone/>
              <a:defRPr sz="1500" b="1"/>
            </a:lvl7pPr>
            <a:lvl8pPr marL="3199405" indent="0">
              <a:buNone/>
              <a:defRPr sz="1500" b="1"/>
            </a:lvl8pPr>
            <a:lvl9pPr marL="3656462" indent="0">
              <a:buNone/>
              <a:defRPr sz="1500" b="1"/>
            </a:lvl9pPr>
          </a:lstStyle>
          <a:p>
            <a:pPr lvl="0"/>
            <a:r>
              <a:rPr lang="zh-CN" altLang="en-US" smtClean="0"/>
              <a:t>单击此处编辑母版文本样式</a:t>
            </a:r>
          </a:p>
        </p:txBody>
      </p:sp>
      <p:sp>
        <p:nvSpPr>
          <p:cNvPr id="6" name="内容占位符 5"/>
          <p:cNvSpPr>
            <a:spLocks noGrp="1"/>
          </p:cNvSpPr>
          <p:nvPr>
            <p:ph sz="quarter" idx="4"/>
          </p:nvPr>
        </p:nvSpPr>
        <p:spPr>
          <a:xfrm>
            <a:off x="6194425" y="2174373"/>
            <a:ext cx="5391150" cy="3951960"/>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112664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Tree>
    <p:custDataLst>
      <p:tags r:id="rId1"/>
    </p:custDataLst>
    <p:extLst>
      <p:ext uri="{BB962C8B-B14F-4D97-AF65-F5344CB8AC3E}">
        <p14:creationId xmlns:p14="http://schemas.microsoft.com/office/powerpoint/2010/main" val="15869846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8316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2992"/>
            <a:ext cx="4011612" cy="116178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6" y="272991"/>
            <a:ext cx="6818312" cy="5853345"/>
          </a:xfrm>
        </p:spPr>
        <p:txBody>
          <a:bodyPr/>
          <a:lstStyle>
            <a:lvl1pPr>
              <a:defRPr sz="32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2" y="1434769"/>
            <a:ext cx="4011612" cy="4691564"/>
          </a:xfrm>
        </p:spPr>
        <p:txBody>
          <a:bodyPr/>
          <a:lstStyle>
            <a:lvl1pPr marL="0" indent="0">
              <a:buNone/>
              <a:defRPr sz="1300"/>
            </a:lvl1pPr>
            <a:lvl2pPr marL="457058" indent="0">
              <a:buNone/>
              <a:defRPr sz="1200"/>
            </a:lvl2pPr>
            <a:lvl3pPr marL="914117" indent="0">
              <a:buNone/>
              <a:defRPr sz="900"/>
            </a:lvl3pPr>
            <a:lvl4pPr marL="1371174" indent="0">
              <a:buNone/>
              <a:defRPr sz="900"/>
            </a:lvl4pPr>
            <a:lvl5pPr marL="1828231" indent="0">
              <a:buNone/>
              <a:defRPr sz="900"/>
            </a:lvl5pPr>
            <a:lvl6pPr marL="2285290" indent="0">
              <a:buNone/>
              <a:defRPr sz="900"/>
            </a:lvl6pPr>
            <a:lvl7pPr marL="2742347" indent="0">
              <a:buNone/>
              <a:defRPr sz="900"/>
            </a:lvl7pPr>
            <a:lvl8pPr marL="3199405" indent="0">
              <a:buNone/>
              <a:defRPr sz="900"/>
            </a:lvl8pPr>
            <a:lvl9pPr marL="3656462"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4151169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76303" y="4508507"/>
            <a:ext cx="7490717" cy="584775"/>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8" y="4801090"/>
            <a:ext cx="7316788" cy="566607"/>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8" y="612634"/>
            <a:ext cx="7316788" cy="4115435"/>
          </a:xfrm>
        </p:spPr>
        <p:txBody>
          <a:bodyPr/>
          <a:lstStyle>
            <a:lvl1pPr marL="0" indent="0">
              <a:buNone/>
              <a:defRPr sz="3200"/>
            </a:lvl1pPr>
            <a:lvl2pPr marL="457058" indent="0">
              <a:buNone/>
              <a:defRPr sz="2900"/>
            </a:lvl2pPr>
            <a:lvl3pPr marL="914117" indent="0">
              <a:buNone/>
              <a:defRPr sz="2400"/>
            </a:lvl3pPr>
            <a:lvl4pPr marL="1371174" indent="0">
              <a:buNone/>
              <a:defRPr sz="2000"/>
            </a:lvl4pPr>
            <a:lvl5pPr marL="1828231" indent="0">
              <a:buNone/>
              <a:defRPr sz="2000"/>
            </a:lvl5pPr>
            <a:lvl6pPr marL="2285290" indent="0">
              <a:buNone/>
              <a:defRPr sz="2000"/>
            </a:lvl6pPr>
            <a:lvl7pPr marL="2742347" indent="0">
              <a:buNone/>
              <a:defRPr sz="2000"/>
            </a:lvl7pPr>
            <a:lvl8pPr marL="3199405" indent="0">
              <a:buNone/>
              <a:defRPr sz="2000"/>
            </a:lvl8pPr>
            <a:lvl9pPr marL="3656462" indent="0">
              <a:buNone/>
              <a:defRPr sz="2000"/>
            </a:lvl9pPr>
          </a:lstStyle>
          <a:p>
            <a:pPr lvl="0"/>
            <a:endParaRPr lang="zh-CN" altLang="en-US" noProof="0"/>
          </a:p>
        </p:txBody>
      </p:sp>
      <p:sp>
        <p:nvSpPr>
          <p:cNvPr id="4" name="文本占位符 3"/>
          <p:cNvSpPr>
            <a:spLocks noGrp="1"/>
          </p:cNvSpPr>
          <p:nvPr>
            <p:ph type="body" sz="half" idx="2"/>
          </p:nvPr>
        </p:nvSpPr>
        <p:spPr>
          <a:xfrm>
            <a:off x="2390778" y="5367696"/>
            <a:ext cx="7316788" cy="804677"/>
          </a:xfrm>
        </p:spPr>
        <p:txBody>
          <a:bodyPr/>
          <a:lstStyle>
            <a:lvl1pPr marL="0" indent="0">
              <a:buNone/>
              <a:defRPr sz="1300"/>
            </a:lvl1pPr>
            <a:lvl2pPr marL="457058" indent="0">
              <a:buNone/>
              <a:defRPr sz="1200"/>
            </a:lvl2pPr>
            <a:lvl3pPr marL="914117" indent="0">
              <a:buNone/>
              <a:defRPr sz="900"/>
            </a:lvl3pPr>
            <a:lvl4pPr marL="1371174" indent="0">
              <a:buNone/>
              <a:defRPr sz="900"/>
            </a:lvl4pPr>
            <a:lvl5pPr marL="1828231" indent="0">
              <a:buNone/>
              <a:defRPr sz="900"/>
            </a:lvl5pPr>
            <a:lvl6pPr marL="2285290" indent="0">
              <a:buNone/>
              <a:defRPr sz="900"/>
            </a:lvl6pPr>
            <a:lvl7pPr marL="2742347" indent="0">
              <a:buNone/>
              <a:defRPr sz="900"/>
            </a:lvl7pPr>
            <a:lvl8pPr marL="3199405" indent="0">
              <a:buNone/>
              <a:defRPr sz="900"/>
            </a:lvl8pPr>
            <a:lvl9pPr marL="3656462"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3317389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6559838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096377" y="274574"/>
            <a:ext cx="2762250" cy="585017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09625" y="274574"/>
            <a:ext cx="8134350" cy="585017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9772843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809629" y="274582"/>
            <a:ext cx="10975975" cy="1142735"/>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882655" y="1599833"/>
            <a:ext cx="10975975" cy="4524915"/>
          </a:xfrm>
        </p:spPr>
        <p:txBody>
          <a:bodyPr/>
          <a:lstStyle/>
          <a:p>
            <a:pPr lvl="0"/>
            <a:endParaRPr lang="zh-CN" altLang="en-US" noProof="0"/>
          </a:p>
        </p:txBody>
      </p:sp>
    </p:spTree>
    <p:extLst>
      <p:ext uri="{BB962C8B-B14F-4D97-AF65-F5344CB8AC3E}">
        <p14:creationId xmlns:p14="http://schemas.microsoft.com/office/powerpoint/2010/main" val="32095887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2" name="图片 8" descr="图片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5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4"/>
          <p:cNvSpPr txBox="1">
            <a:spLocks noChangeArrowheads="1"/>
          </p:cNvSpPr>
          <p:nvPr userDrawn="1"/>
        </p:nvSpPr>
        <p:spPr bwMode="auto">
          <a:xfrm>
            <a:off x="997255" y="6246826"/>
            <a:ext cx="4140021" cy="246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algn="l" defTabSz="784225">
              <a:spcBef>
                <a:spcPct val="0"/>
              </a:spcBef>
              <a:defRPr>
                <a:solidFill>
                  <a:schemeClr val="tx1"/>
                </a:solidFill>
                <a:latin typeface="Arial" charset="0"/>
                <a:ea typeface="宋体" pitchFamily="2" charset="-122"/>
              </a:defRPr>
            </a:lvl1pPr>
            <a:lvl2pPr marL="392113" algn="l" defTabSz="784225">
              <a:spcBef>
                <a:spcPct val="0"/>
              </a:spcBef>
              <a:defRPr>
                <a:solidFill>
                  <a:schemeClr val="tx1"/>
                </a:solidFill>
                <a:latin typeface="Arial" charset="0"/>
                <a:ea typeface="宋体" pitchFamily="2" charset="-122"/>
              </a:defRPr>
            </a:lvl2pPr>
            <a:lvl3pPr marL="784225" algn="l" defTabSz="784225">
              <a:spcBef>
                <a:spcPct val="0"/>
              </a:spcBef>
              <a:defRPr>
                <a:solidFill>
                  <a:schemeClr val="tx1"/>
                </a:solidFill>
                <a:latin typeface="Arial" charset="0"/>
                <a:ea typeface="宋体" pitchFamily="2" charset="-122"/>
              </a:defRPr>
            </a:lvl3pPr>
            <a:lvl4pPr marL="1174750" algn="l" defTabSz="784225">
              <a:spcBef>
                <a:spcPct val="0"/>
              </a:spcBef>
              <a:defRPr>
                <a:solidFill>
                  <a:schemeClr val="tx1"/>
                </a:solidFill>
                <a:latin typeface="Arial" charset="0"/>
                <a:ea typeface="宋体" pitchFamily="2" charset="-122"/>
              </a:defRPr>
            </a:lvl4pPr>
            <a:lvl5pPr marL="1566863" algn="l" defTabSz="784225">
              <a:spcBef>
                <a:spcPct val="0"/>
              </a:spcBef>
              <a:defRPr>
                <a:solidFill>
                  <a:schemeClr val="tx1"/>
                </a:solidFill>
                <a:latin typeface="Arial" charset="0"/>
                <a:ea typeface="宋体" pitchFamily="2" charset="-122"/>
              </a:defRPr>
            </a:lvl5pPr>
            <a:lvl6pPr marL="2024063" defTabSz="784225" fontAlgn="base">
              <a:spcBef>
                <a:spcPct val="0"/>
              </a:spcBef>
              <a:spcAft>
                <a:spcPct val="0"/>
              </a:spcAft>
              <a:defRPr>
                <a:solidFill>
                  <a:schemeClr val="tx1"/>
                </a:solidFill>
                <a:latin typeface="Arial" charset="0"/>
                <a:ea typeface="宋体" pitchFamily="2" charset="-122"/>
              </a:defRPr>
            </a:lvl6pPr>
            <a:lvl7pPr marL="2481263" defTabSz="784225" fontAlgn="base">
              <a:spcBef>
                <a:spcPct val="0"/>
              </a:spcBef>
              <a:spcAft>
                <a:spcPct val="0"/>
              </a:spcAft>
              <a:defRPr>
                <a:solidFill>
                  <a:schemeClr val="tx1"/>
                </a:solidFill>
                <a:latin typeface="Arial" charset="0"/>
                <a:ea typeface="宋体" pitchFamily="2" charset="-122"/>
              </a:defRPr>
            </a:lvl7pPr>
            <a:lvl8pPr marL="2938463" defTabSz="784225" fontAlgn="base">
              <a:spcBef>
                <a:spcPct val="0"/>
              </a:spcBef>
              <a:spcAft>
                <a:spcPct val="0"/>
              </a:spcAft>
              <a:defRPr>
                <a:solidFill>
                  <a:schemeClr val="tx1"/>
                </a:solidFill>
                <a:latin typeface="Arial" charset="0"/>
                <a:ea typeface="宋体" pitchFamily="2" charset="-122"/>
              </a:defRPr>
            </a:lvl8pPr>
            <a:lvl9pPr marL="3395663" defTabSz="784225" fontAlgn="base">
              <a:spcBef>
                <a:spcPct val="0"/>
              </a:spcBef>
              <a:spcAft>
                <a:spcPct val="0"/>
              </a:spcAft>
              <a:defRPr>
                <a:solidFill>
                  <a:schemeClr val="tx1"/>
                </a:solidFill>
                <a:latin typeface="Arial" charset="0"/>
                <a:ea typeface="宋体" pitchFamily="2" charset="-122"/>
              </a:defRPr>
            </a:lvl9pPr>
          </a:lstStyle>
          <a:p>
            <a:pPr fontAlgn="t">
              <a:defRPr/>
            </a:pPr>
            <a:r>
              <a:rPr lang="en-US" altLang="zh-CN" sz="1600" b="1" dirty="0">
                <a:solidFill>
                  <a:srgbClr val="000000"/>
                </a:solidFill>
                <a:latin typeface="FrutigerNext LT Bold" pitchFamily="1" charset="0"/>
                <a:ea typeface="MS PGothic" pitchFamily="34" charset="-128"/>
              </a:rPr>
              <a:t>HUAWEI TECHNOLOGIES CO., LTD.</a:t>
            </a:r>
            <a:endParaRPr lang="en-US" altLang="zh-CN" sz="2800" b="1" dirty="0">
              <a:solidFill>
                <a:srgbClr val="000000"/>
              </a:solidFill>
              <a:ea typeface="MS PGothic" pitchFamily="34" charset="-128"/>
            </a:endParaRPr>
          </a:p>
        </p:txBody>
      </p:sp>
      <p:sp>
        <p:nvSpPr>
          <p:cNvPr id="4" name="文本框 4"/>
          <p:cNvSpPr txBox="1">
            <a:spLocks noChangeArrowheads="1"/>
          </p:cNvSpPr>
          <p:nvPr userDrawn="1"/>
        </p:nvSpPr>
        <p:spPr bwMode="auto">
          <a:xfrm>
            <a:off x="9567741" y="4143379"/>
            <a:ext cx="1916797" cy="351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104389" tIns="52196" rIns="104389" bIns="52196">
            <a:spAutoFit/>
          </a:bodyPr>
          <a:lstStyle>
            <a:lvl1pPr defTabSz="784225" eaLnBrk="0" hangingPunct="0">
              <a:defRPr sz="2400">
                <a:solidFill>
                  <a:schemeClr val="tx1"/>
                </a:solidFill>
                <a:latin typeface="Arial" charset="0"/>
                <a:ea typeface="MS PGothic" pitchFamily="34" charset="-128"/>
              </a:defRPr>
            </a:lvl1pPr>
            <a:lvl2pPr marL="742950" indent="-285750" defTabSz="784225" eaLnBrk="0" hangingPunct="0">
              <a:defRPr sz="2400">
                <a:solidFill>
                  <a:schemeClr val="tx1"/>
                </a:solidFill>
                <a:latin typeface="Arial" charset="0"/>
                <a:ea typeface="MS PGothic" pitchFamily="34" charset="-128"/>
              </a:defRPr>
            </a:lvl2pPr>
            <a:lvl3pPr marL="1143000" indent="-228600" defTabSz="784225" eaLnBrk="0" hangingPunct="0">
              <a:defRPr sz="2400">
                <a:solidFill>
                  <a:schemeClr val="tx1"/>
                </a:solidFill>
                <a:latin typeface="Arial" charset="0"/>
                <a:ea typeface="MS PGothic" pitchFamily="34" charset="-128"/>
              </a:defRPr>
            </a:lvl3pPr>
            <a:lvl4pPr marL="1600200" indent="-228600" defTabSz="784225" eaLnBrk="0" hangingPunct="0">
              <a:defRPr sz="2400">
                <a:solidFill>
                  <a:schemeClr val="tx1"/>
                </a:solidFill>
                <a:latin typeface="Arial" charset="0"/>
                <a:ea typeface="MS PGothic" pitchFamily="34" charset="-128"/>
              </a:defRPr>
            </a:lvl4pPr>
            <a:lvl5pPr marL="2057400" indent="-228600" defTabSz="784225" eaLnBrk="0" hangingPunct="0">
              <a:defRPr sz="2400">
                <a:solidFill>
                  <a:schemeClr val="tx1"/>
                </a:solidFill>
                <a:latin typeface="Arial" charset="0"/>
                <a:ea typeface="MS PGothic" pitchFamily="34" charset="-128"/>
              </a:defRPr>
            </a:lvl5pPr>
            <a:lvl6pPr marL="2514600" indent="-228600" defTabSz="784225" eaLnBrk="0" fontAlgn="base" hangingPunct="0">
              <a:spcBef>
                <a:spcPct val="0"/>
              </a:spcBef>
              <a:spcAft>
                <a:spcPct val="0"/>
              </a:spcAft>
              <a:defRPr sz="2400">
                <a:solidFill>
                  <a:schemeClr val="tx1"/>
                </a:solidFill>
                <a:latin typeface="Arial" charset="0"/>
                <a:ea typeface="MS PGothic" pitchFamily="34" charset="-128"/>
              </a:defRPr>
            </a:lvl6pPr>
            <a:lvl7pPr marL="2971800" indent="-228600" defTabSz="784225" eaLnBrk="0" fontAlgn="base" hangingPunct="0">
              <a:spcBef>
                <a:spcPct val="0"/>
              </a:spcBef>
              <a:spcAft>
                <a:spcPct val="0"/>
              </a:spcAft>
              <a:defRPr sz="2400">
                <a:solidFill>
                  <a:schemeClr val="tx1"/>
                </a:solidFill>
                <a:latin typeface="Arial" charset="0"/>
                <a:ea typeface="MS PGothic" pitchFamily="34" charset="-128"/>
              </a:defRPr>
            </a:lvl7pPr>
            <a:lvl8pPr marL="3429000" indent="-228600" defTabSz="784225" eaLnBrk="0" fontAlgn="base" hangingPunct="0">
              <a:spcBef>
                <a:spcPct val="0"/>
              </a:spcBef>
              <a:spcAft>
                <a:spcPct val="0"/>
              </a:spcAft>
              <a:defRPr sz="2400">
                <a:solidFill>
                  <a:schemeClr val="tx1"/>
                </a:solidFill>
                <a:latin typeface="Arial" charset="0"/>
                <a:ea typeface="MS PGothic" pitchFamily="34" charset="-128"/>
              </a:defRPr>
            </a:lvl8pPr>
            <a:lvl9pPr marL="3886200" indent="-228600" defTabSz="784225" eaLnBrk="0" fontAlgn="base" hangingPunct="0">
              <a:spcBef>
                <a:spcPct val="0"/>
              </a:spcBef>
              <a:spcAft>
                <a:spcPct val="0"/>
              </a:spcAft>
              <a:defRPr sz="2400">
                <a:solidFill>
                  <a:schemeClr val="tx1"/>
                </a:solidFill>
                <a:latin typeface="Arial" charset="0"/>
                <a:ea typeface="MS PGothic" pitchFamily="34" charset="-128"/>
              </a:defRPr>
            </a:lvl9pPr>
          </a:lstStyle>
          <a:p>
            <a:pPr fontAlgn="t">
              <a:defRPr/>
            </a:pPr>
            <a:r>
              <a:rPr lang="en-US" altLang="zh-CN" sz="1600" b="1" dirty="0">
                <a:solidFill>
                  <a:srgbClr val="FFFFFF"/>
                </a:solidFill>
              </a:rPr>
              <a:t>www.huawei.com</a:t>
            </a:r>
          </a:p>
        </p:txBody>
      </p:sp>
    </p:spTree>
    <p:extLst>
      <p:ext uri="{BB962C8B-B14F-4D97-AF65-F5344CB8AC3E}">
        <p14:creationId xmlns:p14="http://schemas.microsoft.com/office/powerpoint/2010/main" val="4188947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95450" y="227002"/>
            <a:ext cx="10457621" cy="759668"/>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0" indent="0">
              <a:buFont typeface="Arial" pitchFamily="34" charset="0"/>
              <a:buNone/>
              <a:defRPr lang="zh-CN" altLang="en-US" sz="3600" b="1" baseline="0" dirty="0">
                <a:solidFill>
                  <a:schemeClr val="tx2"/>
                </a:solidFill>
                <a:latin typeface="Arial" pitchFamily="34" charset="0"/>
                <a:ea typeface="黑体" pitchFamily="49" charset="-122"/>
              </a:defRPr>
            </a:lvl1pPr>
          </a:lstStyle>
          <a:p>
            <a:pPr lvl="0"/>
            <a:r>
              <a:rPr lang="en-US" altLang="zh-CN" dirty="0" smtClean="0"/>
              <a:t>HEADLINE TEXT TO BE PLACED HERE</a:t>
            </a:r>
            <a:endParaRPr lang="zh-CN" altLang="en-US" dirty="0"/>
          </a:p>
        </p:txBody>
      </p:sp>
    </p:spTree>
    <p:extLst>
      <p:ext uri="{BB962C8B-B14F-4D97-AF65-F5344CB8AC3E}">
        <p14:creationId xmlns:p14="http://schemas.microsoft.com/office/powerpoint/2010/main" val="129141678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527189" y="44450"/>
            <a:ext cx="10918492" cy="579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10"/>
          <p:cNvSpPr>
            <a:spLocks noGrp="1" noChangeArrowheads="1"/>
          </p:cNvSpPr>
          <p:nvPr>
            <p:ph type="dt" sz="half" idx="10"/>
          </p:nvPr>
        </p:nvSpPr>
        <p:spPr>
          <a:xfrm>
            <a:off x="8483693" y="6489701"/>
            <a:ext cx="2796844" cy="455613"/>
          </a:xfrm>
          <a:prstGeom prst="rect">
            <a:avLst/>
          </a:prstGeom>
        </p:spPr>
        <p:txBody>
          <a:bodyPr/>
          <a:lstStyle>
            <a:lvl1pPr>
              <a:defRPr sz="1800" b="1">
                <a:ea typeface="宋体" panose="02010600030101010101" pitchFamily="2" charset="-122"/>
              </a:defRPr>
            </a:lvl1pPr>
          </a:lstStyle>
          <a:p>
            <a:r>
              <a:rPr lang="de-DE" altLang="zh-CN">
                <a:solidFill>
                  <a:srgbClr val="000000"/>
                </a:solidFill>
                <a:latin typeface="Arial" pitchFamily="34" charset="0"/>
              </a:rPr>
              <a:t>Page </a:t>
            </a:r>
            <a:fld id="{CDB79028-F9B2-4256-A347-76E72097071F}" type="slidenum">
              <a:rPr lang="de-DE" altLang="zh-CN">
                <a:solidFill>
                  <a:srgbClr val="000000"/>
                </a:solidFill>
                <a:latin typeface="Arial" pitchFamily="34" charset="0"/>
              </a:rPr>
              <a:pPr/>
              <a:t>‹#›</a:t>
            </a:fld>
            <a:endParaRPr lang="en-GB" altLang="zh-CN">
              <a:solidFill>
                <a:srgbClr val="000000"/>
              </a:solidFill>
              <a:latin typeface="Arial" pitchFamily="34" charset="0"/>
            </a:endParaRPr>
          </a:p>
        </p:txBody>
      </p:sp>
    </p:spTree>
    <p:extLst>
      <p:ext uri="{BB962C8B-B14F-4D97-AF65-F5344CB8AC3E}">
        <p14:creationId xmlns:p14="http://schemas.microsoft.com/office/powerpoint/2010/main" val="68665862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737845"/>
      </p:ext>
    </p:extLst>
  </p:cSld>
  <p:clrMapOvr>
    <a:masterClrMapping/>
  </p:clrMapOvr>
  <p:transition spd="slow"/>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217043" y="1231615"/>
            <a:ext cx="9702229" cy="639354"/>
          </a:xfrm>
        </p:spPr>
        <p:txBody>
          <a:bodyPr/>
          <a:lstStyle>
            <a:lvl1pPr>
              <a:defRPr/>
            </a:lvl1pPr>
          </a:lstStyle>
          <a:p>
            <a:r>
              <a:rPr lang="zh-CN" altLang="en-US" dirty="0" smtClean="0"/>
              <a:t>目录</a:t>
            </a:r>
            <a:endParaRPr lang="zh-CN" altLang="en-US" dirty="0"/>
          </a:p>
        </p:txBody>
      </p:sp>
      <p:sp>
        <p:nvSpPr>
          <p:cNvPr id="3" name="内容占位符 2"/>
          <p:cNvSpPr>
            <a:spLocks noGrp="1"/>
          </p:cNvSpPr>
          <p:nvPr>
            <p:ph idx="1"/>
          </p:nvPr>
        </p:nvSpPr>
        <p:spPr>
          <a:xfrm>
            <a:off x="1417068" y="2083433"/>
            <a:ext cx="9361040" cy="3793272"/>
          </a:xfrm>
        </p:spPr>
        <p:txBody>
          <a:bodyPr/>
          <a:lstStyle>
            <a:lvl1pPr>
              <a:defRPr>
                <a:solidFill>
                  <a:schemeClr val="bg1"/>
                </a:solidFill>
              </a:defRPr>
            </a:lvl1pPr>
          </a:lstStyle>
          <a:p>
            <a:pPr lvl="0"/>
            <a:r>
              <a:rPr lang="zh-CN" altLang="en-US" dirty="0" smtClean="0"/>
              <a:t>单击此处编辑母版文本样式</a:t>
            </a:r>
            <a:endParaRPr lang="en-US" altLang="zh-CN" dirty="0" smtClean="0"/>
          </a:p>
          <a:p>
            <a:pPr lvl="0"/>
            <a:endParaRPr lang="zh-CN" altLang="en-US" dirty="0" smtClean="0"/>
          </a:p>
        </p:txBody>
      </p:sp>
    </p:spTree>
    <p:extLst>
      <p:ext uri="{BB962C8B-B14F-4D97-AF65-F5344CB8AC3E}">
        <p14:creationId xmlns:p14="http://schemas.microsoft.com/office/powerpoint/2010/main" val="36385267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914401" y="2129932"/>
            <a:ext cx="10366375" cy="1471272"/>
          </a:xfrm>
        </p:spPr>
        <p:txBody>
          <a:bodyPr>
            <a:normAutofit/>
          </a:bodyPr>
          <a:lstStyle>
            <a:lvl1pPr algn="ctr">
              <a:defRPr sz="3999">
                <a:latin typeface="微软雅黑" pitchFamily="34" charset="-122"/>
                <a:ea typeface="微软雅黑" pitchFamily="34" charset="-122"/>
              </a:defRPr>
            </a:lvl1pPr>
          </a:lstStyle>
          <a:p>
            <a:r>
              <a:rPr lang="zh-CN" altLang="en-US" dirty="0" smtClean="0"/>
              <a:t>微软雅黑 </a:t>
            </a:r>
            <a:r>
              <a:rPr lang="en-US" altLang="zh-CN" dirty="0" smtClean="0"/>
              <a:t>40pt </a:t>
            </a:r>
            <a:r>
              <a:rPr lang="zh-CN" altLang="en-US" dirty="0" smtClean="0"/>
              <a:t>，居中，最多两行</a:t>
            </a:r>
            <a:endParaRPr lang="zh-CN" altLang="en-US" dirty="0"/>
          </a:p>
        </p:txBody>
      </p:sp>
    </p:spTree>
    <p:extLst>
      <p:ext uri="{BB962C8B-B14F-4D97-AF65-F5344CB8AC3E}">
        <p14:creationId xmlns:p14="http://schemas.microsoft.com/office/powerpoint/2010/main" val="59526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76303" y="4508507"/>
            <a:ext cx="7490717" cy="584775"/>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1464877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599829"/>
            <a:ext cx="5411788" cy="4526502"/>
          </a:xfrm>
        </p:spPr>
        <p:txBody>
          <a:bodyPr/>
          <a:lstStyle>
            <a:lvl1pPr>
              <a:defRPr sz="2799"/>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9" y="1599829"/>
            <a:ext cx="5411787" cy="4526502"/>
          </a:xfrm>
        </p:spPr>
        <p:txBody>
          <a:bodyPr/>
          <a:lstStyle>
            <a:lvl1pPr>
              <a:defRPr sz="2799"/>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6170683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userDrawn="1">
            <p:custDataLst>
              <p:tags r:id="rId2"/>
            </p:custDataLs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spid="_x0000_s3840" name="think-cell Slide" r:id="rId4" imgW="360" imgH="360" progId="">
                  <p:embed/>
                </p:oleObj>
              </mc:Choice>
              <mc:Fallback>
                <p:oleObj name="think-cell Slide" r:id="rId4" imgW="360" imgH="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18485696"/>
      </p:ext>
    </p:extLst>
  </p:cSld>
  <p:clrMapOvr>
    <a:masterClrMapping/>
  </p:clrMapOvr>
  <p:transition advClick="0"/>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07796" y="369033"/>
            <a:ext cx="10179584" cy="745784"/>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1007797" y="1253906"/>
            <a:ext cx="10168330" cy="490938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7740627"/>
      </p:ext>
    </p:extLst>
  </p:cSld>
  <p:clrMapOvr>
    <a:masterClrMapping/>
  </p:clrMapOvr>
  <p:transition advClick="0" advTm="8000">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Picture 9" descr="Logo"/>
          <p:cNvPicPr preferRelativeResize="0">
            <a:picLocks noChangeArrowheads="1"/>
          </p:cNvPicPr>
          <p:nvPr/>
        </p:nvPicPr>
        <p:blipFill>
          <a:blip r:embed="rId2" cstate="print"/>
          <a:srcRect/>
          <a:stretch>
            <a:fillRect/>
          </a:stretch>
        </p:blipFill>
        <p:spPr bwMode="auto">
          <a:xfrm>
            <a:off x="10014441" y="5589595"/>
            <a:ext cx="1018382" cy="763587"/>
          </a:xfrm>
          <a:prstGeom prst="rect">
            <a:avLst/>
          </a:prstGeom>
          <a:noFill/>
          <a:ln w="9525">
            <a:noFill/>
            <a:miter lim="800000"/>
            <a:headEnd/>
            <a:tailEnd/>
          </a:ln>
        </p:spPr>
      </p:pic>
      <p:pic>
        <p:nvPicPr>
          <p:cNvPr id="5" name="Picture 10" descr="2"/>
          <p:cNvPicPr>
            <a:picLocks noChangeAspect="1" noChangeArrowheads="1"/>
          </p:cNvPicPr>
          <p:nvPr/>
        </p:nvPicPr>
        <p:blipFill>
          <a:blip r:embed="rId3" cstate="print"/>
          <a:srcRect/>
          <a:stretch>
            <a:fillRect/>
          </a:stretch>
        </p:blipFill>
        <p:spPr bwMode="auto">
          <a:xfrm>
            <a:off x="0" y="782638"/>
            <a:ext cx="12195175" cy="3810000"/>
          </a:xfrm>
          <a:prstGeom prst="rect">
            <a:avLst/>
          </a:prstGeom>
          <a:noFill/>
          <a:ln w="9525">
            <a:noFill/>
            <a:miter lim="800000"/>
            <a:headEnd/>
            <a:tailEnd/>
          </a:ln>
        </p:spPr>
      </p:pic>
      <p:sp>
        <p:nvSpPr>
          <p:cNvPr id="6" name="Text Box 20"/>
          <p:cNvSpPr txBox="1">
            <a:spLocks noChangeArrowheads="1"/>
          </p:cNvSpPr>
          <p:nvPr/>
        </p:nvSpPr>
        <p:spPr bwMode="auto">
          <a:xfrm>
            <a:off x="870182" y="6207125"/>
            <a:ext cx="2613253" cy="265574"/>
          </a:xfrm>
          <a:prstGeom prst="rect">
            <a:avLst/>
          </a:prstGeom>
          <a:noFill/>
          <a:ln w="9525">
            <a:noFill/>
            <a:miter lim="800000"/>
            <a:headEnd/>
            <a:tailEnd/>
          </a:ln>
        </p:spPr>
        <p:txBody>
          <a:bodyPr wrap="none" lIns="80124" tIns="40063" rIns="80124" bIns="40063">
            <a:spAutoFit/>
          </a:bodyPr>
          <a:lstStyle/>
          <a:p>
            <a:pPr defTabSz="801688" eaLnBrk="0" hangingPunct="0">
              <a:defRPr/>
            </a:pPr>
            <a:r>
              <a:rPr lang="en-US" altLang="zh-CN" sz="1200">
                <a:solidFill>
                  <a:srgbClr val="000000"/>
                </a:solidFill>
                <a:latin typeface="FrutigerNext LT Bold" pitchFamily="20" charset="0"/>
                <a:ea typeface="MS PGothic" pitchFamily="34" charset="-128"/>
              </a:rPr>
              <a:t>HUAWEI TECHNOLOGIES CO., LTD.</a:t>
            </a:r>
            <a:endParaRPr lang="en-US" altLang="zh-CN" sz="2200">
              <a:solidFill>
                <a:srgbClr val="000000"/>
              </a:solidFill>
              <a:latin typeface="Arial" charset="0"/>
              <a:ea typeface="MS PGothic" pitchFamily="34" charset="-128"/>
            </a:endParaRPr>
          </a:p>
        </p:txBody>
      </p:sp>
      <p:sp>
        <p:nvSpPr>
          <p:cNvPr id="7" name="Text Box 22"/>
          <p:cNvSpPr txBox="1">
            <a:spLocks noChangeArrowheads="1"/>
          </p:cNvSpPr>
          <p:nvPr/>
        </p:nvSpPr>
        <p:spPr bwMode="auto">
          <a:xfrm>
            <a:off x="9635459" y="4094163"/>
            <a:ext cx="1447806" cy="265574"/>
          </a:xfrm>
          <a:prstGeom prst="rect">
            <a:avLst/>
          </a:prstGeom>
          <a:noFill/>
          <a:ln w="9525">
            <a:noFill/>
            <a:miter lim="800000"/>
            <a:headEnd/>
            <a:tailEnd/>
          </a:ln>
        </p:spPr>
        <p:txBody>
          <a:bodyPr wrap="none" lIns="80124" tIns="40063" rIns="80124" bIns="40063">
            <a:spAutoFit/>
          </a:bodyPr>
          <a:lstStyle/>
          <a:p>
            <a:pPr defTabSz="801688" eaLnBrk="0" hangingPunct="0">
              <a:defRPr/>
            </a:pPr>
            <a:r>
              <a:rPr lang="en-US" altLang="zh-CN" sz="1200">
                <a:solidFill>
                  <a:srgbClr val="FFFFFF"/>
                </a:solidFill>
                <a:latin typeface="FrutigerNext LT Regular" charset="0"/>
                <a:ea typeface="MS PGothic" pitchFamily="34" charset="-128"/>
              </a:rPr>
              <a:t>www.huawei.com</a:t>
            </a:r>
          </a:p>
        </p:txBody>
      </p:sp>
      <p:sp>
        <p:nvSpPr>
          <p:cNvPr id="8" name="Rectangle 23"/>
          <p:cNvSpPr>
            <a:spLocks noChangeArrowheads="1"/>
          </p:cNvSpPr>
          <p:nvPr/>
        </p:nvSpPr>
        <p:spPr bwMode="auto">
          <a:xfrm>
            <a:off x="5314222" y="6207125"/>
            <a:ext cx="1642923" cy="265536"/>
          </a:xfrm>
          <a:prstGeom prst="rect">
            <a:avLst/>
          </a:prstGeom>
          <a:noFill/>
          <a:ln w="9525" algn="ctr">
            <a:noFill/>
            <a:miter lim="800000"/>
            <a:headEnd/>
            <a:tailEnd/>
          </a:ln>
          <a:effectLst/>
        </p:spPr>
        <p:txBody>
          <a:bodyPr wrap="none" lIns="80092" tIns="40044" rIns="80092" bIns="40044">
            <a:spAutoFit/>
          </a:bodyPr>
          <a:lstStyle/>
          <a:p>
            <a:pPr defTabSz="801688" eaLnBrk="0" hangingPunct="0">
              <a:defRPr/>
            </a:pPr>
            <a:r>
              <a:rPr lang="en-US" altLang="zh-CN" sz="1200">
                <a:solidFill>
                  <a:srgbClr val="000000"/>
                </a:solidFill>
                <a:latin typeface="FrutigerNext LT Bold" pitchFamily="20" charset="0"/>
                <a:ea typeface="MS PGothic" pitchFamily="34" charset="-128"/>
              </a:rPr>
              <a:t>Huawei Confidential </a:t>
            </a:r>
          </a:p>
        </p:txBody>
      </p:sp>
      <p:sp>
        <p:nvSpPr>
          <p:cNvPr id="9" name="Rectangle 25"/>
          <p:cNvSpPr>
            <a:spLocks noChangeArrowheads="1"/>
          </p:cNvSpPr>
          <p:nvPr/>
        </p:nvSpPr>
        <p:spPr bwMode="auto">
          <a:xfrm>
            <a:off x="9059581" y="247650"/>
            <a:ext cx="1402473" cy="296314"/>
          </a:xfrm>
          <a:prstGeom prst="rect">
            <a:avLst/>
          </a:prstGeom>
          <a:noFill/>
          <a:ln w="9525" algn="ctr">
            <a:noFill/>
            <a:miter lim="800000"/>
            <a:headEnd/>
            <a:tailEnd/>
          </a:ln>
          <a:effectLst/>
        </p:spPr>
        <p:txBody>
          <a:bodyPr wrap="none" lIns="80092" tIns="40044" rIns="80092" bIns="40044">
            <a:spAutoFit/>
          </a:bodyPr>
          <a:lstStyle/>
          <a:p>
            <a:pPr defTabSz="801688" eaLnBrk="0" hangingPunct="0">
              <a:defRPr/>
            </a:pPr>
            <a:r>
              <a:rPr lang="en-US" altLang="zh-CN" sz="1400" b="1">
                <a:solidFill>
                  <a:srgbClr val="666666"/>
                </a:solidFill>
                <a:latin typeface="FrutigerNext LT Regular" charset="0"/>
                <a:ea typeface="MS PGothic" pitchFamily="34" charset="-128"/>
              </a:rPr>
              <a:t>Security Level:</a:t>
            </a:r>
            <a:r>
              <a:rPr lang="zh-CN" altLang="en-US" sz="1400" b="1">
                <a:solidFill>
                  <a:srgbClr val="666666"/>
                </a:solidFill>
                <a:latin typeface="FrutigerNext LT Regular" charset="0"/>
                <a:ea typeface="MS PGothic" pitchFamily="34" charset="-128"/>
              </a:rPr>
              <a:t> </a:t>
            </a:r>
          </a:p>
        </p:txBody>
      </p:sp>
      <p:sp>
        <p:nvSpPr>
          <p:cNvPr id="10" name="Text Box 66"/>
          <p:cNvSpPr txBox="1">
            <a:spLocks noChangeArrowheads="1"/>
          </p:cNvSpPr>
          <p:nvPr/>
        </p:nvSpPr>
        <p:spPr bwMode="auto">
          <a:xfrm>
            <a:off x="-2625350" y="1322388"/>
            <a:ext cx="2625350" cy="3752850"/>
          </a:xfrm>
          <a:prstGeom prst="rect">
            <a:avLst/>
          </a:prstGeom>
          <a:noFill/>
          <a:ln w="9525" algn="ctr">
            <a:noFill/>
            <a:miter lim="800000"/>
            <a:headEnd/>
            <a:tailEnd/>
          </a:ln>
          <a:effectLst/>
        </p:spPr>
        <p:txBody>
          <a:bodyPr lIns="80139" tIns="40069" rIns="80139" bIns="40069">
            <a:spAutoFit/>
          </a:bodyPr>
          <a:lstStyle/>
          <a:p>
            <a:pPr algn="r" defTabSz="801688" eaLnBrk="0" hangingPunct="0">
              <a:lnSpc>
                <a:spcPct val="125000"/>
              </a:lnSpc>
              <a:defRPr/>
            </a:pPr>
            <a:r>
              <a:rPr lang="zh-CN" altLang="en-US" sz="1100">
                <a:solidFill>
                  <a:srgbClr val="FFFFFF"/>
                </a:solidFill>
                <a:latin typeface="Arial" charset="0"/>
                <a:ea typeface="华文细黑" pitchFamily="2" charset="-122"/>
              </a:rPr>
              <a:t>英文标题</a:t>
            </a:r>
            <a:r>
              <a:rPr lang="en-US" altLang="zh-CN" sz="1100">
                <a:solidFill>
                  <a:srgbClr val="FFFFFF"/>
                </a:solidFill>
                <a:latin typeface="Arial" charset="0"/>
                <a:ea typeface="华文细黑" pitchFamily="2" charset="-122"/>
              </a:rPr>
              <a:t>:40-47pt  </a:t>
            </a:r>
          </a:p>
          <a:p>
            <a:pPr algn="r" defTabSz="801688" eaLnBrk="0" hangingPunct="0">
              <a:lnSpc>
                <a:spcPct val="125000"/>
              </a:lnSpc>
              <a:defRPr/>
            </a:pPr>
            <a:r>
              <a:rPr lang="zh-CN" altLang="en-US" sz="1100">
                <a:solidFill>
                  <a:srgbClr val="FFFFFF"/>
                </a:solidFill>
                <a:latin typeface="Arial" charset="0"/>
                <a:ea typeface="华文细黑" pitchFamily="2" charset="-122"/>
              </a:rPr>
              <a:t>副标题</a:t>
            </a:r>
            <a:r>
              <a:rPr lang="en-US" altLang="zh-CN" sz="1100">
                <a:solidFill>
                  <a:srgbClr val="FFFFFF"/>
                </a:solidFill>
                <a:latin typeface="Arial" charset="0"/>
                <a:ea typeface="华文细黑" pitchFamily="2" charset="-122"/>
              </a:rPr>
              <a:t>:26-30pt</a:t>
            </a:r>
          </a:p>
          <a:p>
            <a:pPr algn="r" defTabSz="801688" eaLnBrk="0" hangingPunct="0">
              <a:lnSpc>
                <a:spcPct val="125000"/>
              </a:lnSpc>
              <a:defRPr/>
            </a:pPr>
            <a:r>
              <a:rPr lang="zh-CN" altLang="en-US" sz="1100">
                <a:solidFill>
                  <a:srgbClr val="FFFFFF"/>
                </a:solidFill>
                <a:latin typeface="Arial" charset="0"/>
                <a:ea typeface="华文细黑" pitchFamily="2" charset="-122"/>
              </a:rPr>
              <a:t>字体颜色</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反白</a:t>
            </a:r>
          </a:p>
          <a:p>
            <a:pPr algn="r" defTabSz="801688" eaLnBrk="0" hangingPunct="0">
              <a:lnSpc>
                <a:spcPct val="125000"/>
              </a:lnSpc>
              <a:defRPr/>
            </a:pPr>
            <a:r>
              <a:rPr lang="zh-CN" altLang="en-US" sz="1100">
                <a:solidFill>
                  <a:srgbClr val="FFFFFF"/>
                </a:solidFill>
                <a:latin typeface="Arial" charset="0"/>
                <a:ea typeface="华文细黑" pitchFamily="2" charset="-122"/>
              </a:rPr>
              <a:t>内部使用字体 </a:t>
            </a:r>
            <a:r>
              <a:rPr lang="en-US" altLang="zh-CN" sz="1100">
                <a:solidFill>
                  <a:srgbClr val="FFFFFF"/>
                </a:solidFill>
                <a:latin typeface="Arial" charset="0"/>
                <a:ea typeface="华文细黑" pitchFamily="2" charset="-122"/>
              </a:rPr>
              <a:t>:</a:t>
            </a:r>
          </a:p>
          <a:p>
            <a:pPr algn="r" defTabSz="801688" eaLnBrk="0" hangingPunct="0">
              <a:lnSpc>
                <a:spcPct val="125000"/>
              </a:lnSpc>
              <a:defRPr/>
            </a:pPr>
            <a:r>
              <a:rPr lang="en-US" altLang="zh-CN" sz="1100">
                <a:solidFill>
                  <a:srgbClr val="FFFFFF"/>
                </a:solidFill>
                <a:latin typeface="Arial" charset="0"/>
                <a:ea typeface="华文细黑" pitchFamily="2" charset="-122"/>
              </a:rPr>
              <a:t>FrutigerNext LT Medium</a:t>
            </a:r>
          </a:p>
          <a:p>
            <a:pPr algn="r" defTabSz="801688" eaLnBrk="0" hangingPunct="0">
              <a:lnSpc>
                <a:spcPct val="125000"/>
              </a:lnSpc>
              <a:defRPr/>
            </a:pPr>
            <a:r>
              <a:rPr lang="zh-CN" altLang="en-US" sz="1100">
                <a:solidFill>
                  <a:srgbClr val="FFFFFF"/>
                </a:solidFill>
                <a:latin typeface="Arial" charset="0"/>
                <a:ea typeface="华文细黑" pitchFamily="2" charset="-122"/>
              </a:rPr>
              <a:t>外部使用字体 </a:t>
            </a:r>
            <a:r>
              <a:rPr lang="en-US" altLang="zh-CN" sz="1100">
                <a:solidFill>
                  <a:srgbClr val="FFFFFF"/>
                </a:solidFill>
                <a:latin typeface="Arial" charset="0"/>
                <a:ea typeface="华文细黑" pitchFamily="2" charset="-122"/>
              </a:rPr>
              <a:t>: Arial</a:t>
            </a:r>
            <a:endParaRPr lang="zh-CN" altLang="en-US" sz="1100">
              <a:solidFill>
                <a:srgbClr val="FFFFFF"/>
              </a:solidFill>
              <a:latin typeface="Arial" charset="0"/>
              <a:ea typeface="华文细黑" pitchFamily="2" charset="-122"/>
            </a:endParaRPr>
          </a:p>
          <a:p>
            <a:pPr algn="r" defTabSz="801688" eaLnBrk="0" hangingPunct="0">
              <a:lnSpc>
                <a:spcPct val="125000"/>
              </a:lnSpc>
              <a:defRPr/>
            </a:pPr>
            <a:endParaRPr lang="zh-CN" altLang="en-US" sz="1100">
              <a:solidFill>
                <a:srgbClr val="FFFFFF"/>
              </a:solidFill>
              <a:latin typeface="Arial" charset="0"/>
              <a:ea typeface="华文细黑" pitchFamily="2" charset="-122"/>
            </a:endParaRPr>
          </a:p>
          <a:p>
            <a:pPr algn="r" defTabSz="801688" eaLnBrk="0" hangingPunct="0">
              <a:lnSpc>
                <a:spcPct val="125000"/>
              </a:lnSpc>
              <a:defRPr/>
            </a:pPr>
            <a:endParaRPr lang="zh-CN" altLang="en-US" sz="1100">
              <a:solidFill>
                <a:srgbClr val="FFFFFF"/>
              </a:solidFill>
              <a:latin typeface="Arial" charset="0"/>
              <a:ea typeface="华文细黑" pitchFamily="2" charset="-122"/>
            </a:endParaRPr>
          </a:p>
          <a:p>
            <a:pPr algn="r" defTabSz="801688" eaLnBrk="0" hangingPunct="0">
              <a:lnSpc>
                <a:spcPct val="125000"/>
              </a:lnSpc>
              <a:defRPr/>
            </a:pPr>
            <a:r>
              <a:rPr lang="zh-CN" altLang="en-US" sz="1100">
                <a:solidFill>
                  <a:srgbClr val="FFFFFF"/>
                </a:solidFill>
                <a:latin typeface="Arial" charset="0"/>
                <a:ea typeface="华文细黑" pitchFamily="2" charset="-122"/>
              </a:rPr>
              <a:t>中文标题</a:t>
            </a:r>
            <a:r>
              <a:rPr lang="en-US" altLang="zh-CN" sz="1100">
                <a:solidFill>
                  <a:srgbClr val="FFFFFF"/>
                </a:solidFill>
                <a:latin typeface="Arial" charset="0"/>
                <a:ea typeface="华文细黑" pitchFamily="2" charset="-122"/>
              </a:rPr>
              <a:t>:35-47pt</a:t>
            </a:r>
          </a:p>
          <a:p>
            <a:pPr algn="r" defTabSz="801688" eaLnBrk="0" hangingPunct="0">
              <a:lnSpc>
                <a:spcPct val="125000"/>
              </a:lnSpc>
              <a:defRPr/>
            </a:pPr>
            <a:r>
              <a:rPr lang="zh-CN" altLang="en-US" sz="1100">
                <a:solidFill>
                  <a:srgbClr val="FFFFFF"/>
                </a:solidFill>
                <a:latin typeface="Arial" charset="0"/>
                <a:ea typeface="华文细黑" pitchFamily="2" charset="-122"/>
              </a:rPr>
              <a:t>字体</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黑体</a:t>
            </a:r>
          </a:p>
          <a:p>
            <a:pPr algn="r" defTabSz="801688" eaLnBrk="0" hangingPunct="0">
              <a:lnSpc>
                <a:spcPct val="125000"/>
              </a:lnSpc>
              <a:defRPr/>
            </a:pPr>
            <a:r>
              <a:rPr lang="en-US" altLang="zh-CN" sz="1100">
                <a:solidFill>
                  <a:srgbClr val="FFFFFF"/>
                </a:solidFill>
                <a:latin typeface="Arial" charset="0"/>
                <a:ea typeface="华文细黑" pitchFamily="2" charset="-122"/>
              </a:rPr>
              <a:t>  </a:t>
            </a:r>
            <a:r>
              <a:rPr lang="zh-CN" altLang="en-US" sz="1100">
                <a:solidFill>
                  <a:srgbClr val="FFFFFF"/>
                </a:solidFill>
                <a:latin typeface="Arial" charset="0"/>
                <a:ea typeface="华文细黑" pitchFamily="2" charset="-122"/>
              </a:rPr>
              <a:t>副标题</a:t>
            </a:r>
            <a:r>
              <a:rPr lang="en-US" altLang="zh-CN" sz="1100">
                <a:solidFill>
                  <a:srgbClr val="FFFFFF"/>
                </a:solidFill>
                <a:latin typeface="Arial" charset="0"/>
                <a:ea typeface="华文细黑" pitchFamily="2" charset="-122"/>
              </a:rPr>
              <a:t>:24-28pt</a:t>
            </a:r>
            <a:endParaRPr lang="zh-CN" altLang="en-US" sz="1100">
              <a:solidFill>
                <a:srgbClr val="FFFFFF"/>
              </a:solidFill>
              <a:latin typeface="Arial" charset="0"/>
              <a:ea typeface="华文细黑" pitchFamily="2" charset="-122"/>
            </a:endParaRPr>
          </a:p>
          <a:p>
            <a:pPr algn="r" defTabSz="801688" eaLnBrk="0" hangingPunct="0">
              <a:lnSpc>
                <a:spcPct val="125000"/>
              </a:lnSpc>
              <a:defRPr/>
            </a:pPr>
            <a:r>
              <a:rPr lang="zh-CN" altLang="en-US" sz="1100">
                <a:solidFill>
                  <a:srgbClr val="FFFFFF"/>
                </a:solidFill>
                <a:latin typeface="Arial" charset="0"/>
                <a:ea typeface="华文细黑" pitchFamily="2" charset="-122"/>
              </a:rPr>
              <a:t>字体颜色</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反白</a:t>
            </a:r>
          </a:p>
          <a:p>
            <a:pPr algn="r" defTabSz="801688" eaLnBrk="0" hangingPunct="0">
              <a:lnSpc>
                <a:spcPct val="125000"/>
              </a:lnSpc>
              <a:defRPr/>
            </a:pPr>
            <a:r>
              <a:rPr lang="zh-CN" altLang="en-US" sz="1100">
                <a:solidFill>
                  <a:srgbClr val="FFFFFF"/>
                </a:solidFill>
                <a:latin typeface="Arial" charset="0"/>
                <a:ea typeface="华文细黑" pitchFamily="2" charset="-122"/>
              </a:rPr>
              <a:t>字体</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细黑体</a:t>
            </a:r>
          </a:p>
          <a:p>
            <a:pPr algn="r" defTabSz="801688" eaLnBrk="0" hangingPunct="0">
              <a:lnSpc>
                <a:spcPct val="125000"/>
              </a:lnSpc>
              <a:defRPr/>
            </a:pPr>
            <a:endParaRPr lang="zh-CN" altLang="en-US" sz="1100">
              <a:solidFill>
                <a:srgbClr val="FFFFFF"/>
              </a:solidFill>
              <a:latin typeface="Arial" charset="0"/>
              <a:ea typeface="华文细黑" pitchFamily="2" charset="-122"/>
            </a:endParaRPr>
          </a:p>
          <a:p>
            <a:pPr algn="r" defTabSz="801688" eaLnBrk="0" hangingPunct="0">
              <a:lnSpc>
                <a:spcPct val="125000"/>
              </a:lnSpc>
              <a:defRPr/>
            </a:pPr>
            <a:endParaRPr lang="zh-CN" altLang="en-US" sz="1100">
              <a:solidFill>
                <a:srgbClr val="FFFFFF"/>
              </a:solidFill>
              <a:latin typeface="Arial" charset="0"/>
              <a:ea typeface="华文细黑" pitchFamily="2" charset="-122"/>
            </a:endParaRPr>
          </a:p>
          <a:p>
            <a:pPr algn="r" defTabSz="801688" eaLnBrk="0" hangingPunct="0">
              <a:lnSpc>
                <a:spcPct val="125000"/>
              </a:lnSpc>
              <a:defRPr/>
            </a:pPr>
            <a:endParaRPr lang="zh-CN" altLang="en-US" sz="1100">
              <a:solidFill>
                <a:srgbClr val="FFFFFF"/>
              </a:solidFill>
              <a:latin typeface="Arial" charset="0"/>
              <a:ea typeface="华文细黑" pitchFamily="2" charset="-122"/>
            </a:endParaRPr>
          </a:p>
          <a:p>
            <a:pPr algn="r" defTabSz="801688" eaLnBrk="0" hangingPunct="0">
              <a:lnSpc>
                <a:spcPct val="125000"/>
              </a:lnSpc>
              <a:spcBef>
                <a:spcPct val="50000"/>
              </a:spcBef>
              <a:defRPr/>
            </a:pPr>
            <a:endParaRPr lang="zh-CN" altLang="en-US" sz="1100">
              <a:solidFill>
                <a:srgbClr val="000000"/>
              </a:solidFill>
              <a:latin typeface="Arial" charset="0"/>
              <a:ea typeface="华文细黑" pitchFamily="2" charset="-122"/>
            </a:endParaRPr>
          </a:p>
        </p:txBody>
      </p:sp>
      <p:sp>
        <p:nvSpPr>
          <p:cNvPr id="44047" name="Rectangle 15"/>
          <p:cNvSpPr>
            <a:spLocks noGrp="1" noChangeArrowheads="1"/>
          </p:cNvSpPr>
          <p:nvPr>
            <p:ph type="ctrTitle" sz="quarter"/>
          </p:nvPr>
        </p:nvSpPr>
        <p:spPr>
          <a:xfrm>
            <a:off x="849007" y="1392242"/>
            <a:ext cx="7073624" cy="1666875"/>
          </a:xfrm>
        </p:spPr>
        <p:txBody>
          <a:bodyPr/>
          <a:lstStyle>
            <a:lvl1pPr>
              <a:defRPr sz="4300" b="1">
                <a:solidFill>
                  <a:schemeClr val="bg1"/>
                </a:solidFill>
              </a:defRPr>
            </a:lvl1pPr>
          </a:lstStyle>
          <a:p>
            <a:r>
              <a:rPr lang="zh-CN" altLang="en-US"/>
              <a:t>单击此处编辑母版标题样式</a:t>
            </a:r>
          </a:p>
        </p:txBody>
      </p:sp>
      <p:sp>
        <p:nvSpPr>
          <p:cNvPr id="44048" name="Rectangle 16"/>
          <p:cNvSpPr>
            <a:spLocks noGrp="1" noChangeArrowheads="1"/>
          </p:cNvSpPr>
          <p:nvPr>
            <p:ph type="subTitle" sz="quarter" idx="1"/>
          </p:nvPr>
        </p:nvSpPr>
        <p:spPr>
          <a:xfrm>
            <a:off x="912522" y="3182945"/>
            <a:ext cx="7075742" cy="865187"/>
          </a:xfrm>
        </p:spPr>
        <p:txBody>
          <a:bodyPr lIns="80139" tIns="40069" rIns="80139" bIns="40069"/>
          <a:lstStyle>
            <a:lvl1pPr marL="0" indent="0">
              <a:buFont typeface="Wingdings" pitchFamily="2" charset="2"/>
              <a:buNone/>
              <a:defRPr sz="2800">
                <a:solidFill>
                  <a:schemeClr val="bg1"/>
                </a:solidFill>
                <a:latin typeface="华文细黑" pitchFamily="2" charset="-122"/>
              </a:defRPr>
            </a:lvl1pPr>
          </a:lstStyle>
          <a:p>
            <a:r>
              <a:rPr lang="zh-CN" altLang="en-US"/>
              <a:t>单击此处编辑母版副标题样式</a:t>
            </a:r>
          </a:p>
        </p:txBody>
      </p:sp>
      <p:sp>
        <p:nvSpPr>
          <p:cNvPr id="11" name="Rectangle 26"/>
          <p:cNvSpPr>
            <a:spLocks noGrp="1" noChangeArrowheads="1"/>
          </p:cNvSpPr>
          <p:nvPr>
            <p:ph type="dt" sz="quarter" idx="10"/>
          </p:nvPr>
        </p:nvSpPr>
        <p:spPr>
          <a:xfrm>
            <a:off x="912521" y="282575"/>
            <a:ext cx="2845541" cy="474663"/>
          </a:xfrm>
        </p:spPr>
        <p:txBody>
          <a:bodyPr lIns="80139" tIns="40069" rIns="80139" bIns="40069"/>
          <a:lstStyle>
            <a:lvl1pPr>
              <a:lnSpc>
                <a:spcPct val="100000"/>
              </a:lnSpc>
              <a:defRPr>
                <a:latin typeface="FrutigerNext LT Regular" charset="0"/>
              </a:defRPr>
            </a:lvl1pPr>
          </a:lstStyle>
          <a:p>
            <a:fld id="{F6507DAC-586B-4C02-916D-56B548B3D456}" type="datetime1">
              <a:rPr lang="zh-CN" altLang="en-US">
                <a:solidFill>
                  <a:srgbClr val="000000"/>
                </a:solidFill>
              </a:rPr>
              <a:pPr/>
              <a:t>2019/12/18</a:t>
            </a:fld>
            <a:endParaRPr lang="en-US" altLang="zh-CN">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0"/>
          <p:cNvSpPr>
            <a:spLocks noGrp="1" noChangeArrowheads="1"/>
          </p:cNvSpPr>
          <p:nvPr>
            <p:ph type="dt" sz="half" idx="10"/>
          </p:nvPr>
        </p:nvSpPr>
        <p:spPr>
          <a:ln/>
        </p:spPr>
        <p:txBody>
          <a:bodyPr/>
          <a:lstStyle>
            <a:lvl1pPr>
              <a:defRPr/>
            </a:lvl1pPr>
          </a:lstStyle>
          <a:p>
            <a:r>
              <a:rPr lang="de-DE" altLang="zh-CN">
                <a:solidFill>
                  <a:srgbClr val="000000"/>
                </a:solidFill>
              </a:rPr>
              <a:t>Page </a:t>
            </a:r>
            <a:fld id="{0D670847-8BEE-41E2-A371-62DD5141E477}" type="slidenum">
              <a:rPr lang="de-DE" altLang="zh-CN">
                <a:solidFill>
                  <a:srgbClr val="000000"/>
                </a:solidFill>
              </a:rPr>
              <a:pPr/>
              <a:t>‹#›</a:t>
            </a:fld>
            <a:endParaRPr lang="en-GB" altLang="zh-CN">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6" y="4406907"/>
            <a:ext cx="10365899"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336" y="2906713"/>
            <a:ext cx="10365899"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0"/>
          <p:cNvSpPr>
            <a:spLocks noGrp="1" noChangeArrowheads="1"/>
          </p:cNvSpPr>
          <p:nvPr>
            <p:ph type="dt" sz="half" idx="10"/>
          </p:nvPr>
        </p:nvSpPr>
        <p:spPr>
          <a:ln/>
        </p:spPr>
        <p:txBody>
          <a:bodyPr/>
          <a:lstStyle>
            <a:lvl1pPr>
              <a:defRPr/>
            </a:lvl1pPr>
          </a:lstStyle>
          <a:p>
            <a:r>
              <a:rPr lang="de-DE" altLang="zh-CN">
                <a:solidFill>
                  <a:srgbClr val="000000"/>
                </a:solidFill>
              </a:rPr>
              <a:t>Page </a:t>
            </a:r>
            <a:fld id="{EAC205D9-278E-43A8-8E6C-510A850A8B8C}" type="slidenum">
              <a:rPr lang="de-DE" altLang="zh-CN">
                <a:solidFill>
                  <a:srgbClr val="000000"/>
                </a:solidFill>
              </a:rPr>
              <a:pPr/>
              <a:t>‹#›</a:t>
            </a:fld>
            <a:endParaRPr lang="en-GB" altLang="zh-CN">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70179" y="1641475"/>
            <a:ext cx="5185066"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258499" y="1641475"/>
            <a:ext cx="5187184"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0"/>
          <p:cNvSpPr>
            <a:spLocks noGrp="1" noChangeArrowheads="1"/>
          </p:cNvSpPr>
          <p:nvPr>
            <p:ph type="dt" sz="half" idx="10"/>
          </p:nvPr>
        </p:nvSpPr>
        <p:spPr>
          <a:ln/>
        </p:spPr>
        <p:txBody>
          <a:bodyPr/>
          <a:lstStyle>
            <a:lvl1pPr>
              <a:defRPr/>
            </a:lvl1pPr>
          </a:lstStyle>
          <a:p>
            <a:r>
              <a:rPr lang="de-DE" altLang="zh-CN">
                <a:solidFill>
                  <a:srgbClr val="000000"/>
                </a:solidFill>
              </a:rPr>
              <a:t>Page </a:t>
            </a:r>
            <a:fld id="{6B273FB1-0E3F-4F7E-A0DE-33C7C428082C}" type="slidenum">
              <a:rPr lang="de-DE" altLang="zh-CN">
                <a:solidFill>
                  <a:srgbClr val="000000"/>
                </a:solidFill>
              </a:rPr>
              <a:pPr/>
              <a:t>‹#›</a:t>
            </a:fld>
            <a:endParaRPr lang="en-GB" altLang="zh-CN">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14.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image" Target="../media/image15.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14.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tags" Target="../tags/tag1.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14.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image" Target="../media/image20.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image" Target="../media/image19.jpeg"/><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15.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theme" Target="../theme/theme16.xml"/><Relationship Id="rId1" Type="http://schemas.openxmlformats.org/officeDocument/2006/relationships/slideLayout" Target="../slideLayouts/slideLayout53.xml"/><Relationship Id="rId4" Type="http://schemas.openxmlformats.org/officeDocument/2006/relationships/image" Target="../media/image26.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6.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10.png"/></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组合 94"/>
          <p:cNvGrpSpPr>
            <a:grpSpLocks noChangeAspect="1"/>
          </p:cNvGrpSpPr>
          <p:nvPr/>
        </p:nvGrpSpPr>
        <p:grpSpPr bwMode="auto">
          <a:xfrm>
            <a:off x="0" y="973138"/>
            <a:ext cx="12195175" cy="3808412"/>
            <a:chOff x="0" y="1524000"/>
            <a:chExt cx="10058401" cy="3141663"/>
          </a:xfrm>
        </p:grpSpPr>
        <p:sp>
          <p:nvSpPr>
            <p:cNvPr id="96" name="Freeform 11"/>
            <p:cNvSpPr>
              <a:spLocks/>
            </p:cNvSpPr>
            <p:nvPr userDrawn="1"/>
          </p:nvSpPr>
          <p:spPr bwMode="auto">
            <a:xfrm>
              <a:off x="0" y="1524000"/>
              <a:ext cx="7692412" cy="3141663"/>
            </a:xfrm>
            <a:custGeom>
              <a:avLst/>
              <a:gdLst>
                <a:gd name="T0" fmla="*/ 0 w 4846"/>
                <a:gd name="T1" fmla="*/ 0 h 1979"/>
                <a:gd name="T2" fmla="*/ 0 w 4846"/>
                <a:gd name="T3" fmla="*/ 1979 h 1979"/>
                <a:gd name="T4" fmla="*/ 4295 w 4846"/>
                <a:gd name="T5" fmla="*/ 1979 h 1979"/>
                <a:gd name="T6" fmla="*/ 4295 w 4846"/>
                <a:gd name="T7" fmla="*/ 1979 h 1979"/>
                <a:gd name="T8" fmla="*/ 4366 w 4846"/>
                <a:gd name="T9" fmla="*/ 1806 h 1979"/>
                <a:gd name="T10" fmla="*/ 4429 w 4846"/>
                <a:gd name="T11" fmla="*/ 1639 h 1979"/>
                <a:gd name="T12" fmla="*/ 4488 w 4846"/>
                <a:gd name="T13" fmla="*/ 1481 h 1979"/>
                <a:gd name="T14" fmla="*/ 4541 w 4846"/>
                <a:gd name="T15" fmla="*/ 1329 h 1979"/>
                <a:gd name="T16" fmla="*/ 4589 w 4846"/>
                <a:gd name="T17" fmla="*/ 1182 h 1979"/>
                <a:gd name="T18" fmla="*/ 4632 w 4846"/>
                <a:gd name="T19" fmla="*/ 1044 h 1979"/>
                <a:gd name="T20" fmla="*/ 4670 w 4846"/>
                <a:gd name="T21" fmla="*/ 912 h 1979"/>
                <a:gd name="T22" fmla="*/ 4705 w 4846"/>
                <a:gd name="T23" fmla="*/ 787 h 1979"/>
                <a:gd name="T24" fmla="*/ 4734 w 4846"/>
                <a:gd name="T25" fmla="*/ 668 h 1979"/>
                <a:gd name="T26" fmla="*/ 4759 w 4846"/>
                <a:gd name="T27" fmla="*/ 554 h 1979"/>
                <a:gd name="T28" fmla="*/ 4782 w 4846"/>
                <a:gd name="T29" fmla="*/ 447 h 1979"/>
                <a:gd name="T30" fmla="*/ 4800 w 4846"/>
                <a:gd name="T31" fmla="*/ 346 h 1979"/>
                <a:gd name="T32" fmla="*/ 4817 w 4846"/>
                <a:gd name="T33" fmla="*/ 251 h 1979"/>
                <a:gd name="T34" fmla="*/ 4828 w 4846"/>
                <a:gd name="T35" fmla="*/ 162 h 1979"/>
                <a:gd name="T36" fmla="*/ 4838 w 4846"/>
                <a:gd name="T37" fmla="*/ 79 h 1979"/>
                <a:gd name="T38" fmla="*/ 4846 w 4846"/>
                <a:gd name="T39" fmla="*/ 0 h 1979"/>
                <a:gd name="T40" fmla="*/ 0 w 4846"/>
                <a:gd name="T41" fmla="*/ 0 h 1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46" h="1979">
                  <a:moveTo>
                    <a:pt x="0" y="0"/>
                  </a:moveTo>
                  <a:lnTo>
                    <a:pt x="0" y="1979"/>
                  </a:lnTo>
                  <a:lnTo>
                    <a:pt x="4295" y="1979"/>
                  </a:lnTo>
                  <a:lnTo>
                    <a:pt x="4295" y="1979"/>
                  </a:lnTo>
                  <a:lnTo>
                    <a:pt x="4366" y="1806"/>
                  </a:lnTo>
                  <a:lnTo>
                    <a:pt x="4429" y="1639"/>
                  </a:lnTo>
                  <a:lnTo>
                    <a:pt x="4488" y="1481"/>
                  </a:lnTo>
                  <a:lnTo>
                    <a:pt x="4541" y="1329"/>
                  </a:lnTo>
                  <a:lnTo>
                    <a:pt x="4589" y="1182"/>
                  </a:lnTo>
                  <a:lnTo>
                    <a:pt x="4632" y="1044"/>
                  </a:lnTo>
                  <a:lnTo>
                    <a:pt x="4670" y="912"/>
                  </a:lnTo>
                  <a:lnTo>
                    <a:pt x="4705" y="787"/>
                  </a:lnTo>
                  <a:lnTo>
                    <a:pt x="4734" y="668"/>
                  </a:lnTo>
                  <a:lnTo>
                    <a:pt x="4759" y="554"/>
                  </a:lnTo>
                  <a:lnTo>
                    <a:pt x="4782" y="447"/>
                  </a:lnTo>
                  <a:lnTo>
                    <a:pt x="4800" y="346"/>
                  </a:lnTo>
                  <a:lnTo>
                    <a:pt x="4817" y="251"/>
                  </a:lnTo>
                  <a:lnTo>
                    <a:pt x="4828" y="162"/>
                  </a:lnTo>
                  <a:lnTo>
                    <a:pt x="4838" y="79"/>
                  </a:lnTo>
                  <a:lnTo>
                    <a:pt x="4846" y="0"/>
                  </a:lnTo>
                  <a:lnTo>
                    <a:pt x="0" y="0"/>
                  </a:lnTo>
                  <a:close/>
                </a:path>
              </a:pathLst>
            </a:custGeom>
            <a:solidFill>
              <a:srgbClr val="A7A7A7"/>
            </a:solidFill>
            <a:ln>
              <a:noFill/>
            </a:ln>
            <a:extLst/>
          </p:spPr>
          <p:txBody>
            <a:bodyPr/>
            <a:lstStyle/>
            <a:p>
              <a:pPr>
                <a:defRPr/>
              </a:pPr>
              <a:endParaRPr lang="zh-CN" altLang="en-US"/>
            </a:p>
          </p:txBody>
        </p:sp>
        <p:sp>
          <p:nvSpPr>
            <p:cNvPr id="97" name="Freeform 12"/>
            <p:cNvSpPr>
              <a:spLocks/>
            </p:cNvSpPr>
            <p:nvPr userDrawn="1"/>
          </p:nvSpPr>
          <p:spPr bwMode="auto">
            <a:xfrm>
              <a:off x="7215810" y="1524000"/>
              <a:ext cx="2842591" cy="3141663"/>
            </a:xfrm>
            <a:custGeom>
              <a:avLst/>
              <a:gdLst>
                <a:gd name="T0" fmla="*/ 1791 w 1791"/>
                <a:gd name="T1" fmla="*/ 0 h 1979"/>
                <a:gd name="T2" fmla="*/ 689 w 1791"/>
                <a:gd name="T3" fmla="*/ 0 h 1979"/>
                <a:gd name="T4" fmla="*/ 689 w 1791"/>
                <a:gd name="T5" fmla="*/ 0 h 1979"/>
                <a:gd name="T6" fmla="*/ 651 w 1791"/>
                <a:gd name="T7" fmla="*/ 64 h 1979"/>
                <a:gd name="T8" fmla="*/ 612 w 1791"/>
                <a:gd name="T9" fmla="*/ 135 h 1979"/>
                <a:gd name="T10" fmla="*/ 570 w 1791"/>
                <a:gd name="T11" fmla="*/ 213 h 1979"/>
                <a:gd name="T12" fmla="*/ 527 w 1791"/>
                <a:gd name="T13" fmla="*/ 298 h 1979"/>
                <a:gd name="T14" fmla="*/ 485 w 1791"/>
                <a:gd name="T15" fmla="*/ 391 h 1979"/>
                <a:gd name="T16" fmla="*/ 442 w 1791"/>
                <a:gd name="T17" fmla="*/ 490 h 1979"/>
                <a:gd name="T18" fmla="*/ 397 w 1791"/>
                <a:gd name="T19" fmla="*/ 599 h 1979"/>
                <a:gd name="T20" fmla="*/ 353 w 1791"/>
                <a:gd name="T21" fmla="*/ 714 h 1979"/>
                <a:gd name="T22" fmla="*/ 308 w 1791"/>
                <a:gd name="T23" fmla="*/ 839 h 1979"/>
                <a:gd name="T24" fmla="*/ 262 w 1791"/>
                <a:gd name="T25" fmla="*/ 973 h 1979"/>
                <a:gd name="T26" fmla="*/ 217 w 1791"/>
                <a:gd name="T27" fmla="*/ 1116 h 1979"/>
                <a:gd name="T28" fmla="*/ 173 w 1791"/>
                <a:gd name="T29" fmla="*/ 1270 h 1979"/>
                <a:gd name="T30" fmla="*/ 128 w 1791"/>
                <a:gd name="T31" fmla="*/ 1431 h 1979"/>
                <a:gd name="T32" fmla="*/ 84 w 1791"/>
                <a:gd name="T33" fmla="*/ 1603 h 1979"/>
                <a:gd name="T34" fmla="*/ 41 w 1791"/>
                <a:gd name="T35" fmla="*/ 1786 h 1979"/>
                <a:gd name="T36" fmla="*/ 0 w 1791"/>
                <a:gd name="T37" fmla="*/ 1979 h 1979"/>
                <a:gd name="T38" fmla="*/ 1791 w 1791"/>
                <a:gd name="T39" fmla="*/ 1979 h 1979"/>
                <a:gd name="T40" fmla="*/ 1791 w 1791"/>
                <a:gd name="T41" fmla="*/ 0 h 1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91" h="1979">
                  <a:moveTo>
                    <a:pt x="1791" y="0"/>
                  </a:moveTo>
                  <a:lnTo>
                    <a:pt x="689" y="0"/>
                  </a:lnTo>
                  <a:lnTo>
                    <a:pt x="689" y="0"/>
                  </a:lnTo>
                  <a:lnTo>
                    <a:pt x="651" y="64"/>
                  </a:lnTo>
                  <a:lnTo>
                    <a:pt x="612" y="135"/>
                  </a:lnTo>
                  <a:lnTo>
                    <a:pt x="570" y="213"/>
                  </a:lnTo>
                  <a:lnTo>
                    <a:pt x="527" y="298"/>
                  </a:lnTo>
                  <a:lnTo>
                    <a:pt x="485" y="391"/>
                  </a:lnTo>
                  <a:lnTo>
                    <a:pt x="442" y="490"/>
                  </a:lnTo>
                  <a:lnTo>
                    <a:pt x="397" y="599"/>
                  </a:lnTo>
                  <a:lnTo>
                    <a:pt x="353" y="714"/>
                  </a:lnTo>
                  <a:lnTo>
                    <a:pt x="308" y="839"/>
                  </a:lnTo>
                  <a:lnTo>
                    <a:pt x="262" y="973"/>
                  </a:lnTo>
                  <a:lnTo>
                    <a:pt x="217" y="1116"/>
                  </a:lnTo>
                  <a:lnTo>
                    <a:pt x="173" y="1270"/>
                  </a:lnTo>
                  <a:lnTo>
                    <a:pt x="128" y="1431"/>
                  </a:lnTo>
                  <a:lnTo>
                    <a:pt x="84" y="1603"/>
                  </a:lnTo>
                  <a:lnTo>
                    <a:pt x="41" y="1786"/>
                  </a:lnTo>
                  <a:lnTo>
                    <a:pt x="0" y="1979"/>
                  </a:lnTo>
                  <a:lnTo>
                    <a:pt x="1791" y="1979"/>
                  </a:lnTo>
                  <a:lnTo>
                    <a:pt x="1791" y="0"/>
                  </a:lnTo>
                  <a:close/>
                </a:path>
              </a:pathLst>
            </a:custGeom>
            <a:solidFill>
              <a:srgbClr val="A70000"/>
            </a:solidFill>
            <a:ln>
              <a:noFill/>
            </a:ln>
            <a:extLst/>
          </p:spPr>
          <p:txBody>
            <a:bodyPr/>
            <a:lstStyle/>
            <a:p>
              <a:pPr>
                <a:defRPr/>
              </a:pPr>
              <a:endParaRPr lang="zh-CN" altLang="en-US"/>
            </a:p>
          </p:txBody>
        </p:sp>
      </p:grpSp>
      <p:sp>
        <p:nvSpPr>
          <p:cNvPr id="98" name="Text Box 7"/>
          <p:cNvSpPr txBox="1">
            <a:spLocks noChangeArrowheads="1"/>
          </p:cNvSpPr>
          <p:nvPr/>
        </p:nvSpPr>
        <p:spPr bwMode="auto">
          <a:xfrm>
            <a:off x="10148891" y="4011615"/>
            <a:ext cx="1269899" cy="246221"/>
          </a:xfrm>
          <a:prstGeom prst="rect">
            <a:avLst/>
          </a:prstGeom>
          <a:noFill/>
          <a:ln>
            <a:noFill/>
          </a:ln>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smtClean="0">
                <a:solidFill>
                  <a:srgbClr val="FFFFFF"/>
                </a:solidFill>
                <a:latin typeface="FrutigerNext LT Bold" pitchFamily="34" charset="0"/>
                <a:ea typeface="MS PGothic" pitchFamily="34" charset="-128"/>
              </a:rPr>
              <a:t>www.huawei.com</a:t>
            </a:r>
          </a:p>
        </p:txBody>
      </p:sp>
      <p:sp>
        <p:nvSpPr>
          <p:cNvPr id="1027" name="Rectangle 144"/>
          <p:cNvSpPr>
            <a:spLocks noChangeArrowheads="1"/>
          </p:cNvSpPr>
          <p:nvPr/>
        </p:nvSpPr>
        <p:spPr bwMode="auto">
          <a:xfrm>
            <a:off x="12339641" y="1333502"/>
            <a:ext cx="1589087" cy="1333559"/>
          </a:xfrm>
          <a:prstGeom prst="rect">
            <a:avLst/>
          </a:prstGeom>
          <a:noFill/>
          <a:ln w="9525">
            <a:noFill/>
            <a:miter lim="800000"/>
            <a:headEnd/>
            <a:tailEnd/>
          </a:ln>
          <a:effectLst/>
        </p:spPr>
        <p:txBody>
          <a:bodyPr lIns="80124" tIns="40063" rIns="80124" bIns="40063">
            <a:spAutoFit/>
          </a:bodyPr>
          <a:lstStyle/>
          <a:p>
            <a:pPr>
              <a:lnSpc>
                <a:spcPct val="120000"/>
              </a:lnSpc>
              <a:spcBef>
                <a:spcPct val="20000"/>
              </a:spcBef>
              <a:defRPr/>
            </a:pPr>
            <a:r>
              <a:rPr lang="zh-CN" altLang="en-US" sz="1100">
                <a:solidFill>
                  <a:srgbClr val="FFFFFF"/>
                </a:solidFill>
                <a:latin typeface="Arial" charset="0"/>
                <a:ea typeface="黑体" pitchFamily="49" charset="-122"/>
              </a:rPr>
              <a:t>配色参考方案：</a:t>
            </a:r>
          </a:p>
          <a:p>
            <a:pPr>
              <a:lnSpc>
                <a:spcPct val="120000"/>
              </a:lnSpc>
              <a:spcBef>
                <a:spcPct val="20000"/>
              </a:spcBef>
              <a:defRPr/>
            </a:pPr>
            <a:r>
              <a:rPr lang="zh-CN" altLang="en-US" sz="1100">
                <a:solidFill>
                  <a:srgbClr val="FFFFFF"/>
                </a:solidFill>
                <a:latin typeface="Arial" charset="0"/>
                <a:ea typeface="黑体" pitchFamily="49" charset="-122"/>
              </a:rPr>
              <a:t>建议同一页面内不超过四种颜色，以下是</a:t>
            </a:r>
            <a:r>
              <a:rPr lang="en-US" altLang="zh-CN" sz="1100">
                <a:solidFill>
                  <a:srgbClr val="FFFFFF"/>
                </a:solidFill>
                <a:latin typeface="Arial" charset="0"/>
                <a:ea typeface="黑体" pitchFamily="49" charset="-122"/>
              </a:rPr>
              <a:t>13</a:t>
            </a:r>
            <a:r>
              <a:rPr lang="zh-CN" altLang="en-US" sz="1100">
                <a:solidFill>
                  <a:srgbClr val="FFFFFF"/>
                </a:solidFill>
                <a:latin typeface="Arial" charset="0"/>
                <a:ea typeface="黑体" pitchFamily="49" charset="-122"/>
              </a:rPr>
              <a:t>组配色方案，同一页面内只选择一组使用。（仅供参考）</a:t>
            </a:r>
          </a:p>
        </p:txBody>
      </p:sp>
      <p:sp>
        <p:nvSpPr>
          <p:cNvPr id="1028" name="Rectangle 145"/>
          <p:cNvSpPr>
            <a:spLocks noChangeArrowheads="1"/>
          </p:cNvSpPr>
          <p:nvPr/>
        </p:nvSpPr>
        <p:spPr bwMode="auto">
          <a:xfrm>
            <a:off x="12339638" y="0"/>
            <a:ext cx="1493837" cy="487174"/>
          </a:xfrm>
          <a:prstGeom prst="rect">
            <a:avLst/>
          </a:prstGeom>
          <a:noFill/>
          <a:ln w="9525">
            <a:noFill/>
            <a:miter lim="800000"/>
            <a:headEnd/>
            <a:tailEnd/>
          </a:ln>
          <a:effectLst/>
        </p:spPr>
        <p:txBody>
          <a:bodyPr lIns="80124" tIns="40063" rIns="80124" bIns="40063">
            <a:spAutoFit/>
          </a:bodyPr>
          <a:lstStyle/>
          <a:p>
            <a:pPr>
              <a:lnSpc>
                <a:spcPct val="120000"/>
              </a:lnSpc>
              <a:spcBef>
                <a:spcPct val="20000"/>
              </a:spcBef>
              <a:defRPr/>
            </a:pPr>
            <a:r>
              <a:rPr lang="zh-CN" altLang="en-US" sz="1100">
                <a:solidFill>
                  <a:srgbClr val="FFFFFF"/>
                </a:solidFill>
                <a:latin typeface="Arial" charset="0"/>
                <a:ea typeface="黑体" pitchFamily="49" charset="-122"/>
              </a:rPr>
              <a:t>客户或者合作伙伴的标志放在右上角</a:t>
            </a:r>
            <a:r>
              <a:rPr lang="en-US" altLang="zh-CN" sz="1100">
                <a:solidFill>
                  <a:srgbClr val="FFFFFF"/>
                </a:solidFill>
                <a:latin typeface="Arial" charset="0"/>
                <a:ea typeface="黑体" pitchFamily="49" charset="-122"/>
              </a:rPr>
              <a:t>.</a:t>
            </a:r>
            <a:endParaRPr lang="zh-CN" altLang="en-US" sz="1100">
              <a:solidFill>
                <a:srgbClr val="FFFFFF"/>
              </a:solidFill>
              <a:latin typeface="Arial" charset="0"/>
              <a:ea typeface="黑体" pitchFamily="49" charset="-122"/>
            </a:endParaRPr>
          </a:p>
        </p:txBody>
      </p:sp>
      <p:sp>
        <p:nvSpPr>
          <p:cNvPr id="1030" name="Rectangle 2"/>
          <p:cNvSpPr>
            <a:spLocks noGrp="1" noChangeArrowheads="1"/>
          </p:cNvSpPr>
          <p:nvPr>
            <p:ph type="title"/>
          </p:nvPr>
        </p:nvSpPr>
        <p:spPr bwMode="auto">
          <a:xfrm>
            <a:off x="877888" y="2174875"/>
            <a:ext cx="7491412" cy="585788"/>
          </a:xfrm>
          <a:prstGeom prst="rect">
            <a:avLst/>
          </a:prstGeom>
          <a:noFill/>
          <a:ln w="9525">
            <a:noFill/>
            <a:miter lim="800000"/>
            <a:headEnd/>
            <a:tailEnd/>
          </a:ln>
        </p:spPr>
        <p:txBody>
          <a:bodyPr vert="horz" wrap="square" lIns="0" tIns="46800" rIns="91440" bIns="46800" numCol="1" anchor="ctr" anchorCtr="0" compatLnSpc="1">
            <a:prstTxWarp prst="textNoShape">
              <a:avLst/>
            </a:prstTxWarp>
            <a:spAutoFit/>
          </a:bodyPr>
          <a:lstStyle/>
          <a:p>
            <a:pPr lvl="0"/>
            <a:r>
              <a:rPr lang="zh-CN" altLang="en-US" smtClean="0"/>
              <a:t>单击此处编辑母版标题样式</a:t>
            </a:r>
          </a:p>
        </p:txBody>
      </p:sp>
      <p:sp>
        <p:nvSpPr>
          <p:cNvPr id="1031" name="Rectangle 3"/>
          <p:cNvSpPr>
            <a:spLocks noGrp="1" noChangeArrowheads="1"/>
          </p:cNvSpPr>
          <p:nvPr>
            <p:ph type="body" idx="1"/>
          </p:nvPr>
        </p:nvSpPr>
        <p:spPr bwMode="auto">
          <a:xfrm>
            <a:off x="877890" y="3068638"/>
            <a:ext cx="7107237" cy="457200"/>
          </a:xfrm>
          <a:prstGeom prst="rect">
            <a:avLst/>
          </a:prstGeom>
          <a:noFill/>
          <a:ln w="9525">
            <a:noFill/>
            <a:miter lim="800000"/>
            <a:headEnd/>
            <a:tailEnd/>
          </a:ln>
        </p:spPr>
        <p:txBody>
          <a:bodyPr vert="horz" wrap="square" lIns="0" tIns="45720" rIns="91440" bIns="45720" numCol="1" anchor="t" anchorCtr="0" compatLnSpc="1">
            <a:prstTxWarp prst="textNoShape">
              <a:avLst/>
            </a:prstTxWarp>
            <a:spAutoFit/>
          </a:bodyPr>
          <a:lstStyle/>
          <a:p>
            <a:pPr lvl="0"/>
            <a:r>
              <a:rPr lang="zh-CN" altLang="en-US" smtClean="0"/>
              <a:t>单击此处编辑母版文本样式</a:t>
            </a:r>
          </a:p>
        </p:txBody>
      </p:sp>
      <p:sp>
        <p:nvSpPr>
          <p:cNvPr id="1033" name="Rectangle 7"/>
          <p:cNvSpPr>
            <a:spLocks noChangeArrowheads="1"/>
          </p:cNvSpPr>
          <p:nvPr/>
        </p:nvSpPr>
        <p:spPr bwMode="auto">
          <a:xfrm>
            <a:off x="-2603499" y="692150"/>
            <a:ext cx="2459038" cy="5500688"/>
          </a:xfrm>
          <a:prstGeom prst="rect">
            <a:avLst/>
          </a:prstGeom>
          <a:noFill/>
          <a:ln w="9525">
            <a:noFill/>
            <a:miter lim="800000"/>
            <a:headEnd/>
            <a:tailEnd/>
          </a:ln>
          <a:effectLst/>
        </p:spPr>
        <p:txBody>
          <a:bodyPr lIns="80124" tIns="40063" rIns="80124" bIns="40063">
            <a:spAutoFit/>
          </a:bodyPr>
          <a:lstStyle/>
          <a:p>
            <a:pPr algn="r">
              <a:lnSpc>
                <a:spcPct val="125000"/>
              </a:lnSpc>
              <a:spcBef>
                <a:spcPct val="20000"/>
              </a:spcBef>
              <a:defRPr/>
            </a:pPr>
            <a:r>
              <a:rPr lang="zh-CN" altLang="en-US" sz="1100">
                <a:solidFill>
                  <a:srgbClr val="FFFFFF"/>
                </a:solidFill>
                <a:latin typeface="Arial" charset="0"/>
                <a:ea typeface="黑体" pitchFamily="49" charset="-122"/>
              </a:rPr>
              <a:t>英文标题</a:t>
            </a:r>
            <a:r>
              <a:rPr lang="en-US" altLang="zh-CN" sz="1100">
                <a:solidFill>
                  <a:srgbClr val="FFFFFF"/>
                </a:solidFill>
                <a:latin typeface="Arial" charset="0"/>
                <a:ea typeface="黑体" pitchFamily="49" charset="-122"/>
              </a:rPr>
              <a:t>:32-35pt  </a:t>
            </a:r>
            <a:endParaRPr lang="zh-CN" altLang="en-US" sz="1100">
              <a:solidFill>
                <a:srgbClr val="FFFFFF"/>
              </a:solidFill>
              <a:latin typeface="Arial" charset="0"/>
              <a:ea typeface="黑体" pitchFamily="49" charset="-122"/>
            </a:endParaRPr>
          </a:p>
          <a:p>
            <a:pPr algn="r">
              <a:lnSpc>
                <a:spcPct val="125000"/>
              </a:lnSpc>
              <a:spcBef>
                <a:spcPct val="20000"/>
              </a:spcBef>
              <a:defRPr/>
            </a:pPr>
            <a:r>
              <a:rPr lang="zh-CN" altLang="en-US" sz="1100">
                <a:solidFill>
                  <a:srgbClr val="FFFFFF"/>
                </a:solidFill>
                <a:latin typeface="Arial" charset="0"/>
                <a:ea typeface="黑体" pitchFamily="49" charset="-122"/>
              </a:rPr>
              <a:t>颜色</a:t>
            </a:r>
            <a:r>
              <a:rPr lang="en-US" altLang="zh-CN" sz="1100">
                <a:solidFill>
                  <a:srgbClr val="FFFFFF"/>
                </a:solidFill>
                <a:latin typeface="Arial" charset="0"/>
                <a:ea typeface="黑体" pitchFamily="49" charset="-122"/>
              </a:rPr>
              <a:t>: R153 G0 B0</a:t>
            </a:r>
          </a:p>
          <a:p>
            <a:pPr algn="r">
              <a:lnSpc>
                <a:spcPct val="125000"/>
              </a:lnSpc>
              <a:spcBef>
                <a:spcPct val="20000"/>
              </a:spcBef>
              <a:defRPr/>
            </a:pPr>
            <a:r>
              <a:rPr lang="zh-CN" altLang="en-US" sz="1100">
                <a:solidFill>
                  <a:srgbClr val="FFFFFF"/>
                </a:solidFill>
                <a:latin typeface="Arial" charset="0"/>
                <a:ea typeface="黑体" pitchFamily="49" charset="-122"/>
              </a:rPr>
              <a:t>内部使用字体 </a:t>
            </a:r>
            <a:r>
              <a:rPr lang="en-US" altLang="zh-CN" sz="1100">
                <a:solidFill>
                  <a:srgbClr val="FFFFFF"/>
                </a:solidFill>
                <a:latin typeface="Arial" charset="0"/>
                <a:ea typeface="黑体" pitchFamily="49" charset="-122"/>
              </a:rPr>
              <a:t>:</a:t>
            </a:r>
          </a:p>
          <a:p>
            <a:pPr algn="r">
              <a:lnSpc>
                <a:spcPct val="125000"/>
              </a:lnSpc>
              <a:spcBef>
                <a:spcPct val="20000"/>
              </a:spcBef>
              <a:defRPr/>
            </a:pPr>
            <a:r>
              <a:rPr lang="en-US" altLang="zh-CN" sz="1100">
                <a:solidFill>
                  <a:srgbClr val="FFFFFF"/>
                </a:solidFill>
                <a:latin typeface="Arial" charset="0"/>
                <a:ea typeface="黑体" pitchFamily="49" charset="-122"/>
              </a:rPr>
              <a:t>FrutigerNext LT Medium</a:t>
            </a:r>
          </a:p>
          <a:p>
            <a:pPr algn="r">
              <a:lnSpc>
                <a:spcPct val="125000"/>
              </a:lnSpc>
              <a:spcBef>
                <a:spcPct val="20000"/>
              </a:spcBef>
              <a:defRPr/>
            </a:pPr>
            <a:r>
              <a:rPr lang="zh-CN" altLang="en-US" sz="1100">
                <a:solidFill>
                  <a:srgbClr val="FFFFFF"/>
                </a:solidFill>
                <a:latin typeface="Arial" charset="0"/>
                <a:ea typeface="黑体" pitchFamily="49" charset="-122"/>
              </a:rPr>
              <a:t>外部使用字体 </a:t>
            </a:r>
            <a:r>
              <a:rPr lang="en-US" altLang="zh-CN" sz="1100">
                <a:solidFill>
                  <a:srgbClr val="FFFFFF"/>
                </a:solidFill>
                <a:latin typeface="Arial" charset="0"/>
                <a:ea typeface="黑体" pitchFamily="49" charset="-122"/>
              </a:rPr>
              <a:t>: Arial</a:t>
            </a:r>
          </a:p>
          <a:p>
            <a:pPr algn="r">
              <a:lnSpc>
                <a:spcPct val="75000"/>
              </a:lnSpc>
              <a:spcBef>
                <a:spcPct val="20000"/>
              </a:spcBef>
              <a:defRPr/>
            </a:pPr>
            <a:endParaRPr lang="en-US" altLang="zh-CN" sz="1100">
              <a:solidFill>
                <a:srgbClr val="FFFFFF"/>
              </a:solidFill>
              <a:latin typeface="Arial" charset="0"/>
              <a:ea typeface="黑体" pitchFamily="49" charset="-122"/>
            </a:endParaRPr>
          </a:p>
          <a:p>
            <a:pPr algn="r">
              <a:lnSpc>
                <a:spcPct val="125000"/>
              </a:lnSpc>
              <a:spcBef>
                <a:spcPct val="20000"/>
              </a:spcBef>
              <a:defRPr/>
            </a:pPr>
            <a:r>
              <a:rPr lang="zh-CN" altLang="en-US" sz="1100">
                <a:solidFill>
                  <a:srgbClr val="FFFFFF"/>
                </a:solidFill>
                <a:latin typeface="Arial" charset="0"/>
                <a:ea typeface="黑体" pitchFamily="49" charset="-122"/>
              </a:rPr>
              <a:t>中文标题</a:t>
            </a:r>
            <a:r>
              <a:rPr lang="en-US" altLang="zh-CN" sz="1100">
                <a:solidFill>
                  <a:srgbClr val="FFFFFF"/>
                </a:solidFill>
                <a:latin typeface="Arial" charset="0"/>
                <a:ea typeface="黑体" pitchFamily="49" charset="-122"/>
              </a:rPr>
              <a:t>:30-32pt  </a:t>
            </a:r>
            <a:endParaRPr lang="zh-CN" altLang="en-US" sz="1100">
              <a:solidFill>
                <a:srgbClr val="FFFFFF"/>
              </a:solidFill>
              <a:latin typeface="Arial" charset="0"/>
              <a:ea typeface="黑体" pitchFamily="49" charset="-122"/>
            </a:endParaRPr>
          </a:p>
          <a:p>
            <a:pPr algn="r">
              <a:lnSpc>
                <a:spcPct val="125000"/>
              </a:lnSpc>
              <a:spcBef>
                <a:spcPct val="20000"/>
              </a:spcBef>
              <a:defRPr/>
            </a:pPr>
            <a:r>
              <a:rPr lang="zh-CN" altLang="en-US" sz="1100">
                <a:solidFill>
                  <a:srgbClr val="FFFFFF"/>
                </a:solidFill>
                <a:latin typeface="Arial" charset="0"/>
                <a:ea typeface="黑体" pitchFamily="49" charset="-122"/>
              </a:rPr>
              <a:t>颜色</a:t>
            </a:r>
            <a:r>
              <a:rPr lang="en-US" altLang="zh-CN" sz="1100">
                <a:solidFill>
                  <a:srgbClr val="FFFFFF"/>
                </a:solidFill>
                <a:latin typeface="Arial" charset="0"/>
                <a:ea typeface="黑体" pitchFamily="49" charset="-122"/>
              </a:rPr>
              <a:t>: R153 G0 B0</a:t>
            </a:r>
          </a:p>
          <a:p>
            <a:pPr algn="r">
              <a:lnSpc>
                <a:spcPct val="125000"/>
              </a:lnSpc>
              <a:spcBef>
                <a:spcPct val="20000"/>
              </a:spcBef>
              <a:defRPr/>
            </a:pPr>
            <a:r>
              <a:rPr lang="zh-CN" altLang="en-US" sz="1100">
                <a:solidFill>
                  <a:srgbClr val="FFFFFF"/>
                </a:solidFill>
                <a:latin typeface="Arial" charset="0"/>
                <a:ea typeface="黑体" pitchFamily="49" charset="-122"/>
              </a:rPr>
              <a:t>字体</a:t>
            </a:r>
            <a:r>
              <a:rPr lang="en-US" altLang="zh-CN" sz="1100">
                <a:solidFill>
                  <a:srgbClr val="FFFFFF"/>
                </a:solidFill>
                <a:latin typeface="Arial" charset="0"/>
                <a:ea typeface="黑体" pitchFamily="49" charset="-122"/>
              </a:rPr>
              <a:t>:</a:t>
            </a:r>
            <a:r>
              <a:rPr lang="zh-CN" altLang="en-US" sz="1100">
                <a:solidFill>
                  <a:srgbClr val="FFFFFF"/>
                </a:solidFill>
                <a:latin typeface="Arial" charset="0"/>
                <a:ea typeface="黑体" pitchFamily="49" charset="-122"/>
              </a:rPr>
              <a:t>黑体</a:t>
            </a:r>
          </a:p>
          <a:p>
            <a:pPr algn="r">
              <a:lnSpc>
                <a:spcPct val="125000"/>
              </a:lnSpc>
              <a:spcBef>
                <a:spcPct val="20000"/>
              </a:spcBef>
              <a:defRPr/>
            </a:pPr>
            <a:endParaRPr lang="zh-CN" altLang="en-US" sz="1100">
              <a:solidFill>
                <a:srgbClr val="FFFFFF"/>
              </a:solidFill>
              <a:latin typeface="Arial" charset="0"/>
              <a:ea typeface="黑体" pitchFamily="49" charset="-122"/>
            </a:endParaRPr>
          </a:p>
          <a:p>
            <a:pPr algn="r">
              <a:lnSpc>
                <a:spcPct val="125000"/>
              </a:lnSpc>
              <a:spcBef>
                <a:spcPct val="20000"/>
              </a:spcBef>
              <a:defRPr/>
            </a:pPr>
            <a:endParaRPr lang="zh-CN" altLang="en-US" sz="1100">
              <a:solidFill>
                <a:srgbClr val="FFFFFF"/>
              </a:solidFill>
              <a:latin typeface="Arial" charset="0"/>
              <a:ea typeface="黑体" pitchFamily="49" charset="-122"/>
            </a:endParaRPr>
          </a:p>
          <a:p>
            <a:pPr algn="r">
              <a:lnSpc>
                <a:spcPct val="125000"/>
              </a:lnSpc>
              <a:spcBef>
                <a:spcPct val="20000"/>
              </a:spcBef>
              <a:defRPr/>
            </a:pPr>
            <a:endParaRPr lang="zh-CN" altLang="en-US" sz="1100">
              <a:solidFill>
                <a:srgbClr val="FFFFFF"/>
              </a:solidFill>
              <a:latin typeface="Arial" charset="0"/>
              <a:ea typeface="黑体" pitchFamily="49" charset="-122"/>
            </a:endParaRPr>
          </a:p>
          <a:p>
            <a:pPr algn="r">
              <a:lnSpc>
                <a:spcPct val="125000"/>
              </a:lnSpc>
              <a:spcBef>
                <a:spcPct val="20000"/>
              </a:spcBef>
              <a:defRPr/>
            </a:pPr>
            <a:r>
              <a:rPr lang="zh-CN" altLang="en-US" sz="1100">
                <a:solidFill>
                  <a:srgbClr val="FFFFFF"/>
                </a:solidFill>
                <a:latin typeface="Arial" charset="0"/>
                <a:ea typeface="黑体" pitchFamily="49" charset="-122"/>
              </a:rPr>
              <a:t>英文正文</a:t>
            </a:r>
            <a:r>
              <a:rPr lang="en-US" altLang="zh-CN" sz="1100">
                <a:solidFill>
                  <a:srgbClr val="FFFFFF"/>
                </a:solidFill>
                <a:latin typeface="Arial" charset="0"/>
                <a:ea typeface="黑体" pitchFamily="49" charset="-122"/>
              </a:rPr>
              <a:t>:20-22pt</a:t>
            </a:r>
          </a:p>
          <a:p>
            <a:pPr algn="r">
              <a:lnSpc>
                <a:spcPct val="125000"/>
              </a:lnSpc>
              <a:spcBef>
                <a:spcPct val="20000"/>
              </a:spcBef>
              <a:defRPr/>
            </a:pPr>
            <a:r>
              <a:rPr lang="zh-CN" altLang="en-US" sz="1100">
                <a:solidFill>
                  <a:srgbClr val="FFFFFF"/>
                </a:solidFill>
                <a:latin typeface="Arial" charset="0"/>
                <a:ea typeface="黑体" pitchFamily="49" charset="-122"/>
              </a:rPr>
              <a:t>子目录 </a:t>
            </a:r>
            <a:r>
              <a:rPr lang="en-US" altLang="zh-CN" sz="1100">
                <a:solidFill>
                  <a:srgbClr val="FFFFFF"/>
                </a:solidFill>
                <a:latin typeface="Arial" charset="0"/>
                <a:ea typeface="黑体" pitchFamily="49" charset="-122"/>
              </a:rPr>
              <a:t>(2-5</a:t>
            </a:r>
            <a:r>
              <a:rPr lang="zh-CN" altLang="en-US" sz="1100">
                <a:solidFill>
                  <a:srgbClr val="FFFFFF"/>
                </a:solidFill>
                <a:latin typeface="Arial" charset="0"/>
                <a:ea typeface="黑体" pitchFamily="49" charset="-122"/>
              </a:rPr>
              <a:t>级</a:t>
            </a:r>
            <a:r>
              <a:rPr lang="en-US" altLang="zh-CN" sz="1100">
                <a:solidFill>
                  <a:srgbClr val="FFFFFF"/>
                </a:solidFill>
                <a:latin typeface="Arial" charset="0"/>
                <a:ea typeface="黑体" pitchFamily="49" charset="-122"/>
              </a:rPr>
              <a:t>) :18pt  </a:t>
            </a:r>
          </a:p>
          <a:p>
            <a:pPr algn="r">
              <a:lnSpc>
                <a:spcPct val="125000"/>
              </a:lnSpc>
              <a:spcBef>
                <a:spcPct val="20000"/>
              </a:spcBef>
              <a:defRPr/>
            </a:pPr>
            <a:r>
              <a:rPr lang="zh-CN" altLang="en-US" sz="1100">
                <a:solidFill>
                  <a:srgbClr val="FFFFFF"/>
                </a:solidFill>
                <a:latin typeface="Arial" charset="0"/>
                <a:ea typeface="黑体" pitchFamily="49" charset="-122"/>
              </a:rPr>
              <a:t>颜色</a:t>
            </a:r>
            <a:r>
              <a:rPr lang="en-US" altLang="zh-CN" sz="1100">
                <a:solidFill>
                  <a:srgbClr val="FFFFFF"/>
                </a:solidFill>
                <a:latin typeface="Arial" charset="0"/>
                <a:ea typeface="黑体" pitchFamily="49" charset="-122"/>
              </a:rPr>
              <a:t>:</a:t>
            </a:r>
            <a:r>
              <a:rPr lang="zh-CN" altLang="en-US" sz="1100">
                <a:solidFill>
                  <a:srgbClr val="FFFFFF"/>
                </a:solidFill>
                <a:latin typeface="Arial" charset="0"/>
                <a:ea typeface="黑体" pitchFamily="49" charset="-122"/>
              </a:rPr>
              <a:t>黑色</a:t>
            </a:r>
          </a:p>
          <a:p>
            <a:pPr algn="r">
              <a:lnSpc>
                <a:spcPct val="125000"/>
              </a:lnSpc>
              <a:spcBef>
                <a:spcPct val="20000"/>
              </a:spcBef>
              <a:defRPr/>
            </a:pPr>
            <a:r>
              <a:rPr lang="zh-CN" altLang="en-US" sz="1100">
                <a:solidFill>
                  <a:srgbClr val="FFFFFF"/>
                </a:solidFill>
                <a:latin typeface="Arial" charset="0"/>
                <a:ea typeface="黑体" pitchFamily="49" charset="-122"/>
              </a:rPr>
              <a:t>内部使用字体 </a:t>
            </a:r>
            <a:r>
              <a:rPr lang="en-US" altLang="zh-CN" sz="1100">
                <a:solidFill>
                  <a:srgbClr val="FFFFFF"/>
                </a:solidFill>
                <a:latin typeface="Arial" charset="0"/>
                <a:ea typeface="黑体" pitchFamily="49" charset="-122"/>
              </a:rPr>
              <a:t>:</a:t>
            </a:r>
          </a:p>
          <a:p>
            <a:pPr algn="r">
              <a:lnSpc>
                <a:spcPct val="125000"/>
              </a:lnSpc>
              <a:spcBef>
                <a:spcPct val="20000"/>
              </a:spcBef>
              <a:defRPr/>
            </a:pPr>
            <a:r>
              <a:rPr lang="en-US" altLang="zh-CN" sz="1100">
                <a:solidFill>
                  <a:srgbClr val="FFFFFF"/>
                </a:solidFill>
                <a:latin typeface="Arial" charset="0"/>
                <a:ea typeface="黑体" pitchFamily="49" charset="-122"/>
              </a:rPr>
              <a:t>FrutigerNext LT Regular</a:t>
            </a:r>
          </a:p>
          <a:p>
            <a:pPr algn="r">
              <a:lnSpc>
                <a:spcPct val="125000"/>
              </a:lnSpc>
              <a:spcBef>
                <a:spcPct val="20000"/>
              </a:spcBef>
              <a:defRPr/>
            </a:pPr>
            <a:r>
              <a:rPr lang="zh-CN" altLang="en-US" sz="1100">
                <a:solidFill>
                  <a:srgbClr val="FFFFFF"/>
                </a:solidFill>
                <a:latin typeface="Arial" charset="0"/>
                <a:ea typeface="黑体" pitchFamily="49" charset="-122"/>
              </a:rPr>
              <a:t>外部使用字体 </a:t>
            </a:r>
            <a:r>
              <a:rPr lang="en-US" altLang="zh-CN" sz="1100">
                <a:solidFill>
                  <a:srgbClr val="FFFFFF"/>
                </a:solidFill>
                <a:latin typeface="Arial" charset="0"/>
                <a:ea typeface="黑体" pitchFamily="49" charset="-122"/>
              </a:rPr>
              <a:t>: Arial</a:t>
            </a:r>
          </a:p>
          <a:p>
            <a:pPr algn="r">
              <a:lnSpc>
                <a:spcPct val="75000"/>
              </a:lnSpc>
              <a:spcBef>
                <a:spcPct val="20000"/>
              </a:spcBef>
              <a:defRPr/>
            </a:pPr>
            <a:endParaRPr lang="en-US" altLang="zh-CN" sz="1100">
              <a:solidFill>
                <a:srgbClr val="FFFFFF"/>
              </a:solidFill>
              <a:latin typeface="Arial" charset="0"/>
              <a:ea typeface="黑体" pitchFamily="49" charset="-122"/>
            </a:endParaRPr>
          </a:p>
          <a:p>
            <a:pPr algn="r">
              <a:lnSpc>
                <a:spcPct val="125000"/>
              </a:lnSpc>
              <a:spcBef>
                <a:spcPct val="20000"/>
              </a:spcBef>
              <a:defRPr/>
            </a:pPr>
            <a:r>
              <a:rPr lang="zh-CN" altLang="en-US" sz="1100">
                <a:solidFill>
                  <a:srgbClr val="FFFFFF"/>
                </a:solidFill>
                <a:latin typeface="Arial" charset="0"/>
                <a:ea typeface="黑体" pitchFamily="49" charset="-122"/>
              </a:rPr>
              <a:t>中文正文</a:t>
            </a:r>
            <a:r>
              <a:rPr lang="en-US" altLang="zh-CN" sz="1100">
                <a:solidFill>
                  <a:srgbClr val="FFFFFF"/>
                </a:solidFill>
                <a:latin typeface="Arial" charset="0"/>
                <a:ea typeface="黑体" pitchFamily="49" charset="-122"/>
              </a:rPr>
              <a:t>:18-20pt</a:t>
            </a:r>
          </a:p>
          <a:p>
            <a:pPr algn="r">
              <a:lnSpc>
                <a:spcPct val="125000"/>
              </a:lnSpc>
              <a:spcBef>
                <a:spcPct val="20000"/>
              </a:spcBef>
              <a:defRPr/>
            </a:pPr>
            <a:r>
              <a:rPr lang="zh-CN" altLang="en-US" sz="1100">
                <a:solidFill>
                  <a:srgbClr val="FFFFFF"/>
                </a:solidFill>
                <a:latin typeface="Arial" charset="0"/>
                <a:ea typeface="黑体" pitchFamily="49" charset="-122"/>
              </a:rPr>
              <a:t>子目录</a:t>
            </a:r>
            <a:r>
              <a:rPr lang="en-US" altLang="zh-CN" sz="1100">
                <a:solidFill>
                  <a:srgbClr val="FFFFFF"/>
                </a:solidFill>
                <a:latin typeface="Arial" charset="0"/>
                <a:ea typeface="黑体" pitchFamily="49" charset="-122"/>
              </a:rPr>
              <a:t>(2-5</a:t>
            </a:r>
            <a:r>
              <a:rPr lang="zh-CN" altLang="en-US" sz="1100">
                <a:solidFill>
                  <a:srgbClr val="FFFFFF"/>
                </a:solidFill>
                <a:latin typeface="Arial" charset="0"/>
                <a:ea typeface="黑体" pitchFamily="49" charset="-122"/>
              </a:rPr>
              <a:t>级</a:t>
            </a:r>
            <a:r>
              <a:rPr lang="en-US" altLang="zh-CN" sz="1100">
                <a:solidFill>
                  <a:srgbClr val="FFFFFF"/>
                </a:solidFill>
                <a:latin typeface="Arial" charset="0"/>
                <a:ea typeface="黑体" pitchFamily="49" charset="-122"/>
              </a:rPr>
              <a:t>):18pt </a:t>
            </a:r>
            <a:endParaRPr lang="zh-CN" altLang="en-US" sz="1100">
              <a:solidFill>
                <a:srgbClr val="FFFFFF"/>
              </a:solidFill>
              <a:latin typeface="Arial" charset="0"/>
              <a:ea typeface="黑体" pitchFamily="49" charset="-122"/>
            </a:endParaRPr>
          </a:p>
          <a:p>
            <a:pPr algn="r">
              <a:lnSpc>
                <a:spcPct val="125000"/>
              </a:lnSpc>
              <a:spcBef>
                <a:spcPct val="20000"/>
              </a:spcBef>
              <a:defRPr/>
            </a:pPr>
            <a:r>
              <a:rPr lang="zh-CN" altLang="en-US" sz="1100">
                <a:solidFill>
                  <a:srgbClr val="FFFFFF"/>
                </a:solidFill>
                <a:latin typeface="Arial" charset="0"/>
                <a:ea typeface="黑体" pitchFamily="49" charset="-122"/>
              </a:rPr>
              <a:t>颜色</a:t>
            </a:r>
            <a:r>
              <a:rPr lang="en-US" altLang="zh-CN" sz="1100">
                <a:solidFill>
                  <a:srgbClr val="FFFFFF"/>
                </a:solidFill>
                <a:latin typeface="Arial" charset="0"/>
                <a:ea typeface="黑体" pitchFamily="49" charset="-122"/>
              </a:rPr>
              <a:t>:</a:t>
            </a:r>
            <a:r>
              <a:rPr lang="zh-CN" altLang="en-US" sz="1100">
                <a:solidFill>
                  <a:srgbClr val="FFFFFF"/>
                </a:solidFill>
                <a:latin typeface="Arial" charset="0"/>
                <a:ea typeface="黑体" pitchFamily="49" charset="-122"/>
              </a:rPr>
              <a:t>黑色</a:t>
            </a:r>
          </a:p>
          <a:p>
            <a:pPr algn="r">
              <a:lnSpc>
                <a:spcPct val="125000"/>
              </a:lnSpc>
              <a:spcBef>
                <a:spcPct val="20000"/>
              </a:spcBef>
              <a:defRPr/>
            </a:pPr>
            <a:r>
              <a:rPr lang="zh-CN" altLang="en-US" sz="1100">
                <a:solidFill>
                  <a:srgbClr val="FFFFFF"/>
                </a:solidFill>
                <a:latin typeface="Arial" charset="0"/>
                <a:ea typeface="黑体" pitchFamily="49" charset="-122"/>
              </a:rPr>
              <a:t>字体</a:t>
            </a:r>
            <a:r>
              <a:rPr lang="en-US" altLang="zh-CN" sz="1100">
                <a:solidFill>
                  <a:srgbClr val="FFFFFF"/>
                </a:solidFill>
                <a:latin typeface="Arial" charset="0"/>
                <a:ea typeface="黑体" pitchFamily="49" charset="-122"/>
              </a:rPr>
              <a:t>:</a:t>
            </a:r>
            <a:r>
              <a:rPr lang="zh-CN" altLang="en-US" sz="1100">
                <a:solidFill>
                  <a:srgbClr val="FFFFFF"/>
                </a:solidFill>
                <a:latin typeface="Arial" charset="0"/>
                <a:ea typeface="黑体" pitchFamily="49" charset="-122"/>
              </a:rPr>
              <a:t>细黑体 </a:t>
            </a:r>
            <a:endParaRPr lang="zh-CN" altLang="en-US" sz="1100">
              <a:solidFill>
                <a:srgbClr val="000000"/>
              </a:solidFill>
              <a:latin typeface="Arial" charset="0"/>
              <a:ea typeface="黑体" pitchFamily="49" charset="-122"/>
            </a:endParaRPr>
          </a:p>
        </p:txBody>
      </p:sp>
      <p:sp>
        <p:nvSpPr>
          <p:cNvPr id="310" name="Rectangle 19"/>
          <p:cNvSpPr>
            <a:spLocks noGrp="1" noChangeArrowheads="1"/>
          </p:cNvSpPr>
          <p:nvPr>
            <p:ph type="dt" sz="quarter" idx="2"/>
          </p:nvPr>
        </p:nvSpPr>
        <p:spPr bwMode="auto">
          <a:xfrm>
            <a:off x="877890" y="479425"/>
            <a:ext cx="2844801" cy="215900"/>
          </a:xfrm>
          <a:prstGeom prst="rect">
            <a:avLst/>
          </a:prstGeom>
          <a:noFill/>
          <a:ln>
            <a:noFill/>
          </a:ln>
          <a:effectLst/>
          <a:extLst/>
        </p:spPr>
        <p:txBody>
          <a:bodyPr vert="horz" wrap="square" lIns="0" tIns="0" rIns="0" bIns="0" numCol="1" anchor="t" anchorCtr="0" compatLnSpc="1">
            <a:prstTxWarp prst="textNoShape">
              <a:avLst/>
            </a:prstTxWarp>
            <a:spAutoFit/>
          </a:bodyPr>
          <a:lstStyle>
            <a:lvl1pPr>
              <a:defRPr sz="1400">
                <a:latin typeface="+mn-lt"/>
                <a:ea typeface="+mn-ea"/>
              </a:defRPr>
            </a:lvl1pPr>
          </a:lstStyle>
          <a:p>
            <a:pPr>
              <a:defRPr/>
            </a:pPr>
            <a:endParaRPr lang="en-US" altLang="zh-CN"/>
          </a:p>
        </p:txBody>
      </p:sp>
      <p:grpSp>
        <p:nvGrpSpPr>
          <p:cNvPr id="1035" name="组合 84"/>
          <p:cNvGrpSpPr>
            <a:grpSpLocks/>
          </p:cNvGrpSpPr>
          <p:nvPr/>
        </p:nvGrpSpPr>
        <p:grpSpPr bwMode="auto">
          <a:xfrm>
            <a:off x="876300" y="5608639"/>
            <a:ext cx="10440988" cy="837744"/>
            <a:chOff x="876300" y="5608638"/>
            <a:chExt cx="10440988" cy="837744"/>
          </a:xfrm>
        </p:grpSpPr>
        <p:sp>
          <p:nvSpPr>
            <p:cNvPr id="86" name="Text Box 5"/>
            <p:cNvSpPr txBox="1">
              <a:spLocks noChangeArrowheads="1"/>
            </p:cNvSpPr>
            <p:nvPr userDrawn="1"/>
          </p:nvSpPr>
          <p:spPr bwMode="auto">
            <a:xfrm>
              <a:off x="876300" y="6230938"/>
              <a:ext cx="2951770" cy="215444"/>
            </a:xfrm>
            <a:prstGeom prst="rect">
              <a:avLst/>
            </a:prstGeom>
            <a:noFill/>
            <a:ln>
              <a:noFill/>
            </a:ln>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dirty="0" smtClean="0">
                  <a:solidFill>
                    <a:srgbClr val="000000"/>
                  </a:solidFill>
                  <a:latin typeface="FrutigerNext LT Bold" pitchFamily="34" charset="0"/>
                  <a:ea typeface="MS PGothic" pitchFamily="34" charset="-128"/>
                </a:rPr>
                <a:t>HUAWEI TECHNOLOGIES CO., LTD.</a:t>
              </a:r>
            </a:p>
          </p:txBody>
        </p:sp>
        <p:pic>
          <p:nvPicPr>
            <p:cNvPr id="1104" name="Picture 89" descr="Huawei logo"/>
            <p:cNvPicPr>
              <a:picLocks noChangeAspect="1" noChangeArrowheads="1"/>
            </p:cNvPicPr>
            <p:nvPr userDrawn="1"/>
          </p:nvPicPr>
          <p:blipFill>
            <a:blip r:embed="rId2" cstate="print"/>
            <a:srcRect/>
            <a:stretch>
              <a:fillRect/>
            </a:stretch>
          </p:blipFill>
          <p:spPr bwMode="auto">
            <a:xfrm>
              <a:off x="10483850" y="5608638"/>
              <a:ext cx="833438" cy="835025"/>
            </a:xfrm>
            <a:prstGeom prst="rect">
              <a:avLst/>
            </a:prstGeom>
            <a:noFill/>
            <a:ln w="9525">
              <a:noFill/>
              <a:miter lim="800000"/>
              <a:headEnd/>
              <a:tailEnd/>
            </a:ln>
          </p:spPr>
        </p:pic>
      </p:grpSp>
      <p:grpSp>
        <p:nvGrpSpPr>
          <p:cNvPr id="2" name="Group 148"/>
          <p:cNvGrpSpPr>
            <a:grpSpLocks/>
          </p:cNvGrpSpPr>
          <p:nvPr/>
        </p:nvGrpSpPr>
        <p:grpSpPr bwMode="auto">
          <a:xfrm>
            <a:off x="12436477" y="3511550"/>
            <a:ext cx="1225550" cy="3224213"/>
            <a:chOff x="5839" y="2251"/>
            <a:chExt cx="579" cy="2031"/>
          </a:xfrm>
        </p:grpSpPr>
        <p:sp>
          <p:nvSpPr>
            <p:cNvPr id="100" name="Rectangle 149"/>
            <p:cNvSpPr>
              <a:spLocks noChangeArrowheads="1"/>
            </p:cNvSpPr>
            <p:nvPr userDrawn="1"/>
          </p:nvSpPr>
          <p:spPr bwMode="auto">
            <a:xfrm>
              <a:off x="5839" y="3149"/>
              <a:ext cx="579" cy="233"/>
            </a:xfrm>
            <a:prstGeom prst="rect">
              <a:avLst/>
            </a:prstGeom>
            <a:solidFill>
              <a:srgbClr val="FFFFFF"/>
            </a:solidFill>
            <a:ln w="9525" algn="ctr">
              <a:noFill/>
              <a:miter lim="800000"/>
              <a:headEnd/>
              <a:tailEnd/>
            </a:ln>
            <a:effectLst/>
          </p:spPr>
          <p:txBody>
            <a:bodyPr lIns="91425" tIns="45712" rIns="91425" bIns="45712" anchor="ctr">
              <a:spAutoFit/>
            </a:bodyPr>
            <a:lstStyle/>
            <a:p>
              <a:pPr>
                <a:defRPr/>
              </a:pPr>
              <a:endParaRPr lang="zh-CN" altLang="en-US"/>
            </a:p>
          </p:txBody>
        </p:sp>
        <p:grpSp>
          <p:nvGrpSpPr>
            <p:cNvPr id="1038" name="Group 150"/>
            <p:cNvGrpSpPr>
              <a:grpSpLocks/>
            </p:cNvGrpSpPr>
            <p:nvPr userDrawn="1"/>
          </p:nvGrpSpPr>
          <p:grpSpPr bwMode="auto">
            <a:xfrm>
              <a:off x="5893" y="2387"/>
              <a:ext cx="466" cy="115"/>
              <a:chOff x="5893" y="2387"/>
              <a:chExt cx="466" cy="115"/>
            </a:xfrm>
          </p:grpSpPr>
          <p:sp>
            <p:nvSpPr>
              <p:cNvPr id="162" name="Rectangle 151"/>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63" name="Rectangle 152"/>
              <p:cNvSpPr>
                <a:spLocks noChangeArrowheads="1"/>
              </p:cNvSpPr>
              <p:nvPr userDrawn="1"/>
            </p:nvSpPr>
            <p:spPr bwMode="auto">
              <a:xfrm flipV="1">
                <a:off x="6126" y="2387"/>
                <a:ext cx="115"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64" name="Rectangle 153"/>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a:defRPr/>
                </a:pPr>
                <a:endParaRPr lang="zh-CN" altLang="en-US"/>
              </a:p>
            </p:txBody>
          </p:sp>
          <p:sp>
            <p:nvSpPr>
              <p:cNvPr id="165" name="Rectangle 154"/>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a:defRPr/>
                </a:pPr>
                <a:endParaRPr lang="zh-CN" altLang="en-US"/>
              </a:p>
            </p:txBody>
          </p:sp>
        </p:grpSp>
        <p:grpSp>
          <p:nvGrpSpPr>
            <p:cNvPr id="1039" name="Group 155"/>
            <p:cNvGrpSpPr>
              <a:grpSpLocks/>
            </p:cNvGrpSpPr>
            <p:nvPr userDrawn="1"/>
          </p:nvGrpSpPr>
          <p:grpSpPr bwMode="auto">
            <a:xfrm>
              <a:off x="5893" y="2523"/>
              <a:ext cx="466" cy="115"/>
              <a:chOff x="5893" y="2523"/>
              <a:chExt cx="466" cy="115"/>
            </a:xfrm>
          </p:grpSpPr>
          <p:sp>
            <p:nvSpPr>
              <p:cNvPr id="158" name="Rectangle 156"/>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59" name="Rectangle 157"/>
              <p:cNvSpPr>
                <a:spLocks noChangeArrowheads="1"/>
              </p:cNvSpPr>
              <p:nvPr userDrawn="1"/>
            </p:nvSpPr>
            <p:spPr bwMode="auto">
              <a:xfrm flipV="1">
                <a:off x="6126" y="2523"/>
                <a:ext cx="115"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60" name="Rectangle 158"/>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61" name="Rectangle 159"/>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grpSp>
        <p:grpSp>
          <p:nvGrpSpPr>
            <p:cNvPr id="1040" name="Group 160"/>
            <p:cNvGrpSpPr>
              <a:grpSpLocks/>
            </p:cNvGrpSpPr>
            <p:nvPr userDrawn="1"/>
          </p:nvGrpSpPr>
          <p:grpSpPr bwMode="auto">
            <a:xfrm>
              <a:off x="5893" y="2659"/>
              <a:ext cx="466" cy="115"/>
              <a:chOff x="5893" y="2659"/>
              <a:chExt cx="466" cy="115"/>
            </a:xfrm>
          </p:grpSpPr>
          <p:sp>
            <p:nvSpPr>
              <p:cNvPr id="154" name="Rectangle 161"/>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55" name="Rectangle 162"/>
              <p:cNvSpPr>
                <a:spLocks noChangeArrowheads="1"/>
              </p:cNvSpPr>
              <p:nvPr userDrawn="1"/>
            </p:nvSpPr>
            <p:spPr bwMode="auto">
              <a:xfrm flipV="1">
                <a:off x="6126" y="2659"/>
                <a:ext cx="115" cy="115"/>
              </a:xfrm>
              <a:prstGeom prst="rect">
                <a:avLst/>
              </a:prstGeom>
              <a:solidFill>
                <a:srgbClr val="0099CC"/>
              </a:solidFill>
              <a:ln w="9525">
                <a:noFill/>
                <a:miter lim="800000"/>
                <a:headEnd/>
                <a:tailEnd/>
              </a:ln>
              <a:effectLst/>
            </p:spPr>
            <p:txBody>
              <a:bodyPr wrap="none" anchor="ctr"/>
              <a:lstStyle/>
              <a:p>
                <a:pPr>
                  <a:defRPr/>
                </a:pPr>
                <a:endParaRPr lang="zh-CN" altLang="en-US"/>
              </a:p>
            </p:txBody>
          </p:sp>
          <p:sp>
            <p:nvSpPr>
              <p:cNvPr id="156" name="Rectangle 163"/>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57" name="Rectangle 164"/>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a:defRPr/>
                </a:pPr>
                <a:endParaRPr lang="zh-CN" altLang="en-US"/>
              </a:p>
            </p:txBody>
          </p:sp>
        </p:grpSp>
        <p:grpSp>
          <p:nvGrpSpPr>
            <p:cNvPr id="1041" name="Group 165"/>
            <p:cNvGrpSpPr>
              <a:grpSpLocks/>
            </p:cNvGrpSpPr>
            <p:nvPr userDrawn="1"/>
          </p:nvGrpSpPr>
          <p:grpSpPr bwMode="auto">
            <a:xfrm>
              <a:off x="5893" y="2251"/>
              <a:ext cx="466" cy="119"/>
              <a:chOff x="5893" y="2251"/>
              <a:chExt cx="466" cy="119"/>
            </a:xfrm>
          </p:grpSpPr>
          <p:sp>
            <p:nvSpPr>
              <p:cNvPr id="150" name="Rectangle 166"/>
              <p:cNvSpPr>
                <a:spLocks noChangeArrowheads="1"/>
              </p:cNvSpPr>
              <p:nvPr userDrawn="1"/>
            </p:nvSpPr>
            <p:spPr bwMode="auto">
              <a:xfrm flipV="1">
                <a:off x="6126" y="2251"/>
                <a:ext cx="115" cy="119"/>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51" name="Rectangle 167"/>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a:defRPr/>
                </a:pPr>
                <a:endParaRPr lang="zh-CN" altLang="en-US"/>
              </a:p>
            </p:txBody>
          </p:sp>
          <p:sp>
            <p:nvSpPr>
              <p:cNvPr id="152" name="Rectangle 168"/>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53" name="Rectangle 169"/>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a:defRPr/>
                </a:pPr>
                <a:endParaRPr lang="zh-CN" altLang="en-US"/>
              </a:p>
            </p:txBody>
          </p:sp>
        </p:grpSp>
        <p:grpSp>
          <p:nvGrpSpPr>
            <p:cNvPr id="1042" name="Group 170"/>
            <p:cNvGrpSpPr>
              <a:grpSpLocks/>
            </p:cNvGrpSpPr>
            <p:nvPr userDrawn="1"/>
          </p:nvGrpSpPr>
          <p:grpSpPr bwMode="auto">
            <a:xfrm>
              <a:off x="5893" y="2886"/>
              <a:ext cx="466" cy="115"/>
              <a:chOff x="5893" y="2886"/>
              <a:chExt cx="466" cy="115"/>
            </a:xfrm>
          </p:grpSpPr>
          <p:sp>
            <p:nvSpPr>
              <p:cNvPr id="146" name="Rectangle 171"/>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47" name="Rectangle 172"/>
              <p:cNvSpPr>
                <a:spLocks noChangeArrowheads="1"/>
              </p:cNvSpPr>
              <p:nvPr userDrawn="1"/>
            </p:nvSpPr>
            <p:spPr bwMode="auto">
              <a:xfrm flipV="1">
                <a:off x="6126" y="2886"/>
                <a:ext cx="115"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48" name="Rectangle 173"/>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49" name="Rectangle 174"/>
              <p:cNvSpPr>
                <a:spLocks noChangeArrowheads="1"/>
              </p:cNvSpPr>
              <p:nvPr userDrawn="1"/>
            </p:nvSpPr>
            <p:spPr bwMode="auto">
              <a:xfrm flipV="1">
                <a:off x="5893" y="2886"/>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1043" name="Group 175"/>
            <p:cNvGrpSpPr>
              <a:grpSpLocks/>
            </p:cNvGrpSpPr>
            <p:nvPr userDrawn="1"/>
          </p:nvGrpSpPr>
          <p:grpSpPr bwMode="auto">
            <a:xfrm>
              <a:off x="5893" y="3022"/>
              <a:ext cx="466" cy="115"/>
              <a:chOff x="5893" y="3022"/>
              <a:chExt cx="466" cy="115"/>
            </a:xfrm>
          </p:grpSpPr>
          <p:sp>
            <p:nvSpPr>
              <p:cNvPr id="142" name="Rectangle 176"/>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43" name="Rectangle 177"/>
              <p:cNvSpPr>
                <a:spLocks noChangeArrowheads="1"/>
              </p:cNvSpPr>
              <p:nvPr userDrawn="1"/>
            </p:nvSpPr>
            <p:spPr bwMode="auto">
              <a:xfrm flipV="1">
                <a:off x="6126" y="3022"/>
                <a:ext cx="115"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44" name="Rectangle 178"/>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145" name="Rectangle 179"/>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1044" name="Group 180"/>
            <p:cNvGrpSpPr>
              <a:grpSpLocks/>
            </p:cNvGrpSpPr>
            <p:nvPr userDrawn="1"/>
          </p:nvGrpSpPr>
          <p:grpSpPr bwMode="auto">
            <a:xfrm>
              <a:off x="5893" y="3158"/>
              <a:ext cx="466" cy="115"/>
              <a:chOff x="5893" y="3158"/>
              <a:chExt cx="466" cy="115"/>
            </a:xfrm>
          </p:grpSpPr>
          <p:sp>
            <p:nvSpPr>
              <p:cNvPr id="138" name="Rectangle 181"/>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39" name="Rectangle 182"/>
              <p:cNvSpPr>
                <a:spLocks noChangeArrowheads="1"/>
              </p:cNvSpPr>
              <p:nvPr userDrawn="1"/>
            </p:nvSpPr>
            <p:spPr bwMode="auto">
              <a:xfrm flipV="1">
                <a:off x="6126" y="3158"/>
                <a:ext cx="115"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140" name="Rectangle 183"/>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41" name="Rectangle 184"/>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1045" name="Group 185"/>
            <p:cNvGrpSpPr>
              <a:grpSpLocks/>
            </p:cNvGrpSpPr>
            <p:nvPr userDrawn="1"/>
          </p:nvGrpSpPr>
          <p:grpSpPr bwMode="auto">
            <a:xfrm>
              <a:off x="5893" y="3385"/>
              <a:ext cx="466" cy="115"/>
              <a:chOff x="5893" y="3385"/>
              <a:chExt cx="466" cy="115"/>
            </a:xfrm>
          </p:grpSpPr>
          <p:sp>
            <p:nvSpPr>
              <p:cNvPr id="134" name="Rectangle 186"/>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35" name="Rectangle 187"/>
              <p:cNvSpPr>
                <a:spLocks noChangeArrowheads="1"/>
              </p:cNvSpPr>
              <p:nvPr userDrawn="1"/>
            </p:nvSpPr>
            <p:spPr bwMode="auto">
              <a:xfrm flipV="1">
                <a:off x="6126" y="3385"/>
                <a:ext cx="115"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36" name="Rectangle 188"/>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37" name="Rectangle 189"/>
              <p:cNvSpPr>
                <a:spLocks noChangeArrowheads="1"/>
              </p:cNvSpPr>
              <p:nvPr userDrawn="1"/>
            </p:nvSpPr>
            <p:spPr bwMode="auto">
              <a:xfrm flipV="1">
                <a:off x="5893" y="3385"/>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1046" name="Group 190"/>
            <p:cNvGrpSpPr>
              <a:grpSpLocks/>
            </p:cNvGrpSpPr>
            <p:nvPr userDrawn="1"/>
          </p:nvGrpSpPr>
          <p:grpSpPr bwMode="auto">
            <a:xfrm>
              <a:off x="5893" y="3521"/>
              <a:ext cx="466" cy="115"/>
              <a:chOff x="5893" y="3521"/>
              <a:chExt cx="466" cy="115"/>
            </a:xfrm>
          </p:grpSpPr>
          <p:sp>
            <p:nvSpPr>
              <p:cNvPr id="130" name="Rectangle 191"/>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31" name="Rectangle 192"/>
              <p:cNvSpPr>
                <a:spLocks noChangeArrowheads="1"/>
              </p:cNvSpPr>
              <p:nvPr userDrawn="1"/>
            </p:nvSpPr>
            <p:spPr bwMode="auto">
              <a:xfrm flipV="1">
                <a:off x="6126" y="3521"/>
                <a:ext cx="115"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32" name="Rectangle 193"/>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133" name="Rectangle 194"/>
              <p:cNvSpPr>
                <a:spLocks noChangeArrowheads="1"/>
              </p:cNvSpPr>
              <p:nvPr userDrawn="1"/>
            </p:nvSpPr>
            <p:spPr bwMode="auto">
              <a:xfrm flipV="1">
                <a:off x="5893" y="3521"/>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1047" name="Group 195"/>
            <p:cNvGrpSpPr>
              <a:grpSpLocks/>
            </p:cNvGrpSpPr>
            <p:nvPr userDrawn="1"/>
          </p:nvGrpSpPr>
          <p:grpSpPr bwMode="auto">
            <a:xfrm>
              <a:off x="5893" y="3657"/>
              <a:ext cx="466" cy="115"/>
              <a:chOff x="5893" y="3657"/>
              <a:chExt cx="466" cy="115"/>
            </a:xfrm>
          </p:grpSpPr>
          <p:sp>
            <p:nvSpPr>
              <p:cNvPr id="126" name="Rectangle 196"/>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27" name="Rectangle 197"/>
              <p:cNvSpPr>
                <a:spLocks noChangeArrowheads="1"/>
              </p:cNvSpPr>
              <p:nvPr userDrawn="1"/>
            </p:nvSpPr>
            <p:spPr bwMode="auto">
              <a:xfrm flipV="1">
                <a:off x="6126" y="3657"/>
                <a:ext cx="115"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128" name="Rectangle 198"/>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29" name="Rectangle 199"/>
              <p:cNvSpPr>
                <a:spLocks noChangeArrowheads="1"/>
              </p:cNvSpPr>
              <p:nvPr userDrawn="1"/>
            </p:nvSpPr>
            <p:spPr bwMode="auto">
              <a:xfrm flipV="1">
                <a:off x="5893" y="3657"/>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1048" name="Group 200"/>
            <p:cNvGrpSpPr>
              <a:grpSpLocks/>
            </p:cNvGrpSpPr>
            <p:nvPr userDrawn="1"/>
          </p:nvGrpSpPr>
          <p:grpSpPr bwMode="auto">
            <a:xfrm>
              <a:off x="5893" y="3884"/>
              <a:ext cx="466" cy="115"/>
              <a:chOff x="5893" y="3884"/>
              <a:chExt cx="466" cy="115"/>
            </a:xfrm>
          </p:grpSpPr>
          <p:sp>
            <p:nvSpPr>
              <p:cNvPr id="122" name="Rectangle 201"/>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23" name="Rectangle 202"/>
              <p:cNvSpPr>
                <a:spLocks noChangeArrowheads="1"/>
              </p:cNvSpPr>
              <p:nvPr userDrawn="1"/>
            </p:nvSpPr>
            <p:spPr bwMode="auto">
              <a:xfrm flipV="1">
                <a:off x="6126" y="3884"/>
                <a:ext cx="115"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24" name="Rectangle 203"/>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25" name="Rectangle 204"/>
              <p:cNvSpPr>
                <a:spLocks noChangeArrowheads="1"/>
              </p:cNvSpPr>
              <p:nvPr userDrawn="1"/>
            </p:nvSpPr>
            <p:spPr bwMode="auto">
              <a:xfrm flipV="1">
                <a:off x="5893" y="3884"/>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nvGrpSpPr>
            <p:cNvPr id="1049" name="Group 205"/>
            <p:cNvGrpSpPr>
              <a:grpSpLocks/>
            </p:cNvGrpSpPr>
            <p:nvPr userDrawn="1"/>
          </p:nvGrpSpPr>
          <p:grpSpPr bwMode="auto">
            <a:xfrm>
              <a:off x="5893" y="4026"/>
              <a:ext cx="466" cy="115"/>
              <a:chOff x="5893" y="4026"/>
              <a:chExt cx="466" cy="115"/>
            </a:xfrm>
          </p:grpSpPr>
          <p:sp>
            <p:nvSpPr>
              <p:cNvPr id="118" name="Rectangle 206"/>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19" name="Rectangle 207"/>
              <p:cNvSpPr>
                <a:spLocks noChangeArrowheads="1"/>
              </p:cNvSpPr>
              <p:nvPr userDrawn="1"/>
            </p:nvSpPr>
            <p:spPr bwMode="auto">
              <a:xfrm flipV="1">
                <a:off x="6126" y="4026"/>
                <a:ext cx="115"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20" name="Rectangle 208"/>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121" name="Rectangle 209"/>
              <p:cNvSpPr>
                <a:spLocks noChangeArrowheads="1"/>
              </p:cNvSpPr>
              <p:nvPr userDrawn="1"/>
            </p:nvSpPr>
            <p:spPr bwMode="auto">
              <a:xfrm flipV="1">
                <a:off x="5893" y="4026"/>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nvGrpSpPr>
            <p:cNvPr id="1050" name="Group 210"/>
            <p:cNvGrpSpPr>
              <a:grpSpLocks/>
            </p:cNvGrpSpPr>
            <p:nvPr userDrawn="1"/>
          </p:nvGrpSpPr>
          <p:grpSpPr bwMode="auto">
            <a:xfrm>
              <a:off x="5893" y="4167"/>
              <a:ext cx="466" cy="115"/>
              <a:chOff x="5893" y="4167"/>
              <a:chExt cx="466" cy="115"/>
            </a:xfrm>
          </p:grpSpPr>
          <p:sp>
            <p:nvSpPr>
              <p:cNvPr id="114" name="Rectangle 211"/>
              <p:cNvSpPr>
                <a:spLocks noChangeArrowheads="1"/>
              </p:cNvSpPr>
              <p:nvPr userDrawn="1"/>
            </p:nvSpPr>
            <p:spPr bwMode="auto">
              <a:xfrm flipV="1">
                <a:off x="6010" y="4167"/>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15" name="Rectangle 212"/>
              <p:cNvSpPr>
                <a:spLocks noChangeArrowheads="1"/>
              </p:cNvSpPr>
              <p:nvPr userDrawn="1"/>
            </p:nvSpPr>
            <p:spPr bwMode="auto">
              <a:xfrm flipV="1">
                <a:off x="6126" y="4167"/>
                <a:ext cx="115" cy="115"/>
              </a:xfrm>
              <a:prstGeom prst="rect">
                <a:avLst/>
              </a:prstGeom>
              <a:solidFill>
                <a:srgbClr val="333399"/>
              </a:solidFill>
              <a:ln w="9525">
                <a:noFill/>
                <a:miter lim="800000"/>
                <a:headEnd/>
                <a:tailEnd/>
              </a:ln>
              <a:effectLst/>
            </p:spPr>
            <p:txBody>
              <a:bodyPr wrap="none" anchor="ctr"/>
              <a:lstStyle/>
              <a:p>
                <a:pPr>
                  <a:defRPr/>
                </a:pPr>
                <a:endParaRPr lang="zh-CN" altLang="en-US"/>
              </a:p>
            </p:txBody>
          </p:sp>
          <p:sp>
            <p:nvSpPr>
              <p:cNvPr id="116" name="Rectangle 213"/>
              <p:cNvSpPr>
                <a:spLocks noChangeArrowheads="1"/>
              </p:cNvSpPr>
              <p:nvPr userDrawn="1"/>
            </p:nvSpPr>
            <p:spPr bwMode="auto">
              <a:xfrm flipV="1">
                <a:off x="6242" y="4167"/>
                <a:ext cx="117" cy="115"/>
              </a:xfrm>
              <a:prstGeom prst="rect">
                <a:avLst/>
              </a:prstGeom>
              <a:solidFill>
                <a:srgbClr val="BBE0E3"/>
              </a:solidFill>
              <a:ln w="9525">
                <a:noFill/>
                <a:miter lim="800000"/>
                <a:headEnd/>
                <a:tailEnd/>
              </a:ln>
              <a:effectLst/>
            </p:spPr>
            <p:txBody>
              <a:bodyPr wrap="none" anchor="ctr"/>
              <a:lstStyle/>
              <a:p>
                <a:pPr>
                  <a:defRPr/>
                </a:pPr>
                <a:endParaRPr lang="zh-CN" altLang="en-US"/>
              </a:p>
            </p:txBody>
          </p:sp>
          <p:sp>
            <p:nvSpPr>
              <p:cNvPr id="117" name="Rectangle 214"/>
              <p:cNvSpPr>
                <a:spLocks noChangeArrowheads="1"/>
              </p:cNvSpPr>
              <p:nvPr userDrawn="1"/>
            </p:nvSpPr>
            <p:spPr bwMode="auto">
              <a:xfrm flipV="1">
                <a:off x="5893" y="4167"/>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spTree>
  </p:cSld>
  <p:clrMap bg1="lt1" tx1="dk1" bg2="lt2" tx2="dk2" accent1="accent1" accent2="accent2" accent3="accent3" accent4="accent4" accent5="accent5" accent6="accent6" hlink="hlink" folHlink="folHlink"/>
  <p:transition advClick="0" advTm="8000">
    <p:fade thruBlk="1"/>
  </p:transition>
  <p:timing>
    <p:tnLst>
      <p:par>
        <p:cTn id="1" dur="indefinite" restart="never" nodeType="tmRoot"/>
      </p:par>
    </p:tnLst>
  </p:timing>
  <p:txStyles>
    <p:titleStyle>
      <a:lvl1pPr algn="l" rtl="0" fontAlgn="base">
        <a:spcBef>
          <a:spcPct val="0"/>
        </a:spcBef>
        <a:spcAft>
          <a:spcPct val="0"/>
        </a:spcAft>
        <a:defRPr lang="zh-CN" altLang="en-US" sz="3200" b="1" dirty="0">
          <a:solidFill>
            <a:schemeClr val="bg1"/>
          </a:solidFill>
          <a:latin typeface="黑体" pitchFamily="49" charset="-122"/>
          <a:ea typeface="黑体" pitchFamily="49" charset="-122"/>
          <a:cs typeface="+mj-cs"/>
        </a:defRPr>
      </a:lvl1pPr>
      <a:lvl2pPr algn="l" rtl="0" fontAlgn="base">
        <a:spcBef>
          <a:spcPct val="0"/>
        </a:spcBef>
        <a:spcAft>
          <a:spcPct val="0"/>
        </a:spcAft>
        <a:defRPr sz="3200" b="1">
          <a:solidFill>
            <a:schemeClr val="bg1"/>
          </a:solidFill>
          <a:latin typeface="黑体" pitchFamily="49" charset="-122"/>
          <a:ea typeface="黑体" pitchFamily="49" charset="-122"/>
          <a:cs typeface="宋体" charset="-122"/>
        </a:defRPr>
      </a:lvl2pPr>
      <a:lvl3pPr algn="l" rtl="0" fontAlgn="base">
        <a:spcBef>
          <a:spcPct val="0"/>
        </a:spcBef>
        <a:spcAft>
          <a:spcPct val="0"/>
        </a:spcAft>
        <a:defRPr sz="3200" b="1">
          <a:solidFill>
            <a:schemeClr val="bg1"/>
          </a:solidFill>
          <a:latin typeface="黑体" pitchFamily="49" charset="-122"/>
          <a:ea typeface="黑体" pitchFamily="49" charset="-122"/>
          <a:cs typeface="宋体" charset="-122"/>
        </a:defRPr>
      </a:lvl3pPr>
      <a:lvl4pPr algn="l" rtl="0" fontAlgn="base">
        <a:spcBef>
          <a:spcPct val="0"/>
        </a:spcBef>
        <a:spcAft>
          <a:spcPct val="0"/>
        </a:spcAft>
        <a:defRPr sz="3200" b="1">
          <a:solidFill>
            <a:schemeClr val="bg1"/>
          </a:solidFill>
          <a:latin typeface="黑体" pitchFamily="49" charset="-122"/>
          <a:ea typeface="黑体" pitchFamily="49" charset="-122"/>
          <a:cs typeface="宋体" charset="-122"/>
        </a:defRPr>
      </a:lvl4pPr>
      <a:lvl5pPr algn="l" rtl="0" fontAlgn="base">
        <a:spcBef>
          <a:spcPct val="0"/>
        </a:spcBef>
        <a:spcAft>
          <a:spcPct val="0"/>
        </a:spcAft>
        <a:defRPr sz="3200" b="1">
          <a:solidFill>
            <a:schemeClr val="bg1"/>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fontAlgn="base">
        <a:spcBef>
          <a:spcPct val="20000"/>
        </a:spcBef>
        <a:spcAft>
          <a:spcPct val="0"/>
        </a:spcAft>
        <a:buClr>
          <a:srgbClr val="990000"/>
        </a:buClr>
        <a:defRPr sz="2400" b="1">
          <a:solidFill>
            <a:schemeClr val="bg1"/>
          </a:solidFill>
          <a:latin typeface="黑体" pitchFamily="49" charset="-122"/>
          <a:ea typeface="黑体" pitchFamily="49" charset="-122"/>
          <a:cs typeface="+mn-cs"/>
        </a:defRPr>
      </a:lvl1pPr>
      <a:lvl2pPr marL="742950" indent="-285750" algn="l" rtl="0" fontAlgn="base">
        <a:spcBef>
          <a:spcPct val="20000"/>
        </a:spcBef>
        <a:spcAft>
          <a:spcPct val="0"/>
        </a:spcAft>
        <a:buFont typeface="Arial" charset="0"/>
        <a:buChar char="›"/>
        <a:defRPr sz="2000">
          <a:solidFill>
            <a:schemeClr val="tx1"/>
          </a:solidFill>
          <a:latin typeface="+mn-lt"/>
          <a:ea typeface="+mn-ea"/>
          <a:cs typeface="+mn-cs"/>
        </a:defRPr>
      </a:lvl2pPr>
      <a:lvl3pPr marL="1143000" indent="-228600" algn="l" rtl="0" fontAlgn="base">
        <a:spcBef>
          <a:spcPct val="20000"/>
        </a:spcBef>
        <a:spcAft>
          <a:spcPct val="0"/>
        </a:spcAft>
        <a:buFont typeface="FrutigerNext LT Medium"/>
        <a:buChar char="»"/>
        <a:defRPr>
          <a:solidFill>
            <a:schemeClr val="tx1"/>
          </a:solidFill>
          <a:latin typeface="+mn-lt"/>
          <a:ea typeface="+mn-ea"/>
          <a:cs typeface="+mn-cs"/>
        </a:defRPr>
      </a:lvl3pPr>
      <a:lvl4pPr marL="1600200" indent="-228600" algn="l" rtl="0" fontAlgn="base">
        <a:spcBef>
          <a:spcPct val="20000"/>
        </a:spcBef>
        <a:spcAft>
          <a:spcPct val="0"/>
        </a:spcAft>
        <a:buChar char="–"/>
        <a:defRPr sz="16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2530" name="组合 94"/>
          <p:cNvGrpSpPr>
            <a:grpSpLocks noChangeAspect="1"/>
          </p:cNvGrpSpPr>
          <p:nvPr/>
        </p:nvGrpSpPr>
        <p:grpSpPr bwMode="auto">
          <a:xfrm>
            <a:off x="0" y="973138"/>
            <a:ext cx="12195175" cy="3808412"/>
            <a:chOff x="0" y="1524000"/>
            <a:chExt cx="10058401" cy="3141663"/>
          </a:xfrm>
        </p:grpSpPr>
        <p:sp>
          <p:nvSpPr>
            <p:cNvPr id="96" name="Freeform 11"/>
            <p:cNvSpPr>
              <a:spLocks/>
            </p:cNvSpPr>
            <p:nvPr userDrawn="1"/>
          </p:nvSpPr>
          <p:spPr bwMode="auto">
            <a:xfrm>
              <a:off x="0" y="1524000"/>
              <a:ext cx="7692412" cy="3141663"/>
            </a:xfrm>
            <a:custGeom>
              <a:avLst/>
              <a:gdLst>
                <a:gd name="T0" fmla="*/ 0 w 4846"/>
                <a:gd name="T1" fmla="*/ 0 h 1979"/>
                <a:gd name="T2" fmla="*/ 0 w 4846"/>
                <a:gd name="T3" fmla="*/ 1979 h 1979"/>
                <a:gd name="T4" fmla="*/ 4295 w 4846"/>
                <a:gd name="T5" fmla="*/ 1979 h 1979"/>
                <a:gd name="T6" fmla="*/ 4295 w 4846"/>
                <a:gd name="T7" fmla="*/ 1979 h 1979"/>
                <a:gd name="T8" fmla="*/ 4366 w 4846"/>
                <a:gd name="T9" fmla="*/ 1806 h 1979"/>
                <a:gd name="T10" fmla="*/ 4429 w 4846"/>
                <a:gd name="T11" fmla="*/ 1639 h 1979"/>
                <a:gd name="T12" fmla="*/ 4488 w 4846"/>
                <a:gd name="T13" fmla="*/ 1481 h 1979"/>
                <a:gd name="T14" fmla="*/ 4541 w 4846"/>
                <a:gd name="T15" fmla="*/ 1329 h 1979"/>
                <a:gd name="T16" fmla="*/ 4589 w 4846"/>
                <a:gd name="T17" fmla="*/ 1182 h 1979"/>
                <a:gd name="T18" fmla="*/ 4632 w 4846"/>
                <a:gd name="T19" fmla="*/ 1044 h 1979"/>
                <a:gd name="T20" fmla="*/ 4670 w 4846"/>
                <a:gd name="T21" fmla="*/ 912 h 1979"/>
                <a:gd name="T22" fmla="*/ 4705 w 4846"/>
                <a:gd name="T23" fmla="*/ 787 h 1979"/>
                <a:gd name="T24" fmla="*/ 4734 w 4846"/>
                <a:gd name="T25" fmla="*/ 668 h 1979"/>
                <a:gd name="T26" fmla="*/ 4759 w 4846"/>
                <a:gd name="T27" fmla="*/ 554 h 1979"/>
                <a:gd name="T28" fmla="*/ 4782 w 4846"/>
                <a:gd name="T29" fmla="*/ 447 h 1979"/>
                <a:gd name="T30" fmla="*/ 4800 w 4846"/>
                <a:gd name="T31" fmla="*/ 346 h 1979"/>
                <a:gd name="T32" fmla="*/ 4817 w 4846"/>
                <a:gd name="T33" fmla="*/ 251 h 1979"/>
                <a:gd name="T34" fmla="*/ 4828 w 4846"/>
                <a:gd name="T35" fmla="*/ 162 h 1979"/>
                <a:gd name="T36" fmla="*/ 4838 w 4846"/>
                <a:gd name="T37" fmla="*/ 79 h 1979"/>
                <a:gd name="T38" fmla="*/ 4846 w 4846"/>
                <a:gd name="T39" fmla="*/ 0 h 1979"/>
                <a:gd name="T40" fmla="*/ 0 w 4846"/>
                <a:gd name="T41" fmla="*/ 0 h 1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46" h="1979">
                  <a:moveTo>
                    <a:pt x="0" y="0"/>
                  </a:moveTo>
                  <a:lnTo>
                    <a:pt x="0" y="1979"/>
                  </a:lnTo>
                  <a:lnTo>
                    <a:pt x="4295" y="1979"/>
                  </a:lnTo>
                  <a:lnTo>
                    <a:pt x="4295" y="1979"/>
                  </a:lnTo>
                  <a:lnTo>
                    <a:pt x="4366" y="1806"/>
                  </a:lnTo>
                  <a:lnTo>
                    <a:pt x="4429" y="1639"/>
                  </a:lnTo>
                  <a:lnTo>
                    <a:pt x="4488" y="1481"/>
                  </a:lnTo>
                  <a:lnTo>
                    <a:pt x="4541" y="1329"/>
                  </a:lnTo>
                  <a:lnTo>
                    <a:pt x="4589" y="1182"/>
                  </a:lnTo>
                  <a:lnTo>
                    <a:pt x="4632" y="1044"/>
                  </a:lnTo>
                  <a:lnTo>
                    <a:pt x="4670" y="912"/>
                  </a:lnTo>
                  <a:lnTo>
                    <a:pt x="4705" y="787"/>
                  </a:lnTo>
                  <a:lnTo>
                    <a:pt x="4734" y="668"/>
                  </a:lnTo>
                  <a:lnTo>
                    <a:pt x="4759" y="554"/>
                  </a:lnTo>
                  <a:lnTo>
                    <a:pt x="4782" y="447"/>
                  </a:lnTo>
                  <a:lnTo>
                    <a:pt x="4800" y="346"/>
                  </a:lnTo>
                  <a:lnTo>
                    <a:pt x="4817" y="251"/>
                  </a:lnTo>
                  <a:lnTo>
                    <a:pt x="4828" y="162"/>
                  </a:lnTo>
                  <a:lnTo>
                    <a:pt x="4838" y="79"/>
                  </a:lnTo>
                  <a:lnTo>
                    <a:pt x="4846" y="0"/>
                  </a:lnTo>
                  <a:lnTo>
                    <a:pt x="0" y="0"/>
                  </a:lnTo>
                  <a:close/>
                </a:path>
              </a:pathLst>
            </a:custGeom>
            <a:solidFill>
              <a:srgbClr val="A7A7A7"/>
            </a:solidFill>
            <a:ln>
              <a:noFill/>
            </a:ln>
            <a:extLst/>
          </p:spPr>
          <p:txBody>
            <a:bodyPr/>
            <a:lstStyle/>
            <a:p>
              <a:pPr>
                <a:defRPr/>
              </a:pPr>
              <a:endParaRPr lang="zh-CN" altLang="en-US">
                <a:solidFill>
                  <a:srgbClr val="000000"/>
                </a:solidFill>
              </a:endParaRPr>
            </a:p>
          </p:txBody>
        </p:sp>
        <p:sp>
          <p:nvSpPr>
            <p:cNvPr id="97" name="Freeform 12"/>
            <p:cNvSpPr>
              <a:spLocks/>
            </p:cNvSpPr>
            <p:nvPr userDrawn="1"/>
          </p:nvSpPr>
          <p:spPr bwMode="auto">
            <a:xfrm>
              <a:off x="7215810" y="1524000"/>
              <a:ext cx="2842591" cy="3141663"/>
            </a:xfrm>
            <a:custGeom>
              <a:avLst/>
              <a:gdLst>
                <a:gd name="T0" fmla="*/ 1791 w 1791"/>
                <a:gd name="T1" fmla="*/ 0 h 1979"/>
                <a:gd name="T2" fmla="*/ 689 w 1791"/>
                <a:gd name="T3" fmla="*/ 0 h 1979"/>
                <a:gd name="T4" fmla="*/ 689 w 1791"/>
                <a:gd name="T5" fmla="*/ 0 h 1979"/>
                <a:gd name="T6" fmla="*/ 651 w 1791"/>
                <a:gd name="T7" fmla="*/ 64 h 1979"/>
                <a:gd name="T8" fmla="*/ 612 w 1791"/>
                <a:gd name="T9" fmla="*/ 135 h 1979"/>
                <a:gd name="T10" fmla="*/ 570 w 1791"/>
                <a:gd name="T11" fmla="*/ 213 h 1979"/>
                <a:gd name="T12" fmla="*/ 527 w 1791"/>
                <a:gd name="T13" fmla="*/ 298 h 1979"/>
                <a:gd name="T14" fmla="*/ 485 w 1791"/>
                <a:gd name="T15" fmla="*/ 391 h 1979"/>
                <a:gd name="T16" fmla="*/ 442 w 1791"/>
                <a:gd name="T17" fmla="*/ 490 h 1979"/>
                <a:gd name="T18" fmla="*/ 397 w 1791"/>
                <a:gd name="T19" fmla="*/ 599 h 1979"/>
                <a:gd name="T20" fmla="*/ 353 w 1791"/>
                <a:gd name="T21" fmla="*/ 714 h 1979"/>
                <a:gd name="T22" fmla="*/ 308 w 1791"/>
                <a:gd name="T23" fmla="*/ 839 h 1979"/>
                <a:gd name="T24" fmla="*/ 262 w 1791"/>
                <a:gd name="T25" fmla="*/ 973 h 1979"/>
                <a:gd name="T26" fmla="*/ 217 w 1791"/>
                <a:gd name="T27" fmla="*/ 1116 h 1979"/>
                <a:gd name="T28" fmla="*/ 173 w 1791"/>
                <a:gd name="T29" fmla="*/ 1270 h 1979"/>
                <a:gd name="T30" fmla="*/ 128 w 1791"/>
                <a:gd name="T31" fmla="*/ 1431 h 1979"/>
                <a:gd name="T32" fmla="*/ 84 w 1791"/>
                <a:gd name="T33" fmla="*/ 1603 h 1979"/>
                <a:gd name="T34" fmla="*/ 41 w 1791"/>
                <a:gd name="T35" fmla="*/ 1786 h 1979"/>
                <a:gd name="T36" fmla="*/ 0 w 1791"/>
                <a:gd name="T37" fmla="*/ 1979 h 1979"/>
                <a:gd name="T38" fmla="*/ 1791 w 1791"/>
                <a:gd name="T39" fmla="*/ 1979 h 1979"/>
                <a:gd name="T40" fmla="*/ 1791 w 1791"/>
                <a:gd name="T41" fmla="*/ 0 h 1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91" h="1979">
                  <a:moveTo>
                    <a:pt x="1791" y="0"/>
                  </a:moveTo>
                  <a:lnTo>
                    <a:pt x="689" y="0"/>
                  </a:lnTo>
                  <a:lnTo>
                    <a:pt x="689" y="0"/>
                  </a:lnTo>
                  <a:lnTo>
                    <a:pt x="651" y="64"/>
                  </a:lnTo>
                  <a:lnTo>
                    <a:pt x="612" y="135"/>
                  </a:lnTo>
                  <a:lnTo>
                    <a:pt x="570" y="213"/>
                  </a:lnTo>
                  <a:lnTo>
                    <a:pt x="527" y="298"/>
                  </a:lnTo>
                  <a:lnTo>
                    <a:pt x="485" y="391"/>
                  </a:lnTo>
                  <a:lnTo>
                    <a:pt x="442" y="490"/>
                  </a:lnTo>
                  <a:lnTo>
                    <a:pt x="397" y="599"/>
                  </a:lnTo>
                  <a:lnTo>
                    <a:pt x="353" y="714"/>
                  </a:lnTo>
                  <a:lnTo>
                    <a:pt x="308" y="839"/>
                  </a:lnTo>
                  <a:lnTo>
                    <a:pt x="262" y="973"/>
                  </a:lnTo>
                  <a:lnTo>
                    <a:pt x="217" y="1116"/>
                  </a:lnTo>
                  <a:lnTo>
                    <a:pt x="173" y="1270"/>
                  </a:lnTo>
                  <a:lnTo>
                    <a:pt x="128" y="1431"/>
                  </a:lnTo>
                  <a:lnTo>
                    <a:pt x="84" y="1603"/>
                  </a:lnTo>
                  <a:lnTo>
                    <a:pt x="41" y="1786"/>
                  </a:lnTo>
                  <a:lnTo>
                    <a:pt x="0" y="1979"/>
                  </a:lnTo>
                  <a:lnTo>
                    <a:pt x="1791" y="1979"/>
                  </a:lnTo>
                  <a:lnTo>
                    <a:pt x="1791" y="0"/>
                  </a:lnTo>
                  <a:close/>
                </a:path>
              </a:pathLst>
            </a:custGeom>
            <a:solidFill>
              <a:srgbClr val="A70000"/>
            </a:solidFill>
            <a:ln>
              <a:noFill/>
            </a:ln>
            <a:extLst/>
          </p:spPr>
          <p:txBody>
            <a:bodyPr/>
            <a:lstStyle/>
            <a:p>
              <a:pPr>
                <a:defRPr/>
              </a:pPr>
              <a:endParaRPr lang="zh-CN" altLang="en-US">
                <a:solidFill>
                  <a:srgbClr val="000000"/>
                </a:solidFill>
              </a:endParaRPr>
            </a:p>
          </p:txBody>
        </p:sp>
      </p:grpSp>
      <p:sp>
        <p:nvSpPr>
          <p:cNvPr id="98" name="Text Box 7"/>
          <p:cNvSpPr txBox="1">
            <a:spLocks noChangeArrowheads="1"/>
          </p:cNvSpPr>
          <p:nvPr/>
        </p:nvSpPr>
        <p:spPr bwMode="auto">
          <a:xfrm>
            <a:off x="10148891" y="4011615"/>
            <a:ext cx="1269899" cy="246221"/>
          </a:xfrm>
          <a:prstGeom prst="rect">
            <a:avLst/>
          </a:prstGeom>
          <a:noFill/>
          <a:ln>
            <a:noFill/>
          </a:ln>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smtClean="0">
                <a:solidFill>
                  <a:srgbClr val="FFFFFF"/>
                </a:solidFill>
                <a:latin typeface="FrutigerNext LT Bold" pitchFamily="34" charset="0"/>
                <a:ea typeface="MS PGothic" pitchFamily="34" charset="-128"/>
              </a:rPr>
              <a:t>www.huawei.com</a:t>
            </a:r>
          </a:p>
        </p:txBody>
      </p:sp>
      <p:sp>
        <p:nvSpPr>
          <p:cNvPr id="1027" name="Rectangle 144"/>
          <p:cNvSpPr>
            <a:spLocks noChangeArrowheads="1"/>
          </p:cNvSpPr>
          <p:nvPr/>
        </p:nvSpPr>
        <p:spPr bwMode="auto">
          <a:xfrm>
            <a:off x="12339641" y="1333502"/>
            <a:ext cx="1589087" cy="1333559"/>
          </a:xfrm>
          <a:prstGeom prst="rect">
            <a:avLst/>
          </a:prstGeom>
          <a:noFill/>
          <a:ln w="9525">
            <a:noFill/>
            <a:miter lim="800000"/>
            <a:headEnd/>
            <a:tailEnd/>
          </a:ln>
          <a:effectLst/>
        </p:spPr>
        <p:txBody>
          <a:bodyPr lIns="80124" tIns="40063" rIns="80124" bIns="40063">
            <a:spAutoFit/>
          </a:bodyPr>
          <a:lstStyle/>
          <a:p>
            <a:pPr>
              <a:lnSpc>
                <a:spcPct val="120000"/>
              </a:lnSpc>
              <a:spcBef>
                <a:spcPct val="20000"/>
              </a:spcBef>
              <a:defRPr/>
            </a:pPr>
            <a:r>
              <a:rPr lang="zh-CN" altLang="en-US" sz="1100">
                <a:solidFill>
                  <a:srgbClr val="FFFFFF"/>
                </a:solidFill>
                <a:latin typeface="Arial" charset="0"/>
                <a:ea typeface="黑体" pitchFamily="49" charset="-122"/>
              </a:rPr>
              <a:t>配色参考方案：</a:t>
            </a:r>
          </a:p>
          <a:p>
            <a:pPr>
              <a:lnSpc>
                <a:spcPct val="120000"/>
              </a:lnSpc>
              <a:spcBef>
                <a:spcPct val="20000"/>
              </a:spcBef>
              <a:defRPr/>
            </a:pPr>
            <a:r>
              <a:rPr lang="zh-CN" altLang="en-US" sz="1100">
                <a:solidFill>
                  <a:srgbClr val="FFFFFF"/>
                </a:solidFill>
                <a:latin typeface="Arial" charset="0"/>
                <a:ea typeface="黑体" pitchFamily="49" charset="-122"/>
              </a:rPr>
              <a:t>建议同一页面内不超过四种颜色，以下是</a:t>
            </a:r>
            <a:r>
              <a:rPr lang="en-US" altLang="zh-CN" sz="1100">
                <a:solidFill>
                  <a:srgbClr val="FFFFFF"/>
                </a:solidFill>
                <a:latin typeface="Arial" charset="0"/>
                <a:ea typeface="黑体" pitchFamily="49" charset="-122"/>
              </a:rPr>
              <a:t>13</a:t>
            </a:r>
            <a:r>
              <a:rPr lang="zh-CN" altLang="en-US" sz="1100">
                <a:solidFill>
                  <a:srgbClr val="FFFFFF"/>
                </a:solidFill>
                <a:latin typeface="Arial" charset="0"/>
                <a:ea typeface="黑体" pitchFamily="49" charset="-122"/>
              </a:rPr>
              <a:t>组配色方案，同一页面内只选择一组使用。（仅供参考）</a:t>
            </a:r>
          </a:p>
        </p:txBody>
      </p:sp>
      <p:sp>
        <p:nvSpPr>
          <p:cNvPr id="1028" name="Rectangle 145"/>
          <p:cNvSpPr>
            <a:spLocks noChangeArrowheads="1"/>
          </p:cNvSpPr>
          <p:nvPr/>
        </p:nvSpPr>
        <p:spPr bwMode="auto">
          <a:xfrm>
            <a:off x="12339638" y="0"/>
            <a:ext cx="1493837" cy="487174"/>
          </a:xfrm>
          <a:prstGeom prst="rect">
            <a:avLst/>
          </a:prstGeom>
          <a:noFill/>
          <a:ln w="9525">
            <a:noFill/>
            <a:miter lim="800000"/>
            <a:headEnd/>
            <a:tailEnd/>
          </a:ln>
          <a:effectLst/>
        </p:spPr>
        <p:txBody>
          <a:bodyPr lIns="80124" tIns="40063" rIns="80124" bIns="40063">
            <a:spAutoFit/>
          </a:bodyPr>
          <a:lstStyle/>
          <a:p>
            <a:pPr>
              <a:lnSpc>
                <a:spcPct val="120000"/>
              </a:lnSpc>
              <a:spcBef>
                <a:spcPct val="20000"/>
              </a:spcBef>
              <a:defRPr/>
            </a:pPr>
            <a:r>
              <a:rPr lang="zh-CN" altLang="en-US" sz="1100">
                <a:solidFill>
                  <a:srgbClr val="FFFFFF"/>
                </a:solidFill>
                <a:latin typeface="Arial" charset="0"/>
                <a:ea typeface="黑体" pitchFamily="49" charset="-122"/>
              </a:rPr>
              <a:t>客户或者合作伙伴的标志放在右上角</a:t>
            </a:r>
            <a:r>
              <a:rPr lang="en-US" altLang="zh-CN" sz="1100">
                <a:solidFill>
                  <a:srgbClr val="FFFFFF"/>
                </a:solidFill>
                <a:latin typeface="Arial" charset="0"/>
                <a:ea typeface="黑体" pitchFamily="49" charset="-122"/>
              </a:rPr>
              <a:t>.</a:t>
            </a:r>
            <a:endParaRPr lang="zh-CN" altLang="en-US" sz="1100">
              <a:solidFill>
                <a:srgbClr val="FFFFFF"/>
              </a:solidFill>
              <a:latin typeface="Arial" charset="0"/>
              <a:ea typeface="黑体" pitchFamily="49" charset="-122"/>
            </a:endParaRPr>
          </a:p>
        </p:txBody>
      </p:sp>
      <p:sp>
        <p:nvSpPr>
          <p:cNvPr id="22534" name="Rectangle 2"/>
          <p:cNvSpPr>
            <a:spLocks noGrp="1" noChangeArrowheads="1"/>
          </p:cNvSpPr>
          <p:nvPr>
            <p:ph type="title"/>
          </p:nvPr>
        </p:nvSpPr>
        <p:spPr bwMode="auto">
          <a:xfrm>
            <a:off x="877888" y="2174875"/>
            <a:ext cx="7491412" cy="585788"/>
          </a:xfrm>
          <a:prstGeom prst="rect">
            <a:avLst/>
          </a:prstGeom>
          <a:noFill/>
          <a:ln w="9525">
            <a:noFill/>
            <a:miter lim="800000"/>
            <a:headEnd/>
            <a:tailEnd/>
          </a:ln>
        </p:spPr>
        <p:txBody>
          <a:bodyPr vert="horz" wrap="square" lIns="0" tIns="46800" rIns="91440" bIns="46800" numCol="1" anchor="ctr" anchorCtr="0" compatLnSpc="1">
            <a:prstTxWarp prst="textNoShape">
              <a:avLst/>
            </a:prstTxWarp>
            <a:spAutoFit/>
          </a:bodyPr>
          <a:lstStyle/>
          <a:p>
            <a:pPr lvl="0"/>
            <a:r>
              <a:rPr lang="zh-CN" altLang="en-US" smtClean="0"/>
              <a:t>单击此处编辑母版标题样式</a:t>
            </a:r>
          </a:p>
        </p:txBody>
      </p:sp>
      <p:sp>
        <p:nvSpPr>
          <p:cNvPr id="22535" name="Rectangle 3"/>
          <p:cNvSpPr>
            <a:spLocks noGrp="1" noChangeArrowheads="1"/>
          </p:cNvSpPr>
          <p:nvPr>
            <p:ph type="body" idx="1"/>
          </p:nvPr>
        </p:nvSpPr>
        <p:spPr bwMode="auto">
          <a:xfrm>
            <a:off x="877890" y="3068638"/>
            <a:ext cx="7107237" cy="457200"/>
          </a:xfrm>
          <a:prstGeom prst="rect">
            <a:avLst/>
          </a:prstGeom>
          <a:noFill/>
          <a:ln w="9525">
            <a:noFill/>
            <a:miter lim="800000"/>
            <a:headEnd/>
            <a:tailEnd/>
          </a:ln>
        </p:spPr>
        <p:txBody>
          <a:bodyPr vert="horz" wrap="square" lIns="0" tIns="45720" rIns="91440" bIns="45720" numCol="1" anchor="t" anchorCtr="0" compatLnSpc="1">
            <a:prstTxWarp prst="textNoShape">
              <a:avLst/>
            </a:prstTxWarp>
            <a:spAutoFit/>
          </a:bodyPr>
          <a:lstStyle/>
          <a:p>
            <a:pPr lvl="0"/>
            <a:r>
              <a:rPr lang="zh-CN" altLang="en-US" smtClean="0"/>
              <a:t>单击此处编辑母版文本样式</a:t>
            </a:r>
          </a:p>
        </p:txBody>
      </p:sp>
      <p:sp>
        <p:nvSpPr>
          <p:cNvPr id="1033" name="Rectangle 7"/>
          <p:cNvSpPr>
            <a:spLocks noChangeArrowheads="1"/>
          </p:cNvSpPr>
          <p:nvPr/>
        </p:nvSpPr>
        <p:spPr bwMode="auto">
          <a:xfrm>
            <a:off x="-2603499" y="692150"/>
            <a:ext cx="2459038" cy="5500688"/>
          </a:xfrm>
          <a:prstGeom prst="rect">
            <a:avLst/>
          </a:prstGeom>
          <a:noFill/>
          <a:ln w="9525">
            <a:noFill/>
            <a:miter lim="800000"/>
            <a:headEnd/>
            <a:tailEnd/>
          </a:ln>
          <a:effectLst/>
        </p:spPr>
        <p:txBody>
          <a:bodyPr lIns="80124" tIns="40063" rIns="80124" bIns="40063">
            <a:spAutoFit/>
          </a:bodyPr>
          <a:lstStyle/>
          <a:p>
            <a:pPr algn="r">
              <a:lnSpc>
                <a:spcPct val="125000"/>
              </a:lnSpc>
              <a:spcBef>
                <a:spcPct val="20000"/>
              </a:spcBef>
              <a:defRPr/>
            </a:pPr>
            <a:r>
              <a:rPr lang="zh-CN" altLang="en-US" sz="1100">
                <a:solidFill>
                  <a:srgbClr val="FFFFFF"/>
                </a:solidFill>
                <a:latin typeface="Arial" charset="0"/>
                <a:ea typeface="黑体" pitchFamily="49" charset="-122"/>
              </a:rPr>
              <a:t>英文标题</a:t>
            </a:r>
            <a:r>
              <a:rPr lang="en-US" altLang="zh-CN" sz="1100">
                <a:solidFill>
                  <a:srgbClr val="FFFFFF"/>
                </a:solidFill>
                <a:latin typeface="Arial" charset="0"/>
                <a:ea typeface="黑体" pitchFamily="49" charset="-122"/>
              </a:rPr>
              <a:t>:32-35pt  </a:t>
            </a:r>
            <a:endParaRPr lang="zh-CN" altLang="en-US" sz="1100">
              <a:solidFill>
                <a:srgbClr val="FFFFFF"/>
              </a:solidFill>
              <a:latin typeface="Arial" charset="0"/>
              <a:ea typeface="黑体" pitchFamily="49" charset="-122"/>
            </a:endParaRPr>
          </a:p>
          <a:p>
            <a:pPr algn="r">
              <a:lnSpc>
                <a:spcPct val="125000"/>
              </a:lnSpc>
              <a:spcBef>
                <a:spcPct val="20000"/>
              </a:spcBef>
              <a:defRPr/>
            </a:pPr>
            <a:r>
              <a:rPr lang="zh-CN" altLang="en-US" sz="1100">
                <a:solidFill>
                  <a:srgbClr val="FFFFFF"/>
                </a:solidFill>
                <a:latin typeface="Arial" charset="0"/>
                <a:ea typeface="黑体" pitchFamily="49" charset="-122"/>
              </a:rPr>
              <a:t>颜色</a:t>
            </a:r>
            <a:r>
              <a:rPr lang="en-US" altLang="zh-CN" sz="1100">
                <a:solidFill>
                  <a:srgbClr val="FFFFFF"/>
                </a:solidFill>
                <a:latin typeface="Arial" charset="0"/>
                <a:ea typeface="黑体" pitchFamily="49" charset="-122"/>
              </a:rPr>
              <a:t>: R153 G0 B0</a:t>
            </a:r>
          </a:p>
          <a:p>
            <a:pPr algn="r">
              <a:lnSpc>
                <a:spcPct val="125000"/>
              </a:lnSpc>
              <a:spcBef>
                <a:spcPct val="20000"/>
              </a:spcBef>
              <a:defRPr/>
            </a:pPr>
            <a:r>
              <a:rPr lang="zh-CN" altLang="en-US" sz="1100">
                <a:solidFill>
                  <a:srgbClr val="FFFFFF"/>
                </a:solidFill>
                <a:latin typeface="Arial" charset="0"/>
                <a:ea typeface="黑体" pitchFamily="49" charset="-122"/>
              </a:rPr>
              <a:t>内部使用字体 </a:t>
            </a:r>
            <a:r>
              <a:rPr lang="en-US" altLang="zh-CN" sz="1100">
                <a:solidFill>
                  <a:srgbClr val="FFFFFF"/>
                </a:solidFill>
                <a:latin typeface="Arial" charset="0"/>
                <a:ea typeface="黑体" pitchFamily="49" charset="-122"/>
              </a:rPr>
              <a:t>:</a:t>
            </a:r>
          </a:p>
          <a:p>
            <a:pPr algn="r">
              <a:lnSpc>
                <a:spcPct val="125000"/>
              </a:lnSpc>
              <a:spcBef>
                <a:spcPct val="20000"/>
              </a:spcBef>
              <a:defRPr/>
            </a:pPr>
            <a:r>
              <a:rPr lang="en-US" altLang="zh-CN" sz="1100">
                <a:solidFill>
                  <a:srgbClr val="FFFFFF"/>
                </a:solidFill>
                <a:latin typeface="Arial" charset="0"/>
                <a:ea typeface="黑体" pitchFamily="49" charset="-122"/>
              </a:rPr>
              <a:t>FrutigerNext LT Medium</a:t>
            </a:r>
          </a:p>
          <a:p>
            <a:pPr algn="r">
              <a:lnSpc>
                <a:spcPct val="125000"/>
              </a:lnSpc>
              <a:spcBef>
                <a:spcPct val="20000"/>
              </a:spcBef>
              <a:defRPr/>
            </a:pPr>
            <a:r>
              <a:rPr lang="zh-CN" altLang="en-US" sz="1100">
                <a:solidFill>
                  <a:srgbClr val="FFFFFF"/>
                </a:solidFill>
                <a:latin typeface="Arial" charset="0"/>
                <a:ea typeface="黑体" pitchFamily="49" charset="-122"/>
              </a:rPr>
              <a:t>外部使用字体 </a:t>
            </a:r>
            <a:r>
              <a:rPr lang="en-US" altLang="zh-CN" sz="1100">
                <a:solidFill>
                  <a:srgbClr val="FFFFFF"/>
                </a:solidFill>
                <a:latin typeface="Arial" charset="0"/>
                <a:ea typeface="黑体" pitchFamily="49" charset="-122"/>
              </a:rPr>
              <a:t>: Arial</a:t>
            </a:r>
          </a:p>
          <a:p>
            <a:pPr algn="r">
              <a:lnSpc>
                <a:spcPct val="75000"/>
              </a:lnSpc>
              <a:spcBef>
                <a:spcPct val="20000"/>
              </a:spcBef>
              <a:defRPr/>
            </a:pPr>
            <a:endParaRPr lang="en-US" altLang="zh-CN" sz="1100">
              <a:solidFill>
                <a:srgbClr val="FFFFFF"/>
              </a:solidFill>
              <a:latin typeface="Arial" charset="0"/>
              <a:ea typeface="黑体" pitchFamily="49" charset="-122"/>
            </a:endParaRPr>
          </a:p>
          <a:p>
            <a:pPr algn="r">
              <a:lnSpc>
                <a:spcPct val="125000"/>
              </a:lnSpc>
              <a:spcBef>
                <a:spcPct val="20000"/>
              </a:spcBef>
              <a:defRPr/>
            </a:pPr>
            <a:r>
              <a:rPr lang="zh-CN" altLang="en-US" sz="1100">
                <a:solidFill>
                  <a:srgbClr val="FFFFFF"/>
                </a:solidFill>
                <a:latin typeface="Arial" charset="0"/>
                <a:ea typeface="黑体" pitchFamily="49" charset="-122"/>
              </a:rPr>
              <a:t>中文标题</a:t>
            </a:r>
            <a:r>
              <a:rPr lang="en-US" altLang="zh-CN" sz="1100">
                <a:solidFill>
                  <a:srgbClr val="FFFFFF"/>
                </a:solidFill>
                <a:latin typeface="Arial" charset="0"/>
                <a:ea typeface="黑体" pitchFamily="49" charset="-122"/>
              </a:rPr>
              <a:t>:30-32pt  </a:t>
            </a:r>
            <a:endParaRPr lang="zh-CN" altLang="en-US" sz="1100">
              <a:solidFill>
                <a:srgbClr val="FFFFFF"/>
              </a:solidFill>
              <a:latin typeface="Arial" charset="0"/>
              <a:ea typeface="黑体" pitchFamily="49" charset="-122"/>
            </a:endParaRPr>
          </a:p>
          <a:p>
            <a:pPr algn="r">
              <a:lnSpc>
                <a:spcPct val="125000"/>
              </a:lnSpc>
              <a:spcBef>
                <a:spcPct val="20000"/>
              </a:spcBef>
              <a:defRPr/>
            </a:pPr>
            <a:r>
              <a:rPr lang="zh-CN" altLang="en-US" sz="1100">
                <a:solidFill>
                  <a:srgbClr val="FFFFFF"/>
                </a:solidFill>
                <a:latin typeface="Arial" charset="0"/>
                <a:ea typeface="黑体" pitchFamily="49" charset="-122"/>
              </a:rPr>
              <a:t>颜色</a:t>
            </a:r>
            <a:r>
              <a:rPr lang="en-US" altLang="zh-CN" sz="1100">
                <a:solidFill>
                  <a:srgbClr val="FFFFFF"/>
                </a:solidFill>
                <a:latin typeface="Arial" charset="0"/>
                <a:ea typeface="黑体" pitchFamily="49" charset="-122"/>
              </a:rPr>
              <a:t>: R153 G0 B0</a:t>
            </a:r>
          </a:p>
          <a:p>
            <a:pPr algn="r">
              <a:lnSpc>
                <a:spcPct val="125000"/>
              </a:lnSpc>
              <a:spcBef>
                <a:spcPct val="20000"/>
              </a:spcBef>
              <a:defRPr/>
            </a:pPr>
            <a:r>
              <a:rPr lang="zh-CN" altLang="en-US" sz="1100">
                <a:solidFill>
                  <a:srgbClr val="FFFFFF"/>
                </a:solidFill>
                <a:latin typeface="Arial" charset="0"/>
                <a:ea typeface="黑体" pitchFamily="49" charset="-122"/>
              </a:rPr>
              <a:t>字体</a:t>
            </a:r>
            <a:r>
              <a:rPr lang="en-US" altLang="zh-CN" sz="1100">
                <a:solidFill>
                  <a:srgbClr val="FFFFFF"/>
                </a:solidFill>
                <a:latin typeface="Arial" charset="0"/>
                <a:ea typeface="黑体" pitchFamily="49" charset="-122"/>
              </a:rPr>
              <a:t>:</a:t>
            </a:r>
            <a:r>
              <a:rPr lang="zh-CN" altLang="en-US" sz="1100">
                <a:solidFill>
                  <a:srgbClr val="FFFFFF"/>
                </a:solidFill>
                <a:latin typeface="Arial" charset="0"/>
                <a:ea typeface="黑体" pitchFamily="49" charset="-122"/>
              </a:rPr>
              <a:t>黑体</a:t>
            </a:r>
          </a:p>
          <a:p>
            <a:pPr algn="r">
              <a:lnSpc>
                <a:spcPct val="125000"/>
              </a:lnSpc>
              <a:spcBef>
                <a:spcPct val="20000"/>
              </a:spcBef>
              <a:defRPr/>
            </a:pPr>
            <a:endParaRPr lang="zh-CN" altLang="en-US" sz="1100">
              <a:solidFill>
                <a:srgbClr val="FFFFFF"/>
              </a:solidFill>
              <a:latin typeface="Arial" charset="0"/>
              <a:ea typeface="黑体" pitchFamily="49" charset="-122"/>
            </a:endParaRPr>
          </a:p>
          <a:p>
            <a:pPr algn="r">
              <a:lnSpc>
                <a:spcPct val="125000"/>
              </a:lnSpc>
              <a:spcBef>
                <a:spcPct val="20000"/>
              </a:spcBef>
              <a:defRPr/>
            </a:pPr>
            <a:endParaRPr lang="zh-CN" altLang="en-US" sz="1100">
              <a:solidFill>
                <a:srgbClr val="FFFFFF"/>
              </a:solidFill>
              <a:latin typeface="Arial" charset="0"/>
              <a:ea typeface="黑体" pitchFamily="49" charset="-122"/>
            </a:endParaRPr>
          </a:p>
          <a:p>
            <a:pPr algn="r">
              <a:lnSpc>
                <a:spcPct val="125000"/>
              </a:lnSpc>
              <a:spcBef>
                <a:spcPct val="20000"/>
              </a:spcBef>
              <a:defRPr/>
            </a:pPr>
            <a:endParaRPr lang="zh-CN" altLang="en-US" sz="1100">
              <a:solidFill>
                <a:srgbClr val="FFFFFF"/>
              </a:solidFill>
              <a:latin typeface="Arial" charset="0"/>
              <a:ea typeface="黑体" pitchFamily="49" charset="-122"/>
            </a:endParaRPr>
          </a:p>
          <a:p>
            <a:pPr algn="r">
              <a:lnSpc>
                <a:spcPct val="125000"/>
              </a:lnSpc>
              <a:spcBef>
                <a:spcPct val="20000"/>
              </a:spcBef>
              <a:defRPr/>
            </a:pPr>
            <a:r>
              <a:rPr lang="zh-CN" altLang="en-US" sz="1100">
                <a:solidFill>
                  <a:srgbClr val="FFFFFF"/>
                </a:solidFill>
                <a:latin typeface="Arial" charset="0"/>
                <a:ea typeface="黑体" pitchFamily="49" charset="-122"/>
              </a:rPr>
              <a:t>英文正文</a:t>
            </a:r>
            <a:r>
              <a:rPr lang="en-US" altLang="zh-CN" sz="1100">
                <a:solidFill>
                  <a:srgbClr val="FFFFFF"/>
                </a:solidFill>
                <a:latin typeface="Arial" charset="0"/>
                <a:ea typeface="黑体" pitchFamily="49" charset="-122"/>
              </a:rPr>
              <a:t>:20-22pt</a:t>
            </a:r>
          </a:p>
          <a:p>
            <a:pPr algn="r">
              <a:lnSpc>
                <a:spcPct val="125000"/>
              </a:lnSpc>
              <a:spcBef>
                <a:spcPct val="20000"/>
              </a:spcBef>
              <a:defRPr/>
            </a:pPr>
            <a:r>
              <a:rPr lang="zh-CN" altLang="en-US" sz="1100">
                <a:solidFill>
                  <a:srgbClr val="FFFFFF"/>
                </a:solidFill>
                <a:latin typeface="Arial" charset="0"/>
                <a:ea typeface="黑体" pitchFamily="49" charset="-122"/>
              </a:rPr>
              <a:t>子目录 </a:t>
            </a:r>
            <a:r>
              <a:rPr lang="en-US" altLang="zh-CN" sz="1100">
                <a:solidFill>
                  <a:srgbClr val="FFFFFF"/>
                </a:solidFill>
                <a:latin typeface="Arial" charset="0"/>
                <a:ea typeface="黑体" pitchFamily="49" charset="-122"/>
              </a:rPr>
              <a:t>(2-5</a:t>
            </a:r>
            <a:r>
              <a:rPr lang="zh-CN" altLang="en-US" sz="1100">
                <a:solidFill>
                  <a:srgbClr val="FFFFFF"/>
                </a:solidFill>
                <a:latin typeface="Arial" charset="0"/>
                <a:ea typeface="黑体" pitchFamily="49" charset="-122"/>
              </a:rPr>
              <a:t>级</a:t>
            </a:r>
            <a:r>
              <a:rPr lang="en-US" altLang="zh-CN" sz="1100">
                <a:solidFill>
                  <a:srgbClr val="FFFFFF"/>
                </a:solidFill>
                <a:latin typeface="Arial" charset="0"/>
                <a:ea typeface="黑体" pitchFamily="49" charset="-122"/>
              </a:rPr>
              <a:t>) :18pt  </a:t>
            </a:r>
          </a:p>
          <a:p>
            <a:pPr algn="r">
              <a:lnSpc>
                <a:spcPct val="125000"/>
              </a:lnSpc>
              <a:spcBef>
                <a:spcPct val="20000"/>
              </a:spcBef>
              <a:defRPr/>
            </a:pPr>
            <a:r>
              <a:rPr lang="zh-CN" altLang="en-US" sz="1100">
                <a:solidFill>
                  <a:srgbClr val="FFFFFF"/>
                </a:solidFill>
                <a:latin typeface="Arial" charset="0"/>
                <a:ea typeface="黑体" pitchFamily="49" charset="-122"/>
              </a:rPr>
              <a:t>颜色</a:t>
            </a:r>
            <a:r>
              <a:rPr lang="en-US" altLang="zh-CN" sz="1100">
                <a:solidFill>
                  <a:srgbClr val="FFFFFF"/>
                </a:solidFill>
                <a:latin typeface="Arial" charset="0"/>
                <a:ea typeface="黑体" pitchFamily="49" charset="-122"/>
              </a:rPr>
              <a:t>:</a:t>
            </a:r>
            <a:r>
              <a:rPr lang="zh-CN" altLang="en-US" sz="1100">
                <a:solidFill>
                  <a:srgbClr val="FFFFFF"/>
                </a:solidFill>
                <a:latin typeface="Arial" charset="0"/>
                <a:ea typeface="黑体" pitchFamily="49" charset="-122"/>
              </a:rPr>
              <a:t>黑色</a:t>
            </a:r>
          </a:p>
          <a:p>
            <a:pPr algn="r">
              <a:lnSpc>
                <a:spcPct val="125000"/>
              </a:lnSpc>
              <a:spcBef>
                <a:spcPct val="20000"/>
              </a:spcBef>
              <a:defRPr/>
            </a:pPr>
            <a:r>
              <a:rPr lang="zh-CN" altLang="en-US" sz="1100">
                <a:solidFill>
                  <a:srgbClr val="FFFFFF"/>
                </a:solidFill>
                <a:latin typeface="Arial" charset="0"/>
                <a:ea typeface="黑体" pitchFamily="49" charset="-122"/>
              </a:rPr>
              <a:t>内部使用字体 </a:t>
            </a:r>
            <a:r>
              <a:rPr lang="en-US" altLang="zh-CN" sz="1100">
                <a:solidFill>
                  <a:srgbClr val="FFFFFF"/>
                </a:solidFill>
                <a:latin typeface="Arial" charset="0"/>
                <a:ea typeface="黑体" pitchFamily="49" charset="-122"/>
              </a:rPr>
              <a:t>:</a:t>
            </a:r>
          </a:p>
          <a:p>
            <a:pPr algn="r">
              <a:lnSpc>
                <a:spcPct val="125000"/>
              </a:lnSpc>
              <a:spcBef>
                <a:spcPct val="20000"/>
              </a:spcBef>
              <a:defRPr/>
            </a:pPr>
            <a:r>
              <a:rPr lang="en-US" altLang="zh-CN" sz="1100">
                <a:solidFill>
                  <a:srgbClr val="FFFFFF"/>
                </a:solidFill>
                <a:latin typeface="Arial" charset="0"/>
                <a:ea typeface="黑体" pitchFamily="49" charset="-122"/>
              </a:rPr>
              <a:t>FrutigerNext LT Regular</a:t>
            </a:r>
          </a:p>
          <a:p>
            <a:pPr algn="r">
              <a:lnSpc>
                <a:spcPct val="125000"/>
              </a:lnSpc>
              <a:spcBef>
                <a:spcPct val="20000"/>
              </a:spcBef>
              <a:defRPr/>
            </a:pPr>
            <a:r>
              <a:rPr lang="zh-CN" altLang="en-US" sz="1100">
                <a:solidFill>
                  <a:srgbClr val="FFFFFF"/>
                </a:solidFill>
                <a:latin typeface="Arial" charset="0"/>
                <a:ea typeface="黑体" pitchFamily="49" charset="-122"/>
              </a:rPr>
              <a:t>外部使用字体 </a:t>
            </a:r>
            <a:r>
              <a:rPr lang="en-US" altLang="zh-CN" sz="1100">
                <a:solidFill>
                  <a:srgbClr val="FFFFFF"/>
                </a:solidFill>
                <a:latin typeface="Arial" charset="0"/>
                <a:ea typeface="黑体" pitchFamily="49" charset="-122"/>
              </a:rPr>
              <a:t>: Arial</a:t>
            </a:r>
          </a:p>
          <a:p>
            <a:pPr algn="r">
              <a:lnSpc>
                <a:spcPct val="75000"/>
              </a:lnSpc>
              <a:spcBef>
                <a:spcPct val="20000"/>
              </a:spcBef>
              <a:defRPr/>
            </a:pPr>
            <a:endParaRPr lang="en-US" altLang="zh-CN" sz="1100">
              <a:solidFill>
                <a:srgbClr val="FFFFFF"/>
              </a:solidFill>
              <a:latin typeface="Arial" charset="0"/>
              <a:ea typeface="黑体" pitchFamily="49" charset="-122"/>
            </a:endParaRPr>
          </a:p>
          <a:p>
            <a:pPr algn="r">
              <a:lnSpc>
                <a:spcPct val="125000"/>
              </a:lnSpc>
              <a:spcBef>
                <a:spcPct val="20000"/>
              </a:spcBef>
              <a:defRPr/>
            </a:pPr>
            <a:r>
              <a:rPr lang="zh-CN" altLang="en-US" sz="1100">
                <a:solidFill>
                  <a:srgbClr val="FFFFFF"/>
                </a:solidFill>
                <a:latin typeface="Arial" charset="0"/>
                <a:ea typeface="黑体" pitchFamily="49" charset="-122"/>
              </a:rPr>
              <a:t>中文正文</a:t>
            </a:r>
            <a:r>
              <a:rPr lang="en-US" altLang="zh-CN" sz="1100">
                <a:solidFill>
                  <a:srgbClr val="FFFFFF"/>
                </a:solidFill>
                <a:latin typeface="Arial" charset="0"/>
                <a:ea typeface="黑体" pitchFamily="49" charset="-122"/>
              </a:rPr>
              <a:t>:18-20pt</a:t>
            </a:r>
          </a:p>
          <a:p>
            <a:pPr algn="r">
              <a:lnSpc>
                <a:spcPct val="125000"/>
              </a:lnSpc>
              <a:spcBef>
                <a:spcPct val="20000"/>
              </a:spcBef>
              <a:defRPr/>
            </a:pPr>
            <a:r>
              <a:rPr lang="zh-CN" altLang="en-US" sz="1100">
                <a:solidFill>
                  <a:srgbClr val="FFFFFF"/>
                </a:solidFill>
                <a:latin typeface="Arial" charset="0"/>
                <a:ea typeface="黑体" pitchFamily="49" charset="-122"/>
              </a:rPr>
              <a:t>子目录</a:t>
            </a:r>
            <a:r>
              <a:rPr lang="en-US" altLang="zh-CN" sz="1100">
                <a:solidFill>
                  <a:srgbClr val="FFFFFF"/>
                </a:solidFill>
                <a:latin typeface="Arial" charset="0"/>
                <a:ea typeface="黑体" pitchFamily="49" charset="-122"/>
              </a:rPr>
              <a:t>(2-5</a:t>
            </a:r>
            <a:r>
              <a:rPr lang="zh-CN" altLang="en-US" sz="1100">
                <a:solidFill>
                  <a:srgbClr val="FFFFFF"/>
                </a:solidFill>
                <a:latin typeface="Arial" charset="0"/>
                <a:ea typeface="黑体" pitchFamily="49" charset="-122"/>
              </a:rPr>
              <a:t>级</a:t>
            </a:r>
            <a:r>
              <a:rPr lang="en-US" altLang="zh-CN" sz="1100">
                <a:solidFill>
                  <a:srgbClr val="FFFFFF"/>
                </a:solidFill>
                <a:latin typeface="Arial" charset="0"/>
                <a:ea typeface="黑体" pitchFamily="49" charset="-122"/>
              </a:rPr>
              <a:t>):18pt </a:t>
            </a:r>
            <a:endParaRPr lang="zh-CN" altLang="en-US" sz="1100">
              <a:solidFill>
                <a:srgbClr val="FFFFFF"/>
              </a:solidFill>
              <a:latin typeface="Arial" charset="0"/>
              <a:ea typeface="黑体" pitchFamily="49" charset="-122"/>
            </a:endParaRPr>
          </a:p>
          <a:p>
            <a:pPr algn="r">
              <a:lnSpc>
                <a:spcPct val="125000"/>
              </a:lnSpc>
              <a:spcBef>
                <a:spcPct val="20000"/>
              </a:spcBef>
              <a:defRPr/>
            </a:pPr>
            <a:r>
              <a:rPr lang="zh-CN" altLang="en-US" sz="1100">
                <a:solidFill>
                  <a:srgbClr val="FFFFFF"/>
                </a:solidFill>
                <a:latin typeface="Arial" charset="0"/>
                <a:ea typeface="黑体" pitchFamily="49" charset="-122"/>
              </a:rPr>
              <a:t>颜色</a:t>
            </a:r>
            <a:r>
              <a:rPr lang="en-US" altLang="zh-CN" sz="1100">
                <a:solidFill>
                  <a:srgbClr val="FFFFFF"/>
                </a:solidFill>
                <a:latin typeface="Arial" charset="0"/>
                <a:ea typeface="黑体" pitchFamily="49" charset="-122"/>
              </a:rPr>
              <a:t>:</a:t>
            </a:r>
            <a:r>
              <a:rPr lang="zh-CN" altLang="en-US" sz="1100">
                <a:solidFill>
                  <a:srgbClr val="FFFFFF"/>
                </a:solidFill>
                <a:latin typeface="Arial" charset="0"/>
                <a:ea typeface="黑体" pitchFamily="49" charset="-122"/>
              </a:rPr>
              <a:t>黑色</a:t>
            </a:r>
          </a:p>
          <a:p>
            <a:pPr algn="r">
              <a:lnSpc>
                <a:spcPct val="125000"/>
              </a:lnSpc>
              <a:spcBef>
                <a:spcPct val="20000"/>
              </a:spcBef>
              <a:defRPr/>
            </a:pPr>
            <a:r>
              <a:rPr lang="zh-CN" altLang="en-US" sz="1100">
                <a:solidFill>
                  <a:srgbClr val="FFFFFF"/>
                </a:solidFill>
                <a:latin typeface="Arial" charset="0"/>
                <a:ea typeface="黑体" pitchFamily="49" charset="-122"/>
              </a:rPr>
              <a:t>字体</a:t>
            </a:r>
            <a:r>
              <a:rPr lang="en-US" altLang="zh-CN" sz="1100">
                <a:solidFill>
                  <a:srgbClr val="FFFFFF"/>
                </a:solidFill>
                <a:latin typeface="Arial" charset="0"/>
                <a:ea typeface="黑体" pitchFamily="49" charset="-122"/>
              </a:rPr>
              <a:t>:</a:t>
            </a:r>
            <a:r>
              <a:rPr lang="zh-CN" altLang="en-US" sz="1100">
                <a:solidFill>
                  <a:srgbClr val="FFFFFF"/>
                </a:solidFill>
                <a:latin typeface="Arial" charset="0"/>
                <a:ea typeface="黑体" pitchFamily="49" charset="-122"/>
              </a:rPr>
              <a:t>细黑体 </a:t>
            </a:r>
            <a:endParaRPr lang="zh-CN" altLang="en-US" sz="1100">
              <a:solidFill>
                <a:srgbClr val="000000"/>
              </a:solidFill>
              <a:latin typeface="Arial" charset="0"/>
              <a:ea typeface="黑体" pitchFamily="49" charset="-122"/>
            </a:endParaRPr>
          </a:p>
        </p:txBody>
      </p:sp>
      <p:sp>
        <p:nvSpPr>
          <p:cNvPr id="1036" name="Rectangle 13"/>
          <p:cNvSpPr>
            <a:spLocks noChangeArrowheads="1"/>
          </p:cNvSpPr>
          <p:nvPr/>
        </p:nvSpPr>
        <p:spPr bwMode="auto">
          <a:xfrm>
            <a:off x="10145717" y="476250"/>
            <a:ext cx="1954211" cy="215900"/>
          </a:xfrm>
          <a:prstGeom prst="rect">
            <a:avLst/>
          </a:prstGeom>
          <a:noFill/>
          <a:ln w="9525" algn="ctr">
            <a:noFill/>
            <a:miter lim="800000"/>
            <a:headEnd/>
            <a:tailEnd/>
          </a:ln>
          <a:effectLst/>
        </p:spPr>
        <p:txBody>
          <a:bodyPr lIns="0" tIns="0" rIns="0" bIns="0">
            <a:spAutoFit/>
          </a:bodyPr>
          <a:lstStyle/>
          <a:p>
            <a:pPr defTabSz="784225" eaLnBrk="0" hangingPunct="0">
              <a:defRPr/>
            </a:pPr>
            <a:r>
              <a:rPr lang="en-US" altLang="zh-CN" sz="1400" b="1" dirty="0">
                <a:solidFill>
                  <a:srgbClr val="666666"/>
                </a:solidFill>
                <a:latin typeface="FrutigerNext LT Bold" pitchFamily="34" charset="0"/>
                <a:ea typeface="ＭＳ Ｐゴシック" pitchFamily="34" charset="-128"/>
              </a:rPr>
              <a:t>Security Level: </a:t>
            </a:r>
          </a:p>
        </p:txBody>
      </p:sp>
      <p:sp>
        <p:nvSpPr>
          <p:cNvPr id="310" name="Rectangle 19"/>
          <p:cNvSpPr>
            <a:spLocks noGrp="1" noChangeArrowheads="1"/>
          </p:cNvSpPr>
          <p:nvPr>
            <p:ph type="dt" sz="quarter" idx="2"/>
          </p:nvPr>
        </p:nvSpPr>
        <p:spPr bwMode="auto">
          <a:xfrm>
            <a:off x="877890" y="479425"/>
            <a:ext cx="2844801" cy="215900"/>
          </a:xfrm>
          <a:prstGeom prst="rect">
            <a:avLst/>
          </a:prstGeom>
          <a:noFill/>
          <a:ln>
            <a:noFill/>
          </a:ln>
          <a:effectLst/>
          <a:extLst/>
        </p:spPr>
        <p:txBody>
          <a:bodyPr vert="horz" wrap="square" lIns="0" tIns="0" rIns="0" bIns="0" numCol="1" anchor="t" anchorCtr="0" compatLnSpc="1">
            <a:prstTxWarp prst="textNoShape">
              <a:avLst/>
            </a:prstTxWarp>
            <a:spAutoFit/>
          </a:bodyPr>
          <a:lstStyle>
            <a:lvl1pPr>
              <a:defRPr sz="1400">
                <a:solidFill>
                  <a:srgbClr val="000000"/>
                </a:solidFill>
                <a:latin typeface="+mn-lt"/>
                <a:ea typeface="+mn-ea"/>
              </a:defRPr>
            </a:lvl1pPr>
          </a:lstStyle>
          <a:p>
            <a:pPr>
              <a:defRPr/>
            </a:pPr>
            <a:endParaRPr lang="en-US" altLang="zh-CN"/>
          </a:p>
        </p:txBody>
      </p:sp>
      <p:grpSp>
        <p:nvGrpSpPr>
          <p:cNvPr id="22539" name="组合 84"/>
          <p:cNvGrpSpPr>
            <a:grpSpLocks/>
          </p:cNvGrpSpPr>
          <p:nvPr/>
        </p:nvGrpSpPr>
        <p:grpSpPr bwMode="auto">
          <a:xfrm>
            <a:off x="876300" y="5608639"/>
            <a:ext cx="10440988" cy="837744"/>
            <a:chOff x="876300" y="5608638"/>
            <a:chExt cx="10440988" cy="837744"/>
          </a:xfrm>
        </p:grpSpPr>
        <p:sp>
          <p:nvSpPr>
            <p:cNvPr id="86" name="Text Box 5"/>
            <p:cNvSpPr txBox="1">
              <a:spLocks noChangeArrowheads="1"/>
            </p:cNvSpPr>
            <p:nvPr userDrawn="1"/>
          </p:nvSpPr>
          <p:spPr bwMode="auto">
            <a:xfrm>
              <a:off x="876300" y="6230938"/>
              <a:ext cx="2951770" cy="215444"/>
            </a:xfrm>
            <a:prstGeom prst="rect">
              <a:avLst/>
            </a:prstGeom>
            <a:noFill/>
            <a:ln>
              <a:noFill/>
            </a:ln>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dirty="0" smtClean="0">
                  <a:solidFill>
                    <a:srgbClr val="000000"/>
                  </a:solidFill>
                  <a:latin typeface="FrutigerNext LT Bold" pitchFamily="34" charset="0"/>
                  <a:ea typeface="MS PGothic" pitchFamily="34" charset="-128"/>
                </a:rPr>
                <a:t>HUAWEI TECHNOLOGIES CO., LTD.</a:t>
              </a:r>
            </a:p>
          </p:txBody>
        </p:sp>
        <p:pic>
          <p:nvPicPr>
            <p:cNvPr id="22608" name="Picture 89" descr="Huawei logo"/>
            <p:cNvPicPr>
              <a:picLocks noChangeAspect="1" noChangeArrowheads="1"/>
            </p:cNvPicPr>
            <p:nvPr userDrawn="1"/>
          </p:nvPicPr>
          <p:blipFill>
            <a:blip r:embed="rId2" cstate="print"/>
            <a:srcRect/>
            <a:stretch>
              <a:fillRect/>
            </a:stretch>
          </p:blipFill>
          <p:spPr bwMode="auto">
            <a:xfrm>
              <a:off x="10483850" y="5608638"/>
              <a:ext cx="833438" cy="835025"/>
            </a:xfrm>
            <a:prstGeom prst="rect">
              <a:avLst/>
            </a:prstGeom>
            <a:noFill/>
            <a:ln w="9525">
              <a:noFill/>
              <a:miter lim="800000"/>
              <a:headEnd/>
              <a:tailEnd/>
            </a:ln>
          </p:spPr>
        </p:pic>
      </p:grpSp>
      <p:grpSp>
        <p:nvGrpSpPr>
          <p:cNvPr id="22540" name="Group 148"/>
          <p:cNvGrpSpPr>
            <a:grpSpLocks/>
          </p:cNvGrpSpPr>
          <p:nvPr/>
        </p:nvGrpSpPr>
        <p:grpSpPr bwMode="auto">
          <a:xfrm>
            <a:off x="12436477" y="3511550"/>
            <a:ext cx="1225550" cy="3224213"/>
            <a:chOff x="5839" y="2251"/>
            <a:chExt cx="579" cy="2031"/>
          </a:xfrm>
        </p:grpSpPr>
        <p:sp>
          <p:nvSpPr>
            <p:cNvPr id="100" name="Rectangle 149"/>
            <p:cNvSpPr>
              <a:spLocks noChangeArrowheads="1"/>
            </p:cNvSpPr>
            <p:nvPr userDrawn="1"/>
          </p:nvSpPr>
          <p:spPr bwMode="auto">
            <a:xfrm>
              <a:off x="5839" y="3149"/>
              <a:ext cx="579" cy="233"/>
            </a:xfrm>
            <a:prstGeom prst="rect">
              <a:avLst/>
            </a:prstGeom>
            <a:solidFill>
              <a:srgbClr val="FFFFFF"/>
            </a:solidFill>
            <a:ln w="9525" algn="ctr">
              <a:noFill/>
              <a:miter lim="800000"/>
              <a:headEnd/>
              <a:tailEnd/>
            </a:ln>
            <a:effectLst/>
          </p:spPr>
          <p:txBody>
            <a:bodyPr lIns="91425" tIns="45712" rIns="91425" bIns="45712" anchor="ctr">
              <a:spAutoFit/>
            </a:bodyPr>
            <a:lstStyle/>
            <a:p>
              <a:pPr>
                <a:defRPr/>
              </a:pPr>
              <a:endParaRPr lang="zh-CN" altLang="en-US">
                <a:solidFill>
                  <a:srgbClr val="000000"/>
                </a:solidFill>
              </a:endParaRPr>
            </a:p>
          </p:txBody>
        </p:sp>
        <p:grpSp>
          <p:nvGrpSpPr>
            <p:cNvPr id="22542" name="Group 150"/>
            <p:cNvGrpSpPr>
              <a:grpSpLocks/>
            </p:cNvGrpSpPr>
            <p:nvPr userDrawn="1"/>
          </p:nvGrpSpPr>
          <p:grpSpPr bwMode="auto">
            <a:xfrm>
              <a:off x="5893" y="2387"/>
              <a:ext cx="466" cy="115"/>
              <a:chOff x="5893" y="2387"/>
              <a:chExt cx="466" cy="115"/>
            </a:xfrm>
          </p:grpSpPr>
          <p:sp>
            <p:nvSpPr>
              <p:cNvPr id="162" name="Rectangle 151"/>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a:defRPr/>
                </a:pPr>
                <a:endParaRPr lang="zh-CN" altLang="en-US">
                  <a:solidFill>
                    <a:srgbClr val="000000"/>
                  </a:solidFill>
                </a:endParaRPr>
              </a:p>
            </p:txBody>
          </p:sp>
          <p:sp>
            <p:nvSpPr>
              <p:cNvPr id="163" name="Rectangle 152"/>
              <p:cNvSpPr>
                <a:spLocks noChangeArrowheads="1"/>
              </p:cNvSpPr>
              <p:nvPr userDrawn="1"/>
            </p:nvSpPr>
            <p:spPr bwMode="auto">
              <a:xfrm flipV="1">
                <a:off x="6126" y="2387"/>
                <a:ext cx="115" cy="115"/>
              </a:xfrm>
              <a:prstGeom prst="rect">
                <a:avLst/>
              </a:prstGeom>
              <a:solidFill>
                <a:srgbClr val="FF9900"/>
              </a:solidFill>
              <a:ln w="9525">
                <a:noFill/>
                <a:miter lim="800000"/>
                <a:headEnd/>
                <a:tailEnd/>
              </a:ln>
              <a:effectLst/>
            </p:spPr>
            <p:txBody>
              <a:bodyPr wrap="none" anchor="ctr"/>
              <a:lstStyle/>
              <a:p>
                <a:pPr>
                  <a:defRPr/>
                </a:pPr>
                <a:endParaRPr lang="zh-CN" altLang="en-US">
                  <a:solidFill>
                    <a:srgbClr val="000000"/>
                  </a:solidFill>
                </a:endParaRPr>
              </a:p>
            </p:txBody>
          </p:sp>
          <p:sp>
            <p:nvSpPr>
              <p:cNvPr id="164" name="Rectangle 153"/>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a:defRPr/>
                </a:pPr>
                <a:endParaRPr lang="zh-CN" altLang="en-US">
                  <a:solidFill>
                    <a:srgbClr val="000000"/>
                  </a:solidFill>
                </a:endParaRPr>
              </a:p>
            </p:txBody>
          </p:sp>
          <p:sp>
            <p:nvSpPr>
              <p:cNvPr id="165" name="Rectangle 154"/>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a:defRPr/>
                </a:pPr>
                <a:endParaRPr lang="zh-CN" altLang="en-US">
                  <a:solidFill>
                    <a:srgbClr val="000000"/>
                  </a:solidFill>
                </a:endParaRPr>
              </a:p>
            </p:txBody>
          </p:sp>
        </p:grpSp>
        <p:grpSp>
          <p:nvGrpSpPr>
            <p:cNvPr id="22543" name="Group 155"/>
            <p:cNvGrpSpPr>
              <a:grpSpLocks/>
            </p:cNvGrpSpPr>
            <p:nvPr userDrawn="1"/>
          </p:nvGrpSpPr>
          <p:grpSpPr bwMode="auto">
            <a:xfrm>
              <a:off x="5893" y="2523"/>
              <a:ext cx="466" cy="115"/>
              <a:chOff x="5893" y="2523"/>
              <a:chExt cx="466" cy="115"/>
            </a:xfrm>
          </p:grpSpPr>
          <p:sp>
            <p:nvSpPr>
              <p:cNvPr id="158" name="Rectangle 156"/>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a:defRPr/>
                </a:pPr>
                <a:endParaRPr lang="zh-CN" altLang="en-US">
                  <a:solidFill>
                    <a:srgbClr val="000000"/>
                  </a:solidFill>
                </a:endParaRPr>
              </a:p>
            </p:txBody>
          </p:sp>
          <p:sp>
            <p:nvSpPr>
              <p:cNvPr id="159" name="Rectangle 157"/>
              <p:cNvSpPr>
                <a:spLocks noChangeArrowheads="1"/>
              </p:cNvSpPr>
              <p:nvPr userDrawn="1"/>
            </p:nvSpPr>
            <p:spPr bwMode="auto">
              <a:xfrm flipV="1">
                <a:off x="6126" y="2523"/>
                <a:ext cx="115" cy="115"/>
              </a:xfrm>
              <a:prstGeom prst="rect">
                <a:avLst/>
              </a:prstGeom>
              <a:solidFill>
                <a:srgbClr val="99CCCC"/>
              </a:solidFill>
              <a:ln w="9525">
                <a:noFill/>
                <a:miter lim="800000"/>
                <a:headEnd/>
                <a:tailEnd/>
              </a:ln>
              <a:effectLst/>
            </p:spPr>
            <p:txBody>
              <a:bodyPr wrap="none" anchor="ctr"/>
              <a:lstStyle/>
              <a:p>
                <a:pPr>
                  <a:defRPr/>
                </a:pPr>
                <a:endParaRPr lang="zh-CN" altLang="en-US">
                  <a:solidFill>
                    <a:srgbClr val="000000"/>
                  </a:solidFill>
                </a:endParaRPr>
              </a:p>
            </p:txBody>
          </p:sp>
          <p:sp>
            <p:nvSpPr>
              <p:cNvPr id="160" name="Rectangle 158"/>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a:defRPr/>
                </a:pPr>
                <a:endParaRPr lang="zh-CN" altLang="en-US">
                  <a:solidFill>
                    <a:srgbClr val="000000"/>
                  </a:solidFill>
                </a:endParaRPr>
              </a:p>
            </p:txBody>
          </p:sp>
          <p:sp>
            <p:nvSpPr>
              <p:cNvPr id="161" name="Rectangle 159"/>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a:defRPr/>
                </a:pPr>
                <a:endParaRPr lang="zh-CN" altLang="en-US">
                  <a:solidFill>
                    <a:srgbClr val="000000"/>
                  </a:solidFill>
                </a:endParaRPr>
              </a:p>
            </p:txBody>
          </p:sp>
        </p:grpSp>
        <p:grpSp>
          <p:nvGrpSpPr>
            <p:cNvPr id="22544" name="Group 160"/>
            <p:cNvGrpSpPr>
              <a:grpSpLocks/>
            </p:cNvGrpSpPr>
            <p:nvPr userDrawn="1"/>
          </p:nvGrpSpPr>
          <p:grpSpPr bwMode="auto">
            <a:xfrm>
              <a:off x="5893" y="2659"/>
              <a:ext cx="466" cy="115"/>
              <a:chOff x="5893" y="2659"/>
              <a:chExt cx="466" cy="115"/>
            </a:xfrm>
          </p:grpSpPr>
          <p:sp>
            <p:nvSpPr>
              <p:cNvPr id="154" name="Rectangle 161"/>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a:defRPr/>
                </a:pPr>
                <a:endParaRPr lang="zh-CN" altLang="en-US">
                  <a:solidFill>
                    <a:srgbClr val="000000"/>
                  </a:solidFill>
                </a:endParaRPr>
              </a:p>
            </p:txBody>
          </p:sp>
          <p:sp>
            <p:nvSpPr>
              <p:cNvPr id="155" name="Rectangle 162"/>
              <p:cNvSpPr>
                <a:spLocks noChangeArrowheads="1"/>
              </p:cNvSpPr>
              <p:nvPr userDrawn="1"/>
            </p:nvSpPr>
            <p:spPr bwMode="auto">
              <a:xfrm flipV="1">
                <a:off x="6126" y="2659"/>
                <a:ext cx="115" cy="115"/>
              </a:xfrm>
              <a:prstGeom prst="rect">
                <a:avLst/>
              </a:prstGeom>
              <a:solidFill>
                <a:srgbClr val="0099CC"/>
              </a:solidFill>
              <a:ln w="9525">
                <a:noFill/>
                <a:miter lim="800000"/>
                <a:headEnd/>
                <a:tailEnd/>
              </a:ln>
              <a:effectLst/>
            </p:spPr>
            <p:txBody>
              <a:bodyPr wrap="none" anchor="ctr"/>
              <a:lstStyle/>
              <a:p>
                <a:pPr>
                  <a:defRPr/>
                </a:pPr>
                <a:endParaRPr lang="zh-CN" altLang="en-US">
                  <a:solidFill>
                    <a:srgbClr val="000000"/>
                  </a:solidFill>
                </a:endParaRPr>
              </a:p>
            </p:txBody>
          </p:sp>
          <p:sp>
            <p:nvSpPr>
              <p:cNvPr id="156" name="Rectangle 163"/>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a:defRPr/>
                </a:pPr>
                <a:endParaRPr lang="zh-CN" altLang="en-US">
                  <a:solidFill>
                    <a:srgbClr val="000000"/>
                  </a:solidFill>
                </a:endParaRPr>
              </a:p>
            </p:txBody>
          </p:sp>
          <p:sp>
            <p:nvSpPr>
              <p:cNvPr id="157" name="Rectangle 164"/>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a:defRPr/>
                </a:pPr>
                <a:endParaRPr lang="zh-CN" altLang="en-US">
                  <a:solidFill>
                    <a:srgbClr val="000000"/>
                  </a:solidFill>
                </a:endParaRPr>
              </a:p>
            </p:txBody>
          </p:sp>
        </p:grpSp>
        <p:grpSp>
          <p:nvGrpSpPr>
            <p:cNvPr id="22545" name="Group 165"/>
            <p:cNvGrpSpPr>
              <a:grpSpLocks/>
            </p:cNvGrpSpPr>
            <p:nvPr userDrawn="1"/>
          </p:nvGrpSpPr>
          <p:grpSpPr bwMode="auto">
            <a:xfrm>
              <a:off x="5893" y="2251"/>
              <a:ext cx="466" cy="119"/>
              <a:chOff x="5893" y="2251"/>
              <a:chExt cx="466" cy="119"/>
            </a:xfrm>
          </p:grpSpPr>
          <p:sp>
            <p:nvSpPr>
              <p:cNvPr id="150" name="Rectangle 166"/>
              <p:cNvSpPr>
                <a:spLocks noChangeArrowheads="1"/>
              </p:cNvSpPr>
              <p:nvPr userDrawn="1"/>
            </p:nvSpPr>
            <p:spPr bwMode="auto">
              <a:xfrm flipV="1">
                <a:off x="6126" y="2251"/>
                <a:ext cx="115" cy="119"/>
              </a:xfrm>
              <a:prstGeom prst="rect">
                <a:avLst/>
              </a:prstGeom>
              <a:solidFill>
                <a:srgbClr val="FF9900"/>
              </a:solidFill>
              <a:ln w="9525">
                <a:noFill/>
                <a:miter lim="800000"/>
                <a:headEnd/>
                <a:tailEnd/>
              </a:ln>
              <a:effectLst/>
            </p:spPr>
            <p:txBody>
              <a:bodyPr wrap="none" anchor="ctr"/>
              <a:lstStyle/>
              <a:p>
                <a:pPr>
                  <a:defRPr/>
                </a:pPr>
                <a:endParaRPr lang="zh-CN" altLang="en-US">
                  <a:solidFill>
                    <a:srgbClr val="000000"/>
                  </a:solidFill>
                </a:endParaRPr>
              </a:p>
            </p:txBody>
          </p:sp>
          <p:sp>
            <p:nvSpPr>
              <p:cNvPr id="151" name="Rectangle 167"/>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a:defRPr/>
                </a:pPr>
                <a:endParaRPr lang="zh-CN" altLang="en-US">
                  <a:solidFill>
                    <a:srgbClr val="000000"/>
                  </a:solidFill>
                </a:endParaRPr>
              </a:p>
            </p:txBody>
          </p:sp>
          <p:sp>
            <p:nvSpPr>
              <p:cNvPr id="152" name="Rectangle 168"/>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a:defRPr/>
                </a:pPr>
                <a:endParaRPr lang="zh-CN" altLang="en-US">
                  <a:solidFill>
                    <a:srgbClr val="000000"/>
                  </a:solidFill>
                </a:endParaRPr>
              </a:p>
            </p:txBody>
          </p:sp>
          <p:sp>
            <p:nvSpPr>
              <p:cNvPr id="153" name="Rectangle 169"/>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a:defRPr/>
                </a:pPr>
                <a:endParaRPr lang="zh-CN" altLang="en-US">
                  <a:solidFill>
                    <a:srgbClr val="000000"/>
                  </a:solidFill>
                </a:endParaRPr>
              </a:p>
            </p:txBody>
          </p:sp>
        </p:grpSp>
        <p:grpSp>
          <p:nvGrpSpPr>
            <p:cNvPr id="22546" name="Group 170"/>
            <p:cNvGrpSpPr>
              <a:grpSpLocks/>
            </p:cNvGrpSpPr>
            <p:nvPr userDrawn="1"/>
          </p:nvGrpSpPr>
          <p:grpSpPr bwMode="auto">
            <a:xfrm>
              <a:off x="5893" y="2886"/>
              <a:ext cx="466" cy="115"/>
              <a:chOff x="5893" y="2886"/>
              <a:chExt cx="466" cy="115"/>
            </a:xfrm>
          </p:grpSpPr>
          <p:sp>
            <p:nvSpPr>
              <p:cNvPr id="146" name="Rectangle 171"/>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a:defRPr/>
                </a:pPr>
                <a:endParaRPr lang="zh-CN" altLang="en-US">
                  <a:solidFill>
                    <a:srgbClr val="000000"/>
                  </a:solidFill>
                </a:endParaRPr>
              </a:p>
            </p:txBody>
          </p:sp>
          <p:sp>
            <p:nvSpPr>
              <p:cNvPr id="147" name="Rectangle 172"/>
              <p:cNvSpPr>
                <a:spLocks noChangeArrowheads="1"/>
              </p:cNvSpPr>
              <p:nvPr userDrawn="1"/>
            </p:nvSpPr>
            <p:spPr bwMode="auto">
              <a:xfrm flipV="1">
                <a:off x="6126" y="2886"/>
                <a:ext cx="115" cy="115"/>
              </a:xfrm>
              <a:prstGeom prst="rect">
                <a:avLst/>
              </a:prstGeom>
              <a:solidFill>
                <a:srgbClr val="FFCC99"/>
              </a:solidFill>
              <a:ln w="9525">
                <a:noFill/>
                <a:miter lim="800000"/>
                <a:headEnd/>
                <a:tailEnd/>
              </a:ln>
              <a:effectLst/>
            </p:spPr>
            <p:txBody>
              <a:bodyPr wrap="none" anchor="ctr"/>
              <a:lstStyle/>
              <a:p>
                <a:pPr>
                  <a:defRPr/>
                </a:pPr>
                <a:endParaRPr lang="zh-CN" altLang="en-US">
                  <a:solidFill>
                    <a:srgbClr val="000000"/>
                  </a:solidFill>
                </a:endParaRPr>
              </a:p>
            </p:txBody>
          </p:sp>
          <p:sp>
            <p:nvSpPr>
              <p:cNvPr id="148" name="Rectangle 173"/>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a:defRPr/>
                </a:pPr>
                <a:endParaRPr lang="zh-CN" altLang="en-US">
                  <a:solidFill>
                    <a:srgbClr val="000000"/>
                  </a:solidFill>
                </a:endParaRPr>
              </a:p>
            </p:txBody>
          </p:sp>
          <p:sp>
            <p:nvSpPr>
              <p:cNvPr id="149" name="Rectangle 174"/>
              <p:cNvSpPr>
                <a:spLocks noChangeArrowheads="1"/>
              </p:cNvSpPr>
              <p:nvPr userDrawn="1"/>
            </p:nvSpPr>
            <p:spPr bwMode="auto">
              <a:xfrm flipV="1">
                <a:off x="5893" y="2886"/>
                <a:ext cx="117" cy="115"/>
              </a:xfrm>
              <a:prstGeom prst="rect">
                <a:avLst/>
              </a:prstGeom>
              <a:solidFill>
                <a:srgbClr val="000000"/>
              </a:solidFill>
              <a:ln w="9525">
                <a:noFill/>
                <a:miter lim="800000"/>
                <a:headEnd/>
                <a:tailEnd/>
              </a:ln>
              <a:effectLst/>
            </p:spPr>
            <p:txBody>
              <a:bodyPr wrap="none" anchor="ctr"/>
              <a:lstStyle/>
              <a:p>
                <a:pPr>
                  <a:defRPr/>
                </a:pPr>
                <a:endParaRPr lang="zh-CN" altLang="en-US">
                  <a:solidFill>
                    <a:srgbClr val="000000"/>
                  </a:solidFill>
                </a:endParaRPr>
              </a:p>
            </p:txBody>
          </p:sp>
        </p:grpSp>
        <p:grpSp>
          <p:nvGrpSpPr>
            <p:cNvPr id="22547" name="Group 175"/>
            <p:cNvGrpSpPr>
              <a:grpSpLocks/>
            </p:cNvGrpSpPr>
            <p:nvPr userDrawn="1"/>
          </p:nvGrpSpPr>
          <p:grpSpPr bwMode="auto">
            <a:xfrm>
              <a:off x="5893" y="3022"/>
              <a:ext cx="466" cy="115"/>
              <a:chOff x="5893" y="3022"/>
              <a:chExt cx="466" cy="115"/>
            </a:xfrm>
          </p:grpSpPr>
          <p:sp>
            <p:nvSpPr>
              <p:cNvPr id="142" name="Rectangle 176"/>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a:defRPr/>
                </a:pPr>
                <a:endParaRPr lang="zh-CN" altLang="en-US">
                  <a:solidFill>
                    <a:srgbClr val="000000"/>
                  </a:solidFill>
                </a:endParaRPr>
              </a:p>
            </p:txBody>
          </p:sp>
          <p:sp>
            <p:nvSpPr>
              <p:cNvPr id="143" name="Rectangle 177"/>
              <p:cNvSpPr>
                <a:spLocks noChangeArrowheads="1"/>
              </p:cNvSpPr>
              <p:nvPr userDrawn="1"/>
            </p:nvSpPr>
            <p:spPr bwMode="auto">
              <a:xfrm flipV="1">
                <a:off x="6126" y="3022"/>
                <a:ext cx="115" cy="115"/>
              </a:xfrm>
              <a:prstGeom prst="rect">
                <a:avLst/>
              </a:prstGeom>
              <a:solidFill>
                <a:srgbClr val="99CCFF"/>
              </a:solidFill>
              <a:ln w="9525">
                <a:noFill/>
                <a:miter lim="800000"/>
                <a:headEnd/>
                <a:tailEnd/>
              </a:ln>
              <a:effectLst/>
            </p:spPr>
            <p:txBody>
              <a:bodyPr wrap="none" anchor="ctr"/>
              <a:lstStyle/>
              <a:p>
                <a:pPr>
                  <a:defRPr/>
                </a:pPr>
                <a:endParaRPr lang="zh-CN" altLang="en-US">
                  <a:solidFill>
                    <a:srgbClr val="000000"/>
                  </a:solidFill>
                </a:endParaRPr>
              </a:p>
            </p:txBody>
          </p:sp>
          <p:sp>
            <p:nvSpPr>
              <p:cNvPr id="144" name="Rectangle 178"/>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a:defRPr/>
                </a:pPr>
                <a:endParaRPr lang="zh-CN" altLang="en-US">
                  <a:solidFill>
                    <a:srgbClr val="000000"/>
                  </a:solidFill>
                </a:endParaRPr>
              </a:p>
            </p:txBody>
          </p:sp>
          <p:sp>
            <p:nvSpPr>
              <p:cNvPr id="145" name="Rectangle 179"/>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a:defRPr/>
                </a:pPr>
                <a:endParaRPr lang="zh-CN" altLang="en-US">
                  <a:solidFill>
                    <a:srgbClr val="000000"/>
                  </a:solidFill>
                </a:endParaRPr>
              </a:p>
            </p:txBody>
          </p:sp>
        </p:grpSp>
        <p:grpSp>
          <p:nvGrpSpPr>
            <p:cNvPr id="22548" name="Group 180"/>
            <p:cNvGrpSpPr>
              <a:grpSpLocks/>
            </p:cNvGrpSpPr>
            <p:nvPr userDrawn="1"/>
          </p:nvGrpSpPr>
          <p:grpSpPr bwMode="auto">
            <a:xfrm>
              <a:off x="5893" y="3158"/>
              <a:ext cx="466" cy="115"/>
              <a:chOff x="5893" y="3158"/>
              <a:chExt cx="466" cy="115"/>
            </a:xfrm>
          </p:grpSpPr>
          <p:sp>
            <p:nvSpPr>
              <p:cNvPr id="138" name="Rectangle 181"/>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a:defRPr/>
                </a:pPr>
                <a:endParaRPr lang="zh-CN" altLang="en-US">
                  <a:solidFill>
                    <a:srgbClr val="000000"/>
                  </a:solidFill>
                </a:endParaRPr>
              </a:p>
            </p:txBody>
          </p:sp>
          <p:sp>
            <p:nvSpPr>
              <p:cNvPr id="139" name="Rectangle 182"/>
              <p:cNvSpPr>
                <a:spLocks noChangeArrowheads="1"/>
              </p:cNvSpPr>
              <p:nvPr userDrawn="1"/>
            </p:nvSpPr>
            <p:spPr bwMode="auto">
              <a:xfrm flipV="1">
                <a:off x="6126" y="3158"/>
                <a:ext cx="115" cy="115"/>
              </a:xfrm>
              <a:prstGeom prst="rect">
                <a:avLst/>
              </a:prstGeom>
              <a:solidFill>
                <a:srgbClr val="CCFF99"/>
              </a:solidFill>
              <a:ln w="9525">
                <a:noFill/>
                <a:miter lim="800000"/>
                <a:headEnd/>
                <a:tailEnd/>
              </a:ln>
              <a:effectLst/>
            </p:spPr>
            <p:txBody>
              <a:bodyPr wrap="none" anchor="ctr"/>
              <a:lstStyle/>
              <a:p>
                <a:pPr>
                  <a:defRPr/>
                </a:pPr>
                <a:endParaRPr lang="zh-CN" altLang="en-US">
                  <a:solidFill>
                    <a:srgbClr val="000000"/>
                  </a:solidFill>
                </a:endParaRPr>
              </a:p>
            </p:txBody>
          </p:sp>
          <p:sp>
            <p:nvSpPr>
              <p:cNvPr id="140" name="Rectangle 183"/>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a:defRPr/>
                </a:pPr>
                <a:endParaRPr lang="zh-CN" altLang="en-US">
                  <a:solidFill>
                    <a:srgbClr val="000000"/>
                  </a:solidFill>
                </a:endParaRPr>
              </a:p>
            </p:txBody>
          </p:sp>
          <p:sp>
            <p:nvSpPr>
              <p:cNvPr id="141" name="Rectangle 184"/>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a:defRPr/>
                </a:pPr>
                <a:endParaRPr lang="zh-CN" altLang="en-US">
                  <a:solidFill>
                    <a:srgbClr val="000000"/>
                  </a:solidFill>
                </a:endParaRPr>
              </a:p>
            </p:txBody>
          </p:sp>
        </p:grpSp>
        <p:grpSp>
          <p:nvGrpSpPr>
            <p:cNvPr id="22549" name="Group 185"/>
            <p:cNvGrpSpPr>
              <a:grpSpLocks/>
            </p:cNvGrpSpPr>
            <p:nvPr userDrawn="1"/>
          </p:nvGrpSpPr>
          <p:grpSpPr bwMode="auto">
            <a:xfrm>
              <a:off x="5893" y="3385"/>
              <a:ext cx="466" cy="115"/>
              <a:chOff x="5893" y="3385"/>
              <a:chExt cx="466" cy="115"/>
            </a:xfrm>
          </p:grpSpPr>
          <p:sp>
            <p:nvSpPr>
              <p:cNvPr id="134" name="Rectangle 186"/>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a:defRPr/>
                </a:pPr>
                <a:endParaRPr lang="zh-CN" altLang="en-US">
                  <a:solidFill>
                    <a:srgbClr val="000000"/>
                  </a:solidFill>
                </a:endParaRPr>
              </a:p>
            </p:txBody>
          </p:sp>
          <p:sp>
            <p:nvSpPr>
              <p:cNvPr id="135" name="Rectangle 187"/>
              <p:cNvSpPr>
                <a:spLocks noChangeArrowheads="1"/>
              </p:cNvSpPr>
              <p:nvPr userDrawn="1"/>
            </p:nvSpPr>
            <p:spPr bwMode="auto">
              <a:xfrm flipV="1">
                <a:off x="6126" y="3385"/>
                <a:ext cx="115" cy="115"/>
              </a:xfrm>
              <a:prstGeom prst="rect">
                <a:avLst/>
              </a:prstGeom>
              <a:solidFill>
                <a:srgbClr val="FFCC99"/>
              </a:solidFill>
              <a:ln w="9525">
                <a:noFill/>
                <a:miter lim="800000"/>
                <a:headEnd/>
                <a:tailEnd/>
              </a:ln>
              <a:effectLst/>
            </p:spPr>
            <p:txBody>
              <a:bodyPr wrap="none" anchor="ctr"/>
              <a:lstStyle/>
              <a:p>
                <a:pPr>
                  <a:defRPr/>
                </a:pPr>
                <a:endParaRPr lang="zh-CN" altLang="en-US">
                  <a:solidFill>
                    <a:srgbClr val="000000"/>
                  </a:solidFill>
                </a:endParaRPr>
              </a:p>
            </p:txBody>
          </p:sp>
          <p:sp>
            <p:nvSpPr>
              <p:cNvPr id="136" name="Rectangle 188"/>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a:defRPr/>
                </a:pPr>
                <a:endParaRPr lang="zh-CN" altLang="en-US">
                  <a:solidFill>
                    <a:srgbClr val="000000"/>
                  </a:solidFill>
                </a:endParaRPr>
              </a:p>
            </p:txBody>
          </p:sp>
          <p:sp>
            <p:nvSpPr>
              <p:cNvPr id="137" name="Rectangle 189"/>
              <p:cNvSpPr>
                <a:spLocks noChangeArrowheads="1"/>
              </p:cNvSpPr>
              <p:nvPr userDrawn="1"/>
            </p:nvSpPr>
            <p:spPr bwMode="auto">
              <a:xfrm flipV="1">
                <a:off x="5893" y="3385"/>
                <a:ext cx="117" cy="115"/>
              </a:xfrm>
              <a:prstGeom prst="rect">
                <a:avLst/>
              </a:prstGeom>
              <a:solidFill>
                <a:srgbClr val="000000"/>
              </a:solidFill>
              <a:ln w="9525">
                <a:noFill/>
                <a:miter lim="800000"/>
                <a:headEnd/>
                <a:tailEnd/>
              </a:ln>
              <a:effectLst/>
            </p:spPr>
            <p:txBody>
              <a:bodyPr wrap="none" anchor="ctr"/>
              <a:lstStyle/>
              <a:p>
                <a:pPr>
                  <a:defRPr/>
                </a:pPr>
                <a:endParaRPr lang="zh-CN" altLang="en-US">
                  <a:solidFill>
                    <a:srgbClr val="000000"/>
                  </a:solidFill>
                </a:endParaRPr>
              </a:p>
            </p:txBody>
          </p:sp>
        </p:grpSp>
        <p:grpSp>
          <p:nvGrpSpPr>
            <p:cNvPr id="22550" name="Group 190"/>
            <p:cNvGrpSpPr>
              <a:grpSpLocks/>
            </p:cNvGrpSpPr>
            <p:nvPr userDrawn="1"/>
          </p:nvGrpSpPr>
          <p:grpSpPr bwMode="auto">
            <a:xfrm>
              <a:off x="5893" y="3521"/>
              <a:ext cx="466" cy="115"/>
              <a:chOff x="5893" y="3521"/>
              <a:chExt cx="466" cy="115"/>
            </a:xfrm>
          </p:grpSpPr>
          <p:sp>
            <p:nvSpPr>
              <p:cNvPr id="130" name="Rectangle 191"/>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a:defRPr/>
                </a:pPr>
                <a:endParaRPr lang="zh-CN" altLang="en-US">
                  <a:solidFill>
                    <a:srgbClr val="000000"/>
                  </a:solidFill>
                </a:endParaRPr>
              </a:p>
            </p:txBody>
          </p:sp>
          <p:sp>
            <p:nvSpPr>
              <p:cNvPr id="131" name="Rectangle 192"/>
              <p:cNvSpPr>
                <a:spLocks noChangeArrowheads="1"/>
              </p:cNvSpPr>
              <p:nvPr userDrawn="1"/>
            </p:nvSpPr>
            <p:spPr bwMode="auto">
              <a:xfrm flipV="1">
                <a:off x="6126" y="3521"/>
                <a:ext cx="115" cy="115"/>
              </a:xfrm>
              <a:prstGeom prst="rect">
                <a:avLst/>
              </a:prstGeom>
              <a:solidFill>
                <a:srgbClr val="99CCFF"/>
              </a:solidFill>
              <a:ln w="9525">
                <a:noFill/>
                <a:miter lim="800000"/>
                <a:headEnd/>
                <a:tailEnd/>
              </a:ln>
              <a:effectLst/>
            </p:spPr>
            <p:txBody>
              <a:bodyPr wrap="none" anchor="ctr"/>
              <a:lstStyle/>
              <a:p>
                <a:pPr>
                  <a:defRPr/>
                </a:pPr>
                <a:endParaRPr lang="zh-CN" altLang="en-US">
                  <a:solidFill>
                    <a:srgbClr val="000000"/>
                  </a:solidFill>
                </a:endParaRPr>
              </a:p>
            </p:txBody>
          </p:sp>
          <p:sp>
            <p:nvSpPr>
              <p:cNvPr id="132" name="Rectangle 193"/>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a:defRPr/>
                </a:pPr>
                <a:endParaRPr lang="zh-CN" altLang="en-US">
                  <a:solidFill>
                    <a:srgbClr val="000000"/>
                  </a:solidFill>
                </a:endParaRPr>
              </a:p>
            </p:txBody>
          </p:sp>
          <p:sp>
            <p:nvSpPr>
              <p:cNvPr id="133" name="Rectangle 194"/>
              <p:cNvSpPr>
                <a:spLocks noChangeArrowheads="1"/>
              </p:cNvSpPr>
              <p:nvPr userDrawn="1"/>
            </p:nvSpPr>
            <p:spPr bwMode="auto">
              <a:xfrm flipV="1">
                <a:off x="5893" y="3521"/>
                <a:ext cx="117" cy="115"/>
              </a:xfrm>
              <a:prstGeom prst="rect">
                <a:avLst/>
              </a:prstGeom>
              <a:solidFill>
                <a:srgbClr val="000000"/>
              </a:solidFill>
              <a:ln w="9525">
                <a:noFill/>
                <a:miter lim="800000"/>
                <a:headEnd/>
                <a:tailEnd/>
              </a:ln>
              <a:effectLst/>
            </p:spPr>
            <p:txBody>
              <a:bodyPr wrap="none" anchor="ctr"/>
              <a:lstStyle/>
              <a:p>
                <a:pPr>
                  <a:defRPr/>
                </a:pPr>
                <a:endParaRPr lang="zh-CN" altLang="en-US">
                  <a:solidFill>
                    <a:srgbClr val="000000"/>
                  </a:solidFill>
                </a:endParaRPr>
              </a:p>
            </p:txBody>
          </p:sp>
        </p:grpSp>
        <p:grpSp>
          <p:nvGrpSpPr>
            <p:cNvPr id="22551" name="Group 195"/>
            <p:cNvGrpSpPr>
              <a:grpSpLocks/>
            </p:cNvGrpSpPr>
            <p:nvPr userDrawn="1"/>
          </p:nvGrpSpPr>
          <p:grpSpPr bwMode="auto">
            <a:xfrm>
              <a:off x="5893" y="3657"/>
              <a:ext cx="466" cy="115"/>
              <a:chOff x="5893" y="3657"/>
              <a:chExt cx="466" cy="115"/>
            </a:xfrm>
          </p:grpSpPr>
          <p:sp>
            <p:nvSpPr>
              <p:cNvPr id="126" name="Rectangle 196"/>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a:defRPr/>
                </a:pPr>
                <a:endParaRPr lang="zh-CN" altLang="en-US">
                  <a:solidFill>
                    <a:srgbClr val="000000"/>
                  </a:solidFill>
                </a:endParaRPr>
              </a:p>
            </p:txBody>
          </p:sp>
          <p:sp>
            <p:nvSpPr>
              <p:cNvPr id="127" name="Rectangle 197"/>
              <p:cNvSpPr>
                <a:spLocks noChangeArrowheads="1"/>
              </p:cNvSpPr>
              <p:nvPr userDrawn="1"/>
            </p:nvSpPr>
            <p:spPr bwMode="auto">
              <a:xfrm flipV="1">
                <a:off x="6126" y="3657"/>
                <a:ext cx="115" cy="115"/>
              </a:xfrm>
              <a:prstGeom prst="rect">
                <a:avLst/>
              </a:prstGeom>
              <a:solidFill>
                <a:srgbClr val="CCFF99"/>
              </a:solidFill>
              <a:ln w="9525">
                <a:noFill/>
                <a:miter lim="800000"/>
                <a:headEnd/>
                <a:tailEnd/>
              </a:ln>
              <a:effectLst/>
            </p:spPr>
            <p:txBody>
              <a:bodyPr wrap="none" anchor="ctr"/>
              <a:lstStyle/>
              <a:p>
                <a:pPr>
                  <a:defRPr/>
                </a:pPr>
                <a:endParaRPr lang="zh-CN" altLang="en-US">
                  <a:solidFill>
                    <a:srgbClr val="000000"/>
                  </a:solidFill>
                </a:endParaRPr>
              </a:p>
            </p:txBody>
          </p:sp>
          <p:sp>
            <p:nvSpPr>
              <p:cNvPr id="128" name="Rectangle 198"/>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a:defRPr/>
                </a:pPr>
                <a:endParaRPr lang="zh-CN" altLang="en-US">
                  <a:solidFill>
                    <a:srgbClr val="000000"/>
                  </a:solidFill>
                </a:endParaRPr>
              </a:p>
            </p:txBody>
          </p:sp>
          <p:sp>
            <p:nvSpPr>
              <p:cNvPr id="129" name="Rectangle 199"/>
              <p:cNvSpPr>
                <a:spLocks noChangeArrowheads="1"/>
              </p:cNvSpPr>
              <p:nvPr userDrawn="1"/>
            </p:nvSpPr>
            <p:spPr bwMode="auto">
              <a:xfrm flipV="1">
                <a:off x="5893" y="3657"/>
                <a:ext cx="117" cy="115"/>
              </a:xfrm>
              <a:prstGeom prst="rect">
                <a:avLst/>
              </a:prstGeom>
              <a:solidFill>
                <a:srgbClr val="000000"/>
              </a:solidFill>
              <a:ln w="9525">
                <a:noFill/>
                <a:miter lim="800000"/>
                <a:headEnd/>
                <a:tailEnd/>
              </a:ln>
              <a:effectLst/>
            </p:spPr>
            <p:txBody>
              <a:bodyPr wrap="none" anchor="ctr"/>
              <a:lstStyle/>
              <a:p>
                <a:pPr>
                  <a:defRPr/>
                </a:pPr>
                <a:endParaRPr lang="zh-CN" altLang="en-US">
                  <a:solidFill>
                    <a:srgbClr val="000000"/>
                  </a:solidFill>
                </a:endParaRPr>
              </a:p>
            </p:txBody>
          </p:sp>
        </p:grpSp>
        <p:grpSp>
          <p:nvGrpSpPr>
            <p:cNvPr id="22552" name="Group 200"/>
            <p:cNvGrpSpPr>
              <a:grpSpLocks/>
            </p:cNvGrpSpPr>
            <p:nvPr userDrawn="1"/>
          </p:nvGrpSpPr>
          <p:grpSpPr bwMode="auto">
            <a:xfrm>
              <a:off x="5893" y="3884"/>
              <a:ext cx="466" cy="115"/>
              <a:chOff x="5893" y="3884"/>
              <a:chExt cx="466" cy="115"/>
            </a:xfrm>
          </p:grpSpPr>
          <p:sp>
            <p:nvSpPr>
              <p:cNvPr id="122" name="Rectangle 201"/>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a:defRPr/>
                </a:pPr>
                <a:endParaRPr lang="zh-CN" altLang="en-US">
                  <a:solidFill>
                    <a:srgbClr val="000000"/>
                  </a:solidFill>
                </a:endParaRPr>
              </a:p>
            </p:txBody>
          </p:sp>
          <p:sp>
            <p:nvSpPr>
              <p:cNvPr id="123" name="Rectangle 202"/>
              <p:cNvSpPr>
                <a:spLocks noChangeArrowheads="1"/>
              </p:cNvSpPr>
              <p:nvPr userDrawn="1"/>
            </p:nvSpPr>
            <p:spPr bwMode="auto">
              <a:xfrm flipV="1">
                <a:off x="6126" y="3884"/>
                <a:ext cx="115" cy="115"/>
              </a:xfrm>
              <a:prstGeom prst="rect">
                <a:avLst/>
              </a:prstGeom>
              <a:solidFill>
                <a:srgbClr val="FFCC99"/>
              </a:solidFill>
              <a:ln w="9525">
                <a:noFill/>
                <a:miter lim="800000"/>
                <a:headEnd/>
                <a:tailEnd/>
              </a:ln>
              <a:effectLst/>
            </p:spPr>
            <p:txBody>
              <a:bodyPr wrap="none" anchor="ctr"/>
              <a:lstStyle/>
              <a:p>
                <a:pPr>
                  <a:defRPr/>
                </a:pPr>
                <a:endParaRPr lang="zh-CN" altLang="en-US">
                  <a:solidFill>
                    <a:srgbClr val="000000"/>
                  </a:solidFill>
                </a:endParaRPr>
              </a:p>
            </p:txBody>
          </p:sp>
          <p:sp>
            <p:nvSpPr>
              <p:cNvPr id="124" name="Rectangle 203"/>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a:defRPr/>
                </a:pPr>
                <a:endParaRPr lang="zh-CN" altLang="en-US">
                  <a:solidFill>
                    <a:srgbClr val="000000"/>
                  </a:solidFill>
                </a:endParaRPr>
              </a:p>
            </p:txBody>
          </p:sp>
          <p:sp>
            <p:nvSpPr>
              <p:cNvPr id="125" name="Rectangle 204"/>
              <p:cNvSpPr>
                <a:spLocks noChangeArrowheads="1"/>
              </p:cNvSpPr>
              <p:nvPr userDrawn="1"/>
            </p:nvSpPr>
            <p:spPr bwMode="auto">
              <a:xfrm flipV="1">
                <a:off x="5893" y="3884"/>
                <a:ext cx="117" cy="115"/>
              </a:xfrm>
              <a:prstGeom prst="rect">
                <a:avLst/>
              </a:prstGeom>
              <a:solidFill>
                <a:srgbClr val="808080"/>
              </a:solidFill>
              <a:ln w="9525">
                <a:noFill/>
                <a:miter lim="800000"/>
                <a:headEnd/>
                <a:tailEnd/>
              </a:ln>
              <a:effectLst/>
            </p:spPr>
            <p:txBody>
              <a:bodyPr wrap="none" anchor="ctr"/>
              <a:lstStyle/>
              <a:p>
                <a:pPr>
                  <a:defRPr/>
                </a:pPr>
                <a:endParaRPr lang="zh-CN" altLang="en-US">
                  <a:solidFill>
                    <a:srgbClr val="000000"/>
                  </a:solidFill>
                </a:endParaRPr>
              </a:p>
            </p:txBody>
          </p:sp>
        </p:grpSp>
        <p:grpSp>
          <p:nvGrpSpPr>
            <p:cNvPr id="22553" name="Group 205"/>
            <p:cNvGrpSpPr>
              <a:grpSpLocks/>
            </p:cNvGrpSpPr>
            <p:nvPr userDrawn="1"/>
          </p:nvGrpSpPr>
          <p:grpSpPr bwMode="auto">
            <a:xfrm>
              <a:off x="5893" y="4026"/>
              <a:ext cx="466" cy="115"/>
              <a:chOff x="5893" y="4026"/>
              <a:chExt cx="466" cy="115"/>
            </a:xfrm>
          </p:grpSpPr>
          <p:sp>
            <p:nvSpPr>
              <p:cNvPr id="118" name="Rectangle 206"/>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a:defRPr/>
                </a:pPr>
                <a:endParaRPr lang="zh-CN" altLang="en-US">
                  <a:solidFill>
                    <a:srgbClr val="000000"/>
                  </a:solidFill>
                </a:endParaRPr>
              </a:p>
            </p:txBody>
          </p:sp>
          <p:sp>
            <p:nvSpPr>
              <p:cNvPr id="119" name="Rectangle 207"/>
              <p:cNvSpPr>
                <a:spLocks noChangeArrowheads="1"/>
              </p:cNvSpPr>
              <p:nvPr userDrawn="1"/>
            </p:nvSpPr>
            <p:spPr bwMode="auto">
              <a:xfrm flipV="1">
                <a:off x="6126" y="4026"/>
                <a:ext cx="115" cy="115"/>
              </a:xfrm>
              <a:prstGeom prst="rect">
                <a:avLst/>
              </a:prstGeom>
              <a:solidFill>
                <a:srgbClr val="99CCFF"/>
              </a:solidFill>
              <a:ln w="9525">
                <a:noFill/>
                <a:miter lim="800000"/>
                <a:headEnd/>
                <a:tailEnd/>
              </a:ln>
              <a:effectLst/>
            </p:spPr>
            <p:txBody>
              <a:bodyPr wrap="none" anchor="ctr"/>
              <a:lstStyle/>
              <a:p>
                <a:pPr>
                  <a:defRPr/>
                </a:pPr>
                <a:endParaRPr lang="zh-CN" altLang="en-US">
                  <a:solidFill>
                    <a:srgbClr val="000000"/>
                  </a:solidFill>
                </a:endParaRPr>
              </a:p>
            </p:txBody>
          </p:sp>
          <p:sp>
            <p:nvSpPr>
              <p:cNvPr id="120" name="Rectangle 208"/>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a:defRPr/>
                </a:pPr>
                <a:endParaRPr lang="zh-CN" altLang="en-US">
                  <a:solidFill>
                    <a:srgbClr val="000000"/>
                  </a:solidFill>
                </a:endParaRPr>
              </a:p>
            </p:txBody>
          </p:sp>
          <p:sp>
            <p:nvSpPr>
              <p:cNvPr id="121" name="Rectangle 209"/>
              <p:cNvSpPr>
                <a:spLocks noChangeArrowheads="1"/>
              </p:cNvSpPr>
              <p:nvPr userDrawn="1"/>
            </p:nvSpPr>
            <p:spPr bwMode="auto">
              <a:xfrm flipV="1">
                <a:off x="5893" y="4026"/>
                <a:ext cx="117" cy="115"/>
              </a:xfrm>
              <a:prstGeom prst="rect">
                <a:avLst/>
              </a:prstGeom>
              <a:solidFill>
                <a:srgbClr val="808080"/>
              </a:solidFill>
              <a:ln w="9525">
                <a:noFill/>
                <a:miter lim="800000"/>
                <a:headEnd/>
                <a:tailEnd/>
              </a:ln>
              <a:effectLst/>
            </p:spPr>
            <p:txBody>
              <a:bodyPr wrap="none" anchor="ctr"/>
              <a:lstStyle/>
              <a:p>
                <a:pPr>
                  <a:defRPr/>
                </a:pPr>
                <a:endParaRPr lang="zh-CN" altLang="en-US">
                  <a:solidFill>
                    <a:srgbClr val="000000"/>
                  </a:solidFill>
                </a:endParaRPr>
              </a:p>
            </p:txBody>
          </p:sp>
        </p:grpSp>
        <p:grpSp>
          <p:nvGrpSpPr>
            <p:cNvPr id="22554" name="Group 210"/>
            <p:cNvGrpSpPr>
              <a:grpSpLocks/>
            </p:cNvGrpSpPr>
            <p:nvPr userDrawn="1"/>
          </p:nvGrpSpPr>
          <p:grpSpPr bwMode="auto">
            <a:xfrm>
              <a:off x="5893" y="4167"/>
              <a:ext cx="466" cy="115"/>
              <a:chOff x="5893" y="4167"/>
              <a:chExt cx="466" cy="115"/>
            </a:xfrm>
          </p:grpSpPr>
          <p:sp>
            <p:nvSpPr>
              <p:cNvPr id="114" name="Rectangle 211"/>
              <p:cNvSpPr>
                <a:spLocks noChangeArrowheads="1"/>
              </p:cNvSpPr>
              <p:nvPr userDrawn="1"/>
            </p:nvSpPr>
            <p:spPr bwMode="auto">
              <a:xfrm flipV="1">
                <a:off x="6010" y="4167"/>
                <a:ext cx="116" cy="115"/>
              </a:xfrm>
              <a:prstGeom prst="rect">
                <a:avLst/>
              </a:prstGeom>
              <a:solidFill>
                <a:srgbClr val="009999"/>
              </a:solidFill>
              <a:ln w="9525">
                <a:noFill/>
                <a:miter lim="800000"/>
                <a:headEnd/>
                <a:tailEnd/>
              </a:ln>
              <a:effectLst/>
            </p:spPr>
            <p:txBody>
              <a:bodyPr wrap="none" anchor="ctr"/>
              <a:lstStyle/>
              <a:p>
                <a:pPr>
                  <a:defRPr/>
                </a:pPr>
                <a:endParaRPr lang="zh-CN" altLang="en-US">
                  <a:solidFill>
                    <a:srgbClr val="000000"/>
                  </a:solidFill>
                </a:endParaRPr>
              </a:p>
            </p:txBody>
          </p:sp>
          <p:sp>
            <p:nvSpPr>
              <p:cNvPr id="115" name="Rectangle 212"/>
              <p:cNvSpPr>
                <a:spLocks noChangeArrowheads="1"/>
              </p:cNvSpPr>
              <p:nvPr userDrawn="1"/>
            </p:nvSpPr>
            <p:spPr bwMode="auto">
              <a:xfrm flipV="1">
                <a:off x="6126" y="4167"/>
                <a:ext cx="115" cy="115"/>
              </a:xfrm>
              <a:prstGeom prst="rect">
                <a:avLst/>
              </a:prstGeom>
              <a:solidFill>
                <a:srgbClr val="333399"/>
              </a:solidFill>
              <a:ln w="9525">
                <a:noFill/>
                <a:miter lim="800000"/>
                <a:headEnd/>
                <a:tailEnd/>
              </a:ln>
              <a:effectLst/>
            </p:spPr>
            <p:txBody>
              <a:bodyPr wrap="none" anchor="ctr"/>
              <a:lstStyle/>
              <a:p>
                <a:pPr>
                  <a:defRPr/>
                </a:pPr>
                <a:endParaRPr lang="zh-CN" altLang="en-US">
                  <a:solidFill>
                    <a:srgbClr val="000000"/>
                  </a:solidFill>
                </a:endParaRPr>
              </a:p>
            </p:txBody>
          </p:sp>
          <p:sp>
            <p:nvSpPr>
              <p:cNvPr id="116" name="Rectangle 213"/>
              <p:cNvSpPr>
                <a:spLocks noChangeArrowheads="1"/>
              </p:cNvSpPr>
              <p:nvPr userDrawn="1"/>
            </p:nvSpPr>
            <p:spPr bwMode="auto">
              <a:xfrm flipV="1">
                <a:off x="6242" y="4167"/>
                <a:ext cx="117" cy="115"/>
              </a:xfrm>
              <a:prstGeom prst="rect">
                <a:avLst/>
              </a:prstGeom>
              <a:solidFill>
                <a:srgbClr val="BBE0E3"/>
              </a:solidFill>
              <a:ln w="9525">
                <a:noFill/>
                <a:miter lim="800000"/>
                <a:headEnd/>
                <a:tailEnd/>
              </a:ln>
              <a:effectLst/>
            </p:spPr>
            <p:txBody>
              <a:bodyPr wrap="none" anchor="ctr"/>
              <a:lstStyle/>
              <a:p>
                <a:pPr>
                  <a:defRPr/>
                </a:pPr>
                <a:endParaRPr lang="zh-CN" altLang="en-US">
                  <a:solidFill>
                    <a:srgbClr val="000000"/>
                  </a:solidFill>
                </a:endParaRPr>
              </a:p>
            </p:txBody>
          </p:sp>
          <p:sp>
            <p:nvSpPr>
              <p:cNvPr id="117" name="Rectangle 214"/>
              <p:cNvSpPr>
                <a:spLocks noChangeArrowheads="1"/>
              </p:cNvSpPr>
              <p:nvPr userDrawn="1"/>
            </p:nvSpPr>
            <p:spPr bwMode="auto">
              <a:xfrm flipV="1">
                <a:off x="5893" y="4167"/>
                <a:ext cx="117" cy="115"/>
              </a:xfrm>
              <a:prstGeom prst="rect">
                <a:avLst/>
              </a:prstGeom>
              <a:solidFill>
                <a:srgbClr val="808080"/>
              </a:solidFill>
              <a:ln w="9525">
                <a:noFill/>
                <a:miter lim="800000"/>
                <a:headEnd/>
                <a:tailEnd/>
              </a:ln>
              <a:effectLst/>
            </p:spPr>
            <p:txBody>
              <a:bodyPr wrap="none" anchor="ctr"/>
              <a:lstStyle/>
              <a:p>
                <a:pPr>
                  <a:defRPr/>
                </a:pPr>
                <a:endParaRPr lang="zh-CN" altLang="en-US">
                  <a:solidFill>
                    <a:srgbClr val="000000"/>
                  </a:solidFill>
                </a:endParaRPr>
              </a:p>
            </p:txBody>
          </p:sp>
        </p:grpSp>
      </p:grpSp>
    </p:spTree>
  </p:cSld>
  <p:clrMap bg1="lt1" tx1="dk1" bg2="lt2" tx2="dk2" accent1="accent1" accent2="accent2" accent3="accent3" accent4="accent4" accent5="accent5" accent6="accent6" hlink="hlink" folHlink="folHlink"/>
  <p:transition advClick="0" advTm="8000">
    <p:fade thruBlk="1"/>
  </p:transition>
  <p:timing>
    <p:tnLst>
      <p:par>
        <p:cTn id="1" dur="indefinite" restart="never" nodeType="tmRoot"/>
      </p:par>
    </p:tnLst>
  </p:timing>
  <p:txStyles>
    <p:titleStyle>
      <a:lvl1pPr algn="l" rtl="0" fontAlgn="base">
        <a:spcBef>
          <a:spcPct val="0"/>
        </a:spcBef>
        <a:spcAft>
          <a:spcPct val="0"/>
        </a:spcAft>
        <a:defRPr lang="zh-CN" altLang="en-US" sz="3200" b="1" dirty="0">
          <a:solidFill>
            <a:schemeClr val="bg1"/>
          </a:solidFill>
          <a:latin typeface="黑体" pitchFamily="49" charset="-122"/>
          <a:ea typeface="黑体" pitchFamily="49" charset="-122"/>
          <a:cs typeface="+mj-cs"/>
        </a:defRPr>
      </a:lvl1pPr>
      <a:lvl2pPr algn="l" rtl="0" fontAlgn="base">
        <a:spcBef>
          <a:spcPct val="0"/>
        </a:spcBef>
        <a:spcAft>
          <a:spcPct val="0"/>
        </a:spcAft>
        <a:defRPr sz="3200" b="1">
          <a:solidFill>
            <a:schemeClr val="bg1"/>
          </a:solidFill>
          <a:latin typeface="黑体" pitchFamily="49" charset="-122"/>
          <a:ea typeface="黑体" pitchFamily="49" charset="-122"/>
          <a:cs typeface="宋体" charset="-122"/>
        </a:defRPr>
      </a:lvl2pPr>
      <a:lvl3pPr algn="l" rtl="0" fontAlgn="base">
        <a:spcBef>
          <a:spcPct val="0"/>
        </a:spcBef>
        <a:spcAft>
          <a:spcPct val="0"/>
        </a:spcAft>
        <a:defRPr sz="3200" b="1">
          <a:solidFill>
            <a:schemeClr val="bg1"/>
          </a:solidFill>
          <a:latin typeface="黑体" pitchFamily="49" charset="-122"/>
          <a:ea typeface="黑体" pitchFamily="49" charset="-122"/>
          <a:cs typeface="宋体" charset="-122"/>
        </a:defRPr>
      </a:lvl3pPr>
      <a:lvl4pPr algn="l" rtl="0" fontAlgn="base">
        <a:spcBef>
          <a:spcPct val="0"/>
        </a:spcBef>
        <a:spcAft>
          <a:spcPct val="0"/>
        </a:spcAft>
        <a:defRPr sz="3200" b="1">
          <a:solidFill>
            <a:schemeClr val="bg1"/>
          </a:solidFill>
          <a:latin typeface="黑体" pitchFamily="49" charset="-122"/>
          <a:ea typeface="黑体" pitchFamily="49" charset="-122"/>
          <a:cs typeface="宋体" charset="-122"/>
        </a:defRPr>
      </a:lvl4pPr>
      <a:lvl5pPr algn="l" rtl="0" fontAlgn="base">
        <a:spcBef>
          <a:spcPct val="0"/>
        </a:spcBef>
        <a:spcAft>
          <a:spcPct val="0"/>
        </a:spcAft>
        <a:defRPr sz="3200" b="1">
          <a:solidFill>
            <a:schemeClr val="bg1"/>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fontAlgn="base">
        <a:spcBef>
          <a:spcPct val="20000"/>
        </a:spcBef>
        <a:spcAft>
          <a:spcPct val="0"/>
        </a:spcAft>
        <a:buClr>
          <a:srgbClr val="990000"/>
        </a:buClr>
        <a:defRPr sz="2400" b="1">
          <a:solidFill>
            <a:schemeClr val="bg1"/>
          </a:solidFill>
          <a:latin typeface="黑体" pitchFamily="49" charset="-122"/>
          <a:ea typeface="黑体" pitchFamily="49" charset="-122"/>
          <a:cs typeface="+mn-cs"/>
        </a:defRPr>
      </a:lvl1pPr>
      <a:lvl2pPr marL="742950" indent="-285750" algn="l" rtl="0" fontAlgn="base">
        <a:spcBef>
          <a:spcPct val="20000"/>
        </a:spcBef>
        <a:spcAft>
          <a:spcPct val="0"/>
        </a:spcAft>
        <a:buFont typeface="Arial" charset="0"/>
        <a:buChar char="›"/>
        <a:defRPr sz="2000">
          <a:solidFill>
            <a:schemeClr val="tx1"/>
          </a:solidFill>
          <a:latin typeface="+mn-lt"/>
          <a:ea typeface="+mn-ea"/>
          <a:cs typeface="+mn-cs"/>
        </a:defRPr>
      </a:lvl2pPr>
      <a:lvl3pPr marL="1143000" indent="-228600" algn="l" rtl="0" fontAlgn="base">
        <a:spcBef>
          <a:spcPct val="20000"/>
        </a:spcBef>
        <a:spcAft>
          <a:spcPct val="0"/>
        </a:spcAft>
        <a:buFont typeface="FrutigerNext LT Medium"/>
        <a:buChar char="»"/>
        <a:defRPr>
          <a:solidFill>
            <a:schemeClr val="tx1"/>
          </a:solidFill>
          <a:latin typeface="+mn-lt"/>
          <a:ea typeface="+mn-ea"/>
          <a:cs typeface="+mn-cs"/>
        </a:defRPr>
      </a:lvl3pPr>
      <a:lvl4pPr marL="1600200" indent="-228600" algn="l" rtl="0" fontAlgn="base">
        <a:spcBef>
          <a:spcPct val="20000"/>
        </a:spcBef>
        <a:spcAft>
          <a:spcPct val="0"/>
        </a:spcAft>
        <a:buChar char="–"/>
        <a:defRPr sz="16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79" descr="dd"/>
          <p:cNvPicPr>
            <a:picLocks noChangeAspect="1" noChangeArrowheads="1"/>
          </p:cNvPicPr>
          <p:nvPr/>
        </p:nvPicPr>
        <p:blipFill>
          <a:blip r:embed="rId15" cstate="print"/>
          <a:srcRect/>
          <a:stretch>
            <a:fillRect/>
          </a:stretch>
        </p:blipFill>
        <p:spPr bwMode="auto">
          <a:xfrm>
            <a:off x="0" y="6224595"/>
            <a:ext cx="12203644" cy="636587"/>
          </a:xfrm>
          <a:prstGeom prst="rect">
            <a:avLst/>
          </a:prstGeom>
          <a:noFill/>
          <a:ln w="9525">
            <a:noFill/>
            <a:miter lim="800000"/>
            <a:headEnd/>
            <a:tailEnd/>
          </a:ln>
        </p:spPr>
      </p:pic>
      <p:sp>
        <p:nvSpPr>
          <p:cNvPr id="28680" name="Text Box 8"/>
          <p:cNvSpPr txBox="1">
            <a:spLocks noChangeArrowheads="1"/>
          </p:cNvSpPr>
          <p:nvPr/>
        </p:nvSpPr>
        <p:spPr bwMode="auto">
          <a:xfrm>
            <a:off x="870182" y="6438900"/>
            <a:ext cx="2613253" cy="265574"/>
          </a:xfrm>
          <a:prstGeom prst="rect">
            <a:avLst/>
          </a:prstGeom>
          <a:noFill/>
          <a:ln w="9525">
            <a:noFill/>
            <a:miter lim="800000"/>
            <a:headEnd/>
            <a:tailEnd/>
          </a:ln>
        </p:spPr>
        <p:txBody>
          <a:bodyPr wrap="none" lIns="80124" tIns="40063" rIns="80124" bIns="40063">
            <a:spAutoFit/>
          </a:bodyPr>
          <a:lstStyle/>
          <a:p>
            <a:pPr defTabSz="801688" eaLnBrk="0" hangingPunct="0">
              <a:defRPr/>
            </a:pPr>
            <a:r>
              <a:rPr lang="en-US" altLang="zh-CN" sz="1200" dirty="0">
                <a:solidFill>
                  <a:srgbClr val="000000"/>
                </a:solidFill>
                <a:latin typeface="FrutigerNext LT Bold" pitchFamily="20" charset="0"/>
                <a:ea typeface="MS PGothic" pitchFamily="34" charset="-128"/>
              </a:rPr>
              <a:t>HUAWEI TECHNOLOGIES CO., LTD.</a:t>
            </a:r>
            <a:endParaRPr lang="en-US" altLang="zh-CN" sz="2200" dirty="0">
              <a:solidFill>
                <a:srgbClr val="000000"/>
              </a:solidFill>
              <a:latin typeface="Arial" charset="0"/>
              <a:ea typeface="MS PGothic" pitchFamily="34" charset="-128"/>
            </a:endParaRPr>
          </a:p>
        </p:txBody>
      </p:sp>
      <p:pic>
        <p:nvPicPr>
          <p:cNvPr id="8196" name="Picture 9" descr="8"/>
          <p:cNvPicPr>
            <a:picLocks noChangeAspect="1" noChangeArrowheads="1"/>
          </p:cNvPicPr>
          <p:nvPr/>
        </p:nvPicPr>
        <p:blipFill>
          <a:blip r:embed="rId16" cstate="print"/>
          <a:srcRect/>
          <a:stretch>
            <a:fillRect/>
          </a:stretch>
        </p:blipFill>
        <p:spPr bwMode="auto">
          <a:xfrm>
            <a:off x="10014441" y="6399220"/>
            <a:ext cx="1748822" cy="312737"/>
          </a:xfrm>
          <a:prstGeom prst="rect">
            <a:avLst/>
          </a:prstGeom>
          <a:noFill/>
          <a:ln w="9525">
            <a:noFill/>
            <a:miter lim="800000"/>
            <a:headEnd/>
            <a:tailEnd/>
          </a:ln>
        </p:spPr>
      </p:pic>
      <p:sp>
        <p:nvSpPr>
          <p:cNvPr id="28682" name="Rectangle 10"/>
          <p:cNvSpPr>
            <a:spLocks noGrp="1" noChangeArrowheads="1"/>
          </p:cNvSpPr>
          <p:nvPr>
            <p:ph type="dt" sz="half" idx="2"/>
          </p:nvPr>
        </p:nvSpPr>
        <p:spPr bwMode="auto">
          <a:xfrm>
            <a:off x="8483693" y="6489707"/>
            <a:ext cx="2796844" cy="455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ct val="85000"/>
              </a:lnSpc>
              <a:defRPr>
                <a:solidFill>
                  <a:schemeClr val="tx1"/>
                </a:solidFill>
                <a:latin typeface="FrutigerNext LT Bold" pitchFamily="20" charset="0"/>
                <a:ea typeface="MS PGothic" pitchFamily="34" charset="-128"/>
              </a:defRPr>
            </a:lvl1pPr>
          </a:lstStyle>
          <a:p>
            <a:r>
              <a:rPr lang="de-DE" altLang="zh-CN" sz="1200" smtClean="0">
                <a:solidFill>
                  <a:srgbClr val="000000"/>
                </a:solidFill>
              </a:rPr>
              <a:t>Page </a:t>
            </a:r>
            <a:fld id="{87DC20C5-4F70-421A-91E2-F7D3143CD998}" type="slidenum">
              <a:rPr lang="de-DE" altLang="zh-CN" sz="1200" smtClean="0">
                <a:solidFill>
                  <a:srgbClr val="000000"/>
                </a:solidFill>
              </a:rPr>
              <a:pPr/>
              <a:t>‹#›</a:t>
            </a:fld>
            <a:endParaRPr lang="en-GB" altLang="zh-CN" sz="1200" smtClean="0">
              <a:solidFill>
                <a:srgbClr val="000000"/>
              </a:solidFill>
            </a:endParaRPr>
          </a:p>
        </p:txBody>
      </p:sp>
      <p:sp>
        <p:nvSpPr>
          <p:cNvPr id="8198" name="Rectangle 13"/>
          <p:cNvSpPr>
            <a:spLocks noGrp="1" noChangeArrowheads="1"/>
          </p:cNvSpPr>
          <p:nvPr>
            <p:ph type="title"/>
          </p:nvPr>
        </p:nvSpPr>
        <p:spPr bwMode="auto">
          <a:xfrm>
            <a:off x="870177" y="430214"/>
            <a:ext cx="10329905" cy="871537"/>
          </a:xfrm>
          <a:prstGeom prst="rect">
            <a:avLst/>
          </a:prstGeom>
          <a:noFill/>
          <a:ln w="9525">
            <a:noFill/>
            <a:miter lim="800000"/>
            <a:headEnd/>
            <a:tailEnd/>
          </a:ln>
        </p:spPr>
        <p:txBody>
          <a:bodyPr vert="horz" wrap="square" lIns="80139" tIns="40069" rIns="80139" bIns="40069" numCol="1" anchor="ctr" anchorCtr="0" compatLnSpc="1">
            <a:prstTxWarp prst="textNoShape">
              <a:avLst/>
            </a:prstTxWarp>
          </a:bodyPr>
          <a:lstStyle/>
          <a:p>
            <a:pPr lvl="0"/>
            <a:r>
              <a:rPr lang="zh-CN" altLang="en-US" smtClean="0"/>
              <a:t>单击此处编辑母版标题样式</a:t>
            </a:r>
          </a:p>
        </p:txBody>
      </p:sp>
      <p:sp>
        <p:nvSpPr>
          <p:cNvPr id="28693" name="Rectangle 21"/>
          <p:cNvSpPr>
            <a:spLocks noChangeArrowheads="1"/>
          </p:cNvSpPr>
          <p:nvPr/>
        </p:nvSpPr>
        <p:spPr bwMode="auto">
          <a:xfrm>
            <a:off x="5191422" y="6438900"/>
            <a:ext cx="1642923" cy="265536"/>
          </a:xfrm>
          <a:prstGeom prst="rect">
            <a:avLst/>
          </a:prstGeom>
          <a:noFill/>
          <a:ln w="9525" algn="ctr">
            <a:noFill/>
            <a:miter lim="800000"/>
            <a:headEnd/>
            <a:tailEnd/>
          </a:ln>
          <a:effectLst/>
        </p:spPr>
        <p:txBody>
          <a:bodyPr wrap="none" lIns="80092" tIns="40044" rIns="80092" bIns="40044">
            <a:spAutoFit/>
          </a:bodyPr>
          <a:lstStyle/>
          <a:p>
            <a:pPr defTabSz="801688" eaLnBrk="0" hangingPunct="0">
              <a:defRPr/>
            </a:pPr>
            <a:r>
              <a:rPr lang="en-US" altLang="zh-CN" sz="1200" dirty="0">
                <a:solidFill>
                  <a:srgbClr val="000000"/>
                </a:solidFill>
                <a:latin typeface="FrutigerNext LT Bold" pitchFamily="20" charset="0"/>
                <a:ea typeface="MS PGothic" pitchFamily="34" charset="-128"/>
              </a:rPr>
              <a:t>Huawei Confidential </a:t>
            </a:r>
          </a:p>
        </p:txBody>
      </p:sp>
      <p:sp>
        <p:nvSpPr>
          <p:cNvPr id="28694" name="Rectangle 22"/>
          <p:cNvSpPr>
            <a:spLocks noChangeArrowheads="1"/>
          </p:cNvSpPr>
          <p:nvPr/>
        </p:nvSpPr>
        <p:spPr bwMode="auto">
          <a:xfrm>
            <a:off x="-2544891" y="528638"/>
            <a:ext cx="2460207" cy="5307012"/>
          </a:xfrm>
          <a:prstGeom prst="rect">
            <a:avLst/>
          </a:prstGeom>
          <a:noFill/>
          <a:ln w="9525">
            <a:noFill/>
            <a:miter lim="800000"/>
            <a:headEnd/>
            <a:tailEnd/>
          </a:ln>
          <a:effectLst/>
        </p:spPr>
        <p:txBody>
          <a:bodyPr lIns="80124" tIns="40063" rIns="80124" bIns="40063"/>
          <a:lstStyle/>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英文标题</a:t>
            </a:r>
            <a:r>
              <a:rPr lang="en-US" altLang="zh-CN" sz="1100">
                <a:solidFill>
                  <a:srgbClr val="FFFFFF"/>
                </a:solidFill>
                <a:latin typeface="Arial" charset="0"/>
                <a:ea typeface="华文细黑" pitchFamily="2" charset="-122"/>
              </a:rPr>
              <a:t>:32-35pt  </a:t>
            </a:r>
            <a:endParaRPr lang="zh-CN" altLang="en-US" sz="110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颜色</a:t>
            </a:r>
            <a:r>
              <a:rPr lang="en-US" altLang="zh-CN" sz="1100">
                <a:solidFill>
                  <a:srgbClr val="FFFFFF"/>
                </a:solidFill>
                <a:latin typeface="Arial" charset="0"/>
                <a:ea typeface="华文细黑" pitchFamily="2" charset="-122"/>
              </a:rPr>
              <a:t>: R153 G0 B0</a:t>
            </a:r>
          </a:p>
          <a:p>
            <a:pPr algn="r" defTabSz="801688">
              <a:lnSpc>
                <a:spcPct val="125000"/>
              </a:lnSpc>
              <a:buClr>
                <a:srgbClr val="777777"/>
              </a:buClr>
              <a:buSzPct val="60000"/>
              <a:buFont typeface="Wingdings" pitchFamily="2" charset="2"/>
              <a:buNone/>
              <a:defRPr/>
            </a:pPr>
            <a:r>
              <a:rPr lang="zh-CN" altLang="en-US" sz="1100">
                <a:solidFill>
                  <a:srgbClr val="FFFFFF"/>
                </a:solidFill>
                <a:latin typeface="FrutigerNext LT Regular" charset="0"/>
                <a:ea typeface="华文细黑" pitchFamily="2" charset="-122"/>
              </a:rPr>
              <a:t>内部使用字体 </a:t>
            </a:r>
            <a:r>
              <a:rPr lang="en-US" altLang="zh-CN" sz="1100">
                <a:solidFill>
                  <a:srgbClr val="FFFFFF"/>
                </a:solidFill>
                <a:latin typeface="FrutigerNext LT Regular" charset="0"/>
                <a:ea typeface="华文细黑" pitchFamily="2" charset="-122"/>
              </a:rPr>
              <a:t>:</a:t>
            </a:r>
          </a:p>
          <a:p>
            <a:pPr algn="r" defTabSz="801688">
              <a:lnSpc>
                <a:spcPct val="125000"/>
              </a:lnSpc>
              <a:buClr>
                <a:srgbClr val="777777"/>
              </a:buClr>
              <a:buSzPct val="60000"/>
              <a:buFont typeface="Wingdings" pitchFamily="2" charset="2"/>
              <a:buNone/>
              <a:defRPr/>
            </a:pPr>
            <a:r>
              <a:rPr lang="en-US" altLang="zh-CN" sz="1100">
                <a:solidFill>
                  <a:srgbClr val="FFFFFF"/>
                </a:solidFill>
                <a:latin typeface="FrutigerNext LT Regular" charset="0"/>
                <a:ea typeface="华文细黑" pitchFamily="2" charset="-122"/>
              </a:rPr>
              <a:t>FrutigerNext LT Medium</a:t>
            </a:r>
          </a:p>
          <a:p>
            <a:pPr algn="r" defTabSz="801688">
              <a:lnSpc>
                <a:spcPct val="125000"/>
              </a:lnSpc>
              <a:buClr>
                <a:srgbClr val="777777"/>
              </a:buClr>
              <a:buSzPct val="60000"/>
              <a:buFont typeface="Wingdings" pitchFamily="2" charset="2"/>
              <a:buNone/>
              <a:defRPr/>
            </a:pPr>
            <a:r>
              <a:rPr lang="zh-CN" altLang="en-US" sz="1100">
                <a:solidFill>
                  <a:srgbClr val="FFFFFF"/>
                </a:solidFill>
                <a:latin typeface="FrutigerNext LT Regular" charset="0"/>
                <a:ea typeface="华文细黑" pitchFamily="2" charset="-122"/>
              </a:rPr>
              <a:t>外部使用字体 </a:t>
            </a:r>
            <a:r>
              <a:rPr lang="en-US" altLang="zh-CN" sz="1100">
                <a:solidFill>
                  <a:srgbClr val="FFFFFF"/>
                </a:solidFill>
                <a:latin typeface="FrutigerNext LT Regular" charset="0"/>
                <a:ea typeface="华文细黑" pitchFamily="2" charset="-122"/>
              </a:rPr>
              <a:t>: Arial</a:t>
            </a:r>
          </a:p>
          <a:p>
            <a:pPr algn="r" defTabSz="801688">
              <a:lnSpc>
                <a:spcPct val="75000"/>
              </a:lnSpc>
              <a:buClr>
                <a:srgbClr val="777777"/>
              </a:buClr>
              <a:buSzPct val="60000"/>
              <a:buFont typeface="Wingdings" pitchFamily="2" charset="2"/>
              <a:buNone/>
              <a:defRPr/>
            </a:pPr>
            <a:endParaRPr lang="en-US" altLang="zh-CN" sz="110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中文标题</a:t>
            </a:r>
            <a:r>
              <a:rPr lang="en-US" altLang="zh-CN" sz="1100">
                <a:solidFill>
                  <a:srgbClr val="FFFFFF"/>
                </a:solidFill>
                <a:latin typeface="Arial" charset="0"/>
                <a:ea typeface="华文细黑" pitchFamily="2" charset="-122"/>
              </a:rPr>
              <a:t>:30-32pt  </a:t>
            </a:r>
            <a:endParaRPr lang="zh-CN" altLang="en-US" sz="110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颜色</a:t>
            </a:r>
            <a:r>
              <a:rPr lang="en-US" altLang="zh-CN" sz="1100">
                <a:solidFill>
                  <a:srgbClr val="FFFFFF"/>
                </a:solidFill>
                <a:latin typeface="Arial" charset="0"/>
                <a:ea typeface="华文细黑" pitchFamily="2" charset="-122"/>
              </a:rPr>
              <a:t>: R153 G0 B0</a:t>
            </a:r>
          </a:p>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字体</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黑体</a:t>
            </a:r>
          </a:p>
          <a:p>
            <a:pPr algn="r" defTabSz="801688">
              <a:lnSpc>
                <a:spcPct val="125000"/>
              </a:lnSpc>
              <a:buClr>
                <a:srgbClr val="777777"/>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英文正文</a:t>
            </a:r>
            <a:r>
              <a:rPr lang="en-US" altLang="zh-CN" sz="1100">
                <a:solidFill>
                  <a:srgbClr val="FFFFFF"/>
                </a:solidFill>
                <a:latin typeface="Arial" charset="0"/>
                <a:ea typeface="华文细黑" pitchFamily="2" charset="-122"/>
              </a:rPr>
              <a:t>:20-22pt</a:t>
            </a:r>
          </a:p>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子目录 </a:t>
            </a:r>
            <a:r>
              <a:rPr lang="en-US" altLang="zh-CN" sz="1100">
                <a:solidFill>
                  <a:srgbClr val="FFFFFF"/>
                </a:solidFill>
                <a:latin typeface="Arial" charset="0"/>
                <a:ea typeface="华文细黑" pitchFamily="2" charset="-122"/>
              </a:rPr>
              <a:t>(2-5</a:t>
            </a:r>
            <a:r>
              <a:rPr lang="zh-CN" altLang="en-US" sz="1100">
                <a:solidFill>
                  <a:srgbClr val="FFFFFF"/>
                </a:solidFill>
                <a:latin typeface="Arial" charset="0"/>
                <a:ea typeface="华文细黑" pitchFamily="2" charset="-122"/>
              </a:rPr>
              <a:t>级</a:t>
            </a:r>
            <a:r>
              <a:rPr lang="en-US" altLang="zh-CN" sz="1100">
                <a:solidFill>
                  <a:srgbClr val="FFFFFF"/>
                </a:solidFill>
                <a:latin typeface="Arial" charset="0"/>
                <a:ea typeface="华文细黑" pitchFamily="2" charset="-122"/>
              </a:rPr>
              <a:t>) :18pt  </a:t>
            </a:r>
          </a:p>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颜色</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黑色</a:t>
            </a:r>
          </a:p>
          <a:p>
            <a:pPr algn="r" defTabSz="801688">
              <a:lnSpc>
                <a:spcPct val="125000"/>
              </a:lnSpc>
              <a:buClr>
                <a:srgbClr val="777777"/>
              </a:buClr>
              <a:buSzPct val="60000"/>
              <a:buFont typeface="Wingdings" pitchFamily="2" charset="2"/>
              <a:buNone/>
              <a:defRPr/>
            </a:pPr>
            <a:r>
              <a:rPr lang="zh-CN" altLang="en-US" sz="1100">
                <a:solidFill>
                  <a:srgbClr val="FFFFFF"/>
                </a:solidFill>
                <a:latin typeface="FrutigerNext LT Regular" charset="0"/>
                <a:ea typeface="华文细黑" pitchFamily="2" charset="-122"/>
              </a:rPr>
              <a:t>内部使用字体 </a:t>
            </a:r>
            <a:r>
              <a:rPr lang="en-US" altLang="zh-CN" sz="1100">
                <a:solidFill>
                  <a:srgbClr val="FFFFFF"/>
                </a:solidFill>
                <a:latin typeface="FrutigerNext LT Regular" charset="0"/>
                <a:ea typeface="华文细黑" pitchFamily="2" charset="-122"/>
              </a:rPr>
              <a:t>:</a:t>
            </a:r>
          </a:p>
          <a:p>
            <a:pPr algn="r" defTabSz="801688">
              <a:lnSpc>
                <a:spcPct val="125000"/>
              </a:lnSpc>
              <a:buClr>
                <a:srgbClr val="777777"/>
              </a:buClr>
              <a:buSzPct val="60000"/>
              <a:buFont typeface="Wingdings" pitchFamily="2" charset="2"/>
              <a:buNone/>
              <a:defRPr/>
            </a:pPr>
            <a:r>
              <a:rPr lang="en-US" altLang="zh-CN" sz="1100">
                <a:solidFill>
                  <a:srgbClr val="FFFFFF"/>
                </a:solidFill>
                <a:latin typeface="FrutigerNext LT Regular" charset="0"/>
                <a:ea typeface="华文细黑" pitchFamily="2" charset="-122"/>
              </a:rPr>
              <a:t>FrutigerNext LT Regular</a:t>
            </a:r>
          </a:p>
          <a:p>
            <a:pPr algn="r" defTabSz="801688">
              <a:lnSpc>
                <a:spcPct val="125000"/>
              </a:lnSpc>
              <a:buClr>
                <a:srgbClr val="777777"/>
              </a:buClr>
              <a:buSzPct val="60000"/>
              <a:buFont typeface="Wingdings" pitchFamily="2" charset="2"/>
              <a:buNone/>
              <a:defRPr/>
            </a:pPr>
            <a:r>
              <a:rPr lang="zh-CN" altLang="en-US" sz="1100">
                <a:solidFill>
                  <a:srgbClr val="FFFFFF"/>
                </a:solidFill>
                <a:latin typeface="FrutigerNext LT Regular" charset="0"/>
                <a:ea typeface="华文细黑" pitchFamily="2" charset="-122"/>
              </a:rPr>
              <a:t>外部使用字体 </a:t>
            </a:r>
            <a:r>
              <a:rPr lang="en-US" altLang="zh-CN" sz="1100">
                <a:solidFill>
                  <a:srgbClr val="FFFFFF"/>
                </a:solidFill>
                <a:latin typeface="FrutigerNext LT Regular" charset="0"/>
                <a:ea typeface="华文细黑" pitchFamily="2" charset="-122"/>
              </a:rPr>
              <a:t>: Arial</a:t>
            </a:r>
          </a:p>
          <a:p>
            <a:pPr algn="r" defTabSz="801688">
              <a:lnSpc>
                <a:spcPct val="75000"/>
              </a:lnSpc>
              <a:buClr>
                <a:srgbClr val="777777"/>
              </a:buClr>
              <a:buSzPct val="60000"/>
              <a:buFont typeface="Wingdings" pitchFamily="2" charset="2"/>
              <a:buNone/>
              <a:defRPr/>
            </a:pPr>
            <a:endParaRPr lang="en-US" altLang="zh-CN" sz="110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中文正文</a:t>
            </a:r>
            <a:r>
              <a:rPr lang="en-US" altLang="zh-CN" sz="1100">
                <a:solidFill>
                  <a:srgbClr val="FFFFFF"/>
                </a:solidFill>
                <a:latin typeface="Arial" charset="0"/>
                <a:ea typeface="华文细黑" pitchFamily="2" charset="-122"/>
              </a:rPr>
              <a:t>:18-20pt</a:t>
            </a:r>
          </a:p>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子目录</a:t>
            </a:r>
            <a:r>
              <a:rPr lang="en-US" altLang="zh-CN" sz="1100">
                <a:solidFill>
                  <a:srgbClr val="FFFFFF"/>
                </a:solidFill>
                <a:latin typeface="Arial" charset="0"/>
                <a:ea typeface="华文细黑" pitchFamily="2" charset="-122"/>
              </a:rPr>
              <a:t>(2-5</a:t>
            </a:r>
            <a:r>
              <a:rPr lang="zh-CN" altLang="en-US" sz="1100">
                <a:solidFill>
                  <a:srgbClr val="FFFFFF"/>
                </a:solidFill>
                <a:latin typeface="Arial" charset="0"/>
                <a:ea typeface="华文细黑" pitchFamily="2" charset="-122"/>
              </a:rPr>
              <a:t>级</a:t>
            </a:r>
            <a:r>
              <a:rPr lang="en-US" altLang="zh-CN" sz="1100">
                <a:solidFill>
                  <a:srgbClr val="FFFFFF"/>
                </a:solidFill>
                <a:latin typeface="Arial" charset="0"/>
                <a:ea typeface="华文细黑" pitchFamily="2" charset="-122"/>
              </a:rPr>
              <a:t>):18pt </a:t>
            </a:r>
            <a:endParaRPr lang="zh-CN" altLang="en-US" sz="110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颜色</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黑色</a:t>
            </a:r>
          </a:p>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字体</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细黑体 </a:t>
            </a:r>
          </a:p>
          <a:p>
            <a:pPr algn="r" defTabSz="801688">
              <a:lnSpc>
                <a:spcPct val="125000"/>
              </a:lnSpc>
              <a:buClr>
                <a:srgbClr val="777777"/>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endParaRPr lang="en-US" altLang="zh-CN" sz="110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endParaRPr lang="en-US" altLang="zh-CN" sz="110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endParaRPr lang="zh-CN" altLang="en-US" sz="1100">
              <a:solidFill>
                <a:srgbClr val="000000"/>
              </a:solidFill>
              <a:latin typeface="Arial" charset="0"/>
              <a:ea typeface="华文细黑" pitchFamily="2" charset="-122"/>
            </a:endParaRPr>
          </a:p>
        </p:txBody>
      </p:sp>
      <p:sp>
        <p:nvSpPr>
          <p:cNvPr id="28734" name="Rectangle 62"/>
          <p:cNvSpPr>
            <a:spLocks noChangeArrowheads="1"/>
          </p:cNvSpPr>
          <p:nvPr/>
        </p:nvSpPr>
        <p:spPr bwMode="auto">
          <a:xfrm>
            <a:off x="12269279" y="1423988"/>
            <a:ext cx="1399480" cy="2005012"/>
          </a:xfrm>
          <a:prstGeom prst="rect">
            <a:avLst/>
          </a:prstGeom>
          <a:noFill/>
          <a:ln w="9525">
            <a:noFill/>
            <a:miter lim="800000"/>
            <a:headEnd/>
            <a:tailEnd/>
          </a:ln>
          <a:effectLst/>
        </p:spPr>
        <p:txBody>
          <a:bodyPr lIns="80124" tIns="40063" rIns="80124" bIns="40063"/>
          <a:lstStyle/>
          <a:p>
            <a:pPr defTabSz="801688">
              <a:lnSpc>
                <a:spcPct val="120000"/>
              </a:lnSpc>
              <a:buClr>
                <a:srgbClr val="777777"/>
              </a:buClr>
              <a:buSzPct val="60000"/>
              <a:buFont typeface="Wingdings" pitchFamily="2" charset="2"/>
              <a:buNone/>
              <a:defRPr/>
            </a:pPr>
            <a:r>
              <a:rPr lang="zh-CN" altLang="en-US" sz="1100">
                <a:solidFill>
                  <a:srgbClr val="FFFFFF"/>
                </a:solidFill>
                <a:latin typeface="华文细黑" pitchFamily="2" charset="-122"/>
                <a:ea typeface="华文细黑" pitchFamily="2" charset="-122"/>
              </a:rPr>
              <a:t>配色参考方案：</a:t>
            </a:r>
          </a:p>
          <a:p>
            <a:pPr defTabSz="801688">
              <a:lnSpc>
                <a:spcPct val="120000"/>
              </a:lnSpc>
              <a:buClr>
                <a:srgbClr val="777777"/>
              </a:buClr>
              <a:buSzPct val="60000"/>
              <a:buFont typeface="Wingdings" pitchFamily="2" charset="2"/>
              <a:buNone/>
              <a:defRPr/>
            </a:pPr>
            <a:r>
              <a:rPr lang="zh-CN" altLang="en-US" sz="1100">
                <a:solidFill>
                  <a:srgbClr val="FFFFFF"/>
                </a:solidFill>
                <a:latin typeface="华文细黑" pitchFamily="2" charset="-122"/>
                <a:ea typeface="华文细黑" pitchFamily="2" charset="-122"/>
              </a:rPr>
              <a:t>建议同一页面内不超过四种颜色，以下是</a:t>
            </a:r>
            <a:r>
              <a:rPr lang="en-US" altLang="zh-CN" sz="1100">
                <a:solidFill>
                  <a:srgbClr val="FFFFFF"/>
                </a:solidFill>
                <a:latin typeface="华文细黑" pitchFamily="2" charset="-122"/>
                <a:ea typeface="华文细黑" pitchFamily="2" charset="-122"/>
              </a:rPr>
              <a:t>13</a:t>
            </a:r>
            <a:r>
              <a:rPr lang="zh-CN" altLang="en-US" sz="1100">
                <a:solidFill>
                  <a:srgbClr val="FFFFFF"/>
                </a:solidFill>
                <a:latin typeface="华文细黑" pitchFamily="2" charset="-122"/>
                <a:ea typeface="华文细黑" pitchFamily="2" charset="-122"/>
              </a:rPr>
              <a:t>组配色方案，同一页面内只选择一组使用。（仅供参考）</a:t>
            </a:r>
          </a:p>
          <a:p>
            <a:pPr defTabSz="801688">
              <a:lnSpc>
                <a:spcPct val="125000"/>
              </a:lnSpc>
              <a:buClr>
                <a:srgbClr val="777777"/>
              </a:buClr>
              <a:buSzPct val="60000"/>
              <a:buFont typeface="Wingdings" pitchFamily="2" charset="2"/>
              <a:buNone/>
              <a:defRPr/>
            </a:pPr>
            <a:endParaRPr lang="en-US" altLang="zh-CN" sz="1100">
              <a:solidFill>
                <a:srgbClr val="FFFFFF"/>
              </a:solidFill>
              <a:latin typeface="华文细黑" pitchFamily="2" charset="-122"/>
              <a:ea typeface="华文细黑" pitchFamily="2" charset="-122"/>
            </a:endParaRPr>
          </a:p>
          <a:p>
            <a:pPr defTabSz="801688">
              <a:lnSpc>
                <a:spcPct val="125000"/>
              </a:lnSpc>
              <a:buClr>
                <a:srgbClr val="777777"/>
              </a:buClr>
              <a:buSzPct val="60000"/>
              <a:buFont typeface="Wingdings" pitchFamily="2" charset="2"/>
              <a:buChar char="l"/>
              <a:defRPr/>
            </a:pPr>
            <a:endParaRPr lang="en-US" altLang="zh-CN" sz="1100">
              <a:solidFill>
                <a:srgbClr val="FFFFFF"/>
              </a:solidFill>
              <a:latin typeface="华文细黑" pitchFamily="2" charset="-122"/>
              <a:ea typeface="华文细黑" pitchFamily="2" charset="-122"/>
            </a:endParaRPr>
          </a:p>
          <a:p>
            <a:pPr defTabSz="801688">
              <a:lnSpc>
                <a:spcPct val="125000"/>
              </a:lnSpc>
              <a:buClr>
                <a:srgbClr val="777777"/>
              </a:buClr>
              <a:buSzPct val="60000"/>
              <a:buFont typeface="Wingdings" pitchFamily="2" charset="2"/>
              <a:buChar char="l"/>
              <a:defRPr/>
            </a:pPr>
            <a:endParaRPr lang="zh-CN" altLang="en-US" sz="1100">
              <a:solidFill>
                <a:srgbClr val="FFFFFF"/>
              </a:solidFill>
              <a:latin typeface="华文细黑" pitchFamily="2" charset="-122"/>
              <a:ea typeface="华文细黑" pitchFamily="2" charset="-122"/>
            </a:endParaRPr>
          </a:p>
        </p:txBody>
      </p:sp>
      <p:sp>
        <p:nvSpPr>
          <p:cNvPr id="28737" name="Rectangle 65"/>
          <p:cNvSpPr>
            <a:spLocks noChangeArrowheads="1"/>
          </p:cNvSpPr>
          <p:nvPr/>
        </p:nvSpPr>
        <p:spPr bwMode="auto">
          <a:xfrm>
            <a:off x="12269279" y="-61913"/>
            <a:ext cx="1399480" cy="838201"/>
          </a:xfrm>
          <a:prstGeom prst="rect">
            <a:avLst/>
          </a:prstGeom>
          <a:noFill/>
          <a:ln w="9525">
            <a:noFill/>
            <a:miter lim="800000"/>
            <a:headEnd/>
            <a:tailEnd/>
          </a:ln>
          <a:effectLst/>
        </p:spPr>
        <p:txBody>
          <a:bodyPr lIns="80124" tIns="40063" rIns="80124" bIns="40063"/>
          <a:lstStyle/>
          <a:p>
            <a:pPr defTabSz="801688">
              <a:lnSpc>
                <a:spcPct val="120000"/>
              </a:lnSpc>
              <a:buClr>
                <a:srgbClr val="777777"/>
              </a:buClr>
              <a:buSzPct val="60000"/>
              <a:buFont typeface="Wingdings" pitchFamily="2" charset="2"/>
              <a:buNone/>
              <a:defRPr/>
            </a:pPr>
            <a:r>
              <a:rPr lang="zh-CN" altLang="en-US" sz="1100">
                <a:solidFill>
                  <a:srgbClr val="FFFFFF"/>
                </a:solidFill>
                <a:latin typeface="华文细黑" pitchFamily="2" charset="-122"/>
                <a:ea typeface="华文细黑" pitchFamily="2" charset="-122"/>
              </a:rPr>
              <a:t>客户或者合作伙伴的标志放在右上角</a:t>
            </a:r>
            <a:r>
              <a:rPr lang="en-US" altLang="zh-CN" sz="1100">
                <a:solidFill>
                  <a:srgbClr val="FFFFFF"/>
                </a:solidFill>
                <a:latin typeface="华文细黑" pitchFamily="2" charset="-122"/>
                <a:ea typeface="华文细黑" pitchFamily="2" charset="-122"/>
              </a:rPr>
              <a:t>.</a:t>
            </a:r>
          </a:p>
          <a:p>
            <a:pPr defTabSz="801688">
              <a:lnSpc>
                <a:spcPct val="125000"/>
              </a:lnSpc>
              <a:buClr>
                <a:srgbClr val="777777"/>
              </a:buClr>
              <a:buSzPct val="60000"/>
              <a:buFont typeface="Wingdings" pitchFamily="2" charset="2"/>
              <a:buNone/>
              <a:defRPr/>
            </a:pPr>
            <a:endParaRPr lang="en-US" altLang="zh-CN" sz="1100">
              <a:solidFill>
                <a:srgbClr val="FFFFFF"/>
              </a:solidFill>
              <a:latin typeface="华文细黑" pitchFamily="2" charset="-122"/>
              <a:ea typeface="华文细黑" pitchFamily="2" charset="-122"/>
            </a:endParaRPr>
          </a:p>
          <a:p>
            <a:pPr defTabSz="801688">
              <a:lnSpc>
                <a:spcPct val="125000"/>
              </a:lnSpc>
              <a:buClr>
                <a:srgbClr val="777777"/>
              </a:buClr>
              <a:buSzPct val="60000"/>
              <a:buFont typeface="Wingdings" pitchFamily="2" charset="2"/>
              <a:buChar char="l"/>
              <a:defRPr/>
            </a:pPr>
            <a:endParaRPr lang="en-US" altLang="zh-CN" sz="1100">
              <a:solidFill>
                <a:srgbClr val="FFFFFF"/>
              </a:solidFill>
              <a:latin typeface="华文细黑" pitchFamily="2" charset="-122"/>
              <a:ea typeface="华文细黑" pitchFamily="2" charset="-122"/>
            </a:endParaRPr>
          </a:p>
          <a:p>
            <a:pPr defTabSz="801688">
              <a:lnSpc>
                <a:spcPct val="125000"/>
              </a:lnSpc>
              <a:buClr>
                <a:srgbClr val="777777"/>
              </a:buClr>
              <a:buSzPct val="60000"/>
              <a:buFont typeface="Wingdings" pitchFamily="2" charset="2"/>
              <a:buChar char="l"/>
              <a:defRPr/>
            </a:pPr>
            <a:endParaRPr lang="zh-CN" altLang="en-US" sz="1100">
              <a:solidFill>
                <a:srgbClr val="FFFFFF"/>
              </a:solidFill>
              <a:latin typeface="华文细黑" pitchFamily="2" charset="-122"/>
              <a:ea typeface="华文细黑" pitchFamily="2" charset="-122"/>
            </a:endParaRPr>
          </a:p>
        </p:txBody>
      </p:sp>
      <p:sp>
        <p:nvSpPr>
          <p:cNvPr id="8203" name="Rectangle 68"/>
          <p:cNvSpPr>
            <a:spLocks noGrp="1" noChangeArrowheads="1"/>
          </p:cNvSpPr>
          <p:nvPr>
            <p:ph type="body" idx="1"/>
          </p:nvPr>
        </p:nvSpPr>
        <p:spPr bwMode="auto">
          <a:xfrm>
            <a:off x="870177" y="1641475"/>
            <a:ext cx="10575503" cy="4194175"/>
          </a:xfrm>
          <a:prstGeom prst="rect">
            <a:avLst/>
          </a:prstGeom>
          <a:noFill/>
          <a:ln w="9525">
            <a:noFill/>
            <a:miter lim="800000"/>
            <a:headEnd/>
            <a:tailEnd/>
          </a:ln>
        </p:spPr>
        <p:txBody>
          <a:bodyPr vert="horz" wrap="square" lIns="80152" tIns="40076" rIns="80152" bIns="40076"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8752" name="Rectangle 80"/>
          <p:cNvSpPr>
            <a:spLocks noChangeArrowheads="1"/>
          </p:cNvSpPr>
          <p:nvPr/>
        </p:nvSpPr>
        <p:spPr bwMode="auto">
          <a:xfrm>
            <a:off x="12362436" y="5035972"/>
            <a:ext cx="1225868" cy="276983"/>
          </a:xfrm>
          <a:prstGeom prst="rect">
            <a:avLst/>
          </a:prstGeom>
          <a:solidFill>
            <a:schemeClr val="bg1"/>
          </a:solidFill>
          <a:ln w="9525" algn="ctr">
            <a:noFill/>
            <a:miter lim="800000"/>
            <a:headEnd/>
            <a:tailEnd/>
          </a:ln>
          <a:effectLst/>
        </p:spPr>
        <p:txBody>
          <a:bodyPr lIns="91425" tIns="45712" rIns="91425" bIns="45712" anchor="ctr">
            <a:spAutoFit/>
          </a:bodyPr>
          <a:lstStyle/>
          <a:p>
            <a:pPr>
              <a:defRPr/>
            </a:pPr>
            <a:endParaRPr lang="zh-CN" altLang="en-US" sz="1200">
              <a:solidFill>
                <a:srgbClr val="FFFFFF"/>
              </a:solidFill>
              <a:latin typeface="FrutigerNext LT Regular" charset="0"/>
              <a:ea typeface="宋体" pitchFamily="2" charset="-122"/>
            </a:endParaRPr>
          </a:p>
        </p:txBody>
      </p:sp>
      <p:grpSp>
        <p:nvGrpSpPr>
          <p:cNvPr id="2" name="Group 81"/>
          <p:cNvGrpSpPr>
            <a:grpSpLocks/>
          </p:cNvGrpSpPr>
          <p:nvPr/>
        </p:nvGrpSpPr>
        <p:grpSpPr bwMode="auto">
          <a:xfrm>
            <a:off x="12476766" y="3789363"/>
            <a:ext cx="986624" cy="182562"/>
            <a:chOff x="5893" y="2387"/>
            <a:chExt cx="466" cy="115"/>
          </a:xfrm>
        </p:grpSpPr>
        <p:sp>
          <p:nvSpPr>
            <p:cNvPr id="28754" name="Rectangle 82"/>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55" name="Rectangle 83"/>
            <p:cNvSpPr>
              <a:spLocks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56" name="Rectangle 84"/>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57" name="Rectangle 85"/>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grpSp>
      <p:grpSp>
        <p:nvGrpSpPr>
          <p:cNvPr id="3" name="Group 86"/>
          <p:cNvGrpSpPr>
            <a:grpSpLocks/>
          </p:cNvGrpSpPr>
          <p:nvPr/>
        </p:nvGrpSpPr>
        <p:grpSpPr bwMode="auto">
          <a:xfrm>
            <a:off x="12476766" y="4005263"/>
            <a:ext cx="986624" cy="182562"/>
            <a:chOff x="5893" y="2523"/>
            <a:chExt cx="466" cy="115"/>
          </a:xfrm>
        </p:grpSpPr>
        <p:sp>
          <p:nvSpPr>
            <p:cNvPr id="28759" name="Rectangle 87"/>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60" name="Rectangle 88"/>
            <p:cNvSpPr>
              <a:spLocks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61" name="Rectangle 89"/>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62" name="Rectangle 90"/>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grpSp>
      <p:grpSp>
        <p:nvGrpSpPr>
          <p:cNvPr id="4" name="Group 91"/>
          <p:cNvGrpSpPr>
            <a:grpSpLocks/>
          </p:cNvGrpSpPr>
          <p:nvPr/>
        </p:nvGrpSpPr>
        <p:grpSpPr bwMode="auto">
          <a:xfrm>
            <a:off x="12476766" y="4221163"/>
            <a:ext cx="986624" cy="182562"/>
            <a:chOff x="5893" y="2659"/>
            <a:chExt cx="466" cy="115"/>
          </a:xfrm>
        </p:grpSpPr>
        <p:sp>
          <p:nvSpPr>
            <p:cNvPr id="28764" name="Rectangle 92"/>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65" name="Rectangle 93"/>
            <p:cNvSpPr>
              <a:spLocks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66" name="Rectangle 94"/>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67" name="Rectangle 95"/>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grpSp>
      <p:grpSp>
        <p:nvGrpSpPr>
          <p:cNvPr id="5" name="Group 96"/>
          <p:cNvGrpSpPr>
            <a:grpSpLocks/>
          </p:cNvGrpSpPr>
          <p:nvPr/>
        </p:nvGrpSpPr>
        <p:grpSpPr bwMode="auto">
          <a:xfrm>
            <a:off x="12476766" y="3573463"/>
            <a:ext cx="986624" cy="188912"/>
            <a:chOff x="5893" y="2251"/>
            <a:chExt cx="466" cy="119"/>
          </a:xfrm>
        </p:grpSpPr>
        <p:sp>
          <p:nvSpPr>
            <p:cNvPr id="28769" name="Rectangle 97"/>
            <p:cNvSpPr>
              <a:spLocks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70" name="Rectangle 98"/>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71" name="Rectangle 99"/>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72" name="Rectangle 100"/>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grpSp>
      <p:grpSp>
        <p:nvGrpSpPr>
          <p:cNvPr id="6" name="Group 101"/>
          <p:cNvGrpSpPr>
            <a:grpSpLocks/>
          </p:cNvGrpSpPr>
          <p:nvPr/>
        </p:nvGrpSpPr>
        <p:grpSpPr bwMode="auto">
          <a:xfrm>
            <a:off x="12476766" y="4581532"/>
            <a:ext cx="986624" cy="182563"/>
            <a:chOff x="5893" y="2886"/>
            <a:chExt cx="466" cy="115"/>
          </a:xfrm>
        </p:grpSpPr>
        <p:sp>
          <p:nvSpPr>
            <p:cNvPr id="28774" name="Rectangle 102"/>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75" name="Rectangle 103"/>
            <p:cNvSpPr>
              <a:spLocks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76" name="Rectangle 104"/>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77" name="Rectangle 105"/>
            <p:cNvSpPr>
              <a:spLocks noChangeArrowheads="1"/>
            </p:cNvSpPr>
            <p:nvPr userDrawn="1"/>
          </p:nvSpPr>
          <p:spPr bwMode="auto">
            <a:xfrm flipV="1">
              <a:off x="5893" y="2886"/>
              <a:ext cx="117" cy="115"/>
            </a:xfrm>
            <a:prstGeom prst="rect">
              <a:avLst/>
            </a:prstGeom>
            <a:solidFill>
              <a:schemeClr val="tx2"/>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grpSp>
      <p:grpSp>
        <p:nvGrpSpPr>
          <p:cNvPr id="7" name="Group 106"/>
          <p:cNvGrpSpPr>
            <a:grpSpLocks/>
          </p:cNvGrpSpPr>
          <p:nvPr/>
        </p:nvGrpSpPr>
        <p:grpSpPr bwMode="auto">
          <a:xfrm>
            <a:off x="12476766" y="4797432"/>
            <a:ext cx="986624" cy="182563"/>
            <a:chOff x="5893" y="3022"/>
            <a:chExt cx="466" cy="115"/>
          </a:xfrm>
        </p:grpSpPr>
        <p:sp>
          <p:nvSpPr>
            <p:cNvPr id="28779" name="Rectangle 107"/>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80" name="Rectangle 108"/>
            <p:cNvSpPr>
              <a:spLocks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81" name="Rectangle 109"/>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82" name="Rectangle 110"/>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grpSp>
      <p:grpSp>
        <p:nvGrpSpPr>
          <p:cNvPr id="8" name="Group 111"/>
          <p:cNvGrpSpPr>
            <a:grpSpLocks/>
          </p:cNvGrpSpPr>
          <p:nvPr/>
        </p:nvGrpSpPr>
        <p:grpSpPr bwMode="auto">
          <a:xfrm>
            <a:off x="12476766" y="5013332"/>
            <a:ext cx="986624" cy="182563"/>
            <a:chOff x="5893" y="3158"/>
            <a:chExt cx="466" cy="115"/>
          </a:xfrm>
        </p:grpSpPr>
        <p:sp>
          <p:nvSpPr>
            <p:cNvPr id="28784" name="Rectangle 112"/>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85" name="Rectangle 113"/>
            <p:cNvSpPr>
              <a:spLocks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86" name="Rectangle 114"/>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87" name="Rectangle 115"/>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grpSp>
      <p:grpSp>
        <p:nvGrpSpPr>
          <p:cNvPr id="9" name="Group 116"/>
          <p:cNvGrpSpPr>
            <a:grpSpLocks/>
          </p:cNvGrpSpPr>
          <p:nvPr/>
        </p:nvGrpSpPr>
        <p:grpSpPr bwMode="auto">
          <a:xfrm>
            <a:off x="12476766" y="5373688"/>
            <a:ext cx="986624" cy="182562"/>
            <a:chOff x="5893" y="3385"/>
            <a:chExt cx="466" cy="115"/>
          </a:xfrm>
        </p:grpSpPr>
        <p:sp>
          <p:nvSpPr>
            <p:cNvPr id="28789" name="Rectangle 117"/>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90" name="Rectangle 118"/>
            <p:cNvSpPr>
              <a:spLocks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91" name="Rectangle 119"/>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92" name="Rectangle 120"/>
            <p:cNvSpPr>
              <a:spLocks noChangeArrowheads="1"/>
            </p:cNvSpPr>
            <p:nvPr userDrawn="1"/>
          </p:nvSpPr>
          <p:spPr bwMode="auto">
            <a:xfrm flipV="1">
              <a:off x="5893" y="3385"/>
              <a:ext cx="117" cy="115"/>
            </a:xfrm>
            <a:prstGeom prst="rect">
              <a:avLst/>
            </a:prstGeom>
            <a:solidFill>
              <a:schemeClr val="tx1"/>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grpSp>
      <p:grpSp>
        <p:nvGrpSpPr>
          <p:cNvPr id="10" name="Group 121"/>
          <p:cNvGrpSpPr>
            <a:grpSpLocks/>
          </p:cNvGrpSpPr>
          <p:nvPr/>
        </p:nvGrpSpPr>
        <p:grpSpPr bwMode="auto">
          <a:xfrm>
            <a:off x="12476766" y="5589588"/>
            <a:ext cx="986624" cy="182562"/>
            <a:chOff x="5893" y="3521"/>
            <a:chExt cx="466" cy="115"/>
          </a:xfrm>
        </p:grpSpPr>
        <p:sp>
          <p:nvSpPr>
            <p:cNvPr id="28794" name="Rectangle 122"/>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95" name="Rectangle 123"/>
            <p:cNvSpPr>
              <a:spLocks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96" name="Rectangle 124"/>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97" name="Rectangle 125"/>
            <p:cNvSpPr>
              <a:spLocks noChangeArrowheads="1"/>
            </p:cNvSpPr>
            <p:nvPr userDrawn="1"/>
          </p:nvSpPr>
          <p:spPr bwMode="auto">
            <a:xfrm flipV="1">
              <a:off x="5893" y="3521"/>
              <a:ext cx="117" cy="115"/>
            </a:xfrm>
            <a:prstGeom prst="rect">
              <a:avLst/>
            </a:prstGeom>
            <a:solidFill>
              <a:schemeClr val="tx1"/>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grpSp>
      <p:grpSp>
        <p:nvGrpSpPr>
          <p:cNvPr id="11" name="Group 126"/>
          <p:cNvGrpSpPr>
            <a:grpSpLocks/>
          </p:cNvGrpSpPr>
          <p:nvPr/>
        </p:nvGrpSpPr>
        <p:grpSpPr bwMode="auto">
          <a:xfrm>
            <a:off x="12476766" y="5805488"/>
            <a:ext cx="986624" cy="182562"/>
            <a:chOff x="5893" y="3657"/>
            <a:chExt cx="466" cy="115"/>
          </a:xfrm>
        </p:grpSpPr>
        <p:sp>
          <p:nvSpPr>
            <p:cNvPr id="28799" name="Rectangle 127"/>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800" name="Rectangle 128"/>
            <p:cNvSpPr>
              <a:spLocks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801" name="Rectangle 129"/>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802" name="Rectangle 130"/>
            <p:cNvSpPr>
              <a:spLocks noChangeArrowheads="1"/>
            </p:cNvSpPr>
            <p:nvPr userDrawn="1"/>
          </p:nvSpPr>
          <p:spPr bwMode="auto">
            <a:xfrm flipV="1">
              <a:off x="5893" y="3657"/>
              <a:ext cx="117" cy="115"/>
            </a:xfrm>
            <a:prstGeom prst="rect">
              <a:avLst/>
            </a:prstGeom>
            <a:solidFill>
              <a:schemeClr val="tx1"/>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grpSp>
      <p:grpSp>
        <p:nvGrpSpPr>
          <p:cNvPr id="12" name="Group 131"/>
          <p:cNvGrpSpPr>
            <a:grpSpLocks/>
          </p:cNvGrpSpPr>
          <p:nvPr/>
        </p:nvGrpSpPr>
        <p:grpSpPr bwMode="auto">
          <a:xfrm>
            <a:off x="12476766" y="6165857"/>
            <a:ext cx="986624" cy="182563"/>
            <a:chOff x="5893" y="3884"/>
            <a:chExt cx="466" cy="115"/>
          </a:xfrm>
        </p:grpSpPr>
        <p:sp>
          <p:nvSpPr>
            <p:cNvPr id="28804" name="Rectangle 132"/>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805" name="Rectangle 133"/>
            <p:cNvSpPr>
              <a:spLocks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806" name="Rectangle 134"/>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807" name="Rectangle 135"/>
            <p:cNvSpPr>
              <a:spLocks noChangeArrowheads="1"/>
            </p:cNvSpPr>
            <p:nvPr userDrawn="1"/>
          </p:nvSpPr>
          <p:spPr bwMode="auto">
            <a:xfrm flipV="1">
              <a:off x="5893" y="3884"/>
              <a:ext cx="117" cy="115"/>
            </a:xfrm>
            <a:prstGeom prst="rect">
              <a:avLst/>
            </a:prstGeom>
            <a:solidFill>
              <a:schemeClr val="bg2"/>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grpSp>
      <p:grpSp>
        <p:nvGrpSpPr>
          <p:cNvPr id="13" name="Group 136"/>
          <p:cNvGrpSpPr>
            <a:grpSpLocks/>
          </p:cNvGrpSpPr>
          <p:nvPr/>
        </p:nvGrpSpPr>
        <p:grpSpPr bwMode="auto">
          <a:xfrm>
            <a:off x="12476766" y="6391282"/>
            <a:ext cx="986624" cy="182563"/>
            <a:chOff x="5893" y="4026"/>
            <a:chExt cx="466" cy="115"/>
          </a:xfrm>
        </p:grpSpPr>
        <p:sp>
          <p:nvSpPr>
            <p:cNvPr id="28809" name="Rectangle 137"/>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810" name="Rectangle 138"/>
            <p:cNvSpPr>
              <a:spLocks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811" name="Rectangle 139"/>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812" name="Rectangle 140"/>
            <p:cNvSpPr>
              <a:spLocks noChangeArrowheads="1"/>
            </p:cNvSpPr>
            <p:nvPr userDrawn="1"/>
          </p:nvSpPr>
          <p:spPr bwMode="auto">
            <a:xfrm flipV="1">
              <a:off x="5893" y="4026"/>
              <a:ext cx="117" cy="115"/>
            </a:xfrm>
            <a:prstGeom prst="rect">
              <a:avLst/>
            </a:prstGeom>
            <a:solidFill>
              <a:schemeClr val="bg2"/>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grpSp>
      <p:grpSp>
        <p:nvGrpSpPr>
          <p:cNvPr id="14" name="Group 141"/>
          <p:cNvGrpSpPr>
            <a:grpSpLocks/>
          </p:cNvGrpSpPr>
          <p:nvPr/>
        </p:nvGrpSpPr>
        <p:grpSpPr bwMode="auto">
          <a:xfrm>
            <a:off x="12476766" y="6615113"/>
            <a:ext cx="986624" cy="182562"/>
            <a:chOff x="5893" y="4167"/>
            <a:chExt cx="466" cy="115"/>
          </a:xfrm>
        </p:grpSpPr>
        <p:sp>
          <p:nvSpPr>
            <p:cNvPr id="28814" name="Rectangle 142"/>
            <p:cNvSpPr>
              <a:spLocks noChangeArrowheads="1"/>
            </p:cNvSpPr>
            <p:nvPr userDrawn="1"/>
          </p:nvSpPr>
          <p:spPr bwMode="auto">
            <a:xfrm flipV="1">
              <a:off x="6010" y="4167"/>
              <a:ext cx="116" cy="115"/>
            </a:xfrm>
            <a:prstGeom prst="rect">
              <a:avLst/>
            </a:prstGeom>
            <a:solidFill>
              <a:schemeClr val="hlink"/>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815" name="Rectangle 143"/>
            <p:cNvSpPr>
              <a:spLocks noChangeArrowheads="1"/>
            </p:cNvSpPr>
            <p:nvPr userDrawn="1"/>
          </p:nvSpPr>
          <p:spPr bwMode="auto">
            <a:xfrm flipV="1">
              <a:off x="6126" y="4167"/>
              <a:ext cx="116" cy="115"/>
            </a:xfrm>
            <a:prstGeom prst="rect">
              <a:avLst/>
            </a:prstGeom>
            <a:solidFill>
              <a:schemeClr val="accent2"/>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816" name="Rectangle 144"/>
            <p:cNvSpPr>
              <a:spLocks noChangeArrowheads="1"/>
            </p:cNvSpPr>
            <p:nvPr userDrawn="1"/>
          </p:nvSpPr>
          <p:spPr bwMode="auto">
            <a:xfrm flipV="1">
              <a:off x="6242" y="4167"/>
              <a:ext cx="117" cy="115"/>
            </a:xfrm>
            <a:prstGeom prst="rect">
              <a:avLst/>
            </a:prstGeom>
            <a:solidFill>
              <a:schemeClr val="accent1"/>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817" name="Rectangle 145"/>
            <p:cNvSpPr>
              <a:spLocks noChangeArrowheads="1"/>
            </p:cNvSpPr>
            <p:nvPr userDrawn="1"/>
          </p:nvSpPr>
          <p:spPr bwMode="auto">
            <a:xfrm flipV="1">
              <a:off x="5893" y="4167"/>
              <a:ext cx="117" cy="115"/>
            </a:xfrm>
            <a:prstGeom prst="rect">
              <a:avLst/>
            </a:prstGeom>
            <a:solidFill>
              <a:schemeClr val="bg2"/>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gr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Lst>
  <p:hf sldNum="0" hdr="0" ftr="0"/>
  <p:txStyles>
    <p:titleStyle>
      <a:lvl1pPr algn="l" defTabSz="801688" rtl="0" eaLnBrk="0" fontAlgn="base" hangingPunct="0">
        <a:spcBef>
          <a:spcPct val="0"/>
        </a:spcBef>
        <a:spcAft>
          <a:spcPct val="0"/>
        </a:spcAft>
        <a:defRPr sz="3400">
          <a:solidFill>
            <a:srgbClr val="990000"/>
          </a:solidFill>
          <a:latin typeface="+mj-lt"/>
          <a:ea typeface="+mj-ea"/>
          <a:cs typeface="+mj-cs"/>
        </a:defRPr>
      </a:lvl1pPr>
      <a:lvl2pPr algn="l" defTabSz="801688" rtl="0" eaLnBrk="0" fontAlgn="base" hangingPunct="0">
        <a:spcBef>
          <a:spcPct val="0"/>
        </a:spcBef>
        <a:spcAft>
          <a:spcPct val="0"/>
        </a:spcAft>
        <a:defRPr sz="34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4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4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4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4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4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4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400">
          <a:solidFill>
            <a:srgbClr val="990000"/>
          </a:solidFill>
          <a:latin typeface="FrutigerNext LT Medium" pitchFamily="34" charset="0"/>
          <a:ea typeface="黑体" pitchFamily="2" charset="-122"/>
        </a:defRPr>
      </a:lvl9pPr>
    </p:titleStyle>
    <p:bodyStyle>
      <a:lvl1pPr marL="300038" indent="-300038" algn="l" defTabSz="801688" rtl="0" eaLnBrk="0" fontAlgn="base" hangingPunct="0">
        <a:lnSpc>
          <a:spcPct val="140000"/>
        </a:lnSpc>
        <a:spcBef>
          <a:spcPct val="0"/>
        </a:spcBef>
        <a:spcAft>
          <a:spcPct val="0"/>
        </a:spcAft>
        <a:buClr>
          <a:schemeClr val="bg2"/>
        </a:buClr>
        <a:buSzPct val="60000"/>
        <a:buFont typeface="Wingdings" pitchFamily="2" charset="2"/>
        <a:buChar char="l"/>
        <a:defRPr sz="2000" b="1">
          <a:solidFill>
            <a:schemeClr val="tx1"/>
          </a:solidFill>
          <a:latin typeface="+mn-lt"/>
          <a:ea typeface="+mn-ea"/>
          <a:cs typeface="+mn-cs"/>
        </a:defRPr>
      </a:lvl1pPr>
      <a:lvl2pPr marL="652463" indent="-250825" algn="l" defTabSz="801688" rtl="0" eaLnBrk="0" fontAlgn="base" hangingPunct="0">
        <a:lnSpc>
          <a:spcPct val="140000"/>
        </a:lnSpc>
        <a:spcBef>
          <a:spcPct val="0"/>
        </a:spcBef>
        <a:spcAft>
          <a:spcPct val="0"/>
        </a:spcAft>
        <a:buClr>
          <a:schemeClr val="tx1"/>
        </a:buClr>
        <a:buSzPct val="50000"/>
        <a:buFont typeface="Wingdings" pitchFamily="2" charset="2"/>
        <a:buChar char="p"/>
        <a:defRPr>
          <a:solidFill>
            <a:schemeClr val="tx1"/>
          </a:solidFill>
          <a:latin typeface="+mn-lt"/>
          <a:ea typeface="+mn-ea"/>
        </a:defRPr>
      </a:lvl2pPr>
      <a:lvl3pPr marL="1003300" indent="-201613" algn="l" defTabSz="801688"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Light" pitchFamily="34" charset="0"/>
          <a:ea typeface="+mn-ea"/>
        </a:defRPr>
      </a:lvl3pPr>
      <a:lvl4pPr marL="1401763" indent="-200025" algn="l" defTabSz="801688" rtl="0" eaLnBrk="0" fontAlgn="base" hangingPunct="0">
        <a:lnSpc>
          <a:spcPct val="140000"/>
        </a:lnSpc>
        <a:spcBef>
          <a:spcPct val="0"/>
        </a:spcBef>
        <a:spcAft>
          <a:spcPct val="0"/>
        </a:spcAft>
        <a:buChar char="–"/>
        <a:defRPr sz="1400">
          <a:solidFill>
            <a:schemeClr val="tx1"/>
          </a:solidFill>
          <a:latin typeface="+mj-lt"/>
          <a:ea typeface="+mn-ea"/>
        </a:defRPr>
      </a:lvl4pPr>
      <a:lvl5pPr marL="1803400" indent="-201613" algn="l" defTabSz="801688" rtl="0" eaLnBrk="0" fontAlgn="base" hangingPunct="0">
        <a:lnSpc>
          <a:spcPct val="140000"/>
        </a:lnSpc>
        <a:spcBef>
          <a:spcPct val="0"/>
        </a:spcBef>
        <a:spcAft>
          <a:spcPct val="0"/>
        </a:spcAft>
        <a:buFont typeface="FrutigerNext LT Medium" pitchFamily="34" charset="0"/>
        <a:buChar char="~"/>
        <a:defRPr sz="1200">
          <a:solidFill>
            <a:schemeClr val="tx1"/>
          </a:solidFill>
          <a:latin typeface="+mj-lt"/>
          <a:ea typeface="+mn-ea"/>
        </a:defRPr>
      </a:lvl5pPr>
      <a:lvl6pPr marL="2260600" indent="-201613" algn="l" defTabSz="80168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6pPr>
      <a:lvl7pPr marL="2717800" indent="-201613" algn="l" defTabSz="80168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7pPr>
      <a:lvl8pPr marL="3175000" indent="-201613" algn="l" defTabSz="80168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8pPr>
      <a:lvl9pPr marL="3632200" indent="-201613" algn="l" defTabSz="80168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79" descr="dd"/>
          <p:cNvPicPr>
            <a:picLocks noChangeAspect="1" noChangeArrowheads="1"/>
          </p:cNvPicPr>
          <p:nvPr/>
        </p:nvPicPr>
        <p:blipFill>
          <a:blip r:embed="rId15" cstate="print"/>
          <a:srcRect/>
          <a:stretch>
            <a:fillRect/>
          </a:stretch>
        </p:blipFill>
        <p:spPr bwMode="auto">
          <a:xfrm>
            <a:off x="0" y="6224591"/>
            <a:ext cx="12203644" cy="636587"/>
          </a:xfrm>
          <a:prstGeom prst="rect">
            <a:avLst/>
          </a:prstGeom>
          <a:noFill/>
          <a:ln w="9525">
            <a:noFill/>
            <a:miter lim="800000"/>
            <a:headEnd/>
            <a:tailEnd/>
          </a:ln>
        </p:spPr>
      </p:pic>
      <p:sp>
        <p:nvSpPr>
          <p:cNvPr id="28680" name="Text Box 8"/>
          <p:cNvSpPr txBox="1">
            <a:spLocks noChangeArrowheads="1"/>
          </p:cNvSpPr>
          <p:nvPr/>
        </p:nvSpPr>
        <p:spPr bwMode="auto">
          <a:xfrm>
            <a:off x="870179" y="6438900"/>
            <a:ext cx="2613253" cy="265574"/>
          </a:xfrm>
          <a:prstGeom prst="rect">
            <a:avLst/>
          </a:prstGeom>
          <a:noFill/>
          <a:ln w="9525">
            <a:noFill/>
            <a:miter lim="800000"/>
            <a:headEnd/>
            <a:tailEnd/>
          </a:ln>
        </p:spPr>
        <p:txBody>
          <a:bodyPr wrap="none" lIns="80124" tIns="40063" rIns="80124" bIns="40063">
            <a:spAutoFit/>
          </a:bodyPr>
          <a:lstStyle/>
          <a:p>
            <a:pPr defTabSz="801688" eaLnBrk="0" hangingPunct="0">
              <a:defRPr/>
            </a:pPr>
            <a:r>
              <a:rPr lang="en-US" altLang="zh-CN" sz="1200" dirty="0">
                <a:solidFill>
                  <a:srgbClr val="000000"/>
                </a:solidFill>
                <a:latin typeface="FrutigerNext LT Bold" pitchFamily="20" charset="0"/>
                <a:ea typeface="MS PGothic" pitchFamily="34" charset="-128"/>
              </a:rPr>
              <a:t>HUAWEI TECHNOLOGIES CO., LTD.</a:t>
            </a:r>
            <a:endParaRPr lang="en-US" altLang="zh-CN" sz="2200" dirty="0">
              <a:solidFill>
                <a:srgbClr val="000000"/>
              </a:solidFill>
              <a:latin typeface="Arial" charset="0"/>
              <a:ea typeface="MS PGothic" pitchFamily="34" charset="-128"/>
            </a:endParaRPr>
          </a:p>
        </p:txBody>
      </p:sp>
      <p:pic>
        <p:nvPicPr>
          <p:cNvPr id="8196" name="Picture 9" descr="8"/>
          <p:cNvPicPr>
            <a:picLocks noChangeAspect="1" noChangeArrowheads="1"/>
          </p:cNvPicPr>
          <p:nvPr/>
        </p:nvPicPr>
        <p:blipFill>
          <a:blip r:embed="rId16" cstate="print"/>
          <a:srcRect/>
          <a:stretch>
            <a:fillRect/>
          </a:stretch>
        </p:blipFill>
        <p:spPr bwMode="auto">
          <a:xfrm>
            <a:off x="10014441" y="6399216"/>
            <a:ext cx="1748822" cy="312737"/>
          </a:xfrm>
          <a:prstGeom prst="rect">
            <a:avLst/>
          </a:prstGeom>
          <a:noFill/>
          <a:ln w="9525">
            <a:noFill/>
            <a:miter lim="800000"/>
            <a:headEnd/>
            <a:tailEnd/>
          </a:ln>
        </p:spPr>
      </p:pic>
      <p:sp>
        <p:nvSpPr>
          <p:cNvPr id="28682" name="Rectangle 10"/>
          <p:cNvSpPr>
            <a:spLocks noGrp="1" noChangeArrowheads="1"/>
          </p:cNvSpPr>
          <p:nvPr>
            <p:ph type="dt" sz="half" idx="2"/>
          </p:nvPr>
        </p:nvSpPr>
        <p:spPr bwMode="auto">
          <a:xfrm>
            <a:off x="8483693" y="6489703"/>
            <a:ext cx="2796844" cy="455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ct val="85000"/>
              </a:lnSpc>
              <a:defRPr>
                <a:solidFill>
                  <a:schemeClr val="tx1"/>
                </a:solidFill>
                <a:latin typeface="FrutigerNext LT Bold" pitchFamily="20" charset="0"/>
                <a:ea typeface="MS PGothic" pitchFamily="34" charset="-128"/>
              </a:defRPr>
            </a:lvl1pPr>
          </a:lstStyle>
          <a:p>
            <a:r>
              <a:rPr lang="de-DE" altLang="zh-CN" sz="1200" smtClean="0">
                <a:solidFill>
                  <a:srgbClr val="000000"/>
                </a:solidFill>
              </a:rPr>
              <a:t>Page </a:t>
            </a:r>
            <a:fld id="{87DC20C5-4F70-421A-91E2-F7D3143CD998}" type="slidenum">
              <a:rPr lang="de-DE" altLang="zh-CN" sz="1200" smtClean="0">
                <a:solidFill>
                  <a:srgbClr val="000000"/>
                </a:solidFill>
              </a:rPr>
              <a:pPr/>
              <a:t>‹#›</a:t>
            </a:fld>
            <a:endParaRPr lang="en-GB" altLang="zh-CN" sz="1200" smtClean="0">
              <a:solidFill>
                <a:srgbClr val="000000"/>
              </a:solidFill>
            </a:endParaRPr>
          </a:p>
        </p:txBody>
      </p:sp>
      <p:sp>
        <p:nvSpPr>
          <p:cNvPr id="8198" name="Rectangle 13"/>
          <p:cNvSpPr>
            <a:spLocks noGrp="1" noChangeArrowheads="1"/>
          </p:cNvSpPr>
          <p:nvPr>
            <p:ph type="title"/>
          </p:nvPr>
        </p:nvSpPr>
        <p:spPr bwMode="auto">
          <a:xfrm>
            <a:off x="870177" y="430214"/>
            <a:ext cx="10329905" cy="871537"/>
          </a:xfrm>
          <a:prstGeom prst="rect">
            <a:avLst/>
          </a:prstGeom>
          <a:noFill/>
          <a:ln w="9525">
            <a:noFill/>
            <a:miter lim="800000"/>
            <a:headEnd/>
            <a:tailEnd/>
          </a:ln>
        </p:spPr>
        <p:txBody>
          <a:bodyPr vert="horz" wrap="square" lIns="80139" tIns="40069" rIns="80139" bIns="40069" numCol="1" anchor="ctr" anchorCtr="0" compatLnSpc="1">
            <a:prstTxWarp prst="textNoShape">
              <a:avLst/>
            </a:prstTxWarp>
          </a:bodyPr>
          <a:lstStyle/>
          <a:p>
            <a:pPr lvl="0"/>
            <a:r>
              <a:rPr lang="zh-CN" altLang="en-US" smtClean="0"/>
              <a:t>单击此处编辑母版标题样式</a:t>
            </a:r>
          </a:p>
        </p:txBody>
      </p:sp>
      <p:sp>
        <p:nvSpPr>
          <p:cNvPr id="28693" name="Rectangle 21"/>
          <p:cNvSpPr>
            <a:spLocks noChangeArrowheads="1"/>
          </p:cNvSpPr>
          <p:nvPr/>
        </p:nvSpPr>
        <p:spPr bwMode="auto">
          <a:xfrm>
            <a:off x="5191419" y="6438900"/>
            <a:ext cx="1642923" cy="265536"/>
          </a:xfrm>
          <a:prstGeom prst="rect">
            <a:avLst/>
          </a:prstGeom>
          <a:noFill/>
          <a:ln w="9525" algn="ctr">
            <a:noFill/>
            <a:miter lim="800000"/>
            <a:headEnd/>
            <a:tailEnd/>
          </a:ln>
          <a:effectLst/>
        </p:spPr>
        <p:txBody>
          <a:bodyPr wrap="none" lIns="80092" tIns="40044" rIns="80092" bIns="40044">
            <a:spAutoFit/>
          </a:bodyPr>
          <a:lstStyle/>
          <a:p>
            <a:pPr defTabSz="801688" eaLnBrk="0" hangingPunct="0">
              <a:defRPr/>
            </a:pPr>
            <a:r>
              <a:rPr lang="en-US" altLang="zh-CN" sz="1200" dirty="0">
                <a:solidFill>
                  <a:srgbClr val="000000"/>
                </a:solidFill>
                <a:latin typeface="FrutigerNext LT Bold" pitchFamily="20" charset="0"/>
                <a:ea typeface="MS PGothic" pitchFamily="34" charset="-128"/>
              </a:rPr>
              <a:t>Huawei Confidential </a:t>
            </a:r>
          </a:p>
        </p:txBody>
      </p:sp>
      <p:sp>
        <p:nvSpPr>
          <p:cNvPr id="28694" name="Rectangle 22"/>
          <p:cNvSpPr>
            <a:spLocks noChangeArrowheads="1"/>
          </p:cNvSpPr>
          <p:nvPr/>
        </p:nvSpPr>
        <p:spPr bwMode="auto">
          <a:xfrm>
            <a:off x="-2544894" y="528638"/>
            <a:ext cx="2460207" cy="5307012"/>
          </a:xfrm>
          <a:prstGeom prst="rect">
            <a:avLst/>
          </a:prstGeom>
          <a:noFill/>
          <a:ln w="9525">
            <a:noFill/>
            <a:miter lim="800000"/>
            <a:headEnd/>
            <a:tailEnd/>
          </a:ln>
          <a:effectLst/>
        </p:spPr>
        <p:txBody>
          <a:bodyPr lIns="80124" tIns="40063" rIns="80124" bIns="40063"/>
          <a:lstStyle/>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英文标题</a:t>
            </a:r>
            <a:r>
              <a:rPr lang="en-US" altLang="zh-CN" sz="1100">
                <a:solidFill>
                  <a:srgbClr val="FFFFFF"/>
                </a:solidFill>
                <a:latin typeface="Arial" charset="0"/>
                <a:ea typeface="华文细黑" pitchFamily="2" charset="-122"/>
              </a:rPr>
              <a:t>:32-35pt  </a:t>
            </a:r>
            <a:endParaRPr lang="zh-CN" altLang="en-US" sz="110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颜色</a:t>
            </a:r>
            <a:r>
              <a:rPr lang="en-US" altLang="zh-CN" sz="1100">
                <a:solidFill>
                  <a:srgbClr val="FFFFFF"/>
                </a:solidFill>
                <a:latin typeface="Arial" charset="0"/>
                <a:ea typeface="华文细黑" pitchFamily="2" charset="-122"/>
              </a:rPr>
              <a:t>: R153 G0 B0</a:t>
            </a:r>
          </a:p>
          <a:p>
            <a:pPr algn="r" defTabSz="801688">
              <a:lnSpc>
                <a:spcPct val="125000"/>
              </a:lnSpc>
              <a:buClr>
                <a:srgbClr val="777777"/>
              </a:buClr>
              <a:buSzPct val="60000"/>
              <a:buFont typeface="Wingdings" pitchFamily="2" charset="2"/>
              <a:buNone/>
              <a:defRPr/>
            </a:pPr>
            <a:r>
              <a:rPr lang="zh-CN" altLang="en-US" sz="1100">
                <a:solidFill>
                  <a:srgbClr val="FFFFFF"/>
                </a:solidFill>
                <a:latin typeface="FrutigerNext LT Regular" charset="0"/>
                <a:ea typeface="华文细黑" pitchFamily="2" charset="-122"/>
              </a:rPr>
              <a:t>内部使用字体 </a:t>
            </a:r>
            <a:r>
              <a:rPr lang="en-US" altLang="zh-CN" sz="1100">
                <a:solidFill>
                  <a:srgbClr val="FFFFFF"/>
                </a:solidFill>
                <a:latin typeface="FrutigerNext LT Regular" charset="0"/>
                <a:ea typeface="华文细黑" pitchFamily="2" charset="-122"/>
              </a:rPr>
              <a:t>:</a:t>
            </a:r>
          </a:p>
          <a:p>
            <a:pPr algn="r" defTabSz="801688">
              <a:lnSpc>
                <a:spcPct val="125000"/>
              </a:lnSpc>
              <a:buClr>
                <a:srgbClr val="777777"/>
              </a:buClr>
              <a:buSzPct val="60000"/>
              <a:buFont typeface="Wingdings" pitchFamily="2" charset="2"/>
              <a:buNone/>
              <a:defRPr/>
            </a:pPr>
            <a:r>
              <a:rPr lang="en-US" altLang="zh-CN" sz="1100">
                <a:solidFill>
                  <a:srgbClr val="FFFFFF"/>
                </a:solidFill>
                <a:latin typeface="FrutigerNext LT Regular" charset="0"/>
                <a:ea typeface="华文细黑" pitchFamily="2" charset="-122"/>
              </a:rPr>
              <a:t>FrutigerNext LT Medium</a:t>
            </a:r>
          </a:p>
          <a:p>
            <a:pPr algn="r" defTabSz="801688">
              <a:lnSpc>
                <a:spcPct val="125000"/>
              </a:lnSpc>
              <a:buClr>
                <a:srgbClr val="777777"/>
              </a:buClr>
              <a:buSzPct val="60000"/>
              <a:buFont typeface="Wingdings" pitchFamily="2" charset="2"/>
              <a:buNone/>
              <a:defRPr/>
            </a:pPr>
            <a:r>
              <a:rPr lang="zh-CN" altLang="en-US" sz="1100">
                <a:solidFill>
                  <a:srgbClr val="FFFFFF"/>
                </a:solidFill>
                <a:latin typeface="FrutigerNext LT Regular" charset="0"/>
                <a:ea typeface="华文细黑" pitchFamily="2" charset="-122"/>
              </a:rPr>
              <a:t>外部使用字体 </a:t>
            </a:r>
            <a:r>
              <a:rPr lang="en-US" altLang="zh-CN" sz="1100">
                <a:solidFill>
                  <a:srgbClr val="FFFFFF"/>
                </a:solidFill>
                <a:latin typeface="FrutigerNext LT Regular" charset="0"/>
                <a:ea typeface="华文细黑" pitchFamily="2" charset="-122"/>
              </a:rPr>
              <a:t>: Arial</a:t>
            </a:r>
          </a:p>
          <a:p>
            <a:pPr algn="r" defTabSz="801688">
              <a:lnSpc>
                <a:spcPct val="75000"/>
              </a:lnSpc>
              <a:buClr>
                <a:srgbClr val="777777"/>
              </a:buClr>
              <a:buSzPct val="60000"/>
              <a:buFont typeface="Wingdings" pitchFamily="2" charset="2"/>
              <a:buNone/>
              <a:defRPr/>
            </a:pPr>
            <a:endParaRPr lang="en-US" altLang="zh-CN" sz="110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中文标题</a:t>
            </a:r>
            <a:r>
              <a:rPr lang="en-US" altLang="zh-CN" sz="1100">
                <a:solidFill>
                  <a:srgbClr val="FFFFFF"/>
                </a:solidFill>
                <a:latin typeface="Arial" charset="0"/>
                <a:ea typeface="华文细黑" pitchFamily="2" charset="-122"/>
              </a:rPr>
              <a:t>:30-32pt  </a:t>
            </a:r>
            <a:endParaRPr lang="zh-CN" altLang="en-US" sz="110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颜色</a:t>
            </a:r>
            <a:r>
              <a:rPr lang="en-US" altLang="zh-CN" sz="1100">
                <a:solidFill>
                  <a:srgbClr val="FFFFFF"/>
                </a:solidFill>
                <a:latin typeface="Arial" charset="0"/>
                <a:ea typeface="华文细黑" pitchFamily="2" charset="-122"/>
              </a:rPr>
              <a:t>: R153 G0 B0</a:t>
            </a:r>
          </a:p>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字体</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黑体</a:t>
            </a:r>
          </a:p>
          <a:p>
            <a:pPr algn="r" defTabSz="801688">
              <a:lnSpc>
                <a:spcPct val="125000"/>
              </a:lnSpc>
              <a:buClr>
                <a:srgbClr val="777777"/>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英文正文</a:t>
            </a:r>
            <a:r>
              <a:rPr lang="en-US" altLang="zh-CN" sz="1100">
                <a:solidFill>
                  <a:srgbClr val="FFFFFF"/>
                </a:solidFill>
                <a:latin typeface="Arial" charset="0"/>
                <a:ea typeface="华文细黑" pitchFamily="2" charset="-122"/>
              </a:rPr>
              <a:t>:20-22pt</a:t>
            </a:r>
          </a:p>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子目录 </a:t>
            </a:r>
            <a:r>
              <a:rPr lang="en-US" altLang="zh-CN" sz="1100">
                <a:solidFill>
                  <a:srgbClr val="FFFFFF"/>
                </a:solidFill>
                <a:latin typeface="Arial" charset="0"/>
                <a:ea typeface="华文细黑" pitchFamily="2" charset="-122"/>
              </a:rPr>
              <a:t>(2-5</a:t>
            </a:r>
            <a:r>
              <a:rPr lang="zh-CN" altLang="en-US" sz="1100">
                <a:solidFill>
                  <a:srgbClr val="FFFFFF"/>
                </a:solidFill>
                <a:latin typeface="Arial" charset="0"/>
                <a:ea typeface="华文细黑" pitchFamily="2" charset="-122"/>
              </a:rPr>
              <a:t>级</a:t>
            </a:r>
            <a:r>
              <a:rPr lang="en-US" altLang="zh-CN" sz="1100">
                <a:solidFill>
                  <a:srgbClr val="FFFFFF"/>
                </a:solidFill>
                <a:latin typeface="Arial" charset="0"/>
                <a:ea typeface="华文细黑" pitchFamily="2" charset="-122"/>
              </a:rPr>
              <a:t>) :18pt  </a:t>
            </a:r>
          </a:p>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颜色</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黑色</a:t>
            </a:r>
          </a:p>
          <a:p>
            <a:pPr algn="r" defTabSz="801688">
              <a:lnSpc>
                <a:spcPct val="125000"/>
              </a:lnSpc>
              <a:buClr>
                <a:srgbClr val="777777"/>
              </a:buClr>
              <a:buSzPct val="60000"/>
              <a:buFont typeface="Wingdings" pitchFamily="2" charset="2"/>
              <a:buNone/>
              <a:defRPr/>
            </a:pPr>
            <a:r>
              <a:rPr lang="zh-CN" altLang="en-US" sz="1100">
                <a:solidFill>
                  <a:srgbClr val="FFFFFF"/>
                </a:solidFill>
                <a:latin typeface="FrutigerNext LT Regular" charset="0"/>
                <a:ea typeface="华文细黑" pitchFamily="2" charset="-122"/>
              </a:rPr>
              <a:t>内部使用字体 </a:t>
            </a:r>
            <a:r>
              <a:rPr lang="en-US" altLang="zh-CN" sz="1100">
                <a:solidFill>
                  <a:srgbClr val="FFFFFF"/>
                </a:solidFill>
                <a:latin typeface="FrutigerNext LT Regular" charset="0"/>
                <a:ea typeface="华文细黑" pitchFamily="2" charset="-122"/>
              </a:rPr>
              <a:t>:</a:t>
            </a:r>
          </a:p>
          <a:p>
            <a:pPr algn="r" defTabSz="801688">
              <a:lnSpc>
                <a:spcPct val="125000"/>
              </a:lnSpc>
              <a:buClr>
                <a:srgbClr val="777777"/>
              </a:buClr>
              <a:buSzPct val="60000"/>
              <a:buFont typeface="Wingdings" pitchFamily="2" charset="2"/>
              <a:buNone/>
              <a:defRPr/>
            </a:pPr>
            <a:r>
              <a:rPr lang="en-US" altLang="zh-CN" sz="1100">
                <a:solidFill>
                  <a:srgbClr val="FFFFFF"/>
                </a:solidFill>
                <a:latin typeface="FrutigerNext LT Regular" charset="0"/>
                <a:ea typeface="华文细黑" pitchFamily="2" charset="-122"/>
              </a:rPr>
              <a:t>FrutigerNext LT Regular</a:t>
            </a:r>
          </a:p>
          <a:p>
            <a:pPr algn="r" defTabSz="801688">
              <a:lnSpc>
                <a:spcPct val="125000"/>
              </a:lnSpc>
              <a:buClr>
                <a:srgbClr val="777777"/>
              </a:buClr>
              <a:buSzPct val="60000"/>
              <a:buFont typeface="Wingdings" pitchFamily="2" charset="2"/>
              <a:buNone/>
              <a:defRPr/>
            </a:pPr>
            <a:r>
              <a:rPr lang="zh-CN" altLang="en-US" sz="1100">
                <a:solidFill>
                  <a:srgbClr val="FFFFFF"/>
                </a:solidFill>
                <a:latin typeface="FrutigerNext LT Regular" charset="0"/>
                <a:ea typeface="华文细黑" pitchFamily="2" charset="-122"/>
              </a:rPr>
              <a:t>外部使用字体 </a:t>
            </a:r>
            <a:r>
              <a:rPr lang="en-US" altLang="zh-CN" sz="1100">
                <a:solidFill>
                  <a:srgbClr val="FFFFFF"/>
                </a:solidFill>
                <a:latin typeface="FrutigerNext LT Regular" charset="0"/>
                <a:ea typeface="华文细黑" pitchFamily="2" charset="-122"/>
              </a:rPr>
              <a:t>: Arial</a:t>
            </a:r>
          </a:p>
          <a:p>
            <a:pPr algn="r" defTabSz="801688">
              <a:lnSpc>
                <a:spcPct val="75000"/>
              </a:lnSpc>
              <a:buClr>
                <a:srgbClr val="777777"/>
              </a:buClr>
              <a:buSzPct val="60000"/>
              <a:buFont typeface="Wingdings" pitchFamily="2" charset="2"/>
              <a:buNone/>
              <a:defRPr/>
            </a:pPr>
            <a:endParaRPr lang="en-US" altLang="zh-CN" sz="110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中文正文</a:t>
            </a:r>
            <a:r>
              <a:rPr lang="en-US" altLang="zh-CN" sz="1100">
                <a:solidFill>
                  <a:srgbClr val="FFFFFF"/>
                </a:solidFill>
                <a:latin typeface="Arial" charset="0"/>
                <a:ea typeface="华文细黑" pitchFamily="2" charset="-122"/>
              </a:rPr>
              <a:t>:18-20pt</a:t>
            </a:r>
          </a:p>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子目录</a:t>
            </a:r>
            <a:r>
              <a:rPr lang="en-US" altLang="zh-CN" sz="1100">
                <a:solidFill>
                  <a:srgbClr val="FFFFFF"/>
                </a:solidFill>
                <a:latin typeface="Arial" charset="0"/>
                <a:ea typeface="华文细黑" pitchFamily="2" charset="-122"/>
              </a:rPr>
              <a:t>(2-5</a:t>
            </a:r>
            <a:r>
              <a:rPr lang="zh-CN" altLang="en-US" sz="1100">
                <a:solidFill>
                  <a:srgbClr val="FFFFFF"/>
                </a:solidFill>
                <a:latin typeface="Arial" charset="0"/>
                <a:ea typeface="华文细黑" pitchFamily="2" charset="-122"/>
              </a:rPr>
              <a:t>级</a:t>
            </a:r>
            <a:r>
              <a:rPr lang="en-US" altLang="zh-CN" sz="1100">
                <a:solidFill>
                  <a:srgbClr val="FFFFFF"/>
                </a:solidFill>
                <a:latin typeface="Arial" charset="0"/>
                <a:ea typeface="华文细黑" pitchFamily="2" charset="-122"/>
              </a:rPr>
              <a:t>):18pt </a:t>
            </a:r>
            <a:endParaRPr lang="zh-CN" altLang="en-US" sz="110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颜色</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黑色</a:t>
            </a:r>
          </a:p>
          <a:p>
            <a:pPr algn="r" defTabSz="801688">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字体</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细黑体 </a:t>
            </a:r>
          </a:p>
          <a:p>
            <a:pPr algn="r" defTabSz="801688">
              <a:lnSpc>
                <a:spcPct val="125000"/>
              </a:lnSpc>
              <a:buClr>
                <a:srgbClr val="777777"/>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endParaRPr lang="en-US" altLang="zh-CN" sz="110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endParaRPr lang="en-US" altLang="zh-CN" sz="110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endParaRPr lang="zh-CN" altLang="en-US" sz="1100">
              <a:solidFill>
                <a:srgbClr val="000000"/>
              </a:solidFill>
              <a:latin typeface="Arial" charset="0"/>
              <a:ea typeface="华文细黑" pitchFamily="2" charset="-122"/>
            </a:endParaRPr>
          </a:p>
        </p:txBody>
      </p:sp>
      <p:sp>
        <p:nvSpPr>
          <p:cNvPr id="28734" name="Rectangle 62"/>
          <p:cNvSpPr>
            <a:spLocks noChangeArrowheads="1"/>
          </p:cNvSpPr>
          <p:nvPr/>
        </p:nvSpPr>
        <p:spPr bwMode="auto">
          <a:xfrm>
            <a:off x="12269279" y="1423988"/>
            <a:ext cx="1399480" cy="2005012"/>
          </a:xfrm>
          <a:prstGeom prst="rect">
            <a:avLst/>
          </a:prstGeom>
          <a:noFill/>
          <a:ln w="9525">
            <a:noFill/>
            <a:miter lim="800000"/>
            <a:headEnd/>
            <a:tailEnd/>
          </a:ln>
          <a:effectLst/>
        </p:spPr>
        <p:txBody>
          <a:bodyPr lIns="80124" tIns="40063" rIns="80124" bIns="40063"/>
          <a:lstStyle/>
          <a:p>
            <a:pPr defTabSz="801688">
              <a:lnSpc>
                <a:spcPct val="120000"/>
              </a:lnSpc>
              <a:buClr>
                <a:srgbClr val="777777"/>
              </a:buClr>
              <a:buSzPct val="60000"/>
              <a:buFont typeface="Wingdings" pitchFamily="2" charset="2"/>
              <a:buNone/>
              <a:defRPr/>
            </a:pPr>
            <a:r>
              <a:rPr lang="zh-CN" altLang="en-US" sz="1100">
                <a:solidFill>
                  <a:srgbClr val="FFFFFF"/>
                </a:solidFill>
                <a:latin typeface="华文细黑" pitchFamily="2" charset="-122"/>
                <a:ea typeface="华文细黑" pitchFamily="2" charset="-122"/>
              </a:rPr>
              <a:t>配色参考方案：</a:t>
            </a:r>
          </a:p>
          <a:p>
            <a:pPr defTabSz="801688">
              <a:lnSpc>
                <a:spcPct val="120000"/>
              </a:lnSpc>
              <a:buClr>
                <a:srgbClr val="777777"/>
              </a:buClr>
              <a:buSzPct val="60000"/>
              <a:buFont typeface="Wingdings" pitchFamily="2" charset="2"/>
              <a:buNone/>
              <a:defRPr/>
            </a:pPr>
            <a:r>
              <a:rPr lang="zh-CN" altLang="en-US" sz="1100">
                <a:solidFill>
                  <a:srgbClr val="FFFFFF"/>
                </a:solidFill>
                <a:latin typeface="华文细黑" pitchFamily="2" charset="-122"/>
                <a:ea typeface="华文细黑" pitchFamily="2" charset="-122"/>
              </a:rPr>
              <a:t>建议同一页面内不超过四种颜色，以下是</a:t>
            </a:r>
            <a:r>
              <a:rPr lang="en-US" altLang="zh-CN" sz="1100">
                <a:solidFill>
                  <a:srgbClr val="FFFFFF"/>
                </a:solidFill>
                <a:latin typeface="华文细黑" pitchFamily="2" charset="-122"/>
                <a:ea typeface="华文细黑" pitchFamily="2" charset="-122"/>
              </a:rPr>
              <a:t>13</a:t>
            </a:r>
            <a:r>
              <a:rPr lang="zh-CN" altLang="en-US" sz="1100">
                <a:solidFill>
                  <a:srgbClr val="FFFFFF"/>
                </a:solidFill>
                <a:latin typeface="华文细黑" pitchFamily="2" charset="-122"/>
                <a:ea typeface="华文细黑" pitchFamily="2" charset="-122"/>
              </a:rPr>
              <a:t>组配色方案，同一页面内只选择一组使用。（仅供参考）</a:t>
            </a:r>
          </a:p>
          <a:p>
            <a:pPr defTabSz="801688">
              <a:lnSpc>
                <a:spcPct val="125000"/>
              </a:lnSpc>
              <a:buClr>
                <a:srgbClr val="777777"/>
              </a:buClr>
              <a:buSzPct val="60000"/>
              <a:buFont typeface="Wingdings" pitchFamily="2" charset="2"/>
              <a:buNone/>
              <a:defRPr/>
            </a:pPr>
            <a:endParaRPr lang="en-US" altLang="zh-CN" sz="1100">
              <a:solidFill>
                <a:srgbClr val="FFFFFF"/>
              </a:solidFill>
              <a:latin typeface="华文细黑" pitchFamily="2" charset="-122"/>
              <a:ea typeface="华文细黑" pitchFamily="2" charset="-122"/>
            </a:endParaRPr>
          </a:p>
          <a:p>
            <a:pPr defTabSz="801688">
              <a:lnSpc>
                <a:spcPct val="125000"/>
              </a:lnSpc>
              <a:buClr>
                <a:srgbClr val="777777"/>
              </a:buClr>
              <a:buSzPct val="60000"/>
              <a:buFont typeface="Wingdings" pitchFamily="2" charset="2"/>
              <a:buChar char="l"/>
              <a:defRPr/>
            </a:pPr>
            <a:endParaRPr lang="en-US" altLang="zh-CN" sz="1100">
              <a:solidFill>
                <a:srgbClr val="FFFFFF"/>
              </a:solidFill>
              <a:latin typeface="华文细黑" pitchFamily="2" charset="-122"/>
              <a:ea typeface="华文细黑" pitchFamily="2" charset="-122"/>
            </a:endParaRPr>
          </a:p>
          <a:p>
            <a:pPr defTabSz="801688">
              <a:lnSpc>
                <a:spcPct val="125000"/>
              </a:lnSpc>
              <a:buClr>
                <a:srgbClr val="777777"/>
              </a:buClr>
              <a:buSzPct val="60000"/>
              <a:buFont typeface="Wingdings" pitchFamily="2" charset="2"/>
              <a:buChar char="l"/>
              <a:defRPr/>
            </a:pPr>
            <a:endParaRPr lang="zh-CN" altLang="en-US" sz="1100">
              <a:solidFill>
                <a:srgbClr val="FFFFFF"/>
              </a:solidFill>
              <a:latin typeface="华文细黑" pitchFamily="2" charset="-122"/>
              <a:ea typeface="华文细黑" pitchFamily="2" charset="-122"/>
            </a:endParaRPr>
          </a:p>
        </p:txBody>
      </p:sp>
      <p:sp>
        <p:nvSpPr>
          <p:cNvPr id="28737" name="Rectangle 65"/>
          <p:cNvSpPr>
            <a:spLocks noChangeArrowheads="1"/>
          </p:cNvSpPr>
          <p:nvPr/>
        </p:nvSpPr>
        <p:spPr bwMode="auto">
          <a:xfrm>
            <a:off x="12269279" y="-61913"/>
            <a:ext cx="1399480" cy="838201"/>
          </a:xfrm>
          <a:prstGeom prst="rect">
            <a:avLst/>
          </a:prstGeom>
          <a:noFill/>
          <a:ln w="9525">
            <a:noFill/>
            <a:miter lim="800000"/>
            <a:headEnd/>
            <a:tailEnd/>
          </a:ln>
          <a:effectLst/>
        </p:spPr>
        <p:txBody>
          <a:bodyPr lIns="80124" tIns="40063" rIns="80124" bIns="40063"/>
          <a:lstStyle/>
          <a:p>
            <a:pPr defTabSz="801688">
              <a:lnSpc>
                <a:spcPct val="120000"/>
              </a:lnSpc>
              <a:buClr>
                <a:srgbClr val="777777"/>
              </a:buClr>
              <a:buSzPct val="60000"/>
              <a:buFont typeface="Wingdings" pitchFamily="2" charset="2"/>
              <a:buNone/>
              <a:defRPr/>
            </a:pPr>
            <a:r>
              <a:rPr lang="zh-CN" altLang="en-US" sz="1100">
                <a:solidFill>
                  <a:srgbClr val="FFFFFF"/>
                </a:solidFill>
                <a:latin typeface="华文细黑" pitchFamily="2" charset="-122"/>
                <a:ea typeface="华文细黑" pitchFamily="2" charset="-122"/>
              </a:rPr>
              <a:t>客户或者合作伙伴的标志放在右上角</a:t>
            </a:r>
            <a:r>
              <a:rPr lang="en-US" altLang="zh-CN" sz="1100">
                <a:solidFill>
                  <a:srgbClr val="FFFFFF"/>
                </a:solidFill>
                <a:latin typeface="华文细黑" pitchFamily="2" charset="-122"/>
                <a:ea typeface="华文细黑" pitchFamily="2" charset="-122"/>
              </a:rPr>
              <a:t>.</a:t>
            </a:r>
          </a:p>
          <a:p>
            <a:pPr defTabSz="801688">
              <a:lnSpc>
                <a:spcPct val="125000"/>
              </a:lnSpc>
              <a:buClr>
                <a:srgbClr val="777777"/>
              </a:buClr>
              <a:buSzPct val="60000"/>
              <a:buFont typeface="Wingdings" pitchFamily="2" charset="2"/>
              <a:buNone/>
              <a:defRPr/>
            </a:pPr>
            <a:endParaRPr lang="en-US" altLang="zh-CN" sz="1100">
              <a:solidFill>
                <a:srgbClr val="FFFFFF"/>
              </a:solidFill>
              <a:latin typeface="华文细黑" pitchFamily="2" charset="-122"/>
              <a:ea typeface="华文细黑" pitchFamily="2" charset="-122"/>
            </a:endParaRPr>
          </a:p>
          <a:p>
            <a:pPr defTabSz="801688">
              <a:lnSpc>
                <a:spcPct val="125000"/>
              </a:lnSpc>
              <a:buClr>
                <a:srgbClr val="777777"/>
              </a:buClr>
              <a:buSzPct val="60000"/>
              <a:buFont typeface="Wingdings" pitchFamily="2" charset="2"/>
              <a:buChar char="l"/>
              <a:defRPr/>
            </a:pPr>
            <a:endParaRPr lang="en-US" altLang="zh-CN" sz="1100">
              <a:solidFill>
                <a:srgbClr val="FFFFFF"/>
              </a:solidFill>
              <a:latin typeface="华文细黑" pitchFamily="2" charset="-122"/>
              <a:ea typeface="华文细黑" pitchFamily="2" charset="-122"/>
            </a:endParaRPr>
          </a:p>
          <a:p>
            <a:pPr defTabSz="801688">
              <a:lnSpc>
                <a:spcPct val="125000"/>
              </a:lnSpc>
              <a:buClr>
                <a:srgbClr val="777777"/>
              </a:buClr>
              <a:buSzPct val="60000"/>
              <a:buFont typeface="Wingdings" pitchFamily="2" charset="2"/>
              <a:buChar char="l"/>
              <a:defRPr/>
            </a:pPr>
            <a:endParaRPr lang="zh-CN" altLang="en-US" sz="1100">
              <a:solidFill>
                <a:srgbClr val="FFFFFF"/>
              </a:solidFill>
              <a:latin typeface="华文细黑" pitchFamily="2" charset="-122"/>
              <a:ea typeface="华文细黑" pitchFamily="2" charset="-122"/>
            </a:endParaRPr>
          </a:p>
        </p:txBody>
      </p:sp>
      <p:sp>
        <p:nvSpPr>
          <p:cNvPr id="8203" name="Rectangle 68"/>
          <p:cNvSpPr>
            <a:spLocks noGrp="1" noChangeArrowheads="1"/>
          </p:cNvSpPr>
          <p:nvPr>
            <p:ph type="body" idx="1"/>
          </p:nvPr>
        </p:nvSpPr>
        <p:spPr bwMode="auto">
          <a:xfrm>
            <a:off x="870177" y="1641475"/>
            <a:ext cx="10575503" cy="4194175"/>
          </a:xfrm>
          <a:prstGeom prst="rect">
            <a:avLst/>
          </a:prstGeom>
          <a:noFill/>
          <a:ln w="9525">
            <a:noFill/>
            <a:miter lim="800000"/>
            <a:headEnd/>
            <a:tailEnd/>
          </a:ln>
        </p:spPr>
        <p:txBody>
          <a:bodyPr vert="horz" wrap="square" lIns="80152" tIns="40076" rIns="80152" bIns="40076"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8752" name="Rectangle 80"/>
          <p:cNvSpPr>
            <a:spLocks noChangeArrowheads="1"/>
          </p:cNvSpPr>
          <p:nvPr/>
        </p:nvSpPr>
        <p:spPr bwMode="auto">
          <a:xfrm>
            <a:off x="12362436" y="5035968"/>
            <a:ext cx="1225868" cy="276983"/>
          </a:xfrm>
          <a:prstGeom prst="rect">
            <a:avLst/>
          </a:prstGeom>
          <a:solidFill>
            <a:schemeClr val="bg1"/>
          </a:solidFill>
          <a:ln w="9525" algn="ctr">
            <a:noFill/>
            <a:miter lim="800000"/>
            <a:headEnd/>
            <a:tailEnd/>
          </a:ln>
          <a:effectLst/>
        </p:spPr>
        <p:txBody>
          <a:bodyPr lIns="91425" tIns="45712" rIns="91425" bIns="45712" anchor="ctr">
            <a:spAutoFit/>
          </a:bodyPr>
          <a:lstStyle/>
          <a:p>
            <a:pPr>
              <a:defRPr/>
            </a:pPr>
            <a:endParaRPr lang="zh-CN" altLang="en-US" sz="1200">
              <a:solidFill>
                <a:srgbClr val="FFFFFF"/>
              </a:solidFill>
              <a:latin typeface="FrutigerNext LT Regular" charset="0"/>
              <a:ea typeface="宋体" pitchFamily="2" charset="-122"/>
            </a:endParaRPr>
          </a:p>
        </p:txBody>
      </p:sp>
      <p:grpSp>
        <p:nvGrpSpPr>
          <p:cNvPr id="2" name="Group 81"/>
          <p:cNvGrpSpPr>
            <a:grpSpLocks/>
          </p:cNvGrpSpPr>
          <p:nvPr/>
        </p:nvGrpSpPr>
        <p:grpSpPr bwMode="auto">
          <a:xfrm>
            <a:off x="12476766" y="3789363"/>
            <a:ext cx="986624" cy="182562"/>
            <a:chOff x="5893" y="2387"/>
            <a:chExt cx="466" cy="115"/>
          </a:xfrm>
        </p:grpSpPr>
        <p:sp>
          <p:nvSpPr>
            <p:cNvPr id="28754" name="Rectangle 82"/>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55" name="Rectangle 83"/>
            <p:cNvSpPr>
              <a:spLocks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56" name="Rectangle 84"/>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57" name="Rectangle 85"/>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grpSp>
      <p:grpSp>
        <p:nvGrpSpPr>
          <p:cNvPr id="3" name="Group 86"/>
          <p:cNvGrpSpPr>
            <a:grpSpLocks/>
          </p:cNvGrpSpPr>
          <p:nvPr/>
        </p:nvGrpSpPr>
        <p:grpSpPr bwMode="auto">
          <a:xfrm>
            <a:off x="12476766" y="4005263"/>
            <a:ext cx="986624" cy="182562"/>
            <a:chOff x="5893" y="2523"/>
            <a:chExt cx="466" cy="115"/>
          </a:xfrm>
        </p:grpSpPr>
        <p:sp>
          <p:nvSpPr>
            <p:cNvPr id="28759" name="Rectangle 87"/>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60" name="Rectangle 88"/>
            <p:cNvSpPr>
              <a:spLocks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61" name="Rectangle 89"/>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62" name="Rectangle 90"/>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grpSp>
      <p:grpSp>
        <p:nvGrpSpPr>
          <p:cNvPr id="4" name="Group 91"/>
          <p:cNvGrpSpPr>
            <a:grpSpLocks/>
          </p:cNvGrpSpPr>
          <p:nvPr/>
        </p:nvGrpSpPr>
        <p:grpSpPr bwMode="auto">
          <a:xfrm>
            <a:off x="12476766" y="4221163"/>
            <a:ext cx="986624" cy="182562"/>
            <a:chOff x="5893" y="2659"/>
            <a:chExt cx="466" cy="115"/>
          </a:xfrm>
        </p:grpSpPr>
        <p:sp>
          <p:nvSpPr>
            <p:cNvPr id="28764" name="Rectangle 92"/>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65" name="Rectangle 93"/>
            <p:cNvSpPr>
              <a:spLocks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66" name="Rectangle 94"/>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67" name="Rectangle 95"/>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grpSp>
      <p:grpSp>
        <p:nvGrpSpPr>
          <p:cNvPr id="5" name="Group 96"/>
          <p:cNvGrpSpPr>
            <a:grpSpLocks/>
          </p:cNvGrpSpPr>
          <p:nvPr/>
        </p:nvGrpSpPr>
        <p:grpSpPr bwMode="auto">
          <a:xfrm>
            <a:off x="12476766" y="3573463"/>
            <a:ext cx="986624" cy="188912"/>
            <a:chOff x="5893" y="2251"/>
            <a:chExt cx="466" cy="119"/>
          </a:xfrm>
        </p:grpSpPr>
        <p:sp>
          <p:nvSpPr>
            <p:cNvPr id="28769" name="Rectangle 97"/>
            <p:cNvSpPr>
              <a:spLocks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70" name="Rectangle 98"/>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71" name="Rectangle 99"/>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72" name="Rectangle 100"/>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grpSp>
      <p:grpSp>
        <p:nvGrpSpPr>
          <p:cNvPr id="6" name="Group 101"/>
          <p:cNvGrpSpPr>
            <a:grpSpLocks/>
          </p:cNvGrpSpPr>
          <p:nvPr/>
        </p:nvGrpSpPr>
        <p:grpSpPr bwMode="auto">
          <a:xfrm>
            <a:off x="12476766" y="4581528"/>
            <a:ext cx="986624" cy="182563"/>
            <a:chOff x="5893" y="2886"/>
            <a:chExt cx="466" cy="115"/>
          </a:xfrm>
        </p:grpSpPr>
        <p:sp>
          <p:nvSpPr>
            <p:cNvPr id="28774" name="Rectangle 102"/>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75" name="Rectangle 103"/>
            <p:cNvSpPr>
              <a:spLocks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76" name="Rectangle 104"/>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77" name="Rectangle 105"/>
            <p:cNvSpPr>
              <a:spLocks noChangeArrowheads="1"/>
            </p:cNvSpPr>
            <p:nvPr userDrawn="1"/>
          </p:nvSpPr>
          <p:spPr bwMode="auto">
            <a:xfrm flipV="1">
              <a:off x="5893" y="2886"/>
              <a:ext cx="117" cy="115"/>
            </a:xfrm>
            <a:prstGeom prst="rect">
              <a:avLst/>
            </a:prstGeom>
            <a:solidFill>
              <a:schemeClr val="tx2"/>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grpSp>
      <p:grpSp>
        <p:nvGrpSpPr>
          <p:cNvPr id="7" name="Group 106"/>
          <p:cNvGrpSpPr>
            <a:grpSpLocks/>
          </p:cNvGrpSpPr>
          <p:nvPr/>
        </p:nvGrpSpPr>
        <p:grpSpPr bwMode="auto">
          <a:xfrm>
            <a:off x="12476766" y="4797428"/>
            <a:ext cx="986624" cy="182563"/>
            <a:chOff x="5893" y="3022"/>
            <a:chExt cx="466" cy="115"/>
          </a:xfrm>
        </p:grpSpPr>
        <p:sp>
          <p:nvSpPr>
            <p:cNvPr id="28779" name="Rectangle 107"/>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80" name="Rectangle 108"/>
            <p:cNvSpPr>
              <a:spLocks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81" name="Rectangle 109"/>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82" name="Rectangle 110"/>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grpSp>
      <p:grpSp>
        <p:nvGrpSpPr>
          <p:cNvPr id="8" name="Group 111"/>
          <p:cNvGrpSpPr>
            <a:grpSpLocks/>
          </p:cNvGrpSpPr>
          <p:nvPr/>
        </p:nvGrpSpPr>
        <p:grpSpPr bwMode="auto">
          <a:xfrm>
            <a:off x="12476766" y="5013328"/>
            <a:ext cx="986624" cy="182563"/>
            <a:chOff x="5893" y="3158"/>
            <a:chExt cx="466" cy="115"/>
          </a:xfrm>
        </p:grpSpPr>
        <p:sp>
          <p:nvSpPr>
            <p:cNvPr id="28784" name="Rectangle 112"/>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85" name="Rectangle 113"/>
            <p:cNvSpPr>
              <a:spLocks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86" name="Rectangle 114"/>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87" name="Rectangle 115"/>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grpSp>
      <p:grpSp>
        <p:nvGrpSpPr>
          <p:cNvPr id="9" name="Group 116"/>
          <p:cNvGrpSpPr>
            <a:grpSpLocks/>
          </p:cNvGrpSpPr>
          <p:nvPr/>
        </p:nvGrpSpPr>
        <p:grpSpPr bwMode="auto">
          <a:xfrm>
            <a:off x="12476766" y="5373688"/>
            <a:ext cx="986624" cy="182562"/>
            <a:chOff x="5893" y="3385"/>
            <a:chExt cx="466" cy="115"/>
          </a:xfrm>
        </p:grpSpPr>
        <p:sp>
          <p:nvSpPr>
            <p:cNvPr id="28789" name="Rectangle 117"/>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90" name="Rectangle 118"/>
            <p:cNvSpPr>
              <a:spLocks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91" name="Rectangle 119"/>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92" name="Rectangle 120"/>
            <p:cNvSpPr>
              <a:spLocks noChangeArrowheads="1"/>
            </p:cNvSpPr>
            <p:nvPr userDrawn="1"/>
          </p:nvSpPr>
          <p:spPr bwMode="auto">
            <a:xfrm flipV="1">
              <a:off x="5893" y="3385"/>
              <a:ext cx="117" cy="115"/>
            </a:xfrm>
            <a:prstGeom prst="rect">
              <a:avLst/>
            </a:prstGeom>
            <a:solidFill>
              <a:schemeClr val="tx1"/>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grpSp>
      <p:grpSp>
        <p:nvGrpSpPr>
          <p:cNvPr id="10" name="Group 121"/>
          <p:cNvGrpSpPr>
            <a:grpSpLocks/>
          </p:cNvGrpSpPr>
          <p:nvPr/>
        </p:nvGrpSpPr>
        <p:grpSpPr bwMode="auto">
          <a:xfrm>
            <a:off x="12476766" y="5589588"/>
            <a:ext cx="986624" cy="182562"/>
            <a:chOff x="5893" y="3521"/>
            <a:chExt cx="466" cy="115"/>
          </a:xfrm>
        </p:grpSpPr>
        <p:sp>
          <p:nvSpPr>
            <p:cNvPr id="28794" name="Rectangle 122"/>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95" name="Rectangle 123"/>
            <p:cNvSpPr>
              <a:spLocks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96" name="Rectangle 124"/>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797" name="Rectangle 125"/>
            <p:cNvSpPr>
              <a:spLocks noChangeArrowheads="1"/>
            </p:cNvSpPr>
            <p:nvPr userDrawn="1"/>
          </p:nvSpPr>
          <p:spPr bwMode="auto">
            <a:xfrm flipV="1">
              <a:off x="5893" y="3521"/>
              <a:ext cx="117" cy="115"/>
            </a:xfrm>
            <a:prstGeom prst="rect">
              <a:avLst/>
            </a:prstGeom>
            <a:solidFill>
              <a:schemeClr val="tx1"/>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grpSp>
      <p:grpSp>
        <p:nvGrpSpPr>
          <p:cNvPr id="11" name="Group 126"/>
          <p:cNvGrpSpPr>
            <a:grpSpLocks/>
          </p:cNvGrpSpPr>
          <p:nvPr/>
        </p:nvGrpSpPr>
        <p:grpSpPr bwMode="auto">
          <a:xfrm>
            <a:off x="12476766" y="5805488"/>
            <a:ext cx="986624" cy="182562"/>
            <a:chOff x="5893" y="3657"/>
            <a:chExt cx="466" cy="115"/>
          </a:xfrm>
        </p:grpSpPr>
        <p:sp>
          <p:nvSpPr>
            <p:cNvPr id="28799" name="Rectangle 127"/>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800" name="Rectangle 128"/>
            <p:cNvSpPr>
              <a:spLocks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801" name="Rectangle 129"/>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802" name="Rectangle 130"/>
            <p:cNvSpPr>
              <a:spLocks noChangeArrowheads="1"/>
            </p:cNvSpPr>
            <p:nvPr userDrawn="1"/>
          </p:nvSpPr>
          <p:spPr bwMode="auto">
            <a:xfrm flipV="1">
              <a:off x="5893" y="3657"/>
              <a:ext cx="117" cy="115"/>
            </a:xfrm>
            <a:prstGeom prst="rect">
              <a:avLst/>
            </a:prstGeom>
            <a:solidFill>
              <a:schemeClr val="tx1"/>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grpSp>
      <p:grpSp>
        <p:nvGrpSpPr>
          <p:cNvPr id="12" name="Group 131"/>
          <p:cNvGrpSpPr>
            <a:grpSpLocks/>
          </p:cNvGrpSpPr>
          <p:nvPr/>
        </p:nvGrpSpPr>
        <p:grpSpPr bwMode="auto">
          <a:xfrm>
            <a:off x="12476766" y="6165853"/>
            <a:ext cx="986624" cy="182563"/>
            <a:chOff x="5893" y="3884"/>
            <a:chExt cx="466" cy="115"/>
          </a:xfrm>
        </p:grpSpPr>
        <p:sp>
          <p:nvSpPr>
            <p:cNvPr id="28804" name="Rectangle 132"/>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805" name="Rectangle 133"/>
            <p:cNvSpPr>
              <a:spLocks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806" name="Rectangle 134"/>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807" name="Rectangle 135"/>
            <p:cNvSpPr>
              <a:spLocks noChangeArrowheads="1"/>
            </p:cNvSpPr>
            <p:nvPr userDrawn="1"/>
          </p:nvSpPr>
          <p:spPr bwMode="auto">
            <a:xfrm flipV="1">
              <a:off x="5893" y="3884"/>
              <a:ext cx="117" cy="115"/>
            </a:xfrm>
            <a:prstGeom prst="rect">
              <a:avLst/>
            </a:prstGeom>
            <a:solidFill>
              <a:schemeClr val="bg2"/>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grpSp>
      <p:grpSp>
        <p:nvGrpSpPr>
          <p:cNvPr id="13" name="Group 136"/>
          <p:cNvGrpSpPr>
            <a:grpSpLocks/>
          </p:cNvGrpSpPr>
          <p:nvPr/>
        </p:nvGrpSpPr>
        <p:grpSpPr bwMode="auto">
          <a:xfrm>
            <a:off x="12476766" y="6391278"/>
            <a:ext cx="986624" cy="182563"/>
            <a:chOff x="5893" y="4026"/>
            <a:chExt cx="466" cy="115"/>
          </a:xfrm>
        </p:grpSpPr>
        <p:sp>
          <p:nvSpPr>
            <p:cNvPr id="28809" name="Rectangle 137"/>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810" name="Rectangle 138"/>
            <p:cNvSpPr>
              <a:spLocks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811" name="Rectangle 139"/>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812" name="Rectangle 140"/>
            <p:cNvSpPr>
              <a:spLocks noChangeArrowheads="1"/>
            </p:cNvSpPr>
            <p:nvPr userDrawn="1"/>
          </p:nvSpPr>
          <p:spPr bwMode="auto">
            <a:xfrm flipV="1">
              <a:off x="5893" y="4026"/>
              <a:ext cx="117" cy="115"/>
            </a:xfrm>
            <a:prstGeom prst="rect">
              <a:avLst/>
            </a:prstGeom>
            <a:solidFill>
              <a:schemeClr val="bg2"/>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grpSp>
      <p:grpSp>
        <p:nvGrpSpPr>
          <p:cNvPr id="14" name="Group 141"/>
          <p:cNvGrpSpPr>
            <a:grpSpLocks/>
          </p:cNvGrpSpPr>
          <p:nvPr/>
        </p:nvGrpSpPr>
        <p:grpSpPr bwMode="auto">
          <a:xfrm>
            <a:off x="12476766" y="6615113"/>
            <a:ext cx="986624" cy="182562"/>
            <a:chOff x="5893" y="4167"/>
            <a:chExt cx="466" cy="115"/>
          </a:xfrm>
        </p:grpSpPr>
        <p:sp>
          <p:nvSpPr>
            <p:cNvPr id="28814" name="Rectangle 142"/>
            <p:cNvSpPr>
              <a:spLocks noChangeArrowheads="1"/>
            </p:cNvSpPr>
            <p:nvPr userDrawn="1"/>
          </p:nvSpPr>
          <p:spPr bwMode="auto">
            <a:xfrm flipV="1">
              <a:off x="6010" y="4167"/>
              <a:ext cx="116" cy="115"/>
            </a:xfrm>
            <a:prstGeom prst="rect">
              <a:avLst/>
            </a:prstGeom>
            <a:solidFill>
              <a:schemeClr val="hlink"/>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815" name="Rectangle 143"/>
            <p:cNvSpPr>
              <a:spLocks noChangeArrowheads="1"/>
            </p:cNvSpPr>
            <p:nvPr userDrawn="1"/>
          </p:nvSpPr>
          <p:spPr bwMode="auto">
            <a:xfrm flipV="1">
              <a:off x="6126" y="4167"/>
              <a:ext cx="116" cy="115"/>
            </a:xfrm>
            <a:prstGeom prst="rect">
              <a:avLst/>
            </a:prstGeom>
            <a:solidFill>
              <a:schemeClr val="accent2"/>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816" name="Rectangle 144"/>
            <p:cNvSpPr>
              <a:spLocks noChangeArrowheads="1"/>
            </p:cNvSpPr>
            <p:nvPr userDrawn="1"/>
          </p:nvSpPr>
          <p:spPr bwMode="auto">
            <a:xfrm flipV="1">
              <a:off x="6242" y="4167"/>
              <a:ext cx="117" cy="115"/>
            </a:xfrm>
            <a:prstGeom prst="rect">
              <a:avLst/>
            </a:prstGeom>
            <a:solidFill>
              <a:schemeClr val="accent1"/>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sp>
          <p:nvSpPr>
            <p:cNvPr id="28817" name="Rectangle 145"/>
            <p:cNvSpPr>
              <a:spLocks noChangeArrowheads="1"/>
            </p:cNvSpPr>
            <p:nvPr userDrawn="1"/>
          </p:nvSpPr>
          <p:spPr bwMode="auto">
            <a:xfrm flipV="1">
              <a:off x="5893" y="4167"/>
              <a:ext cx="117" cy="115"/>
            </a:xfrm>
            <a:prstGeom prst="rect">
              <a:avLst/>
            </a:prstGeom>
            <a:solidFill>
              <a:schemeClr val="bg2"/>
            </a:solidFill>
            <a:ln w="9525">
              <a:noFill/>
              <a:miter lim="800000"/>
              <a:headEnd/>
              <a:tailEnd/>
            </a:ln>
            <a:effectLst/>
          </p:spPr>
          <p:txBody>
            <a:bodyPr wrap="none" anchor="ctr"/>
            <a:lstStyle/>
            <a:p>
              <a:pPr>
                <a:defRPr/>
              </a:pPr>
              <a:endParaRPr lang="zh-CN" altLang="en-US" sz="1200">
                <a:solidFill>
                  <a:srgbClr val="FFFFFF"/>
                </a:solidFill>
                <a:latin typeface="FrutigerNext LT Regular" charset="0"/>
                <a:ea typeface="宋体" pitchFamily="2" charset="-122"/>
              </a:endParaRPr>
            </a:p>
          </p:txBody>
        </p:sp>
      </p:grpSp>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Lst>
  <p:hf sldNum="0" hdr="0" ftr="0"/>
  <p:txStyles>
    <p:titleStyle>
      <a:lvl1pPr algn="l" defTabSz="801688" rtl="0" eaLnBrk="0" fontAlgn="base" hangingPunct="0">
        <a:spcBef>
          <a:spcPct val="0"/>
        </a:spcBef>
        <a:spcAft>
          <a:spcPct val="0"/>
        </a:spcAft>
        <a:defRPr sz="3400">
          <a:solidFill>
            <a:srgbClr val="990000"/>
          </a:solidFill>
          <a:latin typeface="+mj-lt"/>
          <a:ea typeface="+mj-ea"/>
          <a:cs typeface="+mj-cs"/>
        </a:defRPr>
      </a:lvl1pPr>
      <a:lvl2pPr algn="l" defTabSz="801688" rtl="0" eaLnBrk="0" fontAlgn="base" hangingPunct="0">
        <a:spcBef>
          <a:spcPct val="0"/>
        </a:spcBef>
        <a:spcAft>
          <a:spcPct val="0"/>
        </a:spcAft>
        <a:defRPr sz="34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4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4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4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4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4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4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400">
          <a:solidFill>
            <a:srgbClr val="990000"/>
          </a:solidFill>
          <a:latin typeface="FrutigerNext LT Medium" pitchFamily="34" charset="0"/>
          <a:ea typeface="黑体" pitchFamily="2" charset="-122"/>
        </a:defRPr>
      </a:lvl9pPr>
    </p:titleStyle>
    <p:bodyStyle>
      <a:lvl1pPr marL="300038" indent="-300038" algn="l" defTabSz="801688" rtl="0" eaLnBrk="0" fontAlgn="base" hangingPunct="0">
        <a:lnSpc>
          <a:spcPct val="140000"/>
        </a:lnSpc>
        <a:spcBef>
          <a:spcPct val="0"/>
        </a:spcBef>
        <a:spcAft>
          <a:spcPct val="0"/>
        </a:spcAft>
        <a:buClr>
          <a:schemeClr val="bg2"/>
        </a:buClr>
        <a:buSzPct val="60000"/>
        <a:buFont typeface="Wingdings" pitchFamily="2" charset="2"/>
        <a:buChar char="l"/>
        <a:defRPr sz="2000" b="1">
          <a:solidFill>
            <a:schemeClr val="tx1"/>
          </a:solidFill>
          <a:latin typeface="+mn-lt"/>
          <a:ea typeface="+mn-ea"/>
          <a:cs typeface="+mn-cs"/>
        </a:defRPr>
      </a:lvl1pPr>
      <a:lvl2pPr marL="652463" indent="-250825" algn="l" defTabSz="801688" rtl="0" eaLnBrk="0" fontAlgn="base" hangingPunct="0">
        <a:lnSpc>
          <a:spcPct val="140000"/>
        </a:lnSpc>
        <a:spcBef>
          <a:spcPct val="0"/>
        </a:spcBef>
        <a:spcAft>
          <a:spcPct val="0"/>
        </a:spcAft>
        <a:buClr>
          <a:schemeClr val="tx1"/>
        </a:buClr>
        <a:buSzPct val="50000"/>
        <a:buFont typeface="Wingdings" pitchFamily="2" charset="2"/>
        <a:buChar char="p"/>
        <a:defRPr>
          <a:solidFill>
            <a:schemeClr val="tx1"/>
          </a:solidFill>
          <a:latin typeface="+mn-lt"/>
          <a:ea typeface="+mn-ea"/>
        </a:defRPr>
      </a:lvl2pPr>
      <a:lvl3pPr marL="1003300" indent="-201613" algn="l" defTabSz="801688"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Light" pitchFamily="34" charset="0"/>
          <a:ea typeface="+mn-ea"/>
        </a:defRPr>
      </a:lvl3pPr>
      <a:lvl4pPr marL="1401763" indent="-200025" algn="l" defTabSz="801688" rtl="0" eaLnBrk="0" fontAlgn="base" hangingPunct="0">
        <a:lnSpc>
          <a:spcPct val="140000"/>
        </a:lnSpc>
        <a:spcBef>
          <a:spcPct val="0"/>
        </a:spcBef>
        <a:spcAft>
          <a:spcPct val="0"/>
        </a:spcAft>
        <a:buChar char="–"/>
        <a:defRPr sz="1400">
          <a:solidFill>
            <a:schemeClr val="tx1"/>
          </a:solidFill>
          <a:latin typeface="+mj-lt"/>
          <a:ea typeface="+mn-ea"/>
        </a:defRPr>
      </a:lvl4pPr>
      <a:lvl5pPr marL="1803400" indent="-201613" algn="l" defTabSz="801688" rtl="0" eaLnBrk="0" fontAlgn="base" hangingPunct="0">
        <a:lnSpc>
          <a:spcPct val="140000"/>
        </a:lnSpc>
        <a:spcBef>
          <a:spcPct val="0"/>
        </a:spcBef>
        <a:spcAft>
          <a:spcPct val="0"/>
        </a:spcAft>
        <a:buFont typeface="FrutigerNext LT Medium" pitchFamily="34" charset="0"/>
        <a:buChar char="~"/>
        <a:defRPr sz="1200">
          <a:solidFill>
            <a:schemeClr val="tx1"/>
          </a:solidFill>
          <a:latin typeface="+mj-lt"/>
          <a:ea typeface="+mn-ea"/>
        </a:defRPr>
      </a:lvl5pPr>
      <a:lvl6pPr marL="2260600" indent="-201613" algn="l" defTabSz="80168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6pPr>
      <a:lvl7pPr marL="2717800" indent="-201613" algn="l" defTabSz="80168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7pPr>
      <a:lvl8pPr marL="3175000" indent="-201613" algn="l" defTabSz="80168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8pPr>
      <a:lvl9pPr marL="3632200" indent="-201613" algn="l" defTabSz="80168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6" descr="5"/>
          <p:cNvPicPr>
            <a:picLocks noChangeAspect="1" noChangeArrowheads="1"/>
          </p:cNvPicPr>
          <p:nvPr/>
        </p:nvPicPr>
        <p:blipFill>
          <a:blip r:embed="rId2" cstate="print"/>
          <a:srcRect/>
          <a:stretch>
            <a:fillRect/>
          </a:stretch>
        </p:blipFill>
        <p:spPr bwMode="auto">
          <a:xfrm>
            <a:off x="0" y="5897563"/>
            <a:ext cx="12195175" cy="1003300"/>
          </a:xfrm>
          <a:prstGeom prst="rect">
            <a:avLst/>
          </a:prstGeom>
          <a:noFill/>
          <a:ln w="9525">
            <a:noFill/>
            <a:miter lim="800000"/>
            <a:headEnd/>
            <a:tailEnd/>
          </a:ln>
        </p:spPr>
      </p:pic>
      <p:sp>
        <p:nvSpPr>
          <p:cNvPr id="76" name="Text Box 7"/>
          <p:cNvSpPr txBox="1">
            <a:spLocks noChangeArrowheads="1"/>
          </p:cNvSpPr>
          <p:nvPr/>
        </p:nvSpPr>
        <p:spPr bwMode="auto">
          <a:xfrm>
            <a:off x="4695913" y="2668589"/>
            <a:ext cx="2805466" cy="761371"/>
          </a:xfrm>
          <a:prstGeom prst="rect">
            <a:avLst/>
          </a:prstGeom>
          <a:noFill/>
          <a:ln>
            <a:noFill/>
          </a:ln>
          <a:extLst/>
        </p:spPr>
        <p:txBody>
          <a:bodyPr wrap="none" lIns="83448" tIns="41724" rIns="83448" bIns="41724">
            <a:spAutoFit/>
          </a:bodyPr>
          <a:lstStyle>
            <a:lvl1pPr defTabSz="835025" eaLnBrk="0" hangingPunct="0">
              <a:defRPr>
                <a:solidFill>
                  <a:schemeClr val="tx1"/>
                </a:solidFill>
                <a:latin typeface="Calibri" pitchFamily="34" charset="0"/>
                <a:ea typeface="宋体" pitchFamily="2" charset="-122"/>
              </a:defRPr>
            </a:lvl1pPr>
            <a:lvl2pPr marL="742950" indent="-285750" defTabSz="835025" eaLnBrk="0" hangingPunct="0">
              <a:defRPr>
                <a:solidFill>
                  <a:schemeClr val="tx1"/>
                </a:solidFill>
                <a:latin typeface="Calibri" pitchFamily="34" charset="0"/>
                <a:ea typeface="宋体" pitchFamily="2" charset="-122"/>
              </a:defRPr>
            </a:lvl2pPr>
            <a:lvl3pPr marL="1143000" indent="-228600" defTabSz="835025" eaLnBrk="0" hangingPunct="0">
              <a:defRPr>
                <a:solidFill>
                  <a:schemeClr val="tx1"/>
                </a:solidFill>
                <a:latin typeface="Calibri" pitchFamily="34" charset="0"/>
                <a:ea typeface="宋体" pitchFamily="2" charset="-122"/>
              </a:defRPr>
            </a:lvl3pPr>
            <a:lvl4pPr marL="1600200" indent="-228600" defTabSz="835025" eaLnBrk="0" hangingPunct="0">
              <a:defRPr>
                <a:solidFill>
                  <a:schemeClr val="tx1"/>
                </a:solidFill>
                <a:latin typeface="Calibri" pitchFamily="34" charset="0"/>
                <a:ea typeface="宋体" pitchFamily="2" charset="-122"/>
              </a:defRPr>
            </a:lvl4pPr>
            <a:lvl5pPr marL="2057400" indent="-228600" defTabSz="835025" eaLnBrk="0" hangingPunct="0">
              <a:defRPr>
                <a:solidFill>
                  <a:schemeClr val="tx1"/>
                </a:solidFill>
                <a:latin typeface="Calibri" pitchFamily="34" charset="0"/>
                <a:ea typeface="宋体" pitchFamily="2" charset="-122"/>
              </a:defRPr>
            </a:lvl5pPr>
            <a:lvl6pPr marL="2514600" indent="-228600" defTabSz="835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35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35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35025" eaLnBrk="0" fontAlgn="base" hangingPunct="0">
              <a:spcBef>
                <a:spcPct val="0"/>
              </a:spcBef>
              <a:spcAft>
                <a:spcPct val="0"/>
              </a:spcAft>
              <a:defRPr>
                <a:solidFill>
                  <a:schemeClr val="tx1"/>
                </a:solidFill>
                <a:latin typeface="Calibri" pitchFamily="34" charset="0"/>
                <a:ea typeface="宋体" pitchFamily="2" charset="-122"/>
              </a:defRPr>
            </a:lvl9pPr>
          </a:lstStyle>
          <a:p>
            <a:pPr algn="ctr">
              <a:defRPr/>
            </a:pPr>
            <a:r>
              <a:rPr lang="en-US" altLang="zh-CN" sz="4400" dirty="0" smtClean="0">
                <a:solidFill>
                  <a:srgbClr val="990000"/>
                </a:solidFill>
                <a:latin typeface="Arial" charset="0"/>
                <a:ea typeface="MS PGothic" pitchFamily="34" charset="-128"/>
              </a:rPr>
              <a:t>Thank you</a:t>
            </a:r>
          </a:p>
        </p:txBody>
      </p:sp>
      <p:sp>
        <p:nvSpPr>
          <p:cNvPr id="77" name="Text Box 8"/>
          <p:cNvSpPr txBox="1">
            <a:spLocks noChangeArrowheads="1"/>
          </p:cNvSpPr>
          <p:nvPr/>
        </p:nvSpPr>
        <p:spPr bwMode="auto">
          <a:xfrm>
            <a:off x="4725953" y="3429001"/>
            <a:ext cx="2745385" cy="484372"/>
          </a:xfrm>
          <a:prstGeom prst="rect">
            <a:avLst/>
          </a:prstGeom>
          <a:noFill/>
          <a:ln>
            <a:noFill/>
          </a:ln>
          <a:extLst/>
        </p:spPr>
        <p:txBody>
          <a:bodyPr wrap="none" lIns="83448" tIns="41724" rIns="83448" bIns="41724">
            <a:spAutoFit/>
          </a:bodyPr>
          <a:lstStyle/>
          <a:p>
            <a:pPr algn="ctr" defTabSz="835025" eaLnBrk="0" hangingPunct="0">
              <a:defRPr/>
            </a:pPr>
            <a:r>
              <a:rPr lang="en-US" altLang="zh-CN" sz="2600">
                <a:solidFill>
                  <a:srgbClr val="666666"/>
                </a:solidFill>
                <a:latin typeface="Arial" charset="0"/>
                <a:ea typeface="ＭＳ Ｐゴシック" pitchFamily="34" charset="-128"/>
              </a:rPr>
              <a:t>www.huawei.com</a:t>
            </a:r>
            <a:endParaRPr lang="en-US" altLang="zh-CN" sz="2600">
              <a:solidFill>
                <a:srgbClr val="990000"/>
              </a:solidFill>
              <a:latin typeface="Arial" charset="0"/>
              <a:ea typeface="ＭＳ Ｐゴシック" pitchFamily="34" charset="-128"/>
            </a:endParaRPr>
          </a:p>
        </p:txBody>
      </p:sp>
      <p:sp>
        <p:nvSpPr>
          <p:cNvPr id="11269" name="Rectangle 10"/>
          <p:cNvSpPr>
            <a:spLocks noChangeArrowheads="1"/>
          </p:cNvSpPr>
          <p:nvPr/>
        </p:nvSpPr>
        <p:spPr bwMode="auto">
          <a:xfrm>
            <a:off x="-2604177" y="692150"/>
            <a:ext cx="2460207" cy="5500688"/>
          </a:xfrm>
          <a:prstGeom prst="rect">
            <a:avLst/>
          </a:prstGeom>
          <a:noFill/>
          <a:ln w="9525">
            <a:noFill/>
            <a:miter lim="800000"/>
            <a:headEnd/>
            <a:tailEnd/>
          </a:ln>
          <a:effectLst/>
        </p:spPr>
        <p:txBody>
          <a:bodyPr lIns="80124" tIns="40063" rIns="80124" bIns="40063">
            <a:spAutoFit/>
          </a:bodyPr>
          <a:lstStyle/>
          <a:p>
            <a:pPr marL="342900" indent="-342900" algn="r" eaLnBrk="0" hangingPunct="0">
              <a:lnSpc>
                <a:spcPct val="125000"/>
              </a:lnSpc>
              <a:spcBef>
                <a:spcPct val="20000"/>
              </a:spcBef>
              <a:defRPr/>
            </a:pPr>
            <a:r>
              <a:rPr lang="zh-CN" altLang="en-US" sz="1100">
                <a:solidFill>
                  <a:srgbClr val="FFFFFF"/>
                </a:solidFill>
              </a:rPr>
              <a:t>英文标题</a:t>
            </a:r>
            <a:r>
              <a:rPr lang="en-US" altLang="zh-CN" sz="1100">
                <a:solidFill>
                  <a:srgbClr val="FFFFFF"/>
                </a:solidFill>
              </a:rPr>
              <a:t>:32-35pt  </a:t>
            </a:r>
            <a:endParaRPr lang="zh-CN" altLang="en-US" sz="1100">
              <a:solidFill>
                <a:srgbClr val="FFFFFF"/>
              </a:solidFill>
            </a:endParaRPr>
          </a:p>
          <a:p>
            <a:pPr marL="342900" indent="-342900" algn="r" eaLnBrk="0" hangingPunct="0">
              <a:lnSpc>
                <a:spcPct val="125000"/>
              </a:lnSpc>
              <a:spcBef>
                <a:spcPct val="20000"/>
              </a:spcBef>
              <a:defRPr/>
            </a:pPr>
            <a:r>
              <a:rPr lang="zh-CN" altLang="en-US" sz="1100">
                <a:solidFill>
                  <a:srgbClr val="FFFFFF"/>
                </a:solidFill>
              </a:rPr>
              <a:t>颜色</a:t>
            </a:r>
            <a:r>
              <a:rPr lang="en-US" altLang="zh-CN" sz="1100">
                <a:solidFill>
                  <a:srgbClr val="FFFFFF"/>
                </a:solidFill>
              </a:rPr>
              <a:t>: R153 G0 B0</a:t>
            </a:r>
          </a:p>
          <a:p>
            <a:pPr marL="342900" indent="-342900" algn="r" eaLnBrk="0" hangingPunct="0">
              <a:lnSpc>
                <a:spcPct val="125000"/>
              </a:lnSpc>
              <a:spcBef>
                <a:spcPct val="20000"/>
              </a:spcBef>
              <a:defRPr/>
            </a:pPr>
            <a:r>
              <a:rPr lang="zh-CN" altLang="en-US" sz="1100">
                <a:solidFill>
                  <a:srgbClr val="FFFFFF"/>
                </a:solidFill>
              </a:rPr>
              <a:t>内部使用字体 </a:t>
            </a:r>
            <a:r>
              <a:rPr lang="en-US" altLang="zh-CN" sz="1100">
                <a:solidFill>
                  <a:srgbClr val="FFFFFF"/>
                </a:solidFill>
              </a:rPr>
              <a:t>:</a:t>
            </a:r>
          </a:p>
          <a:p>
            <a:pPr marL="342900" indent="-342900" algn="r" eaLnBrk="0" hangingPunct="0">
              <a:lnSpc>
                <a:spcPct val="125000"/>
              </a:lnSpc>
              <a:spcBef>
                <a:spcPct val="20000"/>
              </a:spcBef>
              <a:defRPr/>
            </a:pPr>
            <a:r>
              <a:rPr lang="en-US" altLang="zh-CN" sz="1100">
                <a:solidFill>
                  <a:srgbClr val="FFFFFF"/>
                </a:solidFill>
              </a:rPr>
              <a:t>FrutigerNext LT Medium</a:t>
            </a:r>
          </a:p>
          <a:p>
            <a:pPr marL="342900" indent="-342900" algn="r" eaLnBrk="0" hangingPunct="0">
              <a:lnSpc>
                <a:spcPct val="125000"/>
              </a:lnSpc>
              <a:spcBef>
                <a:spcPct val="20000"/>
              </a:spcBef>
              <a:defRPr/>
            </a:pPr>
            <a:r>
              <a:rPr lang="zh-CN" altLang="en-US" sz="1100">
                <a:solidFill>
                  <a:srgbClr val="FFFFFF"/>
                </a:solidFill>
              </a:rPr>
              <a:t>外部使用字体 </a:t>
            </a:r>
            <a:r>
              <a:rPr lang="en-US" altLang="zh-CN" sz="1100">
                <a:solidFill>
                  <a:srgbClr val="FFFFFF"/>
                </a:solidFill>
              </a:rPr>
              <a:t>: Arial</a:t>
            </a:r>
          </a:p>
          <a:p>
            <a:pPr marL="342900" indent="-342900" algn="r" eaLnBrk="0" hangingPunct="0">
              <a:lnSpc>
                <a:spcPct val="75000"/>
              </a:lnSpc>
              <a:spcBef>
                <a:spcPct val="20000"/>
              </a:spcBef>
              <a:defRPr/>
            </a:pPr>
            <a:endParaRPr lang="en-US" altLang="zh-CN" sz="1100">
              <a:solidFill>
                <a:srgbClr val="FFFFFF"/>
              </a:solidFill>
            </a:endParaRPr>
          </a:p>
          <a:p>
            <a:pPr marL="342900" indent="-342900" algn="r" eaLnBrk="0" hangingPunct="0">
              <a:lnSpc>
                <a:spcPct val="125000"/>
              </a:lnSpc>
              <a:spcBef>
                <a:spcPct val="20000"/>
              </a:spcBef>
              <a:defRPr/>
            </a:pPr>
            <a:r>
              <a:rPr lang="zh-CN" altLang="en-US" sz="1100">
                <a:solidFill>
                  <a:srgbClr val="FFFFFF"/>
                </a:solidFill>
              </a:rPr>
              <a:t>中文标题</a:t>
            </a:r>
            <a:r>
              <a:rPr lang="en-US" altLang="zh-CN" sz="1100">
                <a:solidFill>
                  <a:srgbClr val="FFFFFF"/>
                </a:solidFill>
              </a:rPr>
              <a:t>:30-32pt  </a:t>
            </a:r>
            <a:endParaRPr lang="zh-CN" altLang="en-US" sz="1100">
              <a:solidFill>
                <a:srgbClr val="FFFFFF"/>
              </a:solidFill>
            </a:endParaRPr>
          </a:p>
          <a:p>
            <a:pPr marL="342900" indent="-342900" algn="r" eaLnBrk="0" hangingPunct="0">
              <a:lnSpc>
                <a:spcPct val="125000"/>
              </a:lnSpc>
              <a:spcBef>
                <a:spcPct val="20000"/>
              </a:spcBef>
              <a:defRPr/>
            </a:pPr>
            <a:r>
              <a:rPr lang="zh-CN" altLang="en-US" sz="1100">
                <a:solidFill>
                  <a:srgbClr val="FFFFFF"/>
                </a:solidFill>
              </a:rPr>
              <a:t>颜色</a:t>
            </a:r>
            <a:r>
              <a:rPr lang="en-US" altLang="zh-CN" sz="1100">
                <a:solidFill>
                  <a:srgbClr val="FFFFFF"/>
                </a:solidFill>
              </a:rPr>
              <a:t>: R153 G0 B0</a:t>
            </a:r>
          </a:p>
          <a:p>
            <a:pPr marL="342900" indent="-342900" algn="r" eaLnBrk="0" hangingPunct="0">
              <a:lnSpc>
                <a:spcPct val="125000"/>
              </a:lnSpc>
              <a:spcBef>
                <a:spcPct val="20000"/>
              </a:spcBef>
              <a:defRPr/>
            </a:pPr>
            <a:r>
              <a:rPr lang="zh-CN" altLang="en-US" sz="1100">
                <a:solidFill>
                  <a:srgbClr val="FFFFFF"/>
                </a:solidFill>
              </a:rPr>
              <a:t>字体</a:t>
            </a:r>
            <a:r>
              <a:rPr lang="en-US" altLang="zh-CN" sz="1100">
                <a:solidFill>
                  <a:srgbClr val="FFFFFF"/>
                </a:solidFill>
              </a:rPr>
              <a:t>:</a:t>
            </a:r>
            <a:r>
              <a:rPr lang="zh-CN" altLang="en-US" sz="1100">
                <a:solidFill>
                  <a:srgbClr val="FFFFFF"/>
                </a:solidFill>
              </a:rPr>
              <a:t>黑体</a:t>
            </a:r>
          </a:p>
          <a:p>
            <a:pPr marL="342900" indent="-342900" algn="r" eaLnBrk="0" hangingPunct="0">
              <a:lnSpc>
                <a:spcPct val="125000"/>
              </a:lnSpc>
              <a:spcBef>
                <a:spcPct val="20000"/>
              </a:spcBef>
              <a:defRPr/>
            </a:pPr>
            <a:endParaRPr lang="zh-CN" altLang="en-US" sz="1100">
              <a:solidFill>
                <a:srgbClr val="FFFFFF"/>
              </a:solidFill>
            </a:endParaRPr>
          </a:p>
          <a:p>
            <a:pPr marL="342900" indent="-342900" algn="r" eaLnBrk="0" hangingPunct="0">
              <a:lnSpc>
                <a:spcPct val="125000"/>
              </a:lnSpc>
              <a:spcBef>
                <a:spcPct val="20000"/>
              </a:spcBef>
              <a:defRPr/>
            </a:pPr>
            <a:endParaRPr lang="zh-CN" altLang="en-US" sz="1100">
              <a:solidFill>
                <a:srgbClr val="FFFFFF"/>
              </a:solidFill>
            </a:endParaRPr>
          </a:p>
          <a:p>
            <a:pPr marL="342900" indent="-342900" algn="r" eaLnBrk="0" hangingPunct="0">
              <a:lnSpc>
                <a:spcPct val="125000"/>
              </a:lnSpc>
              <a:spcBef>
                <a:spcPct val="20000"/>
              </a:spcBef>
              <a:defRPr/>
            </a:pPr>
            <a:endParaRPr lang="zh-CN" altLang="en-US" sz="1100">
              <a:solidFill>
                <a:srgbClr val="FFFFFF"/>
              </a:solidFill>
            </a:endParaRPr>
          </a:p>
          <a:p>
            <a:pPr marL="342900" indent="-342900" algn="r" eaLnBrk="0" hangingPunct="0">
              <a:lnSpc>
                <a:spcPct val="125000"/>
              </a:lnSpc>
              <a:spcBef>
                <a:spcPct val="20000"/>
              </a:spcBef>
              <a:defRPr/>
            </a:pPr>
            <a:r>
              <a:rPr lang="zh-CN" altLang="en-US" sz="1100">
                <a:solidFill>
                  <a:srgbClr val="FFFFFF"/>
                </a:solidFill>
              </a:rPr>
              <a:t>英文正文</a:t>
            </a:r>
            <a:r>
              <a:rPr lang="en-US" altLang="zh-CN" sz="1100">
                <a:solidFill>
                  <a:srgbClr val="FFFFFF"/>
                </a:solidFill>
              </a:rPr>
              <a:t>:20-22pt</a:t>
            </a:r>
          </a:p>
          <a:p>
            <a:pPr marL="342900" indent="-342900" algn="r" eaLnBrk="0" hangingPunct="0">
              <a:lnSpc>
                <a:spcPct val="125000"/>
              </a:lnSpc>
              <a:spcBef>
                <a:spcPct val="20000"/>
              </a:spcBef>
              <a:defRPr/>
            </a:pPr>
            <a:r>
              <a:rPr lang="zh-CN" altLang="en-US" sz="1100">
                <a:solidFill>
                  <a:srgbClr val="FFFFFF"/>
                </a:solidFill>
              </a:rPr>
              <a:t>子目录 </a:t>
            </a:r>
            <a:r>
              <a:rPr lang="en-US" altLang="zh-CN" sz="1100">
                <a:solidFill>
                  <a:srgbClr val="FFFFFF"/>
                </a:solidFill>
              </a:rPr>
              <a:t>(2-5</a:t>
            </a:r>
            <a:r>
              <a:rPr lang="zh-CN" altLang="en-US" sz="1100">
                <a:solidFill>
                  <a:srgbClr val="FFFFFF"/>
                </a:solidFill>
              </a:rPr>
              <a:t>级</a:t>
            </a:r>
            <a:r>
              <a:rPr lang="en-US" altLang="zh-CN" sz="1100">
                <a:solidFill>
                  <a:srgbClr val="FFFFFF"/>
                </a:solidFill>
              </a:rPr>
              <a:t>) :18pt  </a:t>
            </a:r>
          </a:p>
          <a:p>
            <a:pPr marL="342900" indent="-342900" algn="r" eaLnBrk="0" hangingPunct="0">
              <a:lnSpc>
                <a:spcPct val="125000"/>
              </a:lnSpc>
              <a:spcBef>
                <a:spcPct val="20000"/>
              </a:spcBef>
              <a:defRPr/>
            </a:pPr>
            <a:r>
              <a:rPr lang="zh-CN" altLang="en-US" sz="1100">
                <a:solidFill>
                  <a:srgbClr val="FFFFFF"/>
                </a:solidFill>
              </a:rPr>
              <a:t>颜色</a:t>
            </a:r>
            <a:r>
              <a:rPr lang="en-US" altLang="zh-CN" sz="1100">
                <a:solidFill>
                  <a:srgbClr val="FFFFFF"/>
                </a:solidFill>
              </a:rPr>
              <a:t>:</a:t>
            </a:r>
            <a:r>
              <a:rPr lang="zh-CN" altLang="en-US" sz="1100">
                <a:solidFill>
                  <a:srgbClr val="FFFFFF"/>
                </a:solidFill>
              </a:rPr>
              <a:t>黑色</a:t>
            </a:r>
          </a:p>
          <a:p>
            <a:pPr marL="342900" indent="-342900" algn="r" eaLnBrk="0" hangingPunct="0">
              <a:lnSpc>
                <a:spcPct val="125000"/>
              </a:lnSpc>
              <a:spcBef>
                <a:spcPct val="20000"/>
              </a:spcBef>
              <a:defRPr/>
            </a:pPr>
            <a:r>
              <a:rPr lang="zh-CN" altLang="en-US" sz="1100">
                <a:solidFill>
                  <a:srgbClr val="FFFFFF"/>
                </a:solidFill>
              </a:rPr>
              <a:t>内部使用字体 </a:t>
            </a:r>
            <a:r>
              <a:rPr lang="en-US" altLang="zh-CN" sz="1100">
                <a:solidFill>
                  <a:srgbClr val="FFFFFF"/>
                </a:solidFill>
              </a:rPr>
              <a:t>:</a:t>
            </a:r>
          </a:p>
          <a:p>
            <a:pPr marL="342900" indent="-342900" algn="r" eaLnBrk="0" hangingPunct="0">
              <a:lnSpc>
                <a:spcPct val="125000"/>
              </a:lnSpc>
              <a:spcBef>
                <a:spcPct val="20000"/>
              </a:spcBef>
              <a:defRPr/>
            </a:pPr>
            <a:r>
              <a:rPr lang="en-US" altLang="zh-CN" sz="1100">
                <a:solidFill>
                  <a:srgbClr val="FFFFFF"/>
                </a:solidFill>
              </a:rPr>
              <a:t>FrutigerNext LT Regular</a:t>
            </a:r>
          </a:p>
          <a:p>
            <a:pPr marL="342900" indent="-342900" algn="r" eaLnBrk="0" hangingPunct="0">
              <a:lnSpc>
                <a:spcPct val="125000"/>
              </a:lnSpc>
              <a:spcBef>
                <a:spcPct val="20000"/>
              </a:spcBef>
              <a:defRPr/>
            </a:pPr>
            <a:r>
              <a:rPr lang="zh-CN" altLang="en-US" sz="1100">
                <a:solidFill>
                  <a:srgbClr val="FFFFFF"/>
                </a:solidFill>
              </a:rPr>
              <a:t>外部使用字体 </a:t>
            </a:r>
            <a:r>
              <a:rPr lang="en-US" altLang="zh-CN" sz="1100">
                <a:solidFill>
                  <a:srgbClr val="FFFFFF"/>
                </a:solidFill>
              </a:rPr>
              <a:t>: Arial</a:t>
            </a:r>
          </a:p>
          <a:p>
            <a:pPr marL="342900" indent="-342900" algn="r" eaLnBrk="0" hangingPunct="0">
              <a:lnSpc>
                <a:spcPct val="75000"/>
              </a:lnSpc>
              <a:spcBef>
                <a:spcPct val="20000"/>
              </a:spcBef>
              <a:defRPr/>
            </a:pPr>
            <a:endParaRPr lang="en-US" altLang="zh-CN" sz="1100">
              <a:solidFill>
                <a:srgbClr val="FFFFFF"/>
              </a:solidFill>
            </a:endParaRPr>
          </a:p>
          <a:p>
            <a:pPr marL="342900" indent="-342900" algn="r" eaLnBrk="0" hangingPunct="0">
              <a:lnSpc>
                <a:spcPct val="125000"/>
              </a:lnSpc>
              <a:spcBef>
                <a:spcPct val="20000"/>
              </a:spcBef>
              <a:defRPr/>
            </a:pPr>
            <a:r>
              <a:rPr lang="zh-CN" altLang="en-US" sz="1100">
                <a:solidFill>
                  <a:srgbClr val="FFFFFF"/>
                </a:solidFill>
              </a:rPr>
              <a:t>中文正文</a:t>
            </a:r>
            <a:r>
              <a:rPr lang="en-US" altLang="zh-CN" sz="1100">
                <a:solidFill>
                  <a:srgbClr val="FFFFFF"/>
                </a:solidFill>
              </a:rPr>
              <a:t>:18-20pt</a:t>
            </a:r>
          </a:p>
          <a:p>
            <a:pPr marL="342900" indent="-342900" algn="r" eaLnBrk="0" hangingPunct="0">
              <a:lnSpc>
                <a:spcPct val="125000"/>
              </a:lnSpc>
              <a:spcBef>
                <a:spcPct val="20000"/>
              </a:spcBef>
              <a:defRPr/>
            </a:pPr>
            <a:r>
              <a:rPr lang="zh-CN" altLang="en-US" sz="1100">
                <a:solidFill>
                  <a:srgbClr val="FFFFFF"/>
                </a:solidFill>
              </a:rPr>
              <a:t>子目录</a:t>
            </a:r>
            <a:r>
              <a:rPr lang="en-US" altLang="zh-CN" sz="1100">
                <a:solidFill>
                  <a:srgbClr val="FFFFFF"/>
                </a:solidFill>
              </a:rPr>
              <a:t>(2-5</a:t>
            </a:r>
            <a:r>
              <a:rPr lang="zh-CN" altLang="en-US" sz="1100">
                <a:solidFill>
                  <a:srgbClr val="FFFFFF"/>
                </a:solidFill>
              </a:rPr>
              <a:t>级</a:t>
            </a:r>
            <a:r>
              <a:rPr lang="en-US" altLang="zh-CN" sz="1100">
                <a:solidFill>
                  <a:srgbClr val="FFFFFF"/>
                </a:solidFill>
              </a:rPr>
              <a:t>):18pt </a:t>
            </a:r>
            <a:endParaRPr lang="zh-CN" altLang="en-US" sz="1100">
              <a:solidFill>
                <a:srgbClr val="FFFFFF"/>
              </a:solidFill>
            </a:endParaRPr>
          </a:p>
          <a:p>
            <a:pPr marL="342900" indent="-342900" algn="r" eaLnBrk="0" hangingPunct="0">
              <a:lnSpc>
                <a:spcPct val="125000"/>
              </a:lnSpc>
              <a:spcBef>
                <a:spcPct val="20000"/>
              </a:spcBef>
              <a:defRPr/>
            </a:pPr>
            <a:r>
              <a:rPr lang="zh-CN" altLang="en-US" sz="1100">
                <a:solidFill>
                  <a:srgbClr val="FFFFFF"/>
                </a:solidFill>
              </a:rPr>
              <a:t>颜色</a:t>
            </a:r>
            <a:r>
              <a:rPr lang="en-US" altLang="zh-CN" sz="1100">
                <a:solidFill>
                  <a:srgbClr val="FFFFFF"/>
                </a:solidFill>
              </a:rPr>
              <a:t>:</a:t>
            </a:r>
            <a:r>
              <a:rPr lang="zh-CN" altLang="en-US" sz="1100">
                <a:solidFill>
                  <a:srgbClr val="FFFFFF"/>
                </a:solidFill>
              </a:rPr>
              <a:t>黑色</a:t>
            </a:r>
          </a:p>
          <a:p>
            <a:pPr marL="342900" indent="-342900" algn="r" eaLnBrk="0" hangingPunct="0">
              <a:lnSpc>
                <a:spcPct val="125000"/>
              </a:lnSpc>
              <a:spcBef>
                <a:spcPct val="20000"/>
              </a:spcBef>
              <a:defRPr/>
            </a:pPr>
            <a:r>
              <a:rPr lang="zh-CN" altLang="en-US" sz="1100">
                <a:solidFill>
                  <a:srgbClr val="FFFFFF"/>
                </a:solidFill>
              </a:rPr>
              <a:t>字体</a:t>
            </a:r>
            <a:r>
              <a:rPr lang="en-US" altLang="zh-CN" sz="1100">
                <a:solidFill>
                  <a:srgbClr val="FFFFFF"/>
                </a:solidFill>
              </a:rPr>
              <a:t>:</a:t>
            </a:r>
            <a:r>
              <a:rPr lang="zh-CN" altLang="en-US" sz="1100">
                <a:solidFill>
                  <a:srgbClr val="FFFFFF"/>
                </a:solidFill>
              </a:rPr>
              <a:t>细黑体</a:t>
            </a:r>
            <a:r>
              <a:rPr lang="zh-CN" altLang="en-US" sz="1100">
                <a:solidFill>
                  <a:srgbClr val="FFFFFF"/>
                </a:solidFill>
                <a:latin typeface="Arial" charset="0"/>
              </a:rPr>
              <a:t> </a:t>
            </a:r>
          </a:p>
        </p:txBody>
      </p:sp>
      <p:grpSp>
        <p:nvGrpSpPr>
          <p:cNvPr id="2" name="Group 11"/>
          <p:cNvGrpSpPr>
            <a:grpSpLocks/>
          </p:cNvGrpSpPr>
          <p:nvPr/>
        </p:nvGrpSpPr>
        <p:grpSpPr bwMode="auto">
          <a:xfrm>
            <a:off x="12436538" y="3511550"/>
            <a:ext cx="1225870" cy="3224212"/>
            <a:chOff x="5839" y="2251"/>
            <a:chExt cx="579" cy="2031"/>
          </a:xfrm>
        </p:grpSpPr>
        <p:sp>
          <p:nvSpPr>
            <p:cNvPr id="11273" name="Rectangle 12"/>
            <p:cNvSpPr>
              <a:spLocks noChangeArrowheads="1"/>
            </p:cNvSpPr>
            <p:nvPr userDrawn="1"/>
          </p:nvSpPr>
          <p:spPr bwMode="auto">
            <a:xfrm>
              <a:off x="5839" y="3143"/>
              <a:ext cx="579" cy="233"/>
            </a:xfrm>
            <a:prstGeom prst="rect">
              <a:avLst/>
            </a:prstGeom>
            <a:solidFill>
              <a:schemeClr val="bg1"/>
            </a:solidFill>
            <a:ln w="9525" algn="ctr">
              <a:noFill/>
              <a:miter lim="800000"/>
              <a:headEnd/>
              <a:tailEnd/>
            </a:ln>
            <a:effectLst/>
          </p:spPr>
          <p:txBody>
            <a:bodyPr lIns="91425" tIns="45712" rIns="91425" bIns="45712" anchor="ctr">
              <a:spAutoFit/>
            </a:bodyPr>
            <a:lstStyle/>
            <a:p>
              <a:pPr>
                <a:defRPr/>
              </a:pPr>
              <a:endParaRPr lang="zh-CN" altLang="en-US">
                <a:solidFill>
                  <a:srgbClr val="000000"/>
                </a:solidFill>
              </a:endParaRPr>
            </a:p>
          </p:txBody>
        </p:sp>
        <p:grpSp>
          <p:nvGrpSpPr>
            <p:cNvPr id="3" name="Group 13"/>
            <p:cNvGrpSpPr>
              <a:grpSpLocks/>
            </p:cNvGrpSpPr>
            <p:nvPr userDrawn="1"/>
          </p:nvGrpSpPr>
          <p:grpSpPr bwMode="auto">
            <a:xfrm>
              <a:off x="5893" y="2387"/>
              <a:ext cx="466" cy="115"/>
              <a:chOff x="5893" y="2387"/>
              <a:chExt cx="466" cy="115"/>
            </a:xfrm>
          </p:grpSpPr>
          <p:sp>
            <p:nvSpPr>
              <p:cNvPr id="11335" name="Rectangle 14"/>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a:defRPr/>
                </a:pPr>
                <a:endParaRPr lang="zh-CN" altLang="en-US">
                  <a:solidFill>
                    <a:srgbClr val="000000"/>
                  </a:solidFill>
                </a:endParaRPr>
              </a:p>
            </p:txBody>
          </p:sp>
          <p:sp>
            <p:nvSpPr>
              <p:cNvPr id="11336" name="Rectangle 15"/>
              <p:cNvSpPr>
                <a:spLocks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wrap="none" anchor="ctr"/>
              <a:lstStyle/>
              <a:p>
                <a:pPr>
                  <a:defRPr/>
                </a:pPr>
                <a:endParaRPr lang="zh-CN" altLang="en-US">
                  <a:solidFill>
                    <a:srgbClr val="000000"/>
                  </a:solidFill>
                </a:endParaRPr>
              </a:p>
            </p:txBody>
          </p:sp>
          <p:sp>
            <p:nvSpPr>
              <p:cNvPr id="11337" name="Rectangle 16"/>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a:defRPr/>
                </a:pPr>
                <a:endParaRPr lang="zh-CN" altLang="en-US">
                  <a:solidFill>
                    <a:srgbClr val="000000"/>
                  </a:solidFill>
                </a:endParaRPr>
              </a:p>
            </p:txBody>
          </p:sp>
          <p:sp>
            <p:nvSpPr>
              <p:cNvPr id="11338" name="Rectangle 17"/>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a:defRPr/>
                </a:pPr>
                <a:endParaRPr lang="zh-CN" altLang="en-US">
                  <a:solidFill>
                    <a:srgbClr val="000000"/>
                  </a:solidFill>
                </a:endParaRPr>
              </a:p>
            </p:txBody>
          </p:sp>
        </p:grpSp>
        <p:grpSp>
          <p:nvGrpSpPr>
            <p:cNvPr id="4" name="Group 18"/>
            <p:cNvGrpSpPr>
              <a:grpSpLocks/>
            </p:cNvGrpSpPr>
            <p:nvPr userDrawn="1"/>
          </p:nvGrpSpPr>
          <p:grpSpPr bwMode="auto">
            <a:xfrm>
              <a:off x="5893" y="2523"/>
              <a:ext cx="466" cy="115"/>
              <a:chOff x="5893" y="2523"/>
              <a:chExt cx="466" cy="115"/>
            </a:xfrm>
          </p:grpSpPr>
          <p:sp>
            <p:nvSpPr>
              <p:cNvPr id="11331" name="Rectangle 19"/>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a:defRPr/>
                </a:pPr>
                <a:endParaRPr lang="zh-CN" altLang="en-US">
                  <a:solidFill>
                    <a:srgbClr val="000000"/>
                  </a:solidFill>
                </a:endParaRPr>
              </a:p>
            </p:txBody>
          </p:sp>
          <p:sp>
            <p:nvSpPr>
              <p:cNvPr id="11332" name="Rectangle 20"/>
              <p:cNvSpPr>
                <a:spLocks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wrap="none" anchor="ctr"/>
              <a:lstStyle/>
              <a:p>
                <a:pPr>
                  <a:defRPr/>
                </a:pPr>
                <a:endParaRPr lang="zh-CN" altLang="en-US">
                  <a:solidFill>
                    <a:srgbClr val="000000"/>
                  </a:solidFill>
                </a:endParaRPr>
              </a:p>
            </p:txBody>
          </p:sp>
          <p:sp>
            <p:nvSpPr>
              <p:cNvPr id="11333" name="Rectangle 21"/>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a:defRPr/>
                </a:pPr>
                <a:endParaRPr lang="zh-CN" altLang="en-US">
                  <a:solidFill>
                    <a:srgbClr val="000000"/>
                  </a:solidFill>
                </a:endParaRPr>
              </a:p>
            </p:txBody>
          </p:sp>
          <p:sp>
            <p:nvSpPr>
              <p:cNvPr id="11334" name="Rectangle 22"/>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a:defRPr/>
                </a:pPr>
                <a:endParaRPr lang="zh-CN" altLang="en-US">
                  <a:solidFill>
                    <a:srgbClr val="000000"/>
                  </a:solidFill>
                </a:endParaRPr>
              </a:p>
            </p:txBody>
          </p:sp>
        </p:grpSp>
        <p:grpSp>
          <p:nvGrpSpPr>
            <p:cNvPr id="5" name="Group 23"/>
            <p:cNvGrpSpPr>
              <a:grpSpLocks/>
            </p:cNvGrpSpPr>
            <p:nvPr userDrawn="1"/>
          </p:nvGrpSpPr>
          <p:grpSpPr bwMode="auto">
            <a:xfrm>
              <a:off x="5893" y="2659"/>
              <a:ext cx="466" cy="115"/>
              <a:chOff x="5893" y="2659"/>
              <a:chExt cx="466" cy="115"/>
            </a:xfrm>
          </p:grpSpPr>
          <p:sp>
            <p:nvSpPr>
              <p:cNvPr id="11327" name="Rectangle 24"/>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a:defRPr/>
                </a:pPr>
                <a:endParaRPr lang="zh-CN" altLang="en-US">
                  <a:solidFill>
                    <a:srgbClr val="000000"/>
                  </a:solidFill>
                </a:endParaRPr>
              </a:p>
            </p:txBody>
          </p:sp>
          <p:sp>
            <p:nvSpPr>
              <p:cNvPr id="11328" name="Rectangle 25"/>
              <p:cNvSpPr>
                <a:spLocks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wrap="none" anchor="ctr"/>
              <a:lstStyle/>
              <a:p>
                <a:pPr>
                  <a:defRPr/>
                </a:pPr>
                <a:endParaRPr lang="zh-CN" altLang="en-US">
                  <a:solidFill>
                    <a:srgbClr val="000000"/>
                  </a:solidFill>
                </a:endParaRPr>
              </a:p>
            </p:txBody>
          </p:sp>
          <p:sp>
            <p:nvSpPr>
              <p:cNvPr id="11329" name="Rectangle 26"/>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a:defRPr/>
                </a:pPr>
                <a:endParaRPr lang="zh-CN" altLang="en-US">
                  <a:solidFill>
                    <a:srgbClr val="000000"/>
                  </a:solidFill>
                </a:endParaRPr>
              </a:p>
            </p:txBody>
          </p:sp>
          <p:sp>
            <p:nvSpPr>
              <p:cNvPr id="11330" name="Rectangle 27"/>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a:defRPr/>
                </a:pPr>
                <a:endParaRPr lang="zh-CN" altLang="en-US">
                  <a:solidFill>
                    <a:srgbClr val="000000"/>
                  </a:solidFill>
                </a:endParaRPr>
              </a:p>
            </p:txBody>
          </p:sp>
        </p:grpSp>
        <p:grpSp>
          <p:nvGrpSpPr>
            <p:cNvPr id="6" name="Group 28"/>
            <p:cNvGrpSpPr>
              <a:grpSpLocks/>
            </p:cNvGrpSpPr>
            <p:nvPr userDrawn="1"/>
          </p:nvGrpSpPr>
          <p:grpSpPr bwMode="auto">
            <a:xfrm>
              <a:off x="5893" y="2251"/>
              <a:ext cx="466" cy="119"/>
              <a:chOff x="5893" y="2251"/>
              <a:chExt cx="466" cy="119"/>
            </a:xfrm>
          </p:grpSpPr>
          <p:sp>
            <p:nvSpPr>
              <p:cNvPr id="11323" name="Rectangle 29"/>
              <p:cNvSpPr>
                <a:spLocks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wrap="none" anchor="ctr"/>
              <a:lstStyle/>
              <a:p>
                <a:pPr>
                  <a:defRPr/>
                </a:pPr>
                <a:endParaRPr lang="zh-CN" altLang="en-US">
                  <a:solidFill>
                    <a:srgbClr val="000000"/>
                  </a:solidFill>
                </a:endParaRPr>
              </a:p>
            </p:txBody>
          </p:sp>
          <p:sp>
            <p:nvSpPr>
              <p:cNvPr id="11324" name="Rectangle 30"/>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a:defRPr/>
                </a:pPr>
                <a:endParaRPr lang="zh-CN" altLang="en-US">
                  <a:solidFill>
                    <a:srgbClr val="000000"/>
                  </a:solidFill>
                </a:endParaRPr>
              </a:p>
            </p:txBody>
          </p:sp>
          <p:sp>
            <p:nvSpPr>
              <p:cNvPr id="11325" name="Rectangle 31"/>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a:defRPr/>
                </a:pPr>
                <a:endParaRPr lang="zh-CN" altLang="en-US">
                  <a:solidFill>
                    <a:srgbClr val="000000"/>
                  </a:solidFill>
                </a:endParaRPr>
              </a:p>
            </p:txBody>
          </p:sp>
          <p:sp>
            <p:nvSpPr>
              <p:cNvPr id="11326" name="Rectangle 32"/>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a:defRPr/>
                </a:pPr>
                <a:endParaRPr lang="zh-CN" altLang="en-US">
                  <a:solidFill>
                    <a:srgbClr val="000000"/>
                  </a:solidFill>
                </a:endParaRPr>
              </a:p>
            </p:txBody>
          </p:sp>
        </p:grpSp>
        <p:grpSp>
          <p:nvGrpSpPr>
            <p:cNvPr id="7" name="Group 33"/>
            <p:cNvGrpSpPr>
              <a:grpSpLocks/>
            </p:cNvGrpSpPr>
            <p:nvPr userDrawn="1"/>
          </p:nvGrpSpPr>
          <p:grpSpPr bwMode="auto">
            <a:xfrm>
              <a:off x="5893" y="2886"/>
              <a:ext cx="466" cy="115"/>
              <a:chOff x="5893" y="2886"/>
              <a:chExt cx="466" cy="115"/>
            </a:xfrm>
          </p:grpSpPr>
          <p:sp>
            <p:nvSpPr>
              <p:cNvPr id="11319" name="Rectangle 34"/>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a:defRPr/>
                </a:pPr>
                <a:endParaRPr lang="zh-CN" altLang="en-US">
                  <a:solidFill>
                    <a:srgbClr val="000000"/>
                  </a:solidFill>
                </a:endParaRPr>
              </a:p>
            </p:txBody>
          </p:sp>
          <p:sp>
            <p:nvSpPr>
              <p:cNvPr id="11320" name="Rectangle 35"/>
              <p:cNvSpPr>
                <a:spLocks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wrap="none" anchor="ctr"/>
              <a:lstStyle/>
              <a:p>
                <a:pPr>
                  <a:defRPr/>
                </a:pPr>
                <a:endParaRPr lang="zh-CN" altLang="en-US">
                  <a:solidFill>
                    <a:srgbClr val="000000"/>
                  </a:solidFill>
                </a:endParaRPr>
              </a:p>
            </p:txBody>
          </p:sp>
          <p:sp>
            <p:nvSpPr>
              <p:cNvPr id="11321" name="Rectangle 36"/>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a:defRPr/>
                </a:pPr>
                <a:endParaRPr lang="zh-CN" altLang="en-US">
                  <a:solidFill>
                    <a:srgbClr val="000000"/>
                  </a:solidFill>
                </a:endParaRPr>
              </a:p>
            </p:txBody>
          </p:sp>
          <p:sp>
            <p:nvSpPr>
              <p:cNvPr id="11322" name="Rectangle 37"/>
              <p:cNvSpPr>
                <a:spLocks noChangeArrowheads="1"/>
              </p:cNvSpPr>
              <p:nvPr userDrawn="1"/>
            </p:nvSpPr>
            <p:spPr bwMode="auto">
              <a:xfrm flipV="1">
                <a:off x="5893" y="2886"/>
                <a:ext cx="117" cy="115"/>
              </a:xfrm>
              <a:prstGeom prst="rect">
                <a:avLst/>
              </a:prstGeom>
              <a:solidFill>
                <a:schemeClr val="tx2"/>
              </a:solidFill>
              <a:ln w="9525">
                <a:noFill/>
                <a:miter lim="800000"/>
                <a:headEnd/>
                <a:tailEnd/>
              </a:ln>
              <a:effectLst/>
            </p:spPr>
            <p:txBody>
              <a:bodyPr wrap="none" anchor="ctr"/>
              <a:lstStyle/>
              <a:p>
                <a:pPr>
                  <a:defRPr/>
                </a:pPr>
                <a:endParaRPr lang="zh-CN" altLang="en-US">
                  <a:solidFill>
                    <a:srgbClr val="000000"/>
                  </a:solidFill>
                </a:endParaRPr>
              </a:p>
            </p:txBody>
          </p:sp>
        </p:grpSp>
        <p:grpSp>
          <p:nvGrpSpPr>
            <p:cNvPr id="8" name="Group 38"/>
            <p:cNvGrpSpPr>
              <a:grpSpLocks/>
            </p:cNvGrpSpPr>
            <p:nvPr userDrawn="1"/>
          </p:nvGrpSpPr>
          <p:grpSpPr bwMode="auto">
            <a:xfrm>
              <a:off x="5893" y="3022"/>
              <a:ext cx="466" cy="115"/>
              <a:chOff x="5893" y="3022"/>
              <a:chExt cx="466" cy="115"/>
            </a:xfrm>
          </p:grpSpPr>
          <p:sp>
            <p:nvSpPr>
              <p:cNvPr id="11315" name="Rectangle 39"/>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a:defRPr/>
                </a:pPr>
                <a:endParaRPr lang="zh-CN" altLang="en-US">
                  <a:solidFill>
                    <a:srgbClr val="000000"/>
                  </a:solidFill>
                </a:endParaRPr>
              </a:p>
            </p:txBody>
          </p:sp>
          <p:sp>
            <p:nvSpPr>
              <p:cNvPr id="11316" name="Rectangle 40"/>
              <p:cNvSpPr>
                <a:spLocks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wrap="none" anchor="ctr"/>
              <a:lstStyle/>
              <a:p>
                <a:pPr>
                  <a:defRPr/>
                </a:pPr>
                <a:endParaRPr lang="zh-CN" altLang="en-US">
                  <a:solidFill>
                    <a:srgbClr val="000000"/>
                  </a:solidFill>
                </a:endParaRPr>
              </a:p>
            </p:txBody>
          </p:sp>
          <p:sp>
            <p:nvSpPr>
              <p:cNvPr id="11317" name="Rectangle 41"/>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a:defRPr/>
                </a:pPr>
                <a:endParaRPr lang="zh-CN" altLang="en-US">
                  <a:solidFill>
                    <a:srgbClr val="000000"/>
                  </a:solidFill>
                </a:endParaRPr>
              </a:p>
            </p:txBody>
          </p:sp>
          <p:sp>
            <p:nvSpPr>
              <p:cNvPr id="11318" name="Rectangle 42"/>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a:defRPr/>
                </a:pPr>
                <a:endParaRPr lang="zh-CN" altLang="en-US">
                  <a:solidFill>
                    <a:srgbClr val="000000"/>
                  </a:solidFill>
                </a:endParaRPr>
              </a:p>
            </p:txBody>
          </p:sp>
        </p:grpSp>
        <p:grpSp>
          <p:nvGrpSpPr>
            <p:cNvPr id="9" name="Group 43"/>
            <p:cNvGrpSpPr>
              <a:grpSpLocks/>
            </p:cNvGrpSpPr>
            <p:nvPr userDrawn="1"/>
          </p:nvGrpSpPr>
          <p:grpSpPr bwMode="auto">
            <a:xfrm>
              <a:off x="5893" y="3158"/>
              <a:ext cx="466" cy="115"/>
              <a:chOff x="5893" y="3158"/>
              <a:chExt cx="466" cy="115"/>
            </a:xfrm>
          </p:grpSpPr>
          <p:sp>
            <p:nvSpPr>
              <p:cNvPr id="11311" name="Rectangle 44"/>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a:defRPr/>
                </a:pPr>
                <a:endParaRPr lang="zh-CN" altLang="en-US">
                  <a:solidFill>
                    <a:srgbClr val="000000"/>
                  </a:solidFill>
                </a:endParaRPr>
              </a:p>
            </p:txBody>
          </p:sp>
          <p:sp>
            <p:nvSpPr>
              <p:cNvPr id="11312" name="Rectangle 45"/>
              <p:cNvSpPr>
                <a:spLocks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wrap="none" anchor="ctr"/>
              <a:lstStyle/>
              <a:p>
                <a:pPr>
                  <a:defRPr/>
                </a:pPr>
                <a:endParaRPr lang="zh-CN" altLang="en-US">
                  <a:solidFill>
                    <a:srgbClr val="000000"/>
                  </a:solidFill>
                </a:endParaRPr>
              </a:p>
            </p:txBody>
          </p:sp>
          <p:sp>
            <p:nvSpPr>
              <p:cNvPr id="11313" name="Rectangle 46"/>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a:defRPr/>
                </a:pPr>
                <a:endParaRPr lang="zh-CN" altLang="en-US">
                  <a:solidFill>
                    <a:srgbClr val="000000"/>
                  </a:solidFill>
                </a:endParaRPr>
              </a:p>
            </p:txBody>
          </p:sp>
          <p:sp>
            <p:nvSpPr>
              <p:cNvPr id="11314" name="Rectangle 47"/>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a:defRPr/>
                </a:pPr>
                <a:endParaRPr lang="zh-CN" altLang="en-US">
                  <a:solidFill>
                    <a:srgbClr val="000000"/>
                  </a:solidFill>
                </a:endParaRPr>
              </a:p>
            </p:txBody>
          </p:sp>
        </p:grpSp>
        <p:grpSp>
          <p:nvGrpSpPr>
            <p:cNvPr id="10" name="Group 48"/>
            <p:cNvGrpSpPr>
              <a:grpSpLocks/>
            </p:cNvGrpSpPr>
            <p:nvPr userDrawn="1"/>
          </p:nvGrpSpPr>
          <p:grpSpPr bwMode="auto">
            <a:xfrm>
              <a:off x="5893" y="3385"/>
              <a:ext cx="466" cy="115"/>
              <a:chOff x="5893" y="3385"/>
              <a:chExt cx="466" cy="115"/>
            </a:xfrm>
          </p:grpSpPr>
          <p:sp>
            <p:nvSpPr>
              <p:cNvPr id="11307" name="Rectangle 49"/>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a:defRPr/>
                </a:pPr>
                <a:endParaRPr lang="zh-CN" altLang="en-US">
                  <a:solidFill>
                    <a:srgbClr val="000000"/>
                  </a:solidFill>
                </a:endParaRPr>
              </a:p>
            </p:txBody>
          </p:sp>
          <p:sp>
            <p:nvSpPr>
              <p:cNvPr id="11308" name="Rectangle 50"/>
              <p:cNvSpPr>
                <a:spLocks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wrap="none" anchor="ctr"/>
              <a:lstStyle/>
              <a:p>
                <a:pPr>
                  <a:defRPr/>
                </a:pPr>
                <a:endParaRPr lang="zh-CN" altLang="en-US">
                  <a:solidFill>
                    <a:srgbClr val="000000"/>
                  </a:solidFill>
                </a:endParaRPr>
              </a:p>
            </p:txBody>
          </p:sp>
          <p:sp>
            <p:nvSpPr>
              <p:cNvPr id="11309" name="Rectangle 51"/>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a:defRPr/>
                </a:pPr>
                <a:endParaRPr lang="zh-CN" altLang="en-US">
                  <a:solidFill>
                    <a:srgbClr val="000000"/>
                  </a:solidFill>
                </a:endParaRPr>
              </a:p>
            </p:txBody>
          </p:sp>
          <p:sp>
            <p:nvSpPr>
              <p:cNvPr id="11310" name="Rectangle 52"/>
              <p:cNvSpPr>
                <a:spLocks noChangeArrowheads="1"/>
              </p:cNvSpPr>
              <p:nvPr userDrawn="1"/>
            </p:nvSpPr>
            <p:spPr bwMode="auto">
              <a:xfrm flipV="1">
                <a:off x="5893" y="3385"/>
                <a:ext cx="117" cy="115"/>
              </a:xfrm>
              <a:prstGeom prst="rect">
                <a:avLst/>
              </a:prstGeom>
              <a:solidFill>
                <a:schemeClr val="tx1"/>
              </a:solidFill>
              <a:ln w="9525">
                <a:noFill/>
                <a:miter lim="800000"/>
                <a:headEnd/>
                <a:tailEnd/>
              </a:ln>
              <a:effectLst/>
            </p:spPr>
            <p:txBody>
              <a:bodyPr wrap="none" anchor="ctr"/>
              <a:lstStyle/>
              <a:p>
                <a:pPr>
                  <a:defRPr/>
                </a:pPr>
                <a:endParaRPr lang="zh-CN" altLang="en-US">
                  <a:solidFill>
                    <a:srgbClr val="000000"/>
                  </a:solidFill>
                </a:endParaRPr>
              </a:p>
            </p:txBody>
          </p:sp>
        </p:grpSp>
        <p:grpSp>
          <p:nvGrpSpPr>
            <p:cNvPr id="11" name="Group 53"/>
            <p:cNvGrpSpPr>
              <a:grpSpLocks/>
            </p:cNvGrpSpPr>
            <p:nvPr userDrawn="1"/>
          </p:nvGrpSpPr>
          <p:grpSpPr bwMode="auto">
            <a:xfrm>
              <a:off x="5893" y="3521"/>
              <a:ext cx="466" cy="115"/>
              <a:chOff x="5893" y="3521"/>
              <a:chExt cx="466" cy="115"/>
            </a:xfrm>
          </p:grpSpPr>
          <p:sp>
            <p:nvSpPr>
              <p:cNvPr id="11303" name="Rectangle 54"/>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a:defRPr/>
                </a:pPr>
                <a:endParaRPr lang="zh-CN" altLang="en-US">
                  <a:solidFill>
                    <a:srgbClr val="000000"/>
                  </a:solidFill>
                </a:endParaRPr>
              </a:p>
            </p:txBody>
          </p:sp>
          <p:sp>
            <p:nvSpPr>
              <p:cNvPr id="11304" name="Rectangle 55"/>
              <p:cNvSpPr>
                <a:spLocks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wrap="none" anchor="ctr"/>
              <a:lstStyle/>
              <a:p>
                <a:pPr>
                  <a:defRPr/>
                </a:pPr>
                <a:endParaRPr lang="zh-CN" altLang="en-US">
                  <a:solidFill>
                    <a:srgbClr val="000000"/>
                  </a:solidFill>
                </a:endParaRPr>
              </a:p>
            </p:txBody>
          </p:sp>
          <p:sp>
            <p:nvSpPr>
              <p:cNvPr id="11305" name="Rectangle 56"/>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a:defRPr/>
                </a:pPr>
                <a:endParaRPr lang="zh-CN" altLang="en-US">
                  <a:solidFill>
                    <a:srgbClr val="000000"/>
                  </a:solidFill>
                </a:endParaRPr>
              </a:p>
            </p:txBody>
          </p:sp>
          <p:sp>
            <p:nvSpPr>
              <p:cNvPr id="11306" name="Rectangle 57"/>
              <p:cNvSpPr>
                <a:spLocks noChangeArrowheads="1"/>
              </p:cNvSpPr>
              <p:nvPr userDrawn="1"/>
            </p:nvSpPr>
            <p:spPr bwMode="auto">
              <a:xfrm flipV="1">
                <a:off x="5893" y="3521"/>
                <a:ext cx="117" cy="115"/>
              </a:xfrm>
              <a:prstGeom prst="rect">
                <a:avLst/>
              </a:prstGeom>
              <a:solidFill>
                <a:schemeClr val="tx1"/>
              </a:solidFill>
              <a:ln w="9525">
                <a:noFill/>
                <a:miter lim="800000"/>
                <a:headEnd/>
                <a:tailEnd/>
              </a:ln>
              <a:effectLst/>
            </p:spPr>
            <p:txBody>
              <a:bodyPr wrap="none" anchor="ctr"/>
              <a:lstStyle/>
              <a:p>
                <a:pPr>
                  <a:defRPr/>
                </a:pPr>
                <a:endParaRPr lang="zh-CN" altLang="en-US">
                  <a:solidFill>
                    <a:srgbClr val="000000"/>
                  </a:solidFill>
                </a:endParaRPr>
              </a:p>
            </p:txBody>
          </p:sp>
        </p:grpSp>
        <p:grpSp>
          <p:nvGrpSpPr>
            <p:cNvPr id="12" name="Group 58"/>
            <p:cNvGrpSpPr>
              <a:grpSpLocks/>
            </p:cNvGrpSpPr>
            <p:nvPr userDrawn="1"/>
          </p:nvGrpSpPr>
          <p:grpSpPr bwMode="auto">
            <a:xfrm>
              <a:off x="5893" y="3657"/>
              <a:ext cx="466" cy="115"/>
              <a:chOff x="5893" y="3657"/>
              <a:chExt cx="466" cy="115"/>
            </a:xfrm>
          </p:grpSpPr>
          <p:sp>
            <p:nvSpPr>
              <p:cNvPr id="11299" name="Rectangle 59"/>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a:defRPr/>
                </a:pPr>
                <a:endParaRPr lang="zh-CN" altLang="en-US">
                  <a:solidFill>
                    <a:srgbClr val="000000"/>
                  </a:solidFill>
                </a:endParaRPr>
              </a:p>
            </p:txBody>
          </p:sp>
          <p:sp>
            <p:nvSpPr>
              <p:cNvPr id="11300" name="Rectangle 60"/>
              <p:cNvSpPr>
                <a:spLocks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wrap="none" anchor="ctr"/>
              <a:lstStyle/>
              <a:p>
                <a:pPr>
                  <a:defRPr/>
                </a:pPr>
                <a:endParaRPr lang="zh-CN" altLang="en-US">
                  <a:solidFill>
                    <a:srgbClr val="000000"/>
                  </a:solidFill>
                </a:endParaRPr>
              </a:p>
            </p:txBody>
          </p:sp>
          <p:sp>
            <p:nvSpPr>
              <p:cNvPr id="11301" name="Rectangle 61"/>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a:defRPr/>
                </a:pPr>
                <a:endParaRPr lang="zh-CN" altLang="en-US">
                  <a:solidFill>
                    <a:srgbClr val="000000"/>
                  </a:solidFill>
                </a:endParaRPr>
              </a:p>
            </p:txBody>
          </p:sp>
          <p:sp>
            <p:nvSpPr>
              <p:cNvPr id="11302" name="Rectangle 62"/>
              <p:cNvSpPr>
                <a:spLocks noChangeArrowheads="1"/>
              </p:cNvSpPr>
              <p:nvPr userDrawn="1"/>
            </p:nvSpPr>
            <p:spPr bwMode="auto">
              <a:xfrm flipV="1">
                <a:off x="5893" y="3657"/>
                <a:ext cx="117" cy="115"/>
              </a:xfrm>
              <a:prstGeom prst="rect">
                <a:avLst/>
              </a:prstGeom>
              <a:solidFill>
                <a:schemeClr val="tx1"/>
              </a:solidFill>
              <a:ln w="9525">
                <a:noFill/>
                <a:miter lim="800000"/>
                <a:headEnd/>
                <a:tailEnd/>
              </a:ln>
              <a:effectLst/>
            </p:spPr>
            <p:txBody>
              <a:bodyPr wrap="none" anchor="ctr"/>
              <a:lstStyle/>
              <a:p>
                <a:pPr>
                  <a:defRPr/>
                </a:pPr>
                <a:endParaRPr lang="zh-CN" altLang="en-US">
                  <a:solidFill>
                    <a:srgbClr val="000000"/>
                  </a:solidFill>
                </a:endParaRPr>
              </a:p>
            </p:txBody>
          </p:sp>
        </p:grpSp>
        <p:grpSp>
          <p:nvGrpSpPr>
            <p:cNvPr id="13" name="Group 63"/>
            <p:cNvGrpSpPr>
              <a:grpSpLocks/>
            </p:cNvGrpSpPr>
            <p:nvPr userDrawn="1"/>
          </p:nvGrpSpPr>
          <p:grpSpPr bwMode="auto">
            <a:xfrm>
              <a:off x="5893" y="3884"/>
              <a:ext cx="466" cy="115"/>
              <a:chOff x="5893" y="3884"/>
              <a:chExt cx="466" cy="115"/>
            </a:xfrm>
          </p:grpSpPr>
          <p:sp>
            <p:nvSpPr>
              <p:cNvPr id="11295" name="Rectangle 64"/>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a:defRPr/>
                </a:pPr>
                <a:endParaRPr lang="zh-CN" altLang="en-US">
                  <a:solidFill>
                    <a:srgbClr val="000000"/>
                  </a:solidFill>
                </a:endParaRPr>
              </a:p>
            </p:txBody>
          </p:sp>
          <p:sp>
            <p:nvSpPr>
              <p:cNvPr id="11296" name="Rectangle 65"/>
              <p:cNvSpPr>
                <a:spLocks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wrap="none" anchor="ctr"/>
              <a:lstStyle/>
              <a:p>
                <a:pPr>
                  <a:defRPr/>
                </a:pPr>
                <a:endParaRPr lang="zh-CN" altLang="en-US">
                  <a:solidFill>
                    <a:srgbClr val="000000"/>
                  </a:solidFill>
                </a:endParaRPr>
              </a:p>
            </p:txBody>
          </p:sp>
          <p:sp>
            <p:nvSpPr>
              <p:cNvPr id="11297" name="Rectangle 66"/>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a:defRPr/>
                </a:pPr>
                <a:endParaRPr lang="zh-CN" altLang="en-US">
                  <a:solidFill>
                    <a:srgbClr val="000000"/>
                  </a:solidFill>
                </a:endParaRPr>
              </a:p>
            </p:txBody>
          </p:sp>
          <p:sp>
            <p:nvSpPr>
              <p:cNvPr id="11298" name="Rectangle 67"/>
              <p:cNvSpPr>
                <a:spLocks noChangeArrowheads="1"/>
              </p:cNvSpPr>
              <p:nvPr userDrawn="1"/>
            </p:nvSpPr>
            <p:spPr bwMode="auto">
              <a:xfrm flipV="1">
                <a:off x="5893" y="3884"/>
                <a:ext cx="117" cy="115"/>
              </a:xfrm>
              <a:prstGeom prst="rect">
                <a:avLst/>
              </a:prstGeom>
              <a:solidFill>
                <a:schemeClr val="bg2"/>
              </a:solidFill>
              <a:ln w="9525">
                <a:noFill/>
                <a:miter lim="800000"/>
                <a:headEnd/>
                <a:tailEnd/>
              </a:ln>
              <a:effectLst/>
            </p:spPr>
            <p:txBody>
              <a:bodyPr wrap="none" anchor="ctr"/>
              <a:lstStyle/>
              <a:p>
                <a:pPr>
                  <a:defRPr/>
                </a:pPr>
                <a:endParaRPr lang="zh-CN" altLang="en-US">
                  <a:solidFill>
                    <a:srgbClr val="000000"/>
                  </a:solidFill>
                </a:endParaRPr>
              </a:p>
            </p:txBody>
          </p:sp>
        </p:grpSp>
        <p:grpSp>
          <p:nvGrpSpPr>
            <p:cNvPr id="14" name="Group 68"/>
            <p:cNvGrpSpPr>
              <a:grpSpLocks/>
            </p:cNvGrpSpPr>
            <p:nvPr userDrawn="1"/>
          </p:nvGrpSpPr>
          <p:grpSpPr bwMode="auto">
            <a:xfrm>
              <a:off x="5893" y="4026"/>
              <a:ext cx="466" cy="115"/>
              <a:chOff x="5893" y="4026"/>
              <a:chExt cx="466" cy="115"/>
            </a:xfrm>
          </p:grpSpPr>
          <p:sp>
            <p:nvSpPr>
              <p:cNvPr id="11291" name="Rectangle 69"/>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a:defRPr/>
                </a:pPr>
                <a:endParaRPr lang="zh-CN" altLang="en-US">
                  <a:solidFill>
                    <a:srgbClr val="000000"/>
                  </a:solidFill>
                </a:endParaRPr>
              </a:p>
            </p:txBody>
          </p:sp>
          <p:sp>
            <p:nvSpPr>
              <p:cNvPr id="11292" name="Rectangle 70"/>
              <p:cNvSpPr>
                <a:spLocks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wrap="none" anchor="ctr"/>
              <a:lstStyle/>
              <a:p>
                <a:pPr>
                  <a:defRPr/>
                </a:pPr>
                <a:endParaRPr lang="zh-CN" altLang="en-US">
                  <a:solidFill>
                    <a:srgbClr val="000000"/>
                  </a:solidFill>
                </a:endParaRPr>
              </a:p>
            </p:txBody>
          </p:sp>
          <p:sp>
            <p:nvSpPr>
              <p:cNvPr id="11293" name="Rectangle 71"/>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a:defRPr/>
                </a:pPr>
                <a:endParaRPr lang="zh-CN" altLang="en-US">
                  <a:solidFill>
                    <a:srgbClr val="000000"/>
                  </a:solidFill>
                </a:endParaRPr>
              </a:p>
            </p:txBody>
          </p:sp>
          <p:sp>
            <p:nvSpPr>
              <p:cNvPr id="11294" name="Rectangle 72"/>
              <p:cNvSpPr>
                <a:spLocks noChangeArrowheads="1"/>
              </p:cNvSpPr>
              <p:nvPr userDrawn="1"/>
            </p:nvSpPr>
            <p:spPr bwMode="auto">
              <a:xfrm flipV="1">
                <a:off x="5893" y="4026"/>
                <a:ext cx="117" cy="115"/>
              </a:xfrm>
              <a:prstGeom prst="rect">
                <a:avLst/>
              </a:prstGeom>
              <a:solidFill>
                <a:schemeClr val="bg2"/>
              </a:solidFill>
              <a:ln w="9525">
                <a:noFill/>
                <a:miter lim="800000"/>
                <a:headEnd/>
                <a:tailEnd/>
              </a:ln>
              <a:effectLst/>
            </p:spPr>
            <p:txBody>
              <a:bodyPr wrap="none" anchor="ctr"/>
              <a:lstStyle/>
              <a:p>
                <a:pPr>
                  <a:defRPr/>
                </a:pPr>
                <a:endParaRPr lang="zh-CN" altLang="en-US">
                  <a:solidFill>
                    <a:srgbClr val="000000"/>
                  </a:solidFill>
                </a:endParaRPr>
              </a:p>
            </p:txBody>
          </p:sp>
        </p:grpSp>
        <p:grpSp>
          <p:nvGrpSpPr>
            <p:cNvPr id="15" name="Group 73"/>
            <p:cNvGrpSpPr>
              <a:grpSpLocks/>
            </p:cNvGrpSpPr>
            <p:nvPr userDrawn="1"/>
          </p:nvGrpSpPr>
          <p:grpSpPr bwMode="auto">
            <a:xfrm>
              <a:off x="5893" y="4167"/>
              <a:ext cx="466" cy="115"/>
              <a:chOff x="5893" y="4167"/>
              <a:chExt cx="466" cy="115"/>
            </a:xfrm>
          </p:grpSpPr>
          <p:sp>
            <p:nvSpPr>
              <p:cNvPr id="11287" name="Rectangle 74"/>
              <p:cNvSpPr>
                <a:spLocks noChangeArrowheads="1"/>
              </p:cNvSpPr>
              <p:nvPr userDrawn="1"/>
            </p:nvSpPr>
            <p:spPr bwMode="auto">
              <a:xfrm flipV="1">
                <a:off x="6010" y="4167"/>
                <a:ext cx="116" cy="115"/>
              </a:xfrm>
              <a:prstGeom prst="rect">
                <a:avLst/>
              </a:prstGeom>
              <a:solidFill>
                <a:schemeClr val="hlink"/>
              </a:solidFill>
              <a:ln w="9525">
                <a:noFill/>
                <a:miter lim="800000"/>
                <a:headEnd/>
                <a:tailEnd/>
              </a:ln>
              <a:effectLst/>
            </p:spPr>
            <p:txBody>
              <a:bodyPr wrap="none" anchor="ctr"/>
              <a:lstStyle/>
              <a:p>
                <a:pPr>
                  <a:defRPr/>
                </a:pPr>
                <a:endParaRPr lang="zh-CN" altLang="en-US">
                  <a:solidFill>
                    <a:srgbClr val="000000"/>
                  </a:solidFill>
                </a:endParaRPr>
              </a:p>
            </p:txBody>
          </p:sp>
          <p:sp>
            <p:nvSpPr>
              <p:cNvPr id="11288" name="Rectangle 75"/>
              <p:cNvSpPr>
                <a:spLocks noChangeArrowheads="1"/>
              </p:cNvSpPr>
              <p:nvPr userDrawn="1"/>
            </p:nvSpPr>
            <p:spPr bwMode="auto">
              <a:xfrm flipV="1">
                <a:off x="6126" y="4167"/>
                <a:ext cx="116" cy="115"/>
              </a:xfrm>
              <a:prstGeom prst="rect">
                <a:avLst/>
              </a:prstGeom>
              <a:solidFill>
                <a:schemeClr val="accent2"/>
              </a:solidFill>
              <a:ln w="9525">
                <a:noFill/>
                <a:miter lim="800000"/>
                <a:headEnd/>
                <a:tailEnd/>
              </a:ln>
              <a:effectLst/>
            </p:spPr>
            <p:txBody>
              <a:bodyPr wrap="none" anchor="ctr"/>
              <a:lstStyle/>
              <a:p>
                <a:pPr>
                  <a:defRPr/>
                </a:pPr>
                <a:endParaRPr lang="zh-CN" altLang="en-US">
                  <a:solidFill>
                    <a:srgbClr val="000000"/>
                  </a:solidFill>
                </a:endParaRPr>
              </a:p>
            </p:txBody>
          </p:sp>
          <p:sp>
            <p:nvSpPr>
              <p:cNvPr id="11289" name="Rectangle 76"/>
              <p:cNvSpPr>
                <a:spLocks noChangeArrowheads="1"/>
              </p:cNvSpPr>
              <p:nvPr userDrawn="1"/>
            </p:nvSpPr>
            <p:spPr bwMode="auto">
              <a:xfrm flipV="1">
                <a:off x="6242" y="4167"/>
                <a:ext cx="117" cy="115"/>
              </a:xfrm>
              <a:prstGeom prst="rect">
                <a:avLst/>
              </a:prstGeom>
              <a:solidFill>
                <a:schemeClr val="accent1"/>
              </a:solidFill>
              <a:ln w="9525">
                <a:noFill/>
                <a:miter lim="800000"/>
                <a:headEnd/>
                <a:tailEnd/>
              </a:ln>
              <a:effectLst/>
            </p:spPr>
            <p:txBody>
              <a:bodyPr wrap="none" anchor="ctr"/>
              <a:lstStyle/>
              <a:p>
                <a:pPr>
                  <a:defRPr/>
                </a:pPr>
                <a:endParaRPr lang="zh-CN" altLang="en-US">
                  <a:solidFill>
                    <a:srgbClr val="000000"/>
                  </a:solidFill>
                </a:endParaRPr>
              </a:p>
            </p:txBody>
          </p:sp>
          <p:sp>
            <p:nvSpPr>
              <p:cNvPr id="11290" name="Rectangle 77"/>
              <p:cNvSpPr>
                <a:spLocks noChangeArrowheads="1"/>
              </p:cNvSpPr>
              <p:nvPr userDrawn="1"/>
            </p:nvSpPr>
            <p:spPr bwMode="auto">
              <a:xfrm flipV="1">
                <a:off x="5893" y="4167"/>
                <a:ext cx="117" cy="115"/>
              </a:xfrm>
              <a:prstGeom prst="rect">
                <a:avLst/>
              </a:prstGeom>
              <a:solidFill>
                <a:schemeClr val="bg2"/>
              </a:solidFill>
              <a:ln w="9525">
                <a:noFill/>
                <a:miter lim="800000"/>
                <a:headEnd/>
                <a:tailEnd/>
              </a:ln>
              <a:effectLst/>
            </p:spPr>
            <p:txBody>
              <a:bodyPr wrap="none" anchor="ctr"/>
              <a:lstStyle/>
              <a:p>
                <a:pPr>
                  <a:defRPr/>
                </a:pPr>
                <a:endParaRPr lang="zh-CN" altLang="en-US">
                  <a:solidFill>
                    <a:srgbClr val="000000"/>
                  </a:solidFill>
                </a:endParaRPr>
              </a:p>
            </p:txBody>
          </p:sp>
        </p:grpSp>
      </p:grpSp>
      <p:sp>
        <p:nvSpPr>
          <p:cNvPr id="11271" name="Rectangle 78"/>
          <p:cNvSpPr>
            <a:spLocks noChangeArrowheads="1"/>
          </p:cNvSpPr>
          <p:nvPr/>
        </p:nvSpPr>
        <p:spPr bwMode="auto">
          <a:xfrm>
            <a:off x="12339147" y="1341438"/>
            <a:ext cx="1590031" cy="1333559"/>
          </a:xfrm>
          <a:prstGeom prst="rect">
            <a:avLst/>
          </a:prstGeom>
          <a:noFill/>
          <a:ln w="9525">
            <a:noFill/>
            <a:miter lim="800000"/>
            <a:headEnd/>
            <a:tailEnd/>
          </a:ln>
          <a:effectLst/>
        </p:spPr>
        <p:txBody>
          <a:bodyPr lIns="80124" tIns="40063" rIns="80124" bIns="40063">
            <a:spAutoFit/>
          </a:bodyPr>
          <a:lstStyle/>
          <a:p>
            <a:pPr eaLnBrk="0" hangingPunct="0">
              <a:lnSpc>
                <a:spcPct val="120000"/>
              </a:lnSpc>
              <a:spcBef>
                <a:spcPct val="20000"/>
              </a:spcBef>
              <a:defRPr/>
            </a:pPr>
            <a:r>
              <a:rPr lang="zh-CN" altLang="en-US" sz="1100">
                <a:solidFill>
                  <a:srgbClr val="FFFFFF"/>
                </a:solidFill>
              </a:rPr>
              <a:t>配色参考方案：</a:t>
            </a:r>
          </a:p>
          <a:p>
            <a:pPr eaLnBrk="0" hangingPunct="0">
              <a:lnSpc>
                <a:spcPct val="120000"/>
              </a:lnSpc>
              <a:spcBef>
                <a:spcPct val="20000"/>
              </a:spcBef>
              <a:defRPr/>
            </a:pPr>
            <a:r>
              <a:rPr lang="zh-CN" altLang="en-US" sz="1100">
                <a:solidFill>
                  <a:srgbClr val="FFFFFF"/>
                </a:solidFill>
              </a:rPr>
              <a:t>建议同一页面内不超过四种颜色，以下是</a:t>
            </a:r>
            <a:r>
              <a:rPr lang="en-US" altLang="zh-CN" sz="1100">
                <a:solidFill>
                  <a:srgbClr val="FFFFFF"/>
                </a:solidFill>
              </a:rPr>
              <a:t>13</a:t>
            </a:r>
            <a:r>
              <a:rPr lang="zh-CN" altLang="en-US" sz="1100">
                <a:solidFill>
                  <a:srgbClr val="FFFFFF"/>
                </a:solidFill>
              </a:rPr>
              <a:t>组配色方案，同一页面内只选择一组使用。（仅供参考）</a:t>
            </a:r>
          </a:p>
        </p:txBody>
      </p:sp>
      <p:sp>
        <p:nvSpPr>
          <p:cNvPr id="11272" name="Rectangle 79"/>
          <p:cNvSpPr>
            <a:spLocks noChangeArrowheads="1"/>
          </p:cNvSpPr>
          <p:nvPr/>
        </p:nvSpPr>
        <p:spPr bwMode="auto">
          <a:xfrm>
            <a:off x="12339146" y="7938"/>
            <a:ext cx="1494756" cy="487174"/>
          </a:xfrm>
          <a:prstGeom prst="rect">
            <a:avLst/>
          </a:prstGeom>
          <a:noFill/>
          <a:ln w="9525">
            <a:noFill/>
            <a:miter lim="800000"/>
            <a:headEnd/>
            <a:tailEnd/>
          </a:ln>
          <a:effectLst/>
        </p:spPr>
        <p:txBody>
          <a:bodyPr lIns="80124" tIns="40063" rIns="80124" bIns="40063">
            <a:spAutoFit/>
          </a:bodyPr>
          <a:lstStyle/>
          <a:p>
            <a:pPr>
              <a:lnSpc>
                <a:spcPct val="120000"/>
              </a:lnSpc>
              <a:spcBef>
                <a:spcPct val="20000"/>
              </a:spcBef>
              <a:defRPr/>
            </a:pPr>
            <a:r>
              <a:rPr lang="zh-CN" altLang="en-US" sz="1100">
                <a:solidFill>
                  <a:srgbClr val="FFFFFF"/>
                </a:solidFill>
              </a:rPr>
              <a:t>客户或者合作伙伴的标志放在右上角</a:t>
            </a:r>
            <a:r>
              <a:rPr lang="en-US" altLang="zh-CN" sz="1100">
                <a:solidFill>
                  <a:srgbClr val="FFFFFF"/>
                </a:solidFill>
              </a:rPr>
              <a:t>.</a:t>
            </a:r>
            <a:endParaRPr lang="zh-CN" altLang="en-US" sz="1100">
              <a:solidFill>
                <a:srgbClr val="FFFFFF"/>
              </a:solidFill>
            </a:endParaRPr>
          </a:p>
        </p:txBody>
      </p:sp>
    </p:spTree>
  </p:cSld>
  <p:clrMap bg1="lt1" tx1="dk1" bg2="lt2" tx2="dk2" accent1="accent1" accent2="accent2" accent3="accent3" accent4="accent4" accent5="accent5" accent6="accent6" hlink="hlink" folHlink="folHlink"/>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mj-lt"/>
          <a:ea typeface="+mj-ea"/>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长条"/>
          <p:cNvPicPr>
            <a:picLocks noChangeAspect="1" noChangeArrowheads="1"/>
          </p:cNvPicPr>
          <p:nvPr/>
        </p:nvPicPr>
        <p:blipFill>
          <a:blip r:embed="rId19" cstate="print">
            <a:lum contrast="6000"/>
          </a:blip>
          <a:srcRect/>
          <a:stretch>
            <a:fillRect/>
          </a:stretch>
        </p:blipFill>
        <p:spPr bwMode="auto">
          <a:xfrm>
            <a:off x="0" y="6237300"/>
            <a:ext cx="12195175" cy="619125"/>
          </a:xfrm>
          <a:prstGeom prst="rect">
            <a:avLst/>
          </a:prstGeom>
          <a:noFill/>
          <a:ln w="9525">
            <a:noFill/>
            <a:miter lim="800000"/>
            <a:headEnd/>
            <a:tailEnd/>
          </a:ln>
        </p:spPr>
      </p:pic>
      <p:sp>
        <p:nvSpPr>
          <p:cNvPr id="663555" name="Rectangle 3"/>
          <p:cNvSpPr>
            <a:spLocks noChangeArrowheads="1"/>
          </p:cNvSpPr>
          <p:nvPr/>
        </p:nvSpPr>
        <p:spPr bwMode="auto">
          <a:xfrm>
            <a:off x="-2460625" y="528639"/>
            <a:ext cx="2460625" cy="5307012"/>
          </a:xfrm>
          <a:prstGeom prst="rect">
            <a:avLst/>
          </a:prstGeom>
          <a:noFill/>
          <a:ln w="9525">
            <a:noFill/>
            <a:miter lim="800000"/>
            <a:headEnd/>
            <a:tailEnd/>
          </a:ln>
          <a:effectLst/>
        </p:spPr>
        <p:txBody>
          <a:bodyPr lIns="87771" tIns="43887" rIns="87771" bIns="43887"/>
          <a:lstStyle/>
          <a:p>
            <a:pPr algn="r" defTabSz="877615">
              <a:lnSpc>
                <a:spcPct val="125000"/>
              </a:lnSpc>
              <a:buClr>
                <a:srgbClr val="990000"/>
              </a:buClr>
              <a:buFont typeface="Wingdings" pitchFamily="2" charset="2"/>
              <a:buNone/>
              <a:defRPr/>
            </a:pPr>
            <a:r>
              <a:rPr lang="zh-CN" altLang="en-US" sz="1200" dirty="0">
                <a:solidFill>
                  <a:srgbClr val="FFFFFF"/>
                </a:solidFill>
                <a:latin typeface="Arial" charset="0"/>
                <a:ea typeface="宋体" pitchFamily="2" charset="-122"/>
              </a:rPr>
              <a:t>英文标题</a:t>
            </a:r>
            <a:r>
              <a:rPr lang="en-US" altLang="zh-CN" sz="1200" dirty="0">
                <a:solidFill>
                  <a:srgbClr val="FFFFFF"/>
                </a:solidFill>
                <a:latin typeface="Arial" charset="0"/>
                <a:ea typeface="宋体" pitchFamily="2" charset="-122"/>
              </a:rPr>
              <a:t>:32-35pt  </a:t>
            </a:r>
            <a:endParaRPr lang="zh-CN" altLang="en-US" sz="1200" dirty="0">
              <a:solidFill>
                <a:srgbClr val="FFFFFF"/>
              </a:solidFill>
              <a:latin typeface="Arial" charset="0"/>
              <a:ea typeface="宋体" pitchFamily="2" charset="-122"/>
            </a:endParaRPr>
          </a:p>
          <a:p>
            <a:pPr algn="r" defTabSz="877615">
              <a:lnSpc>
                <a:spcPct val="125000"/>
              </a:lnSpc>
              <a:buClr>
                <a:srgbClr val="990000"/>
              </a:buClr>
              <a:buFont typeface="Wingdings" pitchFamily="2" charset="2"/>
              <a:buNone/>
              <a:defRPr/>
            </a:pPr>
            <a:r>
              <a:rPr lang="zh-CN" altLang="en-US" sz="1200" dirty="0">
                <a:solidFill>
                  <a:srgbClr val="FFFFFF"/>
                </a:solidFill>
                <a:latin typeface="Arial" charset="0"/>
                <a:ea typeface="宋体" pitchFamily="2" charset="-122"/>
              </a:rPr>
              <a:t>颜色</a:t>
            </a:r>
            <a:r>
              <a:rPr lang="en-US" altLang="zh-CN" sz="1200" dirty="0">
                <a:solidFill>
                  <a:srgbClr val="FFFFFF"/>
                </a:solidFill>
                <a:latin typeface="Arial" charset="0"/>
                <a:ea typeface="宋体" pitchFamily="2" charset="-122"/>
              </a:rPr>
              <a:t>: R153 G0 B0</a:t>
            </a:r>
          </a:p>
          <a:p>
            <a:pPr algn="r" defTabSz="877615">
              <a:lnSpc>
                <a:spcPct val="125000"/>
              </a:lnSpc>
              <a:buClr>
                <a:srgbClr val="990000"/>
              </a:buClr>
              <a:buFont typeface="Wingdings" pitchFamily="2" charset="2"/>
              <a:buNone/>
              <a:defRPr/>
            </a:pPr>
            <a:r>
              <a:rPr lang="zh-CN" altLang="en-US" sz="1200" dirty="0">
                <a:solidFill>
                  <a:srgbClr val="FFFFFF"/>
                </a:solidFill>
                <a:latin typeface="FrutigerNext LT Regular" pitchFamily="34" charset="0"/>
                <a:ea typeface="宋体" pitchFamily="2" charset="-122"/>
              </a:rPr>
              <a:t>内部使用字体 </a:t>
            </a:r>
            <a:r>
              <a:rPr lang="en-US" altLang="zh-CN" sz="1200" dirty="0">
                <a:solidFill>
                  <a:srgbClr val="FFFFFF"/>
                </a:solidFill>
                <a:latin typeface="FrutigerNext LT Regular" pitchFamily="34" charset="0"/>
                <a:ea typeface="宋体" pitchFamily="2" charset="-122"/>
              </a:rPr>
              <a:t>:</a:t>
            </a:r>
          </a:p>
          <a:p>
            <a:pPr algn="r" defTabSz="877615">
              <a:lnSpc>
                <a:spcPct val="125000"/>
              </a:lnSpc>
              <a:buClr>
                <a:srgbClr val="990000"/>
              </a:buClr>
              <a:buFont typeface="Wingdings" pitchFamily="2" charset="2"/>
              <a:buNone/>
              <a:defRPr/>
            </a:pPr>
            <a:r>
              <a:rPr lang="en-US" altLang="zh-CN" sz="1200" dirty="0" err="1">
                <a:solidFill>
                  <a:srgbClr val="FFFFFF"/>
                </a:solidFill>
                <a:latin typeface="FrutigerNext LT Regular" pitchFamily="34" charset="0"/>
                <a:ea typeface="宋体" pitchFamily="2" charset="-122"/>
              </a:rPr>
              <a:t>FrutigerNext</a:t>
            </a:r>
            <a:r>
              <a:rPr lang="en-US" altLang="zh-CN" sz="1200" dirty="0">
                <a:solidFill>
                  <a:srgbClr val="FFFFFF"/>
                </a:solidFill>
                <a:latin typeface="FrutigerNext LT Regular" pitchFamily="34" charset="0"/>
                <a:ea typeface="宋体" pitchFamily="2" charset="-122"/>
              </a:rPr>
              <a:t> LT Medium</a:t>
            </a:r>
          </a:p>
          <a:p>
            <a:pPr algn="r" defTabSz="877615">
              <a:lnSpc>
                <a:spcPct val="125000"/>
              </a:lnSpc>
              <a:buClr>
                <a:srgbClr val="990000"/>
              </a:buClr>
              <a:buFont typeface="Wingdings" pitchFamily="2" charset="2"/>
              <a:buNone/>
              <a:defRPr/>
            </a:pPr>
            <a:r>
              <a:rPr lang="zh-CN" altLang="en-US" sz="1200" dirty="0">
                <a:solidFill>
                  <a:srgbClr val="FFFFFF"/>
                </a:solidFill>
                <a:latin typeface="FrutigerNext LT Regular" pitchFamily="34" charset="0"/>
                <a:ea typeface="宋体" pitchFamily="2" charset="-122"/>
              </a:rPr>
              <a:t>外部使用字体 </a:t>
            </a:r>
            <a:r>
              <a:rPr lang="en-US" altLang="zh-CN" sz="1200" dirty="0">
                <a:solidFill>
                  <a:srgbClr val="FFFFFF"/>
                </a:solidFill>
                <a:latin typeface="FrutigerNext LT Regular" pitchFamily="34" charset="0"/>
                <a:ea typeface="宋体" pitchFamily="2" charset="-122"/>
              </a:rPr>
              <a:t>: Arial</a:t>
            </a:r>
          </a:p>
          <a:p>
            <a:pPr algn="r" defTabSz="877615">
              <a:lnSpc>
                <a:spcPct val="75000"/>
              </a:lnSpc>
              <a:buClr>
                <a:srgbClr val="990000"/>
              </a:buClr>
              <a:buFont typeface="Wingdings" pitchFamily="2" charset="2"/>
              <a:buNone/>
              <a:defRPr/>
            </a:pPr>
            <a:endParaRPr lang="en-US" altLang="zh-CN" sz="1200" dirty="0">
              <a:solidFill>
                <a:srgbClr val="FFFFFF"/>
              </a:solidFill>
              <a:latin typeface="Arial" charset="0"/>
              <a:ea typeface="宋体" pitchFamily="2" charset="-122"/>
            </a:endParaRPr>
          </a:p>
          <a:p>
            <a:pPr algn="r" defTabSz="877615">
              <a:lnSpc>
                <a:spcPct val="125000"/>
              </a:lnSpc>
              <a:buClr>
                <a:srgbClr val="990000"/>
              </a:buClr>
              <a:buFont typeface="Wingdings" pitchFamily="2" charset="2"/>
              <a:buNone/>
              <a:defRPr/>
            </a:pPr>
            <a:r>
              <a:rPr lang="zh-CN" altLang="en-US" sz="1200" dirty="0">
                <a:solidFill>
                  <a:srgbClr val="FFFFFF"/>
                </a:solidFill>
                <a:latin typeface="Arial" charset="0"/>
                <a:ea typeface="宋体" pitchFamily="2" charset="-122"/>
              </a:rPr>
              <a:t>中文标题</a:t>
            </a:r>
            <a:r>
              <a:rPr lang="en-US" altLang="zh-CN" sz="1200" dirty="0">
                <a:solidFill>
                  <a:srgbClr val="FFFFFF"/>
                </a:solidFill>
                <a:latin typeface="Arial" charset="0"/>
                <a:ea typeface="宋体" pitchFamily="2" charset="-122"/>
              </a:rPr>
              <a:t>:30-32pt  </a:t>
            </a:r>
            <a:endParaRPr lang="zh-CN" altLang="en-US" sz="1200" dirty="0">
              <a:solidFill>
                <a:srgbClr val="FFFFFF"/>
              </a:solidFill>
              <a:latin typeface="Arial" charset="0"/>
              <a:ea typeface="宋体" pitchFamily="2" charset="-122"/>
            </a:endParaRPr>
          </a:p>
          <a:p>
            <a:pPr algn="r" defTabSz="877615">
              <a:lnSpc>
                <a:spcPct val="125000"/>
              </a:lnSpc>
              <a:buClr>
                <a:srgbClr val="990000"/>
              </a:buClr>
              <a:buFont typeface="Wingdings" pitchFamily="2" charset="2"/>
              <a:buNone/>
              <a:defRPr/>
            </a:pPr>
            <a:r>
              <a:rPr lang="zh-CN" altLang="en-US" sz="1200" dirty="0">
                <a:solidFill>
                  <a:srgbClr val="FFFFFF"/>
                </a:solidFill>
                <a:latin typeface="Arial" charset="0"/>
                <a:ea typeface="宋体" pitchFamily="2" charset="-122"/>
              </a:rPr>
              <a:t>颜色</a:t>
            </a:r>
            <a:r>
              <a:rPr lang="en-US" altLang="zh-CN" sz="1200" dirty="0">
                <a:solidFill>
                  <a:srgbClr val="FFFFFF"/>
                </a:solidFill>
                <a:latin typeface="Arial" charset="0"/>
                <a:ea typeface="宋体" pitchFamily="2" charset="-122"/>
              </a:rPr>
              <a:t>: R153 G0 B0</a:t>
            </a:r>
          </a:p>
          <a:p>
            <a:pPr algn="r" defTabSz="877615">
              <a:lnSpc>
                <a:spcPct val="125000"/>
              </a:lnSpc>
              <a:buClr>
                <a:srgbClr val="990000"/>
              </a:buClr>
              <a:buFont typeface="Wingdings" pitchFamily="2" charset="2"/>
              <a:buNone/>
              <a:defRPr/>
            </a:pPr>
            <a:r>
              <a:rPr lang="zh-CN" altLang="en-US" sz="1200" dirty="0">
                <a:solidFill>
                  <a:srgbClr val="FFFFFF"/>
                </a:solidFill>
                <a:latin typeface="Arial" charset="0"/>
                <a:ea typeface="宋体" pitchFamily="2" charset="-122"/>
              </a:rPr>
              <a:t>字体</a:t>
            </a:r>
            <a:r>
              <a:rPr lang="en-US" altLang="zh-CN" sz="1200" dirty="0">
                <a:solidFill>
                  <a:srgbClr val="FFFFFF"/>
                </a:solidFill>
                <a:latin typeface="Arial" charset="0"/>
                <a:ea typeface="宋体" pitchFamily="2" charset="-122"/>
              </a:rPr>
              <a:t>:</a:t>
            </a:r>
            <a:r>
              <a:rPr lang="zh-CN" altLang="en-US" sz="1200" dirty="0">
                <a:solidFill>
                  <a:srgbClr val="FFFFFF"/>
                </a:solidFill>
                <a:latin typeface="Arial" charset="0"/>
                <a:ea typeface="宋体" pitchFamily="2" charset="-122"/>
              </a:rPr>
              <a:t>黑体</a:t>
            </a:r>
          </a:p>
          <a:p>
            <a:pPr algn="r" defTabSz="877615">
              <a:lnSpc>
                <a:spcPct val="125000"/>
              </a:lnSpc>
              <a:buClr>
                <a:srgbClr val="990000"/>
              </a:buClr>
              <a:buFont typeface="Wingdings" pitchFamily="2" charset="2"/>
              <a:buNone/>
              <a:defRPr/>
            </a:pPr>
            <a:endParaRPr lang="zh-CN" altLang="en-US" sz="1200" dirty="0">
              <a:solidFill>
                <a:srgbClr val="FFFFFF"/>
              </a:solidFill>
              <a:latin typeface="Arial" charset="0"/>
              <a:ea typeface="宋体" pitchFamily="2" charset="-122"/>
            </a:endParaRPr>
          </a:p>
          <a:p>
            <a:pPr algn="r" defTabSz="877615">
              <a:lnSpc>
                <a:spcPct val="125000"/>
              </a:lnSpc>
              <a:buClr>
                <a:srgbClr val="990000"/>
              </a:buClr>
              <a:buFont typeface="Wingdings" pitchFamily="2" charset="2"/>
              <a:buNone/>
              <a:defRPr/>
            </a:pPr>
            <a:endParaRPr lang="zh-CN" altLang="en-US" sz="1200" dirty="0">
              <a:solidFill>
                <a:srgbClr val="FFFFFF"/>
              </a:solidFill>
              <a:latin typeface="Arial" charset="0"/>
              <a:ea typeface="宋体" pitchFamily="2" charset="-122"/>
            </a:endParaRPr>
          </a:p>
          <a:p>
            <a:pPr algn="r" defTabSz="877615">
              <a:lnSpc>
                <a:spcPct val="125000"/>
              </a:lnSpc>
              <a:buClr>
                <a:srgbClr val="990000"/>
              </a:buClr>
              <a:buFont typeface="Wingdings" pitchFamily="2" charset="2"/>
              <a:buNone/>
              <a:defRPr/>
            </a:pPr>
            <a:endParaRPr lang="zh-CN" altLang="en-US" sz="1200" dirty="0">
              <a:solidFill>
                <a:srgbClr val="FFFFFF"/>
              </a:solidFill>
              <a:latin typeface="Arial" charset="0"/>
              <a:ea typeface="宋体" pitchFamily="2" charset="-122"/>
            </a:endParaRPr>
          </a:p>
          <a:p>
            <a:pPr algn="r" defTabSz="877615">
              <a:lnSpc>
                <a:spcPct val="125000"/>
              </a:lnSpc>
              <a:buClr>
                <a:srgbClr val="990000"/>
              </a:buClr>
              <a:buFont typeface="Wingdings" pitchFamily="2" charset="2"/>
              <a:buNone/>
              <a:defRPr/>
            </a:pPr>
            <a:r>
              <a:rPr lang="zh-CN" altLang="en-US" sz="1200" dirty="0">
                <a:solidFill>
                  <a:srgbClr val="FFFFFF"/>
                </a:solidFill>
                <a:latin typeface="Arial" charset="0"/>
                <a:ea typeface="宋体" pitchFamily="2" charset="-122"/>
              </a:rPr>
              <a:t>英文正文</a:t>
            </a:r>
            <a:r>
              <a:rPr lang="en-US" altLang="zh-CN" sz="1200" dirty="0">
                <a:solidFill>
                  <a:srgbClr val="FFFFFF"/>
                </a:solidFill>
                <a:latin typeface="Arial" charset="0"/>
                <a:ea typeface="宋体" pitchFamily="2" charset="-122"/>
              </a:rPr>
              <a:t>:20-22pt</a:t>
            </a:r>
          </a:p>
          <a:p>
            <a:pPr algn="r" defTabSz="877615">
              <a:lnSpc>
                <a:spcPct val="125000"/>
              </a:lnSpc>
              <a:buClr>
                <a:srgbClr val="990000"/>
              </a:buClr>
              <a:buFont typeface="Wingdings" pitchFamily="2" charset="2"/>
              <a:buNone/>
              <a:defRPr/>
            </a:pPr>
            <a:r>
              <a:rPr lang="zh-CN" altLang="en-US" sz="1200" dirty="0">
                <a:solidFill>
                  <a:srgbClr val="FFFFFF"/>
                </a:solidFill>
                <a:latin typeface="Arial" charset="0"/>
                <a:ea typeface="宋体" pitchFamily="2" charset="-122"/>
              </a:rPr>
              <a:t>子目录 </a:t>
            </a:r>
            <a:r>
              <a:rPr lang="en-US" altLang="zh-CN" sz="1200" dirty="0">
                <a:solidFill>
                  <a:srgbClr val="FFFFFF"/>
                </a:solidFill>
                <a:latin typeface="Arial" charset="0"/>
                <a:ea typeface="宋体" pitchFamily="2" charset="-122"/>
              </a:rPr>
              <a:t>(2-5</a:t>
            </a:r>
            <a:r>
              <a:rPr lang="zh-CN" altLang="en-US" sz="1200" dirty="0">
                <a:solidFill>
                  <a:srgbClr val="FFFFFF"/>
                </a:solidFill>
                <a:latin typeface="Arial" charset="0"/>
                <a:ea typeface="宋体" pitchFamily="2" charset="-122"/>
              </a:rPr>
              <a:t>级</a:t>
            </a:r>
            <a:r>
              <a:rPr lang="en-US" altLang="zh-CN" sz="1200" dirty="0">
                <a:solidFill>
                  <a:srgbClr val="FFFFFF"/>
                </a:solidFill>
                <a:latin typeface="Arial" charset="0"/>
                <a:ea typeface="宋体" pitchFamily="2" charset="-122"/>
              </a:rPr>
              <a:t>) :18pt  </a:t>
            </a:r>
          </a:p>
          <a:p>
            <a:pPr algn="r" defTabSz="877615">
              <a:lnSpc>
                <a:spcPct val="125000"/>
              </a:lnSpc>
              <a:buClr>
                <a:srgbClr val="990000"/>
              </a:buClr>
              <a:buFont typeface="Wingdings" pitchFamily="2" charset="2"/>
              <a:buNone/>
              <a:defRPr/>
            </a:pPr>
            <a:r>
              <a:rPr lang="zh-CN" altLang="en-US" sz="1200" dirty="0">
                <a:solidFill>
                  <a:srgbClr val="FFFFFF"/>
                </a:solidFill>
                <a:latin typeface="Arial" charset="0"/>
                <a:ea typeface="宋体" pitchFamily="2" charset="-122"/>
              </a:rPr>
              <a:t>颜色</a:t>
            </a:r>
            <a:r>
              <a:rPr lang="en-US" altLang="zh-CN" sz="1200" dirty="0">
                <a:solidFill>
                  <a:srgbClr val="FFFFFF"/>
                </a:solidFill>
                <a:latin typeface="Arial" charset="0"/>
                <a:ea typeface="宋体" pitchFamily="2" charset="-122"/>
              </a:rPr>
              <a:t>:</a:t>
            </a:r>
            <a:r>
              <a:rPr lang="zh-CN" altLang="en-US" sz="1200" dirty="0">
                <a:solidFill>
                  <a:srgbClr val="FFFFFF"/>
                </a:solidFill>
                <a:latin typeface="Arial" charset="0"/>
                <a:ea typeface="宋体" pitchFamily="2" charset="-122"/>
              </a:rPr>
              <a:t>黑色</a:t>
            </a:r>
          </a:p>
          <a:p>
            <a:pPr algn="r" defTabSz="877615">
              <a:lnSpc>
                <a:spcPct val="125000"/>
              </a:lnSpc>
              <a:buClr>
                <a:srgbClr val="990000"/>
              </a:buClr>
              <a:buFont typeface="Wingdings" pitchFamily="2" charset="2"/>
              <a:buNone/>
              <a:defRPr/>
            </a:pPr>
            <a:r>
              <a:rPr lang="zh-CN" altLang="en-US" sz="1200" dirty="0">
                <a:solidFill>
                  <a:srgbClr val="FFFFFF"/>
                </a:solidFill>
                <a:latin typeface="FrutigerNext LT Regular" pitchFamily="34" charset="0"/>
                <a:ea typeface="宋体" pitchFamily="2" charset="-122"/>
              </a:rPr>
              <a:t>内部使用字体 </a:t>
            </a:r>
            <a:r>
              <a:rPr lang="en-US" altLang="zh-CN" sz="1200" dirty="0">
                <a:solidFill>
                  <a:srgbClr val="FFFFFF"/>
                </a:solidFill>
                <a:latin typeface="FrutigerNext LT Regular" pitchFamily="34" charset="0"/>
                <a:ea typeface="宋体" pitchFamily="2" charset="-122"/>
              </a:rPr>
              <a:t>:</a:t>
            </a:r>
          </a:p>
          <a:p>
            <a:pPr algn="r" defTabSz="877615">
              <a:lnSpc>
                <a:spcPct val="125000"/>
              </a:lnSpc>
              <a:buClr>
                <a:srgbClr val="990000"/>
              </a:buClr>
              <a:buFont typeface="Wingdings" pitchFamily="2" charset="2"/>
              <a:buNone/>
              <a:defRPr/>
            </a:pPr>
            <a:r>
              <a:rPr lang="en-US" altLang="zh-CN" sz="1200" dirty="0" err="1">
                <a:solidFill>
                  <a:srgbClr val="FFFFFF"/>
                </a:solidFill>
                <a:latin typeface="FrutigerNext LT Regular" pitchFamily="34" charset="0"/>
                <a:ea typeface="宋体" pitchFamily="2" charset="-122"/>
              </a:rPr>
              <a:t>FrutigerNext</a:t>
            </a:r>
            <a:r>
              <a:rPr lang="en-US" altLang="zh-CN" sz="1200" dirty="0">
                <a:solidFill>
                  <a:srgbClr val="FFFFFF"/>
                </a:solidFill>
                <a:latin typeface="FrutigerNext LT Regular" pitchFamily="34" charset="0"/>
                <a:ea typeface="宋体" pitchFamily="2" charset="-122"/>
              </a:rPr>
              <a:t> LT Regular</a:t>
            </a:r>
          </a:p>
          <a:p>
            <a:pPr algn="r" defTabSz="877615">
              <a:lnSpc>
                <a:spcPct val="125000"/>
              </a:lnSpc>
              <a:buClr>
                <a:srgbClr val="990000"/>
              </a:buClr>
              <a:buFont typeface="Wingdings" pitchFamily="2" charset="2"/>
              <a:buNone/>
              <a:defRPr/>
            </a:pPr>
            <a:r>
              <a:rPr lang="zh-CN" altLang="en-US" sz="1200" dirty="0">
                <a:solidFill>
                  <a:srgbClr val="FFFFFF"/>
                </a:solidFill>
                <a:latin typeface="FrutigerNext LT Regular" pitchFamily="34" charset="0"/>
                <a:ea typeface="宋体" pitchFamily="2" charset="-122"/>
              </a:rPr>
              <a:t>外部使用字体 </a:t>
            </a:r>
            <a:r>
              <a:rPr lang="en-US" altLang="zh-CN" sz="1200" dirty="0">
                <a:solidFill>
                  <a:srgbClr val="FFFFFF"/>
                </a:solidFill>
                <a:latin typeface="FrutigerNext LT Regular" pitchFamily="34" charset="0"/>
                <a:ea typeface="宋体" pitchFamily="2" charset="-122"/>
              </a:rPr>
              <a:t>: Arial</a:t>
            </a:r>
          </a:p>
          <a:p>
            <a:pPr algn="r" defTabSz="877615">
              <a:lnSpc>
                <a:spcPct val="75000"/>
              </a:lnSpc>
              <a:buClr>
                <a:srgbClr val="990000"/>
              </a:buClr>
              <a:buFont typeface="Wingdings" pitchFamily="2" charset="2"/>
              <a:buNone/>
              <a:defRPr/>
            </a:pPr>
            <a:endParaRPr lang="en-US" altLang="zh-CN" sz="1200" dirty="0">
              <a:solidFill>
                <a:srgbClr val="FFFFFF"/>
              </a:solidFill>
              <a:latin typeface="Arial" charset="0"/>
              <a:ea typeface="宋体" pitchFamily="2" charset="-122"/>
            </a:endParaRPr>
          </a:p>
          <a:p>
            <a:pPr algn="r" defTabSz="877615">
              <a:lnSpc>
                <a:spcPct val="125000"/>
              </a:lnSpc>
              <a:buClr>
                <a:srgbClr val="990000"/>
              </a:buClr>
              <a:buFont typeface="Wingdings" pitchFamily="2" charset="2"/>
              <a:buNone/>
              <a:defRPr/>
            </a:pPr>
            <a:r>
              <a:rPr lang="zh-CN" altLang="en-US" sz="1200" dirty="0">
                <a:solidFill>
                  <a:srgbClr val="FFFFFF"/>
                </a:solidFill>
                <a:latin typeface="Arial" charset="0"/>
                <a:ea typeface="宋体" pitchFamily="2" charset="-122"/>
              </a:rPr>
              <a:t>中文正文</a:t>
            </a:r>
            <a:r>
              <a:rPr lang="en-US" altLang="zh-CN" sz="1200" dirty="0">
                <a:solidFill>
                  <a:srgbClr val="FFFFFF"/>
                </a:solidFill>
                <a:latin typeface="Arial" charset="0"/>
                <a:ea typeface="宋体" pitchFamily="2" charset="-122"/>
              </a:rPr>
              <a:t>:18-20pt</a:t>
            </a:r>
          </a:p>
          <a:p>
            <a:pPr algn="r" defTabSz="877615">
              <a:lnSpc>
                <a:spcPct val="125000"/>
              </a:lnSpc>
              <a:buClr>
                <a:srgbClr val="990000"/>
              </a:buClr>
              <a:buFont typeface="Wingdings" pitchFamily="2" charset="2"/>
              <a:buNone/>
              <a:defRPr/>
            </a:pPr>
            <a:r>
              <a:rPr lang="zh-CN" altLang="en-US" sz="1200" dirty="0">
                <a:solidFill>
                  <a:srgbClr val="FFFFFF"/>
                </a:solidFill>
                <a:latin typeface="Arial" charset="0"/>
                <a:ea typeface="宋体" pitchFamily="2" charset="-122"/>
              </a:rPr>
              <a:t>子目录</a:t>
            </a:r>
            <a:r>
              <a:rPr lang="en-US" altLang="zh-CN" sz="1200" dirty="0">
                <a:solidFill>
                  <a:srgbClr val="FFFFFF"/>
                </a:solidFill>
                <a:latin typeface="Arial" charset="0"/>
                <a:ea typeface="宋体" pitchFamily="2" charset="-122"/>
              </a:rPr>
              <a:t>(2-5</a:t>
            </a:r>
            <a:r>
              <a:rPr lang="zh-CN" altLang="en-US" sz="1200" dirty="0">
                <a:solidFill>
                  <a:srgbClr val="FFFFFF"/>
                </a:solidFill>
                <a:latin typeface="Arial" charset="0"/>
                <a:ea typeface="宋体" pitchFamily="2" charset="-122"/>
              </a:rPr>
              <a:t>级</a:t>
            </a:r>
            <a:r>
              <a:rPr lang="en-US" altLang="zh-CN" sz="1200" dirty="0">
                <a:solidFill>
                  <a:srgbClr val="FFFFFF"/>
                </a:solidFill>
                <a:latin typeface="Arial" charset="0"/>
                <a:ea typeface="宋体" pitchFamily="2" charset="-122"/>
              </a:rPr>
              <a:t>):18pt </a:t>
            </a:r>
            <a:endParaRPr lang="zh-CN" altLang="en-US" sz="1200" dirty="0">
              <a:solidFill>
                <a:srgbClr val="FFFFFF"/>
              </a:solidFill>
              <a:latin typeface="Arial" charset="0"/>
              <a:ea typeface="宋体" pitchFamily="2" charset="-122"/>
            </a:endParaRPr>
          </a:p>
          <a:p>
            <a:pPr algn="r" defTabSz="877615">
              <a:lnSpc>
                <a:spcPct val="125000"/>
              </a:lnSpc>
              <a:buClr>
                <a:srgbClr val="990000"/>
              </a:buClr>
              <a:buFont typeface="Wingdings" pitchFamily="2" charset="2"/>
              <a:buNone/>
              <a:defRPr/>
            </a:pPr>
            <a:r>
              <a:rPr lang="zh-CN" altLang="en-US" sz="1200" dirty="0">
                <a:solidFill>
                  <a:srgbClr val="FFFFFF"/>
                </a:solidFill>
                <a:latin typeface="Arial" charset="0"/>
                <a:ea typeface="宋体" pitchFamily="2" charset="-122"/>
              </a:rPr>
              <a:t>颜色</a:t>
            </a:r>
            <a:r>
              <a:rPr lang="en-US" altLang="zh-CN" sz="1200" dirty="0">
                <a:solidFill>
                  <a:srgbClr val="FFFFFF"/>
                </a:solidFill>
                <a:latin typeface="Arial" charset="0"/>
                <a:ea typeface="宋体" pitchFamily="2" charset="-122"/>
              </a:rPr>
              <a:t>:</a:t>
            </a:r>
            <a:r>
              <a:rPr lang="zh-CN" altLang="en-US" sz="1200" dirty="0">
                <a:solidFill>
                  <a:srgbClr val="FFFFFF"/>
                </a:solidFill>
                <a:latin typeface="Arial" charset="0"/>
                <a:ea typeface="宋体" pitchFamily="2" charset="-122"/>
              </a:rPr>
              <a:t>黑色</a:t>
            </a:r>
          </a:p>
          <a:p>
            <a:pPr algn="r" defTabSz="877615">
              <a:lnSpc>
                <a:spcPct val="125000"/>
              </a:lnSpc>
              <a:buClr>
                <a:srgbClr val="990000"/>
              </a:buClr>
              <a:buFont typeface="Wingdings" pitchFamily="2" charset="2"/>
              <a:buNone/>
              <a:defRPr/>
            </a:pPr>
            <a:r>
              <a:rPr lang="zh-CN" altLang="en-US" sz="1200" dirty="0">
                <a:solidFill>
                  <a:srgbClr val="FFFFFF"/>
                </a:solidFill>
                <a:latin typeface="Arial" charset="0"/>
                <a:ea typeface="宋体" pitchFamily="2" charset="-122"/>
              </a:rPr>
              <a:t>字体</a:t>
            </a:r>
            <a:r>
              <a:rPr lang="en-US" altLang="zh-CN" sz="1200" dirty="0">
                <a:solidFill>
                  <a:srgbClr val="FFFFFF"/>
                </a:solidFill>
                <a:latin typeface="Arial" charset="0"/>
                <a:ea typeface="宋体" pitchFamily="2" charset="-122"/>
              </a:rPr>
              <a:t>:</a:t>
            </a:r>
            <a:r>
              <a:rPr lang="zh-CN" altLang="en-US" sz="1200" dirty="0">
                <a:solidFill>
                  <a:srgbClr val="FFFFFF"/>
                </a:solidFill>
                <a:latin typeface="Arial" charset="0"/>
                <a:ea typeface="宋体" pitchFamily="2" charset="-122"/>
              </a:rPr>
              <a:t>细黑体 </a:t>
            </a:r>
          </a:p>
          <a:p>
            <a:pPr algn="r" defTabSz="877615">
              <a:lnSpc>
                <a:spcPct val="125000"/>
              </a:lnSpc>
              <a:buClr>
                <a:srgbClr val="990000"/>
              </a:buClr>
              <a:buFont typeface="Wingdings" pitchFamily="2" charset="2"/>
              <a:buNone/>
              <a:defRPr/>
            </a:pPr>
            <a:endParaRPr lang="zh-CN" altLang="en-US" sz="1200" dirty="0">
              <a:solidFill>
                <a:srgbClr val="FFFFFF"/>
              </a:solidFill>
              <a:latin typeface="Arial" charset="0"/>
              <a:ea typeface="宋体" pitchFamily="2" charset="-122"/>
            </a:endParaRPr>
          </a:p>
          <a:p>
            <a:pPr algn="r" defTabSz="877615">
              <a:lnSpc>
                <a:spcPct val="125000"/>
              </a:lnSpc>
              <a:buClr>
                <a:srgbClr val="990000"/>
              </a:buClr>
              <a:buFont typeface="Wingdings" pitchFamily="2" charset="2"/>
              <a:buNone/>
              <a:defRPr/>
            </a:pPr>
            <a:endParaRPr lang="zh-CN" altLang="en-US" sz="1200" dirty="0">
              <a:solidFill>
                <a:srgbClr val="FFFFFF"/>
              </a:solidFill>
              <a:latin typeface="Arial" charset="0"/>
              <a:ea typeface="宋体" pitchFamily="2" charset="-122"/>
            </a:endParaRPr>
          </a:p>
          <a:p>
            <a:pPr algn="r" defTabSz="877615">
              <a:lnSpc>
                <a:spcPct val="125000"/>
              </a:lnSpc>
              <a:buClr>
                <a:srgbClr val="990000"/>
              </a:buClr>
              <a:buFont typeface="Wingdings" pitchFamily="2" charset="2"/>
              <a:buNone/>
              <a:defRPr/>
            </a:pPr>
            <a:endParaRPr lang="en-US" altLang="zh-CN" sz="1200" dirty="0">
              <a:solidFill>
                <a:srgbClr val="FFFFFF"/>
              </a:solidFill>
              <a:latin typeface="Arial" charset="0"/>
              <a:ea typeface="宋体" pitchFamily="2" charset="-122"/>
            </a:endParaRPr>
          </a:p>
          <a:p>
            <a:pPr algn="r" defTabSz="877615">
              <a:lnSpc>
                <a:spcPct val="125000"/>
              </a:lnSpc>
              <a:buClr>
                <a:srgbClr val="990000"/>
              </a:buClr>
              <a:buFont typeface="Wingdings" pitchFamily="2" charset="2"/>
              <a:buNone/>
              <a:defRPr/>
            </a:pPr>
            <a:endParaRPr lang="en-US" altLang="zh-CN" sz="1200" dirty="0">
              <a:solidFill>
                <a:srgbClr val="FFFFFF"/>
              </a:solidFill>
              <a:latin typeface="Arial" charset="0"/>
              <a:ea typeface="宋体" pitchFamily="2" charset="-122"/>
            </a:endParaRPr>
          </a:p>
          <a:p>
            <a:pPr algn="r" defTabSz="877615">
              <a:lnSpc>
                <a:spcPct val="125000"/>
              </a:lnSpc>
              <a:buClr>
                <a:srgbClr val="990000"/>
              </a:buClr>
              <a:buFont typeface="Wingdings" pitchFamily="2" charset="2"/>
              <a:buNone/>
              <a:defRPr/>
            </a:pPr>
            <a:endParaRPr lang="zh-CN" altLang="en-US" sz="1200" dirty="0">
              <a:solidFill>
                <a:srgbClr val="080808"/>
              </a:solidFill>
              <a:latin typeface="Arial" charset="0"/>
              <a:ea typeface="宋体" pitchFamily="2" charset="-122"/>
            </a:endParaRPr>
          </a:p>
        </p:txBody>
      </p:sp>
      <p:sp>
        <p:nvSpPr>
          <p:cNvPr id="663556" name="Rectangle 4"/>
          <p:cNvSpPr>
            <a:spLocks noChangeArrowheads="1"/>
          </p:cNvSpPr>
          <p:nvPr/>
        </p:nvSpPr>
        <p:spPr bwMode="auto">
          <a:xfrm>
            <a:off x="12361868" y="5445138"/>
            <a:ext cx="1225550" cy="322263"/>
          </a:xfrm>
          <a:prstGeom prst="rect">
            <a:avLst/>
          </a:prstGeom>
          <a:solidFill>
            <a:schemeClr val="bg1"/>
          </a:solidFill>
          <a:ln w="9525" algn="ctr">
            <a:noFill/>
            <a:miter lim="800000"/>
            <a:headEnd/>
            <a:tailEnd/>
          </a:ln>
          <a:effectLst/>
        </p:spPr>
        <p:txBody>
          <a:bodyPr lIns="91397" tIns="45698" rIns="91397" bIns="45698" anchor="ctr">
            <a:spAutoFit/>
          </a:bodyPr>
          <a:lstStyle/>
          <a:p>
            <a:pPr eaLnBrk="0" hangingPunct="0">
              <a:defRPr/>
            </a:pPr>
            <a:endParaRPr lang="zh-CN" altLang="en-US" sz="1500" dirty="0">
              <a:solidFill>
                <a:srgbClr val="000000"/>
              </a:solidFill>
              <a:latin typeface="FrutigerNext LT Regular" pitchFamily="34" charset="0"/>
              <a:ea typeface="ＭＳ Ｐゴシック" pitchFamily="34" charset="-128"/>
            </a:endParaRPr>
          </a:p>
        </p:txBody>
      </p:sp>
      <p:grpSp>
        <p:nvGrpSpPr>
          <p:cNvPr id="3077" name="Group 5"/>
          <p:cNvGrpSpPr>
            <a:grpSpLocks/>
          </p:cNvGrpSpPr>
          <p:nvPr/>
        </p:nvGrpSpPr>
        <p:grpSpPr bwMode="auto">
          <a:xfrm>
            <a:off x="12472990" y="5278450"/>
            <a:ext cx="987425" cy="184151"/>
            <a:chOff x="6657" y="3492"/>
            <a:chExt cx="527" cy="121"/>
          </a:xfrm>
        </p:grpSpPr>
        <p:sp>
          <p:nvSpPr>
            <p:cNvPr id="663558" name="Rectangle 6"/>
            <p:cNvSpPr>
              <a:spLocks noChangeArrowheads="1"/>
            </p:cNvSpPr>
            <p:nvPr/>
          </p:nvSpPr>
          <p:spPr bwMode="auto">
            <a:xfrm flipV="1">
              <a:off x="6789" y="3492"/>
              <a:ext cx="132" cy="121"/>
            </a:xfrm>
            <a:prstGeom prst="rect">
              <a:avLst/>
            </a:prstGeom>
            <a:solidFill>
              <a:srgbClr val="FFCC66"/>
            </a:solidFill>
            <a:ln w="9525">
              <a:noFill/>
              <a:miter lim="800000"/>
              <a:headEnd/>
              <a:tailEnd/>
            </a:ln>
            <a:effectLst/>
          </p:spPr>
          <p:txBody>
            <a:bodyPr wrap="none" anchor="ctr"/>
            <a:lstStyle/>
            <a:p>
              <a:pPr eaLnBrk="0" hangingPunct="0">
                <a:defRPr/>
              </a:pPr>
              <a:endParaRPr lang="zh-CN" altLang="en-US" sz="1500" dirty="0">
                <a:solidFill>
                  <a:srgbClr val="000000"/>
                </a:solidFill>
                <a:latin typeface="FrutigerNext LT Regular" pitchFamily="34" charset="0"/>
                <a:ea typeface="ＭＳ Ｐゴシック" pitchFamily="34" charset="-128"/>
              </a:endParaRPr>
            </a:p>
          </p:txBody>
        </p:sp>
        <p:sp>
          <p:nvSpPr>
            <p:cNvPr id="663559" name="Rectangle 7"/>
            <p:cNvSpPr>
              <a:spLocks noChangeArrowheads="1"/>
            </p:cNvSpPr>
            <p:nvPr/>
          </p:nvSpPr>
          <p:spPr bwMode="auto">
            <a:xfrm flipV="1">
              <a:off x="6921" y="3492"/>
              <a:ext cx="130" cy="121"/>
            </a:xfrm>
            <a:prstGeom prst="rect">
              <a:avLst/>
            </a:prstGeom>
            <a:solidFill>
              <a:srgbClr val="FF9900"/>
            </a:solidFill>
            <a:ln w="9525">
              <a:noFill/>
              <a:miter lim="800000"/>
              <a:headEnd/>
              <a:tailEnd/>
            </a:ln>
            <a:effectLst/>
          </p:spPr>
          <p:txBody>
            <a:bodyPr wrap="none" anchor="ctr"/>
            <a:lstStyle/>
            <a:p>
              <a:pPr eaLnBrk="0" hangingPunct="0">
                <a:defRPr/>
              </a:pPr>
              <a:endParaRPr lang="zh-CN" altLang="en-US" sz="1500" dirty="0">
                <a:solidFill>
                  <a:srgbClr val="000000"/>
                </a:solidFill>
                <a:latin typeface="FrutigerNext LT Regular" pitchFamily="34" charset="0"/>
                <a:ea typeface="ＭＳ Ｐゴシック" pitchFamily="34" charset="-128"/>
              </a:endParaRPr>
            </a:p>
          </p:txBody>
        </p:sp>
        <p:sp>
          <p:nvSpPr>
            <p:cNvPr id="663560" name="Rectangle 8"/>
            <p:cNvSpPr>
              <a:spLocks noChangeArrowheads="1"/>
            </p:cNvSpPr>
            <p:nvPr/>
          </p:nvSpPr>
          <p:spPr bwMode="auto">
            <a:xfrm flipV="1">
              <a:off x="7052" y="3492"/>
              <a:ext cx="132" cy="121"/>
            </a:xfrm>
            <a:prstGeom prst="rect">
              <a:avLst/>
            </a:prstGeom>
            <a:solidFill>
              <a:srgbClr val="99660A"/>
            </a:solidFill>
            <a:ln w="9525">
              <a:noFill/>
              <a:miter lim="800000"/>
              <a:headEnd/>
              <a:tailEnd/>
            </a:ln>
            <a:effectLst/>
          </p:spPr>
          <p:txBody>
            <a:bodyPr wrap="none" anchor="ctr"/>
            <a:lstStyle/>
            <a:p>
              <a:pPr eaLnBrk="0" hangingPunct="0">
                <a:defRPr/>
              </a:pPr>
              <a:endParaRPr lang="zh-CN" altLang="en-US" sz="1500" dirty="0">
                <a:solidFill>
                  <a:srgbClr val="000000"/>
                </a:solidFill>
                <a:latin typeface="FrutigerNext LT Regular" pitchFamily="34" charset="0"/>
                <a:ea typeface="ＭＳ Ｐゴシック" pitchFamily="34" charset="-128"/>
              </a:endParaRPr>
            </a:p>
          </p:txBody>
        </p:sp>
        <p:sp>
          <p:nvSpPr>
            <p:cNvPr id="663561" name="Rectangle 9"/>
            <p:cNvSpPr>
              <a:spLocks noChangeArrowheads="1"/>
            </p:cNvSpPr>
            <p:nvPr/>
          </p:nvSpPr>
          <p:spPr bwMode="auto">
            <a:xfrm flipV="1">
              <a:off x="6657" y="3492"/>
              <a:ext cx="132" cy="121"/>
            </a:xfrm>
            <a:prstGeom prst="rect">
              <a:avLst/>
            </a:prstGeom>
            <a:solidFill>
              <a:srgbClr val="FFCC99"/>
            </a:solidFill>
            <a:ln w="9525">
              <a:noFill/>
              <a:miter lim="800000"/>
              <a:headEnd/>
              <a:tailEnd/>
            </a:ln>
            <a:effectLst/>
          </p:spPr>
          <p:txBody>
            <a:bodyPr wrap="none" anchor="ctr"/>
            <a:lstStyle/>
            <a:p>
              <a:pPr eaLnBrk="0" hangingPunct="0">
                <a:defRPr/>
              </a:pPr>
              <a:endParaRPr lang="zh-CN" altLang="en-US" sz="1500" dirty="0">
                <a:solidFill>
                  <a:srgbClr val="000000"/>
                </a:solidFill>
                <a:latin typeface="FrutigerNext LT Regular" pitchFamily="34" charset="0"/>
                <a:ea typeface="ＭＳ Ｐゴシック" pitchFamily="34" charset="-128"/>
              </a:endParaRPr>
            </a:p>
          </p:txBody>
        </p:sp>
      </p:grpSp>
      <p:grpSp>
        <p:nvGrpSpPr>
          <p:cNvPr id="3078" name="Group 10"/>
          <p:cNvGrpSpPr>
            <a:grpSpLocks/>
          </p:cNvGrpSpPr>
          <p:nvPr/>
        </p:nvGrpSpPr>
        <p:grpSpPr bwMode="auto">
          <a:xfrm>
            <a:off x="12472990" y="6203963"/>
            <a:ext cx="987425" cy="182563"/>
            <a:chOff x="6657" y="4103"/>
            <a:chExt cx="527" cy="121"/>
          </a:xfrm>
        </p:grpSpPr>
        <p:sp>
          <p:nvSpPr>
            <p:cNvPr id="663563" name="Rectangle 11"/>
            <p:cNvSpPr>
              <a:spLocks noChangeArrowheads="1"/>
            </p:cNvSpPr>
            <p:nvPr/>
          </p:nvSpPr>
          <p:spPr bwMode="auto">
            <a:xfrm flipV="1">
              <a:off x="6789" y="4103"/>
              <a:ext cx="132" cy="121"/>
            </a:xfrm>
            <a:prstGeom prst="rect">
              <a:avLst/>
            </a:prstGeom>
            <a:solidFill>
              <a:srgbClr val="99CCFF"/>
            </a:solidFill>
            <a:ln w="9525">
              <a:noFill/>
              <a:miter lim="800000"/>
              <a:headEnd/>
              <a:tailEnd/>
            </a:ln>
            <a:effectLst/>
          </p:spPr>
          <p:txBody>
            <a:bodyPr wrap="none" anchor="ctr"/>
            <a:lstStyle/>
            <a:p>
              <a:pPr eaLnBrk="0" hangingPunct="0">
                <a:defRPr/>
              </a:pPr>
              <a:endParaRPr lang="zh-CN" altLang="en-US" sz="1500" dirty="0">
                <a:solidFill>
                  <a:srgbClr val="000000"/>
                </a:solidFill>
                <a:latin typeface="FrutigerNext LT Regular" pitchFamily="34" charset="0"/>
                <a:ea typeface="ＭＳ Ｐゴシック" pitchFamily="34" charset="-128"/>
              </a:endParaRPr>
            </a:p>
          </p:txBody>
        </p:sp>
        <p:sp>
          <p:nvSpPr>
            <p:cNvPr id="663564" name="Rectangle 12"/>
            <p:cNvSpPr>
              <a:spLocks noChangeArrowheads="1"/>
            </p:cNvSpPr>
            <p:nvPr/>
          </p:nvSpPr>
          <p:spPr bwMode="auto">
            <a:xfrm flipV="1">
              <a:off x="6921" y="4103"/>
              <a:ext cx="130" cy="121"/>
            </a:xfrm>
            <a:prstGeom prst="rect">
              <a:avLst/>
            </a:prstGeom>
            <a:solidFill>
              <a:srgbClr val="99CCCC"/>
            </a:solidFill>
            <a:ln w="9525">
              <a:noFill/>
              <a:miter lim="800000"/>
              <a:headEnd/>
              <a:tailEnd/>
            </a:ln>
            <a:effectLst/>
          </p:spPr>
          <p:txBody>
            <a:bodyPr wrap="none" anchor="ctr"/>
            <a:lstStyle/>
            <a:p>
              <a:pPr eaLnBrk="0" hangingPunct="0">
                <a:defRPr/>
              </a:pPr>
              <a:endParaRPr lang="zh-CN" altLang="en-US" sz="1500" dirty="0">
                <a:solidFill>
                  <a:srgbClr val="000000"/>
                </a:solidFill>
                <a:latin typeface="FrutigerNext LT Regular" pitchFamily="34" charset="0"/>
                <a:ea typeface="ＭＳ Ｐゴシック" pitchFamily="34" charset="-128"/>
              </a:endParaRPr>
            </a:p>
          </p:txBody>
        </p:sp>
        <p:sp>
          <p:nvSpPr>
            <p:cNvPr id="663565" name="Rectangle 13"/>
            <p:cNvSpPr>
              <a:spLocks noChangeArrowheads="1"/>
            </p:cNvSpPr>
            <p:nvPr/>
          </p:nvSpPr>
          <p:spPr bwMode="auto">
            <a:xfrm flipV="1">
              <a:off x="7052" y="4103"/>
              <a:ext cx="132" cy="121"/>
            </a:xfrm>
            <a:prstGeom prst="rect">
              <a:avLst/>
            </a:prstGeom>
            <a:solidFill>
              <a:srgbClr val="009999"/>
            </a:solidFill>
            <a:ln w="9525">
              <a:noFill/>
              <a:miter lim="800000"/>
              <a:headEnd/>
              <a:tailEnd/>
            </a:ln>
            <a:effectLst/>
          </p:spPr>
          <p:txBody>
            <a:bodyPr wrap="none" anchor="ctr"/>
            <a:lstStyle/>
            <a:p>
              <a:pPr eaLnBrk="0" hangingPunct="0">
                <a:defRPr/>
              </a:pPr>
              <a:endParaRPr lang="zh-CN" altLang="en-US" sz="1500" dirty="0">
                <a:solidFill>
                  <a:srgbClr val="000000"/>
                </a:solidFill>
                <a:latin typeface="FrutigerNext LT Regular" pitchFamily="34" charset="0"/>
                <a:ea typeface="ＭＳ Ｐゴシック" pitchFamily="34" charset="-128"/>
              </a:endParaRPr>
            </a:p>
          </p:txBody>
        </p:sp>
        <p:sp>
          <p:nvSpPr>
            <p:cNvPr id="663566" name="Rectangle 14"/>
            <p:cNvSpPr>
              <a:spLocks noChangeArrowheads="1"/>
            </p:cNvSpPr>
            <p:nvPr/>
          </p:nvSpPr>
          <p:spPr bwMode="auto">
            <a:xfrm flipV="1">
              <a:off x="6657" y="4103"/>
              <a:ext cx="132" cy="121"/>
            </a:xfrm>
            <a:prstGeom prst="rect">
              <a:avLst/>
            </a:prstGeom>
            <a:solidFill>
              <a:srgbClr val="CCCCFF"/>
            </a:solidFill>
            <a:ln w="9525">
              <a:noFill/>
              <a:miter lim="800000"/>
              <a:headEnd/>
              <a:tailEnd/>
            </a:ln>
            <a:effectLst/>
          </p:spPr>
          <p:txBody>
            <a:bodyPr wrap="none" anchor="ctr"/>
            <a:lstStyle/>
            <a:p>
              <a:pPr eaLnBrk="0" hangingPunct="0">
                <a:defRPr/>
              </a:pPr>
              <a:endParaRPr lang="zh-CN" altLang="en-US" sz="1500" dirty="0">
                <a:solidFill>
                  <a:srgbClr val="000000"/>
                </a:solidFill>
                <a:latin typeface="FrutigerNext LT Regular" pitchFamily="34" charset="0"/>
                <a:ea typeface="ＭＳ Ｐゴシック" pitchFamily="34" charset="-128"/>
              </a:endParaRPr>
            </a:p>
          </p:txBody>
        </p:sp>
      </p:grpSp>
      <p:grpSp>
        <p:nvGrpSpPr>
          <p:cNvPr id="3079" name="Group 15"/>
          <p:cNvGrpSpPr>
            <a:grpSpLocks/>
          </p:cNvGrpSpPr>
          <p:nvPr/>
        </p:nvGrpSpPr>
        <p:grpSpPr bwMode="auto">
          <a:xfrm>
            <a:off x="12472990" y="6450025"/>
            <a:ext cx="987425" cy="182563"/>
            <a:chOff x="6657" y="4266"/>
            <a:chExt cx="527" cy="121"/>
          </a:xfrm>
        </p:grpSpPr>
        <p:sp>
          <p:nvSpPr>
            <p:cNvPr id="663568" name="Rectangle 16"/>
            <p:cNvSpPr>
              <a:spLocks noChangeArrowheads="1"/>
            </p:cNvSpPr>
            <p:nvPr/>
          </p:nvSpPr>
          <p:spPr bwMode="auto">
            <a:xfrm flipV="1">
              <a:off x="6789" y="4266"/>
              <a:ext cx="132" cy="121"/>
            </a:xfrm>
            <a:prstGeom prst="rect">
              <a:avLst/>
            </a:prstGeom>
            <a:solidFill>
              <a:srgbClr val="99CCCC"/>
            </a:solidFill>
            <a:ln w="9525">
              <a:noFill/>
              <a:miter lim="800000"/>
              <a:headEnd/>
              <a:tailEnd/>
            </a:ln>
            <a:effectLst/>
          </p:spPr>
          <p:txBody>
            <a:bodyPr wrap="none" anchor="ctr"/>
            <a:lstStyle/>
            <a:p>
              <a:pPr eaLnBrk="0" hangingPunct="0">
                <a:defRPr/>
              </a:pPr>
              <a:endParaRPr lang="zh-CN" altLang="en-US" sz="1500" dirty="0">
                <a:solidFill>
                  <a:srgbClr val="000000"/>
                </a:solidFill>
                <a:latin typeface="FrutigerNext LT Regular" pitchFamily="34" charset="0"/>
                <a:ea typeface="ＭＳ Ｐゴシック" pitchFamily="34" charset="-128"/>
              </a:endParaRPr>
            </a:p>
          </p:txBody>
        </p:sp>
        <p:sp>
          <p:nvSpPr>
            <p:cNvPr id="663569" name="Rectangle 17"/>
            <p:cNvSpPr>
              <a:spLocks noChangeArrowheads="1"/>
            </p:cNvSpPr>
            <p:nvPr/>
          </p:nvSpPr>
          <p:spPr bwMode="auto">
            <a:xfrm flipV="1">
              <a:off x="6921" y="4266"/>
              <a:ext cx="130" cy="121"/>
            </a:xfrm>
            <a:prstGeom prst="rect">
              <a:avLst/>
            </a:prstGeom>
            <a:solidFill>
              <a:srgbClr val="0099CC"/>
            </a:solidFill>
            <a:ln w="9525">
              <a:noFill/>
              <a:miter lim="800000"/>
              <a:headEnd/>
              <a:tailEnd/>
            </a:ln>
            <a:effectLst/>
          </p:spPr>
          <p:txBody>
            <a:bodyPr wrap="none" anchor="ctr"/>
            <a:lstStyle/>
            <a:p>
              <a:pPr eaLnBrk="0" hangingPunct="0">
                <a:defRPr/>
              </a:pPr>
              <a:endParaRPr lang="zh-CN" altLang="en-US" sz="1500" dirty="0">
                <a:solidFill>
                  <a:srgbClr val="000000"/>
                </a:solidFill>
                <a:latin typeface="FrutigerNext LT Regular" pitchFamily="34" charset="0"/>
                <a:ea typeface="ＭＳ Ｐゴシック" pitchFamily="34" charset="-128"/>
              </a:endParaRPr>
            </a:p>
          </p:txBody>
        </p:sp>
        <p:sp>
          <p:nvSpPr>
            <p:cNvPr id="663570" name="Rectangle 18"/>
            <p:cNvSpPr>
              <a:spLocks noChangeArrowheads="1"/>
            </p:cNvSpPr>
            <p:nvPr/>
          </p:nvSpPr>
          <p:spPr bwMode="auto">
            <a:xfrm flipV="1">
              <a:off x="7052" y="4266"/>
              <a:ext cx="132" cy="121"/>
            </a:xfrm>
            <a:prstGeom prst="rect">
              <a:avLst/>
            </a:prstGeom>
            <a:solidFill>
              <a:srgbClr val="006699"/>
            </a:solidFill>
            <a:ln w="9525">
              <a:noFill/>
              <a:miter lim="800000"/>
              <a:headEnd/>
              <a:tailEnd/>
            </a:ln>
            <a:effectLst/>
          </p:spPr>
          <p:txBody>
            <a:bodyPr wrap="none" anchor="ctr"/>
            <a:lstStyle/>
            <a:p>
              <a:pPr eaLnBrk="0" hangingPunct="0">
                <a:defRPr/>
              </a:pPr>
              <a:endParaRPr lang="zh-CN" altLang="en-US" sz="1500" dirty="0">
                <a:solidFill>
                  <a:srgbClr val="000000"/>
                </a:solidFill>
                <a:latin typeface="FrutigerNext LT Regular" pitchFamily="34" charset="0"/>
                <a:ea typeface="ＭＳ Ｐゴシック" pitchFamily="34" charset="-128"/>
              </a:endParaRPr>
            </a:p>
          </p:txBody>
        </p:sp>
        <p:sp>
          <p:nvSpPr>
            <p:cNvPr id="663571" name="Rectangle 19"/>
            <p:cNvSpPr>
              <a:spLocks noChangeArrowheads="1"/>
            </p:cNvSpPr>
            <p:nvPr/>
          </p:nvSpPr>
          <p:spPr bwMode="auto">
            <a:xfrm flipV="1">
              <a:off x="6657" y="4266"/>
              <a:ext cx="132" cy="121"/>
            </a:xfrm>
            <a:prstGeom prst="rect">
              <a:avLst/>
            </a:prstGeom>
            <a:solidFill>
              <a:srgbClr val="CCFF99"/>
            </a:solidFill>
            <a:ln w="9525">
              <a:noFill/>
              <a:miter lim="800000"/>
              <a:headEnd/>
              <a:tailEnd/>
            </a:ln>
            <a:effectLst/>
          </p:spPr>
          <p:txBody>
            <a:bodyPr wrap="none" anchor="ctr"/>
            <a:lstStyle/>
            <a:p>
              <a:pPr eaLnBrk="0" hangingPunct="0">
                <a:defRPr/>
              </a:pPr>
              <a:endParaRPr lang="zh-CN" altLang="en-US" sz="1500" dirty="0">
                <a:solidFill>
                  <a:srgbClr val="000000"/>
                </a:solidFill>
                <a:latin typeface="FrutigerNext LT Regular" pitchFamily="34" charset="0"/>
                <a:ea typeface="ＭＳ Ｐゴシック" pitchFamily="34" charset="-128"/>
              </a:endParaRPr>
            </a:p>
          </p:txBody>
        </p:sp>
      </p:grpSp>
      <p:grpSp>
        <p:nvGrpSpPr>
          <p:cNvPr id="3080" name="Group 20"/>
          <p:cNvGrpSpPr>
            <a:grpSpLocks/>
          </p:cNvGrpSpPr>
          <p:nvPr/>
        </p:nvGrpSpPr>
        <p:grpSpPr bwMode="auto">
          <a:xfrm>
            <a:off x="12472990" y="5527688"/>
            <a:ext cx="987425" cy="182563"/>
            <a:chOff x="6657" y="3656"/>
            <a:chExt cx="527" cy="121"/>
          </a:xfrm>
        </p:grpSpPr>
        <p:sp>
          <p:nvSpPr>
            <p:cNvPr id="663573" name="Rectangle 21"/>
            <p:cNvSpPr>
              <a:spLocks noChangeArrowheads="1"/>
            </p:cNvSpPr>
            <p:nvPr/>
          </p:nvSpPr>
          <p:spPr bwMode="auto">
            <a:xfrm flipV="1">
              <a:off x="6657" y="3656"/>
              <a:ext cx="132" cy="121"/>
            </a:xfrm>
            <a:prstGeom prst="rect">
              <a:avLst/>
            </a:prstGeom>
            <a:solidFill>
              <a:srgbClr val="CCCCCC"/>
            </a:solidFill>
            <a:ln w="9525">
              <a:noFill/>
              <a:miter lim="800000"/>
              <a:headEnd/>
              <a:tailEnd/>
            </a:ln>
            <a:effectLst/>
          </p:spPr>
          <p:txBody>
            <a:bodyPr wrap="none" anchor="ctr"/>
            <a:lstStyle/>
            <a:p>
              <a:pPr eaLnBrk="0" hangingPunct="0">
                <a:defRPr/>
              </a:pPr>
              <a:endParaRPr lang="zh-CN" altLang="en-US" sz="1500" dirty="0">
                <a:solidFill>
                  <a:srgbClr val="000000"/>
                </a:solidFill>
                <a:latin typeface="FrutigerNext LT Regular" pitchFamily="34" charset="0"/>
                <a:ea typeface="ＭＳ Ｐゴシック" pitchFamily="34" charset="-128"/>
              </a:endParaRPr>
            </a:p>
          </p:txBody>
        </p:sp>
        <p:sp>
          <p:nvSpPr>
            <p:cNvPr id="663574" name="Rectangle 22"/>
            <p:cNvSpPr>
              <a:spLocks noChangeArrowheads="1"/>
            </p:cNvSpPr>
            <p:nvPr/>
          </p:nvSpPr>
          <p:spPr bwMode="auto">
            <a:xfrm flipV="1">
              <a:off x="6789" y="3656"/>
              <a:ext cx="132" cy="121"/>
            </a:xfrm>
            <a:prstGeom prst="rect">
              <a:avLst/>
            </a:prstGeom>
            <a:solidFill>
              <a:srgbClr val="FF9900"/>
            </a:solidFill>
            <a:ln w="9525">
              <a:noFill/>
              <a:miter lim="800000"/>
              <a:headEnd/>
              <a:tailEnd/>
            </a:ln>
            <a:effectLst/>
          </p:spPr>
          <p:txBody>
            <a:bodyPr wrap="none" anchor="ctr"/>
            <a:lstStyle/>
            <a:p>
              <a:pPr eaLnBrk="0" hangingPunct="0">
                <a:defRPr/>
              </a:pPr>
              <a:endParaRPr lang="zh-CN" altLang="en-US" sz="1500" dirty="0">
                <a:solidFill>
                  <a:srgbClr val="000000"/>
                </a:solidFill>
                <a:latin typeface="FrutigerNext LT Regular" pitchFamily="34" charset="0"/>
                <a:ea typeface="ＭＳ Ｐゴシック" pitchFamily="34" charset="-128"/>
              </a:endParaRPr>
            </a:p>
          </p:txBody>
        </p:sp>
        <p:sp>
          <p:nvSpPr>
            <p:cNvPr id="663575" name="Rectangle 23"/>
            <p:cNvSpPr>
              <a:spLocks noChangeArrowheads="1"/>
            </p:cNvSpPr>
            <p:nvPr/>
          </p:nvSpPr>
          <p:spPr bwMode="auto">
            <a:xfrm flipV="1">
              <a:off x="6921" y="3656"/>
              <a:ext cx="130" cy="121"/>
            </a:xfrm>
            <a:prstGeom prst="rect">
              <a:avLst/>
            </a:prstGeom>
            <a:solidFill>
              <a:srgbClr val="990000"/>
            </a:solidFill>
            <a:ln w="9525">
              <a:noFill/>
              <a:miter lim="800000"/>
              <a:headEnd/>
              <a:tailEnd/>
            </a:ln>
            <a:effectLst/>
          </p:spPr>
          <p:txBody>
            <a:bodyPr wrap="none" anchor="ctr"/>
            <a:lstStyle/>
            <a:p>
              <a:pPr eaLnBrk="0" hangingPunct="0">
                <a:defRPr/>
              </a:pPr>
              <a:endParaRPr lang="zh-CN" altLang="en-US" sz="1500" dirty="0">
                <a:solidFill>
                  <a:srgbClr val="000000"/>
                </a:solidFill>
                <a:latin typeface="FrutigerNext LT Regular" pitchFamily="34" charset="0"/>
                <a:ea typeface="ＭＳ Ｐゴシック" pitchFamily="34" charset="-128"/>
              </a:endParaRPr>
            </a:p>
          </p:txBody>
        </p:sp>
        <p:sp>
          <p:nvSpPr>
            <p:cNvPr id="663576" name="Rectangle 24"/>
            <p:cNvSpPr>
              <a:spLocks noChangeArrowheads="1"/>
            </p:cNvSpPr>
            <p:nvPr/>
          </p:nvSpPr>
          <p:spPr bwMode="auto">
            <a:xfrm flipV="1">
              <a:off x="7052" y="3656"/>
              <a:ext cx="132" cy="121"/>
            </a:xfrm>
            <a:prstGeom prst="rect">
              <a:avLst/>
            </a:prstGeom>
            <a:solidFill>
              <a:schemeClr val="tx1"/>
            </a:solidFill>
            <a:ln w="9525">
              <a:noFill/>
              <a:miter lim="800000"/>
              <a:headEnd/>
              <a:tailEnd/>
            </a:ln>
            <a:effectLst/>
          </p:spPr>
          <p:txBody>
            <a:bodyPr wrap="none" anchor="ctr"/>
            <a:lstStyle/>
            <a:p>
              <a:pPr eaLnBrk="0" hangingPunct="0">
                <a:defRPr/>
              </a:pPr>
              <a:endParaRPr lang="zh-CN" altLang="en-US" sz="1500" dirty="0">
                <a:solidFill>
                  <a:srgbClr val="000000"/>
                </a:solidFill>
                <a:latin typeface="FrutigerNext LT Regular" pitchFamily="34" charset="0"/>
                <a:ea typeface="ＭＳ Ｐゴシック" pitchFamily="34" charset="-128"/>
              </a:endParaRPr>
            </a:p>
          </p:txBody>
        </p:sp>
      </p:grpSp>
      <p:grpSp>
        <p:nvGrpSpPr>
          <p:cNvPr id="3081" name="Group 25"/>
          <p:cNvGrpSpPr>
            <a:grpSpLocks/>
          </p:cNvGrpSpPr>
          <p:nvPr/>
        </p:nvGrpSpPr>
        <p:grpSpPr bwMode="auto">
          <a:xfrm>
            <a:off x="12472990" y="5957900"/>
            <a:ext cx="987425" cy="182563"/>
            <a:chOff x="6657" y="3941"/>
            <a:chExt cx="527" cy="121"/>
          </a:xfrm>
        </p:grpSpPr>
        <p:sp>
          <p:nvSpPr>
            <p:cNvPr id="663578" name="Rectangle 26"/>
            <p:cNvSpPr>
              <a:spLocks noChangeArrowheads="1"/>
            </p:cNvSpPr>
            <p:nvPr/>
          </p:nvSpPr>
          <p:spPr bwMode="auto">
            <a:xfrm flipV="1">
              <a:off x="6789" y="3941"/>
              <a:ext cx="132" cy="121"/>
            </a:xfrm>
            <a:prstGeom prst="rect">
              <a:avLst/>
            </a:prstGeom>
            <a:solidFill>
              <a:srgbClr val="CCFF99"/>
            </a:solidFill>
            <a:ln w="9525">
              <a:noFill/>
              <a:miter lim="800000"/>
              <a:headEnd/>
              <a:tailEnd/>
            </a:ln>
            <a:effectLst/>
          </p:spPr>
          <p:txBody>
            <a:bodyPr wrap="none" anchor="ctr"/>
            <a:lstStyle/>
            <a:p>
              <a:pPr eaLnBrk="0" hangingPunct="0">
                <a:defRPr/>
              </a:pPr>
              <a:endParaRPr lang="zh-CN" altLang="en-US" sz="1500" dirty="0">
                <a:solidFill>
                  <a:srgbClr val="000000"/>
                </a:solidFill>
                <a:latin typeface="FrutigerNext LT Regular" pitchFamily="34" charset="0"/>
                <a:ea typeface="ＭＳ Ｐゴシック" pitchFamily="34" charset="-128"/>
              </a:endParaRPr>
            </a:p>
          </p:txBody>
        </p:sp>
        <p:sp>
          <p:nvSpPr>
            <p:cNvPr id="663579" name="Rectangle 27"/>
            <p:cNvSpPr>
              <a:spLocks noChangeArrowheads="1"/>
            </p:cNvSpPr>
            <p:nvPr/>
          </p:nvSpPr>
          <p:spPr bwMode="auto">
            <a:xfrm flipV="1">
              <a:off x="6921" y="3941"/>
              <a:ext cx="130" cy="121"/>
            </a:xfrm>
            <a:prstGeom prst="rect">
              <a:avLst/>
            </a:prstGeom>
            <a:solidFill>
              <a:srgbClr val="669900"/>
            </a:solidFill>
            <a:ln w="9525">
              <a:noFill/>
              <a:miter lim="800000"/>
              <a:headEnd/>
              <a:tailEnd/>
            </a:ln>
            <a:effectLst/>
          </p:spPr>
          <p:txBody>
            <a:bodyPr wrap="none" anchor="ctr"/>
            <a:lstStyle/>
            <a:p>
              <a:pPr eaLnBrk="0" hangingPunct="0">
                <a:defRPr/>
              </a:pPr>
              <a:endParaRPr lang="zh-CN" altLang="en-US" sz="1500" dirty="0">
                <a:solidFill>
                  <a:srgbClr val="000000"/>
                </a:solidFill>
                <a:latin typeface="FrutigerNext LT Regular" pitchFamily="34" charset="0"/>
                <a:ea typeface="ＭＳ Ｐゴシック" pitchFamily="34" charset="-128"/>
              </a:endParaRPr>
            </a:p>
          </p:txBody>
        </p:sp>
        <p:sp>
          <p:nvSpPr>
            <p:cNvPr id="663580" name="Rectangle 28"/>
            <p:cNvSpPr>
              <a:spLocks noChangeArrowheads="1"/>
            </p:cNvSpPr>
            <p:nvPr/>
          </p:nvSpPr>
          <p:spPr bwMode="auto">
            <a:xfrm flipV="1">
              <a:off x="7052" y="3941"/>
              <a:ext cx="132" cy="121"/>
            </a:xfrm>
            <a:prstGeom prst="rect">
              <a:avLst/>
            </a:prstGeom>
            <a:solidFill>
              <a:schemeClr val="tx1"/>
            </a:solidFill>
            <a:ln w="9525">
              <a:noFill/>
              <a:miter lim="800000"/>
              <a:headEnd/>
              <a:tailEnd/>
            </a:ln>
            <a:effectLst/>
          </p:spPr>
          <p:txBody>
            <a:bodyPr wrap="none" anchor="ctr"/>
            <a:lstStyle/>
            <a:p>
              <a:pPr eaLnBrk="0" hangingPunct="0">
                <a:defRPr/>
              </a:pPr>
              <a:endParaRPr lang="zh-CN" altLang="en-US" sz="1500" dirty="0">
                <a:solidFill>
                  <a:srgbClr val="000000"/>
                </a:solidFill>
                <a:latin typeface="FrutigerNext LT Regular" pitchFamily="34" charset="0"/>
                <a:ea typeface="ＭＳ Ｐゴシック" pitchFamily="34" charset="-128"/>
              </a:endParaRPr>
            </a:p>
          </p:txBody>
        </p:sp>
        <p:sp>
          <p:nvSpPr>
            <p:cNvPr id="663581" name="Rectangle 29"/>
            <p:cNvSpPr>
              <a:spLocks noChangeArrowheads="1"/>
            </p:cNvSpPr>
            <p:nvPr/>
          </p:nvSpPr>
          <p:spPr bwMode="auto">
            <a:xfrm flipV="1">
              <a:off x="6657" y="3941"/>
              <a:ext cx="132" cy="121"/>
            </a:xfrm>
            <a:prstGeom prst="rect">
              <a:avLst/>
            </a:prstGeom>
            <a:solidFill>
              <a:srgbClr val="CCCCCC"/>
            </a:solidFill>
            <a:ln w="9525">
              <a:noFill/>
              <a:miter lim="800000"/>
              <a:headEnd/>
              <a:tailEnd/>
            </a:ln>
            <a:effectLst/>
          </p:spPr>
          <p:txBody>
            <a:bodyPr wrap="none" anchor="ctr"/>
            <a:lstStyle/>
            <a:p>
              <a:pPr eaLnBrk="0" hangingPunct="0">
                <a:defRPr/>
              </a:pPr>
              <a:endParaRPr lang="zh-CN" altLang="en-US" sz="1500" dirty="0">
                <a:solidFill>
                  <a:srgbClr val="000000"/>
                </a:solidFill>
                <a:latin typeface="FrutigerNext LT Regular" pitchFamily="34" charset="0"/>
                <a:ea typeface="ＭＳ Ｐゴシック" pitchFamily="34" charset="-128"/>
              </a:endParaRPr>
            </a:p>
          </p:txBody>
        </p:sp>
      </p:grpSp>
      <p:grpSp>
        <p:nvGrpSpPr>
          <p:cNvPr id="3082" name="Group 30"/>
          <p:cNvGrpSpPr>
            <a:grpSpLocks/>
          </p:cNvGrpSpPr>
          <p:nvPr/>
        </p:nvGrpSpPr>
        <p:grpSpPr bwMode="auto">
          <a:xfrm>
            <a:off x="12472990" y="6697675"/>
            <a:ext cx="987425" cy="182563"/>
            <a:chOff x="6657" y="4430"/>
            <a:chExt cx="527" cy="121"/>
          </a:xfrm>
        </p:grpSpPr>
        <p:sp>
          <p:nvSpPr>
            <p:cNvPr id="663583" name="Rectangle 31"/>
            <p:cNvSpPr>
              <a:spLocks noChangeArrowheads="1"/>
            </p:cNvSpPr>
            <p:nvPr/>
          </p:nvSpPr>
          <p:spPr bwMode="auto">
            <a:xfrm flipV="1">
              <a:off x="6789" y="4430"/>
              <a:ext cx="132" cy="121"/>
            </a:xfrm>
            <a:prstGeom prst="rect">
              <a:avLst/>
            </a:prstGeom>
            <a:solidFill>
              <a:schemeClr val="hlink"/>
            </a:solidFill>
            <a:ln w="9525">
              <a:noFill/>
              <a:miter lim="800000"/>
              <a:headEnd/>
              <a:tailEnd/>
            </a:ln>
            <a:effectLst/>
          </p:spPr>
          <p:txBody>
            <a:bodyPr wrap="none" anchor="ctr"/>
            <a:lstStyle/>
            <a:p>
              <a:pPr eaLnBrk="0" hangingPunct="0">
                <a:defRPr/>
              </a:pPr>
              <a:endParaRPr lang="zh-CN" altLang="en-US" sz="1500" dirty="0">
                <a:solidFill>
                  <a:srgbClr val="000000"/>
                </a:solidFill>
                <a:latin typeface="FrutigerNext LT Regular" pitchFamily="34" charset="0"/>
                <a:ea typeface="ＭＳ Ｐゴシック" pitchFamily="34" charset="-128"/>
              </a:endParaRPr>
            </a:p>
          </p:txBody>
        </p:sp>
        <p:sp>
          <p:nvSpPr>
            <p:cNvPr id="663584" name="Rectangle 32"/>
            <p:cNvSpPr>
              <a:spLocks noChangeArrowheads="1"/>
            </p:cNvSpPr>
            <p:nvPr/>
          </p:nvSpPr>
          <p:spPr bwMode="auto">
            <a:xfrm flipV="1">
              <a:off x="6921" y="4430"/>
              <a:ext cx="130" cy="121"/>
            </a:xfrm>
            <a:prstGeom prst="rect">
              <a:avLst/>
            </a:prstGeom>
            <a:solidFill>
              <a:srgbClr val="006699"/>
            </a:solidFill>
            <a:ln w="9525">
              <a:noFill/>
              <a:miter lim="800000"/>
              <a:headEnd/>
              <a:tailEnd/>
            </a:ln>
            <a:effectLst/>
          </p:spPr>
          <p:txBody>
            <a:bodyPr wrap="none" anchor="ctr"/>
            <a:lstStyle/>
            <a:p>
              <a:pPr eaLnBrk="0" hangingPunct="0">
                <a:defRPr/>
              </a:pPr>
              <a:endParaRPr lang="zh-CN" altLang="en-US" sz="1500" dirty="0">
                <a:solidFill>
                  <a:srgbClr val="000000"/>
                </a:solidFill>
                <a:latin typeface="FrutigerNext LT Regular" pitchFamily="34" charset="0"/>
                <a:ea typeface="ＭＳ Ｐゴシック" pitchFamily="34" charset="-128"/>
              </a:endParaRPr>
            </a:p>
          </p:txBody>
        </p:sp>
        <p:sp>
          <p:nvSpPr>
            <p:cNvPr id="663585" name="Rectangle 33"/>
            <p:cNvSpPr>
              <a:spLocks noChangeArrowheads="1"/>
            </p:cNvSpPr>
            <p:nvPr/>
          </p:nvSpPr>
          <p:spPr bwMode="auto">
            <a:xfrm flipV="1">
              <a:off x="7052" y="4430"/>
              <a:ext cx="132" cy="121"/>
            </a:xfrm>
            <a:prstGeom prst="rect">
              <a:avLst/>
            </a:prstGeom>
            <a:solidFill>
              <a:schemeClr val="tx1"/>
            </a:solidFill>
            <a:ln w="9525">
              <a:noFill/>
              <a:miter lim="800000"/>
              <a:headEnd/>
              <a:tailEnd/>
            </a:ln>
            <a:effectLst/>
          </p:spPr>
          <p:txBody>
            <a:bodyPr wrap="none" anchor="ctr"/>
            <a:lstStyle/>
            <a:p>
              <a:pPr eaLnBrk="0" hangingPunct="0">
                <a:defRPr/>
              </a:pPr>
              <a:endParaRPr lang="zh-CN" altLang="en-US" sz="1500" dirty="0">
                <a:solidFill>
                  <a:srgbClr val="000000"/>
                </a:solidFill>
                <a:latin typeface="FrutigerNext LT Regular" pitchFamily="34" charset="0"/>
                <a:ea typeface="ＭＳ Ｐゴシック" pitchFamily="34" charset="-128"/>
              </a:endParaRPr>
            </a:p>
          </p:txBody>
        </p:sp>
        <p:sp>
          <p:nvSpPr>
            <p:cNvPr id="663586" name="Rectangle 34"/>
            <p:cNvSpPr>
              <a:spLocks noChangeArrowheads="1"/>
            </p:cNvSpPr>
            <p:nvPr/>
          </p:nvSpPr>
          <p:spPr bwMode="auto">
            <a:xfrm flipV="1">
              <a:off x="6657" y="4430"/>
              <a:ext cx="132" cy="121"/>
            </a:xfrm>
            <a:prstGeom prst="rect">
              <a:avLst/>
            </a:prstGeom>
            <a:solidFill>
              <a:srgbClr val="99CCFF"/>
            </a:solidFill>
            <a:ln w="9525">
              <a:noFill/>
              <a:miter lim="800000"/>
              <a:headEnd/>
              <a:tailEnd/>
            </a:ln>
            <a:effectLst/>
          </p:spPr>
          <p:txBody>
            <a:bodyPr wrap="none" anchor="ctr"/>
            <a:lstStyle/>
            <a:p>
              <a:pPr eaLnBrk="0" hangingPunct="0">
                <a:defRPr/>
              </a:pPr>
              <a:endParaRPr lang="zh-CN" altLang="en-US" sz="1500" dirty="0">
                <a:solidFill>
                  <a:srgbClr val="000000"/>
                </a:solidFill>
                <a:latin typeface="FrutigerNext LT Regular" pitchFamily="34" charset="0"/>
                <a:ea typeface="ＭＳ Ｐゴシック" pitchFamily="34" charset="-128"/>
              </a:endParaRPr>
            </a:p>
          </p:txBody>
        </p:sp>
      </p:grpSp>
      <p:grpSp>
        <p:nvGrpSpPr>
          <p:cNvPr id="3083" name="Group 35"/>
          <p:cNvGrpSpPr>
            <a:grpSpLocks/>
          </p:cNvGrpSpPr>
          <p:nvPr/>
        </p:nvGrpSpPr>
        <p:grpSpPr bwMode="auto">
          <a:xfrm>
            <a:off x="12472990" y="5032387"/>
            <a:ext cx="987425" cy="184151"/>
            <a:chOff x="6657" y="3329"/>
            <a:chExt cx="527" cy="122"/>
          </a:xfrm>
        </p:grpSpPr>
        <p:sp>
          <p:nvSpPr>
            <p:cNvPr id="663588" name="Rectangle 36"/>
            <p:cNvSpPr>
              <a:spLocks noChangeArrowheads="1"/>
            </p:cNvSpPr>
            <p:nvPr/>
          </p:nvSpPr>
          <p:spPr bwMode="auto">
            <a:xfrm flipV="1">
              <a:off x="6789" y="3329"/>
              <a:ext cx="132" cy="122"/>
            </a:xfrm>
            <a:prstGeom prst="rect">
              <a:avLst/>
            </a:prstGeom>
            <a:solidFill>
              <a:srgbClr val="FF9900"/>
            </a:solidFill>
            <a:ln w="9525">
              <a:noFill/>
              <a:miter lim="800000"/>
              <a:headEnd/>
              <a:tailEnd/>
            </a:ln>
            <a:effectLst/>
          </p:spPr>
          <p:txBody>
            <a:bodyPr wrap="none" anchor="ctr"/>
            <a:lstStyle/>
            <a:p>
              <a:pPr eaLnBrk="0" hangingPunct="0">
                <a:defRPr/>
              </a:pPr>
              <a:endParaRPr lang="zh-CN" altLang="en-US" sz="1500" dirty="0">
                <a:solidFill>
                  <a:srgbClr val="000000"/>
                </a:solidFill>
                <a:latin typeface="FrutigerNext LT Regular" pitchFamily="34" charset="0"/>
                <a:ea typeface="ＭＳ Ｐゴシック" pitchFamily="34" charset="-128"/>
              </a:endParaRPr>
            </a:p>
          </p:txBody>
        </p:sp>
        <p:sp>
          <p:nvSpPr>
            <p:cNvPr id="663589" name="Rectangle 37"/>
            <p:cNvSpPr>
              <a:spLocks noChangeArrowheads="1"/>
            </p:cNvSpPr>
            <p:nvPr/>
          </p:nvSpPr>
          <p:spPr bwMode="auto">
            <a:xfrm flipV="1">
              <a:off x="6921" y="3329"/>
              <a:ext cx="130" cy="122"/>
            </a:xfrm>
            <a:prstGeom prst="rect">
              <a:avLst/>
            </a:prstGeom>
            <a:solidFill>
              <a:srgbClr val="99660A"/>
            </a:solidFill>
            <a:ln w="9525">
              <a:noFill/>
              <a:miter lim="800000"/>
              <a:headEnd/>
              <a:tailEnd/>
            </a:ln>
            <a:effectLst/>
          </p:spPr>
          <p:txBody>
            <a:bodyPr wrap="none" anchor="ctr"/>
            <a:lstStyle/>
            <a:p>
              <a:pPr eaLnBrk="0" hangingPunct="0">
                <a:defRPr/>
              </a:pPr>
              <a:endParaRPr lang="zh-CN" altLang="en-US" sz="1500" dirty="0">
                <a:solidFill>
                  <a:srgbClr val="000000"/>
                </a:solidFill>
                <a:latin typeface="FrutigerNext LT Regular" pitchFamily="34" charset="0"/>
                <a:ea typeface="ＭＳ Ｐゴシック" pitchFamily="34" charset="-128"/>
              </a:endParaRPr>
            </a:p>
          </p:txBody>
        </p:sp>
        <p:sp>
          <p:nvSpPr>
            <p:cNvPr id="663590" name="Rectangle 38"/>
            <p:cNvSpPr>
              <a:spLocks noChangeArrowheads="1"/>
            </p:cNvSpPr>
            <p:nvPr/>
          </p:nvSpPr>
          <p:spPr bwMode="auto">
            <a:xfrm flipV="1">
              <a:off x="7052" y="3329"/>
              <a:ext cx="132" cy="122"/>
            </a:xfrm>
            <a:prstGeom prst="rect">
              <a:avLst/>
            </a:prstGeom>
            <a:solidFill>
              <a:srgbClr val="990000"/>
            </a:solidFill>
            <a:ln w="9525">
              <a:noFill/>
              <a:miter lim="800000"/>
              <a:headEnd/>
              <a:tailEnd/>
            </a:ln>
            <a:effectLst/>
          </p:spPr>
          <p:txBody>
            <a:bodyPr wrap="none" anchor="ctr"/>
            <a:lstStyle/>
            <a:p>
              <a:pPr eaLnBrk="0" hangingPunct="0">
                <a:defRPr/>
              </a:pPr>
              <a:endParaRPr lang="zh-CN" altLang="en-US" sz="1500" dirty="0">
                <a:solidFill>
                  <a:srgbClr val="000000"/>
                </a:solidFill>
                <a:latin typeface="FrutigerNext LT Regular" pitchFamily="34" charset="0"/>
                <a:ea typeface="ＭＳ Ｐゴシック" pitchFamily="34" charset="-128"/>
              </a:endParaRPr>
            </a:p>
          </p:txBody>
        </p:sp>
        <p:sp>
          <p:nvSpPr>
            <p:cNvPr id="663591" name="Rectangle 39"/>
            <p:cNvSpPr>
              <a:spLocks noChangeArrowheads="1"/>
            </p:cNvSpPr>
            <p:nvPr/>
          </p:nvSpPr>
          <p:spPr bwMode="auto">
            <a:xfrm flipV="1">
              <a:off x="6657" y="3329"/>
              <a:ext cx="132" cy="122"/>
            </a:xfrm>
            <a:prstGeom prst="rect">
              <a:avLst/>
            </a:prstGeom>
            <a:solidFill>
              <a:srgbClr val="FFCC99"/>
            </a:solidFill>
            <a:ln w="9525">
              <a:noFill/>
              <a:miter lim="800000"/>
              <a:headEnd/>
              <a:tailEnd/>
            </a:ln>
            <a:effectLst/>
          </p:spPr>
          <p:txBody>
            <a:bodyPr wrap="none" anchor="ctr"/>
            <a:lstStyle/>
            <a:p>
              <a:pPr eaLnBrk="0" hangingPunct="0">
                <a:defRPr/>
              </a:pPr>
              <a:endParaRPr lang="zh-CN" altLang="en-US" sz="1500" dirty="0">
                <a:solidFill>
                  <a:srgbClr val="000000"/>
                </a:solidFill>
                <a:latin typeface="FrutigerNext LT Regular" pitchFamily="34" charset="0"/>
                <a:ea typeface="ＭＳ Ｐゴシック" pitchFamily="34" charset="-128"/>
              </a:endParaRPr>
            </a:p>
          </p:txBody>
        </p:sp>
      </p:grpSp>
      <p:grpSp>
        <p:nvGrpSpPr>
          <p:cNvPr id="3084" name="Group 40"/>
          <p:cNvGrpSpPr>
            <a:grpSpLocks/>
          </p:cNvGrpSpPr>
          <p:nvPr/>
        </p:nvGrpSpPr>
        <p:grpSpPr bwMode="auto">
          <a:xfrm>
            <a:off x="12472990" y="4600588"/>
            <a:ext cx="987425" cy="182563"/>
            <a:chOff x="6657" y="3043"/>
            <a:chExt cx="527" cy="121"/>
          </a:xfrm>
        </p:grpSpPr>
        <p:sp>
          <p:nvSpPr>
            <p:cNvPr id="663593" name="Rectangle 41"/>
            <p:cNvSpPr>
              <a:spLocks noChangeArrowheads="1"/>
            </p:cNvSpPr>
            <p:nvPr/>
          </p:nvSpPr>
          <p:spPr bwMode="auto">
            <a:xfrm flipV="1">
              <a:off x="6921" y="3043"/>
              <a:ext cx="130" cy="121"/>
            </a:xfrm>
            <a:prstGeom prst="rect">
              <a:avLst/>
            </a:prstGeom>
            <a:solidFill>
              <a:srgbClr val="FF9900"/>
            </a:solidFill>
            <a:ln w="9525">
              <a:noFill/>
              <a:miter lim="800000"/>
              <a:headEnd/>
              <a:tailEnd/>
            </a:ln>
            <a:effectLst/>
          </p:spPr>
          <p:txBody>
            <a:bodyPr wrap="none" anchor="ctr"/>
            <a:lstStyle/>
            <a:p>
              <a:pPr eaLnBrk="0" hangingPunct="0">
                <a:defRPr/>
              </a:pPr>
              <a:endParaRPr lang="zh-CN" altLang="en-US" sz="1500" dirty="0">
                <a:solidFill>
                  <a:srgbClr val="000000"/>
                </a:solidFill>
                <a:latin typeface="FrutigerNext LT Regular" pitchFamily="34" charset="0"/>
                <a:ea typeface="ＭＳ Ｐゴシック" pitchFamily="34" charset="-128"/>
              </a:endParaRPr>
            </a:p>
          </p:txBody>
        </p:sp>
        <p:sp>
          <p:nvSpPr>
            <p:cNvPr id="663594" name="Rectangle 42"/>
            <p:cNvSpPr>
              <a:spLocks noChangeArrowheads="1"/>
            </p:cNvSpPr>
            <p:nvPr/>
          </p:nvSpPr>
          <p:spPr bwMode="auto">
            <a:xfrm flipV="1">
              <a:off x="7052" y="3043"/>
              <a:ext cx="132" cy="121"/>
            </a:xfrm>
            <a:prstGeom prst="rect">
              <a:avLst/>
            </a:prstGeom>
            <a:solidFill>
              <a:srgbClr val="CCCCCC"/>
            </a:solidFill>
            <a:ln w="9525">
              <a:noFill/>
              <a:miter lim="800000"/>
              <a:headEnd/>
              <a:tailEnd/>
            </a:ln>
            <a:effectLst/>
          </p:spPr>
          <p:txBody>
            <a:bodyPr wrap="none" anchor="ctr"/>
            <a:lstStyle/>
            <a:p>
              <a:pPr eaLnBrk="0" hangingPunct="0">
                <a:defRPr/>
              </a:pPr>
              <a:endParaRPr lang="zh-CN" altLang="en-US" sz="1500" dirty="0">
                <a:solidFill>
                  <a:srgbClr val="000000"/>
                </a:solidFill>
                <a:latin typeface="FrutigerNext LT Regular" pitchFamily="34" charset="0"/>
                <a:ea typeface="ＭＳ Ｐゴシック" pitchFamily="34" charset="-128"/>
              </a:endParaRPr>
            </a:p>
          </p:txBody>
        </p:sp>
        <p:sp>
          <p:nvSpPr>
            <p:cNvPr id="663595" name="Rectangle 43"/>
            <p:cNvSpPr>
              <a:spLocks noChangeArrowheads="1"/>
            </p:cNvSpPr>
            <p:nvPr/>
          </p:nvSpPr>
          <p:spPr bwMode="auto">
            <a:xfrm flipV="1">
              <a:off x="6657" y="3043"/>
              <a:ext cx="132" cy="121"/>
            </a:xfrm>
            <a:prstGeom prst="rect">
              <a:avLst/>
            </a:prstGeom>
            <a:solidFill>
              <a:srgbClr val="99CCFF"/>
            </a:solidFill>
            <a:ln w="9525">
              <a:noFill/>
              <a:miter lim="800000"/>
              <a:headEnd/>
              <a:tailEnd/>
            </a:ln>
            <a:effectLst/>
          </p:spPr>
          <p:txBody>
            <a:bodyPr wrap="none" anchor="ctr"/>
            <a:lstStyle/>
            <a:p>
              <a:pPr eaLnBrk="0" hangingPunct="0">
                <a:defRPr/>
              </a:pPr>
              <a:endParaRPr lang="zh-CN" altLang="en-US" sz="1500" dirty="0">
                <a:solidFill>
                  <a:srgbClr val="000000"/>
                </a:solidFill>
                <a:latin typeface="FrutigerNext LT Regular" pitchFamily="34" charset="0"/>
                <a:ea typeface="ＭＳ Ｐゴシック" pitchFamily="34" charset="-128"/>
              </a:endParaRPr>
            </a:p>
          </p:txBody>
        </p:sp>
        <p:sp>
          <p:nvSpPr>
            <p:cNvPr id="663596" name="Rectangle 44"/>
            <p:cNvSpPr>
              <a:spLocks noChangeArrowheads="1"/>
            </p:cNvSpPr>
            <p:nvPr/>
          </p:nvSpPr>
          <p:spPr bwMode="auto">
            <a:xfrm flipV="1">
              <a:off x="6789" y="3043"/>
              <a:ext cx="132" cy="121"/>
            </a:xfrm>
            <a:prstGeom prst="rect">
              <a:avLst/>
            </a:prstGeom>
            <a:solidFill>
              <a:srgbClr val="669900"/>
            </a:solidFill>
            <a:ln w="9525">
              <a:noFill/>
              <a:miter lim="800000"/>
              <a:headEnd/>
              <a:tailEnd/>
            </a:ln>
            <a:effectLst/>
          </p:spPr>
          <p:txBody>
            <a:bodyPr wrap="none" anchor="ctr"/>
            <a:lstStyle/>
            <a:p>
              <a:pPr eaLnBrk="0" hangingPunct="0">
                <a:defRPr/>
              </a:pPr>
              <a:endParaRPr lang="zh-CN" altLang="en-US" sz="1500" dirty="0">
                <a:solidFill>
                  <a:srgbClr val="000000"/>
                </a:solidFill>
                <a:latin typeface="FrutigerNext LT Regular" pitchFamily="34" charset="0"/>
                <a:ea typeface="ＭＳ Ｐゴシック" pitchFamily="34" charset="-128"/>
              </a:endParaRPr>
            </a:p>
          </p:txBody>
        </p:sp>
      </p:grpSp>
      <p:grpSp>
        <p:nvGrpSpPr>
          <p:cNvPr id="3085" name="Group 45"/>
          <p:cNvGrpSpPr>
            <a:grpSpLocks/>
          </p:cNvGrpSpPr>
          <p:nvPr/>
        </p:nvGrpSpPr>
        <p:grpSpPr bwMode="auto">
          <a:xfrm>
            <a:off x="12472990" y="4354525"/>
            <a:ext cx="987425" cy="184151"/>
            <a:chOff x="6657" y="2881"/>
            <a:chExt cx="527" cy="121"/>
          </a:xfrm>
        </p:grpSpPr>
        <p:sp>
          <p:nvSpPr>
            <p:cNvPr id="663598" name="Rectangle 46"/>
            <p:cNvSpPr>
              <a:spLocks noChangeArrowheads="1"/>
            </p:cNvSpPr>
            <p:nvPr/>
          </p:nvSpPr>
          <p:spPr bwMode="auto">
            <a:xfrm flipV="1">
              <a:off x="6921" y="2881"/>
              <a:ext cx="130" cy="121"/>
            </a:xfrm>
            <a:prstGeom prst="rect">
              <a:avLst/>
            </a:prstGeom>
            <a:solidFill>
              <a:srgbClr val="B2B2B2"/>
            </a:solidFill>
            <a:ln w="9525">
              <a:noFill/>
              <a:miter lim="800000"/>
              <a:headEnd/>
              <a:tailEnd/>
            </a:ln>
            <a:effectLst/>
          </p:spPr>
          <p:txBody>
            <a:bodyPr wrap="none" anchor="ctr"/>
            <a:lstStyle/>
            <a:p>
              <a:pPr eaLnBrk="0" hangingPunct="0">
                <a:defRPr/>
              </a:pPr>
              <a:endParaRPr lang="zh-CN" altLang="en-US" sz="1500" dirty="0">
                <a:solidFill>
                  <a:srgbClr val="000000"/>
                </a:solidFill>
                <a:latin typeface="FrutigerNext LT Regular" pitchFamily="34" charset="0"/>
                <a:ea typeface="ＭＳ Ｐゴシック" pitchFamily="34" charset="-128"/>
              </a:endParaRPr>
            </a:p>
          </p:txBody>
        </p:sp>
        <p:sp>
          <p:nvSpPr>
            <p:cNvPr id="663599" name="Rectangle 47"/>
            <p:cNvSpPr>
              <a:spLocks noChangeArrowheads="1"/>
            </p:cNvSpPr>
            <p:nvPr/>
          </p:nvSpPr>
          <p:spPr bwMode="auto">
            <a:xfrm flipV="1">
              <a:off x="7052" y="2881"/>
              <a:ext cx="132" cy="121"/>
            </a:xfrm>
            <a:prstGeom prst="rect">
              <a:avLst/>
            </a:prstGeom>
            <a:solidFill>
              <a:srgbClr val="EAEAEA"/>
            </a:solidFill>
            <a:ln w="9525">
              <a:noFill/>
              <a:miter lim="800000"/>
              <a:headEnd/>
              <a:tailEnd/>
            </a:ln>
            <a:effectLst/>
          </p:spPr>
          <p:txBody>
            <a:bodyPr wrap="none" anchor="ctr"/>
            <a:lstStyle/>
            <a:p>
              <a:pPr eaLnBrk="0" hangingPunct="0">
                <a:defRPr/>
              </a:pPr>
              <a:endParaRPr lang="zh-CN" altLang="en-US" sz="1500" dirty="0">
                <a:solidFill>
                  <a:srgbClr val="000000"/>
                </a:solidFill>
                <a:latin typeface="FrutigerNext LT Regular" pitchFamily="34" charset="0"/>
                <a:ea typeface="ＭＳ Ｐゴシック" pitchFamily="34" charset="-128"/>
              </a:endParaRPr>
            </a:p>
          </p:txBody>
        </p:sp>
        <p:sp>
          <p:nvSpPr>
            <p:cNvPr id="663600" name="Rectangle 48"/>
            <p:cNvSpPr>
              <a:spLocks noChangeArrowheads="1"/>
            </p:cNvSpPr>
            <p:nvPr/>
          </p:nvSpPr>
          <p:spPr bwMode="auto">
            <a:xfrm flipV="1">
              <a:off x="6657" y="2881"/>
              <a:ext cx="132" cy="121"/>
            </a:xfrm>
            <a:prstGeom prst="rect">
              <a:avLst/>
            </a:prstGeom>
            <a:solidFill>
              <a:srgbClr val="990000"/>
            </a:solidFill>
            <a:ln w="9525">
              <a:noFill/>
              <a:miter lim="800000"/>
              <a:headEnd/>
              <a:tailEnd/>
            </a:ln>
            <a:effectLst/>
          </p:spPr>
          <p:txBody>
            <a:bodyPr wrap="none" anchor="ctr"/>
            <a:lstStyle/>
            <a:p>
              <a:pPr eaLnBrk="0" hangingPunct="0">
                <a:defRPr/>
              </a:pPr>
              <a:endParaRPr lang="zh-CN" altLang="en-US" sz="1500" dirty="0">
                <a:solidFill>
                  <a:srgbClr val="000000"/>
                </a:solidFill>
                <a:latin typeface="FrutigerNext LT Regular" pitchFamily="34" charset="0"/>
                <a:ea typeface="ＭＳ Ｐゴシック" pitchFamily="34" charset="-128"/>
              </a:endParaRPr>
            </a:p>
          </p:txBody>
        </p:sp>
        <p:sp>
          <p:nvSpPr>
            <p:cNvPr id="663601" name="Rectangle 49"/>
            <p:cNvSpPr>
              <a:spLocks noChangeArrowheads="1"/>
            </p:cNvSpPr>
            <p:nvPr/>
          </p:nvSpPr>
          <p:spPr bwMode="auto">
            <a:xfrm flipV="1">
              <a:off x="6789" y="2881"/>
              <a:ext cx="132" cy="121"/>
            </a:xfrm>
            <a:prstGeom prst="rect">
              <a:avLst/>
            </a:prstGeom>
            <a:solidFill>
              <a:schemeClr val="tx1"/>
            </a:solidFill>
            <a:ln w="9525">
              <a:noFill/>
              <a:miter lim="800000"/>
              <a:headEnd/>
              <a:tailEnd/>
            </a:ln>
            <a:effectLst/>
          </p:spPr>
          <p:txBody>
            <a:bodyPr wrap="none" anchor="ctr"/>
            <a:lstStyle/>
            <a:p>
              <a:pPr eaLnBrk="0" hangingPunct="0">
                <a:defRPr/>
              </a:pPr>
              <a:endParaRPr lang="zh-CN" altLang="en-US" sz="1500" dirty="0">
                <a:solidFill>
                  <a:srgbClr val="000000"/>
                </a:solidFill>
                <a:latin typeface="FrutigerNext LT Regular" pitchFamily="34" charset="0"/>
                <a:ea typeface="ＭＳ Ｐゴシック" pitchFamily="34" charset="-128"/>
              </a:endParaRPr>
            </a:p>
          </p:txBody>
        </p:sp>
      </p:grpSp>
      <p:sp>
        <p:nvSpPr>
          <p:cNvPr id="663602" name="Rectangle 50"/>
          <p:cNvSpPr>
            <a:spLocks noChangeArrowheads="1"/>
          </p:cNvSpPr>
          <p:nvPr/>
        </p:nvSpPr>
        <p:spPr bwMode="auto">
          <a:xfrm>
            <a:off x="12269788" y="2263775"/>
            <a:ext cx="1400175" cy="2654300"/>
          </a:xfrm>
          <a:prstGeom prst="rect">
            <a:avLst/>
          </a:prstGeom>
          <a:noFill/>
          <a:ln w="9525">
            <a:noFill/>
            <a:miter lim="800000"/>
            <a:headEnd/>
            <a:tailEnd/>
          </a:ln>
          <a:effectLst/>
        </p:spPr>
        <p:txBody>
          <a:bodyPr lIns="87771" tIns="43887" rIns="87771" bIns="43887"/>
          <a:lstStyle/>
          <a:p>
            <a:pPr defTabSz="877615">
              <a:lnSpc>
                <a:spcPct val="120000"/>
              </a:lnSpc>
              <a:buClr>
                <a:srgbClr val="990000"/>
              </a:buClr>
              <a:buFont typeface="Wingdings" pitchFamily="2" charset="2"/>
              <a:buNone/>
              <a:defRPr/>
            </a:pPr>
            <a:r>
              <a:rPr lang="zh-CN" altLang="en-US" sz="1200" dirty="0">
                <a:solidFill>
                  <a:srgbClr val="FFFFFF"/>
                </a:solidFill>
                <a:latin typeface="华文细黑" pitchFamily="2" charset="-122"/>
                <a:ea typeface="宋体" pitchFamily="2" charset="-122"/>
              </a:rPr>
              <a:t>配色参考方案：</a:t>
            </a:r>
          </a:p>
          <a:p>
            <a:pPr defTabSz="877615">
              <a:lnSpc>
                <a:spcPct val="120000"/>
              </a:lnSpc>
              <a:buClr>
                <a:srgbClr val="990000"/>
              </a:buClr>
              <a:buFont typeface="Wingdings" pitchFamily="2" charset="2"/>
              <a:buNone/>
              <a:defRPr/>
            </a:pPr>
            <a:r>
              <a:rPr lang="zh-CN" altLang="en-US" sz="1200" dirty="0">
                <a:solidFill>
                  <a:srgbClr val="FFFFFF"/>
                </a:solidFill>
                <a:latin typeface="华文细黑" pitchFamily="2" charset="-122"/>
                <a:ea typeface="宋体" pitchFamily="2" charset="-122"/>
              </a:rPr>
              <a:t>建议同一页面内不超过四种颜色，以下是９组配色方案，同一页面内只选择一组使用。</a:t>
            </a:r>
            <a:endParaRPr lang="en-US" altLang="zh-CN" sz="1200" dirty="0">
              <a:solidFill>
                <a:srgbClr val="FFFFFF"/>
              </a:solidFill>
              <a:latin typeface="华文细黑" pitchFamily="2" charset="-122"/>
              <a:ea typeface="宋体" pitchFamily="2" charset="-122"/>
            </a:endParaRPr>
          </a:p>
          <a:p>
            <a:pPr defTabSz="877615">
              <a:lnSpc>
                <a:spcPct val="120000"/>
              </a:lnSpc>
              <a:buClr>
                <a:srgbClr val="990000"/>
              </a:buClr>
              <a:buFont typeface="Wingdings" pitchFamily="2" charset="2"/>
              <a:buNone/>
              <a:defRPr/>
            </a:pPr>
            <a:r>
              <a:rPr lang="zh-CN" altLang="en-US" sz="1200" dirty="0">
                <a:solidFill>
                  <a:srgbClr val="FFFFFF"/>
                </a:solidFill>
                <a:latin typeface="华文细黑" pitchFamily="2" charset="-122"/>
                <a:ea typeface="宋体" pitchFamily="2" charset="-122"/>
              </a:rPr>
              <a:t>（仅供参考）</a:t>
            </a:r>
          </a:p>
          <a:p>
            <a:pPr defTabSz="877615">
              <a:lnSpc>
                <a:spcPct val="125000"/>
              </a:lnSpc>
              <a:buClr>
                <a:srgbClr val="990000"/>
              </a:buClr>
              <a:buFont typeface="Wingdings" pitchFamily="2" charset="2"/>
              <a:buNone/>
              <a:defRPr/>
            </a:pPr>
            <a:endParaRPr lang="en-US" altLang="zh-CN" sz="1200" dirty="0">
              <a:solidFill>
                <a:srgbClr val="FFFFFF"/>
              </a:solidFill>
              <a:latin typeface="华文细黑" pitchFamily="2" charset="-122"/>
              <a:ea typeface="宋体" pitchFamily="2" charset="-122"/>
            </a:endParaRPr>
          </a:p>
          <a:p>
            <a:pPr defTabSz="877615">
              <a:lnSpc>
                <a:spcPct val="125000"/>
              </a:lnSpc>
              <a:buClr>
                <a:srgbClr val="990000"/>
              </a:buClr>
              <a:buFont typeface="Wingdings" pitchFamily="2" charset="2"/>
              <a:buChar char="n"/>
              <a:defRPr/>
            </a:pPr>
            <a:endParaRPr lang="en-US" altLang="zh-CN" sz="1200" dirty="0">
              <a:solidFill>
                <a:srgbClr val="FFFFFF"/>
              </a:solidFill>
              <a:latin typeface="华文细黑" pitchFamily="2" charset="-122"/>
              <a:ea typeface="宋体" pitchFamily="2" charset="-122"/>
            </a:endParaRPr>
          </a:p>
          <a:p>
            <a:pPr defTabSz="877615">
              <a:lnSpc>
                <a:spcPct val="125000"/>
              </a:lnSpc>
              <a:buClr>
                <a:srgbClr val="990000"/>
              </a:buClr>
              <a:buFont typeface="Wingdings" pitchFamily="2" charset="2"/>
              <a:buChar char="n"/>
              <a:defRPr/>
            </a:pPr>
            <a:endParaRPr lang="zh-CN" altLang="en-US" sz="1200" dirty="0">
              <a:solidFill>
                <a:srgbClr val="FFFFFF"/>
              </a:solidFill>
              <a:latin typeface="华文细黑" pitchFamily="2" charset="-122"/>
              <a:ea typeface="宋体" pitchFamily="2" charset="-122"/>
            </a:endParaRPr>
          </a:p>
        </p:txBody>
      </p:sp>
      <p:sp>
        <p:nvSpPr>
          <p:cNvPr id="663603" name="Rectangle 51"/>
          <p:cNvSpPr>
            <a:spLocks noChangeArrowheads="1"/>
          </p:cNvSpPr>
          <p:nvPr/>
        </p:nvSpPr>
        <p:spPr bwMode="auto">
          <a:xfrm>
            <a:off x="12269788" y="-61913"/>
            <a:ext cx="1400175" cy="838201"/>
          </a:xfrm>
          <a:prstGeom prst="rect">
            <a:avLst/>
          </a:prstGeom>
          <a:noFill/>
          <a:ln w="9525">
            <a:noFill/>
            <a:miter lim="800000"/>
            <a:headEnd/>
            <a:tailEnd/>
          </a:ln>
          <a:effectLst/>
        </p:spPr>
        <p:txBody>
          <a:bodyPr lIns="87771" tIns="43887" rIns="87771" bIns="43887"/>
          <a:lstStyle/>
          <a:p>
            <a:pPr defTabSz="877615">
              <a:lnSpc>
                <a:spcPct val="120000"/>
              </a:lnSpc>
              <a:buClr>
                <a:srgbClr val="990000"/>
              </a:buClr>
              <a:buFont typeface="Wingdings" pitchFamily="2" charset="2"/>
              <a:buNone/>
              <a:defRPr/>
            </a:pPr>
            <a:r>
              <a:rPr lang="zh-CN" altLang="en-US" sz="1200" dirty="0">
                <a:solidFill>
                  <a:srgbClr val="FFFFFF"/>
                </a:solidFill>
                <a:latin typeface="华文细黑" pitchFamily="2" charset="-122"/>
                <a:ea typeface="宋体" pitchFamily="2" charset="-122"/>
              </a:rPr>
              <a:t>客户或者合作伙伴的标志放在右上角</a:t>
            </a:r>
            <a:r>
              <a:rPr lang="en-US" altLang="zh-CN" sz="1200" dirty="0">
                <a:solidFill>
                  <a:srgbClr val="FFFFFF"/>
                </a:solidFill>
                <a:latin typeface="华文细黑" pitchFamily="2" charset="-122"/>
                <a:ea typeface="宋体" pitchFamily="2" charset="-122"/>
              </a:rPr>
              <a:t>.</a:t>
            </a:r>
          </a:p>
          <a:p>
            <a:pPr defTabSz="877615">
              <a:lnSpc>
                <a:spcPct val="125000"/>
              </a:lnSpc>
              <a:buClr>
                <a:srgbClr val="990000"/>
              </a:buClr>
              <a:buFont typeface="Wingdings" pitchFamily="2" charset="2"/>
              <a:buNone/>
              <a:defRPr/>
            </a:pPr>
            <a:endParaRPr lang="en-US" altLang="zh-CN" sz="1200" dirty="0">
              <a:solidFill>
                <a:srgbClr val="FFFFFF"/>
              </a:solidFill>
              <a:latin typeface="华文细黑" pitchFamily="2" charset="-122"/>
              <a:ea typeface="宋体" pitchFamily="2" charset="-122"/>
            </a:endParaRPr>
          </a:p>
          <a:p>
            <a:pPr defTabSz="877615">
              <a:lnSpc>
                <a:spcPct val="125000"/>
              </a:lnSpc>
              <a:buClr>
                <a:srgbClr val="990000"/>
              </a:buClr>
              <a:buFont typeface="Wingdings" pitchFamily="2" charset="2"/>
              <a:buChar char="n"/>
              <a:defRPr/>
            </a:pPr>
            <a:endParaRPr lang="en-US" altLang="zh-CN" sz="1200" dirty="0">
              <a:solidFill>
                <a:srgbClr val="FFFFFF"/>
              </a:solidFill>
              <a:latin typeface="华文细黑" pitchFamily="2" charset="-122"/>
              <a:ea typeface="宋体" pitchFamily="2" charset="-122"/>
            </a:endParaRPr>
          </a:p>
          <a:p>
            <a:pPr defTabSz="877615">
              <a:lnSpc>
                <a:spcPct val="125000"/>
              </a:lnSpc>
              <a:buClr>
                <a:srgbClr val="990000"/>
              </a:buClr>
              <a:buFont typeface="Wingdings" pitchFamily="2" charset="2"/>
              <a:buChar char="n"/>
              <a:defRPr/>
            </a:pPr>
            <a:endParaRPr lang="zh-CN" altLang="en-US" sz="1200" dirty="0">
              <a:solidFill>
                <a:srgbClr val="FFFFFF"/>
              </a:solidFill>
              <a:latin typeface="华文细黑" pitchFamily="2" charset="-122"/>
              <a:ea typeface="宋体" pitchFamily="2" charset="-122"/>
            </a:endParaRPr>
          </a:p>
        </p:txBody>
      </p:sp>
      <p:sp>
        <p:nvSpPr>
          <p:cNvPr id="663604" name="Text Box 52"/>
          <p:cNvSpPr txBox="1">
            <a:spLocks noChangeArrowheads="1"/>
          </p:cNvSpPr>
          <p:nvPr/>
        </p:nvSpPr>
        <p:spPr bwMode="auto">
          <a:xfrm>
            <a:off x="841385" y="6456376"/>
            <a:ext cx="2784883" cy="263767"/>
          </a:xfrm>
          <a:prstGeom prst="rect">
            <a:avLst/>
          </a:prstGeom>
          <a:noFill/>
          <a:ln w="9525">
            <a:noFill/>
            <a:miter lim="800000"/>
            <a:headEnd/>
            <a:tailEnd/>
          </a:ln>
        </p:spPr>
        <p:txBody>
          <a:bodyPr wrap="none" lIns="78336" tIns="39168" rIns="78336" bIns="39168">
            <a:spAutoFit/>
          </a:bodyPr>
          <a:lstStyle/>
          <a:p>
            <a:pPr defTabSz="783982" eaLnBrk="0" hangingPunct="0">
              <a:defRPr/>
            </a:pPr>
            <a:r>
              <a:rPr lang="en-US" altLang="zh-CN" sz="1200" b="1" dirty="0">
                <a:solidFill>
                  <a:srgbClr val="080808"/>
                </a:solidFill>
                <a:latin typeface="Arial" charset="0"/>
                <a:ea typeface="ＭＳ Ｐゴシック" pitchFamily="34" charset="-128"/>
              </a:rPr>
              <a:t>HUAWEI TECHNOLOGIES CO., LTD.</a:t>
            </a:r>
          </a:p>
        </p:txBody>
      </p:sp>
      <p:sp>
        <p:nvSpPr>
          <p:cNvPr id="663605" name="Rectangle 53"/>
          <p:cNvSpPr>
            <a:spLocks noChangeArrowheads="1"/>
          </p:cNvSpPr>
          <p:nvPr/>
        </p:nvSpPr>
        <p:spPr bwMode="auto">
          <a:xfrm>
            <a:off x="7910514" y="6394463"/>
            <a:ext cx="1409700" cy="463545"/>
          </a:xfrm>
          <a:prstGeom prst="rect">
            <a:avLst/>
          </a:prstGeom>
          <a:noFill/>
          <a:ln w="9525">
            <a:noFill/>
            <a:miter lim="800000"/>
            <a:headEnd/>
            <a:tailEnd/>
          </a:ln>
          <a:effectLst/>
        </p:spPr>
        <p:txBody>
          <a:bodyPr lIns="0" tIns="0" rIns="0" bIns="0"/>
          <a:lstStyle/>
          <a:p>
            <a:pPr defTabSz="783982" eaLnBrk="0" hangingPunct="0">
              <a:lnSpc>
                <a:spcPct val="85000"/>
              </a:lnSpc>
              <a:defRPr/>
            </a:pPr>
            <a:endParaRPr lang="de-DE" sz="900" dirty="0">
              <a:solidFill>
                <a:srgbClr val="080808"/>
              </a:solidFill>
              <a:latin typeface="Arial" charset="0"/>
              <a:ea typeface="ＭＳ Ｐゴシック" pitchFamily="34" charset="-128"/>
            </a:endParaRPr>
          </a:p>
          <a:p>
            <a:pPr defTabSz="783982" eaLnBrk="0" hangingPunct="0">
              <a:lnSpc>
                <a:spcPct val="85000"/>
              </a:lnSpc>
              <a:defRPr/>
            </a:pPr>
            <a:r>
              <a:rPr lang="de-DE" sz="900" dirty="0">
                <a:solidFill>
                  <a:srgbClr val="080808"/>
                </a:solidFill>
                <a:latin typeface="Arial" charset="0"/>
                <a:ea typeface="ＭＳ Ｐゴシック" pitchFamily="34" charset="-128"/>
              </a:rPr>
              <a:t>Page </a:t>
            </a:r>
            <a:fld id="{CA825B19-71A3-4AA3-8627-BD8F0BBECF7A}" type="slidenum">
              <a:rPr lang="de-DE" sz="900">
                <a:solidFill>
                  <a:srgbClr val="080808"/>
                </a:solidFill>
                <a:latin typeface="Arial" charset="0"/>
                <a:ea typeface="ＭＳ Ｐゴシック" pitchFamily="34" charset="-128"/>
              </a:rPr>
              <a:pPr defTabSz="783982" eaLnBrk="0" hangingPunct="0">
                <a:lnSpc>
                  <a:spcPct val="85000"/>
                </a:lnSpc>
                <a:defRPr/>
              </a:pPr>
              <a:t>‹#›</a:t>
            </a:fld>
            <a:endParaRPr lang="en-GB" sz="900" dirty="0">
              <a:solidFill>
                <a:srgbClr val="080808"/>
              </a:solidFill>
              <a:latin typeface="Arial" charset="0"/>
              <a:ea typeface="ＭＳ Ｐゴシック" pitchFamily="34" charset="-128"/>
            </a:endParaRPr>
          </a:p>
        </p:txBody>
      </p:sp>
      <p:pic>
        <p:nvPicPr>
          <p:cNvPr id="3090" name="Picture 54" descr="图片3副本"/>
          <p:cNvPicPr>
            <a:picLocks noChangeAspect="1" noChangeArrowheads="1"/>
          </p:cNvPicPr>
          <p:nvPr/>
        </p:nvPicPr>
        <p:blipFill>
          <a:blip r:embed="rId20" cstate="print"/>
          <a:srcRect/>
          <a:stretch>
            <a:fillRect/>
          </a:stretch>
        </p:blipFill>
        <p:spPr bwMode="auto">
          <a:xfrm>
            <a:off x="10182230" y="6384938"/>
            <a:ext cx="1295400" cy="307975"/>
          </a:xfrm>
          <a:prstGeom prst="rect">
            <a:avLst/>
          </a:prstGeom>
          <a:noFill/>
          <a:ln w="9525">
            <a:noFill/>
            <a:miter lim="800000"/>
            <a:headEnd/>
            <a:tailEnd/>
          </a:ln>
        </p:spPr>
      </p:pic>
      <p:sp>
        <p:nvSpPr>
          <p:cNvPr id="3091" name="Rectangle 55"/>
          <p:cNvSpPr>
            <a:spLocks noGrp="1" noChangeArrowheads="1"/>
          </p:cNvSpPr>
          <p:nvPr>
            <p:ph type="title"/>
          </p:nvPr>
        </p:nvSpPr>
        <p:spPr bwMode="auto">
          <a:xfrm>
            <a:off x="809628" y="274637"/>
            <a:ext cx="10975975" cy="114300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p>
            <a:pPr lvl="0"/>
            <a:r>
              <a:rPr lang="zh-CN" altLang="en-US" smtClean="0"/>
              <a:t>单击此处编辑母版标题样式</a:t>
            </a:r>
          </a:p>
        </p:txBody>
      </p:sp>
      <p:sp>
        <p:nvSpPr>
          <p:cNvPr id="3092" name="Rectangle 56"/>
          <p:cNvSpPr>
            <a:spLocks noGrp="1" noChangeArrowheads="1"/>
          </p:cNvSpPr>
          <p:nvPr>
            <p:ph type="body" idx="1"/>
          </p:nvPr>
        </p:nvSpPr>
        <p:spPr bwMode="auto">
          <a:xfrm>
            <a:off x="882655" y="1600202"/>
            <a:ext cx="10975975" cy="4524375"/>
          </a:xfrm>
          <a:prstGeom prst="rect">
            <a:avLst/>
          </a:prstGeom>
          <a:noFill/>
          <a:ln w="9525">
            <a:noFill/>
            <a:miter lim="800000"/>
            <a:headEnd/>
            <a:tailEnd/>
          </a:ln>
        </p:spPr>
        <p:txBody>
          <a:bodyPr vert="horz" wrap="square" lIns="91411" tIns="45706" rIns="91411" bIns="45706"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custDataLst>
      <p:tags r:id="rId18"/>
    </p:custDataLst>
    <p:extLst>
      <p:ext uri="{BB962C8B-B14F-4D97-AF65-F5344CB8AC3E}">
        <p14:creationId xmlns:p14="http://schemas.microsoft.com/office/powerpoint/2010/main" val="779851393"/>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1" r:id="rId14"/>
    <p:sldLayoutId id="2147483892" r:id="rId15"/>
    <p:sldLayoutId id="2147483904" r:id="rId16"/>
  </p:sldLayoutIdLst>
  <p:timing>
    <p:tnLst>
      <p:par>
        <p:cTn id="1" dur="indefinite" restart="never" nodeType="tmRoot"/>
      </p:par>
    </p:tnLst>
  </p:timing>
  <p:txStyles>
    <p:titleStyle>
      <a:lvl1pPr algn="l" defTabSz="876176" rtl="0" eaLnBrk="0" fontAlgn="base" hangingPunct="0">
        <a:spcBef>
          <a:spcPct val="0"/>
        </a:spcBef>
        <a:spcAft>
          <a:spcPct val="0"/>
        </a:spcAft>
        <a:defRPr sz="3300">
          <a:solidFill>
            <a:srgbClr val="990000"/>
          </a:solidFill>
          <a:latin typeface="+mj-lt"/>
          <a:ea typeface="+mj-ea"/>
          <a:cs typeface="+mj-cs"/>
        </a:defRPr>
      </a:lvl1pPr>
      <a:lvl2pPr algn="l" defTabSz="876176" rtl="0" eaLnBrk="0" fontAlgn="base" hangingPunct="0">
        <a:spcBef>
          <a:spcPct val="0"/>
        </a:spcBef>
        <a:spcAft>
          <a:spcPct val="0"/>
        </a:spcAft>
        <a:defRPr sz="3300">
          <a:solidFill>
            <a:srgbClr val="990000"/>
          </a:solidFill>
          <a:latin typeface="FrutigerNext LT Medium" pitchFamily="34" charset="0"/>
          <a:ea typeface="黑体" pitchFamily="2" charset="-122"/>
        </a:defRPr>
      </a:lvl2pPr>
      <a:lvl3pPr algn="l" defTabSz="876176" rtl="0" eaLnBrk="0" fontAlgn="base" hangingPunct="0">
        <a:spcBef>
          <a:spcPct val="0"/>
        </a:spcBef>
        <a:spcAft>
          <a:spcPct val="0"/>
        </a:spcAft>
        <a:defRPr sz="3300">
          <a:solidFill>
            <a:srgbClr val="990000"/>
          </a:solidFill>
          <a:latin typeface="FrutigerNext LT Medium" pitchFamily="34" charset="0"/>
          <a:ea typeface="黑体" pitchFamily="2" charset="-122"/>
        </a:defRPr>
      </a:lvl3pPr>
      <a:lvl4pPr algn="l" defTabSz="876176" rtl="0" eaLnBrk="0" fontAlgn="base" hangingPunct="0">
        <a:spcBef>
          <a:spcPct val="0"/>
        </a:spcBef>
        <a:spcAft>
          <a:spcPct val="0"/>
        </a:spcAft>
        <a:defRPr sz="3300">
          <a:solidFill>
            <a:srgbClr val="990000"/>
          </a:solidFill>
          <a:latin typeface="FrutigerNext LT Medium" pitchFamily="34" charset="0"/>
          <a:ea typeface="黑体" pitchFamily="2" charset="-122"/>
        </a:defRPr>
      </a:lvl4pPr>
      <a:lvl5pPr algn="l" defTabSz="876176" rtl="0" eaLnBrk="0" fontAlgn="base" hangingPunct="0">
        <a:spcBef>
          <a:spcPct val="0"/>
        </a:spcBef>
        <a:spcAft>
          <a:spcPct val="0"/>
        </a:spcAft>
        <a:defRPr sz="3300">
          <a:solidFill>
            <a:srgbClr val="990000"/>
          </a:solidFill>
          <a:latin typeface="FrutigerNext LT Medium" pitchFamily="34" charset="0"/>
          <a:ea typeface="黑体" pitchFamily="2" charset="-122"/>
        </a:defRPr>
      </a:lvl5pPr>
      <a:lvl6pPr marL="457058" algn="l" defTabSz="877615" rtl="0" fontAlgn="base">
        <a:spcBef>
          <a:spcPct val="0"/>
        </a:spcBef>
        <a:spcAft>
          <a:spcPct val="0"/>
        </a:spcAft>
        <a:defRPr sz="3500">
          <a:solidFill>
            <a:srgbClr val="990000"/>
          </a:solidFill>
          <a:latin typeface="FrutigerNext LT Medium" pitchFamily="34" charset="0"/>
          <a:ea typeface="黑体" pitchFamily="2" charset="-122"/>
        </a:defRPr>
      </a:lvl6pPr>
      <a:lvl7pPr marL="914117" algn="l" defTabSz="877615" rtl="0" fontAlgn="base">
        <a:spcBef>
          <a:spcPct val="0"/>
        </a:spcBef>
        <a:spcAft>
          <a:spcPct val="0"/>
        </a:spcAft>
        <a:defRPr sz="3500">
          <a:solidFill>
            <a:srgbClr val="990000"/>
          </a:solidFill>
          <a:latin typeface="FrutigerNext LT Medium" pitchFamily="34" charset="0"/>
          <a:ea typeface="黑体" pitchFamily="2" charset="-122"/>
        </a:defRPr>
      </a:lvl7pPr>
      <a:lvl8pPr marL="1371174" algn="l" defTabSz="877615" rtl="0" fontAlgn="base">
        <a:spcBef>
          <a:spcPct val="0"/>
        </a:spcBef>
        <a:spcAft>
          <a:spcPct val="0"/>
        </a:spcAft>
        <a:defRPr sz="3500">
          <a:solidFill>
            <a:srgbClr val="990000"/>
          </a:solidFill>
          <a:latin typeface="FrutigerNext LT Medium" pitchFamily="34" charset="0"/>
          <a:ea typeface="黑体" pitchFamily="2" charset="-122"/>
        </a:defRPr>
      </a:lvl8pPr>
      <a:lvl9pPr marL="1828231" algn="l" defTabSz="877615" rtl="0" fontAlgn="base">
        <a:spcBef>
          <a:spcPct val="0"/>
        </a:spcBef>
        <a:spcAft>
          <a:spcPct val="0"/>
        </a:spcAft>
        <a:defRPr sz="3500">
          <a:solidFill>
            <a:srgbClr val="990000"/>
          </a:solidFill>
          <a:latin typeface="FrutigerNext LT Medium" pitchFamily="34" charset="0"/>
          <a:ea typeface="黑体" pitchFamily="2" charset="-122"/>
        </a:defRPr>
      </a:lvl9pPr>
    </p:titleStyle>
    <p:bodyStyle>
      <a:lvl1pPr marL="326978" indent="-326978" algn="l" defTabSz="876176" rtl="0" eaLnBrk="0" fontAlgn="base" hangingPunct="0">
        <a:lnSpc>
          <a:spcPct val="140000"/>
        </a:lnSpc>
        <a:spcBef>
          <a:spcPct val="0"/>
        </a:spcBef>
        <a:spcAft>
          <a:spcPct val="0"/>
        </a:spcAft>
        <a:buClr>
          <a:schemeClr val="tx2"/>
        </a:buClr>
        <a:buFont typeface="Wingdings" pitchFamily="2" charset="2"/>
        <a:buChar char="n"/>
        <a:defRPr sz="2100" b="1">
          <a:solidFill>
            <a:srgbClr val="080808"/>
          </a:solidFill>
          <a:latin typeface="微软雅黑" pitchFamily="34" charset="-122"/>
          <a:ea typeface="微软雅黑" pitchFamily="34" charset="-122"/>
          <a:cs typeface="+mn-cs"/>
        </a:defRPr>
      </a:lvl1pPr>
      <a:lvl2pPr marL="712686" indent="-273011" algn="l" defTabSz="876176" rtl="0" eaLnBrk="0" fontAlgn="base" hangingPunct="0">
        <a:lnSpc>
          <a:spcPct val="140000"/>
        </a:lnSpc>
        <a:spcBef>
          <a:spcPct val="0"/>
        </a:spcBef>
        <a:spcAft>
          <a:spcPct val="0"/>
        </a:spcAft>
        <a:buClr>
          <a:schemeClr val="tx1"/>
        </a:buClr>
        <a:buFont typeface="FrutigerNext LT Regular" pitchFamily="34" charset="0"/>
        <a:buChar char="›"/>
        <a:defRPr sz="1700">
          <a:solidFill>
            <a:schemeClr val="tx1"/>
          </a:solidFill>
          <a:latin typeface="微软雅黑" pitchFamily="34" charset="-122"/>
          <a:ea typeface="微软雅黑" pitchFamily="34" charset="-122"/>
        </a:defRPr>
      </a:lvl2pPr>
      <a:lvl3pPr marL="1096808" indent="-219043" algn="l" defTabSz="876176" rtl="0" eaLnBrk="0" fontAlgn="base" hangingPunct="0">
        <a:lnSpc>
          <a:spcPct val="140000"/>
        </a:lnSpc>
        <a:spcBef>
          <a:spcPct val="0"/>
        </a:spcBef>
        <a:spcAft>
          <a:spcPct val="0"/>
        </a:spcAft>
        <a:buFont typeface="FrutigerNext LT Light" pitchFamily="34" charset="0"/>
        <a:buChar char="»"/>
        <a:defRPr sz="1700">
          <a:solidFill>
            <a:schemeClr val="tx1"/>
          </a:solidFill>
          <a:latin typeface="微软雅黑" pitchFamily="34" charset="-122"/>
          <a:ea typeface="微软雅黑" pitchFamily="34" charset="-122"/>
        </a:defRPr>
      </a:lvl3pPr>
      <a:lvl4pPr marL="1534896" indent="-219043" algn="l" defTabSz="876176" rtl="0" eaLnBrk="0" fontAlgn="base" hangingPunct="0">
        <a:lnSpc>
          <a:spcPct val="140000"/>
        </a:lnSpc>
        <a:spcBef>
          <a:spcPct val="0"/>
        </a:spcBef>
        <a:spcAft>
          <a:spcPct val="0"/>
        </a:spcAft>
        <a:buChar char="–"/>
        <a:defRPr sz="1500">
          <a:solidFill>
            <a:srgbClr val="080808"/>
          </a:solidFill>
          <a:latin typeface="微软雅黑" pitchFamily="34" charset="-122"/>
          <a:ea typeface="微软雅黑" pitchFamily="34" charset="-122"/>
        </a:defRPr>
      </a:lvl4pPr>
      <a:lvl5pPr marL="1974571" indent="-219043" algn="l" defTabSz="876176" rtl="0" eaLnBrk="0" fontAlgn="base" hangingPunct="0">
        <a:lnSpc>
          <a:spcPct val="140000"/>
        </a:lnSpc>
        <a:spcBef>
          <a:spcPct val="0"/>
        </a:spcBef>
        <a:spcAft>
          <a:spcPct val="0"/>
        </a:spcAft>
        <a:buFont typeface="FrutigerNext LT Medium" pitchFamily="34" charset="0"/>
        <a:buChar char="~"/>
        <a:defRPr sz="1300">
          <a:solidFill>
            <a:srgbClr val="080808"/>
          </a:solidFill>
          <a:latin typeface="微软雅黑" pitchFamily="34" charset="-122"/>
          <a:ea typeface="微软雅黑" pitchFamily="34" charset="-122"/>
        </a:defRPr>
      </a:lvl5pPr>
      <a:lvl6pPr marL="2432881" indent="-220594" algn="l" defTabSz="877615" rtl="0" fontAlgn="base">
        <a:lnSpc>
          <a:spcPct val="140000"/>
        </a:lnSpc>
        <a:spcBef>
          <a:spcPct val="0"/>
        </a:spcBef>
        <a:spcAft>
          <a:spcPct val="0"/>
        </a:spcAft>
        <a:buFont typeface="FrutigerNext LT Medium" pitchFamily="34" charset="0"/>
        <a:buChar char="~"/>
        <a:defRPr sz="1300">
          <a:solidFill>
            <a:srgbClr val="080808"/>
          </a:solidFill>
          <a:latin typeface="+mj-lt"/>
          <a:ea typeface="+mn-ea"/>
        </a:defRPr>
      </a:lvl6pPr>
      <a:lvl7pPr marL="2889940" indent="-220594" algn="l" defTabSz="877615" rtl="0" fontAlgn="base">
        <a:lnSpc>
          <a:spcPct val="140000"/>
        </a:lnSpc>
        <a:spcBef>
          <a:spcPct val="0"/>
        </a:spcBef>
        <a:spcAft>
          <a:spcPct val="0"/>
        </a:spcAft>
        <a:buFont typeface="FrutigerNext LT Medium" pitchFamily="34" charset="0"/>
        <a:buChar char="~"/>
        <a:defRPr sz="1300">
          <a:solidFill>
            <a:srgbClr val="080808"/>
          </a:solidFill>
          <a:latin typeface="+mj-lt"/>
          <a:ea typeface="+mn-ea"/>
        </a:defRPr>
      </a:lvl7pPr>
      <a:lvl8pPr marL="3346998" indent="-220594" algn="l" defTabSz="877615" rtl="0" fontAlgn="base">
        <a:lnSpc>
          <a:spcPct val="140000"/>
        </a:lnSpc>
        <a:spcBef>
          <a:spcPct val="0"/>
        </a:spcBef>
        <a:spcAft>
          <a:spcPct val="0"/>
        </a:spcAft>
        <a:buFont typeface="FrutigerNext LT Medium" pitchFamily="34" charset="0"/>
        <a:buChar char="~"/>
        <a:defRPr sz="1300">
          <a:solidFill>
            <a:srgbClr val="080808"/>
          </a:solidFill>
          <a:latin typeface="+mj-lt"/>
          <a:ea typeface="+mn-ea"/>
        </a:defRPr>
      </a:lvl8pPr>
      <a:lvl9pPr marL="3804055" indent="-220594" algn="l" defTabSz="877615" rtl="0" fontAlgn="base">
        <a:lnSpc>
          <a:spcPct val="140000"/>
        </a:lnSpc>
        <a:spcBef>
          <a:spcPct val="0"/>
        </a:spcBef>
        <a:spcAft>
          <a:spcPct val="0"/>
        </a:spcAft>
        <a:buFont typeface="FrutigerNext LT Medium" pitchFamily="34" charset="0"/>
        <a:buChar char="~"/>
        <a:defRPr sz="1300">
          <a:solidFill>
            <a:srgbClr val="080808"/>
          </a:solidFill>
          <a:latin typeface="+mj-lt"/>
          <a:ea typeface="+mn-ea"/>
        </a:defRPr>
      </a:lvl9pPr>
    </p:bodyStyle>
    <p:otherStyle>
      <a:defPPr>
        <a:defRPr lang="zh-CN"/>
      </a:defPPr>
      <a:lvl1pPr marL="0" algn="l" defTabSz="914117" rtl="0" eaLnBrk="1" latinLnBrk="0" hangingPunct="1">
        <a:defRPr sz="1700" kern="1200">
          <a:solidFill>
            <a:schemeClr val="tx1"/>
          </a:solidFill>
          <a:latin typeface="+mn-lt"/>
          <a:ea typeface="+mn-ea"/>
          <a:cs typeface="+mn-cs"/>
        </a:defRPr>
      </a:lvl1pPr>
      <a:lvl2pPr marL="457058" algn="l" defTabSz="914117" rtl="0" eaLnBrk="1" latinLnBrk="0" hangingPunct="1">
        <a:defRPr sz="1700" kern="1200">
          <a:solidFill>
            <a:schemeClr val="tx1"/>
          </a:solidFill>
          <a:latin typeface="+mn-lt"/>
          <a:ea typeface="+mn-ea"/>
          <a:cs typeface="+mn-cs"/>
        </a:defRPr>
      </a:lvl2pPr>
      <a:lvl3pPr marL="914117" algn="l" defTabSz="914117" rtl="0" eaLnBrk="1" latinLnBrk="0" hangingPunct="1">
        <a:defRPr sz="1700" kern="1200">
          <a:solidFill>
            <a:schemeClr val="tx1"/>
          </a:solidFill>
          <a:latin typeface="+mn-lt"/>
          <a:ea typeface="+mn-ea"/>
          <a:cs typeface="+mn-cs"/>
        </a:defRPr>
      </a:lvl3pPr>
      <a:lvl4pPr marL="1371174" algn="l" defTabSz="914117" rtl="0" eaLnBrk="1" latinLnBrk="0" hangingPunct="1">
        <a:defRPr sz="1700" kern="1200">
          <a:solidFill>
            <a:schemeClr val="tx1"/>
          </a:solidFill>
          <a:latin typeface="+mn-lt"/>
          <a:ea typeface="+mn-ea"/>
          <a:cs typeface="+mn-cs"/>
        </a:defRPr>
      </a:lvl4pPr>
      <a:lvl5pPr marL="1828231" algn="l" defTabSz="914117" rtl="0" eaLnBrk="1" latinLnBrk="0" hangingPunct="1">
        <a:defRPr sz="1700" kern="1200">
          <a:solidFill>
            <a:schemeClr val="tx1"/>
          </a:solidFill>
          <a:latin typeface="+mn-lt"/>
          <a:ea typeface="+mn-ea"/>
          <a:cs typeface="+mn-cs"/>
        </a:defRPr>
      </a:lvl5pPr>
      <a:lvl6pPr marL="2285290" algn="l" defTabSz="914117" rtl="0" eaLnBrk="1" latinLnBrk="0" hangingPunct="1">
        <a:defRPr sz="1700" kern="1200">
          <a:solidFill>
            <a:schemeClr val="tx1"/>
          </a:solidFill>
          <a:latin typeface="+mn-lt"/>
          <a:ea typeface="+mn-ea"/>
          <a:cs typeface="+mn-cs"/>
        </a:defRPr>
      </a:lvl6pPr>
      <a:lvl7pPr marL="2742347" algn="l" defTabSz="914117" rtl="0" eaLnBrk="1" latinLnBrk="0" hangingPunct="1">
        <a:defRPr sz="1700" kern="1200">
          <a:solidFill>
            <a:schemeClr val="tx1"/>
          </a:solidFill>
          <a:latin typeface="+mn-lt"/>
          <a:ea typeface="+mn-ea"/>
          <a:cs typeface="+mn-cs"/>
        </a:defRPr>
      </a:lvl7pPr>
      <a:lvl8pPr marL="3199405" algn="l" defTabSz="914117" rtl="0" eaLnBrk="1" latinLnBrk="0" hangingPunct="1">
        <a:defRPr sz="1700" kern="1200">
          <a:solidFill>
            <a:schemeClr val="tx1"/>
          </a:solidFill>
          <a:latin typeface="+mn-lt"/>
          <a:ea typeface="+mn-ea"/>
          <a:cs typeface="+mn-cs"/>
        </a:defRPr>
      </a:lvl8pPr>
      <a:lvl9pPr marL="3656462" algn="l" defTabSz="914117" rtl="0" eaLnBrk="1" latinLnBrk="0" hangingPunct="1">
        <a:defRPr sz="17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矩形 23"/>
          <p:cNvSpPr/>
          <p:nvPr/>
        </p:nvSpPr>
        <p:spPr>
          <a:xfrm>
            <a:off x="-1" y="0"/>
            <a:ext cx="12195175" cy="6858000"/>
          </a:xfrm>
          <a:prstGeom prst="rect">
            <a:avLst/>
          </a:prstGeom>
          <a:gradFill flip="none" rotWithShape="1">
            <a:gsLst>
              <a:gs pos="0">
                <a:schemeClr val="tx1">
                  <a:lumMod val="85000"/>
                  <a:lumOff val="15000"/>
                </a:schemeClr>
              </a:gs>
              <a:gs pos="17000">
                <a:schemeClr val="tx1">
                  <a:lumMod val="85000"/>
                  <a:lumOff val="15000"/>
                </a:schemeClr>
              </a:gs>
              <a:gs pos="100000">
                <a:schemeClr val="tx1">
                  <a:lumMod val="95000"/>
                  <a:lumOff val="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auto">
              <a:spcBef>
                <a:spcPts val="0"/>
              </a:spcBef>
              <a:spcAft>
                <a:spcPts val="0"/>
              </a:spcAft>
            </a:pPr>
            <a:endParaRPr lang="zh-CN" altLang="en-US" sz="2400">
              <a:solidFill>
                <a:prstClr val="white"/>
              </a:solidFill>
            </a:endParaRPr>
          </a:p>
        </p:txBody>
      </p:sp>
      <p:sp>
        <p:nvSpPr>
          <p:cNvPr id="2" name="标题占位符 1"/>
          <p:cNvSpPr>
            <a:spLocks noGrp="1"/>
          </p:cNvSpPr>
          <p:nvPr>
            <p:ph type="title"/>
          </p:nvPr>
        </p:nvSpPr>
        <p:spPr>
          <a:xfrm>
            <a:off x="409576" y="468675"/>
            <a:ext cx="11376025" cy="1042275"/>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609601" y="1599829"/>
            <a:ext cx="10975975" cy="4526502"/>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13" name="TextBox 12"/>
          <p:cNvSpPr txBox="1"/>
          <p:nvPr/>
        </p:nvSpPr>
        <p:spPr>
          <a:xfrm>
            <a:off x="-2903413" y="165062"/>
            <a:ext cx="2903413" cy="8452730"/>
          </a:xfrm>
          <a:prstGeom prst="rect">
            <a:avLst/>
          </a:prstGeom>
          <a:noFill/>
        </p:spPr>
        <p:txBody>
          <a:bodyPr wrap="square" rtlCol="0">
            <a:spAutoFit/>
          </a:bodyPr>
          <a:lstStyle/>
          <a:p>
            <a:pPr defTabSz="1219200" fontAlgn="auto">
              <a:lnSpc>
                <a:spcPct val="150000"/>
              </a:lnSpc>
              <a:spcBef>
                <a:spcPts val="0"/>
              </a:spcBef>
              <a:spcAft>
                <a:spcPts val="0"/>
              </a:spcAft>
            </a:pPr>
            <a:r>
              <a:rPr lang="zh-CN" altLang="en-US" sz="1400" dirty="0" smtClean="0">
                <a:solidFill>
                  <a:prstClr val="white"/>
                </a:solidFill>
                <a:latin typeface="Calibri"/>
                <a:ea typeface="宋体" panose="02010600030101010101" pitchFamily="2" charset="-122"/>
              </a:rPr>
              <a:t>排版：</a:t>
            </a:r>
            <a:r>
              <a:rPr lang="zh-CN" altLang="en-US" sz="1400" b="1" dirty="0" smtClean="0">
                <a:solidFill>
                  <a:prstClr val="white"/>
                </a:solidFill>
                <a:latin typeface="Calibri"/>
                <a:ea typeface="宋体" panose="02010600030101010101" pitchFamily="2" charset="-122"/>
              </a:rPr>
              <a:t>左对齐</a:t>
            </a:r>
            <a:endParaRPr lang="en-US" altLang="zh-CN" sz="1400" b="1" dirty="0" smtClean="0">
              <a:solidFill>
                <a:prstClr val="white"/>
              </a:solidFill>
              <a:latin typeface="Calibri"/>
              <a:ea typeface="宋体" panose="02010600030101010101" pitchFamily="2" charset="-122"/>
            </a:endParaRPr>
          </a:p>
          <a:p>
            <a:pPr defTabSz="1219200" fontAlgn="auto">
              <a:lnSpc>
                <a:spcPct val="150000"/>
              </a:lnSpc>
              <a:spcBef>
                <a:spcPts val="0"/>
              </a:spcBef>
              <a:spcAft>
                <a:spcPts val="0"/>
              </a:spcAft>
            </a:pPr>
            <a:r>
              <a:rPr lang="zh-CN" altLang="en-US" sz="1400" dirty="0" smtClean="0">
                <a:solidFill>
                  <a:prstClr val="white"/>
                </a:solidFill>
                <a:latin typeface="Calibri"/>
                <a:ea typeface="宋体" panose="02010600030101010101" pitchFamily="2" charset="-122"/>
              </a:rPr>
              <a:t>中文字体：</a:t>
            </a:r>
            <a:r>
              <a:rPr lang="zh-CN" altLang="en-US" sz="1400" b="1" dirty="0" smtClean="0">
                <a:solidFill>
                  <a:prstClr val="white"/>
                </a:solidFill>
                <a:latin typeface="Calibri"/>
                <a:ea typeface="宋体" panose="02010600030101010101" pitchFamily="2" charset="-122"/>
              </a:rPr>
              <a:t>微软雅黑</a:t>
            </a:r>
            <a:endParaRPr lang="en-US" altLang="zh-CN" sz="1400" dirty="0" smtClean="0">
              <a:solidFill>
                <a:prstClr val="white"/>
              </a:solidFill>
              <a:latin typeface="Calibri"/>
              <a:ea typeface="宋体" panose="02010600030101010101" pitchFamily="2" charset="-122"/>
            </a:endParaRPr>
          </a:p>
          <a:p>
            <a:pPr defTabSz="1219200" fontAlgn="auto">
              <a:lnSpc>
                <a:spcPct val="150000"/>
              </a:lnSpc>
              <a:spcBef>
                <a:spcPts val="0"/>
              </a:spcBef>
              <a:spcAft>
                <a:spcPts val="0"/>
              </a:spcAft>
            </a:pPr>
            <a:r>
              <a:rPr lang="zh-CN" altLang="en-US" sz="1400" dirty="0" smtClean="0">
                <a:solidFill>
                  <a:prstClr val="white"/>
                </a:solidFill>
                <a:latin typeface="Calibri"/>
                <a:ea typeface="宋体" panose="02010600030101010101" pitchFamily="2" charset="-122"/>
              </a:rPr>
              <a:t>英文字体：</a:t>
            </a:r>
            <a:r>
              <a:rPr lang="en-US" altLang="zh-CN" sz="1400" b="1" dirty="0" smtClean="0">
                <a:solidFill>
                  <a:prstClr val="white"/>
                </a:solidFill>
                <a:latin typeface="Calibri"/>
                <a:ea typeface="宋体" panose="02010600030101010101" pitchFamily="2" charset="-122"/>
              </a:rPr>
              <a:t>Arial</a:t>
            </a:r>
            <a:endParaRPr lang="en-US" altLang="zh-CN" sz="1400" dirty="0" smtClean="0">
              <a:solidFill>
                <a:prstClr val="white"/>
              </a:solidFill>
              <a:latin typeface="Calibri"/>
              <a:ea typeface="宋体" panose="02010600030101010101" pitchFamily="2" charset="-122"/>
            </a:endParaRPr>
          </a:p>
          <a:p>
            <a:pPr defTabSz="1219200" fontAlgn="auto">
              <a:lnSpc>
                <a:spcPct val="150000"/>
              </a:lnSpc>
              <a:spcBef>
                <a:spcPts val="0"/>
              </a:spcBef>
              <a:spcAft>
                <a:spcPts val="0"/>
              </a:spcAft>
            </a:pPr>
            <a:r>
              <a:rPr lang="zh-CN" altLang="en-US" sz="1400" dirty="0" smtClean="0">
                <a:solidFill>
                  <a:prstClr val="white"/>
                </a:solidFill>
                <a:latin typeface="Calibri"/>
                <a:ea typeface="宋体" panose="02010600030101010101" pitchFamily="2" charset="-122"/>
              </a:rPr>
              <a:t>正文颜色：</a:t>
            </a:r>
            <a:r>
              <a:rPr lang="en-US" altLang="zh-CN" sz="1400" b="1" dirty="0" smtClean="0">
                <a:solidFill>
                  <a:prstClr val="white"/>
                </a:solidFill>
                <a:latin typeface="Calibri"/>
                <a:ea typeface="宋体" panose="02010600030101010101" pitchFamily="2" charset="-122"/>
              </a:rPr>
              <a:t>RGB: 210; 210; 210    </a:t>
            </a:r>
          </a:p>
          <a:p>
            <a:pPr defTabSz="1219200" fontAlgn="auto">
              <a:lnSpc>
                <a:spcPct val="150000"/>
              </a:lnSpc>
              <a:spcBef>
                <a:spcPts val="0"/>
              </a:spcBef>
              <a:spcAft>
                <a:spcPts val="0"/>
              </a:spcAft>
            </a:pPr>
            <a:r>
              <a:rPr lang="zh-CN" altLang="en-US" sz="1400" dirty="0" smtClean="0">
                <a:solidFill>
                  <a:prstClr val="white"/>
                </a:solidFill>
                <a:latin typeface="Calibri"/>
                <a:ea typeface="宋体" panose="02010600030101010101" pitchFamily="2" charset="-122"/>
              </a:rPr>
              <a:t>标题</a:t>
            </a:r>
            <a:r>
              <a:rPr lang="en-US" altLang="zh-CN" sz="1400" dirty="0" smtClean="0">
                <a:solidFill>
                  <a:prstClr val="white"/>
                </a:solidFill>
                <a:latin typeface="Calibri"/>
                <a:ea typeface="宋体" panose="02010600030101010101" pitchFamily="2" charset="-122"/>
              </a:rPr>
              <a:t>/</a:t>
            </a:r>
            <a:r>
              <a:rPr lang="zh-CN" altLang="en-US" sz="1400" dirty="0" smtClean="0">
                <a:solidFill>
                  <a:prstClr val="white"/>
                </a:solidFill>
                <a:latin typeface="Calibri"/>
                <a:ea typeface="宋体" panose="02010600030101010101" pitchFamily="2" charset="-122"/>
              </a:rPr>
              <a:t>强调颜色</a:t>
            </a:r>
            <a:r>
              <a:rPr lang="en-US" altLang="zh-CN" sz="1400" dirty="0" smtClean="0">
                <a:solidFill>
                  <a:prstClr val="white"/>
                </a:solidFill>
                <a:latin typeface="Calibri"/>
                <a:ea typeface="宋体" panose="02010600030101010101" pitchFamily="2" charset="-122"/>
              </a:rPr>
              <a:t>: </a:t>
            </a:r>
            <a:r>
              <a:rPr lang="en-US" altLang="zh-CN" sz="1400" b="1" dirty="0" smtClean="0">
                <a:solidFill>
                  <a:prstClr val="white"/>
                </a:solidFill>
                <a:latin typeface="Calibri"/>
                <a:ea typeface="宋体" panose="02010600030101010101" pitchFamily="2" charset="-122"/>
              </a:rPr>
              <a:t>RGB: 255;255;255</a:t>
            </a:r>
          </a:p>
          <a:p>
            <a:pPr defTabSz="1219200" fontAlgn="auto">
              <a:lnSpc>
                <a:spcPct val="150000"/>
              </a:lnSpc>
              <a:spcBef>
                <a:spcPts val="0"/>
              </a:spcBef>
              <a:spcAft>
                <a:spcPts val="0"/>
              </a:spcAft>
              <a:defRPr/>
            </a:pPr>
            <a:r>
              <a:rPr lang="zh-CN" altLang="en-US" sz="1400" dirty="0" smtClean="0">
                <a:solidFill>
                  <a:prstClr val="white"/>
                </a:solidFill>
                <a:latin typeface="Calibri"/>
                <a:ea typeface="宋体" panose="02010600030101010101" pitchFamily="2" charset="-122"/>
              </a:rPr>
              <a:t>分隔线条颜色： </a:t>
            </a:r>
            <a:r>
              <a:rPr lang="en-US" altLang="zh-CN" sz="1400" b="1" dirty="0" smtClean="0">
                <a:solidFill>
                  <a:prstClr val="white"/>
                </a:solidFill>
                <a:latin typeface="Calibri"/>
                <a:ea typeface="宋体" panose="02010600030101010101" pitchFamily="2" charset="-122"/>
              </a:rPr>
              <a:t>RGB: 255; 204; 102</a:t>
            </a:r>
          </a:p>
          <a:p>
            <a:pPr defTabSz="1219200" fontAlgn="auto">
              <a:lnSpc>
                <a:spcPct val="150000"/>
              </a:lnSpc>
              <a:spcBef>
                <a:spcPts val="0"/>
              </a:spcBef>
              <a:spcAft>
                <a:spcPts val="0"/>
              </a:spcAft>
              <a:defRPr/>
            </a:pPr>
            <a:r>
              <a:rPr lang="zh-CN" altLang="en-US" sz="1400" dirty="0" smtClean="0">
                <a:solidFill>
                  <a:prstClr val="white"/>
                </a:solidFill>
                <a:latin typeface="Calibri"/>
                <a:ea typeface="宋体" panose="02010600030101010101" pitchFamily="2" charset="-122"/>
              </a:rPr>
              <a:t>分隔线条线粗： </a:t>
            </a:r>
            <a:r>
              <a:rPr lang="en-US" altLang="zh-CN" sz="1400" b="1" dirty="0" smtClean="0">
                <a:solidFill>
                  <a:prstClr val="white"/>
                </a:solidFill>
                <a:latin typeface="Calibri"/>
                <a:ea typeface="宋体" panose="02010600030101010101" pitchFamily="2" charset="-122"/>
              </a:rPr>
              <a:t>0.75</a:t>
            </a:r>
            <a:r>
              <a:rPr lang="zh-CN" altLang="en-US" sz="1400" b="1" dirty="0" smtClean="0">
                <a:solidFill>
                  <a:prstClr val="white"/>
                </a:solidFill>
                <a:latin typeface="Calibri"/>
                <a:ea typeface="宋体" panose="02010600030101010101" pitchFamily="2" charset="-122"/>
              </a:rPr>
              <a:t>磅</a:t>
            </a:r>
            <a:endParaRPr lang="en-US" altLang="zh-CN" sz="1400" b="1" dirty="0" smtClean="0">
              <a:solidFill>
                <a:prstClr val="white"/>
              </a:solidFill>
              <a:latin typeface="Calibri"/>
              <a:ea typeface="宋体" panose="02010600030101010101" pitchFamily="2" charset="-122"/>
            </a:endParaRPr>
          </a:p>
          <a:p>
            <a:pPr defTabSz="1219200" fontAlgn="auto">
              <a:lnSpc>
                <a:spcPct val="150000"/>
              </a:lnSpc>
              <a:spcBef>
                <a:spcPts val="0"/>
              </a:spcBef>
              <a:spcAft>
                <a:spcPts val="0"/>
              </a:spcAft>
              <a:defRPr/>
            </a:pPr>
            <a:r>
              <a:rPr lang="zh-CN" altLang="en-US" sz="1400" dirty="0" smtClean="0">
                <a:solidFill>
                  <a:prstClr val="white"/>
                </a:solidFill>
                <a:latin typeface="Calibri"/>
                <a:ea typeface="宋体" panose="02010600030101010101" pitchFamily="2" charset="-122"/>
              </a:rPr>
              <a:t>用做画面色块使用，三种颜色请搭配使用，同一个页面颜色不能重复使用</a:t>
            </a:r>
            <a:endParaRPr lang="en-US" altLang="zh-CN" sz="1400" dirty="0" smtClean="0">
              <a:solidFill>
                <a:prstClr val="white"/>
              </a:solidFill>
              <a:latin typeface="Calibri"/>
              <a:ea typeface="宋体" panose="02010600030101010101" pitchFamily="2" charset="-122"/>
            </a:endParaRPr>
          </a:p>
          <a:p>
            <a:pPr defTabSz="1219200" fontAlgn="auto">
              <a:lnSpc>
                <a:spcPct val="150000"/>
              </a:lnSpc>
              <a:spcBef>
                <a:spcPts val="0"/>
              </a:spcBef>
              <a:spcAft>
                <a:spcPts val="0"/>
              </a:spcAft>
              <a:defRPr/>
            </a:pPr>
            <a:r>
              <a:rPr lang="zh-CN" altLang="en-US" sz="1400" dirty="0" smtClean="0">
                <a:solidFill>
                  <a:prstClr val="white"/>
                </a:solidFill>
                <a:latin typeface="Calibri"/>
                <a:ea typeface="宋体" panose="02010600030101010101" pitchFamily="2" charset="-122"/>
              </a:rPr>
              <a:t>图形与文字搭配做底色使用，深浅搭配使用</a:t>
            </a:r>
            <a:endParaRPr lang="en-US" altLang="zh-CN" sz="1400" dirty="0" smtClean="0">
              <a:solidFill>
                <a:prstClr val="white"/>
              </a:solidFill>
              <a:latin typeface="Calibri"/>
              <a:ea typeface="宋体" panose="02010600030101010101" pitchFamily="2" charset="-122"/>
            </a:endParaRPr>
          </a:p>
          <a:p>
            <a:pPr defTabSz="1219200" fontAlgn="auto">
              <a:lnSpc>
                <a:spcPct val="150000"/>
              </a:lnSpc>
              <a:spcBef>
                <a:spcPts val="0"/>
              </a:spcBef>
              <a:spcAft>
                <a:spcPts val="0"/>
              </a:spcAft>
              <a:defRPr/>
            </a:pPr>
            <a:r>
              <a:rPr lang="zh-CN" altLang="en-US" sz="1400" dirty="0" smtClean="0">
                <a:solidFill>
                  <a:prstClr val="white"/>
                </a:solidFill>
                <a:latin typeface="Calibri"/>
                <a:ea typeface="宋体" panose="02010600030101010101" pitchFamily="2" charset="-122"/>
              </a:rPr>
              <a:t>红色仅作局部小范围点缀</a:t>
            </a:r>
          </a:p>
          <a:p>
            <a:pPr defTabSz="1219200" fontAlgn="auto">
              <a:lnSpc>
                <a:spcPct val="150000"/>
              </a:lnSpc>
              <a:spcBef>
                <a:spcPts val="0"/>
              </a:spcBef>
              <a:spcAft>
                <a:spcPts val="0"/>
              </a:spcAft>
              <a:defRPr/>
            </a:pPr>
            <a:r>
              <a:rPr lang="zh-CN" altLang="en-US" sz="1400" dirty="0" smtClean="0">
                <a:solidFill>
                  <a:prstClr val="white"/>
                </a:solidFill>
                <a:latin typeface="Calibri"/>
                <a:ea typeface="宋体" panose="02010600030101010101" pitchFamily="2" charset="-122"/>
              </a:rPr>
              <a:t>渐变色只用在数据图形的展示方面</a:t>
            </a:r>
            <a:endParaRPr lang="en-US" altLang="zh-CN" sz="1400" dirty="0" smtClean="0">
              <a:solidFill>
                <a:prstClr val="white"/>
              </a:solidFill>
              <a:latin typeface="Calibri"/>
              <a:ea typeface="宋体" panose="02010600030101010101" pitchFamily="2" charset="-122"/>
            </a:endParaRPr>
          </a:p>
          <a:p>
            <a:pPr defTabSz="1219200" fontAlgn="auto">
              <a:lnSpc>
                <a:spcPct val="150000"/>
              </a:lnSpc>
              <a:spcBef>
                <a:spcPts val="0"/>
              </a:spcBef>
              <a:spcAft>
                <a:spcPts val="0"/>
              </a:spcAft>
              <a:defRPr/>
            </a:pPr>
            <a:r>
              <a:rPr lang="zh-CN" altLang="en-US" sz="1400" dirty="0" smtClean="0">
                <a:solidFill>
                  <a:prstClr val="white"/>
                </a:solidFill>
                <a:latin typeface="Calibri"/>
                <a:ea typeface="宋体" panose="02010600030101010101" pitchFamily="2" charset="-122"/>
              </a:rPr>
              <a:t>图标：整个胶片出现的图标，使用线稿效果，增加圆形线圈加以辅助；</a:t>
            </a:r>
          </a:p>
          <a:p>
            <a:pPr defTabSz="1219200" fontAlgn="auto">
              <a:lnSpc>
                <a:spcPct val="150000"/>
              </a:lnSpc>
              <a:spcBef>
                <a:spcPts val="0"/>
              </a:spcBef>
              <a:spcAft>
                <a:spcPts val="0"/>
              </a:spcAft>
              <a:defRPr/>
            </a:pPr>
            <a:r>
              <a:rPr lang="zh-CN" altLang="en-US" sz="1400" dirty="0" smtClean="0">
                <a:solidFill>
                  <a:prstClr val="white"/>
                </a:solidFill>
                <a:latin typeface="Calibri"/>
                <a:ea typeface="宋体" panose="02010600030101010101" pitchFamily="2" charset="-122"/>
              </a:rPr>
              <a:t>图标尺寸为三种</a:t>
            </a:r>
            <a:r>
              <a:rPr lang="en-US" altLang="zh-CN" sz="1400" b="1" dirty="0" smtClean="0">
                <a:solidFill>
                  <a:prstClr val="white"/>
                </a:solidFill>
                <a:latin typeface="Calibri"/>
                <a:ea typeface="宋体" panose="02010600030101010101" pitchFamily="2" charset="-122"/>
              </a:rPr>
              <a:t>2.4x2.4cm</a:t>
            </a:r>
            <a:r>
              <a:rPr lang="zh-CN" altLang="en-US" sz="1400" b="1" dirty="0" smtClean="0">
                <a:solidFill>
                  <a:prstClr val="white"/>
                </a:solidFill>
                <a:latin typeface="Calibri"/>
                <a:ea typeface="宋体" panose="02010600030101010101" pitchFamily="2" charset="-122"/>
              </a:rPr>
              <a:t>，</a:t>
            </a:r>
            <a:r>
              <a:rPr lang="en-US" altLang="zh-CN" sz="1400" b="1" dirty="0" smtClean="0">
                <a:solidFill>
                  <a:prstClr val="white"/>
                </a:solidFill>
                <a:latin typeface="Calibri"/>
                <a:ea typeface="宋体" panose="02010600030101010101" pitchFamily="2" charset="-122"/>
              </a:rPr>
              <a:t>1.6x1.6cm</a:t>
            </a:r>
            <a:r>
              <a:rPr lang="zh-CN" altLang="en-US" sz="1400" b="1" dirty="0" smtClean="0">
                <a:solidFill>
                  <a:prstClr val="white"/>
                </a:solidFill>
                <a:latin typeface="Calibri"/>
                <a:ea typeface="宋体" panose="02010600030101010101" pitchFamily="2" charset="-122"/>
              </a:rPr>
              <a:t>，</a:t>
            </a:r>
            <a:r>
              <a:rPr lang="en-US" altLang="zh-CN" sz="1400" b="1" dirty="0" smtClean="0">
                <a:solidFill>
                  <a:prstClr val="white"/>
                </a:solidFill>
                <a:latin typeface="Calibri"/>
                <a:ea typeface="宋体" panose="02010600030101010101" pitchFamily="2" charset="-122"/>
              </a:rPr>
              <a:t>0.9x0.9cm</a:t>
            </a:r>
          </a:p>
          <a:p>
            <a:pPr defTabSz="1219200" fontAlgn="auto">
              <a:lnSpc>
                <a:spcPct val="150000"/>
              </a:lnSpc>
              <a:spcBef>
                <a:spcPts val="0"/>
              </a:spcBef>
              <a:spcAft>
                <a:spcPts val="0"/>
              </a:spcAft>
              <a:defRPr/>
            </a:pPr>
            <a:r>
              <a:rPr lang="zh-CN" altLang="en-US" sz="1400" dirty="0" smtClean="0">
                <a:solidFill>
                  <a:prstClr val="white"/>
                </a:solidFill>
                <a:latin typeface="Calibri"/>
                <a:ea typeface="宋体" panose="02010600030101010101" pitchFamily="2" charset="-122"/>
              </a:rPr>
              <a:t>图片：</a:t>
            </a:r>
            <a:r>
              <a:rPr lang="zh-CN" altLang="en-US" sz="1400" b="1" dirty="0" smtClean="0">
                <a:solidFill>
                  <a:prstClr val="white"/>
                </a:solidFill>
                <a:latin typeface="Calibri"/>
                <a:ea typeface="宋体" panose="02010600030101010101" pitchFamily="2" charset="-122"/>
              </a:rPr>
              <a:t>选择亮度高、自然化的图片；</a:t>
            </a:r>
          </a:p>
          <a:p>
            <a:pPr defTabSz="1219200" fontAlgn="auto">
              <a:lnSpc>
                <a:spcPct val="150000"/>
              </a:lnSpc>
              <a:spcBef>
                <a:spcPts val="0"/>
              </a:spcBef>
              <a:spcAft>
                <a:spcPts val="0"/>
              </a:spcAft>
              <a:defRPr/>
            </a:pPr>
            <a:endParaRPr lang="en-US" altLang="zh-CN" sz="1400" dirty="0" smtClean="0">
              <a:solidFill>
                <a:prstClr val="white"/>
              </a:solidFill>
              <a:latin typeface="Calibri"/>
              <a:ea typeface="宋体" panose="02010600030101010101" pitchFamily="2" charset="-122"/>
            </a:endParaRPr>
          </a:p>
          <a:p>
            <a:pPr defTabSz="1219200" fontAlgn="auto">
              <a:lnSpc>
                <a:spcPct val="150000"/>
              </a:lnSpc>
              <a:spcBef>
                <a:spcPts val="0"/>
              </a:spcBef>
              <a:spcAft>
                <a:spcPts val="0"/>
              </a:spcAft>
              <a:defRPr/>
            </a:pPr>
            <a:endParaRPr lang="zh-CN" altLang="en-US" sz="1400" dirty="0" smtClean="0">
              <a:solidFill>
                <a:prstClr val="white"/>
              </a:solidFill>
              <a:latin typeface="Calibri"/>
              <a:ea typeface="宋体" panose="02010600030101010101" pitchFamily="2" charset="-122"/>
            </a:endParaRPr>
          </a:p>
          <a:p>
            <a:pPr defTabSz="1219200" fontAlgn="auto">
              <a:lnSpc>
                <a:spcPct val="150000"/>
              </a:lnSpc>
              <a:spcBef>
                <a:spcPts val="0"/>
              </a:spcBef>
              <a:spcAft>
                <a:spcPts val="0"/>
              </a:spcAft>
              <a:defRPr/>
            </a:pPr>
            <a:endParaRPr lang="zh-CN" altLang="en-US" sz="1400" dirty="0" smtClean="0">
              <a:solidFill>
                <a:prstClr val="white"/>
              </a:solidFill>
              <a:latin typeface="Calibri"/>
              <a:ea typeface="宋体" panose="02010600030101010101" pitchFamily="2" charset="-122"/>
            </a:endParaRPr>
          </a:p>
          <a:p>
            <a:pPr defTabSz="1219200" fontAlgn="auto">
              <a:lnSpc>
                <a:spcPct val="150000"/>
              </a:lnSpc>
              <a:spcBef>
                <a:spcPts val="0"/>
              </a:spcBef>
              <a:spcAft>
                <a:spcPts val="0"/>
              </a:spcAft>
              <a:defRPr/>
            </a:pPr>
            <a:endParaRPr lang="zh-CN" altLang="en-US" sz="1400" dirty="0" smtClean="0">
              <a:solidFill>
                <a:prstClr val="white"/>
              </a:solidFill>
              <a:latin typeface="Calibri"/>
              <a:ea typeface="宋体" panose="02010600030101010101" pitchFamily="2" charset="-122"/>
            </a:endParaRPr>
          </a:p>
          <a:p>
            <a:pPr defTabSz="1219200" fontAlgn="auto">
              <a:lnSpc>
                <a:spcPct val="150000"/>
              </a:lnSpc>
              <a:spcBef>
                <a:spcPts val="0"/>
              </a:spcBef>
              <a:spcAft>
                <a:spcPts val="0"/>
              </a:spcAft>
              <a:defRPr/>
            </a:pPr>
            <a:endParaRPr lang="en-US" altLang="zh-CN" sz="1400" dirty="0" smtClean="0">
              <a:solidFill>
                <a:prstClr val="white"/>
              </a:solidFill>
              <a:latin typeface="Calibri"/>
              <a:ea typeface="宋体" panose="02010600030101010101" pitchFamily="2" charset="-122"/>
            </a:endParaRPr>
          </a:p>
          <a:p>
            <a:pPr defTabSz="1219200" fontAlgn="auto">
              <a:lnSpc>
                <a:spcPct val="150000"/>
              </a:lnSpc>
              <a:spcBef>
                <a:spcPts val="0"/>
              </a:spcBef>
              <a:spcAft>
                <a:spcPts val="0"/>
              </a:spcAft>
            </a:pPr>
            <a:endParaRPr lang="zh-CN" altLang="en-US" sz="1400" dirty="0">
              <a:solidFill>
                <a:prstClr val="white"/>
              </a:solidFill>
              <a:latin typeface="Calibri"/>
              <a:ea typeface="宋体" panose="02010600030101010101" pitchFamily="2" charset="-122"/>
            </a:endParaRPr>
          </a:p>
        </p:txBody>
      </p:sp>
      <p:sp>
        <p:nvSpPr>
          <p:cNvPr id="21" name="TextBox 20"/>
          <p:cNvSpPr txBox="1"/>
          <p:nvPr/>
        </p:nvSpPr>
        <p:spPr>
          <a:xfrm>
            <a:off x="12362284" y="490117"/>
            <a:ext cx="902811" cy="307706"/>
          </a:xfrm>
          <a:prstGeom prst="rect">
            <a:avLst/>
          </a:prstGeom>
          <a:noFill/>
        </p:spPr>
        <p:txBody>
          <a:bodyPr wrap="none" rtlCol="0">
            <a:spAutoFit/>
          </a:bodyPr>
          <a:lstStyle/>
          <a:p>
            <a:pPr defTabSz="1219200" fontAlgn="auto">
              <a:spcBef>
                <a:spcPts val="0"/>
              </a:spcBef>
              <a:spcAft>
                <a:spcPts val="0"/>
              </a:spcAft>
            </a:pPr>
            <a:r>
              <a:rPr lang="zh-CN" altLang="en-US" sz="1400" dirty="0" smtClean="0">
                <a:solidFill>
                  <a:prstClr val="white"/>
                </a:solidFill>
                <a:latin typeface="Calibri"/>
                <a:ea typeface="宋体" panose="02010600030101010101" pitchFamily="2" charset="-122"/>
              </a:rPr>
              <a:t>图标底色</a:t>
            </a:r>
            <a:endParaRPr lang="en-US" altLang="zh-CN" sz="1400" dirty="0" smtClean="0">
              <a:solidFill>
                <a:prstClr val="white"/>
              </a:solidFill>
              <a:latin typeface="Calibri"/>
              <a:ea typeface="宋体" panose="02010600030101010101" pitchFamily="2" charset="-122"/>
            </a:endParaRPr>
          </a:p>
        </p:txBody>
      </p:sp>
      <p:sp>
        <p:nvSpPr>
          <p:cNvPr id="22" name="TextBox 21"/>
          <p:cNvSpPr txBox="1"/>
          <p:nvPr/>
        </p:nvSpPr>
        <p:spPr>
          <a:xfrm>
            <a:off x="12362284" y="1004097"/>
            <a:ext cx="902811" cy="307706"/>
          </a:xfrm>
          <a:prstGeom prst="rect">
            <a:avLst/>
          </a:prstGeom>
          <a:noFill/>
        </p:spPr>
        <p:txBody>
          <a:bodyPr wrap="none" rtlCol="0">
            <a:spAutoFit/>
          </a:bodyPr>
          <a:lstStyle/>
          <a:p>
            <a:pPr defTabSz="1219200" fontAlgn="auto">
              <a:spcBef>
                <a:spcPts val="0"/>
              </a:spcBef>
              <a:spcAft>
                <a:spcPts val="0"/>
              </a:spcAft>
            </a:pPr>
            <a:r>
              <a:rPr lang="zh-CN" altLang="en-US" sz="1400" dirty="0" smtClean="0">
                <a:solidFill>
                  <a:prstClr val="white"/>
                </a:solidFill>
                <a:latin typeface="Calibri"/>
                <a:ea typeface="宋体" panose="02010600030101010101" pitchFamily="2" charset="-122"/>
              </a:rPr>
              <a:t>文字底色</a:t>
            </a:r>
            <a:endParaRPr lang="en-US" altLang="zh-CN" sz="1400" dirty="0" smtClean="0">
              <a:solidFill>
                <a:prstClr val="white"/>
              </a:solidFill>
              <a:latin typeface="Calibri"/>
              <a:ea typeface="宋体" panose="02010600030101010101" pitchFamily="2" charset="-122"/>
            </a:endParaRPr>
          </a:p>
        </p:txBody>
      </p:sp>
      <p:sp>
        <p:nvSpPr>
          <p:cNvPr id="31" name="TextBox 30"/>
          <p:cNvSpPr txBox="1"/>
          <p:nvPr/>
        </p:nvSpPr>
        <p:spPr>
          <a:xfrm>
            <a:off x="12362283" y="2482134"/>
            <a:ext cx="723275" cy="307706"/>
          </a:xfrm>
          <a:prstGeom prst="rect">
            <a:avLst/>
          </a:prstGeom>
          <a:noFill/>
        </p:spPr>
        <p:txBody>
          <a:bodyPr wrap="none" rtlCol="0">
            <a:spAutoFit/>
          </a:bodyPr>
          <a:lstStyle/>
          <a:p>
            <a:pPr defTabSz="1219200" fontAlgn="auto">
              <a:spcBef>
                <a:spcPts val="0"/>
              </a:spcBef>
              <a:spcAft>
                <a:spcPts val="0"/>
              </a:spcAft>
            </a:pPr>
            <a:r>
              <a:rPr lang="zh-CN" altLang="en-US" sz="1400" dirty="0" smtClean="0">
                <a:solidFill>
                  <a:prstClr val="white"/>
                </a:solidFill>
                <a:latin typeface="Calibri"/>
                <a:ea typeface="宋体" panose="02010600030101010101" pitchFamily="2" charset="-122"/>
              </a:rPr>
              <a:t>有色底</a:t>
            </a:r>
            <a:endParaRPr lang="en-US" altLang="zh-CN" sz="1400" dirty="0" smtClean="0">
              <a:solidFill>
                <a:prstClr val="white"/>
              </a:solidFill>
              <a:latin typeface="Calibri"/>
              <a:ea typeface="宋体" panose="02010600030101010101" pitchFamily="2" charset="-122"/>
            </a:endParaRPr>
          </a:p>
        </p:txBody>
      </p:sp>
      <p:sp>
        <p:nvSpPr>
          <p:cNvPr id="34" name="TextBox 33"/>
          <p:cNvSpPr txBox="1"/>
          <p:nvPr/>
        </p:nvSpPr>
        <p:spPr>
          <a:xfrm>
            <a:off x="12362284" y="3011288"/>
            <a:ext cx="1800493" cy="307706"/>
          </a:xfrm>
          <a:prstGeom prst="rect">
            <a:avLst/>
          </a:prstGeom>
          <a:noFill/>
        </p:spPr>
        <p:txBody>
          <a:bodyPr wrap="none" rtlCol="0">
            <a:spAutoFit/>
          </a:bodyPr>
          <a:lstStyle/>
          <a:p>
            <a:pPr defTabSz="1219200" fontAlgn="auto">
              <a:spcBef>
                <a:spcPts val="0"/>
              </a:spcBef>
              <a:spcAft>
                <a:spcPts val="0"/>
              </a:spcAft>
            </a:pPr>
            <a:r>
              <a:rPr lang="zh-CN" altLang="en-US" sz="1400" dirty="0" smtClean="0">
                <a:solidFill>
                  <a:prstClr val="white"/>
                </a:solidFill>
                <a:latin typeface="Calibri"/>
                <a:ea typeface="宋体" panose="02010600030101010101" pitchFamily="2" charset="-122"/>
              </a:rPr>
              <a:t>与渐变图形搭配使用</a:t>
            </a:r>
            <a:endParaRPr lang="en-US" altLang="zh-CN" sz="1400" dirty="0" smtClean="0">
              <a:solidFill>
                <a:prstClr val="white"/>
              </a:solidFill>
              <a:latin typeface="Calibri"/>
              <a:ea typeface="宋体" panose="02010600030101010101" pitchFamily="2" charset="-122"/>
            </a:endParaRPr>
          </a:p>
        </p:txBody>
      </p:sp>
      <p:sp>
        <p:nvSpPr>
          <p:cNvPr id="42" name="矩形 41"/>
          <p:cNvSpPr/>
          <p:nvPr/>
        </p:nvSpPr>
        <p:spPr>
          <a:xfrm>
            <a:off x="14450435" y="981295"/>
            <a:ext cx="360000" cy="359917"/>
          </a:xfrm>
          <a:prstGeom prst="rect">
            <a:avLst/>
          </a:prstGeom>
          <a:gradFill>
            <a:gsLst>
              <a:gs pos="0">
                <a:schemeClr val="tx2">
                  <a:lumMod val="20000"/>
                  <a:lumOff val="80000"/>
                  <a:alpha val="25000"/>
                </a:schemeClr>
              </a:gs>
              <a:gs pos="100000">
                <a:schemeClr val="tx2">
                  <a:lumMod val="20000"/>
                  <a:lumOff val="80000"/>
                  <a:alpha val="15000"/>
                </a:schemeClr>
              </a:gs>
            </a:gsLst>
            <a:lin ang="4200000" scaled="0"/>
          </a:gradFill>
          <a:ln>
            <a:noFill/>
            <a:headEnd/>
            <a:tailEnd/>
          </a:ln>
          <a:effectLst/>
          <a:scene3d>
            <a:camera prst="orthographicFront"/>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6842" tIns="8421" rIns="16842" bIns="8421" anchor="ctr" anchorCtr="0">
            <a:noAutofit/>
          </a:bodyPr>
          <a:lstStyle/>
          <a:p>
            <a:pPr indent="-228554" defTabSz="1219200" eaLnBrk="0" fontAlgn="ctr" hangingPunct="0">
              <a:spcBef>
                <a:spcPts val="0"/>
              </a:spcBef>
              <a:spcAft>
                <a:spcPts val="0"/>
              </a:spcAft>
              <a:buClr>
                <a:srgbClr val="CC9900"/>
              </a:buClr>
              <a:buSzPct val="60000"/>
              <a:buFont typeface="Wingdings" pitchFamily="2" charset="2"/>
              <a:buChar char="n"/>
              <a:defRPr/>
            </a:pPr>
            <a:endParaRPr lang="zh-CN" altLang="en-US">
              <a:solidFill>
                <a:prstClr val="white"/>
              </a:solidFill>
              <a:latin typeface="宋体" panose="02010600030101010101" pitchFamily="2" charset="-122"/>
              <a:cs typeface="Arial" pitchFamily="34" charset="0"/>
              <a:sym typeface="Arial"/>
            </a:endParaRPr>
          </a:p>
        </p:txBody>
      </p:sp>
      <p:sp>
        <p:nvSpPr>
          <p:cNvPr id="43" name="矩形 42"/>
          <p:cNvSpPr/>
          <p:nvPr/>
        </p:nvSpPr>
        <p:spPr>
          <a:xfrm>
            <a:off x="14450435" y="468977"/>
            <a:ext cx="360000" cy="359917"/>
          </a:xfrm>
          <a:prstGeom prst="rect">
            <a:avLst/>
          </a:prstGeom>
          <a:gradFill>
            <a:gsLst>
              <a:gs pos="0">
                <a:srgbClr val="50B7F6">
                  <a:alpha val="70000"/>
                </a:srgbClr>
              </a:gs>
              <a:gs pos="100000">
                <a:srgbClr val="50B6F6">
                  <a:alpha val="50000"/>
                </a:srgbClr>
              </a:gs>
            </a:gsLst>
            <a:lin ang="4200000" scaled="0"/>
          </a:gradFill>
          <a:ln>
            <a:noFill/>
            <a:headEnd/>
            <a:tailEnd/>
          </a:ln>
          <a:effectLst/>
          <a:scene3d>
            <a:camera prst="orthographicFront"/>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6842" tIns="8421" rIns="16842" bIns="8421" anchor="ctr" anchorCtr="0">
            <a:noAutofit/>
          </a:bodyPr>
          <a:lstStyle/>
          <a:p>
            <a:pPr defTabSz="1219200" eaLnBrk="0" fontAlgn="auto" hangingPunct="0">
              <a:spcBef>
                <a:spcPts val="0"/>
              </a:spcBef>
              <a:spcAft>
                <a:spcPts val="0"/>
              </a:spcAft>
              <a:buClr>
                <a:srgbClr val="CC9900"/>
              </a:buClr>
              <a:buFont typeface="Wingdings" pitchFamily="2" charset="2"/>
              <a:buChar char="n"/>
              <a:defRPr/>
            </a:pPr>
            <a:endParaRPr lang="zh-CN" altLang="en-US">
              <a:solidFill>
                <a:prstClr val="white"/>
              </a:solidFill>
              <a:latin typeface="宋体" panose="02010600030101010101" pitchFamily="2" charset="-122"/>
              <a:cs typeface="Arial" pitchFamily="34" charset="0"/>
              <a:sym typeface="Arial"/>
            </a:endParaRPr>
          </a:p>
        </p:txBody>
      </p:sp>
      <p:sp>
        <p:nvSpPr>
          <p:cNvPr id="44" name="矩形 43"/>
          <p:cNvSpPr/>
          <p:nvPr/>
        </p:nvSpPr>
        <p:spPr>
          <a:xfrm>
            <a:off x="14810435" y="468675"/>
            <a:ext cx="360000" cy="359917"/>
          </a:xfrm>
          <a:prstGeom prst="rect">
            <a:avLst/>
          </a:prstGeom>
          <a:gradFill>
            <a:gsLst>
              <a:gs pos="0">
                <a:srgbClr val="089CB0"/>
              </a:gs>
              <a:gs pos="100000">
                <a:srgbClr val="089CB0">
                  <a:alpha val="50000"/>
                </a:srgbClr>
              </a:gs>
            </a:gsLst>
            <a:lin ang="4200000" scaled="0"/>
          </a:gradFill>
          <a:ln>
            <a:noFill/>
            <a:headEnd/>
            <a:tailEnd/>
          </a:ln>
          <a:effectLst/>
          <a:scene3d>
            <a:camera prst="orthographicFront"/>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6842" tIns="8421" rIns="16842" bIns="8421" anchor="ctr" anchorCtr="0">
            <a:noAutofit/>
          </a:bodyPr>
          <a:lstStyle/>
          <a:p>
            <a:pPr indent="-228554" defTabSz="1219200" eaLnBrk="0" fontAlgn="ctr" hangingPunct="0">
              <a:spcBef>
                <a:spcPts val="0"/>
              </a:spcBef>
              <a:spcAft>
                <a:spcPts val="0"/>
              </a:spcAft>
              <a:buClr>
                <a:srgbClr val="CC9900"/>
              </a:buClr>
              <a:buSzPct val="60000"/>
              <a:buFont typeface="Wingdings" pitchFamily="2" charset="2"/>
              <a:buChar char="n"/>
              <a:defRPr/>
            </a:pPr>
            <a:endParaRPr lang="zh-CN" altLang="en-US">
              <a:solidFill>
                <a:prstClr val="white"/>
              </a:solidFill>
              <a:latin typeface="宋体" panose="02010600030101010101" pitchFamily="2" charset="-122"/>
              <a:cs typeface="Arial" pitchFamily="34" charset="0"/>
              <a:sym typeface="Arial"/>
            </a:endParaRPr>
          </a:p>
        </p:txBody>
      </p:sp>
      <p:sp>
        <p:nvSpPr>
          <p:cNvPr id="45" name="矩形 44"/>
          <p:cNvSpPr/>
          <p:nvPr/>
        </p:nvSpPr>
        <p:spPr>
          <a:xfrm>
            <a:off x="14450435" y="1807175"/>
            <a:ext cx="360000" cy="35991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28554" algn="ctr" defTabSz="1219200" fontAlgn="ctr">
              <a:spcBef>
                <a:spcPts val="0"/>
              </a:spcBef>
              <a:spcAft>
                <a:spcPts val="0"/>
              </a:spcAft>
              <a:buClr>
                <a:srgbClr val="990000"/>
              </a:buClr>
              <a:buSzPct val="60000"/>
              <a:defRPr/>
            </a:pPr>
            <a:endParaRPr lang="zh-CN" altLang="en-US" sz="2400">
              <a:solidFill>
                <a:prstClr val="white"/>
              </a:solidFill>
              <a:latin typeface="宋体" panose="02010600030101010101" pitchFamily="2" charset="-122"/>
              <a:sym typeface="Arial"/>
            </a:endParaRPr>
          </a:p>
        </p:txBody>
      </p:sp>
      <p:sp>
        <p:nvSpPr>
          <p:cNvPr id="46" name="矩形 45"/>
          <p:cNvSpPr/>
          <p:nvPr/>
        </p:nvSpPr>
        <p:spPr>
          <a:xfrm>
            <a:off x="14450435" y="2376443"/>
            <a:ext cx="360000" cy="359917"/>
          </a:xfrm>
          <a:prstGeom prst="rect">
            <a:avLst/>
          </a:prstGeom>
          <a:gradFill flip="none" rotWithShape="1">
            <a:gsLst>
              <a:gs pos="0">
                <a:srgbClr val="F1F5F9"/>
              </a:gs>
              <a:gs pos="100000">
                <a:srgbClr val="CCDAE7">
                  <a:alpha val="47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auto">
              <a:spcBef>
                <a:spcPts val="0"/>
              </a:spcBef>
              <a:spcAft>
                <a:spcPts val="0"/>
              </a:spcAft>
            </a:pPr>
            <a:endParaRPr lang="zh-CN" altLang="en-US" sz="2400">
              <a:solidFill>
                <a:prstClr val="white"/>
              </a:solidFill>
              <a:latin typeface="宋体" panose="02010600030101010101" pitchFamily="2" charset="-122"/>
            </a:endParaRPr>
          </a:p>
        </p:txBody>
      </p:sp>
      <p:sp>
        <p:nvSpPr>
          <p:cNvPr id="47" name="矩形 46"/>
          <p:cNvSpPr/>
          <p:nvPr/>
        </p:nvSpPr>
        <p:spPr>
          <a:xfrm>
            <a:off x="14810435" y="2376443"/>
            <a:ext cx="360000" cy="359917"/>
          </a:xfrm>
          <a:prstGeom prst="rect">
            <a:avLst/>
          </a:prstGeom>
          <a:gradFill flip="none" rotWithShape="1">
            <a:gsLst>
              <a:gs pos="0">
                <a:srgbClr val="CE0B0F"/>
              </a:gs>
              <a:gs pos="100000">
                <a:srgbClr val="F1937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auto">
              <a:spcBef>
                <a:spcPts val="0"/>
              </a:spcBef>
              <a:spcAft>
                <a:spcPts val="0"/>
              </a:spcAft>
            </a:pPr>
            <a:endParaRPr lang="zh-CN" altLang="en-US" sz="2400">
              <a:solidFill>
                <a:prstClr val="white"/>
              </a:solidFill>
              <a:latin typeface="宋体" panose="02010600030101010101" pitchFamily="2" charset="-122"/>
            </a:endParaRPr>
          </a:p>
        </p:txBody>
      </p:sp>
      <p:sp>
        <p:nvSpPr>
          <p:cNvPr id="48" name="矩形 47"/>
          <p:cNvSpPr/>
          <p:nvPr/>
        </p:nvSpPr>
        <p:spPr>
          <a:xfrm>
            <a:off x="14450435" y="2959077"/>
            <a:ext cx="360000" cy="359917"/>
          </a:xfrm>
          <a:prstGeom prst="rect">
            <a:avLst/>
          </a:prstGeom>
          <a:gradFill flip="none" rotWithShape="1">
            <a:gsLst>
              <a:gs pos="0">
                <a:srgbClr val="F1F5F9"/>
              </a:gs>
              <a:gs pos="100000">
                <a:srgbClr val="CCDAE7">
                  <a:alpha val="47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auto">
              <a:spcBef>
                <a:spcPts val="0"/>
              </a:spcBef>
              <a:spcAft>
                <a:spcPts val="0"/>
              </a:spcAft>
            </a:pPr>
            <a:endParaRPr lang="zh-CN" altLang="en-US" sz="2400">
              <a:solidFill>
                <a:prstClr val="white"/>
              </a:solidFill>
              <a:latin typeface="宋体" panose="02010600030101010101" pitchFamily="2" charset="-122"/>
            </a:endParaRPr>
          </a:p>
        </p:txBody>
      </p:sp>
      <p:sp>
        <p:nvSpPr>
          <p:cNvPr id="49" name="矩形 48"/>
          <p:cNvSpPr/>
          <p:nvPr/>
        </p:nvSpPr>
        <p:spPr>
          <a:xfrm>
            <a:off x="14810435" y="2959077"/>
            <a:ext cx="360000" cy="359917"/>
          </a:xfrm>
          <a:prstGeom prst="rect">
            <a:avLst/>
          </a:prstGeom>
          <a:gradFill flip="none" rotWithShape="1">
            <a:gsLst>
              <a:gs pos="0">
                <a:srgbClr val="FE4B4B"/>
              </a:gs>
              <a:gs pos="100000">
                <a:srgbClr val="CC756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auto">
              <a:spcBef>
                <a:spcPts val="0"/>
              </a:spcBef>
              <a:spcAft>
                <a:spcPts val="0"/>
              </a:spcAft>
            </a:pPr>
            <a:endParaRPr lang="zh-CN" altLang="en-US" sz="2400">
              <a:solidFill>
                <a:prstClr val="white"/>
              </a:solidFill>
              <a:latin typeface="宋体" panose="02010600030101010101" pitchFamily="2" charset="-122"/>
            </a:endParaRPr>
          </a:p>
        </p:txBody>
      </p:sp>
    </p:spTree>
    <p:extLst>
      <p:ext uri="{BB962C8B-B14F-4D97-AF65-F5344CB8AC3E}">
        <p14:creationId xmlns:p14="http://schemas.microsoft.com/office/powerpoint/2010/main" val="3156045186"/>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900" r:id="rId5"/>
  </p:sldLayoutIdLst>
  <p:timing>
    <p:tnLst>
      <p:par>
        <p:cTn id="1" dur="indefinite" restart="never" nodeType="tmRoot"/>
      </p:par>
    </p:tnLst>
  </p:timing>
  <p:txStyles>
    <p:titleStyle>
      <a:lvl1pPr algn="l" defTabSz="914217" rtl="0" eaLnBrk="1" latinLnBrk="0" hangingPunct="1">
        <a:spcBef>
          <a:spcPct val="0"/>
        </a:spcBef>
        <a:buNone/>
        <a:defRPr sz="3199" kern="1200">
          <a:solidFill>
            <a:schemeClr val="bg1"/>
          </a:solidFill>
          <a:latin typeface="微软雅黑" pitchFamily="34" charset="-122"/>
          <a:ea typeface="微软雅黑" pitchFamily="34" charset="-122"/>
          <a:cs typeface="+mj-cs"/>
        </a:defRPr>
      </a:lvl1pPr>
    </p:titleStyle>
    <p:bodyStyle>
      <a:lvl1pPr marL="342831" indent="-342831" algn="l" defTabSz="914217" rtl="0" eaLnBrk="1" latinLnBrk="0" hangingPunct="1">
        <a:spcBef>
          <a:spcPct val="20000"/>
        </a:spcBef>
        <a:buFont typeface="Arial" pitchFamily="34" charset="0"/>
        <a:buChar char="•"/>
        <a:defRPr sz="2799" kern="1200">
          <a:solidFill>
            <a:srgbClr val="D2D2D2"/>
          </a:solidFill>
          <a:latin typeface="微软雅黑" pitchFamily="34" charset="-122"/>
          <a:ea typeface="微软雅黑" pitchFamily="34" charset="-122"/>
          <a:cs typeface="+mn-cs"/>
        </a:defRPr>
      </a:lvl1pPr>
      <a:lvl2pPr marL="742801" indent="-285693" algn="l" defTabSz="914217" rtl="0" eaLnBrk="1" latinLnBrk="0" hangingPunct="1">
        <a:spcBef>
          <a:spcPct val="20000"/>
        </a:spcBef>
        <a:buFont typeface="Arial" pitchFamily="34" charset="0"/>
        <a:buChar char="–"/>
        <a:defRPr sz="2400" kern="1200">
          <a:solidFill>
            <a:srgbClr val="D2D2D2"/>
          </a:solidFill>
          <a:latin typeface="微软雅黑" pitchFamily="34" charset="-122"/>
          <a:ea typeface="微软雅黑" pitchFamily="34" charset="-122"/>
          <a:cs typeface="+mn-cs"/>
        </a:defRPr>
      </a:lvl2pPr>
      <a:lvl3pPr marL="1142771" indent="-228554" algn="l" defTabSz="914217" rtl="0" eaLnBrk="1" latinLnBrk="0" hangingPunct="1">
        <a:spcBef>
          <a:spcPct val="20000"/>
        </a:spcBef>
        <a:buFont typeface="Arial" pitchFamily="34" charset="0"/>
        <a:buChar char="•"/>
        <a:defRPr sz="2000" kern="1200">
          <a:solidFill>
            <a:srgbClr val="D2D2D2"/>
          </a:solidFill>
          <a:latin typeface="微软雅黑" pitchFamily="34" charset="-122"/>
          <a:ea typeface="微软雅黑" pitchFamily="34" charset="-122"/>
          <a:cs typeface="+mn-cs"/>
        </a:defRPr>
      </a:lvl3pPr>
      <a:lvl4pPr marL="1599880" indent="-228554" algn="l" defTabSz="914217" rtl="0" eaLnBrk="1" latinLnBrk="0" hangingPunct="1">
        <a:spcBef>
          <a:spcPct val="20000"/>
        </a:spcBef>
        <a:buFont typeface="Arial" pitchFamily="34" charset="0"/>
        <a:buChar char="–"/>
        <a:defRPr sz="1800" kern="1200">
          <a:solidFill>
            <a:srgbClr val="D2D2D2"/>
          </a:solidFill>
          <a:latin typeface="微软雅黑" pitchFamily="34" charset="-122"/>
          <a:ea typeface="微软雅黑" pitchFamily="34" charset="-122"/>
          <a:cs typeface="+mn-cs"/>
        </a:defRPr>
      </a:lvl4pPr>
      <a:lvl5pPr marL="2056989" indent="-228554" algn="l" defTabSz="914217" rtl="0" eaLnBrk="1" latinLnBrk="0" hangingPunct="1">
        <a:spcBef>
          <a:spcPct val="20000"/>
        </a:spcBef>
        <a:buFont typeface="Arial" pitchFamily="34" charset="0"/>
        <a:buChar char="»"/>
        <a:defRPr sz="1600" kern="1200">
          <a:solidFill>
            <a:srgbClr val="D2D2D2"/>
          </a:solidFill>
          <a:latin typeface="微软雅黑" pitchFamily="34" charset="-122"/>
          <a:ea typeface="微软雅黑" pitchFamily="34" charset="-122"/>
          <a:cs typeface="+mn-cs"/>
        </a:defRPr>
      </a:lvl5pPr>
      <a:lvl6pPr marL="2514097"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6"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14"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23"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79" descr="d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 y="6224589"/>
            <a:ext cx="12203644"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Text Box 8"/>
          <p:cNvSpPr txBox="1">
            <a:spLocks noChangeArrowheads="1"/>
          </p:cNvSpPr>
          <p:nvPr/>
        </p:nvSpPr>
        <p:spPr bwMode="auto">
          <a:xfrm>
            <a:off x="1007796" y="6451601"/>
            <a:ext cx="3377329" cy="246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106791"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600" dirty="0" smtClean="0">
                <a:solidFill>
                  <a:srgbClr val="000000"/>
                </a:solidFill>
                <a:latin typeface="FrutigerNext LT Bold" pitchFamily="34" charset="0"/>
                <a:ea typeface="MS PGothic" pitchFamily="34" charset="-128"/>
              </a:rPr>
              <a:t>HUAWEI TECHNOLOGIES CO., LTD.</a:t>
            </a:r>
          </a:p>
        </p:txBody>
      </p:sp>
      <p:pic>
        <p:nvPicPr>
          <p:cNvPr id="10244" name="Picture 9" descr="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014446" y="6386515"/>
            <a:ext cx="1748822"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13"/>
          <p:cNvSpPr>
            <a:spLocks noGrp="1" noChangeArrowheads="1"/>
          </p:cNvSpPr>
          <p:nvPr>
            <p:ph type="title"/>
          </p:nvPr>
        </p:nvSpPr>
        <p:spPr bwMode="auto">
          <a:xfrm>
            <a:off x="1007796" y="260651"/>
            <a:ext cx="10179584" cy="648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3417" rIns="106836" bIns="53417" numCol="1" anchor="ctr" anchorCtr="0" compatLnSpc="1">
            <a:prstTxWarp prst="textNoShape">
              <a:avLst/>
            </a:prstTxWarp>
          </a:bodyPr>
          <a:lstStyle/>
          <a:p>
            <a:pPr lvl="0"/>
            <a:r>
              <a:rPr lang="zh-CN" altLang="en-US" dirty="0" smtClean="0"/>
              <a:t>单击此处编辑母版标题样式</a:t>
            </a:r>
          </a:p>
        </p:txBody>
      </p:sp>
      <p:sp>
        <p:nvSpPr>
          <p:cNvPr id="10248" name="Rectangle 68"/>
          <p:cNvSpPr>
            <a:spLocks noGrp="1" noChangeArrowheads="1"/>
          </p:cNvSpPr>
          <p:nvPr>
            <p:ph type="body" idx="1"/>
          </p:nvPr>
        </p:nvSpPr>
        <p:spPr bwMode="auto">
          <a:xfrm>
            <a:off x="1007796" y="1196756"/>
            <a:ext cx="10179584" cy="4896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853" tIns="53425" rIns="106853" bIns="53425"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10249" name="Rectangle 15"/>
          <p:cNvSpPr>
            <a:spLocks noChangeArrowheads="1"/>
          </p:cNvSpPr>
          <p:nvPr/>
        </p:nvSpPr>
        <p:spPr bwMode="auto">
          <a:xfrm>
            <a:off x="-2604178" y="692150"/>
            <a:ext cx="2460208" cy="752739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6804" tIns="53404" rIns="106804" bIns="53404">
            <a:spAutoFit/>
          </a:bodyPr>
          <a:lstStyle/>
          <a:p>
            <a:pPr marL="457098" indent="-457098" algn="r" eaLnBrk="0" hangingPunct="0">
              <a:lnSpc>
                <a:spcPct val="125000"/>
              </a:lnSpc>
              <a:spcBef>
                <a:spcPct val="20000"/>
              </a:spcBef>
              <a:buFont typeface="Arial" pitchFamily="34" charset="0"/>
              <a:buNone/>
            </a:pPr>
            <a:r>
              <a:rPr lang="zh-CN" altLang="en-US" sz="1500" dirty="0">
                <a:solidFill>
                  <a:srgbClr val="FFFFFF"/>
                </a:solidFill>
                <a:ea typeface="宋体" pitchFamily="2" charset="-122"/>
              </a:rPr>
              <a:t>英文标题</a:t>
            </a:r>
            <a:r>
              <a:rPr lang="en-US" altLang="zh-CN" sz="1500" dirty="0">
                <a:solidFill>
                  <a:srgbClr val="FFFFFF"/>
                </a:solidFill>
                <a:ea typeface="宋体" pitchFamily="2" charset="-122"/>
              </a:rPr>
              <a:t>:32-35pt  </a:t>
            </a:r>
            <a:endParaRPr lang="zh-CN" altLang="en-US" sz="1500" dirty="0">
              <a:solidFill>
                <a:srgbClr val="FFFFFF"/>
              </a:solidFill>
              <a:ea typeface="宋体" pitchFamily="2" charset="-122"/>
            </a:endParaRPr>
          </a:p>
          <a:p>
            <a:pPr marL="457098" indent="-457098" algn="r" eaLnBrk="0" hangingPunct="0">
              <a:lnSpc>
                <a:spcPct val="125000"/>
              </a:lnSpc>
              <a:spcBef>
                <a:spcPct val="20000"/>
              </a:spcBef>
              <a:buFont typeface="Arial" pitchFamily="34" charset="0"/>
              <a:buNone/>
            </a:pPr>
            <a:r>
              <a:rPr lang="zh-CN" altLang="en-US" sz="1500" dirty="0">
                <a:solidFill>
                  <a:srgbClr val="FFFFFF"/>
                </a:solidFill>
                <a:ea typeface="宋体" pitchFamily="2" charset="-122"/>
              </a:rPr>
              <a:t>颜色</a:t>
            </a:r>
            <a:r>
              <a:rPr lang="en-US" altLang="zh-CN" sz="1500" dirty="0">
                <a:solidFill>
                  <a:srgbClr val="FFFFFF"/>
                </a:solidFill>
                <a:ea typeface="宋体" pitchFamily="2" charset="-122"/>
              </a:rPr>
              <a:t>: R153 G0 B0</a:t>
            </a:r>
          </a:p>
          <a:p>
            <a:pPr marL="457098" indent="-457098" algn="r" eaLnBrk="0" hangingPunct="0">
              <a:lnSpc>
                <a:spcPct val="125000"/>
              </a:lnSpc>
              <a:spcBef>
                <a:spcPct val="20000"/>
              </a:spcBef>
              <a:buFont typeface="Arial" pitchFamily="34" charset="0"/>
              <a:buNone/>
            </a:pPr>
            <a:r>
              <a:rPr lang="zh-CN" altLang="en-US" sz="1500" dirty="0">
                <a:solidFill>
                  <a:srgbClr val="FFFFFF"/>
                </a:solidFill>
                <a:ea typeface="宋体" pitchFamily="2" charset="-122"/>
              </a:rPr>
              <a:t>内部使用字体 </a:t>
            </a:r>
            <a:r>
              <a:rPr lang="en-US" altLang="zh-CN" sz="1500" dirty="0">
                <a:solidFill>
                  <a:srgbClr val="FFFFFF"/>
                </a:solidFill>
                <a:ea typeface="宋体" pitchFamily="2" charset="-122"/>
              </a:rPr>
              <a:t>:</a:t>
            </a:r>
          </a:p>
          <a:p>
            <a:pPr marL="457098" indent="-457098" algn="r" eaLnBrk="0" hangingPunct="0">
              <a:lnSpc>
                <a:spcPct val="125000"/>
              </a:lnSpc>
              <a:spcBef>
                <a:spcPct val="20000"/>
              </a:spcBef>
              <a:buFont typeface="Arial" pitchFamily="34" charset="0"/>
              <a:buNone/>
            </a:pPr>
            <a:r>
              <a:rPr lang="en-US" altLang="zh-CN" sz="1500" dirty="0" err="1">
                <a:solidFill>
                  <a:srgbClr val="FFFFFF"/>
                </a:solidFill>
                <a:ea typeface="宋体" pitchFamily="2" charset="-122"/>
              </a:rPr>
              <a:t>FrutigerNext</a:t>
            </a:r>
            <a:r>
              <a:rPr lang="en-US" altLang="zh-CN" sz="1500" dirty="0">
                <a:solidFill>
                  <a:srgbClr val="FFFFFF"/>
                </a:solidFill>
                <a:ea typeface="宋体" pitchFamily="2" charset="-122"/>
              </a:rPr>
              <a:t> LT Medium</a:t>
            </a:r>
          </a:p>
          <a:p>
            <a:pPr marL="457098" indent="-457098" algn="r" eaLnBrk="0" hangingPunct="0">
              <a:lnSpc>
                <a:spcPct val="125000"/>
              </a:lnSpc>
              <a:spcBef>
                <a:spcPct val="20000"/>
              </a:spcBef>
              <a:buFont typeface="Arial" pitchFamily="34" charset="0"/>
              <a:buNone/>
            </a:pPr>
            <a:r>
              <a:rPr lang="zh-CN" altLang="en-US" sz="1500" dirty="0">
                <a:solidFill>
                  <a:srgbClr val="FFFFFF"/>
                </a:solidFill>
                <a:ea typeface="宋体" pitchFamily="2" charset="-122"/>
              </a:rPr>
              <a:t>外部使用字体 </a:t>
            </a:r>
            <a:r>
              <a:rPr lang="en-US" altLang="zh-CN" sz="1500" dirty="0">
                <a:solidFill>
                  <a:srgbClr val="FFFFFF"/>
                </a:solidFill>
                <a:ea typeface="宋体" pitchFamily="2" charset="-122"/>
              </a:rPr>
              <a:t>: Arial</a:t>
            </a:r>
          </a:p>
          <a:p>
            <a:pPr marL="457098" indent="-457098" algn="r" eaLnBrk="0" hangingPunct="0">
              <a:lnSpc>
                <a:spcPct val="75000"/>
              </a:lnSpc>
              <a:spcBef>
                <a:spcPct val="20000"/>
              </a:spcBef>
              <a:buFont typeface="Arial" pitchFamily="34" charset="0"/>
              <a:buNone/>
            </a:pPr>
            <a:endParaRPr lang="en-US" altLang="zh-CN" sz="1500" dirty="0">
              <a:solidFill>
                <a:srgbClr val="FFFFFF"/>
              </a:solidFill>
              <a:ea typeface="宋体" pitchFamily="2" charset="-122"/>
            </a:endParaRPr>
          </a:p>
          <a:p>
            <a:pPr marL="457098" indent="-457098" algn="r" eaLnBrk="0" hangingPunct="0">
              <a:lnSpc>
                <a:spcPct val="125000"/>
              </a:lnSpc>
              <a:spcBef>
                <a:spcPct val="20000"/>
              </a:spcBef>
              <a:buFont typeface="Arial" pitchFamily="34" charset="0"/>
              <a:buNone/>
            </a:pPr>
            <a:r>
              <a:rPr lang="zh-CN" altLang="en-US" sz="1500" dirty="0">
                <a:solidFill>
                  <a:srgbClr val="FFFFFF"/>
                </a:solidFill>
                <a:ea typeface="宋体" pitchFamily="2" charset="-122"/>
              </a:rPr>
              <a:t>中文标题</a:t>
            </a:r>
            <a:r>
              <a:rPr lang="en-US" altLang="zh-CN" sz="1500" dirty="0">
                <a:solidFill>
                  <a:srgbClr val="FFFFFF"/>
                </a:solidFill>
                <a:ea typeface="宋体" pitchFamily="2" charset="-122"/>
              </a:rPr>
              <a:t>:30-32pt  </a:t>
            </a:r>
            <a:endParaRPr lang="zh-CN" altLang="en-US" sz="1500" dirty="0">
              <a:solidFill>
                <a:srgbClr val="FFFFFF"/>
              </a:solidFill>
              <a:ea typeface="宋体" pitchFamily="2" charset="-122"/>
            </a:endParaRPr>
          </a:p>
          <a:p>
            <a:pPr marL="457098" indent="-457098" algn="r" eaLnBrk="0" hangingPunct="0">
              <a:lnSpc>
                <a:spcPct val="125000"/>
              </a:lnSpc>
              <a:spcBef>
                <a:spcPct val="20000"/>
              </a:spcBef>
              <a:buFont typeface="Arial" pitchFamily="34" charset="0"/>
              <a:buNone/>
            </a:pPr>
            <a:r>
              <a:rPr lang="zh-CN" altLang="en-US" sz="1500" dirty="0">
                <a:solidFill>
                  <a:srgbClr val="FFFFFF"/>
                </a:solidFill>
                <a:ea typeface="宋体" pitchFamily="2" charset="-122"/>
              </a:rPr>
              <a:t>颜色</a:t>
            </a:r>
            <a:r>
              <a:rPr lang="en-US" altLang="zh-CN" sz="1500" dirty="0">
                <a:solidFill>
                  <a:srgbClr val="FFFFFF"/>
                </a:solidFill>
                <a:ea typeface="宋体" pitchFamily="2" charset="-122"/>
              </a:rPr>
              <a:t>: R153 G0 B0</a:t>
            </a:r>
          </a:p>
          <a:p>
            <a:pPr marL="457098" indent="-457098" algn="r" eaLnBrk="0" hangingPunct="0">
              <a:lnSpc>
                <a:spcPct val="125000"/>
              </a:lnSpc>
              <a:spcBef>
                <a:spcPct val="20000"/>
              </a:spcBef>
              <a:buFont typeface="Arial" pitchFamily="34" charset="0"/>
              <a:buNone/>
            </a:pPr>
            <a:r>
              <a:rPr lang="zh-CN" altLang="en-US" sz="1500" dirty="0">
                <a:solidFill>
                  <a:srgbClr val="FFFFFF"/>
                </a:solidFill>
                <a:ea typeface="宋体" pitchFamily="2" charset="-122"/>
              </a:rPr>
              <a:t>字体</a:t>
            </a:r>
            <a:r>
              <a:rPr lang="en-US" altLang="zh-CN" sz="1500" dirty="0">
                <a:solidFill>
                  <a:srgbClr val="FFFFFF"/>
                </a:solidFill>
                <a:ea typeface="宋体" pitchFamily="2" charset="-122"/>
              </a:rPr>
              <a:t>:</a:t>
            </a:r>
            <a:r>
              <a:rPr lang="zh-CN" altLang="en-US" sz="1500" dirty="0">
                <a:solidFill>
                  <a:srgbClr val="FFFFFF"/>
                </a:solidFill>
                <a:ea typeface="宋体" pitchFamily="2" charset="-122"/>
              </a:rPr>
              <a:t>黑体</a:t>
            </a:r>
          </a:p>
          <a:p>
            <a:pPr marL="457098" indent="-457098" algn="r" eaLnBrk="0" hangingPunct="0">
              <a:lnSpc>
                <a:spcPct val="125000"/>
              </a:lnSpc>
              <a:spcBef>
                <a:spcPct val="20000"/>
              </a:spcBef>
              <a:buFont typeface="Arial" pitchFamily="34" charset="0"/>
              <a:buNone/>
            </a:pPr>
            <a:endParaRPr lang="zh-CN" altLang="en-US" sz="1500" dirty="0">
              <a:solidFill>
                <a:srgbClr val="FFFFFF"/>
              </a:solidFill>
              <a:ea typeface="宋体" pitchFamily="2" charset="-122"/>
            </a:endParaRPr>
          </a:p>
          <a:p>
            <a:pPr marL="457098" indent="-457098" algn="r" eaLnBrk="0" hangingPunct="0">
              <a:lnSpc>
                <a:spcPct val="125000"/>
              </a:lnSpc>
              <a:spcBef>
                <a:spcPct val="20000"/>
              </a:spcBef>
              <a:buFont typeface="Arial" pitchFamily="34" charset="0"/>
              <a:buNone/>
            </a:pPr>
            <a:endParaRPr lang="zh-CN" altLang="en-US" sz="1500" dirty="0">
              <a:solidFill>
                <a:srgbClr val="FFFFFF"/>
              </a:solidFill>
              <a:ea typeface="宋体" pitchFamily="2" charset="-122"/>
            </a:endParaRPr>
          </a:p>
          <a:p>
            <a:pPr marL="457098" indent="-457098" algn="r" eaLnBrk="0" hangingPunct="0">
              <a:lnSpc>
                <a:spcPct val="125000"/>
              </a:lnSpc>
              <a:spcBef>
                <a:spcPct val="20000"/>
              </a:spcBef>
              <a:buFont typeface="Arial" pitchFamily="34" charset="0"/>
              <a:buNone/>
            </a:pPr>
            <a:endParaRPr lang="zh-CN" altLang="en-US" sz="1500" dirty="0">
              <a:solidFill>
                <a:srgbClr val="FFFFFF"/>
              </a:solidFill>
              <a:ea typeface="宋体" pitchFamily="2" charset="-122"/>
            </a:endParaRPr>
          </a:p>
          <a:p>
            <a:pPr marL="457098" indent="-457098" algn="r" eaLnBrk="0" hangingPunct="0">
              <a:lnSpc>
                <a:spcPct val="125000"/>
              </a:lnSpc>
              <a:spcBef>
                <a:spcPct val="20000"/>
              </a:spcBef>
              <a:buFont typeface="Arial" pitchFamily="34" charset="0"/>
              <a:buNone/>
            </a:pPr>
            <a:r>
              <a:rPr lang="zh-CN" altLang="en-US" sz="1500" dirty="0">
                <a:solidFill>
                  <a:srgbClr val="FFFFFF"/>
                </a:solidFill>
                <a:ea typeface="宋体" pitchFamily="2" charset="-122"/>
              </a:rPr>
              <a:t>英文正文</a:t>
            </a:r>
            <a:r>
              <a:rPr lang="en-US" altLang="zh-CN" sz="1500" dirty="0">
                <a:solidFill>
                  <a:srgbClr val="FFFFFF"/>
                </a:solidFill>
                <a:ea typeface="宋体" pitchFamily="2" charset="-122"/>
              </a:rPr>
              <a:t>:20-22pt</a:t>
            </a:r>
          </a:p>
          <a:p>
            <a:pPr marL="457098" indent="-457098" algn="r" eaLnBrk="0" hangingPunct="0">
              <a:lnSpc>
                <a:spcPct val="125000"/>
              </a:lnSpc>
              <a:spcBef>
                <a:spcPct val="20000"/>
              </a:spcBef>
              <a:buFont typeface="Arial" pitchFamily="34" charset="0"/>
              <a:buNone/>
            </a:pPr>
            <a:r>
              <a:rPr lang="zh-CN" altLang="en-US" sz="1500" dirty="0">
                <a:solidFill>
                  <a:srgbClr val="FFFFFF"/>
                </a:solidFill>
                <a:ea typeface="宋体" pitchFamily="2" charset="-122"/>
              </a:rPr>
              <a:t>子目录 </a:t>
            </a:r>
            <a:r>
              <a:rPr lang="en-US" altLang="zh-CN" sz="1500" dirty="0">
                <a:solidFill>
                  <a:srgbClr val="FFFFFF"/>
                </a:solidFill>
                <a:ea typeface="宋体" pitchFamily="2" charset="-122"/>
              </a:rPr>
              <a:t>(2-5</a:t>
            </a:r>
            <a:r>
              <a:rPr lang="zh-CN" altLang="en-US" sz="1500" dirty="0">
                <a:solidFill>
                  <a:srgbClr val="FFFFFF"/>
                </a:solidFill>
                <a:ea typeface="宋体" pitchFamily="2" charset="-122"/>
              </a:rPr>
              <a:t>级</a:t>
            </a:r>
            <a:r>
              <a:rPr lang="en-US" altLang="zh-CN" sz="1500" dirty="0">
                <a:solidFill>
                  <a:srgbClr val="FFFFFF"/>
                </a:solidFill>
                <a:ea typeface="宋体" pitchFamily="2" charset="-122"/>
              </a:rPr>
              <a:t>) :18pt  </a:t>
            </a:r>
          </a:p>
          <a:p>
            <a:pPr marL="457098" indent="-457098" algn="r" eaLnBrk="0" hangingPunct="0">
              <a:lnSpc>
                <a:spcPct val="125000"/>
              </a:lnSpc>
              <a:spcBef>
                <a:spcPct val="20000"/>
              </a:spcBef>
              <a:buFont typeface="Arial" pitchFamily="34" charset="0"/>
              <a:buNone/>
            </a:pPr>
            <a:r>
              <a:rPr lang="zh-CN" altLang="en-US" sz="1500" dirty="0">
                <a:solidFill>
                  <a:srgbClr val="FFFFFF"/>
                </a:solidFill>
                <a:ea typeface="宋体" pitchFamily="2" charset="-122"/>
              </a:rPr>
              <a:t>颜色</a:t>
            </a:r>
            <a:r>
              <a:rPr lang="en-US" altLang="zh-CN" sz="1500" dirty="0">
                <a:solidFill>
                  <a:srgbClr val="FFFFFF"/>
                </a:solidFill>
                <a:ea typeface="宋体" pitchFamily="2" charset="-122"/>
              </a:rPr>
              <a:t>:</a:t>
            </a:r>
            <a:r>
              <a:rPr lang="zh-CN" altLang="en-US" sz="1500" dirty="0">
                <a:solidFill>
                  <a:srgbClr val="FFFFFF"/>
                </a:solidFill>
                <a:ea typeface="宋体" pitchFamily="2" charset="-122"/>
              </a:rPr>
              <a:t>黑色</a:t>
            </a:r>
          </a:p>
          <a:p>
            <a:pPr marL="457098" indent="-457098" algn="r" eaLnBrk="0" hangingPunct="0">
              <a:lnSpc>
                <a:spcPct val="125000"/>
              </a:lnSpc>
              <a:spcBef>
                <a:spcPct val="20000"/>
              </a:spcBef>
              <a:buFont typeface="Arial" pitchFamily="34" charset="0"/>
              <a:buNone/>
            </a:pPr>
            <a:r>
              <a:rPr lang="zh-CN" altLang="en-US" sz="1500" dirty="0">
                <a:solidFill>
                  <a:srgbClr val="FFFFFF"/>
                </a:solidFill>
                <a:ea typeface="宋体" pitchFamily="2" charset="-122"/>
              </a:rPr>
              <a:t>内部使用字体 </a:t>
            </a:r>
            <a:r>
              <a:rPr lang="en-US" altLang="zh-CN" sz="1500" dirty="0">
                <a:solidFill>
                  <a:srgbClr val="FFFFFF"/>
                </a:solidFill>
                <a:ea typeface="宋体" pitchFamily="2" charset="-122"/>
              </a:rPr>
              <a:t>:</a:t>
            </a:r>
          </a:p>
          <a:p>
            <a:pPr marL="457098" indent="-457098" algn="r" eaLnBrk="0" hangingPunct="0">
              <a:lnSpc>
                <a:spcPct val="125000"/>
              </a:lnSpc>
              <a:spcBef>
                <a:spcPct val="20000"/>
              </a:spcBef>
              <a:buFont typeface="Arial" pitchFamily="34" charset="0"/>
              <a:buNone/>
            </a:pPr>
            <a:r>
              <a:rPr lang="en-US" altLang="zh-CN" sz="1500" dirty="0" err="1">
                <a:solidFill>
                  <a:srgbClr val="FFFFFF"/>
                </a:solidFill>
                <a:ea typeface="宋体" pitchFamily="2" charset="-122"/>
              </a:rPr>
              <a:t>FrutigerNext</a:t>
            </a:r>
            <a:r>
              <a:rPr lang="en-US" altLang="zh-CN" sz="1500" dirty="0">
                <a:solidFill>
                  <a:srgbClr val="FFFFFF"/>
                </a:solidFill>
                <a:ea typeface="宋体" pitchFamily="2" charset="-122"/>
              </a:rPr>
              <a:t> LT Regular</a:t>
            </a:r>
          </a:p>
          <a:p>
            <a:pPr marL="457098" indent="-457098" algn="r" eaLnBrk="0" hangingPunct="0">
              <a:lnSpc>
                <a:spcPct val="125000"/>
              </a:lnSpc>
              <a:spcBef>
                <a:spcPct val="20000"/>
              </a:spcBef>
              <a:buFont typeface="Arial" pitchFamily="34" charset="0"/>
              <a:buNone/>
            </a:pPr>
            <a:r>
              <a:rPr lang="zh-CN" altLang="en-US" sz="1500" dirty="0">
                <a:solidFill>
                  <a:srgbClr val="FFFFFF"/>
                </a:solidFill>
                <a:ea typeface="宋体" pitchFamily="2" charset="-122"/>
              </a:rPr>
              <a:t>外部使用字体 </a:t>
            </a:r>
            <a:r>
              <a:rPr lang="en-US" altLang="zh-CN" sz="1500" dirty="0">
                <a:solidFill>
                  <a:srgbClr val="FFFFFF"/>
                </a:solidFill>
                <a:ea typeface="宋体" pitchFamily="2" charset="-122"/>
              </a:rPr>
              <a:t>: Arial</a:t>
            </a:r>
          </a:p>
          <a:p>
            <a:pPr marL="457098" indent="-457098" algn="r" eaLnBrk="0" hangingPunct="0">
              <a:lnSpc>
                <a:spcPct val="75000"/>
              </a:lnSpc>
              <a:spcBef>
                <a:spcPct val="20000"/>
              </a:spcBef>
              <a:buFont typeface="Arial" pitchFamily="34" charset="0"/>
              <a:buNone/>
            </a:pPr>
            <a:endParaRPr lang="en-US" altLang="zh-CN" sz="1500" dirty="0">
              <a:solidFill>
                <a:srgbClr val="FFFFFF"/>
              </a:solidFill>
              <a:ea typeface="宋体" pitchFamily="2" charset="-122"/>
            </a:endParaRPr>
          </a:p>
          <a:p>
            <a:pPr marL="457098" indent="-457098" algn="r" eaLnBrk="0" hangingPunct="0">
              <a:lnSpc>
                <a:spcPct val="125000"/>
              </a:lnSpc>
              <a:spcBef>
                <a:spcPct val="20000"/>
              </a:spcBef>
              <a:buFont typeface="Arial" pitchFamily="34" charset="0"/>
              <a:buNone/>
            </a:pPr>
            <a:r>
              <a:rPr lang="zh-CN" altLang="en-US" sz="1500" dirty="0">
                <a:solidFill>
                  <a:srgbClr val="FFFFFF"/>
                </a:solidFill>
                <a:ea typeface="宋体" pitchFamily="2" charset="-122"/>
              </a:rPr>
              <a:t>中文正文</a:t>
            </a:r>
            <a:r>
              <a:rPr lang="en-US" altLang="zh-CN" sz="1500" dirty="0">
                <a:solidFill>
                  <a:srgbClr val="FFFFFF"/>
                </a:solidFill>
                <a:ea typeface="宋体" pitchFamily="2" charset="-122"/>
              </a:rPr>
              <a:t>:18-20pt</a:t>
            </a:r>
          </a:p>
          <a:p>
            <a:pPr marL="457098" indent="-457098" algn="r" eaLnBrk="0" hangingPunct="0">
              <a:lnSpc>
                <a:spcPct val="125000"/>
              </a:lnSpc>
              <a:spcBef>
                <a:spcPct val="20000"/>
              </a:spcBef>
              <a:buFont typeface="Arial" pitchFamily="34" charset="0"/>
              <a:buNone/>
            </a:pPr>
            <a:r>
              <a:rPr lang="zh-CN" altLang="en-US" sz="1500" dirty="0">
                <a:solidFill>
                  <a:srgbClr val="FFFFFF"/>
                </a:solidFill>
                <a:ea typeface="宋体" pitchFamily="2" charset="-122"/>
              </a:rPr>
              <a:t>子目录</a:t>
            </a:r>
            <a:r>
              <a:rPr lang="en-US" altLang="zh-CN" sz="1500" dirty="0">
                <a:solidFill>
                  <a:srgbClr val="FFFFFF"/>
                </a:solidFill>
                <a:ea typeface="宋体" pitchFamily="2" charset="-122"/>
              </a:rPr>
              <a:t>(2-5</a:t>
            </a:r>
            <a:r>
              <a:rPr lang="zh-CN" altLang="en-US" sz="1500" dirty="0">
                <a:solidFill>
                  <a:srgbClr val="FFFFFF"/>
                </a:solidFill>
                <a:ea typeface="宋体" pitchFamily="2" charset="-122"/>
              </a:rPr>
              <a:t>级</a:t>
            </a:r>
            <a:r>
              <a:rPr lang="en-US" altLang="zh-CN" sz="1500" dirty="0">
                <a:solidFill>
                  <a:srgbClr val="FFFFFF"/>
                </a:solidFill>
                <a:ea typeface="宋体" pitchFamily="2" charset="-122"/>
              </a:rPr>
              <a:t>):18pt </a:t>
            </a:r>
            <a:endParaRPr lang="zh-CN" altLang="en-US" sz="1500" dirty="0">
              <a:solidFill>
                <a:srgbClr val="FFFFFF"/>
              </a:solidFill>
              <a:ea typeface="宋体" pitchFamily="2" charset="-122"/>
            </a:endParaRPr>
          </a:p>
          <a:p>
            <a:pPr marL="457098" indent="-457098" algn="r" eaLnBrk="0" hangingPunct="0">
              <a:lnSpc>
                <a:spcPct val="125000"/>
              </a:lnSpc>
              <a:spcBef>
                <a:spcPct val="20000"/>
              </a:spcBef>
              <a:buFont typeface="Arial" pitchFamily="34" charset="0"/>
              <a:buNone/>
            </a:pPr>
            <a:r>
              <a:rPr lang="zh-CN" altLang="en-US" sz="1500" dirty="0">
                <a:solidFill>
                  <a:srgbClr val="FFFFFF"/>
                </a:solidFill>
                <a:ea typeface="宋体" pitchFamily="2" charset="-122"/>
              </a:rPr>
              <a:t>颜色</a:t>
            </a:r>
            <a:r>
              <a:rPr lang="en-US" altLang="zh-CN" sz="1500" dirty="0">
                <a:solidFill>
                  <a:srgbClr val="FFFFFF"/>
                </a:solidFill>
                <a:ea typeface="宋体" pitchFamily="2" charset="-122"/>
              </a:rPr>
              <a:t>:</a:t>
            </a:r>
            <a:r>
              <a:rPr lang="zh-CN" altLang="en-US" sz="1500" dirty="0">
                <a:solidFill>
                  <a:srgbClr val="FFFFFF"/>
                </a:solidFill>
                <a:ea typeface="宋体" pitchFamily="2" charset="-122"/>
              </a:rPr>
              <a:t>黑色</a:t>
            </a:r>
          </a:p>
          <a:p>
            <a:pPr marL="457098" indent="-457098" algn="r" eaLnBrk="0" hangingPunct="0">
              <a:lnSpc>
                <a:spcPct val="125000"/>
              </a:lnSpc>
              <a:spcBef>
                <a:spcPct val="20000"/>
              </a:spcBef>
              <a:buFont typeface="Arial" pitchFamily="34" charset="0"/>
              <a:buNone/>
            </a:pPr>
            <a:r>
              <a:rPr lang="zh-CN" altLang="en-US" sz="1500" dirty="0">
                <a:solidFill>
                  <a:srgbClr val="FFFFFF"/>
                </a:solidFill>
                <a:ea typeface="宋体" pitchFamily="2" charset="-122"/>
              </a:rPr>
              <a:t>字体</a:t>
            </a:r>
            <a:r>
              <a:rPr lang="en-US" altLang="zh-CN" sz="1500" dirty="0">
                <a:solidFill>
                  <a:srgbClr val="FFFFFF"/>
                </a:solidFill>
                <a:ea typeface="宋体" pitchFamily="2" charset="-122"/>
              </a:rPr>
              <a:t>:</a:t>
            </a:r>
            <a:r>
              <a:rPr lang="zh-CN" altLang="en-US" sz="1500" dirty="0">
                <a:solidFill>
                  <a:srgbClr val="FFFFFF"/>
                </a:solidFill>
                <a:ea typeface="宋体" pitchFamily="2" charset="-122"/>
              </a:rPr>
              <a:t>细黑体</a:t>
            </a:r>
            <a:r>
              <a:rPr lang="zh-CN" altLang="en-US" sz="1500" b="1" dirty="0">
                <a:solidFill>
                  <a:srgbClr val="FFFFFF"/>
                </a:solidFill>
                <a:latin typeface="Arial" pitchFamily="34" charset="0"/>
                <a:ea typeface="华文细黑" pitchFamily="2" charset="-122"/>
              </a:rPr>
              <a:t> </a:t>
            </a:r>
          </a:p>
        </p:txBody>
      </p:sp>
      <p:grpSp>
        <p:nvGrpSpPr>
          <p:cNvPr id="10250" name="Group 16"/>
          <p:cNvGrpSpPr>
            <a:grpSpLocks/>
          </p:cNvGrpSpPr>
          <p:nvPr/>
        </p:nvGrpSpPr>
        <p:grpSpPr bwMode="auto">
          <a:xfrm>
            <a:off x="12436543" y="3511552"/>
            <a:ext cx="1225870" cy="3224212"/>
            <a:chOff x="5839" y="2251"/>
            <a:chExt cx="579" cy="2031"/>
          </a:xfrm>
        </p:grpSpPr>
        <p:sp>
          <p:nvSpPr>
            <p:cNvPr id="10253" name="Rectangle 17"/>
            <p:cNvSpPr>
              <a:spLocks noChangeArrowheads="1"/>
            </p:cNvSpPr>
            <p:nvPr userDrawn="1"/>
          </p:nvSpPr>
          <p:spPr bwMode="auto">
            <a:xfrm>
              <a:off x="5839" y="3143"/>
              <a:ext cx="579" cy="23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endParaRPr lang="zh-CN" altLang="en-US">
                <a:solidFill>
                  <a:srgbClr val="000000"/>
                </a:solidFill>
                <a:ea typeface="宋体" pitchFamily="2" charset="-122"/>
              </a:endParaRPr>
            </a:p>
          </p:txBody>
        </p:sp>
        <p:grpSp>
          <p:nvGrpSpPr>
            <p:cNvPr id="10254" name="Group 18"/>
            <p:cNvGrpSpPr>
              <a:grpSpLocks/>
            </p:cNvGrpSpPr>
            <p:nvPr userDrawn="1"/>
          </p:nvGrpSpPr>
          <p:grpSpPr bwMode="auto">
            <a:xfrm>
              <a:off x="5893" y="2387"/>
              <a:ext cx="466" cy="115"/>
              <a:chOff x="5893" y="2387"/>
              <a:chExt cx="466" cy="115"/>
            </a:xfrm>
          </p:grpSpPr>
          <p:sp>
            <p:nvSpPr>
              <p:cNvPr id="10315" name="Rectangle 19"/>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sp>
            <p:nvSpPr>
              <p:cNvPr id="10316" name="Rectangle 20"/>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sp>
            <p:nvSpPr>
              <p:cNvPr id="10317" name="Rectangle 21"/>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sp>
            <p:nvSpPr>
              <p:cNvPr id="10318" name="Rectangle 22"/>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grpSp>
        <p:grpSp>
          <p:nvGrpSpPr>
            <p:cNvPr id="10255" name="Group 23"/>
            <p:cNvGrpSpPr>
              <a:grpSpLocks/>
            </p:cNvGrpSpPr>
            <p:nvPr userDrawn="1"/>
          </p:nvGrpSpPr>
          <p:grpSpPr bwMode="auto">
            <a:xfrm>
              <a:off x="5893" y="2523"/>
              <a:ext cx="466" cy="115"/>
              <a:chOff x="5893" y="2523"/>
              <a:chExt cx="466" cy="115"/>
            </a:xfrm>
          </p:grpSpPr>
          <p:sp>
            <p:nvSpPr>
              <p:cNvPr id="10311" name="Rectangle 24"/>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sp>
            <p:nvSpPr>
              <p:cNvPr id="10312" name="Rectangle 25"/>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sp>
            <p:nvSpPr>
              <p:cNvPr id="10313" name="Rectangle 26"/>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sp>
            <p:nvSpPr>
              <p:cNvPr id="10314" name="Rectangle 27"/>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grpSp>
        <p:grpSp>
          <p:nvGrpSpPr>
            <p:cNvPr id="10256" name="Group 28"/>
            <p:cNvGrpSpPr>
              <a:grpSpLocks/>
            </p:cNvGrpSpPr>
            <p:nvPr userDrawn="1"/>
          </p:nvGrpSpPr>
          <p:grpSpPr bwMode="auto">
            <a:xfrm>
              <a:off x="5893" y="2659"/>
              <a:ext cx="466" cy="115"/>
              <a:chOff x="5893" y="2659"/>
              <a:chExt cx="466" cy="115"/>
            </a:xfrm>
          </p:grpSpPr>
          <p:sp>
            <p:nvSpPr>
              <p:cNvPr id="10307" name="Rectangle 29"/>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sp>
            <p:nvSpPr>
              <p:cNvPr id="10308" name="Rectangle 30"/>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sp>
            <p:nvSpPr>
              <p:cNvPr id="10309" name="Rectangle 31"/>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sp>
            <p:nvSpPr>
              <p:cNvPr id="10310" name="Rectangle 32"/>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grpSp>
        <p:grpSp>
          <p:nvGrpSpPr>
            <p:cNvPr id="10257" name="Group 33"/>
            <p:cNvGrpSpPr>
              <a:grpSpLocks/>
            </p:cNvGrpSpPr>
            <p:nvPr userDrawn="1"/>
          </p:nvGrpSpPr>
          <p:grpSpPr bwMode="auto">
            <a:xfrm>
              <a:off x="5893" y="2251"/>
              <a:ext cx="466" cy="119"/>
              <a:chOff x="5893" y="2251"/>
              <a:chExt cx="466" cy="119"/>
            </a:xfrm>
          </p:grpSpPr>
          <p:sp>
            <p:nvSpPr>
              <p:cNvPr id="10303" name="Rectangle 34"/>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sp>
            <p:nvSpPr>
              <p:cNvPr id="10304" name="Rectangle 35"/>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sp>
            <p:nvSpPr>
              <p:cNvPr id="10305" name="Rectangle 36"/>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sp>
            <p:nvSpPr>
              <p:cNvPr id="10306" name="Rectangle 37"/>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grpSp>
        <p:grpSp>
          <p:nvGrpSpPr>
            <p:cNvPr id="10258" name="Group 38"/>
            <p:cNvGrpSpPr>
              <a:grpSpLocks/>
            </p:cNvGrpSpPr>
            <p:nvPr userDrawn="1"/>
          </p:nvGrpSpPr>
          <p:grpSpPr bwMode="auto">
            <a:xfrm>
              <a:off x="5893" y="2886"/>
              <a:ext cx="466" cy="115"/>
              <a:chOff x="5893" y="2886"/>
              <a:chExt cx="466" cy="115"/>
            </a:xfrm>
          </p:grpSpPr>
          <p:sp>
            <p:nvSpPr>
              <p:cNvPr id="10299" name="Rectangle 39"/>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sp>
            <p:nvSpPr>
              <p:cNvPr id="10300" name="Rectangle 40"/>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sp>
            <p:nvSpPr>
              <p:cNvPr id="10301" name="Rectangle 41"/>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sp>
            <p:nvSpPr>
              <p:cNvPr id="10302" name="Rectangle 42"/>
              <p:cNvSpPr>
                <a:spLocks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grpSp>
        <p:grpSp>
          <p:nvGrpSpPr>
            <p:cNvPr id="10259" name="Group 43"/>
            <p:cNvGrpSpPr>
              <a:grpSpLocks/>
            </p:cNvGrpSpPr>
            <p:nvPr userDrawn="1"/>
          </p:nvGrpSpPr>
          <p:grpSpPr bwMode="auto">
            <a:xfrm>
              <a:off x="5893" y="3022"/>
              <a:ext cx="466" cy="115"/>
              <a:chOff x="5893" y="3022"/>
              <a:chExt cx="466" cy="115"/>
            </a:xfrm>
          </p:grpSpPr>
          <p:sp>
            <p:nvSpPr>
              <p:cNvPr id="10295" name="Rectangle 44"/>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sp>
            <p:nvSpPr>
              <p:cNvPr id="10296" name="Rectangle 45"/>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sp>
            <p:nvSpPr>
              <p:cNvPr id="10297" name="Rectangle 46"/>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sp>
            <p:nvSpPr>
              <p:cNvPr id="10298" name="Rectangle 47"/>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grpSp>
        <p:grpSp>
          <p:nvGrpSpPr>
            <p:cNvPr id="10260" name="Group 48"/>
            <p:cNvGrpSpPr>
              <a:grpSpLocks/>
            </p:cNvGrpSpPr>
            <p:nvPr userDrawn="1"/>
          </p:nvGrpSpPr>
          <p:grpSpPr bwMode="auto">
            <a:xfrm>
              <a:off x="5893" y="3158"/>
              <a:ext cx="466" cy="115"/>
              <a:chOff x="5893" y="3158"/>
              <a:chExt cx="466" cy="115"/>
            </a:xfrm>
          </p:grpSpPr>
          <p:sp>
            <p:nvSpPr>
              <p:cNvPr id="10291" name="Rectangle 49"/>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sp>
            <p:nvSpPr>
              <p:cNvPr id="10292" name="Rectangle 50"/>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sp>
            <p:nvSpPr>
              <p:cNvPr id="10293" name="Rectangle 51"/>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sp>
            <p:nvSpPr>
              <p:cNvPr id="10294" name="Rectangle 52"/>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grpSp>
        <p:grpSp>
          <p:nvGrpSpPr>
            <p:cNvPr id="10261" name="Group 53"/>
            <p:cNvGrpSpPr>
              <a:grpSpLocks/>
            </p:cNvGrpSpPr>
            <p:nvPr userDrawn="1"/>
          </p:nvGrpSpPr>
          <p:grpSpPr bwMode="auto">
            <a:xfrm>
              <a:off x="5893" y="3385"/>
              <a:ext cx="466" cy="115"/>
              <a:chOff x="5893" y="3385"/>
              <a:chExt cx="466" cy="115"/>
            </a:xfrm>
          </p:grpSpPr>
          <p:sp>
            <p:nvSpPr>
              <p:cNvPr id="10287" name="Rectangle 54"/>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sp>
            <p:nvSpPr>
              <p:cNvPr id="10288" name="Rectangle 55"/>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sp>
            <p:nvSpPr>
              <p:cNvPr id="10289" name="Rectangle 56"/>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sp>
            <p:nvSpPr>
              <p:cNvPr id="10290" name="Rectangle 57"/>
              <p:cNvSpPr>
                <a:spLocks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grpSp>
        <p:grpSp>
          <p:nvGrpSpPr>
            <p:cNvPr id="10262" name="Group 58"/>
            <p:cNvGrpSpPr>
              <a:grpSpLocks/>
            </p:cNvGrpSpPr>
            <p:nvPr userDrawn="1"/>
          </p:nvGrpSpPr>
          <p:grpSpPr bwMode="auto">
            <a:xfrm>
              <a:off x="5893" y="3521"/>
              <a:ext cx="466" cy="115"/>
              <a:chOff x="5893" y="3521"/>
              <a:chExt cx="466" cy="115"/>
            </a:xfrm>
          </p:grpSpPr>
          <p:sp>
            <p:nvSpPr>
              <p:cNvPr id="10283" name="Rectangle 59"/>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sp>
            <p:nvSpPr>
              <p:cNvPr id="10284" name="Rectangle 60"/>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sp>
            <p:nvSpPr>
              <p:cNvPr id="10285" name="Rectangle 61"/>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sp>
            <p:nvSpPr>
              <p:cNvPr id="10286" name="Rectangle 62"/>
              <p:cNvSpPr>
                <a:spLocks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grpSp>
        <p:grpSp>
          <p:nvGrpSpPr>
            <p:cNvPr id="10263" name="Group 63"/>
            <p:cNvGrpSpPr>
              <a:grpSpLocks/>
            </p:cNvGrpSpPr>
            <p:nvPr userDrawn="1"/>
          </p:nvGrpSpPr>
          <p:grpSpPr bwMode="auto">
            <a:xfrm>
              <a:off x="5893" y="3657"/>
              <a:ext cx="466" cy="115"/>
              <a:chOff x="5893" y="3657"/>
              <a:chExt cx="466" cy="115"/>
            </a:xfrm>
          </p:grpSpPr>
          <p:sp>
            <p:nvSpPr>
              <p:cNvPr id="10279" name="Rectangle 64"/>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sp>
            <p:nvSpPr>
              <p:cNvPr id="10280" name="Rectangle 65"/>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sp>
            <p:nvSpPr>
              <p:cNvPr id="10281" name="Rectangle 66"/>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sp>
            <p:nvSpPr>
              <p:cNvPr id="10282" name="Rectangle 67"/>
              <p:cNvSpPr>
                <a:spLocks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grpSp>
        <p:grpSp>
          <p:nvGrpSpPr>
            <p:cNvPr id="10264" name="Group 68"/>
            <p:cNvGrpSpPr>
              <a:grpSpLocks/>
            </p:cNvGrpSpPr>
            <p:nvPr userDrawn="1"/>
          </p:nvGrpSpPr>
          <p:grpSpPr bwMode="auto">
            <a:xfrm>
              <a:off x="5893" y="3884"/>
              <a:ext cx="466" cy="115"/>
              <a:chOff x="5893" y="3884"/>
              <a:chExt cx="466" cy="115"/>
            </a:xfrm>
          </p:grpSpPr>
          <p:sp>
            <p:nvSpPr>
              <p:cNvPr id="10275" name="Rectangle 69"/>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sp>
            <p:nvSpPr>
              <p:cNvPr id="10276" name="Rectangle 70"/>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sp>
            <p:nvSpPr>
              <p:cNvPr id="10277" name="Rectangle 71"/>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sp>
            <p:nvSpPr>
              <p:cNvPr id="10278" name="Rectangle 72"/>
              <p:cNvSpPr>
                <a:spLocks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grpSp>
        <p:grpSp>
          <p:nvGrpSpPr>
            <p:cNvPr id="10265" name="Group 73"/>
            <p:cNvGrpSpPr>
              <a:grpSpLocks/>
            </p:cNvGrpSpPr>
            <p:nvPr userDrawn="1"/>
          </p:nvGrpSpPr>
          <p:grpSpPr bwMode="auto">
            <a:xfrm>
              <a:off x="5893" y="4026"/>
              <a:ext cx="466" cy="115"/>
              <a:chOff x="5893" y="4026"/>
              <a:chExt cx="466" cy="115"/>
            </a:xfrm>
          </p:grpSpPr>
          <p:sp>
            <p:nvSpPr>
              <p:cNvPr id="10271" name="Rectangle 74"/>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sp>
            <p:nvSpPr>
              <p:cNvPr id="10272" name="Rectangle 75"/>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sp>
            <p:nvSpPr>
              <p:cNvPr id="10273" name="Rectangle 76"/>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sp>
            <p:nvSpPr>
              <p:cNvPr id="10274" name="Rectangle 77"/>
              <p:cNvSpPr>
                <a:spLocks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grpSp>
        <p:grpSp>
          <p:nvGrpSpPr>
            <p:cNvPr id="10266" name="Group 78"/>
            <p:cNvGrpSpPr>
              <a:grpSpLocks/>
            </p:cNvGrpSpPr>
            <p:nvPr userDrawn="1"/>
          </p:nvGrpSpPr>
          <p:grpSpPr bwMode="auto">
            <a:xfrm>
              <a:off x="5893" y="4167"/>
              <a:ext cx="466" cy="115"/>
              <a:chOff x="5893" y="4167"/>
              <a:chExt cx="466" cy="115"/>
            </a:xfrm>
          </p:grpSpPr>
          <p:sp>
            <p:nvSpPr>
              <p:cNvPr id="10267" name="Rectangle 79"/>
              <p:cNvSpPr>
                <a:spLocks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sp>
            <p:nvSpPr>
              <p:cNvPr id="10268" name="Rectangle 80"/>
              <p:cNvSpPr>
                <a:spLocks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sp>
            <p:nvSpPr>
              <p:cNvPr id="10269" name="Rectangle 81"/>
              <p:cNvSpPr>
                <a:spLocks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sp>
            <p:nvSpPr>
              <p:cNvPr id="10270" name="Rectangle 82"/>
              <p:cNvSpPr>
                <a:spLocks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a typeface="宋体" pitchFamily="2" charset="-122"/>
                </a:endParaRPr>
              </a:p>
            </p:txBody>
          </p:sp>
        </p:grpSp>
      </p:grpSp>
      <p:sp>
        <p:nvSpPr>
          <p:cNvPr id="10251" name="Rectangle 83"/>
          <p:cNvSpPr>
            <a:spLocks noChangeArrowheads="1"/>
          </p:cNvSpPr>
          <p:nvPr/>
        </p:nvSpPr>
        <p:spPr bwMode="auto">
          <a:xfrm>
            <a:off x="12339150" y="1341440"/>
            <a:ext cx="1590031" cy="2369484"/>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6804" tIns="53404" rIns="106804" bIns="53404">
            <a:spAutoFit/>
          </a:bodyPr>
          <a:lstStyle/>
          <a:p>
            <a:pPr eaLnBrk="0" hangingPunct="0">
              <a:lnSpc>
                <a:spcPct val="120000"/>
              </a:lnSpc>
              <a:spcBef>
                <a:spcPct val="20000"/>
              </a:spcBef>
              <a:buFont typeface="Arial" pitchFamily="34" charset="0"/>
              <a:buNone/>
            </a:pPr>
            <a:r>
              <a:rPr lang="zh-CN" altLang="en-US" sz="1500" dirty="0">
                <a:solidFill>
                  <a:srgbClr val="FFFFFF"/>
                </a:solidFill>
                <a:ea typeface="宋体" pitchFamily="2" charset="-122"/>
              </a:rPr>
              <a:t>配色参考方案：</a:t>
            </a:r>
          </a:p>
          <a:p>
            <a:pPr eaLnBrk="0" hangingPunct="0">
              <a:lnSpc>
                <a:spcPct val="120000"/>
              </a:lnSpc>
              <a:spcBef>
                <a:spcPct val="20000"/>
              </a:spcBef>
              <a:buFont typeface="Arial" pitchFamily="34" charset="0"/>
              <a:buNone/>
            </a:pPr>
            <a:r>
              <a:rPr lang="zh-CN" altLang="en-US" sz="1500" dirty="0">
                <a:solidFill>
                  <a:srgbClr val="FFFFFF"/>
                </a:solidFill>
                <a:ea typeface="宋体" pitchFamily="2" charset="-122"/>
              </a:rPr>
              <a:t>建议同一页面内不超过四种颜色，以下是</a:t>
            </a:r>
            <a:r>
              <a:rPr lang="en-US" altLang="zh-CN" sz="1500" dirty="0">
                <a:solidFill>
                  <a:srgbClr val="FFFFFF"/>
                </a:solidFill>
                <a:ea typeface="宋体" pitchFamily="2" charset="-122"/>
              </a:rPr>
              <a:t>13</a:t>
            </a:r>
            <a:r>
              <a:rPr lang="zh-CN" altLang="en-US" sz="1500" dirty="0">
                <a:solidFill>
                  <a:srgbClr val="FFFFFF"/>
                </a:solidFill>
                <a:ea typeface="宋体" pitchFamily="2" charset="-122"/>
              </a:rPr>
              <a:t>组配色方案，同一页面内只选择一组使用。（仅供参考）</a:t>
            </a:r>
          </a:p>
        </p:txBody>
      </p:sp>
      <p:sp>
        <p:nvSpPr>
          <p:cNvPr id="10252" name="Rectangle 84"/>
          <p:cNvSpPr>
            <a:spLocks noChangeArrowheads="1"/>
          </p:cNvSpPr>
          <p:nvPr/>
        </p:nvSpPr>
        <p:spPr bwMode="auto">
          <a:xfrm>
            <a:off x="12339148" y="7939"/>
            <a:ext cx="1494756" cy="93865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6804" tIns="53404" rIns="106804" bIns="53404">
            <a:spAutoFit/>
          </a:bodyPr>
          <a:lstStyle/>
          <a:p>
            <a:pPr>
              <a:lnSpc>
                <a:spcPct val="120000"/>
              </a:lnSpc>
              <a:buClr>
                <a:srgbClr val="777777"/>
              </a:buClr>
              <a:buSzPct val="60000"/>
              <a:buFont typeface="Wingdings" pitchFamily="2" charset="2"/>
              <a:buNone/>
            </a:pPr>
            <a:r>
              <a:rPr lang="zh-CN" altLang="en-US" sz="1500" dirty="0">
                <a:solidFill>
                  <a:srgbClr val="FFFFFF"/>
                </a:solidFill>
                <a:ea typeface="宋体" pitchFamily="2" charset="-122"/>
              </a:rPr>
              <a:t>客户或者合作伙伴的标志放在右上角</a:t>
            </a:r>
            <a:r>
              <a:rPr lang="en-US" altLang="zh-CN" sz="1500" dirty="0">
                <a:solidFill>
                  <a:srgbClr val="FFFFFF"/>
                </a:solidFill>
                <a:ea typeface="宋体" pitchFamily="2" charset="-122"/>
              </a:rPr>
              <a:t>.</a:t>
            </a:r>
            <a:endParaRPr lang="zh-CN" altLang="en-US" sz="1500" dirty="0">
              <a:solidFill>
                <a:srgbClr val="FFFFFF"/>
              </a:solidFill>
              <a:ea typeface="宋体" pitchFamily="2" charset="-122"/>
            </a:endParaRPr>
          </a:p>
        </p:txBody>
      </p:sp>
      <p:sp>
        <p:nvSpPr>
          <p:cNvPr id="79" name="Rectangle 21"/>
          <p:cNvSpPr>
            <a:spLocks noChangeArrowheads="1"/>
          </p:cNvSpPr>
          <p:nvPr/>
        </p:nvSpPr>
        <p:spPr bwMode="auto">
          <a:xfrm>
            <a:off x="5048938" y="6465938"/>
            <a:ext cx="2198548" cy="246221"/>
          </a:xfrm>
          <a:prstGeom prst="rect">
            <a:avLst/>
          </a:prstGeom>
          <a:noFill/>
          <a:ln w="9525" algn="ctr">
            <a:noFill/>
            <a:miter lim="800000"/>
            <a:headEnd/>
            <a:tailEnd/>
          </a:ln>
          <a:effectLst/>
        </p:spPr>
        <p:txBody>
          <a:bodyPr wrap="none" lIns="106748" tIns="0" rIns="106748" bIns="0">
            <a:spAutoFit/>
          </a:bodyPr>
          <a:lstStyle/>
          <a:p>
            <a:pPr defTabSz="1068677" eaLnBrk="0" hangingPunct="0">
              <a:defRPr/>
            </a:pPr>
            <a:r>
              <a:rPr lang="en-US" altLang="zh-CN" sz="1600" dirty="0" smtClean="0">
                <a:solidFill>
                  <a:srgbClr val="000000"/>
                </a:solidFill>
                <a:latin typeface="FrutigerNext LT Medium"/>
                <a:ea typeface="华文细黑"/>
              </a:rPr>
              <a:t>Huawei Confidential</a:t>
            </a:r>
            <a:endParaRPr lang="en-US" altLang="zh-CN" sz="1600" dirty="0">
              <a:solidFill>
                <a:srgbClr val="000000"/>
              </a:solidFill>
              <a:latin typeface="FrutigerNext LT Medium"/>
              <a:ea typeface="华文细黑"/>
            </a:endParaRPr>
          </a:p>
        </p:txBody>
      </p:sp>
      <p:sp>
        <p:nvSpPr>
          <p:cNvPr id="81" name="Rectangle 5"/>
          <p:cNvSpPr>
            <a:spLocks noChangeArrowheads="1"/>
          </p:cNvSpPr>
          <p:nvPr/>
        </p:nvSpPr>
        <p:spPr bwMode="auto">
          <a:xfrm>
            <a:off x="8463372" y="6489704"/>
            <a:ext cx="240515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lnSpc>
                <a:spcPct val="85000"/>
              </a:lnSpc>
            </a:pPr>
            <a:r>
              <a:rPr lang="de-DE" altLang="zh-CN" sz="1600" dirty="0" smtClean="0">
                <a:solidFill>
                  <a:srgbClr val="000000"/>
                </a:solidFill>
                <a:latin typeface="FrutigerNext LT Bold" pitchFamily="34" charset="0"/>
                <a:ea typeface="MS PGothic" pitchFamily="34" charset="-128"/>
              </a:rPr>
              <a:t> </a:t>
            </a:r>
            <a:fld id="{A4C34F22-587E-473D-9099-376F4F013A30}" type="slidenum">
              <a:rPr lang="de-DE" altLang="zh-CN" sz="1600">
                <a:solidFill>
                  <a:srgbClr val="000000"/>
                </a:solidFill>
                <a:latin typeface="FrutigerNext LT Bold" pitchFamily="34" charset="0"/>
                <a:ea typeface="MS PGothic" pitchFamily="34" charset="-128"/>
              </a:rPr>
              <a:pPr eaLnBrk="0" hangingPunct="0">
                <a:lnSpc>
                  <a:spcPct val="85000"/>
                </a:lnSpc>
              </a:pPr>
              <a:t>‹#›</a:t>
            </a:fld>
            <a:endParaRPr lang="en-GB" altLang="zh-CN" sz="1600" dirty="0">
              <a:solidFill>
                <a:srgbClr val="000000"/>
              </a:solidFill>
              <a:latin typeface="FrutigerNext LT Bold" pitchFamily="34" charset="0"/>
              <a:ea typeface="MS PGothic" pitchFamily="34" charset="-128"/>
            </a:endParaRPr>
          </a:p>
        </p:txBody>
      </p:sp>
    </p:spTree>
    <p:extLst>
      <p:ext uri="{BB962C8B-B14F-4D97-AF65-F5344CB8AC3E}">
        <p14:creationId xmlns:p14="http://schemas.microsoft.com/office/powerpoint/2010/main" val="4126259880"/>
      </p:ext>
    </p:extLst>
  </p:cSld>
  <p:clrMap bg1="lt1" tx1="dk1" bg2="lt2" tx2="dk2" accent1="accent1" accent2="accent2" accent3="accent3" accent4="accent4" accent5="accent5" accent6="accent6" hlink="hlink" folHlink="folHlink"/>
  <p:sldLayoutIdLst>
    <p:sldLayoutId id="2147483903"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4299" b="1">
          <a:solidFill>
            <a:srgbClr val="990000"/>
          </a:solidFill>
          <a:latin typeface="Arial" pitchFamily="34" charset="0"/>
          <a:ea typeface="黑体" pitchFamily="49" charset="-122"/>
          <a:cs typeface="Arial" pitchFamily="34" charset="0"/>
        </a:defRPr>
      </a:lvl1pPr>
      <a:lvl2pPr algn="l" rtl="0" eaLnBrk="0" fontAlgn="base" hangingPunct="0">
        <a:spcBef>
          <a:spcPct val="0"/>
        </a:spcBef>
        <a:spcAft>
          <a:spcPct val="0"/>
        </a:spcAft>
        <a:defRPr sz="4299" b="1">
          <a:solidFill>
            <a:srgbClr val="990000"/>
          </a:solidFill>
          <a:latin typeface="黑体" pitchFamily="49" charset="-122"/>
          <a:ea typeface="黑体" pitchFamily="49" charset="-122"/>
          <a:cs typeface="宋体" charset="-122"/>
        </a:defRPr>
      </a:lvl2pPr>
      <a:lvl3pPr algn="l" rtl="0" eaLnBrk="0" fontAlgn="base" hangingPunct="0">
        <a:spcBef>
          <a:spcPct val="0"/>
        </a:spcBef>
        <a:spcAft>
          <a:spcPct val="0"/>
        </a:spcAft>
        <a:defRPr sz="4299" b="1">
          <a:solidFill>
            <a:srgbClr val="990000"/>
          </a:solidFill>
          <a:latin typeface="黑体" pitchFamily="49" charset="-122"/>
          <a:ea typeface="黑体" pitchFamily="49" charset="-122"/>
          <a:cs typeface="宋体" charset="-122"/>
        </a:defRPr>
      </a:lvl3pPr>
      <a:lvl4pPr algn="l" rtl="0" eaLnBrk="0" fontAlgn="base" hangingPunct="0">
        <a:spcBef>
          <a:spcPct val="0"/>
        </a:spcBef>
        <a:spcAft>
          <a:spcPct val="0"/>
        </a:spcAft>
        <a:defRPr sz="4299" b="1">
          <a:solidFill>
            <a:srgbClr val="990000"/>
          </a:solidFill>
          <a:latin typeface="黑体" pitchFamily="49" charset="-122"/>
          <a:ea typeface="黑体" pitchFamily="49" charset="-122"/>
          <a:cs typeface="宋体" charset="-122"/>
        </a:defRPr>
      </a:lvl4pPr>
      <a:lvl5pPr algn="l" rtl="0" eaLnBrk="0" fontAlgn="base" hangingPunct="0">
        <a:spcBef>
          <a:spcPct val="0"/>
        </a:spcBef>
        <a:spcAft>
          <a:spcPct val="0"/>
        </a:spcAft>
        <a:defRPr sz="4299" b="1">
          <a:solidFill>
            <a:srgbClr val="990000"/>
          </a:solidFill>
          <a:latin typeface="黑体" pitchFamily="49" charset="-122"/>
          <a:ea typeface="黑体" pitchFamily="49" charset="-122"/>
          <a:cs typeface="宋体" charset="-122"/>
        </a:defRPr>
      </a:lvl5pPr>
      <a:lvl6pPr marL="609463" algn="l" rtl="0" eaLnBrk="1" fontAlgn="base" hangingPunct="1">
        <a:spcBef>
          <a:spcPct val="0"/>
        </a:spcBef>
        <a:spcAft>
          <a:spcPct val="0"/>
        </a:spcAft>
        <a:defRPr sz="4299" b="1">
          <a:solidFill>
            <a:srgbClr val="990000"/>
          </a:solidFill>
          <a:latin typeface="FrutigerNext LT Medium" pitchFamily="34" charset="0"/>
          <a:ea typeface="华文细黑" pitchFamily="2" charset="-122"/>
          <a:cs typeface="宋体" charset="-122"/>
        </a:defRPr>
      </a:lvl6pPr>
      <a:lvl7pPr marL="1218926" algn="l" rtl="0" eaLnBrk="1" fontAlgn="base" hangingPunct="1">
        <a:spcBef>
          <a:spcPct val="0"/>
        </a:spcBef>
        <a:spcAft>
          <a:spcPct val="0"/>
        </a:spcAft>
        <a:defRPr sz="4299" b="1">
          <a:solidFill>
            <a:srgbClr val="990000"/>
          </a:solidFill>
          <a:latin typeface="FrutigerNext LT Medium" pitchFamily="34" charset="0"/>
          <a:ea typeface="华文细黑" pitchFamily="2" charset="-122"/>
          <a:cs typeface="宋体" charset="-122"/>
        </a:defRPr>
      </a:lvl7pPr>
      <a:lvl8pPr marL="1828388" algn="l" rtl="0" eaLnBrk="1" fontAlgn="base" hangingPunct="1">
        <a:spcBef>
          <a:spcPct val="0"/>
        </a:spcBef>
        <a:spcAft>
          <a:spcPct val="0"/>
        </a:spcAft>
        <a:defRPr sz="4299" b="1">
          <a:solidFill>
            <a:srgbClr val="990000"/>
          </a:solidFill>
          <a:latin typeface="FrutigerNext LT Medium" pitchFamily="34" charset="0"/>
          <a:ea typeface="华文细黑" pitchFamily="2" charset="-122"/>
          <a:cs typeface="宋体" charset="-122"/>
        </a:defRPr>
      </a:lvl8pPr>
      <a:lvl9pPr marL="2437851" algn="l" rtl="0" eaLnBrk="1" fontAlgn="base" hangingPunct="1">
        <a:spcBef>
          <a:spcPct val="0"/>
        </a:spcBef>
        <a:spcAft>
          <a:spcPct val="0"/>
        </a:spcAft>
        <a:defRPr sz="4299" b="1">
          <a:solidFill>
            <a:srgbClr val="990000"/>
          </a:solidFill>
          <a:latin typeface="FrutigerNext LT Medium" pitchFamily="34" charset="0"/>
          <a:ea typeface="华文细黑" pitchFamily="2" charset="-122"/>
          <a:cs typeface="宋体" charset="-122"/>
        </a:defRPr>
      </a:lvl9pPr>
    </p:titleStyle>
    <p:bodyStyle>
      <a:lvl1pPr marL="457098" indent="-457098" algn="l" rtl="0" eaLnBrk="0" fontAlgn="base" hangingPunct="0">
        <a:lnSpc>
          <a:spcPct val="140000"/>
        </a:lnSpc>
        <a:spcBef>
          <a:spcPct val="0"/>
        </a:spcBef>
        <a:spcAft>
          <a:spcPct val="0"/>
        </a:spcAft>
        <a:buClr>
          <a:srgbClr val="777777"/>
        </a:buClr>
        <a:buSzPct val="60000"/>
        <a:buFont typeface="Wingdings" pitchFamily="2" charset="2"/>
        <a:buChar char="l"/>
        <a:defRPr sz="2699">
          <a:solidFill>
            <a:schemeClr val="tx1"/>
          </a:solidFill>
          <a:latin typeface="+mn-lt"/>
          <a:ea typeface="黑体" pitchFamily="49" charset="-122"/>
          <a:cs typeface="+mn-cs"/>
        </a:defRPr>
      </a:lvl1pPr>
      <a:lvl2pPr marL="990377" indent="-380914"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523657" indent="-304731" algn="l" rtl="0" eaLnBrk="0" fontAlgn="base" hangingPunct="0">
        <a:lnSpc>
          <a:spcPct val="140000"/>
        </a:lnSpc>
        <a:spcBef>
          <a:spcPct val="0"/>
        </a:spcBef>
        <a:spcAft>
          <a:spcPct val="0"/>
        </a:spcAft>
        <a:buSzPct val="50000"/>
        <a:buFont typeface="Wingdings" pitchFamily="2" charset="2"/>
        <a:buChar char="n"/>
        <a:defRPr sz="2100">
          <a:solidFill>
            <a:schemeClr val="tx1"/>
          </a:solidFill>
          <a:latin typeface="+mn-lt"/>
          <a:ea typeface="+mn-ea"/>
          <a:cs typeface="+mn-cs"/>
        </a:defRPr>
      </a:lvl3pPr>
      <a:lvl4pPr marL="2133120" indent="-304731" algn="l" rtl="0" eaLnBrk="0" fontAlgn="base" hangingPunct="0">
        <a:lnSpc>
          <a:spcPct val="140000"/>
        </a:lnSpc>
        <a:spcBef>
          <a:spcPct val="0"/>
        </a:spcBef>
        <a:spcAft>
          <a:spcPct val="0"/>
        </a:spcAft>
        <a:buChar char="–"/>
        <a:defRPr sz="1900">
          <a:solidFill>
            <a:schemeClr val="tx1"/>
          </a:solidFill>
          <a:latin typeface="+mn-lt"/>
          <a:ea typeface="+mn-ea"/>
          <a:cs typeface="+mn-cs"/>
        </a:defRPr>
      </a:lvl4pPr>
      <a:lvl5pPr marL="2742582" indent="-304731" algn="l" rtl="0" eaLnBrk="0" fontAlgn="base" hangingPunct="0">
        <a:lnSpc>
          <a:spcPct val="140000"/>
        </a:lnSpc>
        <a:spcBef>
          <a:spcPct val="0"/>
        </a:spcBef>
        <a:spcAft>
          <a:spcPct val="0"/>
        </a:spcAft>
        <a:buFont typeface="Arial" pitchFamily="34" charset="0"/>
        <a:buChar char="~"/>
        <a:defRPr sz="1600">
          <a:solidFill>
            <a:schemeClr val="tx1"/>
          </a:solidFill>
          <a:latin typeface="+mn-lt"/>
          <a:ea typeface="+mn-ea"/>
          <a:cs typeface="+mn-cs"/>
        </a:defRPr>
      </a:lvl5pPr>
      <a:lvl6pPr marL="3352045" indent="-304731" algn="l" rtl="0" eaLnBrk="1" fontAlgn="base" hangingPunct="1">
        <a:spcBef>
          <a:spcPct val="20000"/>
        </a:spcBef>
        <a:spcAft>
          <a:spcPct val="0"/>
        </a:spcAft>
        <a:buFont typeface="Arial" charset="0"/>
        <a:buChar char="~"/>
        <a:defRPr sz="2100">
          <a:solidFill>
            <a:schemeClr val="tx1"/>
          </a:solidFill>
          <a:latin typeface="+mn-lt"/>
          <a:ea typeface="+mn-ea"/>
          <a:cs typeface="+mn-cs"/>
        </a:defRPr>
      </a:lvl6pPr>
      <a:lvl7pPr marL="3961509" indent="-304731" algn="l" rtl="0" eaLnBrk="1" fontAlgn="base" hangingPunct="1">
        <a:spcBef>
          <a:spcPct val="20000"/>
        </a:spcBef>
        <a:spcAft>
          <a:spcPct val="0"/>
        </a:spcAft>
        <a:buFont typeface="Arial" charset="0"/>
        <a:buChar char="~"/>
        <a:defRPr sz="2100">
          <a:solidFill>
            <a:schemeClr val="tx1"/>
          </a:solidFill>
          <a:latin typeface="+mn-lt"/>
          <a:ea typeface="+mn-ea"/>
          <a:cs typeface="+mn-cs"/>
        </a:defRPr>
      </a:lvl7pPr>
      <a:lvl8pPr marL="4570972" indent="-304731" algn="l" rtl="0" eaLnBrk="1" fontAlgn="base" hangingPunct="1">
        <a:spcBef>
          <a:spcPct val="20000"/>
        </a:spcBef>
        <a:spcAft>
          <a:spcPct val="0"/>
        </a:spcAft>
        <a:buFont typeface="Arial" charset="0"/>
        <a:buChar char="~"/>
        <a:defRPr sz="2100">
          <a:solidFill>
            <a:schemeClr val="tx1"/>
          </a:solidFill>
          <a:latin typeface="+mn-lt"/>
          <a:ea typeface="+mn-ea"/>
          <a:cs typeface="+mn-cs"/>
        </a:defRPr>
      </a:lvl8pPr>
      <a:lvl9pPr marL="5180434" indent="-304731" algn="l" rtl="0" eaLnBrk="1" fontAlgn="base" hangingPunct="1">
        <a:spcBef>
          <a:spcPct val="20000"/>
        </a:spcBef>
        <a:spcAft>
          <a:spcPct val="0"/>
        </a:spcAft>
        <a:buFont typeface="Arial" charset="0"/>
        <a:buChar char="~"/>
        <a:defRPr sz="2100">
          <a:solidFill>
            <a:schemeClr val="tx1"/>
          </a:solidFill>
          <a:latin typeface="+mn-lt"/>
          <a:ea typeface="+mn-ea"/>
          <a:cs typeface="+mn-cs"/>
        </a:defRPr>
      </a:lvl9pPr>
    </p:bodyStyle>
    <p:otherStyle>
      <a:defPPr>
        <a:defRPr lang="zh-CN"/>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图片 78"/>
          <p:cNvPicPr>
            <a:picLocks noChangeAspect="1"/>
          </p:cNvPicPr>
          <p:nvPr/>
        </p:nvPicPr>
        <p:blipFill>
          <a:blip r:embed="rId3" cstate="print"/>
          <a:srcRect/>
          <a:stretch>
            <a:fillRect/>
          </a:stretch>
        </p:blipFill>
        <p:spPr bwMode="auto">
          <a:xfrm>
            <a:off x="1592" y="1412878"/>
            <a:ext cx="12193587" cy="3127375"/>
          </a:xfrm>
          <a:prstGeom prst="rect">
            <a:avLst/>
          </a:prstGeom>
          <a:noFill/>
          <a:ln w="9525">
            <a:noFill/>
            <a:miter lim="800000"/>
            <a:headEnd/>
            <a:tailEnd/>
          </a:ln>
        </p:spPr>
      </p:pic>
      <p:grpSp>
        <p:nvGrpSpPr>
          <p:cNvPr id="3075" name="组合 79"/>
          <p:cNvGrpSpPr>
            <a:grpSpLocks/>
          </p:cNvGrpSpPr>
          <p:nvPr/>
        </p:nvGrpSpPr>
        <p:grpSpPr bwMode="auto">
          <a:xfrm>
            <a:off x="876300" y="5608639"/>
            <a:ext cx="10440988" cy="837744"/>
            <a:chOff x="876300" y="5608638"/>
            <a:chExt cx="10440988" cy="837744"/>
          </a:xfrm>
        </p:grpSpPr>
        <p:sp>
          <p:nvSpPr>
            <p:cNvPr id="82" name="Text Box 5"/>
            <p:cNvSpPr txBox="1">
              <a:spLocks noChangeArrowheads="1"/>
            </p:cNvSpPr>
            <p:nvPr userDrawn="1"/>
          </p:nvSpPr>
          <p:spPr bwMode="auto">
            <a:xfrm>
              <a:off x="876300" y="6230938"/>
              <a:ext cx="2951770" cy="215444"/>
            </a:xfrm>
            <a:prstGeom prst="rect">
              <a:avLst/>
            </a:prstGeom>
            <a:noFill/>
            <a:ln>
              <a:noFill/>
            </a:ln>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dirty="0" smtClean="0">
                  <a:solidFill>
                    <a:srgbClr val="000000"/>
                  </a:solidFill>
                  <a:latin typeface="FrutigerNext LT Bold" pitchFamily="34" charset="0"/>
                  <a:ea typeface="MS PGothic" pitchFamily="34" charset="-128"/>
                </a:rPr>
                <a:t>HUAWEI TECHNOLOGIES CO., LTD.</a:t>
              </a:r>
            </a:p>
          </p:txBody>
        </p:sp>
        <p:pic>
          <p:nvPicPr>
            <p:cNvPr id="3151" name="Picture 89" descr="Huawei logo"/>
            <p:cNvPicPr>
              <a:picLocks noChangeAspect="1" noChangeArrowheads="1"/>
            </p:cNvPicPr>
            <p:nvPr userDrawn="1"/>
          </p:nvPicPr>
          <p:blipFill>
            <a:blip r:embed="rId4" cstate="print"/>
            <a:srcRect/>
            <a:stretch>
              <a:fillRect/>
            </a:stretch>
          </p:blipFill>
          <p:spPr bwMode="auto">
            <a:xfrm>
              <a:off x="10483850" y="5608638"/>
              <a:ext cx="833438" cy="835025"/>
            </a:xfrm>
            <a:prstGeom prst="rect">
              <a:avLst/>
            </a:prstGeom>
            <a:noFill/>
            <a:ln w="9525">
              <a:noFill/>
              <a:miter lim="800000"/>
              <a:headEnd/>
              <a:tailEnd/>
            </a:ln>
          </p:spPr>
        </p:pic>
      </p:grpSp>
      <p:sp>
        <p:nvSpPr>
          <p:cNvPr id="84" name="Text Box 7"/>
          <p:cNvSpPr txBox="1">
            <a:spLocks noChangeArrowheads="1"/>
          </p:cNvSpPr>
          <p:nvPr/>
        </p:nvSpPr>
        <p:spPr bwMode="auto">
          <a:xfrm>
            <a:off x="10148891" y="4011615"/>
            <a:ext cx="1269899" cy="246221"/>
          </a:xfrm>
          <a:prstGeom prst="rect">
            <a:avLst/>
          </a:prstGeom>
          <a:noFill/>
          <a:ln>
            <a:noFill/>
          </a:ln>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smtClean="0">
                <a:solidFill>
                  <a:srgbClr val="FFFFFF"/>
                </a:solidFill>
                <a:latin typeface="FrutigerNext LT Bold" pitchFamily="34" charset="0"/>
                <a:ea typeface="MS PGothic" pitchFamily="34" charset="-128"/>
              </a:rPr>
              <a:t>www.huawei.com</a:t>
            </a:r>
          </a:p>
        </p:txBody>
      </p:sp>
      <p:sp>
        <p:nvSpPr>
          <p:cNvPr id="3077" name="Rectangle 8"/>
          <p:cNvSpPr>
            <a:spLocks noGrp="1" noChangeArrowheads="1"/>
          </p:cNvSpPr>
          <p:nvPr>
            <p:ph type="title"/>
          </p:nvPr>
        </p:nvSpPr>
        <p:spPr bwMode="auto">
          <a:xfrm>
            <a:off x="877890" y="2636844"/>
            <a:ext cx="7399337" cy="579437"/>
          </a:xfrm>
          <a:prstGeom prst="rect">
            <a:avLst/>
          </a:prstGeom>
          <a:noFill/>
          <a:ln w="9525" algn="ctr">
            <a:noFill/>
            <a:miter lim="800000"/>
            <a:headEnd/>
            <a:tailEnd/>
          </a:ln>
        </p:spPr>
        <p:txBody>
          <a:bodyPr vert="horz" wrap="square" lIns="0" tIns="45720" rIns="91440" bIns="45720" numCol="1" anchor="t" anchorCtr="0" compatLnSpc="1">
            <a:prstTxWarp prst="textNoShape">
              <a:avLst/>
            </a:prstTxWarp>
            <a:spAutoFit/>
          </a:bodyPr>
          <a:lstStyle/>
          <a:p>
            <a:pPr lvl="0"/>
            <a:r>
              <a:rPr lang="zh-CN" altLang="en-US" smtClean="0"/>
              <a:t>单击此处编辑母版标题样式</a:t>
            </a:r>
          </a:p>
        </p:txBody>
      </p:sp>
      <p:sp>
        <p:nvSpPr>
          <p:cNvPr id="2053" name="Rectangle 13"/>
          <p:cNvSpPr>
            <a:spLocks noChangeArrowheads="1"/>
          </p:cNvSpPr>
          <p:nvPr/>
        </p:nvSpPr>
        <p:spPr bwMode="auto">
          <a:xfrm>
            <a:off x="10145717" y="476250"/>
            <a:ext cx="1954211" cy="215900"/>
          </a:xfrm>
          <a:prstGeom prst="rect">
            <a:avLst/>
          </a:prstGeom>
          <a:noFill/>
          <a:ln w="9525" algn="ctr">
            <a:noFill/>
            <a:miter lim="800000"/>
            <a:headEnd/>
            <a:tailEnd/>
          </a:ln>
          <a:effectLst/>
        </p:spPr>
        <p:txBody>
          <a:bodyPr lIns="0" tIns="0" rIns="0" bIns="0">
            <a:spAutoFit/>
          </a:bodyPr>
          <a:lstStyle/>
          <a:p>
            <a:pPr defTabSz="784225" eaLnBrk="0" hangingPunct="0">
              <a:defRPr/>
            </a:pPr>
            <a:r>
              <a:rPr lang="en-US" altLang="zh-CN" sz="1400" b="1" dirty="0">
                <a:solidFill>
                  <a:srgbClr val="666666"/>
                </a:solidFill>
                <a:latin typeface="FrutigerNext LT Bold" pitchFamily="34" charset="0"/>
                <a:ea typeface="ＭＳ Ｐゴシック" pitchFamily="34" charset="-128"/>
              </a:rPr>
              <a:t>Security Level: </a:t>
            </a:r>
          </a:p>
        </p:txBody>
      </p:sp>
      <p:sp>
        <p:nvSpPr>
          <p:cNvPr id="81" name="Rectangle 19"/>
          <p:cNvSpPr>
            <a:spLocks noGrp="1" noChangeArrowheads="1"/>
          </p:cNvSpPr>
          <p:nvPr>
            <p:ph type="dt" sz="quarter" idx="2"/>
          </p:nvPr>
        </p:nvSpPr>
        <p:spPr bwMode="auto">
          <a:xfrm>
            <a:off x="877890" y="479425"/>
            <a:ext cx="2844801" cy="215900"/>
          </a:xfrm>
          <a:prstGeom prst="rect">
            <a:avLst/>
          </a:prstGeom>
          <a:noFill/>
          <a:ln>
            <a:noFill/>
          </a:ln>
          <a:effectLst/>
          <a:extLst/>
        </p:spPr>
        <p:txBody>
          <a:bodyPr vert="horz" wrap="square" lIns="0" tIns="0" rIns="0" bIns="0" numCol="1" anchor="t" anchorCtr="0" compatLnSpc="1">
            <a:prstTxWarp prst="textNoShape">
              <a:avLst/>
            </a:prstTxWarp>
            <a:spAutoFit/>
          </a:bodyPr>
          <a:lstStyle>
            <a:lvl1pPr>
              <a:defRPr sz="1400" dirty="0">
                <a:latin typeface="+mn-lt"/>
                <a:ea typeface="+mj-ea"/>
              </a:defRPr>
            </a:lvl1pPr>
          </a:lstStyle>
          <a:p>
            <a:pPr>
              <a:defRPr/>
            </a:pPr>
            <a:endParaRPr lang="en-US" altLang="zh-CN"/>
          </a:p>
        </p:txBody>
      </p:sp>
      <p:sp>
        <p:nvSpPr>
          <p:cNvPr id="2055" name="Rectangle 21"/>
          <p:cNvSpPr>
            <a:spLocks noChangeArrowheads="1"/>
          </p:cNvSpPr>
          <p:nvPr/>
        </p:nvSpPr>
        <p:spPr bwMode="auto">
          <a:xfrm>
            <a:off x="-2603499" y="692150"/>
            <a:ext cx="2459038" cy="5500688"/>
          </a:xfrm>
          <a:prstGeom prst="rect">
            <a:avLst/>
          </a:prstGeom>
          <a:noFill/>
          <a:ln w="9525">
            <a:noFill/>
            <a:miter lim="800000"/>
            <a:headEnd/>
            <a:tailEnd/>
          </a:ln>
          <a:effectLst/>
        </p:spPr>
        <p:txBody>
          <a:bodyPr lIns="80124" tIns="40063" rIns="80124" bIns="40063">
            <a:spAutoFit/>
          </a:bodyPr>
          <a:lstStyle/>
          <a:p>
            <a:pPr marL="342900" indent="-342900" algn="r">
              <a:lnSpc>
                <a:spcPct val="125000"/>
              </a:lnSpc>
              <a:spcBef>
                <a:spcPct val="20000"/>
              </a:spcBef>
              <a:defRPr/>
            </a:pPr>
            <a:r>
              <a:rPr lang="zh-CN" altLang="en-US" sz="1100">
                <a:solidFill>
                  <a:srgbClr val="FFFFFF"/>
                </a:solidFill>
                <a:latin typeface="Arial" charset="0"/>
              </a:rPr>
              <a:t>英文标题</a:t>
            </a:r>
            <a:r>
              <a:rPr lang="en-US" altLang="zh-CN" sz="1100">
                <a:solidFill>
                  <a:srgbClr val="FFFFFF"/>
                </a:solidFill>
                <a:latin typeface="Arial" charset="0"/>
              </a:rPr>
              <a:t>:32-35pt  </a:t>
            </a:r>
            <a:endParaRPr lang="zh-CN" altLang="en-US" sz="1100">
              <a:solidFill>
                <a:srgbClr val="FFFFFF"/>
              </a:solidFill>
              <a:latin typeface="Arial" charset="0"/>
            </a:endParaRPr>
          </a:p>
          <a:p>
            <a:pPr marL="342900" indent="-342900" algn="r">
              <a:lnSpc>
                <a:spcPct val="125000"/>
              </a:lnSpc>
              <a:spcBef>
                <a:spcPct val="20000"/>
              </a:spcBef>
              <a:defRPr/>
            </a:pPr>
            <a:r>
              <a:rPr lang="zh-CN" altLang="en-US" sz="1100">
                <a:solidFill>
                  <a:srgbClr val="FFFFFF"/>
                </a:solidFill>
                <a:latin typeface="Arial" charset="0"/>
              </a:rPr>
              <a:t>颜色</a:t>
            </a:r>
            <a:r>
              <a:rPr lang="en-US" altLang="zh-CN" sz="1100">
                <a:solidFill>
                  <a:srgbClr val="FFFFFF"/>
                </a:solidFill>
                <a:latin typeface="Arial" charset="0"/>
              </a:rPr>
              <a:t>: R153 G0 B0</a:t>
            </a:r>
          </a:p>
          <a:p>
            <a:pPr marL="342900" indent="-342900" algn="r">
              <a:lnSpc>
                <a:spcPct val="125000"/>
              </a:lnSpc>
              <a:spcBef>
                <a:spcPct val="20000"/>
              </a:spcBef>
              <a:defRPr/>
            </a:pPr>
            <a:r>
              <a:rPr lang="zh-CN" altLang="en-US" sz="1100">
                <a:solidFill>
                  <a:srgbClr val="FFFFFF"/>
                </a:solidFill>
                <a:latin typeface="Arial" charset="0"/>
              </a:rPr>
              <a:t>内部使用字体 </a:t>
            </a:r>
            <a:r>
              <a:rPr lang="en-US" altLang="zh-CN" sz="1100">
                <a:solidFill>
                  <a:srgbClr val="FFFFFF"/>
                </a:solidFill>
                <a:latin typeface="Arial" charset="0"/>
              </a:rPr>
              <a:t>:</a:t>
            </a:r>
          </a:p>
          <a:p>
            <a:pPr marL="342900" indent="-342900" algn="r">
              <a:lnSpc>
                <a:spcPct val="125000"/>
              </a:lnSpc>
              <a:spcBef>
                <a:spcPct val="20000"/>
              </a:spcBef>
              <a:defRPr/>
            </a:pPr>
            <a:r>
              <a:rPr lang="en-US" altLang="zh-CN" sz="1100">
                <a:solidFill>
                  <a:srgbClr val="FFFFFF"/>
                </a:solidFill>
                <a:latin typeface="Arial" charset="0"/>
              </a:rPr>
              <a:t>FrutigerNext LT Medium</a:t>
            </a:r>
          </a:p>
          <a:p>
            <a:pPr marL="342900" indent="-342900" algn="r">
              <a:lnSpc>
                <a:spcPct val="125000"/>
              </a:lnSpc>
              <a:spcBef>
                <a:spcPct val="20000"/>
              </a:spcBef>
              <a:defRPr/>
            </a:pPr>
            <a:r>
              <a:rPr lang="zh-CN" altLang="en-US" sz="1100">
                <a:solidFill>
                  <a:srgbClr val="FFFFFF"/>
                </a:solidFill>
                <a:latin typeface="Arial" charset="0"/>
              </a:rPr>
              <a:t>外部使用字体 </a:t>
            </a:r>
            <a:r>
              <a:rPr lang="en-US" altLang="zh-CN" sz="1100">
                <a:solidFill>
                  <a:srgbClr val="FFFFFF"/>
                </a:solidFill>
                <a:latin typeface="Arial" charset="0"/>
              </a:rPr>
              <a:t>: Arial</a:t>
            </a:r>
          </a:p>
          <a:p>
            <a:pPr marL="342900" indent="-342900" algn="r">
              <a:lnSpc>
                <a:spcPct val="75000"/>
              </a:lnSpc>
              <a:spcBef>
                <a:spcPct val="20000"/>
              </a:spcBef>
              <a:defRPr/>
            </a:pPr>
            <a:endParaRPr lang="en-US" altLang="zh-CN" sz="1100">
              <a:solidFill>
                <a:srgbClr val="FFFFFF"/>
              </a:solidFill>
              <a:latin typeface="Arial" charset="0"/>
            </a:endParaRPr>
          </a:p>
          <a:p>
            <a:pPr marL="342900" indent="-342900" algn="r">
              <a:lnSpc>
                <a:spcPct val="125000"/>
              </a:lnSpc>
              <a:spcBef>
                <a:spcPct val="20000"/>
              </a:spcBef>
              <a:defRPr/>
            </a:pPr>
            <a:r>
              <a:rPr lang="zh-CN" altLang="en-US" sz="1100">
                <a:solidFill>
                  <a:srgbClr val="FFFFFF"/>
                </a:solidFill>
                <a:latin typeface="Arial" charset="0"/>
              </a:rPr>
              <a:t>中文标题</a:t>
            </a:r>
            <a:r>
              <a:rPr lang="en-US" altLang="zh-CN" sz="1100">
                <a:solidFill>
                  <a:srgbClr val="FFFFFF"/>
                </a:solidFill>
                <a:latin typeface="Arial" charset="0"/>
              </a:rPr>
              <a:t>:30-32pt  </a:t>
            </a:r>
            <a:endParaRPr lang="zh-CN" altLang="en-US" sz="1100">
              <a:solidFill>
                <a:srgbClr val="FFFFFF"/>
              </a:solidFill>
              <a:latin typeface="Arial" charset="0"/>
            </a:endParaRPr>
          </a:p>
          <a:p>
            <a:pPr marL="342900" indent="-342900" algn="r">
              <a:lnSpc>
                <a:spcPct val="125000"/>
              </a:lnSpc>
              <a:spcBef>
                <a:spcPct val="20000"/>
              </a:spcBef>
              <a:defRPr/>
            </a:pPr>
            <a:r>
              <a:rPr lang="zh-CN" altLang="en-US" sz="1100">
                <a:solidFill>
                  <a:srgbClr val="FFFFFF"/>
                </a:solidFill>
                <a:latin typeface="Arial" charset="0"/>
              </a:rPr>
              <a:t>颜色</a:t>
            </a:r>
            <a:r>
              <a:rPr lang="en-US" altLang="zh-CN" sz="1100">
                <a:solidFill>
                  <a:srgbClr val="FFFFFF"/>
                </a:solidFill>
                <a:latin typeface="Arial" charset="0"/>
              </a:rPr>
              <a:t>: R153 G0 B0</a:t>
            </a:r>
          </a:p>
          <a:p>
            <a:pPr marL="342900" indent="-342900" algn="r">
              <a:lnSpc>
                <a:spcPct val="125000"/>
              </a:lnSpc>
              <a:spcBef>
                <a:spcPct val="20000"/>
              </a:spcBef>
              <a:defRPr/>
            </a:pPr>
            <a:r>
              <a:rPr lang="zh-CN" altLang="en-US" sz="1100">
                <a:solidFill>
                  <a:srgbClr val="FFFFFF"/>
                </a:solidFill>
                <a:latin typeface="Arial" charset="0"/>
              </a:rPr>
              <a:t>字体</a:t>
            </a:r>
            <a:r>
              <a:rPr lang="en-US" altLang="zh-CN" sz="1100">
                <a:solidFill>
                  <a:srgbClr val="FFFFFF"/>
                </a:solidFill>
                <a:latin typeface="Arial" charset="0"/>
              </a:rPr>
              <a:t>:</a:t>
            </a:r>
            <a:r>
              <a:rPr lang="zh-CN" altLang="en-US" sz="1100">
                <a:solidFill>
                  <a:srgbClr val="FFFFFF"/>
                </a:solidFill>
                <a:latin typeface="Arial" charset="0"/>
              </a:rPr>
              <a:t>黑体</a:t>
            </a:r>
          </a:p>
          <a:p>
            <a:pPr marL="342900" indent="-342900" algn="r">
              <a:lnSpc>
                <a:spcPct val="125000"/>
              </a:lnSpc>
              <a:spcBef>
                <a:spcPct val="20000"/>
              </a:spcBef>
              <a:defRPr/>
            </a:pPr>
            <a:endParaRPr lang="zh-CN" altLang="en-US" sz="1100">
              <a:solidFill>
                <a:srgbClr val="FFFFFF"/>
              </a:solidFill>
              <a:latin typeface="Arial" charset="0"/>
            </a:endParaRPr>
          </a:p>
          <a:p>
            <a:pPr marL="342900" indent="-342900" algn="r">
              <a:lnSpc>
                <a:spcPct val="125000"/>
              </a:lnSpc>
              <a:spcBef>
                <a:spcPct val="20000"/>
              </a:spcBef>
              <a:defRPr/>
            </a:pPr>
            <a:endParaRPr lang="zh-CN" altLang="en-US" sz="1100">
              <a:solidFill>
                <a:srgbClr val="FFFFFF"/>
              </a:solidFill>
              <a:latin typeface="Arial" charset="0"/>
            </a:endParaRPr>
          </a:p>
          <a:p>
            <a:pPr marL="342900" indent="-342900" algn="r">
              <a:lnSpc>
                <a:spcPct val="125000"/>
              </a:lnSpc>
              <a:spcBef>
                <a:spcPct val="20000"/>
              </a:spcBef>
              <a:defRPr/>
            </a:pPr>
            <a:endParaRPr lang="zh-CN" altLang="en-US" sz="1100">
              <a:solidFill>
                <a:srgbClr val="FFFFFF"/>
              </a:solidFill>
              <a:latin typeface="Arial" charset="0"/>
            </a:endParaRPr>
          </a:p>
          <a:p>
            <a:pPr marL="342900" indent="-342900" algn="r">
              <a:lnSpc>
                <a:spcPct val="125000"/>
              </a:lnSpc>
              <a:spcBef>
                <a:spcPct val="20000"/>
              </a:spcBef>
              <a:defRPr/>
            </a:pPr>
            <a:r>
              <a:rPr lang="zh-CN" altLang="en-US" sz="1100">
                <a:solidFill>
                  <a:srgbClr val="FFFFFF"/>
                </a:solidFill>
                <a:latin typeface="Arial" charset="0"/>
              </a:rPr>
              <a:t>英文正文</a:t>
            </a:r>
            <a:r>
              <a:rPr lang="en-US" altLang="zh-CN" sz="1100">
                <a:solidFill>
                  <a:srgbClr val="FFFFFF"/>
                </a:solidFill>
                <a:latin typeface="Arial" charset="0"/>
              </a:rPr>
              <a:t>:20-22pt</a:t>
            </a:r>
          </a:p>
          <a:p>
            <a:pPr marL="342900" indent="-342900" algn="r">
              <a:lnSpc>
                <a:spcPct val="125000"/>
              </a:lnSpc>
              <a:spcBef>
                <a:spcPct val="20000"/>
              </a:spcBef>
              <a:defRPr/>
            </a:pPr>
            <a:r>
              <a:rPr lang="zh-CN" altLang="en-US" sz="1100">
                <a:solidFill>
                  <a:srgbClr val="FFFFFF"/>
                </a:solidFill>
                <a:latin typeface="Arial" charset="0"/>
              </a:rPr>
              <a:t>子目录 </a:t>
            </a:r>
            <a:r>
              <a:rPr lang="en-US" altLang="zh-CN" sz="1100">
                <a:solidFill>
                  <a:srgbClr val="FFFFFF"/>
                </a:solidFill>
                <a:latin typeface="Arial" charset="0"/>
              </a:rPr>
              <a:t>(2-5</a:t>
            </a:r>
            <a:r>
              <a:rPr lang="zh-CN" altLang="en-US" sz="1100">
                <a:solidFill>
                  <a:srgbClr val="FFFFFF"/>
                </a:solidFill>
                <a:latin typeface="Arial" charset="0"/>
              </a:rPr>
              <a:t>级</a:t>
            </a:r>
            <a:r>
              <a:rPr lang="en-US" altLang="zh-CN" sz="1100">
                <a:solidFill>
                  <a:srgbClr val="FFFFFF"/>
                </a:solidFill>
                <a:latin typeface="Arial" charset="0"/>
              </a:rPr>
              <a:t>) :18pt  </a:t>
            </a:r>
          </a:p>
          <a:p>
            <a:pPr marL="342900" indent="-342900" algn="r">
              <a:lnSpc>
                <a:spcPct val="125000"/>
              </a:lnSpc>
              <a:spcBef>
                <a:spcPct val="20000"/>
              </a:spcBef>
              <a:defRPr/>
            </a:pPr>
            <a:r>
              <a:rPr lang="zh-CN" altLang="en-US" sz="1100">
                <a:solidFill>
                  <a:srgbClr val="FFFFFF"/>
                </a:solidFill>
                <a:latin typeface="Arial" charset="0"/>
              </a:rPr>
              <a:t>颜色</a:t>
            </a:r>
            <a:r>
              <a:rPr lang="en-US" altLang="zh-CN" sz="1100">
                <a:solidFill>
                  <a:srgbClr val="FFFFFF"/>
                </a:solidFill>
                <a:latin typeface="Arial" charset="0"/>
              </a:rPr>
              <a:t>:</a:t>
            </a:r>
            <a:r>
              <a:rPr lang="zh-CN" altLang="en-US" sz="1100">
                <a:solidFill>
                  <a:srgbClr val="FFFFFF"/>
                </a:solidFill>
                <a:latin typeface="Arial" charset="0"/>
              </a:rPr>
              <a:t>黑色</a:t>
            </a:r>
          </a:p>
          <a:p>
            <a:pPr marL="342900" indent="-342900" algn="r">
              <a:lnSpc>
                <a:spcPct val="125000"/>
              </a:lnSpc>
              <a:spcBef>
                <a:spcPct val="20000"/>
              </a:spcBef>
              <a:defRPr/>
            </a:pPr>
            <a:r>
              <a:rPr lang="zh-CN" altLang="en-US" sz="1100">
                <a:solidFill>
                  <a:srgbClr val="FFFFFF"/>
                </a:solidFill>
                <a:latin typeface="Arial" charset="0"/>
              </a:rPr>
              <a:t>内部使用字体 </a:t>
            </a:r>
            <a:r>
              <a:rPr lang="en-US" altLang="zh-CN" sz="1100">
                <a:solidFill>
                  <a:srgbClr val="FFFFFF"/>
                </a:solidFill>
                <a:latin typeface="Arial" charset="0"/>
              </a:rPr>
              <a:t>:</a:t>
            </a:r>
          </a:p>
          <a:p>
            <a:pPr marL="342900" indent="-342900" algn="r">
              <a:lnSpc>
                <a:spcPct val="125000"/>
              </a:lnSpc>
              <a:spcBef>
                <a:spcPct val="20000"/>
              </a:spcBef>
              <a:defRPr/>
            </a:pPr>
            <a:r>
              <a:rPr lang="en-US" altLang="zh-CN" sz="1100">
                <a:solidFill>
                  <a:srgbClr val="FFFFFF"/>
                </a:solidFill>
                <a:latin typeface="Arial" charset="0"/>
              </a:rPr>
              <a:t>FrutigerNext LT Regular</a:t>
            </a:r>
          </a:p>
          <a:p>
            <a:pPr marL="342900" indent="-342900" algn="r">
              <a:lnSpc>
                <a:spcPct val="125000"/>
              </a:lnSpc>
              <a:spcBef>
                <a:spcPct val="20000"/>
              </a:spcBef>
              <a:defRPr/>
            </a:pPr>
            <a:r>
              <a:rPr lang="zh-CN" altLang="en-US" sz="1100">
                <a:solidFill>
                  <a:srgbClr val="FFFFFF"/>
                </a:solidFill>
                <a:latin typeface="Arial" charset="0"/>
              </a:rPr>
              <a:t>外部使用字体 </a:t>
            </a:r>
            <a:r>
              <a:rPr lang="en-US" altLang="zh-CN" sz="1100">
                <a:solidFill>
                  <a:srgbClr val="FFFFFF"/>
                </a:solidFill>
                <a:latin typeface="Arial" charset="0"/>
              </a:rPr>
              <a:t>: Arial</a:t>
            </a:r>
          </a:p>
          <a:p>
            <a:pPr marL="342900" indent="-342900" algn="r">
              <a:lnSpc>
                <a:spcPct val="75000"/>
              </a:lnSpc>
              <a:spcBef>
                <a:spcPct val="20000"/>
              </a:spcBef>
              <a:defRPr/>
            </a:pPr>
            <a:endParaRPr lang="en-US" altLang="zh-CN" sz="1100">
              <a:solidFill>
                <a:srgbClr val="FFFFFF"/>
              </a:solidFill>
              <a:latin typeface="Arial" charset="0"/>
            </a:endParaRPr>
          </a:p>
          <a:p>
            <a:pPr marL="342900" indent="-342900" algn="r">
              <a:lnSpc>
                <a:spcPct val="125000"/>
              </a:lnSpc>
              <a:spcBef>
                <a:spcPct val="20000"/>
              </a:spcBef>
              <a:defRPr/>
            </a:pPr>
            <a:r>
              <a:rPr lang="zh-CN" altLang="en-US" sz="1100">
                <a:solidFill>
                  <a:srgbClr val="FFFFFF"/>
                </a:solidFill>
                <a:latin typeface="Arial" charset="0"/>
              </a:rPr>
              <a:t>中文正文</a:t>
            </a:r>
            <a:r>
              <a:rPr lang="en-US" altLang="zh-CN" sz="1100">
                <a:solidFill>
                  <a:srgbClr val="FFFFFF"/>
                </a:solidFill>
                <a:latin typeface="Arial" charset="0"/>
              </a:rPr>
              <a:t>:18-20pt</a:t>
            </a:r>
          </a:p>
          <a:p>
            <a:pPr marL="342900" indent="-342900" algn="r">
              <a:lnSpc>
                <a:spcPct val="125000"/>
              </a:lnSpc>
              <a:spcBef>
                <a:spcPct val="20000"/>
              </a:spcBef>
              <a:defRPr/>
            </a:pPr>
            <a:r>
              <a:rPr lang="zh-CN" altLang="en-US" sz="1100">
                <a:solidFill>
                  <a:srgbClr val="FFFFFF"/>
                </a:solidFill>
                <a:latin typeface="Arial" charset="0"/>
              </a:rPr>
              <a:t>子目录</a:t>
            </a:r>
            <a:r>
              <a:rPr lang="en-US" altLang="zh-CN" sz="1100">
                <a:solidFill>
                  <a:srgbClr val="FFFFFF"/>
                </a:solidFill>
                <a:latin typeface="Arial" charset="0"/>
              </a:rPr>
              <a:t>(2-5</a:t>
            </a:r>
            <a:r>
              <a:rPr lang="zh-CN" altLang="en-US" sz="1100">
                <a:solidFill>
                  <a:srgbClr val="FFFFFF"/>
                </a:solidFill>
                <a:latin typeface="Arial" charset="0"/>
              </a:rPr>
              <a:t>级</a:t>
            </a:r>
            <a:r>
              <a:rPr lang="en-US" altLang="zh-CN" sz="1100">
                <a:solidFill>
                  <a:srgbClr val="FFFFFF"/>
                </a:solidFill>
                <a:latin typeface="Arial" charset="0"/>
              </a:rPr>
              <a:t>):18pt </a:t>
            </a:r>
            <a:endParaRPr lang="zh-CN" altLang="en-US" sz="1100">
              <a:solidFill>
                <a:srgbClr val="FFFFFF"/>
              </a:solidFill>
              <a:latin typeface="Arial" charset="0"/>
            </a:endParaRPr>
          </a:p>
          <a:p>
            <a:pPr marL="342900" indent="-342900" algn="r">
              <a:lnSpc>
                <a:spcPct val="125000"/>
              </a:lnSpc>
              <a:spcBef>
                <a:spcPct val="20000"/>
              </a:spcBef>
              <a:defRPr/>
            </a:pPr>
            <a:r>
              <a:rPr lang="zh-CN" altLang="en-US" sz="1100">
                <a:solidFill>
                  <a:srgbClr val="FFFFFF"/>
                </a:solidFill>
                <a:latin typeface="Arial" charset="0"/>
              </a:rPr>
              <a:t>颜色</a:t>
            </a:r>
            <a:r>
              <a:rPr lang="en-US" altLang="zh-CN" sz="1100">
                <a:solidFill>
                  <a:srgbClr val="FFFFFF"/>
                </a:solidFill>
                <a:latin typeface="Arial" charset="0"/>
              </a:rPr>
              <a:t>:</a:t>
            </a:r>
            <a:r>
              <a:rPr lang="zh-CN" altLang="en-US" sz="1100">
                <a:solidFill>
                  <a:srgbClr val="FFFFFF"/>
                </a:solidFill>
                <a:latin typeface="Arial" charset="0"/>
              </a:rPr>
              <a:t>黑色</a:t>
            </a:r>
          </a:p>
          <a:p>
            <a:pPr marL="342900" indent="-342900" algn="r">
              <a:lnSpc>
                <a:spcPct val="125000"/>
              </a:lnSpc>
              <a:spcBef>
                <a:spcPct val="20000"/>
              </a:spcBef>
              <a:defRPr/>
            </a:pPr>
            <a:r>
              <a:rPr lang="zh-CN" altLang="en-US" sz="1100">
                <a:solidFill>
                  <a:srgbClr val="FFFFFF"/>
                </a:solidFill>
                <a:latin typeface="Arial" charset="0"/>
              </a:rPr>
              <a:t>字体</a:t>
            </a:r>
            <a:r>
              <a:rPr lang="en-US" altLang="zh-CN" sz="1100">
                <a:solidFill>
                  <a:srgbClr val="FFFFFF"/>
                </a:solidFill>
                <a:latin typeface="Arial" charset="0"/>
              </a:rPr>
              <a:t>:</a:t>
            </a:r>
            <a:r>
              <a:rPr lang="zh-CN" altLang="en-US" sz="1100">
                <a:solidFill>
                  <a:srgbClr val="FFFFFF"/>
                </a:solidFill>
                <a:latin typeface="Arial" charset="0"/>
              </a:rPr>
              <a:t>细黑体 </a:t>
            </a:r>
            <a:endParaRPr lang="zh-CN" altLang="en-US" sz="1100">
              <a:solidFill>
                <a:srgbClr val="000000"/>
              </a:solidFill>
              <a:latin typeface="Arial" charset="0"/>
            </a:endParaRPr>
          </a:p>
        </p:txBody>
      </p:sp>
      <p:sp>
        <p:nvSpPr>
          <p:cNvPr id="2057" name="Rectangle 89"/>
          <p:cNvSpPr>
            <a:spLocks noChangeArrowheads="1"/>
          </p:cNvSpPr>
          <p:nvPr/>
        </p:nvSpPr>
        <p:spPr bwMode="auto">
          <a:xfrm>
            <a:off x="12339641" y="1341439"/>
            <a:ext cx="1589087" cy="1333559"/>
          </a:xfrm>
          <a:prstGeom prst="rect">
            <a:avLst/>
          </a:prstGeom>
          <a:noFill/>
          <a:ln w="9525">
            <a:noFill/>
            <a:miter lim="800000"/>
            <a:headEnd/>
            <a:tailEnd/>
          </a:ln>
          <a:effectLst/>
        </p:spPr>
        <p:txBody>
          <a:bodyPr lIns="80124" tIns="40063" rIns="80124" bIns="40063">
            <a:spAutoFit/>
          </a:bodyPr>
          <a:lstStyle/>
          <a:p>
            <a:pPr>
              <a:lnSpc>
                <a:spcPct val="120000"/>
              </a:lnSpc>
              <a:spcBef>
                <a:spcPct val="20000"/>
              </a:spcBef>
              <a:defRPr/>
            </a:pPr>
            <a:r>
              <a:rPr lang="zh-CN" altLang="en-US" sz="1100">
                <a:solidFill>
                  <a:srgbClr val="FFFFFF"/>
                </a:solidFill>
                <a:latin typeface="Arial" charset="0"/>
              </a:rPr>
              <a:t>配色参考方案：</a:t>
            </a:r>
          </a:p>
          <a:p>
            <a:pPr>
              <a:lnSpc>
                <a:spcPct val="120000"/>
              </a:lnSpc>
              <a:spcBef>
                <a:spcPct val="20000"/>
              </a:spcBef>
              <a:defRPr/>
            </a:pPr>
            <a:r>
              <a:rPr lang="zh-CN" altLang="en-US" sz="1100">
                <a:solidFill>
                  <a:srgbClr val="FFFFFF"/>
                </a:solidFill>
                <a:latin typeface="Arial" charset="0"/>
              </a:rPr>
              <a:t>建议同一页面内不超过四种颜色，以下是</a:t>
            </a:r>
            <a:r>
              <a:rPr lang="en-US" altLang="zh-CN" sz="1100">
                <a:solidFill>
                  <a:srgbClr val="FFFFFF"/>
                </a:solidFill>
                <a:latin typeface="Arial" charset="0"/>
              </a:rPr>
              <a:t>13</a:t>
            </a:r>
            <a:r>
              <a:rPr lang="zh-CN" altLang="en-US" sz="1100">
                <a:solidFill>
                  <a:srgbClr val="FFFFFF"/>
                </a:solidFill>
                <a:latin typeface="Arial" charset="0"/>
              </a:rPr>
              <a:t>组配色方案，同一页面内只选择一组使用。（仅供参考）</a:t>
            </a:r>
          </a:p>
        </p:txBody>
      </p:sp>
      <p:sp>
        <p:nvSpPr>
          <p:cNvPr id="2058" name="Rectangle 90"/>
          <p:cNvSpPr>
            <a:spLocks noChangeArrowheads="1"/>
          </p:cNvSpPr>
          <p:nvPr/>
        </p:nvSpPr>
        <p:spPr bwMode="auto">
          <a:xfrm>
            <a:off x="12339638" y="7938"/>
            <a:ext cx="1493837" cy="487174"/>
          </a:xfrm>
          <a:prstGeom prst="rect">
            <a:avLst/>
          </a:prstGeom>
          <a:noFill/>
          <a:ln w="9525">
            <a:noFill/>
            <a:miter lim="800000"/>
            <a:headEnd/>
            <a:tailEnd/>
          </a:ln>
          <a:effectLst/>
        </p:spPr>
        <p:txBody>
          <a:bodyPr lIns="80124" tIns="40063" rIns="80124" bIns="40063">
            <a:spAutoFit/>
          </a:bodyPr>
          <a:lstStyle/>
          <a:p>
            <a:pPr>
              <a:lnSpc>
                <a:spcPct val="120000"/>
              </a:lnSpc>
              <a:spcBef>
                <a:spcPct val="20000"/>
              </a:spcBef>
              <a:defRPr/>
            </a:pPr>
            <a:r>
              <a:rPr lang="zh-CN" altLang="en-US" sz="1100">
                <a:solidFill>
                  <a:srgbClr val="FFFFFF"/>
                </a:solidFill>
                <a:latin typeface="Arial" charset="0"/>
              </a:rPr>
              <a:t>客户或者合作伙伴的标志放在右上角</a:t>
            </a:r>
            <a:r>
              <a:rPr lang="en-US" altLang="zh-CN" sz="1100">
                <a:solidFill>
                  <a:srgbClr val="FFFFFF"/>
                </a:solidFill>
                <a:latin typeface="Arial" charset="0"/>
              </a:rPr>
              <a:t>.</a:t>
            </a:r>
            <a:endParaRPr lang="zh-CN" altLang="en-US" sz="1100">
              <a:solidFill>
                <a:srgbClr val="FFFFFF"/>
              </a:solidFill>
              <a:latin typeface="Arial" charset="0"/>
            </a:endParaRPr>
          </a:p>
        </p:txBody>
      </p:sp>
      <p:grpSp>
        <p:nvGrpSpPr>
          <p:cNvPr id="3083" name="Group 148"/>
          <p:cNvGrpSpPr>
            <a:grpSpLocks/>
          </p:cNvGrpSpPr>
          <p:nvPr/>
        </p:nvGrpSpPr>
        <p:grpSpPr bwMode="auto">
          <a:xfrm>
            <a:off x="12436477" y="3511550"/>
            <a:ext cx="1225550" cy="3224213"/>
            <a:chOff x="5839" y="2251"/>
            <a:chExt cx="579" cy="2031"/>
          </a:xfrm>
        </p:grpSpPr>
        <p:sp>
          <p:nvSpPr>
            <p:cNvPr id="87" name="Rectangle 149"/>
            <p:cNvSpPr>
              <a:spLocks noChangeArrowheads="1"/>
            </p:cNvSpPr>
            <p:nvPr userDrawn="1"/>
          </p:nvSpPr>
          <p:spPr bwMode="auto">
            <a:xfrm>
              <a:off x="5839" y="3149"/>
              <a:ext cx="579" cy="233"/>
            </a:xfrm>
            <a:prstGeom prst="rect">
              <a:avLst/>
            </a:prstGeom>
            <a:solidFill>
              <a:srgbClr val="FFFFFF"/>
            </a:solidFill>
            <a:ln w="9525" algn="ctr">
              <a:noFill/>
              <a:miter lim="800000"/>
              <a:headEnd/>
              <a:tailEnd/>
            </a:ln>
            <a:effectLst/>
          </p:spPr>
          <p:txBody>
            <a:bodyPr lIns="91425" tIns="45712" rIns="91425" bIns="45712" anchor="ctr">
              <a:spAutoFit/>
            </a:bodyPr>
            <a:lstStyle/>
            <a:p>
              <a:pPr>
                <a:defRPr/>
              </a:pPr>
              <a:endParaRPr lang="zh-CN" altLang="en-US"/>
            </a:p>
          </p:txBody>
        </p:sp>
        <p:grpSp>
          <p:nvGrpSpPr>
            <p:cNvPr id="3085" name="Group 150"/>
            <p:cNvGrpSpPr>
              <a:grpSpLocks/>
            </p:cNvGrpSpPr>
            <p:nvPr userDrawn="1"/>
          </p:nvGrpSpPr>
          <p:grpSpPr bwMode="auto">
            <a:xfrm>
              <a:off x="5893" y="2387"/>
              <a:ext cx="466" cy="115"/>
              <a:chOff x="5893" y="2387"/>
              <a:chExt cx="466" cy="115"/>
            </a:xfrm>
          </p:grpSpPr>
          <p:sp>
            <p:nvSpPr>
              <p:cNvPr id="149" name="Rectangle 151"/>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50" name="Rectangle 152"/>
              <p:cNvSpPr>
                <a:spLocks noChangeArrowheads="1"/>
              </p:cNvSpPr>
              <p:nvPr userDrawn="1"/>
            </p:nvSpPr>
            <p:spPr bwMode="auto">
              <a:xfrm flipV="1">
                <a:off x="6126" y="2387"/>
                <a:ext cx="115"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51" name="Rectangle 153"/>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a:defRPr/>
                </a:pPr>
                <a:endParaRPr lang="zh-CN" altLang="en-US"/>
              </a:p>
            </p:txBody>
          </p:sp>
          <p:sp>
            <p:nvSpPr>
              <p:cNvPr id="154" name="Rectangle 154"/>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a:defRPr/>
                </a:pPr>
                <a:endParaRPr lang="zh-CN" altLang="en-US"/>
              </a:p>
            </p:txBody>
          </p:sp>
        </p:grpSp>
        <p:grpSp>
          <p:nvGrpSpPr>
            <p:cNvPr id="3086" name="Group 155"/>
            <p:cNvGrpSpPr>
              <a:grpSpLocks/>
            </p:cNvGrpSpPr>
            <p:nvPr userDrawn="1"/>
          </p:nvGrpSpPr>
          <p:grpSpPr bwMode="auto">
            <a:xfrm>
              <a:off x="5893" y="2523"/>
              <a:ext cx="466" cy="115"/>
              <a:chOff x="5893" y="2523"/>
              <a:chExt cx="466" cy="115"/>
            </a:xfrm>
          </p:grpSpPr>
          <p:sp>
            <p:nvSpPr>
              <p:cNvPr id="145" name="Rectangle 156"/>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46" name="Rectangle 157"/>
              <p:cNvSpPr>
                <a:spLocks noChangeArrowheads="1"/>
              </p:cNvSpPr>
              <p:nvPr userDrawn="1"/>
            </p:nvSpPr>
            <p:spPr bwMode="auto">
              <a:xfrm flipV="1">
                <a:off x="6126" y="2523"/>
                <a:ext cx="115"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47" name="Rectangle 158"/>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48" name="Rectangle 159"/>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grpSp>
        <p:grpSp>
          <p:nvGrpSpPr>
            <p:cNvPr id="3087" name="Group 160"/>
            <p:cNvGrpSpPr>
              <a:grpSpLocks/>
            </p:cNvGrpSpPr>
            <p:nvPr userDrawn="1"/>
          </p:nvGrpSpPr>
          <p:grpSpPr bwMode="auto">
            <a:xfrm>
              <a:off x="5893" y="2659"/>
              <a:ext cx="466" cy="115"/>
              <a:chOff x="5893" y="2659"/>
              <a:chExt cx="466" cy="115"/>
            </a:xfrm>
          </p:grpSpPr>
          <p:sp>
            <p:nvSpPr>
              <p:cNvPr id="141" name="Rectangle 161"/>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42" name="Rectangle 162"/>
              <p:cNvSpPr>
                <a:spLocks noChangeArrowheads="1"/>
              </p:cNvSpPr>
              <p:nvPr userDrawn="1"/>
            </p:nvSpPr>
            <p:spPr bwMode="auto">
              <a:xfrm flipV="1">
                <a:off x="6126" y="2659"/>
                <a:ext cx="115" cy="115"/>
              </a:xfrm>
              <a:prstGeom prst="rect">
                <a:avLst/>
              </a:prstGeom>
              <a:solidFill>
                <a:srgbClr val="0099CC"/>
              </a:solidFill>
              <a:ln w="9525">
                <a:noFill/>
                <a:miter lim="800000"/>
                <a:headEnd/>
                <a:tailEnd/>
              </a:ln>
              <a:effectLst/>
            </p:spPr>
            <p:txBody>
              <a:bodyPr wrap="none" anchor="ctr"/>
              <a:lstStyle/>
              <a:p>
                <a:pPr>
                  <a:defRPr/>
                </a:pPr>
                <a:endParaRPr lang="zh-CN" altLang="en-US"/>
              </a:p>
            </p:txBody>
          </p:sp>
          <p:sp>
            <p:nvSpPr>
              <p:cNvPr id="143" name="Rectangle 163"/>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44" name="Rectangle 164"/>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a:defRPr/>
                </a:pPr>
                <a:endParaRPr lang="zh-CN" altLang="en-US"/>
              </a:p>
            </p:txBody>
          </p:sp>
        </p:grpSp>
        <p:grpSp>
          <p:nvGrpSpPr>
            <p:cNvPr id="3088" name="Group 165"/>
            <p:cNvGrpSpPr>
              <a:grpSpLocks/>
            </p:cNvGrpSpPr>
            <p:nvPr userDrawn="1"/>
          </p:nvGrpSpPr>
          <p:grpSpPr bwMode="auto">
            <a:xfrm>
              <a:off x="5893" y="2251"/>
              <a:ext cx="466" cy="119"/>
              <a:chOff x="5893" y="2251"/>
              <a:chExt cx="466" cy="119"/>
            </a:xfrm>
          </p:grpSpPr>
          <p:sp>
            <p:nvSpPr>
              <p:cNvPr id="137" name="Rectangle 166"/>
              <p:cNvSpPr>
                <a:spLocks noChangeArrowheads="1"/>
              </p:cNvSpPr>
              <p:nvPr userDrawn="1"/>
            </p:nvSpPr>
            <p:spPr bwMode="auto">
              <a:xfrm flipV="1">
                <a:off x="6126" y="2251"/>
                <a:ext cx="115" cy="119"/>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38" name="Rectangle 167"/>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a:defRPr/>
                </a:pPr>
                <a:endParaRPr lang="zh-CN" altLang="en-US"/>
              </a:p>
            </p:txBody>
          </p:sp>
          <p:sp>
            <p:nvSpPr>
              <p:cNvPr id="139" name="Rectangle 168"/>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40" name="Rectangle 169"/>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a:defRPr/>
                </a:pPr>
                <a:endParaRPr lang="zh-CN" altLang="en-US"/>
              </a:p>
            </p:txBody>
          </p:sp>
        </p:grpSp>
        <p:grpSp>
          <p:nvGrpSpPr>
            <p:cNvPr id="3089" name="Group 170"/>
            <p:cNvGrpSpPr>
              <a:grpSpLocks/>
            </p:cNvGrpSpPr>
            <p:nvPr userDrawn="1"/>
          </p:nvGrpSpPr>
          <p:grpSpPr bwMode="auto">
            <a:xfrm>
              <a:off x="5893" y="2886"/>
              <a:ext cx="466" cy="115"/>
              <a:chOff x="5893" y="2886"/>
              <a:chExt cx="466" cy="115"/>
            </a:xfrm>
          </p:grpSpPr>
          <p:sp>
            <p:nvSpPr>
              <p:cNvPr id="133" name="Rectangle 171"/>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34" name="Rectangle 172"/>
              <p:cNvSpPr>
                <a:spLocks noChangeArrowheads="1"/>
              </p:cNvSpPr>
              <p:nvPr userDrawn="1"/>
            </p:nvSpPr>
            <p:spPr bwMode="auto">
              <a:xfrm flipV="1">
                <a:off x="6126" y="2886"/>
                <a:ext cx="115"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35" name="Rectangle 173"/>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36" name="Rectangle 174"/>
              <p:cNvSpPr>
                <a:spLocks noChangeArrowheads="1"/>
              </p:cNvSpPr>
              <p:nvPr userDrawn="1"/>
            </p:nvSpPr>
            <p:spPr bwMode="auto">
              <a:xfrm flipV="1">
                <a:off x="5893" y="2886"/>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3090" name="Group 175"/>
            <p:cNvGrpSpPr>
              <a:grpSpLocks/>
            </p:cNvGrpSpPr>
            <p:nvPr userDrawn="1"/>
          </p:nvGrpSpPr>
          <p:grpSpPr bwMode="auto">
            <a:xfrm>
              <a:off x="5893" y="3022"/>
              <a:ext cx="466" cy="115"/>
              <a:chOff x="5893" y="3022"/>
              <a:chExt cx="466" cy="115"/>
            </a:xfrm>
          </p:grpSpPr>
          <p:sp>
            <p:nvSpPr>
              <p:cNvPr id="129" name="Rectangle 176"/>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30" name="Rectangle 177"/>
              <p:cNvSpPr>
                <a:spLocks noChangeArrowheads="1"/>
              </p:cNvSpPr>
              <p:nvPr userDrawn="1"/>
            </p:nvSpPr>
            <p:spPr bwMode="auto">
              <a:xfrm flipV="1">
                <a:off x="6126" y="3022"/>
                <a:ext cx="115"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31" name="Rectangle 178"/>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132" name="Rectangle 179"/>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3091" name="Group 180"/>
            <p:cNvGrpSpPr>
              <a:grpSpLocks/>
            </p:cNvGrpSpPr>
            <p:nvPr userDrawn="1"/>
          </p:nvGrpSpPr>
          <p:grpSpPr bwMode="auto">
            <a:xfrm>
              <a:off x="5893" y="3158"/>
              <a:ext cx="466" cy="115"/>
              <a:chOff x="5893" y="3158"/>
              <a:chExt cx="466" cy="115"/>
            </a:xfrm>
          </p:grpSpPr>
          <p:sp>
            <p:nvSpPr>
              <p:cNvPr id="125" name="Rectangle 181"/>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26" name="Rectangle 182"/>
              <p:cNvSpPr>
                <a:spLocks noChangeArrowheads="1"/>
              </p:cNvSpPr>
              <p:nvPr userDrawn="1"/>
            </p:nvSpPr>
            <p:spPr bwMode="auto">
              <a:xfrm flipV="1">
                <a:off x="6126" y="3158"/>
                <a:ext cx="115"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127" name="Rectangle 183"/>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28" name="Rectangle 184"/>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3092" name="Group 185"/>
            <p:cNvGrpSpPr>
              <a:grpSpLocks/>
            </p:cNvGrpSpPr>
            <p:nvPr userDrawn="1"/>
          </p:nvGrpSpPr>
          <p:grpSpPr bwMode="auto">
            <a:xfrm>
              <a:off x="5893" y="3385"/>
              <a:ext cx="466" cy="115"/>
              <a:chOff x="5893" y="3385"/>
              <a:chExt cx="466" cy="115"/>
            </a:xfrm>
          </p:grpSpPr>
          <p:sp>
            <p:nvSpPr>
              <p:cNvPr id="121" name="Rectangle 186"/>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22" name="Rectangle 187"/>
              <p:cNvSpPr>
                <a:spLocks noChangeArrowheads="1"/>
              </p:cNvSpPr>
              <p:nvPr userDrawn="1"/>
            </p:nvSpPr>
            <p:spPr bwMode="auto">
              <a:xfrm flipV="1">
                <a:off x="6126" y="3385"/>
                <a:ext cx="115"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23" name="Rectangle 188"/>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24" name="Rectangle 189"/>
              <p:cNvSpPr>
                <a:spLocks noChangeArrowheads="1"/>
              </p:cNvSpPr>
              <p:nvPr userDrawn="1"/>
            </p:nvSpPr>
            <p:spPr bwMode="auto">
              <a:xfrm flipV="1">
                <a:off x="5893" y="3385"/>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3093" name="Group 190"/>
            <p:cNvGrpSpPr>
              <a:grpSpLocks/>
            </p:cNvGrpSpPr>
            <p:nvPr userDrawn="1"/>
          </p:nvGrpSpPr>
          <p:grpSpPr bwMode="auto">
            <a:xfrm>
              <a:off x="5893" y="3521"/>
              <a:ext cx="466" cy="115"/>
              <a:chOff x="5893" y="3521"/>
              <a:chExt cx="466" cy="115"/>
            </a:xfrm>
          </p:grpSpPr>
          <p:sp>
            <p:nvSpPr>
              <p:cNvPr id="117" name="Rectangle 191"/>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18" name="Rectangle 192"/>
              <p:cNvSpPr>
                <a:spLocks noChangeArrowheads="1"/>
              </p:cNvSpPr>
              <p:nvPr userDrawn="1"/>
            </p:nvSpPr>
            <p:spPr bwMode="auto">
              <a:xfrm flipV="1">
                <a:off x="6126" y="3521"/>
                <a:ext cx="115"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19" name="Rectangle 193"/>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120" name="Rectangle 194"/>
              <p:cNvSpPr>
                <a:spLocks noChangeArrowheads="1"/>
              </p:cNvSpPr>
              <p:nvPr userDrawn="1"/>
            </p:nvSpPr>
            <p:spPr bwMode="auto">
              <a:xfrm flipV="1">
                <a:off x="5893" y="3521"/>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3094" name="Group 195"/>
            <p:cNvGrpSpPr>
              <a:grpSpLocks/>
            </p:cNvGrpSpPr>
            <p:nvPr userDrawn="1"/>
          </p:nvGrpSpPr>
          <p:grpSpPr bwMode="auto">
            <a:xfrm>
              <a:off x="5893" y="3657"/>
              <a:ext cx="466" cy="115"/>
              <a:chOff x="5893" y="3657"/>
              <a:chExt cx="466" cy="115"/>
            </a:xfrm>
          </p:grpSpPr>
          <p:sp>
            <p:nvSpPr>
              <p:cNvPr id="113" name="Rectangle 196"/>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14" name="Rectangle 197"/>
              <p:cNvSpPr>
                <a:spLocks noChangeArrowheads="1"/>
              </p:cNvSpPr>
              <p:nvPr userDrawn="1"/>
            </p:nvSpPr>
            <p:spPr bwMode="auto">
              <a:xfrm flipV="1">
                <a:off x="6126" y="3657"/>
                <a:ext cx="115"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115" name="Rectangle 198"/>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16" name="Rectangle 199"/>
              <p:cNvSpPr>
                <a:spLocks noChangeArrowheads="1"/>
              </p:cNvSpPr>
              <p:nvPr userDrawn="1"/>
            </p:nvSpPr>
            <p:spPr bwMode="auto">
              <a:xfrm flipV="1">
                <a:off x="5893" y="3657"/>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3095" name="Group 200"/>
            <p:cNvGrpSpPr>
              <a:grpSpLocks/>
            </p:cNvGrpSpPr>
            <p:nvPr userDrawn="1"/>
          </p:nvGrpSpPr>
          <p:grpSpPr bwMode="auto">
            <a:xfrm>
              <a:off x="5893" y="3884"/>
              <a:ext cx="466" cy="115"/>
              <a:chOff x="5893" y="3884"/>
              <a:chExt cx="466" cy="115"/>
            </a:xfrm>
          </p:grpSpPr>
          <p:sp>
            <p:nvSpPr>
              <p:cNvPr id="109" name="Rectangle 201"/>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10" name="Rectangle 202"/>
              <p:cNvSpPr>
                <a:spLocks noChangeArrowheads="1"/>
              </p:cNvSpPr>
              <p:nvPr userDrawn="1"/>
            </p:nvSpPr>
            <p:spPr bwMode="auto">
              <a:xfrm flipV="1">
                <a:off x="6126" y="3884"/>
                <a:ext cx="115"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11" name="Rectangle 203"/>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12" name="Rectangle 204"/>
              <p:cNvSpPr>
                <a:spLocks noChangeArrowheads="1"/>
              </p:cNvSpPr>
              <p:nvPr userDrawn="1"/>
            </p:nvSpPr>
            <p:spPr bwMode="auto">
              <a:xfrm flipV="1">
                <a:off x="5893" y="3884"/>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nvGrpSpPr>
            <p:cNvPr id="3096" name="Group 205"/>
            <p:cNvGrpSpPr>
              <a:grpSpLocks/>
            </p:cNvGrpSpPr>
            <p:nvPr userDrawn="1"/>
          </p:nvGrpSpPr>
          <p:grpSpPr bwMode="auto">
            <a:xfrm>
              <a:off x="5893" y="4026"/>
              <a:ext cx="466" cy="115"/>
              <a:chOff x="5893" y="4026"/>
              <a:chExt cx="466" cy="115"/>
            </a:xfrm>
          </p:grpSpPr>
          <p:sp>
            <p:nvSpPr>
              <p:cNvPr id="105" name="Rectangle 206"/>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06" name="Rectangle 207"/>
              <p:cNvSpPr>
                <a:spLocks noChangeArrowheads="1"/>
              </p:cNvSpPr>
              <p:nvPr userDrawn="1"/>
            </p:nvSpPr>
            <p:spPr bwMode="auto">
              <a:xfrm flipV="1">
                <a:off x="6126" y="4026"/>
                <a:ext cx="115"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07" name="Rectangle 208"/>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108" name="Rectangle 209"/>
              <p:cNvSpPr>
                <a:spLocks noChangeArrowheads="1"/>
              </p:cNvSpPr>
              <p:nvPr userDrawn="1"/>
            </p:nvSpPr>
            <p:spPr bwMode="auto">
              <a:xfrm flipV="1">
                <a:off x="5893" y="4026"/>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nvGrpSpPr>
            <p:cNvPr id="3097" name="Group 210"/>
            <p:cNvGrpSpPr>
              <a:grpSpLocks/>
            </p:cNvGrpSpPr>
            <p:nvPr userDrawn="1"/>
          </p:nvGrpSpPr>
          <p:grpSpPr bwMode="auto">
            <a:xfrm>
              <a:off x="5893" y="4167"/>
              <a:ext cx="466" cy="115"/>
              <a:chOff x="5893" y="4167"/>
              <a:chExt cx="466" cy="115"/>
            </a:xfrm>
          </p:grpSpPr>
          <p:sp>
            <p:nvSpPr>
              <p:cNvPr id="101" name="Rectangle 211"/>
              <p:cNvSpPr>
                <a:spLocks noChangeArrowheads="1"/>
              </p:cNvSpPr>
              <p:nvPr userDrawn="1"/>
            </p:nvSpPr>
            <p:spPr bwMode="auto">
              <a:xfrm flipV="1">
                <a:off x="6010" y="4167"/>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02" name="Rectangle 212"/>
              <p:cNvSpPr>
                <a:spLocks noChangeArrowheads="1"/>
              </p:cNvSpPr>
              <p:nvPr userDrawn="1"/>
            </p:nvSpPr>
            <p:spPr bwMode="auto">
              <a:xfrm flipV="1">
                <a:off x="6126" y="4167"/>
                <a:ext cx="115" cy="115"/>
              </a:xfrm>
              <a:prstGeom prst="rect">
                <a:avLst/>
              </a:prstGeom>
              <a:solidFill>
                <a:srgbClr val="333399"/>
              </a:solidFill>
              <a:ln w="9525">
                <a:noFill/>
                <a:miter lim="800000"/>
                <a:headEnd/>
                <a:tailEnd/>
              </a:ln>
              <a:effectLst/>
            </p:spPr>
            <p:txBody>
              <a:bodyPr wrap="none" anchor="ctr"/>
              <a:lstStyle/>
              <a:p>
                <a:pPr>
                  <a:defRPr/>
                </a:pPr>
                <a:endParaRPr lang="zh-CN" altLang="en-US"/>
              </a:p>
            </p:txBody>
          </p:sp>
          <p:sp>
            <p:nvSpPr>
              <p:cNvPr id="103" name="Rectangle 213"/>
              <p:cNvSpPr>
                <a:spLocks noChangeArrowheads="1"/>
              </p:cNvSpPr>
              <p:nvPr userDrawn="1"/>
            </p:nvSpPr>
            <p:spPr bwMode="auto">
              <a:xfrm flipV="1">
                <a:off x="6242" y="4167"/>
                <a:ext cx="117" cy="115"/>
              </a:xfrm>
              <a:prstGeom prst="rect">
                <a:avLst/>
              </a:prstGeom>
              <a:solidFill>
                <a:srgbClr val="BBE0E3"/>
              </a:solidFill>
              <a:ln w="9525">
                <a:noFill/>
                <a:miter lim="800000"/>
                <a:headEnd/>
                <a:tailEnd/>
              </a:ln>
              <a:effectLst/>
            </p:spPr>
            <p:txBody>
              <a:bodyPr wrap="none" anchor="ctr"/>
              <a:lstStyle/>
              <a:p>
                <a:pPr>
                  <a:defRPr/>
                </a:pPr>
                <a:endParaRPr lang="zh-CN" altLang="en-US"/>
              </a:p>
            </p:txBody>
          </p:sp>
          <p:sp>
            <p:nvSpPr>
              <p:cNvPr id="104" name="Rectangle 214"/>
              <p:cNvSpPr>
                <a:spLocks noChangeArrowheads="1"/>
              </p:cNvSpPr>
              <p:nvPr userDrawn="1"/>
            </p:nvSpPr>
            <p:spPr bwMode="auto">
              <a:xfrm flipV="1">
                <a:off x="5893" y="4167"/>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spTree>
  </p:cSld>
  <p:clrMap bg1="lt1" tx1="dk1" bg2="lt2" tx2="dk2" accent1="accent1" accent2="accent2" accent3="accent3" accent4="accent4" accent5="accent5" accent6="accent6" hlink="hlink" folHlink="folHlink"/>
  <p:sldLayoutIdLst>
    <p:sldLayoutId id="2147483835"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bg1"/>
          </a:solidFill>
          <a:latin typeface="黑体" pitchFamily="49" charset="-122"/>
          <a:ea typeface="黑体" pitchFamily="49" charset="-122"/>
          <a:cs typeface="+mj-cs"/>
        </a:defRPr>
      </a:lvl1pPr>
      <a:lvl2pPr algn="l" rtl="0" eaLnBrk="0" fontAlgn="base" hangingPunct="0">
        <a:spcBef>
          <a:spcPct val="0"/>
        </a:spcBef>
        <a:spcAft>
          <a:spcPct val="0"/>
        </a:spcAft>
        <a:defRPr sz="3200" b="1">
          <a:solidFill>
            <a:schemeClr val="bg1"/>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chemeClr val="bg1"/>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chemeClr val="bg1"/>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chemeClr val="bg1"/>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图片 88"/>
          <p:cNvPicPr>
            <a:picLocks noChangeAspect="1"/>
          </p:cNvPicPr>
          <p:nvPr/>
        </p:nvPicPr>
        <p:blipFill>
          <a:blip r:embed="rId3" cstate="print"/>
          <a:srcRect/>
          <a:stretch>
            <a:fillRect/>
          </a:stretch>
        </p:blipFill>
        <p:spPr bwMode="auto">
          <a:xfrm>
            <a:off x="1592" y="1268413"/>
            <a:ext cx="12193587" cy="2951162"/>
          </a:xfrm>
          <a:prstGeom prst="rect">
            <a:avLst/>
          </a:prstGeom>
          <a:noFill/>
          <a:ln w="9525">
            <a:noFill/>
            <a:miter lim="800000"/>
            <a:headEnd/>
            <a:tailEnd/>
          </a:ln>
        </p:spPr>
      </p:pic>
      <p:pic>
        <p:nvPicPr>
          <p:cNvPr id="5123" name="图片 89"/>
          <p:cNvPicPr>
            <a:picLocks noChangeAspect="1"/>
          </p:cNvPicPr>
          <p:nvPr/>
        </p:nvPicPr>
        <p:blipFill>
          <a:blip r:embed="rId4" cstate="print"/>
          <a:srcRect/>
          <a:stretch>
            <a:fillRect/>
          </a:stretch>
        </p:blipFill>
        <p:spPr bwMode="auto">
          <a:xfrm>
            <a:off x="8374063" y="1268416"/>
            <a:ext cx="3821112" cy="2949575"/>
          </a:xfrm>
          <a:prstGeom prst="rect">
            <a:avLst/>
          </a:prstGeom>
          <a:noFill/>
          <a:ln w="9525">
            <a:noFill/>
            <a:miter lim="800000"/>
            <a:headEnd/>
            <a:tailEnd/>
          </a:ln>
        </p:spPr>
      </p:pic>
      <p:sp>
        <p:nvSpPr>
          <p:cNvPr id="91" name="Text Box 7"/>
          <p:cNvSpPr txBox="1">
            <a:spLocks noChangeArrowheads="1"/>
          </p:cNvSpPr>
          <p:nvPr/>
        </p:nvSpPr>
        <p:spPr bwMode="auto">
          <a:xfrm>
            <a:off x="10148891" y="3795718"/>
            <a:ext cx="1269899" cy="246221"/>
          </a:xfrm>
          <a:prstGeom prst="rect">
            <a:avLst/>
          </a:prstGeom>
          <a:noFill/>
          <a:ln>
            <a:noFill/>
          </a:ln>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smtClean="0">
                <a:solidFill>
                  <a:srgbClr val="FFFFFF"/>
                </a:solidFill>
                <a:latin typeface="FrutigerNext LT Bold" pitchFamily="34" charset="0"/>
                <a:ea typeface="MS PGothic" pitchFamily="34" charset="-128"/>
              </a:rPr>
              <a:t>www.huawei.com</a:t>
            </a:r>
          </a:p>
        </p:txBody>
      </p:sp>
      <p:sp>
        <p:nvSpPr>
          <p:cNvPr id="5125" name="Rectangle 8"/>
          <p:cNvSpPr>
            <a:spLocks noGrp="1" noChangeArrowheads="1"/>
          </p:cNvSpPr>
          <p:nvPr>
            <p:ph type="title"/>
          </p:nvPr>
        </p:nvSpPr>
        <p:spPr bwMode="auto">
          <a:xfrm>
            <a:off x="877890" y="4508500"/>
            <a:ext cx="7399337" cy="579438"/>
          </a:xfrm>
          <a:prstGeom prst="rect">
            <a:avLst/>
          </a:prstGeom>
          <a:noFill/>
          <a:ln w="9525" algn="ctr">
            <a:noFill/>
            <a:miter lim="800000"/>
            <a:headEnd/>
            <a:tailEnd/>
          </a:ln>
        </p:spPr>
        <p:txBody>
          <a:bodyPr vert="horz" wrap="square" lIns="0" tIns="45720" rIns="91440" bIns="45720" numCol="1" anchor="t" anchorCtr="0" compatLnSpc="1">
            <a:prstTxWarp prst="textNoShape">
              <a:avLst/>
            </a:prstTxWarp>
            <a:spAutoFit/>
          </a:bodyPr>
          <a:lstStyle/>
          <a:p>
            <a:pPr lvl="0"/>
            <a:r>
              <a:rPr lang="zh-CN" altLang="en-US" smtClean="0"/>
              <a:t>单击此处编辑母版标题样式</a:t>
            </a:r>
          </a:p>
        </p:txBody>
      </p:sp>
      <p:sp>
        <p:nvSpPr>
          <p:cNvPr id="5128" name="Rectangle 13"/>
          <p:cNvSpPr>
            <a:spLocks noChangeArrowheads="1"/>
          </p:cNvSpPr>
          <p:nvPr/>
        </p:nvSpPr>
        <p:spPr bwMode="auto">
          <a:xfrm>
            <a:off x="10145717" y="476250"/>
            <a:ext cx="1954211" cy="215900"/>
          </a:xfrm>
          <a:prstGeom prst="rect">
            <a:avLst/>
          </a:prstGeom>
          <a:noFill/>
          <a:ln w="9525" algn="ctr">
            <a:noFill/>
            <a:miter lim="800000"/>
            <a:headEnd/>
            <a:tailEnd/>
          </a:ln>
          <a:effectLst/>
        </p:spPr>
        <p:txBody>
          <a:bodyPr lIns="0" tIns="0" rIns="0" bIns="0">
            <a:spAutoFit/>
          </a:bodyPr>
          <a:lstStyle/>
          <a:p>
            <a:pPr defTabSz="784225" eaLnBrk="0" hangingPunct="0">
              <a:defRPr/>
            </a:pPr>
            <a:r>
              <a:rPr lang="en-US" altLang="zh-CN" sz="1400" b="1" dirty="0">
                <a:solidFill>
                  <a:srgbClr val="666666"/>
                </a:solidFill>
                <a:latin typeface="FrutigerNext LT Bold" pitchFamily="34" charset="0"/>
                <a:ea typeface="ＭＳ Ｐゴシック" pitchFamily="34" charset="-128"/>
              </a:rPr>
              <a:t>Security Level: </a:t>
            </a:r>
          </a:p>
        </p:txBody>
      </p:sp>
      <p:sp>
        <p:nvSpPr>
          <p:cNvPr id="85" name="Rectangle 19"/>
          <p:cNvSpPr>
            <a:spLocks noGrp="1" noChangeArrowheads="1"/>
          </p:cNvSpPr>
          <p:nvPr>
            <p:ph type="dt" sz="quarter" idx="2"/>
          </p:nvPr>
        </p:nvSpPr>
        <p:spPr bwMode="auto">
          <a:xfrm>
            <a:off x="877890" y="479425"/>
            <a:ext cx="2844801" cy="215900"/>
          </a:xfrm>
          <a:prstGeom prst="rect">
            <a:avLst/>
          </a:prstGeom>
          <a:noFill/>
          <a:ln>
            <a:noFill/>
          </a:ln>
          <a:effectLst/>
          <a:extLst/>
        </p:spPr>
        <p:txBody>
          <a:bodyPr vert="horz" wrap="square" lIns="0" tIns="0" rIns="0" bIns="0" numCol="1" anchor="t" anchorCtr="0" compatLnSpc="1">
            <a:prstTxWarp prst="textNoShape">
              <a:avLst/>
            </a:prstTxWarp>
            <a:spAutoFit/>
          </a:bodyPr>
          <a:lstStyle>
            <a:lvl1pPr>
              <a:defRPr sz="1400">
                <a:latin typeface="+mn-lt"/>
                <a:ea typeface="+mj-ea"/>
              </a:defRPr>
            </a:lvl1pPr>
          </a:lstStyle>
          <a:p>
            <a:pPr>
              <a:defRPr/>
            </a:pPr>
            <a:endParaRPr lang="en-US" altLang="zh-CN"/>
          </a:p>
        </p:txBody>
      </p:sp>
      <p:sp>
        <p:nvSpPr>
          <p:cNvPr id="5130" name="Rectangle 17"/>
          <p:cNvSpPr>
            <a:spLocks noChangeArrowheads="1"/>
          </p:cNvSpPr>
          <p:nvPr/>
        </p:nvSpPr>
        <p:spPr bwMode="auto">
          <a:xfrm>
            <a:off x="-2603499" y="692150"/>
            <a:ext cx="2459038" cy="5500688"/>
          </a:xfrm>
          <a:prstGeom prst="rect">
            <a:avLst/>
          </a:prstGeom>
          <a:noFill/>
          <a:ln w="9525">
            <a:noFill/>
            <a:miter lim="800000"/>
            <a:headEnd/>
            <a:tailEnd/>
          </a:ln>
          <a:effectLst/>
        </p:spPr>
        <p:txBody>
          <a:bodyPr lIns="80124" tIns="40063" rIns="80124" bIns="40063">
            <a:spAutoFit/>
          </a:bodyPr>
          <a:lstStyle/>
          <a:p>
            <a:pPr marL="342900" indent="-342900" algn="r">
              <a:lnSpc>
                <a:spcPct val="125000"/>
              </a:lnSpc>
              <a:spcBef>
                <a:spcPct val="20000"/>
              </a:spcBef>
              <a:defRPr/>
            </a:pPr>
            <a:r>
              <a:rPr lang="zh-CN" altLang="en-US" sz="1100">
                <a:solidFill>
                  <a:srgbClr val="FFFFFF"/>
                </a:solidFill>
                <a:latin typeface="Arial" charset="0"/>
              </a:rPr>
              <a:t>英文标题</a:t>
            </a:r>
            <a:r>
              <a:rPr lang="en-US" altLang="zh-CN" sz="1100">
                <a:solidFill>
                  <a:srgbClr val="FFFFFF"/>
                </a:solidFill>
                <a:latin typeface="Arial" charset="0"/>
              </a:rPr>
              <a:t>:32-35pt  </a:t>
            </a:r>
            <a:endParaRPr lang="zh-CN" altLang="en-US" sz="1100">
              <a:solidFill>
                <a:srgbClr val="FFFFFF"/>
              </a:solidFill>
              <a:latin typeface="Arial" charset="0"/>
            </a:endParaRPr>
          </a:p>
          <a:p>
            <a:pPr marL="342900" indent="-342900" algn="r">
              <a:lnSpc>
                <a:spcPct val="125000"/>
              </a:lnSpc>
              <a:spcBef>
                <a:spcPct val="20000"/>
              </a:spcBef>
              <a:defRPr/>
            </a:pPr>
            <a:r>
              <a:rPr lang="zh-CN" altLang="en-US" sz="1100">
                <a:solidFill>
                  <a:srgbClr val="FFFFFF"/>
                </a:solidFill>
                <a:latin typeface="Arial" charset="0"/>
              </a:rPr>
              <a:t>颜色</a:t>
            </a:r>
            <a:r>
              <a:rPr lang="en-US" altLang="zh-CN" sz="1100">
                <a:solidFill>
                  <a:srgbClr val="FFFFFF"/>
                </a:solidFill>
                <a:latin typeface="Arial" charset="0"/>
              </a:rPr>
              <a:t>: R153 G0 B0</a:t>
            </a:r>
          </a:p>
          <a:p>
            <a:pPr marL="342900" indent="-342900" algn="r">
              <a:lnSpc>
                <a:spcPct val="125000"/>
              </a:lnSpc>
              <a:spcBef>
                <a:spcPct val="20000"/>
              </a:spcBef>
              <a:defRPr/>
            </a:pPr>
            <a:r>
              <a:rPr lang="zh-CN" altLang="en-US" sz="1100">
                <a:solidFill>
                  <a:srgbClr val="FFFFFF"/>
                </a:solidFill>
                <a:latin typeface="Arial" charset="0"/>
              </a:rPr>
              <a:t>内部使用字体 </a:t>
            </a:r>
            <a:r>
              <a:rPr lang="en-US" altLang="zh-CN" sz="1100">
                <a:solidFill>
                  <a:srgbClr val="FFFFFF"/>
                </a:solidFill>
                <a:latin typeface="Arial" charset="0"/>
              </a:rPr>
              <a:t>:</a:t>
            </a:r>
          </a:p>
          <a:p>
            <a:pPr marL="342900" indent="-342900" algn="r">
              <a:lnSpc>
                <a:spcPct val="125000"/>
              </a:lnSpc>
              <a:spcBef>
                <a:spcPct val="20000"/>
              </a:spcBef>
              <a:defRPr/>
            </a:pPr>
            <a:r>
              <a:rPr lang="en-US" altLang="zh-CN" sz="1100">
                <a:solidFill>
                  <a:srgbClr val="FFFFFF"/>
                </a:solidFill>
                <a:latin typeface="Arial" charset="0"/>
              </a:rPr>
              <a:t>FrutigerNext LT Medium</a:t>
            </a:r>
          </a:p>
          <a:p>
            <a:pPr marL="342900" indent="-342900" algn="r">
              <a:lnSpc>
                <a:spcPct val="125000"/>
              </a:lnSpc>
              <a:spcBef>
                <a:spcPct val="20000"/>
              </a:spcBef>
              <a:defRPr/>
            </a:pPr>
            <a:r>
              <a:rPr lang="zh-CN" altLang="en-US" sz="1100">
                <a:solidFill>
                  <a:srgbClr val="FFFFFF"/>
                </a:solidFill>
                <a:latin typeface="Arial" charset="0"/>
              </a:rPr>
              <a:t>外部使用字体 </a:t>
            </a:r>
            <a:r>
              <a:rPr lang="en-US" altLang="zh-CN" sz="1100">
                <a:solidFill>
                  <a:srgbClr val="FFFFFF"/>
                </a:solidFill>
                <a:latin typeface="Arial" charset="0"/>
              </a:rPr>
              <a:t>: Arial</a:t>
            </a:r>
          </a:p>
          <a:p>
            <a:pPr marL="342900" indent="-342900" algn="r">
              <a:lnSpc>
                <a:spcPct val="75000"/>
              </a:lnSpc>
              <a:spcBef>
                <a:spcPct val="20000"/>
              </a:spcBef>
              <a:defRPr/>
            </a:pPr>
            <a:endParaRPr lang="en-US" altLang="zh-CN" sz="1100">
              <a:solidFill>
                <a:srgbClr val="FFFFFF"/>
              </a:solidFill>
              <a:latin typeface="Arial" charset="0"/>
            </a:endParaRPr>
          </a:p>
          <a:p>
            <a:pPr marL="342900" indent="-342900" algn="r">
              <a:lnSpc>
                <a:spcPct val="125000"/>
              </a:lnSpc>
              <a:spcBef>
                <a:spcPct val="20000"/>
              </a:spcBef>
              <a:defRPr/>
            </a:pPr>
            <a:r>
              <a:rPr lang="zh-CN" altLang="en-US" sz="1100">
                <a:solidFill>
                  <a:srgbClr val="FFFFFF"/>
                </a:solidFill>
                <a:latin typeface="Arial" charset="0"/>
              </a:rPr>
              <a:t>中文标题</a:t>
            </a:r>
            <a:r>
              <a:rPr lang="en-US" altLang="zh-CN" sz="1100">
                <a:solidFill>
                  <a:srgbClr val="FFFFFF"/>
                </a:solidFill>
                <a:latin typeface="Arial" charset="0"/>
              </a:rPr>
              <a:t>:30-32pt  </a:t>
            </a:r>
            <a:endParaRPr lang="zh-CN" altLang="en-US" sz="1100">
              <a:solidFill>
                <a:srgbClr val="FFFFFF"/>
              </a:solidFill>
              <a:latin typeface="Arial" charset="0"/>
            </a:endParaRPr>
          </a:p>
          <a:p>
            <a:pPr marL="342900" indent="-342900" algn="r">
              <a:lnSpc>
                <a:spcPct val="125000"/>
              </a:lnSpc>
              <a:spcBef>
                <a:spcPct val="20000"/>
              </a:spcBef>
              <a:defRPr/>
            </a:pPr>
            <a:r>
              <a:rPr lang="zh-CN" altLang="en-US" sz="1100">
                <a:solidFill>
                  <a:srgbClr val="FFFFFF"/>
                </a:solidFill>
                <a:latin typeface="Arial" charset="0"/>
              </a:rPr>
              <a:t>颜色</a:t>
            </a:r>
            <a:r>
              <a:rPr lang="en-US" altLang="zh-CN" sz="1100">
                <a:solidFill>
                  <a:srgbClr val="FFFFFF"/>
                </a:solidFill>
                <a:latin typeface="Arial" charset="0"/>
              </a:rPr>
              <a:t>: R153 G0 B0</a:t>
            </a:r>
          </a:p>
          <a:p>
            <a:pPr marL="342900" indent="-342900" algn="r">
              <a:lnSpc>
                <a:spcPct val="125000"/>
              </a:lnSpc>
              <a:spcBef>
                <a:spcPct val="20000"/>
              </a:spcBef>
              <a:defRPr/>
            </a:pPr>
            <a:r>
              <a:rPr lang="zh-CN" altLang="en-US" sz="1100">
                <a:solidFill>
                  <a:srgbClr val="FFFFFF"/>
                </a:solidFill>
                <a:latin typeface="Arial" charset="0"/>
              </a:rPr>
              <a:t>字体</a:t>
            </a:r>
            <a:r>
              <a:rPr lang="en-US" altLang="zh-CN" sz="1100">
                <a:solidFill>
                  <a:srgbClr val="FFFFFF"/>
                </a:solidFill>
                <a:latin typeface="Arial" charset="0"/>
              </a:rPr>
              <a:t>:</a:t>
            </a:r>
            <a:r>
              <a:rPr lang="zh-CN" altLang="en-US" sz="1100">
                <a:solidFill>
                  <a:srgbClr val="FFFFFF"/>
                </a:solidFill>
                <a:latin typeface="Arial" charset="0"/>
              </a:rPr>
              <a:t>黑体</a:t>
            </a:r>
          </a:p>
          <a:p>
            <a:pPr marL="342900" indent="-342900" algn="r">
              <a:lnSpc>
                <a:spcPct val="125000"/>
              </a:lnSpc>
              <a:spcBef>
                <a:spcPct val="20000"/>
              </a:spcBef>
              <a:defRPr/>
            </a:pPr>
            <a:endParaRPr lang="zh-CN" altLang="en-US" sz="1100">
              <a:solidFill>
                <a:srgbClr val="FFFFFF"/>
              </a:solidFill>
              <a:latin typeface="Arial" charset="0"/>
            </a:endParaRPr>
          </a:p>
          <a:p>
            <a:pPr marL="342900" indent="-342900" algn="r">
              <a:lnSpc>
                <a:spcPct val="125000"/>
              </a:lnSpc>
              <a:spcBef>
                <a:spcPct val="20000"/>
              </a:spcBef>
              <a:defRPr/>
            </a:pPr>
            <a:endParaRPr lang="zh-CN" altLang="en-US" sz="1100">
              <a:solidFill>
                <a:srgbClr val="FFFFFF"/>
              </a:solidFill>
              <a:latin typeface="Arial" charset="0"/>
            </a:endParaRPr>
          </a:p>
          <a:p>
            <a:pPr marL="342900" indent="-342900" algn="r">
              <a:lnSpc>
                <a:spcPct val="125000"/>
              </a:lnSpc>
              <a:spcBef>
                <a:spcPct val="20000"/>
              </a:spcBef>
              <a:defRPr/>
            </a:pPr>
            <a:endParaRPr lang="zh-CN" altLang="en-US" sz="1100">
              <a:solidFill>
                <a:srgbClr val="FFFFFF"/>
              </a:solidFill>
              <a:latin typeface="Arial" charset="0"/>
            </a:endParaRPr>
          </a:p>
          <a:p>
            <a:pPr marL="342900" indent="-342900" algn="r">
              <a:lnSpc>
                <a:spcPct val="125000"/>
              </a:lnSpc>
              <a:spcBef>
                <a:spcPct val="20000"/>
              </a:spcBef>
              <a:defRPr/>
            </a:pPr>
            <a:r>
              <a:rPr lang="zh-CN" altLang="en-US" sz="1100">
                <a:solidFill>
                  <a:srgbClr val="FFFFFF"/>
                </a:solidFill>
                <a:latin typeface="Arial" charset="0"/>
              </a:rPr>
              <a:t>英文正文</a:t>
            </a:r>
            <a:r>
              <a:rPr lang="en-US" altLang="zh-CN" sz="1100">
                <a:solidFill>
                  <a:srgbClr val="FFFFFF"/>
                </a:solidFill>
                <a:latin typeface="Arial" charset="0"/>
              </a:rPr>
              <a:t>:20-22pt</a:t>
            </a:r>
          </a:p>
          <a:p>
            <a:pPr marL="342900" indent="-342900" algn="r">
              <a:lnSpc>
                <a:spcPct val="125000"/>
              </a:lnSpc>
              <a:spcBef>
                <a:spcPct val="20000"/>
              </a:spcBef>
              <a:defRPr/>
            </a:pPr>
            <a:r>
              <a:rPr lang="zh-CN" altLang="en-US" sz="1100">
                <a:solidFill>
                  <a:srgbClr val="FFFFFF"/>
                </a:solidFill>
                <a:latin typeface="Arial" charset="0"/>
              </a:rPr>
              <a:t>子目录 </a:t>
            </a:r>
            <a:r>
              <a:rPr lang="en-US" altLang="zh-CN" sz="1100">
                <a:solidFill>
                  <a:srgbClr val="FFFFFF"/>
                </a:solidFill>
                <a:latin typeface="Arial" charset="0"/>
              </a:rPr>
              <a:t>(2-5</a:t>
            </a:r>
            <a:r>
              <a:rPr lang="zh-CN" altLang="en-US" sz="1100">
                <a:solidFill>
                  <a:srgbClr val="FFFFFF"/>
                </a:solidFill>
                <a:latin typeface="Arial" charset="0"/>
              </a:rPr>
              <a:t>级</a:t>
            </a:r>
            <a:r>
              <a:rPr lang="en-US" altLang="zh-CN" sz="1100">
                <a:solidFill>
                  <a:srgbClr val="FFFFFF"/>
                </a:solidFill>
                <a:latin typeface="Arial" charset="0"/>
              </a:rPr>
              <a:t>) :18pt  </a:t>
            </a:r>
          </a:p>
          <a:p>
            <a:pPr marL="342900" indent="-342900" algn="r">
              <a:lnSpc>
                <a:spcPct val="125000"/>
              </a:lnSpc>
              <a:spcBef>
                <a:spcPct val="20000"/>
              </a:spcBef>
              <a:defRPr/>
            </a:pPr>
            <a:r>
              <a:rPr lang="zh-CN" altLang="en-US" sz="1100">
                <a:solidFill>
                  <a:srgbClr val="FFFFFF"/>
                </a:solidFill>
                <a:latin typeface="Arial" charset="0"/>
              </a:rPr>
              <a:t>颜色</a:t>
            </a:r>
            <a:r>
              <a:rPr lang="en-US" altLang="zh-CN" sz="1100">
                <a:solidFill>
                  <a:srgbClr val="FFFFFF"/>
                </a:solidFill>
                <a:latin typeface="Arial" charset="0"/>
              </a:rPr>
              <a:t>:</a:t>
            </a:r>
            <a:r>
              <a:rPr lang="zh-CN" altLang="en-US" sz="1100">
                <a:solidFill>
                  <a:srgbClr val="FFFFFF"/>
                </a:solidFill>
                <a:latin typeface="Arial" charset="0"/>
              </a:rPr>
              <a:t>黑色</a:t>
            </a:r>
          </a:p>
          <a:p>
            <a:pPr marL="342900" indent="-342900" algn="r">
              <a:lnSpc>
                <a:spcPct val="125000"/>
              </a:lnSpc>
              <a:spcBef>
                <a:spcPct val="20000"/>
              </a:spcBef>
              <a:defRPr/>
            </a:pPr>
            <a:r>
              <a:rPr lang="zh-CN" altLang="en-US" sz="1100">
                <a:solidFill>
                  <a:srgbClr val="FFFFFF"/>
                </a:solidFill>
                <a:latin typeface="Arial" charset="0"/>
              </a:rPr>
              <a:t>内部使用字体 </a:t>
            </a:r>
            <a:r>
              <a:rPr lang="en-US" altLang="zh-CN" sz="1100">
                <a:solidFill>
                  <a:srgbClr val="FFFFFF"/>
                </a:solidFill>
                <a:latin typeface="Arial" charset="0"/>
              </a:rPr>
              <a:t>:</a:t>
            </a:r>
          </a:p>
          <a:p>
            <a:pPr marL="342900" indent="-342900" algn="r">
              <a:lnSpc>
                <a:spcPct val="125000"/>
              </a:lnSpc>
              <a:spcBef>
                <a:spcPct val="20000"/>
              </a:spcBef>
              <a:defRPr/>
            </a:pPr>
            <a:r>
              <a:rPr lang="en-US" altLang="zh-CN" sz="1100">
                <a:solidFill>
                  <a:srgbClr val="FFFFFF"/>
                </a:solidFill>
                <a:latin typeface="Arial" charset="0"/>
              </a:rPr>
              <a:t>FrutigerNext LT Regular</a:t>
            </a:r>
          </a:p>
          <a:p>
            <a:pPr marL="342900" indent="-342900" algn="r">
              <a:lnSpc>
                <a:spcPct val="125000"/>
              </a:lnSpc>
              <a:spcBef>
                <a:spcPct val="20000"/>
              </a:spcBef>
              <a:defRPr/>
            </a:pPr>
            <a:r>
              <a:rPr lang="zh-CN" altLang="en-US" sz="1100">
                <a:solidFill>
                  <a:srgbClr val="FFFFFF"/>
                </a:solidFill>
                <a:latin typeface="Arial" charset="0"/>
              </a:rPr>
              <a:t>外部使用字体 </a:t>
            </a:r>
            <a:r>
              <a:rPr lang="en-US" altLang="zh-CN" sz="1100">
                <a:solidFill>
                  <a:srgbClr val="FFFFFF"/>
                </a:solidFill>
                <a:latin typeface="Arial" charset="0"/>
              </a:rPr>
              <a:t>: Arial</a:t>
            </a:r>
          </a:p>
          <a:p>
            <a:pPr marL="342900" indent="-342900" algn="r">
              <a:lnSpc>
                <a:spcPct val="75000"/>
              </a:lnSpc>
              <a:spcBef>
                <a:spcPct val="20000"/>
              </a:spcBef>
              <a:defRPr/>
            </a:pPr>
            <a:endParaRPr lang="en-US" altLang="zh-CN" sz="1100">
              <a:solidFill>
                <a:srgbClr val="FFFFFF"/>
              </a:solidFill>
              <a:latin typeface="Arial" charset="0"/>
            </a:endParaRPr>
          </a:p>
          <a:p>
            <a:pPr marL="342900" indent="-342900" algn="r">
              <a:lnSpc>
                <a:spcPct val="125000"/>
              </a:lnSpc>
              <a:spcBef>
                <a:spcPct val="20000"/>
              </a:spcBef>
              <a:defRPr/>
            </a:pPr>
            <a:r>
              <a:rPr lang="zh-CN" altLang="en-US" sz="1100">
                <a:solidFill>
                  <a:srgbClr val="FFFFFF"/>
                </a:solidFill>
                <a:latin typeface="Arial" charset="0"/>
              </a:rPr>
              <a:t>中文正文</a:t>
            </a:r>
            <a:r>
              <a:rPr lang="en-US" altLang="zh-CN" sz="1100">
                <a:solidFill>
                  <a:srgbClr val="FFFFFF"/>
                </a:solidFill>
                <a:latin typeface="Arial" charset="0"/>
              </a:rPr>
              <a:t>:18-20pt</a:t>
            </a:r>
          </a:p>
          <a:p>
            <a:pPr marL="342900" indent="-342900" algn="r">
              <a:lnSpc>
                <a:spcPct val="125000"/>
              </a:lnSpc>
              <a:spcBef>
                <a:spcPct val="20000"/>
              </a:spcBef>
              <a:defRPr/>
            </a:pPr>
            <a:r>
              <a:rPr lang="zh-CN" altLang="en-US" sz="1100">
                <a:solidFill>
                  <a:srgbClr val="FFFFFF"/>
                </a:solidFill>
                <a:latin typeface="Arial" charset="0"/>
              </a:rPr>
              <a:t>子目录</a:t>
            </a:r>
            <a:r>
              <a:rPr lang="en-US" altLang="zh-CN" sz="1100">
                <a:solidFill>
                  <a:srgbClr val="FFFFFF"/>
                </a:solidFill>
                <a:latin typeface="Arial" charset="0"/>
              </a:rPr>
              <a:t>(2-5</a:t>
            </a:r>
            <a:r>
              <a:rPr lang="zh-CN" altLang="en-US" sz="1100">
                <a:solidFill>
                  <a:srgbClr val="FFFFFF"/>
                </a:solidFill>
                <a:latin typeface="Arial" charset="0"/>
              </a:rPr>
              <a:t>级</a:t>
            </a:r>
            <a:r>
              <a:rPr lang="en-US" altLang="zh-CN" sz="1100">
                <a:solidFill>
                  <a:srgbClr val="FFFFFF"/>
                </a:solidFill>
                <a:latin typeface="Arial" charset="0"/>
              </a:rPr>
              <a:t>):18pt </a:t>
            </a:r>
            <a:endParaRPr lang="zh-CN" altLang="en-US" sz="1100">
              <a:solidFill>
                <a:srgbClr val="FFFFFF"/>
              </a:solidFill>
              <a:latin typeface="Arial" charset="0"/>
            </a:endParaRPr>
          </a:p>
          <a:p>
            <a:pPr marL="342900" indent="-342900" algn="r">
              <a:lnSpc>
                <a:spcPct val="125000"/>
              </a:lnSpc>
              <a:spcBef>
                <a:spcPct val="20000"/>
              </a:spcBef>
              <a:defRPr/>
            </a:pPr>
            <a:r>
              <a:rPr lang="zh-CN" altLang="en-US" sz="1100">
                <a:solidFill>
                  <a:srgbClr val="FFFFFF"/>
                </a:solidFill>
                <a:latin typeface="Arial" charset="0"/>
              </a:rPr>
              <a:t>颜色</a:t>
            </a:r>
            <a:r>
              <a:rPr lang="en-US" altLang="zh-CN" sz="1100">
                <a:solidFill>
                  <a:srgbClr val="FFFFFF"/>
                </a:solidFill>
                <a:latin typeface="Arial" charset="0"/>
              </a:rPr>
              <a:t>:</a:t>
            </a:r>
            <a:r>
              <a:rPr lang="zh-CN" altLang="en-US" sz="1100">
                <a:solidFill>
                  <a:srgbClr val="FFFFFF"/>
                </a:solidFill>
                <a:latin typeface="Arial" charset="0"/>
              </a:rPr>
              <a:t>黑色</a:t>
            </a:r>
          </a:p>
          <a:p>
            <a:pPr marL="342900" indent="-342900" algn="r">
              <a:lnSpc>
                <a:spcPct val="125000"/>
              </a:lnSpc>
              <a:spcBef>
                <a:spcPct val="20000"/>
              </a:spcBef>
              <a:defRPr/>
            </a:pPr>
            <a:r>
              <a:rPr lang="zh-CN" altLang="en-US" sz="1100">
                <a:solidFill>
                  <a:srgbClr val="FFFFFF"/>
                </a:solidFill>
                <a:latin typeface="Arial" charset="0"/>
              </a:rPr>
              <a:t>字体</a:t>
            </a:r>
            <a:r>
              <a:rPr lang="en-US" altLang="zh-CN" sz="1100">
                <a:solidFill>
                  <a:srgbClr val="FFFFFF"/>
                </a:solidFill>
                <a:latin typeface="Arial" charset="0"/>
              </a:rPr>
              <a:t>:</a:t>
            </a:r>
            <a:r>
              <a:rPr lang="zh-CN" altLang="en-US" sz="1100">
                <a:solidFill>
                  <a:srgbClr val="FFFFFF"/>
                </a:solidFill>
                <a:latin typeface="Arial" charset="0"/>
              </a:rPr>
              <a:t>细黑体 </a:t>
            </a:r>
            <a:endParaRPr lang="zh-CN" altLang="en-US" sz="1100">
              <a:solidFill>
                <a:srgbClr val="000000"/>
              </a:solidFill>
              <a:latin typeface="Arial" charset="0"/>
            </a:endParaRPr>
          </a:p>
        </p:txBody>
      </p:sp>
      <p:sp>
        <p:nvSpPr>
          <p:cNvPr id="5132" name="Rectangle 152"/>
          <p:cNvSpPr>
            <a:spLocks noChangeArrowheads="1"/>
          </p:cNvSpPr>
          <p:nvPr/>
        </p:nvSpPr>
        <p:spPr bwMode="auto">
          <a:xfrm>
            <a:off x="12339641" y="1341439"/>
            <a:ext cx="1589087" cy="1333559"/>
          </a:xfrm>
          <a:prstGeom prst="rect">
            <a:avLst/>
          </a:prstGeom>
          <a:noFill/>
          <a:ln w="9525">
            <a:noFill/>
            <a:miter lim="800000"/>
            <a:headEnd/>
            <a:tailEnd/>
          </a:ln>
          <a:effectLst/>
        </p:spPr>
        <p:txBody>
          <a:bodyPr lIns="80124" tIns="40063" rIns="80124" bIns="40063">
            <a:spAutoFit/>
          </a:bodyPr>
          <a:lstStyle/>
          <a:p>
            <a:pPr>
              <a:lnSpc>
                <a:spcPct val="120000"/>
              </a:lnSpc>
              <a:spcBef>
                <a:spcPct val="20000"/>
              </a:spcBef>
              <a:defRPr/>
            </a:pPr>
            <a:r>
              <a:rPr lang="zh-CN" altLang="en-US" sz="1100">
                <a:solidFill>
                  <a:srgbClr val="FFFFFF"/>
                </a:solidFill>
                <a:latin typeface="Arial" charset="0"/>
              </a:rPr>
              <a:t>配色参考方案：</a:t>
            </a:r>
          </a:p>
          <a:p>
            <a:pPr>
              <a:lnSpc>
                <a:spcPct val="120000"/>
              </a:lnSpc>
              <a:spcBef>
                <a:spcPct val="20000"/>
              </a:spcBef>
              <a:defRPr/>
            </a:pPr>
            <a:r>
              <a:rPr lang="zh-CN" altLang="en-US" sz="1100">
                <a:solidFill>
                  <a:srgbClr val="FFFFFF"/>
                </a:solidFill>
                <a:latin typeface="Arial" charset="0"/>
              </a:rPr>
              <a:t>建议同一页面内不超过四种颜色，以下是</a:t>
            </a:r>
            <a:r>
              <a:rPr lang="en-US" altLang="zh-CN" sz="1100">
                <a:solidFill>
                  <a:srgbClr val="FFFFFF"/>
                </a:solidFill>
                <a:latin typeface="Arial" charset="0"/>
              </a:rPr>
              <a:t>13</a:t>
            </a:r>
            <a:r>
              <a:rPr lang="zh-CN" altLang="en-US" sz="1100">
                <a:solidFill>
                  <a:srgbClr val="FFFFFF"/>
                </a:solidFill>
                <a:latin typeface="Arial" charset="0"/>
              </a:rPr>
              <a:t>组配色方案，同一页面内只选择一组使用。（仅供参考）</a:t>
            </a:r>
          </a:p>
        </p:txBody>
      </p:sp>
      <p:sp>
        <p:nvSpPr>
          <p:cNvPr id="5133" name="Rectangle 153"/>
          <p:cNvSpPr>
            <a:spLocks noChangeArrowheads="1"/>
          </p:cNvSpPr>
          <p:nvPr/>
        </p:nvSpPr>
        <p:spPr bwMode="auto">
          <a:xfrm>
            <a:off x="12339638" y="7938"/>
            <a:ext cx="1493837" cy="487174"/>
          </a:xfrm>
          <a:prstGeom prst="rect">
            <a:avLst/>
          </a:prstGeom>
          <a:noFill/>
          <a:ln w="9525">
            <a:noFill/>
            <a:miter lim="800000"/>
            <a:headEnd/>
            <a:tailEnd/>
          </a:ln>
          <a:effectLst/>
        </p:spPr>
        <p:txBody>
          <a:bodyPr lIns="80124" tIns="40063" rIns="80124" bIns="40063">
            <a:spAutoFit/>
          </a:bodyPr>
          <a:lstStyle/>
          <a:p>
            <a:pPr>
              <a:lnSpc>
                <a:spcPct val="120000"/>
              </a:lnSpc>
              <a:spcBef>
                <a:spcPct val="20000"/>
              </a:spcBef>
              <a:defRPr/>
            </a:pPr>
            <a:r>
              <a:rPr lang="zh-CN" altLang="en-US" sz="1100">
                <a:solidFill>
                  <a:srgbClr val="FFFFFF"/>
                </a:solidFill>
                <a:latin typeface="Arial" charset="0"/>
              </a:rPr>
              <a:t>客户或者合作伙伴的标志放在右上角</a:t>
            </a:r>
            <a:r>
              <a:rPr lang="en-US" altLang="zh-CN" sz="1100">
                <a:solidFill>
                  <a:srgbClr val="FFFFFF"/>
                </a:solidFill>
                <a:latin typeface="Arial" charset="0"/>
              </a:rPr>
              <a:t>.</a:t>
            </a:r>
            <a:endParaRPr lang="zh-CN" altLang="en-US" sz="1100">
              <a:solidFill>
                <a:srgbClr val="FFFFFF"/>
              </a:solidFill>
              <a:latin typeface="Arial" charset="0"/>
            </a:endParaRPr>
          </a:p>
        </p:txBody>
      </p:sp>
      <p:grpSp>
        <p:nvGrpSpPr>
          <p:cNvPr id="5131" name="组合 82"/>
          <p:cNvGrpSpPr>
            <a:grpSpLocks/>
          </p:cNvGrpSpPr>
          <p:nvPr/>
        </p:nvGrpSpPr>
        <p:grpSpPr bwMode="auto">
          <a:xfrm>
            <a:off x="876300" y="5608639"/>
            <a:ext cx="10440988" cy="837744"/>
            <a:chOff x="876300" y="5608638"/>
            <a:chExt cx="10440988" cy="837744"/>
          </a:xfrm>
        </p:grpSpPr>
        <p:sp>
          <p:nvSpPr>
            <p:cNvPr id="84" name="Text Box 5"/>
            <p:cNvSpPr txBox="1">
              <a:spLocks noChangeArrowheads="1"/>
            </p:cNvSpPr>
            <p:nvPr userDrawn="1"/>
          </p:nvSpPr>
          <p:spPr bwMode="auto">
            <a:xfrm>
              <a:off x="876300" y="6230938"/>
              <a:ext cx="2951770" cy="215444"/>
            </a:xfrm>
            <a:prstGeom prst="rect">
              <a:avLst/>
            </a:prstGeom>
            <a:noFill/>
            <a:ln>
              <a:noFill/>
            </a:ln>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dirty="0" smtClean="0">
                  <a:solidFill>
                    <a:srgbClr val="000000"/>
                  </a:solidFill>
                  <a:latin typeface="FrutigerNext LT Bold" pitchFamily="34" charset="0"/>
                  <a:ea typeface="MS PGothic" pitchFamily="34" charset="-128"/>
                </a:rPr>
                <a:t>HUAWEI TECHNOLOGIES CO., LTD.</a:t>
              </a:r>
            </a:p>
          </p:txBody>
        </p:sp>
        <p:pic>
          <p:nvPicPr>
            <p:cNvPr id="5200" name="Picture 89" descr="Huawei logo"/>
            <p:cNvPicPr>
              <a:picLocks noChangeAspect="1" noChangeArrowheads="1"/>
            </p:cNvPicPr>
            <p:nvPr userDrawn="1"/>
          </p:nvPicPr>
          <p:blipFill>
            <a:blip r:embed="rId5" cstate="print"/>
            <a:srcRect/>
            <a:stretch>
              <a:fillRect/>
            </a:stretch>
          </p:blipFill>
          <p:spPr bwMode="auto">
            <a:xfrm>
              <a:off x="10483850" y="5608638"/>
              <a:ext cx="833438" cy="835025"/>
            </a:xfrm>
            <a:prstGeom prst="rect">
              <a:avLst/>
            </a:prstGeom>
            <a:noFill/>
            <a:ln w="9525">
              <a:noFill/>
              <a:miter lim="800000"/>
              <a:headEnd/>
              <a:tailEnd/>
            </a:ln>
          </p:spPr>
        </p:pic>
      </p:grpSp>
      <p:grpSp>
        <p:nvGrpSpPr>
          <p:cNvPr id="2" name="Group 148"/>
          <p:cNvGrpSpPr>
            <a:grpSpLocks/>
          </p:cNvGrpSpPr>
          <p:nvPr/>
        </p:nvGrpSpPr>
        <p:grpSpPr bwMode="auto">
          <a:xfrm>
            <a:off x="12436477" y="3511550"/>
            <a:ext cx="1225550" cy="3224213"/>
            <a:chOff x="5839" y="2251"/>
            <a:chExt cx="579" cy="2031"/>
          </a:xfrm>
        </p:grpSpPr>
        <p:sp>
          <p:nvSpPr>
            <p:cNvPr id="93" name="Rectangle 149"/>
            <p:cNvSpPr>
              <a:spLocks noChangeArrowheads="1"/>
            </p:cNvSpPr>
            <p:nvPr userDrawn="1"/>
          </p:nvSpPr>
          <p:spPr bwMode="auto">
            <a:xfrm>
              <a:off x="5839" y="3149"/>
              <a:ext cx="579" cy="233"/>
            </a:xfrm>
            <a:prstGeom prst="rect">
              <a:avLst/>
            </a:prstGeom>
            <a:solidFill>
              <a:srgbClr val="FFFFFF"/>
            </a:solidFill>
            <a:ln w="9525" algn="ctr">
              <a:noFill/>
              <a:miter lim="800000"/>
              <a:headEnd/>
              <a:tailEnd/>
            </a:ln>
            <a:effectLst/>
          </p:spPr>
          <p:txBody>
            <a:bodyPr lIns="91425" tIns="45712" rIns="91425" bIns="45712" anchor="ctr">
              <a:spAutoFit/>
            </a:bodyPr>
            <a:lstStyle/>
            <a:p>
              <a:pPr>
                <a:defRPr/>
              </a:pPr>
              <a:endParaRPr lang="zh-CN" altLang="en-US"/>
            </a:p>
          </p:txBody>
        </p:sp>
        <p:grpSp>
          <p:nvGrpSpPr>
            <p:cNvPr id="5134" name="Group 150"/>
            <p:cNvGrpSpPr>
              <a:grpSpLocks/>
            </p:cNvGrpSpPr>
            <p:nvPr userDrawn="1"/>
          </p:nvGrpSpPr>
          <p:grpSpPr bwMode="auto">
            <a:xfrm>
              <a:off x="5893" y="2387"/>
              <a:ext cx="466" cy="115"/>
              <a:chOff x="5893" y="2387"/>
              <a:chExt cx="466" cy="115"/>
            </a:xfrm>
          </p:grpSpPr>
          <p:sp>
            <p:nvSpPr>
              <p:cNvPr id="155" name="Rectangle 151"/>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56" name="Rectangle 152"/>
              <p:cNvSpPr>
                <a:spLocks noChangeArrowheads="1"/>
              </p:cNvSpPr>
              <p:nvPr userDrawn="1"/>
            </p:nvSpPr>
            <p:spPr bwMode="auto">
              <a:xfrm flipV="1">
                <a:off x="6126" y="2387"/>
                <a:ext cx="115"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57" name="Rectangle 153"/>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a:defRPr/>
                </a:pPr>
                <a:endParaRPr lang="zh-CN" altLang="en-US"/>
              </a:p>
            </p:txBody>
          </p:sp>
          <p:sp>
            <p:nvSpPr>
              <p:cNvPr id="158" name="Rectangle 154"/>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a:defRPr/>
                </a:pPr>
                <a:endParaRPr lang="zh-CN" altLang="en-US"/>
              </a:p>
            </p:txBody>
          </p:sp>
        </p:grpSp>
        <p:grpSp>
          <p:nvGrpSpPr>
            <p:cNvPr id="5135" name="Group 155"/>
            <p:cNvGrpSpPr>
              <a:grpSpLocks/>
            </p:cNvGrpSpPr>
            <p:nvPr userDrawn="1"/>
          </p:nvGrpSpPr>
          <p:grpSpPr bwMode="auto">
            <a:xfrm>
              <a:off x="5893" y="2523"/>
              <a:ext cx="466" cy="115"/>
              <a:chOff x="5893" y="2523"/>
              <a:chExt cx="466" cy="115"/>
            </a:xfrm>
          </p:grpSpPr>
          <p:sp>
            <p:nvSpPr>
              <p:cNvPr id="151" name="Rectangle 156"/>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52" name="Rectangle 157"/>
              <p:cNvSpPr>
                <a:spLocks noChangeArrowheads="1"/>
              </p:cNvSpPr>
              <p:nvPr userDrawn="1"/>
            </p:nvSpPr>
            <p:spPr bwMode="auto">
              <a:xfrm flipV="1">
                <a:off x="6126" y="2523"/>
                <a:ext cx="115"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53" name="Rectangle 158"/>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54" name="Rectangle 159"/>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grpSp>
        <p:grpSp>
          <p:nvGrpSpPr>
            <p:cNvPr id="5136" name="Group 160"/>
            <p:cNvGrpSpPr>
              <a:grpSpLocks/>
            </p:cNvGrpSpPr>
            <p:nvPr userDrawn="1"/>
          </p:nvGrpSpPr>
          <p:grpSpPr bwMode="auto">
            <a:xfrm>
              <a:off x="5893" y="2659"/>
              <a:ext cx="466" cy="115"/>
              <a:chOff x="5893" y="2659"/>
              <a:chExt cx="466" cy="115"/>
            </a:xfrm>
          </p:grpSpPr>
          <p:sp>
            <p:nvSpPr>
              <p:cNvPr id="147" name="Rectangle 161"/>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48" name="Rectangle 162"/>
              <p:cNvSpPr>
                <a:spLocks noChangeArrowheads="1"/>
              </p:cNvSpPr>
              <p:nvPr userDrawn="1"/>
            </p:nvSpPr>
            <p:spPr bwMode="auto">
              <a:xfrm flipV="1">
                <a:off x="6126" y="2659"/>
                <a:ext cx="115" cy="115"/>
              </a:xfrm>
              <a:prstGeom prst="rect">
                <a:avLst/>
              </a:prstGeom>
              <a:solidFill>
                <a:srgbClr val="0099CC"/>
              </a:solidFill>
              <a:ln w="9525">
                <a:noFill/>
                <a:miter lim="800000"/>
                <a:headEnd/>
                <a:tailEnd/>
              </a:ln>
              <a:effectLst/>
            </p:spPr>
            <p:txBody>
              <a:bodyPr wrap="none" anchor="ctr"/>
              <a:lstStyle/>
              <a:p>
                <a:pPr>
                  <a:defRPr/>
                </a:pPr>
                <a:endParaRPr lang="zh-CN" altLang="en-US"/>
              </a:p>
            </p:txBody>
          </p:sp>
          <p:sp>
            <p:nvSpPr>
              <p:cNvPr id="149" name="Rectangle 163"/>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50" name="Rectangle 164"/>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a:defRPr/>
                </a:pPr>
                <a:endParaRPr lang="zh-CN" altLang="en-US"/>
              </a:p>
            </p:txBody>
          </p:sp>
        </p:grpSp>
        <p:grpSp>
          <p:nvGrpSpPr>
            <p:cNvPr id="5137" name="Group 165"/>
            <p:cNvGrpSpPr>
              <a:grpSpLocks/>
            </p:cNvGrpSpPr>
            <p:nvPr userDrawn="1"/>
          </p:nvGrpSpPr>
          <p:grpSpPr bwMode="auto">
            <a:xfrm>
              <a:off x="5893" y="2251"/>
              <a:ext cx="466" cy="119"/>
              <a:chOff x="5893" y="2251"/>
              <a:chExt cx="466" cy="119"/>
            </a:xfrm>
          </p:grpSpPr>
          <p:sp>
            <p:nvSpPr>
              <p:cNvPr id="143" name="Rectangle 166"/>
              <p:cNvSpPr>
                <a:spLocks noChangeArrowheads="1"/>
              </p:cNvSpPr>
              <p:nvPr userDrawn="1"/>
            </p:nvSpPr>
            <p:spPr bwMode="auto">
              <a:xfrm flipV="1">
                <a:off x="6126" y="2251"/>
                <a:ext cx="115" cy="119"/>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44" name="Rectangle 167"/>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a:defRPr/>
                </a:pPr>
                <a:endParaRPr lang="zh-CN" altLang="en-US"/>
              </a:p>
            </p:txBody>
          </p:sp>
          <p:sp>
            <p:nvSpPr>
              <p:cNvPr id="145" name="Rectangle 168"/>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46" name="Rectangle 169"/>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a:defRPr/>
                </a:pPr>
                <a:endParaRPr lang="zh-CN" altLang="en-US"/>
              </a:p>
            </p:txBody>
          </p:sp>
        </p:grpSp>
        <p:grpSp>
          <p:nvGrpSpPr>
            <p:cNvPr id="5138" name="Group 170"/>
            <p:cNvGrpSpPr>
              <a:grpSpLocks/>
            </p:cNvGrpSpPr>
            <p:nvPr userDrawn="1"/>
          </p:nvGrpSpPr>
          <p:grpSpPr bwMode="auto">
            <a:xfrm>
              <a:off x="5893" y="2886"/>
              <a:ext cx="466" cy="115"/>
              <a:chOff x="5893" y="2886"/>
              <a:chExt cx="466" cy="115"/>
            </a:xfrm>
          </p:grpSpPr>
          <p:sp>
            <p:nvSpPr>
              <p:cNvPr id="139" name="Rectangle 171"/>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40" name="Rectangle 172"/>
              <p:cNvSpPr>
                <a:spLocks noChangeArrowheads="1"/>
              </p:cNvSpPr>
              <p:nvPr userDrawn="1"/>
            </p:nvSpPr>
            <p:spPr bwMode="auto">
              <a:xfrm flipV="1">
                <a:off x="6126" y="2886"/>
                <a:ext cx="115"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41" name="Rectangle 173"/>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42" name="Rectangle 174"/>
              <p:cNvSpPr>
                <a:spLocks noChangeArrowheads="1"/>
              </p:cNvSpPr>
              <p:nvPr userDrawn="1"/>
            </p:nvSpPr>
            <p:spPr bwMode="auto">
              <a:xfrm flipV="1">
                <a:off x="5893" y="2886"/>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5139" name="Group 175"/>
            <p:cNvGrpSpPr>
              <a:grpSpLocks/>
            </p:cNvGrpSpPr>
            <p:nvPr userDrawn="1"/>
          </p:nvGrpSpPr>
          <p:grpSpPr bwMode="auto">
            <a:xfrm>
              <a:off x="5893" y="3022"/>
              <a:ext cx="466" cy="115"/>
              <a:chOff x="5893" y="3022"/>
              <a:chExt cx="466" cy="115"/>
            </a:xfrm>
          </p:grpSpPr>
          <p:sp>
            <p:nvSpPr>
              <p:cNvPr id="135" name="Rectangle 176"/>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36" name="Rectangle 177"/>
              <p:cNvSpPr>
                <a:spLocks noChangeArrowheads="1"/>
              </p:cNvSpPr>
              <p:nvPr userDrawn="1"/>
            </p:nvSpPr>
            <p:spPr bwMode="auto">
              <a:xfrm flipV="1">
                <a:off x="6126" y="3022"/>
                <a:ext cx="115"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37" name="Rectangle 178"/>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138" name="Rectangle 179"/>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5140" name="Group 180"/>
            <p:cNvGrpSpPr>
              <a:grpSpLocks/>
            </p:cNvGrpSpPr>
            <p:nvPr userDrawn="1"/>
          </p:nvGrpSpPr>
          <p:grpSpPr bwMode="auto">
            <a:xfrm>
              <a:off x="5893" y="3158"/>
              <a:ext cx="466" cy="115"/>
              <a:chOff x="5893" y="3158"/>
              <a:chExt cx="466" cy="115"/>
            </a:xfrm>
          </p:grpSpPr>
          <p:sp>
            <p:nvSpPr>
              <p:cNvPr id="131" name="Rectangle 181"/>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32" name="Rectangle 182"/>
              <p:cNvSpPr>
                <a:spLocks noChangeArrowheads="1"/>
              </p:cNvSpPr>
              <p:nvPr userDrawn="1"/>
            </p:nvSpPr>
            <p:spPr bwMode="auto">
              <a:xfrm flipV="1">
                <a:off x="6126" y="3158"/>
                <a:ext cx="115"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133" name="Rectangle 183"/>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34" name="Rectangle 184"/>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5141" name="Group 185"/>
            <p:cNvGrpSpPr>
              <a:grpSpLocks/>
            </p:cNvGrpSpPr>
            <p:nvPr userDrawn="1"/>
          </p:nvGrpSpPr>
          <p:grpSpPr bwMode="auto">
            <a:xfrm>
              <a:off x="5893" y="3385"/>
              <a:ext cx="466" cy="115"/>
              <a:chOff x="5893" y="3385"/>
              <a:chExt cx="466" cy="115"/>
            </a:xfrm>
          </p:grpSpPr>
          <p:sp>
            <p:nvSpPr>
              <p:cNvPr id="127" name="Rectangle 186"/>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28" name="Rectangle 187"/>
              <p:cNvSpPr>
                <a:spLocks noChangeArrowheads="1"/>
              </p:cNvSpPr>
              <p:nvPr userDrawn="1"/>
            </p:nvSpPr>
            <p:spPr bwMode="auto">
              <a:xfrm flipV="1">
                <a:off x="6126" y="3385"/>
                <a:ext cx="115"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29" name="Rectangle 188"/>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30" name="Rectangle 189"/>
              <p:cNvSpPr>
                <a:spLocks noChangeArrowheads="1"/>
              </p:cNvSpPr>
              <p:nvPr userDrawn="1"/>
            </p:nvSpPr>
            <p:spPr bwMode="auto">
              <a:xfrm flipV="1">
                <a:off x="5893" y="3385"/>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5142" name="Group 190"/>
            <p:cNvGrpSpPr>
              <a:grpSpLocks/>
            </p:cNvGrpSpPr>
            <p:nvPr userDrawn="1"/>
          </p:nvGrpSpPr>
          <p:grpSpPr bwMode="auto">
            <a:xfrm>
              <a:off x="5893" y="3521"/>
              <a:ext cx="466" cy="115"/>
              <a:chOff x="5893" y="3521"/>
              <a:chExt cx="466" cy="115"/>
            </a:xfrm>
          </p:grpSpPr>
          <p:sp>
            <p:nvSpPr>
              <p:cNvPr id="123" name="Rectangle 191"/>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24" name="Rectangle 192"/>
              <p:cNvSpPr>
                <a:spLocks noChangeArrowheads="1"/>
              </p:cNvSpPr>
              <p:nvPr userDrawn="1"/>
            </p:nvSpPr>
            <p:spPr bwMode="auto">
              <a:xfrm flipV="1">
                <a:off x="6126" y="3521"/>
                <a:ext cx="115"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25" name="Rectangle 193"/>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126" name="Rectangle 194"/>
              <p:cNvSpPr>
                <a:spLocks noChangeArrowheads="1"/>
              </p:cNvSpPr>
              <p:nvPr userDrawn="1"/>
            </p:nvSpPr>
            <p:spPr bwMode="auto">
              <a:xfrm flipV="1">
                <a:off x="5893" y="3521"/>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5143" name="Group 195"/>
            <p:cNvGrpSpPr>
              <a:grpSpLocks/>
            </p:cNvGrpSpPr>
            <p:nvPr userDrawn="1"/>
          </p:nvGrpSpPr>
          <p:grpSpPr bwMode="auto">
            <a:xfrm>
              <a:off x="5893" y="3657"/>
              <a:ext cx="466" cy="115"/>
              <a:chOff x="5893" y="3657"/>
              <a:chExt cx="466" cy="115"/>
            </a:xfrm>
          </p:grpSpPr>
          <p:sp>
            <p:nvSpPr>
              <p:cNvPr id="119" name="Rectangle 196"/>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20" name="Rectangle 197"/>
              <p:cNvSpPr>
                <a:spLocks noChangeArrowheads="1"/>
              </p:cNvSpPr>
              <p:nvPr userDrawn="1"/>
            </p:nvSpPr>
            <p:spPr bwMode="auto">
              <a:xfrm flipV="1">
                <a:off x="6126" y="3657"/>
                <a:ext cx="115"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121" name="Rectangle 198"/>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22" name="Rectangle 199"/>
              <p:cNvSpPr>
                <a:spLocks noChangeArrowheads="1"/>
              </p:cNvSpPr>
              <p:nvPr userDrawn="1"/>
            </p:nvSpPr>
            <p:spPr bwMode="auto">
              <a:xfrm flipV="1">
                <a:off x="5893" y="3657"/>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5144" name="Group 200"/>
            <p:cNvGrpSpPr>
              <a:grpSpLocks/>
            </p:cNvGrpSpPr>
            <p:nvPr userDrawn="1"/>
          </p:nvGrpSpPr>
          <p:grpSpPr bwMode="auto">
            <a:xfrm>
              <a:off x="5893" y="3884"/>
              <a:ext cx="466" cy="115"/>
              <a:chOff x="5893" y="3884"/>
              <a:chExt cx="466" cy="115"/>
            </a:xfrm>
          </p:grpSpPr>
          <p:sp>
            <p:nvSpPr>
              <p:cNvPr id="115" name="Rectangle 201"/>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16" name="Rectangle 202"/>
              <p:cNvSpPr>
                <a:spLocks noChangeArrowheads="1"/>
              </p:cNvSpPr>
              <p:nvPr userDrawn="1"/>
            </p:nvSpPr>
            <p:spPr bwMode="auto">
              <a:xfrm flipV="1">
                <a:off x="6126" y="3884"/>
                <a:ext cx="115"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17" name="Rectangle 203"/>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18" name="Rectangle 204"/>
              <p:cNvSpPr>
                <a:spLocks noChangeArrowheads="1"/>
              </p:cNvSpPr>
              <p:nvPr userDrawn="1"/>
            </p:nvSpPr>
            <p:spPr bwMode="auto">
              <a:xfrm flipV="1">
                <a:off x="5893" y="3884"/>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nvGrpSpPr>
            <p:cNvPr id="5145" name="Group 205"/>
            <p:cNvGrpSpPr>
              <a:grpSpLocks/>
            </p:cNvGrpSpPr>
            <p:nvPr userDrawn="1"/>
          </p:nvGrpSpPr>
          <p:grpSpPr bwMode="auto">
            <a:xfrm>
              <a:off x="5893" y="4026"/>
              <a:ext cx="466" cy="115"/>
              <a:chOff x="5893" y="4026"/>
              <a:chExt cx="466" cy="115"/>
            </a:xfrm>
          </p:grpSpPr>
          <p:sp>
            <p:nvSpPr>
              <p:cNvPr id="111" name="Rectangle 206"/>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12" name="Rectangle 207"/>
              <p:cNvSpPr>
                <a:spLocks noChangeArrowheads="1"/>
              </p:cNvSpPr>
              <p:nvPr userDrawn="1"/>
            </p:nvSpPr>
            <p:spPr bwMode="auto">
              <a:xfrm flipV="1">
                <a:off x="6126" y="4026"/>
                <a:ext cx="115"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13" name="Rectangle 208"/>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114" name="Rectangle 209"/>
              <p:cNvSpPr>
                <a:spLocks noChangeArrowheads="1"/>
              </p:cNvSpPr>
              <p:nvPr userDrawn="1"/>
            </p:nvSpPr>
            <p:spPr bwMode="auto">
              <a:xfrm flipV="1">
                <a:off x="5893" y="4026"/>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nvGrpSpPr>
            <p:cNvPr id="5146" name="Group 210"/>
            <p:cNvGrpSpPr>
              <a:grpSpLocks/>
            </p:cNvGrpSpPr>
            <p:nvPr userDrawn="1"/>
          </p:nvGrpSpPr>
          <p:grpSpPr bwMode="auto">
            <a:xfrm>
              <a:off x="5893" y="4167"/>
              <a:ext cx="466" cy="115"/>
              <a:chOff x="5893" y="4167"/>
              <a:chExt cx="466" cy="115"/>
            </a:xfrm>
          </p:grpSpPr>
          <p:sp>
            <p:nvSpPr>
              <p:cNvPr id="107" name="Rectangle 211"/>
              <p:cNvSpPr>
                <a:spLocks noChangeArrowheads="1"/>
              </p:cNvSpPr>
              <p:nvPr userDrawn="1"/>
            </p:nvSpPr>
            <p:spPr bwMode="auto">
              <a:xfrm flipV="1">
                <a:off x="6010" y="4167"/>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08" name="Rectangle 212"/>
              <p:cNvSpPr>
                <a:spLocks noChangeArrowheads="1"/>
              </p:cNvSpPr>
              <p:nvPr userDrawn="1"/>
            </p:nvSpPr>
            <p:spPr bwMode="auto">
              <a:xfrm flipV="1">
                <a:off x="6126" y="4167"/>
                <a:ext cx="115" cy="115"/>
              </a:xfrm>
              <a:prstGeom prst="rect">
                <a:avLst/>
              </a:prstGeom>
              <a:solidFill>
                <a:srgbClr val="333399"/>
              </a:solidFill>
              <a:ln w="9525">
                <a:noFill/>
                <a:miter lim="800000"/>
                <a:headEnd/>
                <a:tailEnd/>
              </a:ln>
              <a:effectLst/>
            </p:spPr>
            <p:txBody>
              <a:bodyPr wrap="none" anchor="ctr"/>
              <a:lstStyle/>
              <a:p>
                <a:pPr>
                  <a:defRPr/>
                </a:pPr>
                <a:endParaRPr lang="zh-CN" altLang="en-US"/>
              </a:p>
            </p:txBody>
          </p:sp>
          <p:sp>
            <p:nvSpPr>
              <p:cNvPr id="109" name="Rectangle 213"/>
              <p:cNvSpPr>
                <a:spLocks noChangeArrowheads="1"/>
              </p:cNvSpPr>
              <p:nvPr userDrawn="1"/>
            </p:nvSpPr>
            <p:spPr bwMode="auto">
              <a:xfrm flipV="1">
                <a:off x="6242" y="4167"/>
                <a:ext cx="117" cy="115"/>
              </a:xfrm>
              <a:prstGeom prst="rect">
                <a:avLst/>
              </a:prstGeom>
              <a:solidFill>
                <a:srgbClr val="BBE0E3"/>
              </a:solidFill>
              <a:ln w="9525">
                <a:noFill/>
                <a:miter lim="800000"/>
                <a:headEnd/>
                <a:tailEnd/>
              </a:ln>
              <a:effectLst/>
            </p:spPr>
            <p:txBody>
              <a:bodyPr wrap="none" anchor="ctr"/>
              <a:lstStyle/>
              <a:p>
                <a:pPr>
                  <a:defRPr/>
                </a:pPr>
                <a:endParaRPr lang="zh-CN" altLang="en-US"/>
              </a:p>
            </p:txBody>
          </p:sp>
          <p:sp>
            <p:nvSpPr>
              <p:cNvPr id="110" name="Rectangle 214"/>
              <p:cNvSpPr>
                <a:spLocks noChangeArrowheads="1"/>
              </p:cNvSpPr>
              <p:nvPr userDrawn="1"/>
            </p:nvSpPr>
            <p:spPr bwMode="auto">
              <a:xfrm flipV="1">
                <a:off x="5893" y="4167"/>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spTree>
  </p:cSld>
  <p:clrMap bg1="lt1" tx1="dk1" bg2="lt2" tx2="dk2" accent1="accent1" accent2="accent2" accent3="accent3" accent4="accent4" accent5="accent5" accent6="accent6" hlink="hlink" folHlink="folHlink"/>
  <p:sldLayoutIdLst>
    <p:sldLayoutId id="2147483836"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黑体" pitchFamily="49" charset="-122"/>
          <a:ea typeface="黑体" pitchFamily="49" charset="-122"/>
          <a:cs typeface="+mj-cs"/>
        </a:defRPr>
      </a:lvl1pPr>
      <a:lvl2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8"/>
          <p:cNvSpPr>
            <a:spLocks noGrp="1" noChangeArrowheads="1"/>
          </p:cNvSpPr>
          <p:nvPr>
            <p:ph type="title"/>
          </p:nvPr>
        </p:nvSpPr>
        <p:spPr bwMode="auto">
          <a:xfrm>
            <a:off x="876301" y="4508500"/>
            <a:ext cx="7399338" cy="579438"/>
          </a:xfrm>
          <a:prstGeom prst="rect">
            <a:avLst/>
          </a:prstGeom>
          <a:noFill/>
          <a:ln w="9525" algn="ctr">
            <a:noFill/>
            <a:miter lim="800000"/>
            <a:headEnd/>
            <a:tailEnd/>
          </a:ln>
        </p:spPr>
        <p:txBody>
          <a:bodyPr vert="horz" wrap="square" lIns="0" tIns="45720" rIns="91440" bIns="45720" numCol="1" anchor="t" anchorCtr="0" compatLnSpc="1">
            <a:prstTxWarp prst="textNoShape">
              <a:avLst/>
            </a:prstTxWarp>
            <a:spAutoFit/>
          </a:bodyPr>
          <a:lstStyle/>
          <a:p>
            <a:pPr lvl="0"/>
            <a:r>
              <a:rPr lang="zh-CN" altLang="en-US" smtClean="0"/>
              <a:t>单击此处编辑母版标题样式</a:t>
            </a:r>
          </a:p>
        </p:txBody>
      </p:sp>
      <p:sp>
        <p:nvSpPr>
          <p:cNvPr id="6152" name="Rectangle 13"/>
          <p:cNvSpPr>
            <a:spLocks noChangeArrowheads="1"/>
          </p:cNvSpPr>
          <p:nvPr/>
        </p:nvSpPr>
        <p:spPr bwMode="auto">
          <a:xfrm>
            <a:off x="10145717" y="476250"/>
            <a:ext cx="1954211" cy="215900"/>
          </a:xfrm>
          <a:prstGeom prst="rect">
            <a:avLst/>
          </a:prstGeom>
          <a:noFill/>
          <a:ln w="9525" algn="ctr">
            <a:noFill/>
            <a:miter lim="800000"/>
            <a:headEnd/>
            <a:tailEnd/>
          </a:ln>
          <a:effectLst/>
        </p:spPr>
        <p:txBody>
          <a:bodyPr lIns="0" tIns="0" rIns="0" bIns="0">
            <a:spAutoFit/>
          </a:bodyPr>
          <a:lstStyle/>
          <a:p>
            <a:pPr defTabSz="784225" eaLnBrk="0" hangingPunct="0">
              <a:defRPr/>
            </a:pPr>
            <a:r>
              <a:rPr lang="en-US" altLang="zh-CN" sz="1400" b="1" dirty="0">
                <a:solidFill>
                  <a:srgbClr val="666666"/>
                </a:solidFill>
                <a:latin typeface="FrutigerNext LT Bold" pitchFamily="34" charset="0"/>
                <a:ea typeface="ＭＳ Ｐゴシック" pitchFamily="34" charset="-128"/>
              </a:rPr>
              <a:t>Security Level: </a:t>
            </a:r>
          </a:p>
        </p:txBody>
      </p:sp>
      <p:sp>
        <p:nvSpPr>
          <p:cNvPr id="85" name="Rectangle 19"/>
          <p:cNvSpPr>
            <a:spLocks noGrp="1" noChangeArrowheads="1"/>
          </p:cNvSpPr>
          <p:nvPr>
            <p:ph type="dt" sz="quarter" idx="2"/>
          </p:nvPr>
        </p:nvSpPr>
        <p:spPr bwMode="auto">
          <a:xfrm>
            <a:off x="876303" y="476250"/>
            <a:ext cx="2844801" cy="215900"/>
          </a:xfrm>
          <a:prstGeom prst="rect">
            <a:avLst/>
          </a:prstGeom>
          <a:noFill/>
          <a:ln>
            <a:noFill/>
          </a:ln>
          <a:effectLst/>
          <a:extLst/>
        </p:spPr>
        <p:txBody>
          <a:bodyPr vert="horz" wrap="square" lIns="0" tIns="0" rIns="0" bIns="0" numCol="1" anchor="t" anchorCtr="0" compatLnSpc="1">
            <a:prstTxWarp prst="textNoShape">
              <a:avLst/>
            </a:prstTxWarp>
            <a:spAutoFit/>
          </a:bodyPr>
          <a:lstStyle>
            <a:lvl1pPr>
              <a:defRPr sz="1400">
                <a:latin typeface="Arial" charset="0"/>
                <a:ea typeface="黑体" pitchFamily="49" charset="-122"/>
              </a:defRPr>
            </a:lvl1pPr>
          </a:lstStyle>
          <a:p>
            <a:pPr>
              <a:defRPr/>
            </a:pPr>
            <a:endParaRPr lang="en-US" altLang="zh-CN"/>
          </a:p>
        </p:txBody>
      </p:sp>
      <p:sp>
        <p:nvSpPr>
          <p:cNvPr id="6154" name="Rectangle 14"/>
          <p:cNvSpPr>
            <a:spLocks noChangeArrowheads="1"/>
          </p:cNvSpPr>
          <p:nvPr/>
        </p:nvSpPr>
        <p:spPr bwMode="auto">
          <a:xfrm>
            <a:off x="-2603499" y="692150"/>
            <a:ext cx="2459038" cy="5500688"/>
          </a:xfrm>
          <a:prstGeom prst="rect">
            <a:avLst/>
          </a:prstGeom>
          <a:noFill/>
          <a:ln w="9525">
            <a:noFill/>
            <a:miter lim="800000"/>
            <a:headEnd/>
            <a:tailEnd/>
          </a:ln>
          <a:effectLst/>
        </p:spPr>
        <p:txBody>
          <a:bodyPr lIns="80124" tIns="40063" rIns="80124" bIns="40063">
            <a:spAutoFit/>
          </a:bodyPr>
          <a:lstStyle/>
          <a:p>
            <a:pPr marL="342900" indent="-342900" algn="r" eaLnBrk="0" hangingPunct="0">
              <a:lnSpc>
                <a:spcPct val="125000"/>
              </a:lnSpc>
              <a:spcBef>
                <a:spcPct val="20000"/>
              </a:spcBef>
              <a:buFont typeface="Arial" charset="0"/>
              <a:buNone/>
              <a:defRPr/>
            </a:pPr>
            <a:r>
              <a:rPr lang="zh-CN" altLang="en-US" sz="1100">
                <a:solidFill>
                  <a:srgbClr val="FFFFFF"/>
                </a:solidFill>
              </a:rPr>
              <a:t>英文标题</a:t>
            </a:r>
            <a:r>
              <a:rPr lang="en-US" altLang="zh-CN" sz="1100">
                <a:solidFill>
                  <a:srgbClr val="FFFFFF"/>
                </a:solidFill>
              </a:rPr>
              <a:t>:32-35pt  </a:t>
            </a: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 R153 G0 B0</a:t>
            </a:r>
          </a:p>
          <a:p>
            <a:pPr marL="342900" indent="-342900" algn="r" eaLnBrk="0" hangingPunct="0">
              <a:lnSpc>
                <a:spcPct val="125000"/>
              </a:lnSpc>
              <a:spcBef>
                <a:spcPct val="20000"/>
              </a:spcBef>
              <a:buFont typeface="Arial" charset="0"/>
              <a:buNone/>
              <a:defRPr/>
            </a:pPr>
            <a:r>
              <a:rPr lang="zh-CN" altLang="en-US" sz="1100">
                <a:solidFill>
                  <a:srgbClr val="FFFFFF"/>
                </a:solidFill>
              </a:rPr>
              <a:t>内部使用字体 </a:t>
            </a:r>
            <a:r>
              <a:rPr lang="en-US" altLang="zh-CN" sz="1100">
                <a:solidFill>
                  <a:srgbClr val="FFFFFF"/>
                </a:solidFill>
              </a:rPr>
              <a:t>:</a:t>
            </a:r>
          </a:p>
          <a:p>
            <a:pPr marL="342900" indent="-342900" algn="r" eaLnBrk="0" hangingPunct="0">
              <a:lnSpc>
                <a:spcPct val="125000"/>
              </a:lnSpc>
              <a:spcBef>
                <a:spcPct val="20000"/>
              </a:spcBef>
              <a:buFont typeface="Arial" charset="0"/>
              <a:buNone/>
              <a:defRPr/>
            </a:pPr>
            <a:r>
              <a:rPr lang="en-US" altLang="zh-CN" sz="1100">
                <a:solidFill>
                  <a:srgbClr val="FFFFFF"/>
                </a:solidFill>
              </a:rPr>
              <a:t>FrutigerNext LT Medium</a:t>
            </a:r>
          </a:p>
          <a:p>
            <a:pPr marL="342900" indent="-342900" algn="r" eaLnBrk="0" hangingPunct="0">
              <a:lnSpc>
                <a:spcPct val="125000"/>
              </a:lnSpc>
              <a:spcBef>
                <a:spcPct val="20000"/>
              </a:spcBef>
              <a:buFont typeface="Arial" charset="0"/>
              <a:buNone/>
              <a:defRPr/>
            </a:pPr>
            <a:r>
              <a:rPr lang="zh-CN" altLang="en-US" sz="1100">
                <a:solidFill>
                  <a:srgbClr val="FFFFFF"/>
                </a:solidFill>
              </a:rPr>
              <a:t>外部使用字体 </a:t>
            </a:r>
            <a:r>
              <a:rPr lang="en-US" altLang="zh-CN" sz="1100">
                <a:solidFill>
                  <a:srgbClr val="FFFFFF"/>
                </a:solidFill>
              </a:rPr>
              <a:t>: Arial</a:t>
            </a:r>
          </a:p>
          <a:p>
            <a:pPr marL="342900" indent="-342900" algn="r" eaLnBrk="0" hangingPunct="0">
              <a:lnSpc>
                <a:spcPct val="75000"/>
              </a:lnSpc>
              <a:spcBef>
                <a:spcPct val="20000"/>
              </a:spcBef>
              <a:buFont typeface="Arial" charset="0"/>
              <a:buNone/>
              <a:defRPr/>
            </a:pPr>
            <a:endParaRPr lang="en-US" altLang="zh-CN"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中文标题</a:t>
            </a:r>
            <a:r>
              <a:rPr lang="en-US" altLang="zh-CN" sz="1100">
                <a:solidFill>
                  <a:srgbClr val="FFFFFF"/>
                </a:solidFill>
              </a:rPr>
              <a:t>:30-32pt  </a:t>
            </a: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 R153 G0 B0</a:t>
            </a:r>
          </a:p>
          <a:p>
            <a:pPr marL="342900" indent="-342900" algn="r" eaLnBrk="0" hangingPunct="0">
              <a:lnSpc>
                <a:spcPct val="125000"/>
              </a:lnSpc>
              <a:spcBef>
                <a:spcPct val="20000"/>
              </a:spcBef>
              <a:buFont typeface="Arial" charset="0"/>
              <a:buNone/>
              <a:defRPr/>
            </a:pPr>
            <a:r>
              <a:rPr lang="zh-CN" altLang="en-US" sz="1100">
                <a:solidFill>
                  <a:srgbClr val="FFFFFF"/>
                </a:solidFill>
              </a:rPr>
              <a:t>字体</a:t>
            </a:r>
            <a:r>
              <a:rPr lang="en-US" altLang="zh-CN" sz="1100">
                <a:solidFill>
                  <a:srgbClr val="FFFFFF"/>
                </a:solidFill>
              </a:rPr>
              <a:t>:</a:t>
            </a:r>
            <a:r>
              <a:rPr lang="zh-CN" altLang="en-US" sz="1100">
                <a:solidFill>
                  <a:srgbClr val="FFFFFF"/>
                </a:solidFill>
              </a:rPr>
              <a:t>黑体</a:t>
            </a:r>
          </a:p>
          <a:p>
            <a:pPr marL="342900" indent="-342900" algn="r" eaLnBrk="0" hangingPunct="0">
              <a:lnSpc>
                <a:spcPct val="125000"/>
              </a:lnSpc>
              <a:spcBef>
                <a:spcPct val="20000"/>
              </a:spcBef>
              <a:buFont typeface="Arial" charset="0"/>
              <a:buNone/>
              <a:defRPr/>
            </a:pPr>
            <a:endParaRPr lang="zh-CN" altLang="en-US" sz="1100">
              <a:solidFill>
                <a:srgbClr val="FFFFFF"/>
              </a:solidFill>
            </a:endParaRPr>
          </a:p>
          <a:p>
            <a:pPr marL="342900" indent="-342900" algn="r" eaLnBrk="0" hangingPunct="0">
              <a:lnSpc>
                <a:spcPct val="125000"/>
              </a:lnSpc>
              <a:spcBef>
                <a:spcPct val="20000"/>
              </a:spcBef>
              <a:buFont typeface="Arial" charset="0"/>
              <a:buNone/>
              <a:defRPr/>
            </a:pPr>
            <a:endParaRPr lang="zh-CN" altLang="en-US" sz="1100">
              <a:solidFill>
                <a:srgbClr val="FFFFFF"/>
              </a:solidFill>
            </a:endParaRPr>
          </a:p>
          <a:p>
            <a:pPr marL="342900" indent="-342900" algn="r" eaLnBrk="0" hangingPunct="0">
              <a:lnSpc>
                <a:spcPct val="125000"/>
              </a:lnSpc>
              <a:spcBef>
                <a:spcPct val="20000"/>
              </a:spcBef>
              <a:buFont typeface="Arial" charset="0"/>
              <a:buNone/>
              <a:defRPr/>
            </a:pP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英文正文</a:t>
            </a:r>
            <a:r>
              <a:rPr lang="en-US" altLang="zh-CN" sz="1100">
                <a:solidFill>
                  <a:srgbClr val="FFFFFF"/>
                </a:solidFill>
              </a:rPr>
              <a:t>:20-22pt</a:t>
            </a:r>
          </a:p>
          <a:p>
            <a:pPr marL="342900" indent="-342900" algn="r" eaLnBrk="0" hangingPunct="0">
              <a:lnSpc>
                <a:spcPct val="125000"/>
              </a:lnSpc>
              <a:spcBef>
                <a:spcPct val="20000"/>
              </a:spcBef>
              <a:buFont typeface="Arial" charset="0"/>
              <a:buNone/>
              <a:defRPr/>
            </a:pPr>
            <a:r>
              <a:rPr lang="zh-CN" altLang="en-US" sz="1100">
                <a:solidFill>
                  <a:srgbClr val="FFFFFF"/>
                </a:solidFill>
              </a:rPr>
              <a:t>子目录 </a:t>
            </a:r>
            <a:r>
              <a:rPr lang="en-US" altLang="zh-CN" sz="1100">
                <a:solidFill>
                  <a:srgbClr val="FFFFFF"/>
                </a:solidFill>
              </a:rPr>
              <a:t>(2-5</a:t>
            </a:r>
            <a:r>
              <a:rPr lang="zh-CN" altLang="en-US" sz="1100">
                <a:solidFill>
                  <a:srgbClr val="FFFFFF"/>
                </a:solidFill>
              </a:rPr>
              <a:t>级</a:t>
            </a:r>
            <a:r>
              <a:rPr lang="en-US" altLang="zh-CN" sz="1100">
                <a:solidFill>
                  <a:srgbClr val="FFFFFF"/>
                </a:solidFill>
              </a:rPr>
              <a:t>) :18pt  </a:t>
            </a: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a:t>
            </a:r>
            <a:r>
              <a:rPr lang="zh-CN" altLang="en-US" sz="1100">
                <a:solidFill>
                  <a:srgbClr val="FFFFFF"/>
                </a:solidFill>
              </a:rPr>
              <a:t>黑色</a:t>
            </a:r>
          </a:p>
          <a:p>
            <a:pPr marL="342900" indent="-342900" algn="r" eaLnBrk="0" hangingPunct="0">
              <a:lnSpc>
                <a:spcPct val="125000"/>
              </a:lnSpc>
              <a:spcBef>
                <a:spcPct val="20000"/>
              </a:spcBef>
              <a:buFont typeface="Arial" charset="0"/>
              <a:buNone/>
              <a:defRPr/>
            </a:pPr>
            <a:r>
              <a:rPr lang="zh-CN" altLang="en-US" sz="1100">
                <a:solidFill>
                  <a:srgbClr val="FFFFFF"/>
                </a:solidFill>
              </a:rPr>
              <a:t>内部使用字体 </a:t>
            </a:r>
            <a:r>
              <a:rPr lang="en-US" altLang="zh-CN" sz="1100">
                <a:solidFill>
                  <a:srgbClr val="FFFFFF"/>
                </a:solidFill>
              </a:rPr>
              <a:t>:</a:t>
            </a:r>
          </a:p>
          <a:p>
            <a:pPr marL="342900" indent="-342900" algn="r" eaLnBrk="0" hangingPunct="0">
              <a:lnSpc>
                <a:spcPct val="125000"/>
              </a:lnSpc>
              <a:spcBef>
                <a:spcPct val="20000"/>
              </a:spcBef>
              <a:buFont typeface="Arial" charset="0"/>
              <a:buNone/>
              <a:defRPr/>
            </a:pPr>
            <a:r>
              <a:rPr lang="en-US" altLang="zh-CN" sz="1100">
                <a:solidFill>
                  <a:srgbClr val="FFFFFF"/>
                </a:solidFill>
              </a:rPr>
              <a:t>FrutigerNext LT Regular</a:t>
            </a:r>
          </a:p>
          <a:p>
            <a:pPr marL="342900" indent="-342900" algn="r" eaLnBrk="0" hangingPunct="0">
              <a:lnSpc>
                <a:spcPct val="125000"/>
              </a:lnSpc>
              <a:spcBef>
                <a:spcPct val="20000"/>
              </a:spcBef>
              <a:buFont typeface="Arial" charset="0"/>
              <a:buNone/>
              <a:defRPr/>
            </a:pPr>
            <a:r>
              <a:rPr lang="zh-CN" altLang="en-US" sz="1100">
                <a:solidFill>
                  <a:srgbClr val="FFFFFF"/>
                </a:solidFill>
              </a:rPr>
              <a:t>外部使用字体 </a:t>
            </a:r>
            <a:r>
              <a:rPr lang="en-US" altLang="zh-CN" sz="1100">
                <a:solidFill>
                  <a:srgbClr val="FFFFFF"/>
                </a:solidFill>
              </a:rPr>
              <a:t>: Arial</a:t>
            </a:r>
          </a:p>
          <a:p>
            <a:pPr marL="342900" indent="-342900" algn="r" eaLnBrk="0" hangingPunct="0">
              <a:lnSpc>
                <a:spcPct val="75000"/>
              </a:lnSpc>
              <a:spcBef>
                <a:spcPct val="20000"/>
              </a:spcBef>
              <a:buFont typeface="Arial" charset="0"/>
              <a:buNone/>
              <a:defRPr/>
            </a:pPr>
            <a:endParaRPr lang="en-US" altLang="zh-CN"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中文正文</a:t>
            </a:r>
            <a:r>
              <a:rPr lang="en-US" altLang="zh-CN" sz="1100">
                <a:solidFill>
                  <a:srgbClr val="FFFFFF"/>
                </a:solidFill>
              </a:rPr>
              <a:t>:18-20pt</a:t>
            </a:r>
          </a:p>
          <a:p>
            <a:pPr marL="342900" indent="-342900" algn="r" eaLnBrk="0" hangingPunct="0">
              <a:lnSpc>
                <a:spcPct val="125000"/>
              </a:lnSpc>
              <a:spcBef>
                <a:spcPct val="20000"/>
              </a:spcBef>
              <a:buFont typeface="Arial" charset="0"/>
              <a:buNone/>
              <a:defRPr/>
            </a:pPr>
            <a:r>
              <a:rPr lang="zh-CN" altLang="en-US" sz="1100">
                <a:solidFill>
                  <a:srgbClr val="FFFFFF"/>
                </a:solidFill>
              </a:rPr>
              <a:t>子目录</a:t>
            </a:r>
            <a:r>
              <a:rPr lang="en-US" altLang="zh-CN" sz="1100">
                <a:solidFill>
                  <a:srgbClr val="FFFFFF"/>
                </a:solidFill>
              </a:rPr>
              <a:t>(2-5</a:t>
            </a:r>
            <a:r>
              <a:rPr lang="zh-CN" altLang="en-US" sz="1100">
                <a:solidFill>
                  <a:srgbClr val="FFFFFF"/>
                </a:solidFill>
              </a:rPr>
              <a:t>级</a:t>
            </a:r>
            <a:r>
              <a:rPr lang="en-US" altLang="zh-CN" sz="1100">
                <a:solidFill>
                  <a:srgbClr val="FFFFFF"/>
                </a:solidFill>
              </a:rPr>
              <a:t>):18pt </a:t>
            </a: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a:t>
            </a:r>
            <a:r>
              <a:rPr lang="zh-CN" altLang="en-US" sz="1100">
                <a:solidFill>
                  <a:srgbClr val="FFFFFF"/>
                </a:solidFill>
              </a:rPr>
              <a:t>黑色</a:t>
            </a:r>
          </a:p>
          <a:p>
            <a:pPr marL="342900" indent="-342900" algn="r" eaLnBrk="0" hangingPunct="0">
              <a:lnSpc>
                <a:spcPct val="125000"/>
              </a:lnSpc>
              <a:spcBef>
                <a:spcPct val="20000"/>
              </a:spcBef>
              <a:buFont typeface="Arial" charset="0"/>
              <a:buNone/>
              <a:defRPr/>
            </a:pPr>
            <a:r>
              <a:rPr lang="zh-CN" altLang="en-US" sz="1100">
                <a:solidFill>
                  <a:srgbClr val="FFFFFF"/>
                </a:solidFill>
              </a:rPr>
              <a:t>字体</a:t>
            </a:r>
            <a:r>
              <a:rPr lang="en-US" altLang="zh-CN" sz="1100">
                <a:solidFill>
                  <a:srgbClr val="FFFFFF"/>
                </a:solidFill>
              </a:rPr>
              <a:t>:</a:t>
            </a:r>
            <a:r>
              <a:rPr lang="zh-CN" altLang="en-US" sz="1100">
                <a:solidFill>
                  <a:srgbClr val="FFFFFF"/>
                </a:solidFill>
              </a:rPr>
              <a:t>细黑体 </a:t>
            </a:r>
            <a:endParaRPr lang="zh-CN" altLang="en-US" sz="1100">
              <a:solidFill>
                <a:srgbClr val="000000"/>
              </a:solidFill>
            </a:endParaRPr>
          </a:p>
        </p:txBody>
      </p:sp>
      <p:sp>
        <p:nvSpPr>
          <p:cNvPr id="6156" name="Rectangle 216"/>
          <p:cNvSpPr>
            <a:spLocks noChangeArrowheads="1"/>
          </p:cNvSpPr>
          <p:nvPr/>
        </p:nvSpPr>
        <p:spPr bwMode="auto">
          <a:xfrm>
            <a:off x="12339641" y="1341439"/>
            <a:ext cx="1589087" cy="1333559"/>
          </a:xfrm>
          <a:prstGeom prst="rect">
            <a:avLst/>
          </a:prstGeom>
          <a:noFill/>
          <a:ln w="9525">
            <a:noFill/>
            <a:miter lim="800000"/>
            <a:headEnd/>
            <a:tailEnd/>
          </a:ln>
          <a:effectLst/>
        </p:spPr>
        <p:txBody>
          <a:bodyPr lIns="80124" tIns="40063" rIns="80124" bIns="40063">
            <a:spAutoFit/>
          </a:bodyPr>
          <a:lstStyle/>
          <a:p>
            <a:pPr eaLnBrk="0" hangingPunct="0">
              <a:lnSpc>
                <a:spcPct val="120000"/>
              </a:lnSpc>
              <a:spcBef>
                <a:spcPct val="20000"/>
              </a:spcBef>
              <a:buFont typeface="Arial" charset="0"/>
              <a:buNone/>
              <a:defRPr/>
            </a:pPr>
            <a:r>
              <a:rPr lang="zh-CN" altLang="en-US" sz="1100">
                <a:solidFill>
                  <a:srgbClr val="FFFFFF"/>
                </a:solidFill>
              </a:rPr>
              <a:t>配色参考方案：</a:t>
            </a:r>
          </a:p>
          <a:p>
            <a:pPr eaLnBrk="0" hangingPunct="0">
              <a:lnSpc>
                <a:spcPct val="120000"/>
              </a:lnSpc>
              <a:spcBef>
                <a:spcPct val="20000"/>
              </a:spcBef>
              <a:buFont typeface="Arial" charset="0"/>
              <a:buNone/>
              <a:defRPr/>
            </a:pPr>
            <a:r>
              <a:rPr lang="zh-CN" altLang="en-US" sz="1100">
                <a:solidFill>
                  <a:srgbClr val="FFFFFF"/>
                </a:solidFill>
              </a:rPr>
              <a:t>建议同一页面内不超过四种颜色，以下是</a:t>
            </a:r>
            <a:r>
              <a:rPr lang="en-US" altLang="zh-CN" sz="1100">
                <a:solidFill>
                  <a:srgbClr val="FFFFFF"/>
                </a:solidFill>
              </a:rPr>
              <a:t>13</a:t>
            </a:r>
            <a:r>
              <a:rPr lang="zh-CN" altLang="en-US" sz="1100">
                <a:solidFill>
                  <a:srgbClr val="FFFFFF"/>
                </a:solidFill>
              </a:rPr>
              <a:t>组配色方案，同一页面内只选择一组使用。（仅供参考）</a:t>
            </a:r>
          </a:p>
        </p:txBody>
      </p:sp>
      <p:sp>
        <p:nvSpPr>
          <p:cNvPr id="6157" name="Rectangle 217"/>
          <p:cNvSpPr>
            <a:spLocks noChangeArrowheads="1"/>
          </p:cNvSpPr>
          <p:nvPr/>
        </p:nvSpPr>
        <p:spPr bwMode="auto">
          <a:xfrm>
            <a:off x="12339638" y="7938"/>
            <a:ext cx="1493837" cy="487174"/>
          </a:xfrm>
          <a:prstGeom prst="rect">
            <a:avLst/>
          </a:prstGeom>
          <a:noFill/>
          <a:ln w="9525">
            <a:noFill/>
            <a:miter lim="800000"/>
            <a:headEnd/>
            <a:tailEnd/>
          </a:ln>
          <a:effectLst/>
        </p:spPr>
        <p:txBody>
          <a:bodyPr lIns="80124" tIns="40063" rIns="80124" bIns="40063">
            <a:spAutoFit/>
          </a:bodyPr>
          <a:lstStyle/>
          <a:p>
            <a:pPr eaLnBrk="0" hangingPunct="0">
              <a:lnSpc>
                <a:spcPct val="120000"/>
              </a:lnSpc>
              <a:spcBef>
                <a:spcPct val="20000"/>
              </a:spcBef>
              <a:buFont typeface="Arial" charset="0"/>
              <a:buNone/>
              <a:defRPr/>
            </a:pPr>
            <a:r>
              <a:rPr lang="zh-CN" altLang="en-US" sz="1100">
                <a:solidFill>
                  <a:srgbClr val="FFFFFF"/>
                </a:solidFill>
              </a:rPr>
              <a:t>客户或者合作伙伴的标志放在右上角</a:t>
            </a:r>
            <a:r>
              <a:rPr lang="en-US" altLang="zh-CN" sz="1100">
                <a:solidFill>
                  <a:srgbClr val="FFFFFF"/>
                </a:solidFill>
              </a:rPr>
              <a:t>.</a:t>
            </a:r>
            <a:endParaRPr lang="zh-CN" altLang="en-US" sz="1100">
              <a:solidFill>
                <a:srgbClr val="FFFFFF"/>
              </a:solidFill>
            </a:endParaRPr>
          </a:p>
        </p:txBody>
      </p:sp>
      <p:grpSp>
        <p:nvGrpSpPr>
          <p:cNvPr id="7176" name="组合 79"/>
          <p:cNvGrpSpPr>
            <a:grpSpLocks/>
          </p:cNvGrpSpPr>
          <p:nvPr/>
        </p:nvGrpSpPr>
        <p:grpSpPr bwMode="auto">
          <a:xfrm>
            <a:off x="876300" y="5608639"/>
            <a:ext cx="10440988" cy="837744"/>
            <a:chOff x="876300" y="5608638"/>
            <a:chExt cx="10440988" cy="837744"/>
          </a:xfrm>
        </p:grpSpPr>
        <p:sp>
          <p:nvSpPr>
            <p:cNvPr id="81" name="Text Box 5"/>
            <p:cNvSpPr txBox="1">
              <a:spLocks noChangeArrowheads="1"/>
            </p:cNvSpPr>
            <p:nvPr userDrawn="1"/>
          </p:nvSpPr>
          <p:spPr bwMode="auto">
            <a:xfrm>
              <a:off x="876300" y="6230938"/>
              <a:ext cx="2951770" cy="215444"/>
            </a:xfrm>
            <a:prstGeom prst="rect">
              <a:avLst/>
            </a:prstGeom>
            <a:noFill/>
            <a:ln>
              <a:noFill/>
            </a:ln>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dirty="0" smtClean="0">
                  <a:solidFill>
                    <a:srgbClr val="000000"/>
                  </a:solidFill>
                  <a:latin typeface="FrutigerNext LT Bold" pitchFamily="34" charset="0"/>
                  <a:ea typeface="MS PGothic" pitchFamily="34" charset="-128"/>
                </a:rPr>
                <a:t>HUAWEI TECHNOLOGIES CO., LTD.</a:t>
              </a:r>
            </a:p>
          </p:txBody>
        </p:sp>
        <p:pic>
          <p:nvPicPr>
            <p:cNvPr id="7248" name="Picture 89" descr="Huawei logo"/>
            <p:cNvPicPr>
              <a:picLocks noChangeAspect="1" noChangeArrowheads="1"/>
            </p:cNvPicPr>
            <p:nvPr userDrawn="1"/>
          </p:nvPicPr>
          <p:blipFill>
            <a:blip r:embed="rId3" cstate="print"/>
            <a:srcRect/>
            <a:stretch>
              <a:fillRect/>
            </a:stretch>
          </p:blipFill>
          <p:spPr bwMode="auto">
            <a:xfrm>
              <a:off x="10483850" y="5608638"/>
              <a:ext cx="833438" cy="835025"/>
            </a:xfrm>
            <a:prstGeom prst="rect">
              <a:avLst/>
            </a:prstGeom>
            <a:noFill/>
            <a:ln w="9525">
              <a:noFill/>
              <a:miter lim="800000"/>
              <a:headEnd/>
              <a:tailEnd/>
            </a:ln>
          </p:spPr>
        </p:pic>
      </p:grpSp>
      <p:pic>
        <p:nvPicPr>
          <p:cNvPr id="7177" name="图片 85"/>
          <p:cNvPicPr>
            <a:picLocks noChangeAspect="1"/>
          </p:cNvPicPr>
          <p:nvPr/>
        </p:nvPicPr>
        <p:blipFill>
          <a:blip r:embed="rId4" cstate="print"/>
          <a:srcRect/>
          <a:stretch>
            <a:fillRect/>
          </a:stretch>
        </p:blipFill>
        <p:spPr bwMode="auto">
          <a:xfrm>
            <a:off x="1592" y="1268413"/>
            <a:ext cx="12193587" cy="2951162"/>
          </a:xfrm>
          <a:prstGeom prst="rect">
            <a:avLst/>
          </a:prstGeom>
          <a:noFill/>
          <a:ln w="9525">
            <a:noFill/>
            <a:miter lim="800000"/>
            <a:headEnd/>
            <a:tailEnd/>
          </a:ln>
        </p:spPr>
      </p:pic>
      <p:pic>
        <p:nvPicPr>
          <p:cNvPr id="7178" name="图片 86"/>
          <p:cNvPicPr>
            <a:picLocks noChangeAspect="1"/>
          </p:cNvPicPr>
          <p:nvPr/>
        </p:nvPicPr>
        <p:blipFill>
          <a:blip r:embed="rId5" cstate="print"/>
          <a:srcRect/>
          <a:stretch>
            <a:fillRect/>
          </a:stretch>
        </p:blipFill>
        <p:spPr bwMode="auto">
          <a:xfrm>
            <a:off x="8374063" y="1268416"/>
            <a:ext cx="3821112" cy="2949575"/>
          </a:xfrm>
          <a:prstGeom prst="rect">
            <a:avLst/>
          </a:prstGeom>
          <a:noFill/>
          <a:ln w="9525">
            <a:noFill/>
            <a:miter lim="800000"/>
            <a:headEnd/>
            <a:tailEnd/>
          </a:ln>
        </p:spPr>
      </p:pic>
      <p:sp>
        <p:nvSpPr>
          <p:cNvPr id="88" name="Text Box 7"/>
          <p:cNvSpPr txBox="1">
            <a:spLocks noChangeArrowheads="1"/>
          </p:cNvSpPr>
          <p:nvPr/>
        </p:nvSpPr>
        <p:spPr bwMode="auto">
          <a:xfrm>
            <a:off x="10148891" y="3795718"/>
            <a:ext cx="1269899" cy="246221"/>
          </a:xfrm>
          <a:prstGeom prst="rect">
            <a:avLst/>
          </a:prstGeom>
          <a:noFill/>
          <a:ln>
            <a:noFill/>
          </a:ln>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smtClean="0">
                <a:solidFill>
                  <a:srgbClr val="FFFFFF"/>
                </a:solidFill>
                <a:latin typeface="FrutigerNext LT Bold" pitchFamily="34" charset="0"/>
                <a:ea typeface="MS PGothic" pitchFamily="34" charset="-128"/>
              </a:rPr>
              <a:t>www.huawei.com</a:t>
            </a:r>
          </a:p>
        </p:txBody>
      </p:sp>
      <p:grpSp>
        <p:nvGrpSpPr>
          <p:cNvPr id="7180" name="Group 148"/>
          <p:cNvGrpSpPr>
            <a:grpSpLocks/>
          </p:cNvGrpSpPr>
          <p:nvPr/>
        </p:nvGrpSpPr>
        <p:grpSpPr bwMode="auto">
          <a:xfrm>
            <a:off x="12436477" y="3511550"/>
            <a:ext cx="1225550" cy="3224213"/>
            <a:chOff x="5839" y="2251"/>
            <a:chExt cx="579" cy="2031"/>
          </a:xfrm>
        </p:grpSpPr>
        <p:sp>
          <p:nvSpPr>
            <p:cNvPr id="90" name="Rectangle 149"/>
            <p:cNvSpPr>
              <a:spLocks noChangeArrowheads="1"/>
            </p:cNvSpPr>
            <p:nvPr userDrawn="1"/>
          </p:nvSpPr>
          <p:spPr bwMode="auto">
            <a:xfrm>
              <a:off x="5839" y="3149"/>
              <a:ext cx="579" cy="233"/>
            </a:xfrm>
            <a:prstGeom prst="rect">
              <a:avLst/>
            </a:prstGeom>
            <a:solidFill>
              <a:srgbClr val="FFFFFF"/>
            </a:solidFill>
            <a:ln w="9525" algn="ctr">
              <a:noFill/>
              <a:miter lim="800000"/>
              <a:headEnd/>
              <a:tailEnd/>
            </a:ln>
            <a:effectLst/>
          </p:spPr>
          <p:txBody>
            <a:bodyPr lIns="91425" tIns="45712" rIns="91425" bIns="45712" anchor="ctr">
              <a:spAutoFit/>
            </a:bodyPr>
            <a:lstStyle/>
            <a:p>
              <a:pPr>
                <a:defRPr/>
              </a:pPr>
              <a:endParaRPr lang="zh-CN" altLang="en-US"/>
            </a:p>
          </p:txBody>
        </p:sp>
        <p:grpSp>
          <p:nvGrpSpPr>
            <p:cNvPr id="7182" name="Group 150"/>
            <p:cNvGrpSpPr>
              <a:grpSpLocks/>
            </p:cNvGrpSpPr>
            <p:nvPr userDrawn="1"/>
          </p:nvGrpSpPr>
          <p:grpSpPr bwMode="auto">
            <a:xfrm>
              <a:off x="5893" y="2387"/>
              <a:ext cx="466" cy="115"/>
              <a:chOff x="5893" y="2387"/>
              <a:chExt cx="466" cy="115"/>
            </a:xfrm>
          </p:grpSpPr>
          <p:sp>
            <p:nvSpPr>
              <p:cNvPr id="152" name="Rectangle 151"/>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53" name="Rectangle 152"/>
              <p:cNvSpPr>
                <a:spLocks noChangeArrowheads="1"/>
              </p:cNvSpPr>
              <p:nvPr userDrawn="1"/>
            </p:nvSpPr>
            <p:spPr bwMode="auto">
              <a:xfrm flipV="1">
                <a:off x="6126" y="2387"/>
                <a:ext cx="115"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54" name="Rectangle 153"/>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a:defRPr/>
                </a:pPr>
                <a:endParaRPr lang="zh-CN" altLang="en-US"/>
              </a:p>
            </p:txBody>
          </p:sp>
          <p:sp>
            <p:nvSpPr>
              <p:cNvPr id="155" name="Rectangle 154"/>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a:defRPr/>
                </a:pPr>
                <a:endParaRPr lang="zh-CN" altLang="en-US"/>
              </a:p>
            </p:txBody>
          </p:sp>
        </p:grpSp>
        <p:grpSp>
          <p:nvGrpSpPr>
            <p:cNvPr id="7183" name="Group 155"/>
            <p:cNvGrpSpPr>
              <a:grpSpLocks/>
            </p:cNvGrpSpPr>
            <p:nvPr userDrawn="1"/>
          </p:nvGrpSpPr>
          <p:grpSpPr bwMode="auto">
            <a:xfrm>
              <a:off x="5893" y="2523"/>
              <a:ext cx="466" cy="115"/>
              <a:chOff x="5893" y="2523"/>
              <a:chExt cx="466" cy="115"/>
            </a:xfrm>
          </p:grpSpPr>
          <p:sp>
            <p:nvSpPr>
              <p:cNvPr id="148" name="Rectangle 156"/>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49" name="Rectangle 157"/>
              <p:cNvSpPr>
                <a:spLocks noChangeArrowheads="1"/>
              </p:cNvSpPr>
              <p:nvPr userDrawn="1"/>
            </p:nvSpPr>
            <p:spPr bwMode="auto">
              <a:xfrm flipV="1">
                <a:off x="6126" y="2523"/>
                <a:ext cx="115"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50" name="Rectangle 158"/>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51" name="Rectangle 159"/>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grpSp>
        <p:grpSp>
          <p:nvGrpSpPr>
            <p:cNvPr id="7184" name="Group 160"/>
            <p:cNvGrpSpPr>
              <a:grpSpLocks/>
            </p:cNvGrpSpPr>
            <p:nvPr userDrawn="1"/>
          </p:nvGrpSpPr>
          <p:grpSpPr bwMode="auto">
            <a:xfrm>
              <a:off x="5893" y="2659"/>
              <a:ext cx="466" cy="115"/>
              <a:chOff x="5893" y="2659"/>
              <a:chExt cx="466" cy="115"/>
            </a:xfrm>
          </p:grpSpPr>
          <p:sp>
            <p:nvSpPr>
              <p:cNvPr id="144" name="Rectangle 161"/>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45" name="Rectangle 162"/>
              <p:cNvSpPr>
                <a:spLocks noChangeArrowheads="1"/>
              </p:cNvSpPr>
              <p:nvPr userDrawn="1"/>
            </p:nvSpPr>
            <p:spPr bwMode="auto">
              <a:xfrm flipV="1">
                <a:off x="6126" y="2659"/>
                <a:ext cx="115" cy="115"/>
              </a:xfrm>
              <a:prstGeom prst="rect">
                <a:avLst/>
              </a:prstGeom>
              <a:solidFill>
                <a:srgbClr val="0099CC"/>
              </a:solidFill>
              <a:ln w="9525">
                <a:noFill/>
                <a:miter lim="800000"/>
                <a:headEnd/>
                <a:tailEnd/>
              </a:ln>
              <a:effectLst/>
            </p:spPr>
            <p:txBody>
              <a:bodyPr wrap="none" anchor="ctr"/>
              <a:lstStyle/>
              <a:p>
                <a:pPr>
                  <a:defRPr/>
                </a:pPr>
                <a:endParaRPr lang="zh-CN" altLang="en-US"/>
              </a:p>
            </p:txBody>
          </p:sp>
          <p:sp>
            <p:nvSpPr>
              <p:cNvPr id="146" name="Rectangle 163"/>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47" name="Rectangle 164"/>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a:defRPr/>
                </a:pPr>
                <a:endParaRPr lang="zh-CN" altLang="en-US"/>
              </a:p>
            </p:txBody>
          </p:sp>
        </p:grpSp>
        <p:grpSp>
          <p:nvGrpSpPr>
            <p:cNvPr id="7185" name="Group 165"/>
            <p:cNvGrpSpPr>
              <a:grpSpLocks/>
            </p:cNvGrpSpPr>
            <p:nvPr userDrawn="1"/>
          </p:nvGrpSpPr>
          <p:grpSpPr bwMode="auto">
            <a:xfrm>
              <a:off x="5893" y="2251"/>
              <a:ext cx="466" cy="119"/>
              <a:chOff x="5893" y="2251"/>
              <a:chExt cx="466" cy="119"/>
            </a:xfrm>
          </p:grpSpPr>
          <p:sp>
            <p:nvSpPr>
              <p:cNvPr id="140" name="Rectangle 166"/>
              <p:cNvSpPr>
                <a:spLocks noChangeArrowheads="1"/>
              </p:cNvSpPr>
              <p:nvPr userDrawn="1"/>
            </p:nvSpPr>
            <p:spPr bwMode="auto">
              <a:xfrm flipV="1">
                <a:off x="6126" y="2251"/>
                <a:ext cx="115" cy="119"/>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41" name="Rectangle 167"/>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a:defRPr/>
                </a:pPr>
                <a:endParaRPr lang="zh-CN" altLang="en-US"/>
              </a:p>
            </p:txBody>
          </p:sp>
          <p:sp>
            <p:nvSpPr>
              <p:cNvPr id="142" name="Rectangle 168"/>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43" name="Rectangle 169"/>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a:defRPr/>
                </a:pPr>
                <a:endParaRPr lang="zh-CN" altLang="en-US"/>
              </a:p>
            </p:txBody>
          </p:sp>
        </p:grpSp>
        <p:grpSp>
          <p:nvGrpSpPr>
            <p:cNvPr id="7186" name="Group 170"/>
            <p:cNvGrpSpPr>
              <a:grpSpLocks/>
            </p:cNvGrpSpPr>
            <p:nvPr userDrawn="1"/>
          </p:nvGrpSpPr>
          <p:grpSpPr bwMode="auto">
            <a:xfrm>
              <a:off x="5893" y="2886"/>
              <a:ext cx="466" cy="115"/>
              <a:chOff x="5893" y="2886"/>
              <a:chExt cx="466" cy="115"/>
            </a:xfrm>
          </p:grpSpPr>
          <p:sp>
            <p:nvSpPr>
              <p:cNvPr id="136" name="Rectangle 171"/>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37" name="Rectangle 172"/>
              <p:cNvSpPr>
                <a:spLocks noChangeArrowheads="1"/>
              </p:cNvSpPr>
              <p:nvPr userDrawn="1"/>
            </p:nvSpPr>
            <p:spPr bwMode="auto">
              <a:xfrm flipV="1">
                <a:off x="6126" y="2886"/>
                <a:ext cx="115"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38" name="Rectangle 173"/>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39" name="Rectangle 174"/>
              <p:cNvSpPr>
                <a:spLocks noChangeArrowheads="1"/>
              </p:cNvSpPr>
              <p:nvPr userDrawn="1"/>
            </p:nvSpPr>
            <p:spPr bwMode="auto">
              <a:xfrm flipV="1">
                <a:off x="5893" y="2886"/>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7187" name="Group 175"/>
            <p:cNvGrpSpPr>
              <a:grpSpLocks/>
            </p:cNvGrpSpPr>
            <p:nvPr userDrawn="1"/>
          </p:nvGrpSpPr>
          <p:grpSpPr bwMode="auto">
            <a:xfrm>
              <a:off x="5893" y="3022"/>
              <a:ext cx="466" cy="115"/>
              <a:chOff x="5893" y="3022"/>
              <a:chExt cx="466" cy="115"/>
            </a:xfrm>
          </p:grpSpPr>
          <p:sp>
            <p:nvSpPr>
              <p:cNvPr id="132" name="Rectangle 176"/>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33" name="Rectangle 177"/>
              <p:cNvSpPr>
                <a:spLocks noChangeArrowheads="1"/>
              </p:cNvSpPr>
              <p:nvPr userDrawn="1"/>
            </p:nvSpPr>
            <p:spPr bwMode="auto">
              <a:xfrm flipV="1">
                <a:off x="6126" y="3022"/>
                <a:ext cx="115"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34" name="Rectangle 178"/>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135" name="Rectangle 179"/>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7188" name="Group 180"/>
            <p:cNvGrpSpPr>
              <a:grpSpLocks/>
            </p:cNvGrpSpPr>
            <p:nvPr userDrawn="1"/>
          </p:nvGrpSpPr>
          <p:grpSpPr bwMode="auto">
            <a:xfrm>
              <a:off x="5893" y="3158"/>
              <a:ext cx="466" cy="115"/>
              <a:chOff x="5893" y="3158"/>
              <a:chExt cx="466" cy="115"/>
            </a:xfrm>
          </p:grpSpPr>
          <p:sp>
            <p:nvSpPr>
              <p:cNvPr id="128" name="Rectangle 181"/>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29" name="Rectangle 182"/>
              <p:cNvSpPr>
                <a:spLocks noChangeArrowheads="1"/>
              </p:cNvSpPr>
              <p:nvPr userDrawn="1"/>
            </p:nvSpPr>
            <p:spPr bwMode="auto">
              <a:xfrm flipV="1">
                <a:off x="6126" y="3158"/>
                <a:ext cx="115"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130" name="Rectangle 183"/>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31" name="Rectangle 184"/>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7189" name="Group 185"/>
            <p:cNvGrpSpPr>
              <a:grpSpLocks/>
            </p:cNvGrpSpPr>
            <p:nvPr userDrawn="1"/>
          </p:nvGrpSpPr>
          <p:grpSpPr bwMode="auto">
            <a:xfrm>
              <a:off x="5893" y="3385"/>
              <a:ext cx="466" cy="115"/>
              <a:chOff x="5893" y="3385"/>
              <a:chExt cx="466" cy="115"/>
            </a:xfrm>
          </p:grpSpPr>
          <p:sp>
            <p:nvSpPr>
              <p:cNvPr id="124" name="Rectangle 186"/>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25" name="Rectangle 187"/>
              <p:cNvSpPr>
                <a:spLocks noChangeArrowheads="1"/>
              </p:cNvSpPr>
              <p:nvPr userDrawn="1"/>
            </p:nvSpPr>
            <p:spPr bwMode="auto">
              <a:xfrm flipV="1">
                <a:off x="6126" y="3385"/>
                <a:ext cx="115"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26" name="Rectangle 188"/>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27" name="Rectangle 189"/>
              <p:cNvSpPr>
                <a:spLocks noChangeArrowheads="1"/>
              </p:cNvSpPr>
              <p:nvPr userDrawn="1"/>
            </p:nvSpPr>
            <p:spPr bwMode="auto">
              <a:xfrm flipV="1">
                <a:off x="5893" y="3385"/>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7190" name="Group 190"/>
            <p:cNvGrpSpPr>
              <a:grpSpLocks/>
            </p:cNvGrpSpPr>
            <p:nvPr userDrawn="1"/>
          </p:nvGrpSpPr>
          <p:grpSpPr bwMode="auto">
            <a:xfrm>
              <a:off x="5893" y="3521"/>
              <a:ext cx="466" cy="115"/>
              <a:chOff x="5893" y="3521"/>
              <a:chExt cx="466" cy="115"/>
            </a:xfrm>
          </p:grpSpPr>
          <p:sp>
            <p:nvSpPr>
              <p:cNvPr id="120" name="Rectangle 191"/>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21" name="Rectangle 192"/>
              <p:cNvSpPr>
                <a:spLocks noChangeArrowheads="1"/>
              </p:cNvSpPr>
              <p:nvPr userDrawn="1"/>
            </p:nvSpPr>
            <p:spPr bwMode="auto">
              <a:xfrm flipV="1">
                <a:off x="6126" y="3521"/>
                <a:ext cx="115"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22" name="Rectangle 193"/>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123" name="Rectangle 194"/>
              <p:cNvSpPr>
                <a:spLocks noChangeArrowheads="1"/>
              </p:cNvSpPr>
              <p:nvPr userDrawn="1"/>
            </p:nvSpPr>
            <p:spPr bwMode="auto">
              <a:xfrm flipV="1">
                <a:off x="5893" y="3521"/>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7191" name="Group 195"/>
            <p:cNvGrpSpPr>
              <a:grpSpLocks/>
            </p:cNvGrpSpPr>
            <p:nvPr userDrawn="1"/>
          </p:nvGrpSpPr>
          <p:grpSpPr bwMode="auto">
            <a:xfrm>
              <a:off x="5893" y="3657"/>
              <a:ext cx="466" cy="115"/>
              <a:chOff x="5893" y="3657"/>
              <a:chExt cx="466" cy="115"/>
            </a:xfrm>
          </p:grpSpPr>
          <p:sp>
            <p:nvSpPr>
              <p:cNvPr id="116" name="Rectangle 196"/>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17" name="Rectangle 197"/>
              <p:cNvSpPr>
                <a:spLocks noChangeArrowheads="1"/>
              </p:cNvSpPr>
              <p:nvPr userDrawn="1"/>
            </p:nvSpPr>
            <p:spPr bwMode="auto">
              <a:xfrm flipV="1">
                <a:off x="6126" y="3657"/>
                <a:ext cx="115"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118" name="Rectangle 198"/>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19" name="Rectangle 199"/>
              <p:cNvSpPr>
                <a:spLocks noChangeArrowheads="1"/>
              </p:cNvSpPr>
              <p:nvPr userDrawn="1"/>
            </p:nvSpPr>
            <p:spPr bwMode="auto">
              <a:xfrm flipV="1">
                <a:off x="5893" y="3657"/>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7192" name="Group 200"/>
            <p:cNvGrpSpPr>
              <a:grpSpLocks/>
            </p:cNvGrpSpPr>
            <p:nvPr userDrawn="1"/>
          </p:nvGrpSpPr>
          <p:grpSpPr bwMode="auto">
            <a:xfrm>
              <a:off x="5893" y="3884"/>
              <a:ext cx="466" cy="115"/>
              <a:chOff x="5893" y="3884"/>
              <a:chExt cx="466" cy="115"/>
            </a:xfrm>
          </p:grpSpPr>
          <p:sp>
            <p:nvSpPr>
              <p:cNvPr id="112" name="Rectangle 201"/>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13" name="Rectangle 202"/>
              <p:cNvSpPr>
                <a:spLocks noChangeArrowheads="1"/>
              </p:cNvSpPr>
              <p:nvPr userDrawn="1"/>
            </p:nvSpPr>
            <p:spPr bwMode="auto">
              <a:xfrm flipV="1">
                <a:off x="6126" y="3884"/>
                <a:ext cx="115"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14" name="Rectangle 203"/>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15" name="Rectangle 204"/>
              <p:cNvSpPr>
                <a:spLocks noChangeArrowheads="1"/>
              </p:cNvSpPr>
              <p:nvPr userDrawn="1"/>
            </p:nvSpPr>
            <p:spPr bwMode="auto">
              <a:xfrm flipV="1">
                <a:off x="5893" y="3884"/>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nvGrpSpPr>
            <p:cNvPr id="7193" name="Group 205"/>
            <p:cNvGrpSpPr>
              <a:grpSpLocks/>
            </p:cNvGrpSpPr>
            <p:nvPr userDrawn="1"/>
          </p:nvGrpSpPr>
          <p:grpSpPr bwMode="auto">
            <a:xfrm>
              <a:off x="5893" y="4026"/>
              <a:ext cx="466" cy="115"/>
              <a:chOff x="5893" y="4026"/>
              <a:chExt cx="466" cy="115"/>
            </a:xfrm>
          </p:grpSpPr>
          <p:sp>
            <p:nvSpPr>
              <p:cNvPr id="108" name="Rectangle 206"/>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09" name="Rectangle 207"/>
              <p:cNvSpPr>
                <a:spLocks noChangeArrowheads="1"/>
              </p:cNvSpPr>
              <p:nvPr userDrawn="1"/>
            </p:nvSpPr>
            <p:spPr bwMode="auto">
              <a:xfrm flipV="1">
                <a:off x="6126" y="4026"/>
                <a:ext cx="115"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10" name="Rectangle 208"/>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111" name="Rectangle 209"/>
              <p:cNvSpPr>
                <a:spLocks noChangeArrowheads="1"/>
              </p:cNvSpPr>
              <p:nvPr userDrawn="1"/>
            </p:nvSpPr>
            <p:spPr bwMode="auto">
              <a:xfrm flipV="1">
                <a:off x="5893" y="4026"/>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nvGrpSpPr>
            <p:cNvPr id="7194" name="Group 210"/>
            <p:cNvGrpSpPr>
              <a:grpSpLocks/>
            </p:cNvGrpSpPr>
            <p:nvPr userDrawn="1"/>
          </p:nvGrpSpPr>
          <p:grpSpPr bwMode="auto">
            <a:xfrm>
              <a:off x="5893" y="4167"/>
              <a:ext cx="466" cy="115"/>
              <a:chOff x="5893" y="4167"/>
              <a:chExt cx="466" cy="115"/>
            </a:xfrm>
          </p:grpSpPr>
          <p:sp>
            <p:nvSpPr>
              <p:cNvPr id="104" name="Rectangle 211"/>
              <p:cNvSpPr>
                <a:spLocks noChangeArrowheads="1"/>
              </p:cNvSpPr>
              <p:nvPr userDrawn="1"/>
            </p:nvSpPr>
            <p:spPr bwMode="auto">
              <a:xfrm flipV="1">
                <a:off x="6010" y="4167"/>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05" name="Rectangle 212"/>
              <p:cNvSpPr>
                <a:spLocks noChangeArrowheads="1"/>
              </p:cNvSpPr>
              <p:nvPr userDrawn="1"/>
            </p:nvSpPr>
            <p:spPr bwMode="auto">
              <a:xfrm flipV="1">
                <a:off x="6126" y="4167"/>
                <a:ext cx="115" cy="115"/>
              </a:xfrm>
              <a:prstGeom prst="rect">
                <a:avLst/>
              </a:prstGeom>
              <a:solidFill>
                <a:srgbClr val="333399"/>
              </a:solidFill>
              <a:ln w="9525">
                <a:noFill/>
                <a:miter lim="800000"/>
                <a:headEnd/>
                <a:tailEnd/>
              </a:ln>
              <a:effectLst/>
            </p:spPr>
            <p:txBody>
              <a:bodyPr wrap="none" anchor="ctr"/>
              <a:lstStyle/>
              <a:p>
                <a:pPr>
                  <a:defRPr/>
                </a:pPr>
                <a:endParaRPr lang="zh-CN" altLang="en-US"/>
              </a:p>
            </p:txBody>
          </p:sp>
          <p:sp>
            <p:nvSpPr>
              <p:cNvPr id="106" name="Rectangle 213"/>
              <p:cNvSpPr>
                <a:spLocks noChangeArrowheads="1"/>
              </p:cNvSpPr>
              <p:nvPr userDrawn="1"/>
            </p:nvSpPr>
            <p:spPr bwMode="auto">
              <a:xfrm flipV="1">
                <a:off x="6242" y="4167"/>
                <a:ext cx="117" cy="115"/>
              </a:xfrm>
              <a:prstGeom prst="rect">
                <a:avLst/>
              </a:prstGeom>
              <a:solidFill>
                <a:srgbClr val="BBE0E3"/>
              </a:solidFill>
              <a:ln w="9525">
                <a:noFill/>
                <a:miter lim="800000"/>
                <a:headEnd/>
                <a:tailEnd/>
              </a:ln>
              <a:effectLst/>
            </p:spPr>
            <p:txBody>
              <a:bodyPr wrap="none" anchor="ctr"/>
              <a:lstStyle/>
              <a:p>
                <a:pPr>
                  <a:defRPr/>
                </a:pPr>
                <a:endParaRPr lang="zh-CN" altLang="en-US"/>
              </a:p>
            </p:txBody>
          </p:sp>
          <p:sp>
            <p:nvSpPr>
              <p:cNvPr id="107" name="Rectangle 214"/>
              <p:cNvSpPr>
                <a:spLocks noChangeArrowheads="1"/>
              </p:cNvSpPr>
              <p:nvPr userDrawn="1"/>
            </p:nvSpPr>
            <p:spPr bwMode="auto">
              <a:xfrm flipV="1">
                <a:off x="5893" y="4167"/>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spTree>
  </p:cSld>
  <p:clrMap bg1="lt1" tx1="dk1" bg2="lt2" tx2="dk2" accent1="accent1" accent2="accent2" accent3="accent3" accent4="accent4" accent5="accent5" accent6="accent6" hlink="hlink" folHlink="folHlink"/>
  <p:sldLayoutIdLst>
    <p:sldLayoutId id="2147483837"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黑体" pitchFamily="49" charset="-122"/>
          <a:ea typeface="黑体" pitchFamily="49" charset="-122"/>
          <a:cs typeface="+mj-cs"/>
        </a:defRPr>
      </a:lvl1pPr>
      <a:lvl2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图片 85"/>
          <p:cNvPicPr>
            <a:picLocks noChangeAspect="1"/>
          </p:cNvPicPr>
          <p:nvPr/>
        </p:nvPicPr>
        <p:blipFill>
          <a:blip r:embed="rId3" cstate="print"/>
          <a:srcRect/>
          <a:stretch>
            <a:fillRect/>
          </a:stretch>
        </p:blipFill>
        <p:spPr bwMode="auto">
          <a:xfrm>
            <a:off x="1592" y="1268413"/>
            <a:ext cx="12193587" cy="2951162"/>
          </a:xfrm>
          <a:prstGeom prst="rect">
            <a:avLst/>
          </a:prstGeom>
          <a:noFill/>
          <a:ln w="9525">
            <a:noFill/>
            <a:miter lim="800000"/>
            <a:headEnd/>
            <a:tailEnd/>
          </a:ln>
        </p:spPr>
      </p:pic>
      <p:pic>
        <p:nvPicPr>
          <p:cNvPr id="9219" name="图片 86"/>
          <p:cNvPicPr>
            <a:picLocks noChangeAspect="1"/>
          </p:cNvPicPr>
          <p:nvPr/>
        </p:nvPicPr>
        <p:blipFill>
          <a:blip r:embed="rId4" cstate="print"/>
          <a:srcRect/>
          <a:stretch>
            <a:fillRect/>
          </a:stretch>
        </p:blipFill>
        <p:spPr bwMode="auto">
          <a:xfrm>
            <a:off x="8374063" y="1268416"/>
            <a:ext cx="3821112" cy="2949575"/>
          </a:xfrm>
          <a:prstGeom prst="rect">
            <a:avLst/>
          </a:prstGeom>
          <a:noFill/>
          <a:ln w="9525">
            <a:noFill/>
            <a:miter lim="800000"/>
            <a:headEnd/>
            <a:tailEnd/>
          </a:ln>
        </p:spPr>
      </p:pic>
      <p:sp>
        <p:nvSpPr>
          <p:cNvPr id="88" name="Text Box 7"/>
          <p:cNvSpPr txBox="1">
            <a:spLocks noChangeArrowheads="1"/>
          </p:cNvSpPr>
          <p:nvPr/>
        </p:nvSpPr>
        <p:spPr bwMode="auto">
          <a:xfrm>
            <a:off x="10148891" y="3795718"/>
            <a:ext cx="1269899" cy="246221"/>
          </a:xfrm>
          <a:prstGeom prst="rect">
            <a:avLst/>
          </a:prstGeom>
          <a:noFill/>
          <a:ln>
            <a:noFill/>
          </a:ln>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smtClean="0">
                <a:solidFill>
                  <a:srgbClr val="FFFFFF"/>
                </a:solidFill>
                <a:latin typeface="FrutigerNext LT Bold" pitchFamily="34" charset="0"/>
                <a:ea typeface="MS PGothic" pitchFamily="34" charset="-128"/>
              </a:rPr>
              <a:t>www.huawei.com</a:t>
            </a:r>
          </a:p>
        </p:txBody>
      </p:sp>
      <p:sp>
        <p:nvSpPr>
          <p:cNvPr id="9221" name="Rectangle 8"/>
          <p:cNvSpPr>
            <a:spLocks noGrp="1" noChangeArrowheads="1"/>
          </p:cNvSpPr>
          <p:nvPr>
            <p:ph type="title"/>
          </p:nvPr>
        </p:nvSpPr>
        <p:spPr bwMode="auto">
          <a:xfrm>
            <a:off x="876301" y="4508500"/>
            <a:ext cx="7399338" cy="579438"/>
          </a:xfrm>
          <a:prstGeom prst="rect">
            <a:avLst/>
          </a:prstGeom>
          <a:noFill/>
          <a:ln w="9525" algn="ctr">
            <a:noFill/>
            <a:miter lim="800000"/>
            <a:headEnd/>
            <a:tailEnd/>
          </a:ln>
        </p:spPr>
        <p:txBody>
          <a:bodyPr vert="horz" wrap="square" lIns="0" tIns="45720" rIns="91440" bIns="45720" numCol="1" anchor="t" anchorCtr="0" compatLnSpc="1">
            <a:prstTxWarp prst="textNoShape">
              <a:avLst/>
            </a:prstTxWarp>
            <a:spAutoFit/>
          </a:bodyPr>
          <a:lstStyle/>
          <a:p>
            <a:pPr lvl="0"/>
            <a:r>
              <a:rPr lang="zh-CN" altLang="en-US" smtClean="0"/>
              <a:t>单击此处编辑母版标题样式</a:t>
            </a:r>
          </a:p>
        </p:txBody>
      </p:sp>
      <p:sp>
        <p:nvSpPr>
          <p:cNvPr id="7176" name="Rectangle 13"/>
          <p:cNvSpPr>
            <a:spLocks noChangeArrowheads="1"/>
          </p:cNvSpPr>
          <p:nvPr/>
        </p:nvSpPr>
        <p:spPr bwMode="auto">
          <a:xfrm>
            <a:off x="10145717" y="476250"/>
            <a:ext cx="1954211" cy="215900"/>
          </a:xfrm>
          <a:prstGeom prst="rect">
            <a:avLst/>
          </a:prstGeom>
          <a:noFill/>
          <a:ln w="9525" algn="ctr">
            <a:noFill/>
            <a:miter lim="800000"/>
            <a:headEnd/>
            <a:tailEnd/>
          </a:ln>
          <a:effectLst/>
        </p:spPr>
        <p:txBody>
          <a:bodyPr lIns="0" tIns="0" rIns="0" bIns="0">
            <a:spAutoFit/>
          </a:bodyPr>
          <a:lstStyle/>
          <a:p>
            <a:pPr defTabSz="784225" eaLnBrk="0" hangingPunct="0">
              <a:defRPr/>
            </a:pPr>
            <a:r>
              <a:rPr lang="en-US" altLang="zh-CN" sz="1400" b="1" dirty="0">
                <a:solidFill>
                  <a:srgbClr val="666666"/>
                </a:solidFill>
                <a:latin typeface="FrutigerNext LT Bold" pitchFamily="34" charset="0"/>
                <a:ea typeface="ＭＳ Ｐゴシック" pitchFamily="34" charset="-128"/>
              </a:rPr>
              <a:t>Security Level: </a:t>
            </a:r>
          </a:p>
        </p:txBody>
      </p:sp>
      <p:sp>
        <p:nvSpPr>
          <p:cNvPr id="85" name="Rectangle 19"/>
          <p:cNvSpPr>
            <a:spLocks noGrp="1" noChangeArrowheads="1"/>
          </p:cNvSpPr>
          <p:nvPr>
            <p:ph type="dt" sz="quarter" idx="2"/>
          </p:nvPr>
        </p:nvSpPr>
        <p:spPr bwMode="auto">
          <a:xfrm>
            <a:off x="876303" y="476250"/>
            <a:ext cx="2844801" cy="215900"/>
          </a:xfrm>
          <a:prstGeom prst="rect">
            <a:avLst/>
          </a:prstGeom>
          <a:noFill/>
          <a:ln>
            <a:noFill/>
          </a:ln>
          <a:effectLst/>
          <a:extLst/>
        </p:spPr>
        <p:txBody>
          <a:bodyPr vert="horz" wrap="square" lIns="0" tIns="0" rIns="0" bIns="0" numCol="1" anchor="t" anchorCtr="0" compatLnSpc="1">
            <a:prstTxWarp prst="textNoShape">
              <a:avLst/>
            </a:prstTxWarp>
            <a:spAutoFit/>
          </a:bodyPr>
          <a:lstStyle>
            <a:lvl1pPr>
              <a:defRPr sz="1400">
                <a:latin typeface="Arial" charset="0"/>
                <a:ea typeface="黑体" pitchFamily="49" charset="-122"/>
              </a:defRPr>
            </a:lvl1pPr>
          </a:lstStyle>
          <a:p>
            <a:pPr>
              <a:defRPr/>
            </a:pPr>
            <a:endParaRPr lang="en-US" altLang="zh-CN"/>
          </a:p>
        </p:txBody>
      </p:sp>
      <p:sp>
        <p:nvSpPr>
          <p:cNvPr id="7178" name="Rectangle 13"/>
          <p:cNvSpPr>
            <a:spLocks noChangeArrowheads="1"/>
          </p:cNvSpPr>
          <p:nvPr/>
        </p:nvSpPr>
        <p:spPr bwMode="auto">
          <a:xfrm>
            <a:off x="-2603499" y="692150"/>
            <a:ext cx="2459038" cy="5500688"/>
          </a:xfrm>
          <a:prstGeom prst="rect">
            <a:avLst/>
          </a:prstGeom>
          <a:noFill/>
          <a:ln w="9525">
            <a:noFill/>
            <a:miter lim="800000"/>
            <a:headEnd/>
            <a:tailEnd/>
          </a:ln>
          <a:effectLst/>
        </p:spPr>
        <p:txBody>
          <a:bodyPr lIns="80124" tIns="40063" rIns="80124" bIns="40063">
            <a:spAutoFit/>
          </a:bodyPr>
          <a:lstStyle/>
          <a:p>
            <a:pPr marL="342900" indent="-342900" algn="r" eaLnBrk="0" hangingPunct="0">
              <a:lnSpc>
                <a:spcPct val="125000"/>
              </a:lnSpc>
              <a:spcBef>
                <a:spcPct val="20000"/>
              </a:spcBef>
              <a:buFont typeface="Arial" charset="0"/>
              <a:buNone/>
              <a:defRPr/>
            </a:pPr>
            <a:r>
              <a:rPr lang="zh-CN" altLang="en-US" sz="1100">
                <a:solidFill>
                  <a:srgbClr val="FFFFFF"/>
                </a:solidFill>
              </a:rPr>
              <a:t>英文标题</a:t>
            </a:r>
            <a:r>
              <a:rPr lang="en-US" altLang="zh-CN" sz="1100">
                <a:solidFill>
                  <a:srgbClr val="FFFFFF"/>
                </a:solidFill>
              </a:rPr>
              <a:t>:32-35pt  </a:t>
            </a: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 R153 G0 B0</a:t>
            </a:r>
          </a:p>
          <a:p>
            <a:pPr marL="342900" indent="-342900" algn="r" eaLnBrk="0" hangingPunct="0">
              <a:lnSpc>
                <a:spcPct val="125000"/>
              </a:lnSpc>
              <a:spcBef>
                <a:spcPct val="20000"/>
              </a:spcBef>
              <a:buFont typeface="Arial" charset="0"/>
              <a:buNone/>
              <a:defRPr/>
            </a:pPr>
            <a:r>
              <a:rPr lang="zh-CN" altLang="en-US" sz="1100">
                <a:solidFill>
                  <a:srgbClr val="FFFFFF"/>
                </a:solidFill>
              </a:rPr>
              <a:t>内部使用字体 </a:t>
            </a:r>
            <a:r>
              <a:rPr lang="en-US" altLang="zh-CN" sz="1100">
                <a:solidFill>
                  <a:srgbClr val="FFFFFF"/>
                </a:solidFill>
              </a:rPr>
              <a:t>:</a:t>
            </a:r>
          </a:p>
          <a:p>
            <a:pPr marL="342900" indent="-342900" algn="r" eaLnBrk="0" hangingPunct="0">
              <a:lnSpc>
                <a:spcPct val="125000"/>
              </a:lnSpc>
              <a:spcBef>
                <a:spcPct val="20000"/>
              </a:spcBef>
              <a:buFont typeface="Arial" charset="0"/>
              <a:buNone/>
              <a:defRPr/>
            </a:pPr>
            <a:r>
              <a:rPr lang="en-US" altLang="zh-CN" sz="1100">
                <a:solidFill>
                  <a:srgbClr val="FFFFFF"/>
                </a:solidFill>
              </a:rPr>
              <a:t>FrutigerNext LT Medium</a:t>
            </a:r>
          </a:p>
          <a:p>
            <a:pPr marL="342900" indent="-342900" algn="r" eaLnBrk="0" hangingPunct="0">
              <a:lnSpc>
                <a:spcPct val="125000"/>
              </a:lnSpc>
              <a:spcBef>
                <a:spcPct val="20000"/>
              </a:spcBef>
              <a:buFont typeface="Arial" charset="0"/>
              <a:buNone/>
              <a:defRPr/>
            </a:pPr>
            <a:r>
              <a:rPr lang="zh-CN" altLang="en-US" sz="1100">
                <a:solidFill>
                  <a:srgbClr val="FFFFFF"/>
                </a:solidFill>
              </a:rPr>
              <a:t>外部使用字体 </a:t>
            </a:r>
            <a:r>
              <a:rPr lang="en-US" altLang="zh-CN" sz="1100">
                <a:solidFill>
                  <a:srgbClr val="FFFFFF"/>
                </a:solidFill>
              </a:rPr>
              <a:t>: Arial</a:t>
            </a:r>
          </a:p>
          <a:p>
            <a:pPr marL="342900" indent="-342900" algn="r" eaLnBrk="0" hangingPunct="0">
              <a:lnSpc>
                <a:spcPct val="75000"/>
              </a:lnSpc>
              <a:spcBef>
                <a:spcPct val="20000"/>
              </a:spcBef>
              <a:buFont typeface="Arial" charset="0"/>
              <a:buNone/>
              <a:defRPr/>
            </a:pPr>
            <a:endParaRPr lang="en-US" altLang="zh-CN"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中文标题</a:t>
            </a:r>
            <a:r>
              <a:rPr lang="en-US" altLang="zh-CN" sz="1100">
                <a:solidFill>
                  <a:srgbClr val="FFFFFF"/>
                </a:solidFill>
              </a:rPr>
              <a:t>:30-32pt  </a:t>
            </a: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 R153 G0 B0</a:t>
            </a:r>
          </a:p>
          <a:p>
            <a:pPr marL="342900" indent="-342900" algn="r" eaLnBrk="0" hangingPunct="0">
              <a:lnSpc>
                <a:spcPct val="125000"/>
              </a:lnSpc>
              <a:spcBef>
                <a:spcPct val="20000"/>
              </a:spcBef>
              <a:buFont typeface="Arial" charset="0"/>
              <a:buNone/>
              <a:defRPr/>
            </a:pPr>
            <a:r>
              <a:rPr lang="zh-CN" altLang="en-US" sz="1100">
                <a:solidFill>
                  <a:srgbClr val="FFFFFF"/>
                </a:solidFill>
              </a:rPr>
              <a:t>字体</a:t>
            </a:r>
            <a:r>
              <a:rPr lang="en-US" altLang="zh-CN" sz="1100">
                <a:solidFill>
                  <a:srgbClr val="FFFFFF"/>
                </a:solidFill>
              </a:rPr>
              <a:t>:</a:t>
            </a:r>
            <a:r>
              <a:rPr lang="zh-CN" altLang="en-US" sz="1100">
                <a:solidFill>
                  <a:srgbClr val="FFFFFF"/>
                </a:solidFill>
              </a:rPr>
              <a:t>黑体</a:t>
            </a:r>
          </a:p>
          <a:p>
            <a:pPr marL="342900" indent="-342900" algn="r" eaLnBrk="0" hangingPunct="0">
              <a:lnSpc>
                <a:spcPct val="125000"/>
              </a:lnSpc>
              <a:spcBef>
                <a:spcPct val="20000"/>
              </a:spcBef>
              <a:buFont typeface="Arial" charset="0"/>
              <a:buNone/>
              <a:defRPr/>
            </a:pPr>
            <a:endParaRPr lang="zh-CN" altLang="en-US" sz="1100">
              <a:solidFill>
                <a:srgbClr val="FFFFFF"/>
              </a:solidFill>
            </a:endParaRPr>
          </a:p>
          <a:p>
            <a:pPr marL="342900" indent="-342900" algn="r" eaLnBrk="0" hangingPunct="0">
              <a:lnSpc>
                <a:spcPct val="125000"/>
              </a:lnSpc>
              <a:spcBef>
                <a:spcPct val="20000"/>
              </a:spcBef>
              <a:buFont typeface="Arial" charset="0"/>
              <a:buNone/>
              <a:defRPr/>
            </a:pPr>
            <a:endParaRPr lang="zh-CN" altLang="en-US" sz="1100">
              <a:solidFill>
                <a:srgbClr val="FFFFFF"/>
              </a:solidFill>
            </a:endParaRPr>
          </a:p>
          <a:p>
            <a:pPr marL="342900" indent="-342900" algn="r" eaLnBrk="0" hangingPunct="0">
              <a:lnSpc>
                <a:spcPct val="125000"/>
              </a:lnSpc>
              <a:spcBef>
                <a:spcPct val="20000"/>
              </a:spcBef>
              <a:buFont typeface="Arial" charset="0"/>
              <a:buNone/>
              <a:defRPr/>
            </a:pP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英文正文</a:t>
            </a:r>
            <a:r>
              <a:rPr lang="en-US" altLang="zh-CN" sz="1100">
                <a:solidFill>
                  <a:srgbClr val="FFFFFF"/>
                </a:solidFill>
              </a:rPr>
              <a:t>:20-22pt</a:t>
            </a:r>
          </a:p>
          <a:p>
            <a:pPr marL="342900" indent="-342900" algn="r" eaLnBrk="0" hangingPunct="0">
              <a:lnSpc>
                <a:spcPct val="125000"/>
              </a:lnSpc>
              <a:spcBef>
                <a:spcPct val="20000"/>
              </a:spcBef>
              <a:buFont typeface="Arial" charset="0"/>
              <a:buNone/>
              <a:defRPr/>
            </a:pPr>
            <a:r>
              <a:rPr lang="zh-CN" altLang="en-US" sz="1100">
                <a:solidFill>
                  <a:srgbClr val="FFFFFF"/>
                </a:solidFill>
              </a:rPr>
              <a:t>子目录 </a:t>
            </a:r>
            <a:r>
              <a:rPr lang="en-US" altLang="zh-CN" sz="1100">
                <a:solidFill>
                  <a:srgbClr val="FFFFFF"/>
                </a:solidFill>
              </a:rPr>
              <a:t>(2-5</a:t>
            </a:r>
            <a:r>
              <a:rPr lang="zh-CN" altLang="en-US" sz="1100">
                <a:solidFill>
                  <a:srgbClr val="FFFFFF"/>
                </a:solidFill>
              </a:rPr>
              <a:t>级</a:t>
            </a:r>
            <a:r>
              <a:rPr lang="en-US" altLang="zh-CN" sz="1100">
                <a:solidFill>
                  <a:srgbClr val="FFFFFF"/>
                </a:solidFill>
              </a:rPr>
              <a:t>) :18pt  </a:t>
            </a: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a:t>
            </a:r>
            <a:r>
              <a:rPr lang="zh-CN" altLang="en-US" sz="1100">
                <a:solidFill>
                  <a:srgbClr val="FFFFFF"/>
                </a:solidFill>
              </a:rPr>
              <a:t>黑色</a:t>
            </a:r>
          </a:p>
          <a:p>
            <a:pPr marL="342900" indent="-342900" algn="r" eaLnBrk="0" hangingPunct="0">
              <a:lnSpc>
                <a:spcPct val="125000"/>
              </a:lnSpc>
              <a:spcBef>
                <a:spcPct val="20000"/>
              </a:spcBef>
              <a:buFont typeface="Arial" charset="0"/>
              <a:buNone/>
              <a:defRPr/>
            </a:pPr>
            <a:r>
              <a:rPr lang="zh-CN" altLang="en-US" sz="1100">
                <a:solidFill>
                  <a:srgbClr val="FFFFFF"/>
                </a:solidFill>
              </a:rPr>
              <a:t>内部使用字体 </a:t>
            </a:r>
            <a:r>
              <a:rPr lang="en-US" altLang="zh-CN" sz="1100">
                <a:solidFill>
                  <a:srgbClr val="FFFFFF"/>
                </a:solidFill>
              </a:rPr>
              <a:t>:</a:t>
            </a:r>
          </a:p>
          <a:p>
            <a:pPr marL="342900" indent="-342900" algn="r" eaLnBrk="0" hangingPunct="0">
              <a:lnSpc>
                <a:spcPct val="125000"/>
              </a:lnSpc>
              <a:spcBef>
                <a:spcPct val="20000"/>
              </a:spcBef>
              <a:buFont typeface="Arial" charset="0"/>
              <a:buNone/>
              <a:defRPr/>
            </a:pPr>
            <a:r>
              <a:rPr lang="en-US" altLang="zh-CN" sz="1100">
                <a:solidFill>
                  <a:srgbClr val="FFFFFF"/>
                </a:solidFill>
              </a:rPr>
              <a:t>FrutigerNext LT Regular</a:t>
            </a:r>
          </a:p>
          <a:p>
            <a:pPr marL="342900" indent="-342900" algn="r" eaLnBrk="0" hangingPunct="0">
              <a:lnSpc>
                <a:spcPct val="125000"/>
              </a:lnSpc>
              <a:spcBef>
                <a:spcPct val="20000"/>
              </a:spcBef>
              <a:buFont typeface="Arial" charset="0"/>
              <a:buNone/>
              <a:defRPr/>
            </a:pPr>
            <a:r>
              <a:rPr lang="zh-CN" altLang="en-US" sz="1100">
                <a:solidFill>
                  <a:srgbClr val="FFFFFF"/>
                </a:solidFill>
              </a:rPr>
              <a:t>外部使用字体 </a:t>
            </a:r>
            <a:r>
              <a:rPr lang="en-US" altLang="zh-CN" sz="1100">
                <a:solidFill>
                  <a:srgbClr val="FFFFFF"/>
                </a:solidFill>
              </a:rPr>
              <a:t>: Arial</a:t>
            </a:r>
          </a:p>
          <a:p>
            <a:pPr marL="342900" indent="-342900" algn="r" eaLnBrk="0" hangingPunct="0">
              <a:lnSpc>
                <a:spcPct val="75000"/>
              </a:lnSpc>
              <a:spcBef>
                <a:spcPct val="20000"/>
              </a:spcBef>
              <a:buFont typeface="Arial" charset="0"/>
              <a:buNone/>
              <a:defRPr/>
            </a:pPr>
            <a:endParaRPr lang="en-US" altLang="zh-CN"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中文正文</a:t>
            </a:r>
            <a:r>
              <a:rPr lang="en-US" altLang="zh-CN" sz="1100">
                <a:solidFill>
                  <a:srgbClr val="FFFFFF"/>
                </a:solidFill>
              </a:rPr>
              <a:t>:18-20pt</a:t>
            </a:r>
          </a:p>
          <a:p>
            <a:pPr marL="342900" indent="-342900" algn="r" eaLnBrk="0" hangingPunct="0">
              <a:lnSpc>
                <a:spcPct val="125000"/>
              </a:lnSpc>
              <a:spcBef>
                <a:spcPct val="20000"/>
              </a:spcBef>
              <a:buFont typeface="Arial" charset="0"/>
              <a:buNone/>
              <a:defRPr/>
            </a:pPr>
            <a:r>
              <a:rPr lang="zh-CN" altLang="en-US" sz="1100">
                <a:solidFill>
                  <a:srgbClr val="FFFFFF"/>
                </a:solidFill>
              </a:rPr>
              <a:t>子目录</a:t>
            </a:r>
            <a:r>
              <a:rPr lang="en-US" altLang="zh-CN" sz="1100">
                <a:solidFill>
                  <a:srgbClr val="FFFFFF"/>
                </a:solidFill>
              </a:rPr>
              <a:t>(2-5</a:t>
            </a:r>
            <a:r>
              <a:rPr lang="zh-CN" altLang="en-US" sz="1100">
                <a:solidFill>
                  <a:srgbClr val="FFFFFF"/>
                </a:solidFill>
              </a:rPr>
              <a:t>级</a:t>
            </a:r>
            <a:r>
              <a:rPr lang="en-US" altLang="zh-CN" sz="1100">
                <a:solidFill>
                  <a:srgbClr val="FFFFFF"/>
                </a:solidFill>
              </a:rPr>
              <a:t>):18pt </a:t>
            </a: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a:t>
            </a:r>
            <a:r>
              <a:rPr lang="zh-CN" altLang="en-US" sz="1100">
                <a:solidFill>
                  <a:srgbClr val="FFFFFF"/>
                </a:solidFill>
              </a:rPr>
              <a:t>黑色</a:t>
            </a:r>
          </a:p>
          <a:p>
            <a:pPr marL="342900" indent="-342900" algn="r" eaLnBrk="0" hangingPunct="0">
              <a:lnSpc>
                <a:spcPct val="125000"/>
              </a:lnSpc>
              <a:spcBef>
                <a:spcPct val="20000"/>
              </a:spcBef>
              <a:buFont typeface="Arial" charset="0"/>
              <a:buNone/>
              <a:defRPr/>
            </a:pPr>
            <a:r>
              <a:rPr lang="zh-CN" altLang="en-US" sz="1100">
                <a:solidFill>
                  <a:srgbClr val="FFFFFF"/>
                </a:solidFill>
              </a:rPr>
              <a:t>字体</a:t>
            </a:r>
            <a:r>
              <a:rPr lang="en-US" altLang="zh-CN" sz="1100">
                <a:solidFill>
                  <a:srgbClr val="FFFFFF"/>
                </a:solidFill>
              </a:rPr>
              <a:t>:</a:t>
            </a:r>
            <a:r>
              <a:rPr lang="zh-CN" altLang="en-US" sz="1100">
                <a:solidFill>
                  <a:srgbClr val="FFFFFF"/>
                </a:solidFill>
              </a:rPr>
              <a:t>细黑体 </a:t>
            </a:r>
            <a:endParaRPr lang="zh-CN" altLang="en-US" sz="1100">
              <a:solidFill>
                <a:srgbClr val="000000"/>
              </a:solidFill>
            </a:endParaRPr>
          </a:p>
        </p:txBody>
      </p:sp>
      <p:sp>
        <p:nvSpPr>
          <p:cNvPr id="7180" name="Rectangle 215"/>
          <p:cNvSpPr>
            <a:spLocks noChangeArrowheads="1"/>
          </p:cNvSpPr>
          <p:nvPr/>
        </p:nvSpPr>
        <p:spPr bwMode="auto">
          <a:xfrm>
            <a:off x="12339641" y="1341439"/>
            <a:ext cx="1589087" cy="1333559"/>
          </a:xfrm>
          <a:prstGeom prst="rect">
            <a:avLst/>
          </a:prstGeom>
          <a:noFill/>
          <a:ln w="9525">
            <a:noFill/>
            <a:miter lim="800000"/>
            <a:headEnd/>
            <a:tailEnd/>
          </a:ln>
          <a:effectLst/>
        </p:spPr>
        <p:txBody>
          <a:bodyPr lIns="80124" tIns="40063" rIns="80124" bIns="40063">
            <a:spAutoFit/>
          </a:bodyPr>
          <a:lstStyle/>
          <a:p>
            <a:pPr eaLnBrk="0" hangingPunct="0">
              <a:lnSpc>
                <a:spcPct val="120000"/>
              </a:lnSpc>
              <a:spcBef>
                <a:spcPct val="20000"/>
              </a:spcBef>
              <a:buFont typeface="Arial" charset="0"/>
              <a:buNone/>
              <a:defRPr/>
            </a:pPr>
            <a:r>
              <a:rPr lang="zh-CN" altLang="en-US" sz="1100">
                <a:solidFill>
                  <a:srgbClr val="FFFFFF"/>
                </a:solidFill>
              </a:rPr>
              <a:t>配色参考方案：</a:t>
            </a:r>
          </a:p>
          <a:p>
            <a:pPr eaLnBrk="0" hangingPunct="0">
              <a:lnSpc>
                <a:spcPct val="120000"/>
              </a:lnSpc>
              <a:spcBef>
                <a:spcPct val="20000"/>
              </a:spcBef>
              <a:buFont typeface="Arial" charset="0"/>
              <a:buNone/>
              <a:defRPr/>
            </a:pPr>
            <a:r>
              <a:rPr lang="zh-CN" altLang="en-US" sz="1100">
                <a:solidFill>
                  <a:srgbClr val="FFFFFF"/>
                </a:solidFill>
              </a:rPr>
              <a:t>建议同一页面内不超过四种颜色，以下是</a:t>
            </a:r>
            <a:r>
              <a:rPr lang="en-US" altLang="zh-CN" sz="1100">
                <a:solidFill>
                  <a:srgbClr val="FFFFFF"/>
                </a:solidFill>
              </a:rPr>
              <a:t>13</a:t>
            </a:r>
            <a:r>
              <a:rPr lang="zh-CN" altLang="en-US" sz="1100">
                <a:solidFill>
                  <a:srgbClr val="FFFFFF"/>
                </a:solidFill>
              </a:rPr>
              <a:t>组配色方案，同一页面内只选择一组使用。（仅供参考）</a:t>
            </a:r>
          </a:p>
        </p:txBody>
      </p:sp>
      <p:sp>
        <p:nvSpPr>
          <p:cNvPr id="7181" name="Rectangle 216"/>
          <p:cNvSpPr>
            <a:spLocks noChangeArrowheads="1"/>
          </p:cNvSpPr>
          <p:nvPr/>
        </p:nvSpPr>
        <p:spPr bwMode="auto">
          <a:xfrm>
            <a:off x="12339638" y="7938"/>
            <a:ext cx="1493837" cy="487174"/>
          </a:xfrm>
          <a:prstGeom prst="rect">
            <a:avLst/>
          </a:prstGeom>
          <a:noFill/>
          <a:ln w="9525">
            <a:noFill/>
            <a:miter lim="800000"/>
            <a:headEnd/>
            <a:tailEnd/>
          </a:ln>
          <a:effectLst/>
        </p:spPr>
        <p:txBody>
          <a:bodyPr lIns="80124" tIns="40063" rIns="80124" bIns="40063">
            <a:spAutoFit/>
          </a:bodyPr>
          <a:lstStyle/>
          <a:p>
            <a:pPr eaLnBrk="0" hangingPunct="0">
              <a:lnSpc>
                <a:spcPct val="120000"/>
              </a:lnSpc>
              <a:spcBef>
                <a:spcPct val="20000"/>
              </a:spcBef>
              <a:buFont typeface="Arial" charset="0"/>
              <a:buNone/>
              <a:defRPr/>
            </a:pPr>
            <a:r>
              <a:rPr lang="zh-CN" altLang="en-US" sz="1100">
                <a:solidFill>
                  <a:srgbClr val="FFFFFF"/>
                </a:solidFill>
              </a:rPr>
              <a:t>客户或者合作伙伴的标志放在右上角</a:t>
            </a:r>
            <a:r>
              <a:rPr lang="en-US" altLang="zh-CN" sz="1100">
                <a:solidFill>
                  <a:srgbClr val="FFFFFF"/>
                </a:solidFill>
              </a:rPr>
              <a:t>.</a:t>
            </a:r>
            <a:endParaRPr lang="zh-CN" altLang="en-US" sz="1100">
              <a:solidFill>
                <a:srgbClr val="FFFFFF"/>
              </a:solidFill>
            </a:endParaRPr>
          </a:p>
        </p:txBody>
      </p:sp>
      <p:grpSp>
        <p:nvGrpSpPr>
          <p:cNvPr id="9227" name="组合 79"/>
          <p:cNvGrpSpPr>
            <a:grpSpLocks/>
          </p:cNvGrpSpPr>
          <p:nvPr/>
        </p:nvGrpSpPr>
        <p:grpSpPr bwMode="auto">
          <a:xfrm>
            <a:off x="876300" y="5608639"/>
            <a:ext cx="10440988" cy="837744"/>
            <a:chOff x="876300" y="5608638"/>
            <a:chExt cx="10440988" cy="837744"/>
          </a:xfrm>
        </p:grpSpPr>
        <p:sp>
          <p:nvSpPr>
            <p:cNvPr id="81" name="Text Box 5"/>
            <p:cNvSpPr txBox="1">
              <a:spLocks noChangeArrowheads="1"/>
            </p:cNvSpPr>
            <p:nvPr userDrawn="1"/>
          </p:nvSpPr>
          <p:spPr bwMode="auto">
            <a:xfrm>
              <a:off x="876300" y="6230938"/>
              <a:ext cx="2951770" cy="215444"/>
            </a:xfrm>
            <a:prstGeom prst="rect">
              <a:avLst/>
            </a:prstGeom>
            <a:noFill/>
            <a:ln>
              <a:noFill/>
            </a:ln>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dirty="0" smtClean="0">
                  <a:solidFill>
                    <a:srgbClr val="000000"/>
                  </a:solidFill>
                  <a:latin typeface="FrutigerNext LT Bold" pitchFamily="34" charset="0"/>
                  <a:ea typeface="MS PGothic" pitchFamily="34" charset="-128"/>
                </a:rPr>
                <a:t>HUAWEI TECHNOLOGIES CO., LTD.</a:t>
              </a:r>
            </a:p>
          </p:txBody>
        </p:sp>
        <p:pic>
          <p:nvPicPr>
            <p:cNvPr id="9296" name="Picture 89" descr="Huawei logo"/>
            <p:cNvPicPr>
              <a:picLocks noChangeAspect="1" noChangeArrowheads="1"/>
            </p:cNvPicPr>
            <p:nvPr userDrawn="1"/>
          </p:nvPicPr>
          <p:blipFill>
            <a:blip r:embed="rId5" cstate="print"/>
            <a:srcRect/>
            <a:stretch>
              <a:fillRect/>
            </a:stretch>
          </p:blipFill>
          <p:spPr bwMode="auto">
            <a:xfrm>
              <a:off x="10483850" y="5608638"/>
              <a:ext cx="833438" cy="835025"/>
            </a:xfrm>
            <a:prstGeom prst="rect">
              <a:avLst/>
            </a:prstGeom>
            <a:noFill/>
            <a:ln w="9525">
              <a:noFill/>
              <a:miter lim="800000"/>
              <a:headEnd/>
              <a:tailEnd/>
            </a:ln>
          </p:spPr>
        </p:pic>
      </p:grpSp>
      <p:grpSp>
        <p:nvGrpSpPr>
          <p:cNvPr id="9228" name="Group 148"/>
          <p:cNvGrpSpPr>
            <a:grpSpLocks/>
          </p:cNvGrpSpPr>
          <p:nvPr/>
        </p:nvGrpSpPr>
        <p:grpSpPr bwMode="auto">
          <a:xfrm>
            <a:off x="12436477" y="3511550"/>
            <a:ext cx="1225550" cy="3224213"/>
            <a:chOff x="5839" y="2251"/>
            <a:chExt cx="579" cy="2031"/>
          </a:xfrm>
        </p:grpSpPr>
        <p:sp>
          <p:nvSpPr>
            <p:cNvPr id="90" name="Rectangle 149"/>
            <p:cNvSpPr>
              <a:spLocks noChangeArrowheads="1"/>
            </p:cNvSpPr>
            <p:nvPr userDrawn="1"/>
          </p:nvSpPr>
          <p:spPr bwMode="auto">
            <a:xfrm>
              <a:off x="5839" y="3149"/>
              <a:ext cx="579" cy="233"/>
            </a:xfrm>
            <a:prstGeom prst="rect">
              <a:avLst/>
            </a:prstGeom>
            <a:solidFill>
              <a:srgbClr val="FFFFFF"/>
            </a:solidFill>
            <a:ln w="9525" algn="ctr">
              <a:noFill/>
              <a:miter lim="800000"/>
              <a:headEnd/>
              <a:tailEnd/>
            </a:ln>
            <a:effectLst/>
          </p:spPr>
          <p:txBody>
            <a:bodyPr lIns="91425" tIns="45712" rIns="91425" bIns="45712" anchor="ctr">
              <a:spAutoFit/>
            </a:bodyPr>
            <a:lstStyle/>
            <a:p>
              <a:pPr>
                <a:defRPr/>
              </a:pPr>
              <a:endParaRPr lang="zh-CN" altLang="en-US"/>
            </a:p>
          </p:txBody>
        </p:sp>
        <p:grpSp>
          <p:nvGrpSpPr>
            <p:cNvPr id="9230" name="Group 150"/>
            <p:cNvGrpSpPr>
              <a:grpSpLocks/>
            </p:cNvGrpSpPr>
            <p:nvPr userDrawn="1"/>
          </p:nvGrpSpPr>
          <p:grpSpPr bwMode="auto">
            <a:xfrm>
              <a:off x="5893" y="2387"/>
              <a:ext cx="466" cy="115"/>
              <a:chOff x="5893" y="2387"/>
              <a:chExt cx="466" cy="115"/>
            </a:xfrm>
          </p:grpSpPr>
          <p:sp>
            <p:nvSpPr>
              <p:cNvPr id="152" name="Rectangle 151"/>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53" name="Rectangle 152"/>
              <p:cNvSpPr>
                <a:spLocks noChangeArrowheads="1"/>
              </p:cNvSpPr>
              <p:nvPr userDrawn="1"/>
            </p:nvSpPr>
            <p:spPr bwMode="auto">
              <a:xfrm flipV="1">
                <a:off x="6126" y="2387"/>
                <a:ext cx="115"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54" name="Rectangle 153"/>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a:defRPr/>
                </a:pPr>
                <a:endParaRPr lang="zh-CN" altLang="en-US"/>
              </a:p>
            </p:txBody>
          </p:sp>
          <p:sp>
            <p:nvSpPr>
              <p:cNvPr id="155" name="Rectangle 154"/>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a:defRPr/>
                </a:pPr>
                <a:endParaRPr lang="zh-CN" altLang="en-US"/>
              </a:p>
            </p:txBody>
          </p:sp>
        </p:grpSp>
        <p:grpSp>
          <p:nvGrpSpPr>
            <p:cNvPr id="9231" name="Group 155"/>
            <p:cNvGrpSpPr>
              <a:grpSpLocks/>
            </p:cNvGrpSpPr>
            <p:nvPr userDrawn="1"/>
          </p:nvGrpSpPr>
          <p:grpSpPr bwMode="auto">
            <a:xfrm>
              <a:off x="5893" y="2523"/>
              <a:ext cx="466" cy="115"/>
              <a:chOff x="5893" y="2523"/>
              <a:chExt cx="466" cy="115"/>
            </a:xfrm>
          </p:grpSpPr>
          <p:sp>
            <p:nvSpPr>
              <p:cNvPr id="148" name="Rectangle 156"/>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49" name="Rectangle 157"/>
              <p:cNvSpPr>
                <a:spLocks noChangeArrowheads="1"/>
              </p:cNvSpPr>
              <p:nvPr userDrawn="1"/>
            </p:nvSpPr>
            <p:spPr bwMode="auto">
              <a:xfrm flipV="1">
                <a:off x="6126" y="2523"/>
                <a:ext cx="115"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50" name="Rectangle 158"/>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51" name="Rectangle 159"/>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grpSp>
        <p:grpSp>
          <p:nvGrpSpPr>
            <p:cNvPr id="9232" name="Group 160"/>
            <p:cNvGrpSpPr>
              <a:grpSpLocks/>
            </p:cNvGrpSpPr>
            <p:nvPr userDrawn="1"/>
          </p:nvGrpSpPr>
          <p:grpSpPr bwMode="auto">
            <a:xfrm>
              <a:off x="5893" y="2659"/>
              <a:ext cx="466" cy="115"/>
              <a:chOff x="5893" y="2659"/>
              <a:chExt cx="466" cy="115"/>
            </a:xfrm>
          </p:grpSpPr>
          <p:sp>
            <p:nvSpPr>
              <p:cNvPr id="144" name="Rectangle 161"/>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45" name="Rectangle 162"/>
              <p:cNvSpPr>
                <a:spLocks noChangeArrowheads="1"/>
              </p:cNvSpPr>
              <p:nvPr userDrawn="1"/>
            </p:nvSpPr>
            <p:spPr bwMode="auto">
              <a:xfrm flipV="1">
                <a:off x="6126" y="2659"/>
                <a:ext cx="115" cy="115"/>
              </a:xfrm>
              <a:prstGeom prst="rect">
                <a:avLst/>
              </a:prstGeom>
              <a:solidFill>
                <a:srgbClr val="0099CC"/>
              </a:solidFill>
              <a:ln w="9525">
                <a:noFill/>
                <a:miter lim="800000"/>
                <a:headEnd/>
                <a:tailEnd/>
              </a:ln>
              <a:effectLst/>
            </p:spPr>
            <p:txBody>
              <a:bodyPr wrap="none" anchor="ctr"/>
              <a:lstStyle/>
              <a:p>
                <a:pPr>
                  <a:defRPr/>
                </a:pPr>
                <a:endParaRPr lang="zh-CN" altLang="en-US"/>
              </a:p>
            </p:txBody>
          </p:sp>
          <p:sp>
            <p:nvSpPr>
              <p:cNvPr id="146" name="Rectangle 163"/>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47" name="Rectangle 164"/>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a:defRPr/>
                </a:pPr>
                <a:endParaRPr lang="zh-CN" altLang="en-US"/>
              </a:p>
            </p:txBody>
          </p:sp>
        </p:grpSp>
        <p:grpSp>
          <p:nvGrpSpPr>
            <p:cNvPr id="9233" name="Group 165"/>
            <p:cNvGrpSpPr>
              <a:grpSpLocks/>
            </p:cNvGrpSpPr>
            <p:nvPr userDrawn="1"/>
          </p:nvGrpSpPr>
          <p:grpSpPr bwMode="auto">
            <a:xfrm>
              <a:off x="5893" y="2251"/>
              <a:ext cx="466" cy="119"/>
              <a:chOff x="5893" y="2251"/>
              <a:chExt cx="466" cy="119"/>
            </a:xfrm>
          </p:grpSpPr>
          <p:sp>
            <p:nvSpPr>
              <p:cNvPr id="140" name="Rectangle 166"/>
              <p:cNvSpPr>
                <a:spLocks noChangeArrowheads="1"/>
              </p:cNvSpPr>
              <p:nvPr userDrawn="1"/>
            </p:nvSpPr>
            <p:spPr bwMode="auto">
              <a:xfrm flipV="1">
                <a:off x="6126" y="2251"/>
                <a:ext cx="115" cy="119"/>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41" name="Rectangle 167"/>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a:defRPr/>
                </a:pPr>
                <a:endParaRPr lang="zh-CN" altLang="en-US"/>
              </a:p>
            </p:txBody>
          </p:sp>
          <p:sp>
            <p:nvSpPr>
              <p:cNvPr id="142" name="Rectangle 168"/>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43" name="Rectangle 169"/>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a:defRPr/>
                </a:pPr>
                <a:endParaRPr lang="zh-CN" altLang="en-US"/>
              </a:p>
            </p:txBody>
          </p:sp>
        </p:grpSp>
        <p:grpSp>
          <p:nvGrpSpPr>
            <p:cNvPr id="9234" name="Group 170"/>
            <p:cNvGrpSpPr>
              <a:grpSpLocks/>
            </p:cNvGrpSpPr>
            <p:nvPr userDrawn="1"/>
          </p:nvGrpSpPr>
          <p:grpSpPr bwMode="auto">
            <a:xfrm>
              <a:off x="5893" y="2886"/>
              <a:ext cx="466" cy="115"/>
              <a:chOff x="5893" y="2886"/>
              <a:chExt cx="466" cy="115"/>
            </a:xfrm>
          </p:grpSpPr>
          <p:sp>
            <p:nvSpPr>
              <p:cNvPr id="136" name="Rectangle 171"/>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37" name="Rectangle 172"/>
              <p:cNvSpPr>
                <a:spLocks noChangeArrowheads="1"/>
              </p:cNvSpPr>
              <p:nvPr userDrawn="1"/>
            </p:nvSpPr>
            <p:spPr bwMode="auto">
              <a:xfrm flipV="1">
                <a:off x="6126" y="2886"/>
                <a:ext cx="115"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38" name="Rectangle 173"/>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39" name="Rectangle 174"/>
              <p:cNvSpPr>
                <a:spLocks noChangeArrowheads="1"/>
              </p:cNvSpPr>
              <p:nvPr userDrawn="1"/>
            </p:nvSpPr>
            <p:spPr bwMode="auto">
              <a:xfrm flipV="1">
                <a:off x="5893" y="2886"/>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9235" name="Group 175"/>
            <p:cNvGrpSpPr>
              <a:grpSpLocks/>
            </p:cNvGrpSpPr>
            <p:nvPr userDrawn="1"/>
          </p:nvGrpSpPr>
          <p:grpSpPr bwMode="auto">
            <a:xfrm>
              <a:off x="5893" y="3022"/>
              <a:ext cx="466" cy="115"/>
              <a:chOff x="5893" y="3022"/>
              <a:chExt cx="466" cy="115"/>
            </a:xfrm>
          </p:grpSpPr>
          <p:sp>
            <p:nvSpPr>
              <p:cNvPr id="132" name="Rectangle 176"/>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33" name="Rectangle 177"/>
              <p:cNvSpPr>
                <a:spLocks noChangeArrowheads="1"/>
              </p:cNvSpPr>
              <p:nvPr userDrawn="1"/>
            </p:nvSpPr>
            <p:spPr bwMode="auto">
              <a:xfrm flipV="1">
                <a:off x="6126" y="3022"/>
                <a:ext cx="115"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34" name="Rectangle 178"/>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135" name="Rectangle 179"/>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9236" name="Group 180"/>
            <p:cNvGrpSpPr>
              <a:grpSpLocks/>
            </p:cNvGrpSpPr>
            <p:nvPr userDrawn="1"/>
          </p:nvGrpSpPr>
          <p:grpSpPr bwMode="auto">
            <a:xfrm>
              <a:off x="5893" y="3158"/>
              <a:ext cx="466" cy="115"/>
              <a:chOff x="5893" y="3158"/>
              <a:chExt cx="466" cy="115"/>
            </a:xfrm>
          </p:grpSpPr>
          <p:sp>
            <p:nvSpPr>
              <p:cNvPr id="128" name="Rectangle 181"/>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29" name="Rectangle 182"/>
              <p:cNvSpPr>
                <a:spLocks noChangeArrowheads="1"/>
              </p:cNvSpPr>
              <p:nvPr userDrawn="1"/>
            </p:nvSpPr>
            <p:spPr bwMode="auto">
              <a:xfrm flipV="1">
                <a:off x="6126" y="3158"/>
                <a:ext cx="115"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130" name="Rectangle 183"/>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31" name="Rectangle 184"/>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9237" name="Group 185"/>
            <p:cNvGrpSpPr>
              <a:grpSpLocks/>
            </p:cNvGrpSpPr>
            <p:nvPr userDrawn="1"/>
          </p:nvGrpSpPr>
          <p:grpSpPr bwMode="auto">
            <a:xfrm>
              <a:off x="5893" y="3385"/>
              <a:ext cx="466" cy="115"/>
              <a:chOff x="5893" y="3385"/>
              <a:chExt cx="466" cy="115"/>
            </a:xfrm>
          </p:grpSpPr>
          <p:sp>
            <p:nvSpPr>
              <p:cNvPr id="124" name="Rectangle 186"/>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25" name="Rectangle 187"/>
              <p:cNvSpPr>
                <a:spLocks noChangeArrowheads="1"/>
              </p:cNvSpPr>
              <p:nvPr userDrawn="1"/>
            </p:nvSpPr>
            <p:spPr bwMode="auto">
              <a:xfrm flipV="1">
                <a:off x="6126" y="3385"/>
                <a:ext cx="115"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26" name="Rectangle 188"/>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27" name="Rectangle 189"/>
              <p:cNvSpPr>
                <a:spLocks noChangeArrowheads="1"/>
              </p:cNvSpPr>
              <p:nvPr userDrawn="1"/>
            </p:nvSpPr>
            <p:spPr bwMode="auto">
              <a:xfrm flipV="1">
                <a:off x="5893" y="3385"/>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9238" name="Group 190"/>
            <p:cNvGrpSpPr>
              <a:grpSpLocks/>
            </p:cNvGrpSpPr>
            <p:nvPr userDrawn="1"/>
          </p:nvGrpSpPr>
          <p:grpSpPr bwMode="auto">
            <a:xfrm>
              <a:off x="5893" y="3521"/>
              <a:ext cx="466" cy="115"/>
              <a:chOff x="5893" y="3521"/>
              <a:chExt cx="466" cy="115"/>
            </a:xfrm>
          </p:grpSpPr>
          <p:sp>
            <p:nvSpPr>
              <p:cNvPr id="120" name="Rectangle 191"/>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21" name="Rectangle 192"/>
              <p:cNvSpPr>
                <a:spLocks noChangeArrowheads="1"/>
              </p:cNvSpPr>
              <p:nvPr userDrawn="1"/>
            </p:nvSpPr>
            <p:spPr bwMode="auto">
              <a:xfrm flipV="1">
                <a:off x="6126" y="3521"/>
                <a:ext cx="115"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22" name="Rectangle 193"/>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123" name="Rectangle 194"/>
              <p:cNvSpPr>
                <a:spLocks noChangeArrowheads="1"/>
              </p:cNvSpPr>
              <p:nvPr userDrawn="1"/>
            </p:nvSpPr>
            <p:spPr bwMode="auto">
              <a:xfrm flipV="1">
                <a:off x="5893" y="3521"/>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9239" name="Group 195"/>
            <p:cNvGrpSpPr>
              <a:grpSpLocks/>
            </p:cNvGrpSpPr>
            <p:nvPr userDrawn="1"/>
          </p:nvGrpSpPr>
          <p:grpSpPr bwMode="auto">
            <a:xfrm>
              <a:off x="5893" y="3657"/>
              <a:ext cx="466" cy="115"/>
              <a:chOff x="5893" y="3657"/>
              <a:chExt cx="466" cy="115"/>
            </a:xfrm>
          </p:grpSpPr>
          <p:sp>
            <p:nvSpPr>
              <p:cNvPr id="116" name="Rectangle 196"/>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17" name="Rectangle 197"/>
              <p:cNvSpPr>
                <a:spLocks noChangeArrowheads="1"/>
              </p:cNvSpPr>
              <p:nvPr userDrawn="1"/>
            </p:nvSpPr>
            <p:spPr bwMode="auto">
              <a:xfrm flipV="1">
                <a:off x="6126" y="3657"/>
                <a:ext cx="115"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118" name="Rectangle 198"/>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19" name="Rectangle 199"/>
              <p:cNvSpPr>
                <a:spLocks noChangeArrowheads="1"/>
              </p:cNvSpPr>
              <p:nvPr userDrawn="1"/>
            </p:nvSpPr>
            <p:spPr bwMode="auto">
              <a:xfrm flipV="1">
                <a:off x="5893" y="3657"/>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9240" name="Group 200"/>
            <p:cNvGrpSpPr>
              <a:grpSpLocks/>
            </p:cNvGrpSpPr>
            <p:nvPr userDrawn="1"/>
          </p:nvGrpSpPr>
          <p:grpSpPr bwMode="auto">
            <a:xfrm>
              <a:off x="5893" y="3884"/>
              <a:ext cx="466" cy="115"/>
              <a:chOff x="5893" y="3884"/>
              <a:chExt cx="466" cy="115"/>
            </a:xfrm>
          </p:grpSpPr>
          <p:sp>
            <p:nvSpPr>
              <p:cNvPr id="112" name="Rectangle 201"/>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13" name="Rectangle 202"/>
              <p:cNvSpPr>
                <a:spLocks noChangeArrowheads="1"/>
              </p:cNvSpPr>
              <p:nvPr userDrawn="1"/>
            </p:nvSpPr>
            <p:spPr bwMode="auto">
              <a:xfrm flipV="1">
                <a:off x="6126" y="3884"/>
                <a:ext cx="115"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14" name="Rectangle 203"/>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15" name="Rectangle 204"/>
              <p:cNvSpPr>
                <a:spLocks noChangeArrowheads="1"/>
              </p:cNvSpPr>
              <p:nvPr userDrawn="1"/>
            </p:nvSpPr>
            <p:spPr bwMode="auto">
              <a:xfrm flipV="1">
                <a:off x="5893" y="3884"/>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nvGrpSpPr>
            <p:cNvPr id="9241" name="Group 205"/>
            <p:cNvGrpSpPr>
              <a:grpSpLocks/>
            </p:cNvGrpSpPr>
            <p:nvPr userDrawn="1"/>
          </p:nvGrpSpPr>
          <p:grpSpPr bwMode="auto">
            <a:xfrm>
              <a:off x="5893" y="4026"/>
              <a:ext cx="466" cy="115"/>
              <a:chOff x="5893" y="4026"/>
              <a:chExt cx="466" cy="115"/>
            </a:xfrm>
          </p:grpSpPr>
          <p:sp>
            <p:nvSpPr>
              <p:cNvPr id="108" name="Rectangle 206"/>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09" name="Rectangle 207"/>
              <p:cNvSpPr>
                <a:spLocks noChangeArrowheads="1"/>
              </p:cNvSpPr>
              <p:nvPr userDrawn="1"/>
            </p:nvSpPr>
            <p:spPr bwMode="auto">
              <a:xfrm flipV="1">
                <a:off x="6126" y="4026"/>
                <a:ext cx="115"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10" name="Rectangle 208"/>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111" name="Rectangle 209"/>
              <p:cNvSpPr>
                <a:spLocks noChangeArrowheads="1"/>
              </p:cNvSpPr>
              <p:nvPr userDrawn="1"/>
            </p:nvSpPr>
            <p:spPr bwMode="auto">
              <a:xfrm flipV="1">
                <a:off x="5893" y="4026"/>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nvGrpSpPr>
            <p:cNvPr id="9242" name="Group 210"/>
            <p:cNvGrpSpPr>
              <a:grpSpLocks/>
            </p:cNvGrpSpPr>
            <p:nvPr userDrawn="1"/>
          </p:nvGrpSpPr>
          <p:grpSpPr bwMode="auto">
            <a:xfrm>
              <a:off x="5893" y="4167"/>
              <a:ext cx="466" cy="115"/>
              <a:chOff x="5893" y="4167"/>
              <a:chExt cx="466" cy="115"/>
            </a:xfrm>
          </p:grpSpPr>
          <p:sp>
            <p:nvSpPr>
              <p:cNvPr id="104" name="Rectangle 211"/>
              <p:cNvSpPr>
                <a:spLocks noChangeArrowheads="1"/>
              </p:cNvSpPr>
              <p:nvPr userDrawn="1"/>
            </p:nvSpPr>
            <p:spPr bwMode="auto">
              <a:xfrm flipV="1">
                <a:off x="6010" y="4167"/>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05" name="Rectangle 212"/>
              <p:cNvSpPr>
                <a:spLocks noChangeArrowheads="1"/>
              </p:cNvSpPr>
              <p:nvPr userDrawn="1"/>
            </p:nvSpPr>
            <p:spPr bwMode="auto">
              <a:xfrm flipV="1">
                <a:off x="6126" y="4167"/>
                <a:ext cx="115" cy="115"/>
              </a:xfrm>
              <a:prstGeom prst="rect">
                <a:avLst/>
              </a:prstGeom>
              <a:solidFill>
                <a:srgbClr val="333399"/>
              </a:solidFill>
              <a:ln w="9525">
                <a:noFill/>
                <a:miter lim="800000"/>
                <a:headEnd/>
                <a:tailEnd/>
              </a:ln>
              <a:effectLst/>
            </p:spPr>
            <p:txBody>
              <a:bodyPr wrap="none" anchor="ctr"/>
              <a:lstStyle/>
              <a:p>
                <a:pPr>
                  <a:defRPr/>
                </a:pPr>
                <a:endParaRPr lang="zh-CN" altLang="en-US"/>
              </a:p>
            </p:txBody>
          </p:sp>
          <p:sp>
            <p:nvSpPr>
              <p:cNvPr id="106" name="Rectangle 213"/>
              <p:cNvSpPr>
                <a:spLocks noChangeArrowheads="1"/>
              </p:cNvSpPr>
              <p:nvPr userDrawn="1"/>
            </p:nvSpPr>
            <p:spPr bwMode="auto">
              <a:xfrm flipV="1">
                <a:off x="6242" y="4167"/>
                <a:ext cx="117" cy="115"/>
              </a:xfrm>
              <a:prstGeom prst="rect">
                <a:avLst/>
              </a:prstGeom>
              <a:solidFill>
                <a:srgbClr val="BBE0E3"/>
              </a:solidFill>
              <a:ln w="9525">
                <a:noFill/>
                <a:miter lim="800000"/>
                <a:headEnd/>
                <a:tailEnd/>
              </a:ln>
              <a:effectLst/>
            </p:spPr>
            <p:txBody>
              <a:bodyPr wrap="none" anchor="ctr"/>
              <a:lstStyle/>
              <a:p>
                <a:pPr>
                  <a:defRPr/>
                </a:pPr>
                <a:endParaRPr lang="zh-CN" altLang="en-US"/>
              </a:p>
            </p:txBody>
          </p:sp>
          <p:sp>
            <p:nvSpPr>
              <p:cNvPr id="107" name="Rectangle 214"/>
              <p:cNvSpPr>
                <a:spLocks noChangeArrowheads="1"/>
              </p:cNvSpPr>
              <p:nvPr userDrawn="1"/>
            </p:nvSpPr>
            <p:spPr bwMode="auto">
              <a:xfrm flipV="1">
                <a:off x="5893" y="4167"/>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spTree>
  </p:cSld>
  <p:clrMap bg1="lt1" tx1="dk1" bg2="lt2" tx2="dk2" accent1="accent1" accent2="accent2" accent3="accent3" accent4="accent4" accent5="accent5" accent6="accent6" hlink="hlink" folHlink="folHlink"/>
  <p:sldLayoutIdLst>
    <p:sldLayoutId id="2147483838"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黑体" pitchFamily="49" charset="-122"/>
          <a:ea typeface="黑体" pitchFamily="49" charset="-122"/>
          <a:cs typeface="+mj-cs"/>
        </a:defRPr>
      </a:lvl1pPr>
      <a:lvl2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图片 88"/>
          <p:cNvPicPr>
            <a:picLocks noChangeAspect="1"/>
          </p:cNvPicPr>
          <p:nvPr/>
        </p:nvPicPr>
        <p:blipFill>
          <a:blip r:embed="rId3" cstate="print"/>
          <a:srcRect/>
          <a:stretch>
            <a:fillRect/>
          </a:stretch>
        </p:blipFill>
        <p:spPr bwMode="auto">
          <a:xfrm>
            <a:off x="1592" y="1268413"/>
            <a:ext cx="12193587" cy="2951162"/>
          </a:xfrm>
          <a:prstGeom prst="rect">
            <a:avLst/>
          </a:prstGeom>
          <a:noFill/>
          <a:ln w="9525">
            <a:noFill/>
            <a:miter lim="800000"/>
            <a:headEnd/>
            <a:tailEnd/>
          </a:ln>
        </p:spPr>
      </p:pic>
      <p:pic>
        <p:nvPicPr>
          <p:cNvPr id="11267" name="图片 86"/>
          <p:cNvPicPr>
            <a:picLocks noChangeAspect="1"/>
          </p:cNvPicPr>
          <p:nvPr/>
        </p:nvPicPr>
        <p:blipFill>
          <a:blip r:embed="rId4" cstate="print"/>
          <a:srcRect/>
          <a:stretch>
            <a:fillRect/>
          </a:stretch>
        </p:blipFill>
        <p:spPr bwMode="auto">
          <a:xfrm>
            <a:off x="8374063" y="1268416"/>
            <a:ext cx="3821112" cy="2949575"/>
          </a:xfrm>
          <a:prstGeom prst="rect">
            <a:avLst/>
          </a:prstGeom>
          <a:noFill/>
          <a:ln w="9525">
            <a:noFill/>
            <a:miter lim="800000"/>
            <a:headEnd/>
            <a:tailEnd/>
          </a:ln>
        </p:spPr>
      </p:pic>
      <p:sp>
        <p:nvSpPr>
          <p:cNvPr id="88" name="Text Box 7"/>
          <p:cNvSpPr txBox="1">
            <a:spLocks noChangeArrowheads="1"/>
          </p:cNvSpPr>
          <p:nvPr/>
        </p:nvSpPr>
        <p:spPr bwMode="auto">
          <a:xfrm>
            <a:off x="10148891" y="3795718"/>
            <a:ext cx="1269899" cy="246221"/>
          </a:xfrm>
          <a:prstGeom prst="rect">
            <a:avLst/>
          </a:prstGeom>
          <a:noFill/>
          <a:ln>
            <a:noFill/>
          </a:ln>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dirty="0" smtClean="0">
                <a:solidFill>
                  <a:srgbClr val="FFFFFF"/>
                </a:solidFill>
                <a:latin typeface="FrutigerNext LT Bold" pitchFamily="34" charset="0"/>
                <a:ea typeface="MS PGothic" pitchFamily="34" charset="-128"/>
              </a:rPr>
              <a:t>www.huawei.com</a:t>
            </a:r>
          </a:p>
        </p:txBody>
      </p:sp>
      <p:sp>
        <p:nvSpPr>
          <p:cNvPr id="11269" name="Rectangle 8"/>
          <p:cNvSpPr>
            <a:spLocks noGrp="1" noChangeArrowheads="1"/>
          </p:cNvSpPr>
          <p:nvPr>
            <p:ph type="title"/>
          </p:nvPr>
        </p:nvSpPr>
        <p:spPr bwMode="auto">
          <a:xfrm>
            <a:off x="876301" y="4508500"/>
            <a:ext cx="7399338" cy="579438"/>
          </a:xfrm>
          <a:prstGeom prst="rect">
            <a:avLst/>
          </a:prstGeom>
          <a:noFill/>
          <a:ln w="9525" algn="ctr">
            <a:noFill/>
            <a:miter lim="800000"/>
            <a:headEnd/>
            <a:tailEnd/>
          </a:ln>
        </p:spPr>
        <p:txBody>
          <a:bodyPr vert="horz" wrap="square" lIns="0" tIns="45720" rIns="91440" bIns="45720" numCol="1" anchor="t" anchorCtr="0" compatLnSpc="1">
            <a:prstTxWarp prst="textNoShape">
              <a:avLst/>
            </a:prstTxWarp>
            <a:spAutoFit/>
          </a:bodyPr>
          <a:lstStyle/>
          <a:p>
            <a:pPr lvl="0"/>
            <a:r>
              <a:rPr lang="zh-CN" altLang="en-US" smtClean="0"/>
              <a:t>单击此处编辑母版标题样式</a:t>
            </a:r>
          </a:p>
        </p:txBody>
      </p:sp>
      <p:sp>
        <p:nvSpPr>
          <p:cNvPr id="8200" name="Rectangle 13"/>
          <p:cNvSpPr>
            <a:spLocks noChangeArrowheads="1"/>
          </p:cNvSpPr>
          <p:nvPr/>
        </p:nvSpPr>
        <p:spPr bwMode="auto">
          <a:xfrm>
            <a:off x="10145717" y="476250"/>
            <a:ext cx="1954211" cy="215900"/>
          </a:xfrm>
          <a:prstGeom prst="rect">
            <a:avLst/>
          </a:prstGeom>
          <a:noFill/>
          <a:ln w="9525" algn="ctr">
            <a:noFill/>
            <a:miter lim="800000"/>
            <a:headEnd/>
            <a:tailEnd/>
          </a:ln>
          <a:effectLst/>
        </p:spPr>
        <p:txBody>
          <a:bodyPr lIns="0" tIns="0" rIns="0" bIns="0">
            <a:spAutoFit/>
          </a:bodyPr>
          <a:lstStyle/>
          <a:p>
            <a:pPr defTabSz="784225" eaLnBrk="0" hangingPunct="0">
              <a:defRPr/>
            </a:pPr>
            <a:r>
              <a:rPr lang="en-US" altLang="zh-CN" sz="1400" b="1" dirty="0">
                <a:solidFill>
                  <a:srgbClr val="666666"/>
                </a:solidFill>
                <a:latin typeface="FrutigerNext LT Bold" pitchFamily="34" charset="0"/>
                <a:ea typeface="ＭＳ Ｐゴシック" pitchFamily="34" charset="-128"/>
              </a:rPr>
              <a:t>Security Level: </a:t>
            </a:r>
          </a:p>
        </p:txBody>
      </p:sp>
      <p:sp>
        <p:nvSpPr>
          <p:cNvPr id="85" name="Rectangle 19"/>
          <p:cNvSpPr>
            <a:spLocks noGrp="1" noChangeArrowheads="1"/>
          </p:cNvSpPr>
          <p:nvPr>
            <p:ph type="dt" sz="quarter" idx="2"/>
          </p:nvPr>
        </p:nvSpPr>
        <p:spPr bwMode="auto">
          <a:xfrm>
            <a:off x="876303" y="476250"/>
            <a:ext cx="2844801" cy="215900"/>
          </a:xfrm>
          <a:prstGeom prst="rect">
            <a:avLst/>
          </a:prstGeom>
          <a:noFill/>
          <a:ln>
            <a:noFill/>
          </a:ln>
          <a:effectLst/>
          <a:extLst/>
        </p:spPr>
        <p:txBody>
          <a:bodyPr vert="horz" wrap="square" lIns="0" tIns="0" rIns="0" bIns="0" numCol="1" anchor="t" anchorCtr="0" compatLnSpc="1">
            <a:prstTxWarp prst="textNoShape">
              <a:avLst/>
            </a:prstTxWarp>
            <a:spAutoFit/>
          </a:bodyPr>
          <a:lstStyle>
            <a:lvl1pPr>
              <a:defRPr sz="1400">
                <a:latin typeface="Arial" charset="0"/>
                <a:ea typeface="黑体" pitchFamily="49" charset="-122"/>
              </a:defRPr>
            </a:lvl1pPr>
          </a:lstStyle>
          <a:p>
            <a:pPr>
              <a:defRPr/>
            </a:pPr>
            <a:endParaRPr lang="en-US" altLang="zh-CN"/>
          </a:p>
        </p:txBody>
      </p:sp>
      <p:sp>
        <p:nvSpPr>
          <p:cNvPr id="8202" name="Rectangle 15"/>
          <p:cNvSpPr>
            <a:spLocks noChangeArrowheads="1"/>
          </p:cNvSpPr>
          <p:nvPr/>
        </p:nvSpPr>
        <p:spPr bwMode="auto">
          <a:xfrm>
            <a:off x="-2603499" y="692150"/>
            <a:ext cx="2459038" cy="5500688"/>
          </a:xfrm>
          <a:prstGeom prst="rect">
            <a:avLst/>
          </a:prstGeom>
          <a:noFill/>
          <a:ln w="9525">
            <a:noFill/>
            <a:miter lim="800000"/>
            <a:headEnd/>
            <a:tailEnd/>
          </a:ln>
          <a:effectLst/>
        </p:spPr>
        <p:txBody>
          <a:bodyPr lIns="80124" tIns="40063" rIns="80124" bIns="40063">
            <a:spAutoFit/>
          </a:bodyPr>
          <a:lstStyle/>
          <a:p>
            <a:pPr marL="342900" indent="-342900" algn="r" eaLnBrk="0" hangingPunct="0">
              <a:lnSpc>
                <a:spcPct val="125000"/>
              </a:lnSpc>
              <a:spcBef>
                <a:spcPct val="20000"/>
              </a:spcBef>
              <a:buFont typeface="Arial" charset="0"/>
              <a:buNone/>
              <a:defRPr/>
            </a:pPr>
            <a:r>
              <a:rPr lang="zh-CN" altLang="en-US" sz="1100">
                <a:solidFill>
                  <a:srgbClr val="FFFFFF"/>
                </a:solidFill>
              </a:rPr>
              <a:t>英文标题</a:t>
            </a:r>
            <a:r>
              <a:rPr lang="en-US" altLang="zh-CN" sz="1100">
                <a:solidFill>
                  <a:srgbClr val="FFFFFF"/>
                </a:solidFill>
              </a:rPr>
              <a:t>:32-35pt  </a:t>
            </a: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 R153 G0 B0</a:t>
            </a:r>
          </a:p>
          <a:p>
            <a:pPr marL="342900" indent="-342900" algn="r" eaLnBrk="0" hangingPunct="0">
              <a:lnSpc>
                <a:spcPct val="125000"/>
              </a:lnSpc>
              <a:spcBef>
                <a:spcPct val="20000"/>
              </a:spcBef>
              <a:buFont typeface="Arial" charset="0"/>
              <a:buNone/>
              <a:defRPr/>
            </a:pPr>
            <a:r>
              <a:rPr lang="zh-CN" altLang="en-US" sz="1100">
                <a:solidFill>
                  <a:srgbClr val="FFFFFF"/>
                </a:solidFill>
              </a:rPr>
              <a:t>内部使用字体 </a:t>
            </a:r>
            <a:r>
              <a:rPr lang="en-US" altLang="zh-CN" sz="1100">
                <a:solidFill>
                  <a:srgbClr val="FFFFFF"/>
                </a:solidFill>
              </a:rPr>
              <a:t>:</a:t>
            </a:r>
          </a:p>
          <a:p>
            <a:pPr marL="342900" indent="-342900" algn="r" eaLnBrk="0" hangingPunct="0">
              <a:lnSpc>
                <a:spcPct val="125000"/>
              </a:lnSpc>
              <a:spcBef>
                <a:spcPct val="20000"/>
              </a:spcBef>
              <a:buFont typeface="Arial" charset="0"/>
              <a:buNone/>
              <a:defRPr/>
            </a:pPr>
            <a:r>
              <a:rPr lang="en-US" altLang="zh-CN" sz="1100">
                <a:solidFill>
                  <a:srgbClr val="FFFFFF"/>
                </a:solidFill>
              </a:rPr>
              <a:t>FrutigerNext LT Medium</a:t>
            </a:r>
          </a:p>
          <a:p>
            <a:pPr marL="342900" indent="-342900" algn="r" eaLnBrk="0" hangingPunct="0">
              <a:lnSpc>
                <a:spcPct val="125000"/>
              </a:lnSpc>
              <a:spcBef>
                <a:spcPct val="20000"/>
              </a:spcBef>
              <a:buFont typeface="Arial" charset="0"/>
              <a:buNone/>
              <a:defRPr/>
            </a:pPr>
            <a:r>
              <a:rPr lang="zh-CN" altLang="en-US" sz="1100">
                <a:solidFill>
                  <a:srgbClr val="FFFFFF"/>
                </a:solidFill>
              </a:rPr>
              <a:t>外部使用字体 </a:t>
            </a:r>
            <a:r>
              <a:rPr lang="en-US" altLang="zh-CN" sz="1100">
                <a:solidFill>
                  <a:srgbClr val="FFFFFF"/>
                </a:solidFill>
              </a:rPr>
              <a:t>: Arial</a:t>
            </a:r>
          </a:p>
          <a:p>
            <a:pPr marL="342900" indent="-342900" algn="r" eaLnBrk="0" hangingPunct="0">
              <a:lnSpc>
                <a:spcPct val="75000"/>
              </a:lnSpc>
              <a:spcBef>
                <a:spcPct val="20000"/>
              </a:spcBef>
              <a:buFont typeface="Arial" charset="0"/>
              <a:buNone/>
              <a:defRPr/>
            </a:pPr>
            <a:endParaRPr lang="en-US" altLang="zh-CN"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中文标题</a:t>
            </a:r>
            <a:r>
              <a:rPr lang="en-US" altLang="zh-CN" sz="1100">
                <a:solidFill>
                  <a:srgbClr val="FFFFFF"/>
                </a:solidFill>
              </a:rPr>
              <a:t>:30-32pt  </a:t>
            </a: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 R153 G0 B0</a:t>
            </a:r>
          </a:p>
          <a:p>
            <a:pPr marL="342900" indent="-342900" algn="r" eaLnBrk="0" hangingPunct="0">
              <a:lnSpc>
                <a:spcPct val="125000"/>
              </a:lnSpc>
              <a:spcBef>
                <a:spcPct val="20000"/>
              </a:spcBef>
              <a:buFont typeface="Arial" charset="0"/>
              <a:buNone/>
              <a:defRPr/>
            </a:pPr>
            <a:r>
              <a:rPr lang="zh-CN" altLang="en-US" sz="1100">
                <a:solidFill>
                  <a:srgbClr val="FFFFFF"/>
                </a:solidFill>
              </a:rPr>
              <a:t>字体</a:t>
            </a:r>
            <a:r>
              <a:rPr lang="en-US" altLang="zh-CN" sz="1100">
                <a:solidFill>
                  <a:srgbClr val="FFFFFF"/>
                </a:solidFill>
              </a:rPr>
              <a:t>:</a:t>
            </a:r>
            <a:r>
              <a:rPr lang="zh-CN" altLang="en-US" sz="1100">
                <a:solidFill>
                  <a:srgbClr val="FFFFFF"/>
                </a:solidFill>
              </a:rPr>
              <a:t>黑体</a:t>
            </a:r>
          </a:p>
          <a:p>
            <a:pPr marL="342900" indent="-342900" algn="r" eaLnBrk="0" hangingPunct="0">
              <a:lnSpc>
                <a:spcPct val="125000"/>
              </a:lnSpc>
              <a:spcBef>
                <a:spcPct val="20000"/>
              </a:spcBef>
              <a:buFont typeface="Arial" charset="0"/>
              <a:buNone/>
              <a:defRPr/>
            </a:pPr>
            <a:endParaRPr lang="zh-CN" altLang="en-US" sz="1100">
              <a:solidFill>
                <a:srgbClr val="FFFFFF"/>
              </a:solidFill>
            </a:endParaRPr>
          </a:p>
          <a:p>
            <a:pPr marL="342900" indent="-342900" algn="r" eaLnBrk="0" hangingPunct="0">
              <a:lnSpc>
                <a:spcPct val="125000"/>
              </a:lnSpc>
              <a:spcBef>
                <a:spcPct val="20000"/>
              </a:spcBef>
              <a:buFont typeface="Arial" charset="0"/>
              <a:buNone/>
              <a:defRPr/>
            </a:pPr>
            <a:endParaRPr lang="zh-CN" altLang="en-US" sz="1100">
              <a:solidFill>
                <a:srgbClr val="FFFFFF"/>
              </a:solidFill>
            </a:endParaRPr>
          </a:p>
          <a:p>
            <a:pPr marL="342900" indent="-342900" algn="r" eaLnBrk="0" hangingPunct="0">
              <a:lnSpc>
                <a:spcPct val="125000"/>
              </a:lnSpc>
              <a:spcBef>
                <a:spcPct val="20000"/>
              </a:spcBef>
              <a:buFont typeface="Arial" charset="0"/>
              <a:buNone/>
              <a:defRPr/>
            </a:pP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英文正文</a:t>
            </a:r>
            <a:r>
              <a:rPr lang="en-US" altLang="zh-CN" sz="1100">
                <a:solidFill>
                  <a:srgbClr val="FFFFFF"/>
                </a:solidFill>
              </a:rPr>
              <a:t>:20-22pt</a:t>
            </a:r>
          </a:p>
          <a:p>
            <a:pPr marL="342900" indent="-342900" algn="r" eaLnBrk="0" hangingPunct="0">
              <a:lnSpc>
                <a:spcPct val="125000"/>
              </a:lnSpc>
              <a:spcBef>
                <a:spcPct val="20000"/>
              </a:spcBef>
              <a:buFont typeface="Arial" charset="0"/>
              <a:buNone/>
              <a:defRPr/>
            </a:pPr>
            <a:r>
              <a:rPr lang="zh-CN" altLang="en-US" sz="1100">
                <a:solidFill>
                  <a:srgbClr val="FFFFFF"/>
                </a:solidFill>
              </a:rPr>
              <a:t>子目录 </a:t>
            </a:r>
            <a:r>
              <a:rPr lang="en-US" altLang="zh-CN" sz="1100">
                <a:solidFill>
                  <a:srgbClr val="FFFFFF"/>
                </a:solidFill>
              </a:rPr>
              <a:t>(2-5</a:t>
            </a:r>
            <a:r>
              <a:rPr lang="zh-CN" altLang="en-US" sz="1100">
                <a:solidFill>
                  <a:srgbClr val="FFFFFF"/>
                </a:solidFill>
              </a:rPr>
              <a:t>级</a:t>
            </a:r>
            <a:r>
              <a:rPr lang="en-US" altLang="zh-CN" sz="1100">
                <a:solidFill>
                  <a:srgbClr val="FFFFFF"/>
                </a:solidFill>
              </a:rPr>
              <a:t>) :18pt  </a:t>
            </a: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a:t>
            </a:r>
            <a:r>
              <a:rPr lang="zh-CN" altLang="en-US" sz="1100">
                <a:solidFill>
                  <a:srgbClr val="FFFFFF"/>
                </a:solidFill>
              </a:rPr>
              <a:t>黑色</a:t>
            </a:r>
          </a:p>
          <a:p>
            <a:pPr marL="342900" indent="-342900" algn="r" eaLnBrk="0" hangingPunct="0">
              <a:lnSpc>
                <a:spcPct val="125000"/>
              </a:lnSpc>
              <a:spcBef>
                <a:spcPct val="20000"/>
              </a:spcBef>
              <a:buFont typeface="Arial" charset="0"/>
              <a:buNone/>
              <a:defRPr/>
            </a:pPr>
            <a:r>
              <a:rPr lang="zh-CN" altLang="en-US" sz="1100">
                <a:solidFill>
                  <a:srgbClr val="FFFFFF"/>
                </a:solidFill>
              </a:rPr>
              <a:t>内部使用字体 </a:t>
            </a:r>
            <a:r>
              <a:rPr lang="en-US" altLang="zh-CN" sz="1100">
                <a:solidFill>
                  <a:srgbClr val="FFFFFF"/>
                </a:solidFill>
              </a:rPr>
              <a:t>:</a:t>
            </a:r>
          </a:p>
          <a:p>
            <a:pPr marL="342900" indent="-342900" algn="r" eaLnBrk="0" hangingPunct="0">
              <a:lnSpc>
                <a:spcPct val="125000"/>
              </a:lnSpc>
              <a:spcBef>
                <a:spcPct val="20000"/>
              </a:spcBef>
              <a:buFont typeface="Arial" charset="0"/>
              <a:buNone/>
              <a:defRPr/>
            </a:pPr>
            <a:r>
              <a:rPr lang="en-US" altLang="zh-CN" sz="1100">
                <a:solidFill>
                  <a:srgbClr val="FFFFFF"/>
                </a:solidFill>
              </a:rPr>
              <a:t>FrutigerNext LT Regular</a:t>
            </a:r>
          </a:p>
          <a:p>
            <a:pPr marL="342900" indent="-342900" algn="r" eaLnBrk="0" hangingPunct="0">
              <a:lnSpc>
                <a:spcPct val="125000"/>
              </a:lnSpc>
              <a:spcBef>
                <a:spcPct val="20000"/>
              </a:spcBef>
              <a:buFont typeface="Arial" charset="0"/>
              <a:buNone/>
              <a:defRPr/>
            </a:pPr>
            <a:r>
              <a:rPr lang="zh-CN" altLang="en-US" sz="1100">
                <a:solidFill>
                  <a:srgbClr val="FFFFFF"/>
                </a:solidFill>
              </a:rPr>
              <a:t>外部使用字体 </a:t>
            </a:r>
            <a:r>
              <a:rPr lang="en-US" altLang="zh-CN" sz="1100">
                <a:solidFill>
                  <a:srgbClr val="FFFFFF"/>
                </a:solidFill>
              </a:rPr>
              <a:t>: Arial</a:t>
            </a:r>
          </a:p>
          <a:p>
            <a:pPr marL="342900" indent="-342900" algn="r" eaLnBrk="0" hangingPunct="0">
              <a:lnSpc>
                <a:spcPct val="75000"/>
              </a:lnSpc>
              <a:spcBef>
                <a:spcPct val="20000"/>
              </a:spcBef>
              <a:buFont typeface="Arial" charset="0"/>
              <a:buNone/>
              <a:defRPr/>
            </a:pPr>
            <a:endParaRPr lang="en-US" altLang="zh-CN"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中文正文</a:t>
            </a:r>
            <a:r>
              <a:rPr lang="en-US" altLang="zh-CN" sz="1100">
                <a:solidFill>
                  <a:srgbClr val="FFFFFF"/>
                </a:solidFill>
              </a:rPr>
              <a:t>:18-20pt</a:t>
            </a:r>
          </a:p>
          <a:p>
            <a:pPr marL="342900" indent="-342900" algn="r" eaLnBrk="0" hangingPunct="0">
              <a:lnSpc>
                <a:spcPct val="125000"/>
              </a:lnSpc>
              <a:spcBef>
                <a:spcPct val="20000"/>
              </a:spcBef>
              <a:buFont typeface="Arial" charset="0"/>
              <a:buNone/>
              <a:defRPr/>
            </a:pPr>
            <a:r>
              <a:rPr lang="zh-CN" altLang="en-US" sz="1100">
                <a:solidFill>
                  <a:srgbClr val="FFFFFF"/>
                </a:solidFill>
              </a:rPr>
              <a:t>子目录</a:t>
            </a:r>
            <a:r>
              <a:rPr lang="en-US" altLang="zh-CN" sz="1100">
                <a:solidFill>
                  <a:srgbClr val="FFFFFF"/>
                </a:solidFill>
              </a:rPr>
              <a:t>(2-5</a:t>
            </a:r>
            <a:r>
              <a:rPr lang="zh-CN" altLang="en-US" sz="1100">
                <a:solidFill>
                  <a:srgbClr val="FFFFFF"/>
                </a:solidFill>
              </a:rPr>
              <a:t>级</a:t>
            </a:r>
            <a:r>
              <a:rPr lang="en-US" altLang="zh-CN" sz="1100">
                <a:solidFill>
                  <a:srgbClr val="FFFFFF"/>
                </a:solidFill>
              </a:rPr>
              <a:t>):18pt </a:t>
            </a: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a:t>
            </a:r>
            <a:r>
              <a:rPr lang="zh-CN" altLang="en-US" sz="1100">
                <a:solidFill>
                  <a:srgbClr val="FFFFFF"/>
                </a:solidFill>
              </a:rPr>
              <a:t>黑色</a:t>
            </a:r>
          </a:p>
          <a:p>
            <a:pPr marL="342900" indent="-342900" algn="r" eaLnBrk="0" hangingPunct="0">
              <a:lnSpc>
                <a:spcPct val="125000"/>
              </a:lnSpc>
              <a:spcBef>
                <a:spcPct val="20000"/>
              </a:spcBef>
              <a:buFont typeface="Arial" charset="0"/>
              <a:buNone/>
              <a:defRPr/>
            </a:pPr>
            <a:r>
              <a:rPr lang="zh-CN" altLang="en-US" sz="1100">
                <a:solidFill>
                  <a:srgbClr val="FFFFFF"/>
                </a:solidFill>
              </a:rPr>
              <a:t>字体</a:t>
            </a:r>
            <a:r>
              <a:rPr lang="en-US" altLang="zh-CN" sz="1100">
                <a:solidFill>
                  <a:srgbClr val="FFFFFF"/>
                </a:solidFill>
              </a:rPr>
              <a:t>:</a:t>
            </a:r>
            <a:r>
              <a:rPr lang="zh-CN" altLang="en-US" sz="1100">
                <a:solidFill>
                  <a:srgbClr val="FFFFFF"/>
                </a:solidFill>
              </a:rPr>
              <a:t>细黑体 </a:t>
            </a:r>
            <a:endParaRPr lang="zh-CN" altLang="en-US" sz="1100">
              <a:solidFill>
                <a:srgbClr val="000000"/>
              </a:solidFill>
            </a:endParaRPr>
          </a:p>
        </p:txBody>
      </p:sp>
      <p:sp>
        <p:nvSpPr>
          <p:cNvPr id="8204" name="Rectangle 150"/>
          <p:cNvSpPr>
            <a:spLocks noChangeArrowheads="1"/>
          </p:cNvSpPr>
          <p:nvPr/>
        </p:nvSpPr>
        <p:spPr bwMode="auto">
          <a:xfrm>
            <a:off x="12339641" y="1341439"/>
            <a:ext cx="1589087" cy="1333559"/>
          </a:xfrm>
          <a:prstGeom prst="rect">
            <a:avLst/>
          </a:prstGeom>
          <a:noFill/>
          <a:ln w="9525">
            <a:noFill/>
            <a:miter lim="800000"/>
            <a:headEnd/>
            <a:tailEnd/>
          </a:ln>
          <a:effectLst/>
        </p:spPr>
        <p:txBody>
          <a:bodyPr lIns="80124" tIns="40063" rIns="80124" bIns="40063">
            <a:spAutoFit/>
          </a:bodyPr>
          <a:lstStyle/>
          <a:p>
            <a:pPr eaLnBrk="0" hangingPunct="0">
              <a:lnSpc>
                <a:spcPct val="120000"/>
              </a:lnSpc>
              <a:spcBef>
                <a:spcPct val="20000"/>
              </a:spcBef>
              <a:buFont typeface="Arial" charset="0"/>
              <a:buNone/>
              <a:defRPr/>
            </a:pPr>
            <a:r>
              <a:rPr lang="zh-CN" altLang="en-US" sz="1100">
                <a:solidFill>
                  <a:srgbClr val="FFFFFF"/>
                </a:solidFill>
              </a:rPr>
              <a:t>配色参考方案：</a:t>
            </a:r>
          </a:p>
          <a:p>
            <a:pPr eaLnBrk="0" hangingPunct="0">
              <a:lnSpc>
                <a:spcPct val="120000"/>
              </a:lnSpc>
              <a:spcBef>
                <a:spcPct val="20000"/>
              </a:spcBef>
              <a:buFont typeface="Arial" charset="0"/>
              <a:buNone/>
              <a:defRPr/>
            </a:pPr>
            <a:r>
              <a:rPr lang="zh-CN" altLang="en-US" sz="1100">
                <a:solidFill>
                  <a:srgbClr val="FFFFFF"/>
                </a:solidFill>
              </a:rPr>
              <a:t>建议同一页面内不超过四种颜色，以下是</a:t>
            </a:r>
            <a:r>
              <a:rPr lang="en-US" altLang="zh-CN" sz="1100">
                <a:solidFill>
                  <a:srgbClr val="FFFFFF"/>
                </a:solidFill>
              </a:rPr>
              <a:t>13</a:t>
            </a:r>
            <a:r>
              <a:rPr lang="zh-CN" altLang="en-US" sz="1100">
                <a:solidFill>
                  <a:srgbClr val="FFFFFF"/>
                </a:solidFill>
              </a:rPr>
              <a:t>组配色方案，同一页面内只选择一组使用。（仅供参考）</a:t>
            </a:r>
          </a:p>
        </p:txBody>
      </p:sp>
      <p:sp>
        <p:nvSpPr>
          <p:cNvPr id="8205" name="Rectangle 151"/>
          <p:cNvSpPr>
            <a:spLocks noChangeArrowheads="1"/>
          </p:cNvSpPr>
          <p:nvPr/>
        </p:nvSpPr>
        <p:spPr bwMode="auto">
          <a:xfrm>
            <a:off x="12339638" y="7938"/>
            <a:ext cx="1493837" cy="487174"/>
          </a:xfrm>
          <a:prstGeom prst="rect">
            <a:avLst/>
          </a:prstGeom>
          <a:noFill/>
          <a:ln w="9525">
            <a:noFill/>
            <a:miter lim="800000"/>
            <a:headEnd/>
            <a:tailEnd/>
          </a:ln>
          <a:effectLst/>
        </p:spPr>
        <p:txBody>
          <a:bodyPr lIns="80124" tIns="40063" rIns="80124" bIns="40063">
            <a:spAutoFit/>
          </a:bodyPr>
          <a:lstStyle/>
          <a:p>
            <a:pPr eaLnBrk="0" hangingPunct="0">
              <a:lnSpc>
                <a:spcPct val="120000"/>
              </a:lnSpc>
              <a:spcBef>
                <a:spcPct val="20000"/>
              </a:spcBef>
              <a:buFont typeface="Arial" charset="0"/>
              <a:buNone/>
              <a:defRPr/>
            </a:pPr>
            <a:r>
              <a:rPr lang="zh-CN" altLang="en-US" sz="1100">
                <a:solidFill>
                  <a:srgbClr val="FFFFFF"/>
                </a:solidFill>
              </a:rPr>
              <a:t>客户或者合作伙伴的标志放在右上角</a:t>
            </a:r>
            <a:r>
              <a:rPr lang="en-US" altLang="zh-CN" sz="1100">
                <a:solidFill>
                  <a:srgbClr val="FFFFFF"/>
                </a:solidFill>
              </a:rPr>
              <a:t>.</a:t>
            </a:r>
            <a:endParaRPr lang="zh-CN" altLang="en-US" sz="1100">
              <a:solidFill>
                <a:srgbClr val="FFFFFF"/>
              </a:solidFill>
            </a:endParaRPr>
          </a:p>
        </p:txBody>
      </p:sp>
      <p:grpSp>
        <p:nvGrpSpPr>
          <p:cNvPr id="11275" name="组合 79"/>
          <p:cNvGrpSpPr>
            <a:grpSpLocks/>
          </p:cNvGrpSpPr>
          <p:nvPr/>
        </p:nvGrpSpPr>
        <p:grpSpPr bwMode="auto">
          <a:xfrm>
            <a:off x="876300" y="5608639"/>
            <a:ext cx="10440988" cy="837744"/>
            <a:chOff x="876300" y="5608638"/>
            <a:chExt cx="10440988" cy="837744"/>
          </a:xfrm>
        </p:grpSpPr>
        <p:sp>
          <p:nvSpPr>
            <p:cNvPr id="81" name="Text Box 5"/>
            <p:cNvSpPr txBox="1">
              <a:spLocks noChangeArrowheads="1"/>
            </p:cNvSpPr>
            <p:nvPr userDrawn="1"/>
          </p:nvSpPr>
          <p:spPr bwMode="auto">
            <a:xfrm>
              <a:off x="876300" y="6230938"/>
              <a:ext cx="2951770" cy="215444"/>
            </a:xfrm>
            <a:prstGeom prst="rect">
              <a:avLst/>
            </a:prstGeom>
            <a:noFill/>
            <a:ln>
              <a:noFill/>
            </a:ln>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dirty="0" smtClean="0">
                  <a:solidFill>
                    <a:srgbClr val="000000"/>
                  </a:solidFill>
                  <a:latin typeface="FrutigerNext LT Bold" pitchFamily="34" charset="0"/>
                  <a:ea typeface="MS PGothic" pitchFamily="34" charset="-128"/>
                </a:rPr>
                <a:t>HUAWEI TECHNOLOGIES CO., LTD.</a:t>
              </a:r>
            </a:p>
          </p:txBody>
        </p:sp>
        <p:pic>
          <p:nvPicPr>
            <p:cNvPr id="11344" name="Picture 89" descr="Huawei logo"/>
            <p:cNvPicPr>
              <a:picLocks noChangeAspect="1" noChangeArrowheads="1"/>
            </p:cNvPicPr>
            <p:nvPr userDrawn="1"/>
          </p:nvPicPr>
          <p:blipFill>
            <a:blip r:embed="rId5" cstate="print"/>
            <a:srcRect/>
            <a:stretch>
              <a:fillRect/>
            </a:stretch>
          </p:blipFill>
          <p:spPr bwMode="auto">
            <a:xfrm>
              <a:off x="10483850" y="5608638"/>
              <a:ext cx="833438" cy="835025"/>
            </a:xfrm>
            <a:prstGeom prst="rect">
              <a:avLst/>
            </a:prstGeom>
            <a:noFill/>
            <a:ln w="9525">
              <a:noFill/>
              <a:miter lim="800000"/>
              <a:headEnd/>
              <a:tailEnd/>
            </a:ln>
          </p:spPr>
        </p:pic>
      </p:grpSp>
      <p:grpSp>
        <p:nvGrpSpPr>
          <p:cNvPr id="11276" name="Group 148"/>
          <p:cNvGrpSpPr>
            <a:grpSpLocks/>
          </p:cNvGrpSpPr>
          <p:nvPr/>
        </p:nvGrpSpPr>
        <p:grpSpPr bwMode="auto">
          <a:xfrm>
            <a:off x="12436477" y="3511550"/>
            <a:ext cx="1225550" cy="3224213"/>
            <a:chOff x="5839" y="2251"/>
            <a:chExt cx="579" cy="2031"/>
          </a:xfrm>
        </p:grpSpPr>
        <p:sp>
          <p:nvSpPr>
            <p:cNvPr id="91" name="Rectangle 149"/>
            <p:cNvSpPr>
              <a:spLocks noChangeArrowheads="1"/>
            </p:cNvSpPr>
            <p:nvPr userDrawn="1"/>
          </p:nvSpPr>
          <p:spPr bwMode="auto">
            <a:xfrm>
              <a:off x="5839" y="3149"/>
              <a:ext cx="579" cy="233"/>
            </a:xfrm>
            <a:prstGeom prst="rect">
              <a:avLst/>
            </a:prstGeom>
            <a:solidFill>
              <a:srgbClr val="FFFFFF"/>
            </a:solidFill>
            <a:ln w="9525" algn="ctr">
              <a:noFill/>
              <a:miter lim="800000"/>
              <a:headEnd/>
              <a:tailEnd/>
            </a:ln>
            <a:effectLst/>
          </p:spPr>
          <p:txBody>
            <a:bodyPr lIns="91425" tIns="45712" rIns="91425" bIns="45712" anchor="ctr">
              <a:spAutoFit/>
            </a:bodyPr>
            <a:lstStyle/>
            <a:p>
              <a:pPr>
                <a:defRPr/>
              </a:pPr>
              <a:endParaRPr lang="zh-CN" altLang="en-US"/>
            </a:p>
          </p:txBody>
        </p:sp>
        <p:grpSp>
          <p:nvGrpSpPr>
            <p:cNvPr id="11278" name="Group 150"/>
            <p:cNvGrpSpPr>
              <a:grpSpLocks/>
            </p:cNvGrpSpPr>
            <p:nvPr userDrawn="1"/>
          </p:nvGrpSpPr>
          <p:grpSpPr bwMode="auto">
            <a:xfrm>
              <a:off x="5893" y="2387"/>
              <a:ext cx="466" cy="115"/>
              <a:chOff x="5893" y="2387"/>
              <a:chExt cx="466" cy="115"/>
            </a:xfrm>
          </p:grpSpPr>
          <p:sp>
            <p:nvSpPr>
              <p:cNvPr id="153" name="Rectangle 151"/>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54" name="Rectangle 152"/>
              <p:cNvSpPr>
                <a:spLocks noChangeArrowheads="1"/>
              </p:cNvSpPr>
              <p:nvPr userDrawn="1"/>
            </p:nvSpPr>
            <p:spPr bwMode="auto">
              <a:xfrm flipV="1">
                <a:off x="6126" y="2387"/>
                <a:ext cx="115"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55" name="Rectangle 153"/>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a:defRPr/>
                </a:pPr>
                <a:endParaRPr lang="zh-CN" altLang="en-US"/>
              </a:p>
            </p:txBody>
          </p:sp>
          <p:sp>
            <p:nvSpPr>
              <p:cNvPr id="156" name="Rectangle 154"/>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a:defRPr/>
                </a:pPr>
                <a:endParaRPr lang="zh-CN" altLang="en-US"/>
              </a:p>
            </p:txBody>
          </p:sp>
        </p:grpSp>
        <p:grpSp>
          <p:nvGrpSpPr>
            <p:cNvPr id="11279" name="Group 155"/>
            <p:cNvGrpSpPr>
              <a:grpSpLocks/>
            </p:cNvGrpSpPr>
            <p:nvPr userDrawn="1"/>
          </p:nvGrpSpPr>
          <p:grpSpPr bwMode="auto">
            <a:xfrm>
              <a:off x="5893" y="2523"/>
              <a:ext cx="466" cy="115"/>
              <a:chOff x="5893" y="2523"/>
              <a:chExt cx="466" cy="115"/>
            </a:xfrm>
          </p:grpSpPr>
          <p:sp>
            <p:nvSpPr>
              <p:cNvPr id="149" name="Rectangle 156"/>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50" name="Rectangle 157"/>
              <p:cNvSpPr>
                <a:spLocks noChangeArrowheads="1"/>
              </p:cNvSpPr>
              <p:nvPr userDrawn="1"/>
            </p:nvSpPr>
            <p:spPr bwMode="auto">
              <a:xfrm flipV="1">
                <a:off x="6126" y="2523"/>
                <a:ext cx="115"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51" name="Rectangle 158"/>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52" name="Rectangle 159"/>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grpSp>
        <p:grpSp>
          <p:nvGrpSpPr>
            <p:cNvPr id="11280" name="Group 160"/>
            <p:cNvGrpSpPr>
              <a:grpSpLocks/>
            </p:cNvGrpSpPr>
            <p:nvPr userDrawn="1"/>
          </p:nvGrpSpPr>
          <p:grpSpPr bwMode="auto">
            <a:xfrm>
              <a:off x="5893" y="2659"/>
              <a:ext cx="466" cy="115"/>
              <a:chOff x="5893" y="2659"/>
              <a:chExt cx="466" cy="115"/>
            </a:xfrm>
          </p:grpSpPr>
          <p:sp>
            <p:nvSpPr>
              <p:cNvPr id="145" name="Rectangle 161"/>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46" name="Rectangle 162"/>
              <p:cNvSpPr>
                <a:spLocks noChangeArrowheads="1"/>
              </p:cNvSpPr>
              <p:nvPr userDrawn="1"/>
            </p:nvSpPr>
            <p:spPr bwMode="auto">
              <a:xfrm flipV="1">
                <a:off x="6126" y="2659"/>
                <a:ext cx="115" cy="115"/>
              </a:xfrm>
              <a:prstGeom prst="rect">
                <a:avLst/>
              </a:prstGeom>
              <a:solidFill>
                <a:srgbClr val="0099CC"/>
              </a:solidFill>
              <a:ln w="9525">
                <a:noFill/>
                <a:miter lim="800000"/>
                <a:headEnd/>
                <a:tailEnd/>
              </a:ln>
              <a:effectLst/>
            </p:spPr>
            <p:txBody>
              <a:bodyPr wrap="none" anchor="ctr"/>
              <a:lstStyle/>
              <a:p>
                <a:pPr>
                  <a:defRPr/>
                </a:pPr>
                <a:endParaRPr lang="zh-CN" altLang="en-US"/>
              </a:p>
            </p:txBody>
          </p:sp>
          <p:sp>
            <p:nvSpPr>
              <p:cNvPr id="147" name="Rectangle 163"/>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48" name="Rectangle 164"/>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a:defRPr/>
                </a:pPr>
                <a:endParaRPr lang="zh-CN" altLang="en-US"/>
              </a:p>
            </p:txBody>
          </p:sp>
        </p:grpSp>
        <p:grpSp>
          <p:nvGrpSpPr>
            <p:cNvPr id="11281" name="Group 165"/>
            <p:cNvGrpSpPr>
              <a:grpSpLocks/>
            </p:cNvGrpSpPr>
            <p:nvPr userDrawn="1"/>
          </p:nvGrpSpPr>
          <p:grpSpPr bwMode="auto">
            <a:xfrm>
              <a:off x="5893" y="2251"/>
              <a:ext cx="466" cy="119"/>
              <a:chOff x="5893" y="2251"/>
              <a:chExt cx="466" cy="119"/>
            </a:xfrm>
          </p:grpSpPr>
          <p:sp>
            <p:nvSpPr>
              <p:cNvPr id="141" name="Rectangle 166"/>
              <p:cNvSpPr>
                <a:spLocks noChangeArrowheads="1"/>
              </p:cNvSpPr>
              <p:nvPr userDrawn="1"/>
            </p:nvSpPr>
            <p:spPr bwMode="auto">
              <a:xfrm flipV="1">
                <a:off x="6126" y="2251"/>
                <a:ext cx="115" cy="119"/>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42" name="Rectangle 167"/>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a:defRPr/>
                </a:pPr>
                <a:endParaRPr lang="zh-CN" altLang="en-US"/>
              </a:p>
            </p:txBody>
          </p:sp>
          <p:sp>
            <p:nvSpPr>
              <p:cNvPr id="143" name="Rectangle 168"/>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44" name="Rectangle 169"/>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a:defRPr/>
                </a:pPr>
                <a:endParaRPr lang="zh-CN" altLang="en-US"/>
              </a:p>
            </p:txBody>
          </p:sp>
        </p:grpSp>
        <p:grpSp>
          <p:nvGrpSpPr>
            <p:cNvPr id="11282" name="Group 170"/>
            <p:cNvGrpSpPr>
              <a:grpSpLocks/>
            </p:cNvGrpSpPr>
            <p:nvPr userDrawn="1"/>
          </p:nvGrpSpPr>
          <p:grpSpPr bwMode="auto">
            <a:xfrm>
              <a:off x="5893" y="2886"/>
              <a:ext cx="466" cy="115"/>
              <a:chOff x="5893" y="2886"/>
              <a:chExt cx="466" cy="115"/>
            </a:xfrm>
          </p:grpSpPr>
          <p:sp>
            <p:nvSpPr>
              <p:cNvPr id="137" name="Rectangle 171"/>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38" name="Rectangle 172"/>
              <p:cNvSpPr>
                <a:spLocks noChangeArrowheads="1"/>
              </p:cNvSpPr>
              <p:nvPr userDrawn="1"/>
            </p:nvSpPr>
            <p:spPr bwMode="auto">
              <a:xfrm flipV="1">
                <a:off x="6126" y="2886"/>
                <a:ext cx="115"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39" name="Rectangle 173"/>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40" name="Rectangle 174"/>
              <p:cNvSpPr>
                <a:spLocks noChangeArrowheads="1"/>
              </p:cNvSpPr>
              <p:nvPr userDrawn="1"/>
            </p:nvSpPr>
            <p:spPr bwMode="auto">
              <a:xfrm flipV="1">
                <a:off x="5893" y="2886"/>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11283" name="Group 175"/>
            <p:cNvGrpSpPr>
              <a:grpSpLocks/>
            </p:cNvGrpSpPr>
            <p:nvPr userDrawn="1"/>
          </p:nvGrpSpPr>
          <p:grpSpPr bwMode="auto">
            <a:xfrm>
              <a:off x="5893" y="3022"/>
              <a:ext cx="466" cy="115"/>
              <a:chOff x="5893" y="3022"/>
              <a:chExt cx="466" cy="115"/>
            </a:xfrm>
          </p:grpSpPr>
          <p:sp>
            <p:nvSpPr>
              <p:cNvPr id="133" name="Rectangle 176"/>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34" name="Rectangle 177"/>
              <p:cNvSpPr>
                <a:spLocks noChangeArrowheads="1"/>
              </p:cNvSpPr>
              <p:nvPr userDrawn="1"/>
            </p:nvSpPr>
            <p:spPr bwMode="auto">
              <a:xfrm flipV="1">
                <a:off x="6126" y="3022"/>
                <a:ext cx="115"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35" name="Rectangle 178"/>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136" name="Rectangle 179"/>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11284" name="Group 180"/>
            <p:cNvGrpSpPr>
              <a:grpSpLocks/>
            </p:cNvGrpSpPr>
            <p:nvPr userDrawn="1"/>
          </p:nvGrpSpPr>
          <p:grpSpPr bwMode="auto">
            <a:xfrm>
              <a:off x="5893" y="3158"/>
              <a:ext cx="466" cy="115"/>
              <a:chOff x="5893" y="3158"/>
              <a:chExt cx="466" cy="115"/>
            </a:xfrm>
          </p:grpSpPr>
          <p:sp>
            <p:nvSpPr>
              <p:cNvPr id="129" name="Rectangle 181"/>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30" name="Rectangle 182"/>
              <p:cNvSpPr>
                <a:spLocks noChangeArrowheads="1"/>
              </p:cNvSpPr>
              <p:nvPr userDrawn="1"/>
            </p:nvSpPr>
            <p:spPr bwMode="auto">
              <a:xfrm flipV="1">
                <a:off x="6126" y="3158"/>
                <a:ext cx="115"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131" name="Rectangle 183"/>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32" name="Rectangle 184"/>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11285" name="Group 185"/>
            <p:cNvGrpSpPr>
              <a:grpSpLocks/>
            </p:cNvGrpSpPr>
            <p:nvPr userDrawn="1"/>
          </p:nvGrpSpPr>
          <p:grpSpPr bwMode="auto">
            <a:xfrm>
              <a:off x="5893" y="3385"/>
              <a:ext cx="466" cy="115"/>
              <a:chOff x="5893" y="3385"/>
              <a:chExt cx="466" cy="115"/>
            </a:xfrm>
          </p:grpSpPr>
          <p:sp>
            <p:nvSpPr>
              <p:cNvPr id="125" name="Rectangle 186"/>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26" name="Rectangle 187"/>
              <p:cNvSpPr>
                <a:spLocks noChangeArrowheads="1"/>
              </p:cNvSpPr>
              <p:nvPr userDrawn="1"/>
            </p:nvSpPr>
            <p:spPr bwMode="auto">
              <a:xfrm flipV="1">
                <a:off x="6126" y="3385"/>
                <a:ext cx="115"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27" name="Rectangle 188"/>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28" name="Rectangle 189"/>
              <p:cNvSpPr>
                <a:spLocks noChangeArrowheads="1"/>
              </p:cNvSpPr>
              <p:nvPr userDrawn="1"/>
            </p:nvSpPr>
            <p:spPr bwMode="auto">
              <a:xfrm flipV="1">
                <a:off x="5893" y="3385"/>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11286" name="Group 190"/>
            <p:cNvGrpSpPr>
              <a:grpSpLocks/>
            </p:cNvGrpSpPr>
            <p:nvPr userDrawn="1"/>
          </p:nvGrpSpPr>
          <p:grpSpPr bwMode="auto">
            <a:xfrm>
              <a:off x="5893" y="3521"/>
              <a:ext cx="466" cy="115"/>
              <a:chOff x="5893" y="3521"/>
              <a:chExt cx="466" cy="115"/>
            </a:xfrm>
          </p:grpSpPr>
          <p:sp>
            <p:nvSpPr>
              <p:cNvPr id="121" name="Rectangle 191"/>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22" name="Rectangle 192"/>
              <p:cNvSpPr>
                <a:spLocks noChangeArrowheads="1"/>
              </p:cNvSpPr>
              <p:nvPr userDrawn="1"/>
            </p:nvSpPr>
            <p:spPr bwMode="auto">
              <a:xfrm flipV="1">
                <a:off x="6126" y="3521"/>
                <a:ext cx="115"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23" name="Rectangle 193"/>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124" name="Rectangle 194"/>
              <p:cNvSpPr>
                <a:spLocks noChangeArrowheads="1"/>
              </p:cNvSpPr>
              <p:nvPr userDrawn="1"/>
            </p:nvSpPr>
            <p:spPr bwMode="auto">
              <a:xfrm flipV="1">
                <a:off x="5893" y="3521"/>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11287" name="Group 195"/>
            <p:cNvGrpSpPr>
              <a:grpSpLocks/>
            </p:cNvGrpSpPr>
            <p:nvPr userDrawn="1"/>
          </p:nvGrpSpPr>
          <p:grpSpPr bwMode="auto">
            <a:xfrm>
              <a:off x="5893" y="3657"/>
              <a:ext cx="466" cy="115"/>
              <a:chOff x="5893" y="3657"/>
              <a:chExt cx="466" cy="115"/>
            </a:xfrm>
          </p:grpSpPr>
          <p:sp>
            <p:nvSpPr>
              <p:cNvPr id="117" name="Rectangle 196"/>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18" name="Rectangle 197"/>
              <p:cNvSpPr>
                <a:spLocks noChangeArrowheads="1"/>
              </p:cNvSpPr>
              <p:nvPr userDrawn="1"/>
            </p:nvSpPr>
            <p:spPr bwMode="auto">
              <a:xfrm flipV="1">
                <a:off x="6126" y="3657"/>
                <a:ext cx="115"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119" name="Rectangle 198"/>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20" name="Rectangle 199"/>
              <p:cNvSpPr>
                <a:spLocks noChangeArrowheads="1"/>
              </p:cNvSpPr>
              <p:nvPr userDrawn="1"/>
            </p:nvSpPr>
            <p:spPr bwMode="auto">
              <a:xfrm flipV="1">
                <a:off x="5893" y="3657"/>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11288" name="Group 200"/>
            <p:cNvGrpSpPr>
              <a:grpSpLocks/>
            </p:cNvGrpSpPr>
            <p:nvPr userDrawn="1"/>
          </p:nvGrpSpPr>
          <p:grpSpPr bwMode="auto">
            <a:xfrm>
              <a:off x="5893" y="3884"/>
              <a:ext cx="466" cy="115"/>
              <a:chOff x="5893" y="3884"/>
              <a:chExt cx="466" cy="115"/>
            </a:xfrm>
          </p:grpSpPr>
          <p:sp>
            <p:nvSpPr>
              <p:cNvPr id="113" name="Rectangle 201"/>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14" name="Rectangle 202"/>
              <p:cNvSpPr>
                <a:spLocks noChangeArrowheads="1"/>
              </p:cNvSpPr>
              <p:nvPr userDrawn="1"/>
            </p:nvSpPr>
            <p:spPr bwMode="auto">
              <a:xfrm flipV="1">
                <a:off x="6126" y="3884"/>
                <a:ext cx="115"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15" name="Rectangle 203"/>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16" name="Rectangle 204"/>
              <p:cNvSpPr>
                <a:spLocks noChangeArrowheads="1"/>
              </p:cNvSpPr>
              <p:nvPr userDrawn="1"/>
            </p:nvSpPr>
            <p:spPr bwMode="auto">
              <a:xfrm flipV="1">
                <a:off x="5893" y="3884"/>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nvGrpSpPr>
            <p:cNvPr id="11289" name="Group 205"/>
            <p:cNvGrpSpPr>
              <a:grpSpLocks/>
            </p:cNvGrpSpPr>
            <p:nvPr userDrawn="1"/>
          </p:nvGrpSpPr>
          <p:grpSpPr bwMode="auto">
            <a:xfrm>
              <a:off x="5893" y="4026"/>
              <a:ext cx="466" cy="115"/>
              <a:chOff x="5893" y="4026"/>
              <a:chExt cx="466" cy="115"/>
            </a:xfrm>
          </p:grpSpPr>
          <p:sp>
            <p:nvSpPr>
              <p:cNvPr id="109" name="Rectangle 206"/>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10" name="Rectangle 207"/>
              <p:cNvSpPr>
                <a:spLocks noChangeArrowheads="1"/>
              </p:cNvSpPr>
              <p:nvPr userDrawn="1"/>
            </p:nvSpPr>
            <p:spPr bwMode="auto">
              <a:xfrm flipV="1">
                <a:off x="6126" y="4026"/>
                <a:ext cx="115"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11" name="Rectangle 208"/>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112" name="Rectangle 209"/>
              <p:cNvSpPr>
                <a:spLocks noChangeArrowheads="1"/>
              </p:cNvSpPr>
              <p:nvPr userDrawn="1"/>
            </p:nvSpPr>
            <p:spPr bwMode="auto">
              <a:xfrm flipV="1">
                <a:off x="5893" y="4026"/>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nvGrpSpPr>
            <p:cNvPr id="11290" name="Group 210"/>
            <p:cNvGrpSpPr>
              <a:grpSpLocks/>
            </p:cNvGrpSpPr>
            <p:nvPr userDrawn="1"/>
          </p:nvGrpSpPr>
          <p:grpSpPr bwMode="auto">
            <a:xfrm>
              <a:off x="5893" y="4167"/>
              <a:ext cx="466" cy="115"/>
              <a:chOff x="5893" y="4167"/>
              <a:chExt cx="466" cy="115"/>
            </a:xfrm>
          </p:grpSpPr>
          <p:sp>
            <p:nvSpPr>
              <p:cNvPr id="105" name="Rectangle 211"/>
              <p:cNvSpPr>
                <a:spLocks noChangeArrowheads="1"/>
              </p:cNvSpPr>
              <p:nvPr userDrawn="1"/>
            </p:nvSpPr>
            <p:spPr bwMode="auto">
              <a:xfrm flipV="1">
                <a:off x="6010" y="4167"/>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06" name="Rectangle 212"/>
              <p:cNvSpPr>
                <a:spLocks noChangeArrowheads="1"/>
              </p:cNvSpPr>
              <p:nvPr userDrawn="1"/>
            </p:nvSpPr>
            <p:spPr bwMode="auto">
              <a:xfrm flipV="1">
                <a:off x="6126" y="4167"/>
                <a:ext cx="115" cy="115"/>
              </a:xfrm>
              <a:prstGeom prst="rect">
                <a:avLst/>
              </a:prstGeom>
              <a:solidFill>
                <a:srgbClr val="333399"/>
              </a:solidFill>
              <a:ln w="9525">
                <a:noFill/>
                <a:miter lim="800000"/>
                <a:headEnd/>
                <a:tailEnd/>
              </a:ln>
              <a:effectLst/>
            </p:spPr>
            <p:txBody>
              <a:bodyPr wrap="none" anchor="ctr"/>
              <a:lstStyle/>
              <a:p>
                <a:pPr>
                  <a:defRPr/>
                </a:pPr>
                <a:endParaRPr lang="zh-CN" altLang="en-US"/>
              </a:p>
            </p:txBody>
          </p:sp>
          <p:sp>
            <p:nvSpPr>
              <p:cNvPr id="107" name="Rectangle 213"/>
              <p:cNvSpPr>
                <a:spLocks noChangeArrowheads="1"/>
              </p:cNvSpPr>
              <p:nvPr userDrawn="1"/>
            </p:nvSpPr>
            <p:spPr bwMode="auto">
              <a:xfrm flipV="1">
                <a:off x="6242" y="4167"/>
                <a:ext cx="117" cy="115"/>
              </a:xfrm>
              <a:prstGeom prst="rect">
                <a:avLst/>
              </a:prstGeom>
              <a:solidFill>
                <a:srgbClr val="BBE0E3"/>
              </a:solidFill>
              <a:ln w="9525">
                <a:noFill/>
                <a:miter lim="800000"/>
                <a:headEnd/>
                <a:tailEnd/>
              </a:ln>
              <a:effectLst/>
            </p:spPr>
            <p:txBody>
              <a:bodyPr wrap="none" anchor="ctr"/>
              <a:lstStyle/>
              <a:p>
                <a:pPr>
                  <a:defRPr/>
                </a:pPr>
                <a:endParaRPr lang="zh-CN" altLang="en-US"/>
              </a:p>
            </p:txBody>
          </p:sp>
          <p:sp>
            <p:nvSpPr>
              <p:cNvPr id="108" name="Rectangle 214"/>
              <p:cNvSpPr>
                <a:spLocks noChangeArrowheads="1"/>
              </p:cNvSpPr>
              <p:nvPr userDrawn="1"/>
            </p:nvSpPr>
            <p:spPr bwMode="auto">
              <a:xfrm flipV="1">
                <a:off x="5893" y="4167"/>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spTree>
  </p:cSld>
  <p:clrMap bg1="lt1" tx1="dk1" bg2="lt2" tx2="dk2" accent1="accent1" accent2="accent2" accent3="accent3" accent4="accent4" accent5="accent5" accent6="accent6" hlink="hlink" folHlink="folHlink"/>
  <p:sldLayoutIdLst>
    <p:sldLayoutId id="2147483839"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黑体" pitchFamily="49" charset="-122"/>
          <a:ea typeface="黑体" pitchFamily="49" charset="-122"/>
          <a:cs typeface="+mj-cs"/>
        </a:defRPr>
      </a:lvl1pPr>
      <a:lvl2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chemeClr val="tx1"/>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3235206"/>
            <a:ext cx="12195175" cy="393938"/>
          </a:xfrm>
          <a:prstGeom prst="rect">
            <a:avLst/>
          </a:prstGeom>
          <a:solidFill>
            <a:srgbClr val="EAEAEA"/>
          </a:solidFill>
          <a:ln w="9525" algn="ctr">
            <a:noFill/>
            <a:miter lim="800000"/>
            <a:headEnd/>
            <a:tailEnd/>
          </a:ln>
          <a:effectLst/>
        </p:spPr>
        <p:txBody>
          <a:bodyPr lIns="91425" tIns="45712" rIns="91425" bIns="45712" anchor="ctr">
            <a:spAutoFit/>
          </a:bodyPr>
          <a:lstStyle/>
          <a:p>
            <a:pPr>
              <a:lnSpc>
                <a:spcPct val="140000"/>
              </a:lnSpc>
              <a:buClr>
                <a:srgbClr val="FF0000"/>
              </a:buClr>
              <a:buSzPct val="90000"/>
              <a:buFont typeface="Wingdings" pitchFamily="2" charset="2"/>
              <a:buChar char="l"/>
              <a:defRPr/>
            </a:pPr>
            <a:endParaRPr lang="zh-CN" altLang="en-US" sz="1400" b="1">
              <a:solidFill>
                <a:srgbClr val="000000"/>
              </a:solidFill>
              <a:latin typeface="Arial" charset="0"/>
              <a:ea typeface="华文细黑" pitchFamily="2" charset="-122"/>
            </a:endParaRPr>
          </a:p>
        </p:txBody>
      </p:sp>
      <p:sp>
        <p:nvSpPr>
          <p:cNvPr id="13315" name="Rectangle 13"/>
          <p:cNvSpPr>
            <a:spLocks noGrp="1" noChangeArrowheads="1"/>
          </p:cNvSpPr>
          <p:nvPr>
            <p:ph type="title"/>
          </p:nvPr>
        </p:nvSpPr>
        <p:spPr bwMode="auto">
          <a:xfrm>
            <a:off x="877887" y="325440"/>
            <a:ext cx="10439401" cy="871537"/>
          </a:xfrm>
          <a:prstGeom prst="rect">
            <a:avLst/>
          </a:prstGeom>
          <a:noFill/>
          <a:ln w="9525">
            <a:noFill/>
            <a:miter lim="800000"/>
            <a:headEnd/>
            <a:tailEnd/>
          </a:ln>
        </p:spPr>
        <p:txBody>
          <a:bodyPr vert="horz" wrap="square" lIns="0" tIns="40064" rIns="80129" bIns="40064" numCol="1" anchor="ctr" anchorCtr="0" compatLnSpc="1">
            <a:prstTxWarp prst="textNoShape">
              <a:avLst/>
            </a:prstTxWarp>
          </a:bodyPr>
          <a:lstStyle/>
          <a:p>
            <a:pPr lvl="0"/>
            <a:r>
              <a:rPr lang="zh-CN" altLang="en-US" smtClean="0"/>
              <a:t>单击此处编辑母版标题样式</a:t>
            </a:r>
          </a:p>
        </p:txBody>
      </p:sp>
      <p:sp>
        <p:nvSpPr>
          <p:cNvPr id="13316" name="Rectangle 68"/>
          <p:cNvSpPr>
            <a:spLocks noGrp="1" noChangeArrowheads="1"/>
          </p:cNvSpPr>
          <p:nvPr>
            <p:ph type="body" idx="1"/>
          </p:nvPr>
        </p:nvSpPr>
        <p:spPr bwMode="auto">
          <a:xfrm>
            <a:off x="877887" y="1628779"/>
            <a:ext cx="10439401" cy="4194175"/>
          </a:xfrm>
          <a:prstGeom prst="rect">
            <a:avLst/>
          </a:prstGeom>
          <a:noFill/>
          <a:ln w="9525">
            <a:noFill/>
            <a:miter lim="800000"/>
            <a:headEnd/>
            <a:tailEnd/>
          </a:ln>
        </p:spPr>
        <p:txBody>
          <a:bodyPr vert="horz" wrap="square" lIns="80142" tIns="40070" rIns="80142" bIns="4007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9221" name="Rectangle 13"/>
          <p:cNvSpPr>
            <a:spLocks noChangeArrowheads="1"/>
          </p:cNvSpPr>
          <p:nvPr/>
        </p:nvSpPr>
        <p:spPr bwMode="auto">
          <a:xfrm>
            <a:off x="-2603499" y="692150"/>
            <a:ext cx="2459038" cy="5500688"/>
          </a:xfrm>
          <a:prstGeom prst="rect">
            <a:avLst/>
          </a:prstGeom>
          <a:noFill/>
          <a:ln w="9525">
            <a:noFill/>
            <a:miter lim="800000"/>
            <a:headEnd/>
            <a:tailEnd/>
          </a:ln>
          <a:effectLst/>
        </p:spPr>
        <p:txBody>
          <a:bodyPr lIns="80124" tIns="40063" rIns="80124" bIns="40063">
            <a:spAutoFit/>
          </a:bodyPr>
          <a:lstStyle/>
          <a:p>
            <a:pPr marL="342900" indent="-342900" algn="r" eaLnBrk="0" hangingPunct="0">
              <a:lnSpc>
                <a:spcPct val="125000"/>
              </a:lnSpc>
              <a:spcBef>
                <a:spcPct val="20000"/>
              </a:spcBef>
              <a:buFont typeface="Arial" charset="0"/>
              <a:buNone/>
              <a:defRPr/>
            </a:pPr>
            <a:r>
              <a:rPr lang="zh-CN" altLang="en-US" sz="1100">
                <a:solidFill>
                  <a:srgbClr val="FFFFFF"/>
                </a:solidFill>
              </a:rPr>
              <a:t>英文标题</a:t>
            </a:r>
            <a:r>
              <a:rPr lang="en-US" altLang="zh-CN" sz="1100">
                <a:solidFill>
                  <a:srgbClr val="FFFFFF"/>
                </a:solidFill>
              </a:rPr>
              <a:t>:32-35pt  </a:t>
            </a: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 R153 G0 B0</a:t>
            </a:r>
          </a:p>
          <a:p>
            <a:pPr marL="342900" indent="-342900" algn="r" eaLnBrk="0" hangingPunct="0">
              <a:lnSpc>
                <a:spcPct val="125000"/>
              </a:lnSpc>
              <a:spcBef>
                <a:spcPct val="20000"/>
              </a:spcBef>
              <a:buFont typeface="Arial" charset="0"/>
              <a:buNone/>
              <a:defRPr/>
            </a:pPr>
            <a:r>
              <a:rPr lang="zh-CN" altLang="en-US" sz="1100">
                <a:solidFill>
                  <a:srgbClr val="FFFFFF"/>
                </a:solidFill>
              </a:rPr>
              <a:t>内部使用字体 </a:t>
            </a:r>
            <a:r>
              <a:rPr lang="en-US" altLang="zh-CN" sz="1100">
                <a:solidFill>
                  <a:srgbClr val="FFFFFF"/>
                </a:solidFill>
              </a:rPr>
              <a:t>:</a:t>
            </a:r>
          </a:p>
          <a:p>
            <a:pPr marL="342900" indent="-342900" algn="r" eaLnBrk="0" hangingPunct="0">
              <a:lnSpc>
                <a:spcPct val="125000"/>
              </a:lnSpc>
              <a:spcBef>
                <a:spcPct val="20000"/>
              </a:spcBef>
              <a:buFont typeface="Arial" charset="0"/>
              <a:buNone/>
              <a:defRPr/>
            </a:pPr>
            <a:r>
              <a:rPr lang="en-US" altLang="zh-CN" sz="1100">
                <a:solidFill>
                  <a:srgbClr val="FFFFFF"/>
                </a:solidFill>
              </a:rPr>
              <a:t>FrutigerNext LT Medium</a:t>
            </a:r>
          </a:p>
          <a:p>
            <a:pPr marL="342900" indent="-342900" algn="r" eaLnBrk="0" hangingPunct="0">
              <a:lnSpc>
                <a:spcPct val="125000"/>
              </a:lnSpc>
              <a:spcBef>
                <a:spcPct val="20000"/>
              </a:spcBef>
              <a:buFont typeface="Arial" charset="0"/>
              <a:buNone/>
              <a:defRPr/>
            </a:pPr>
            <a:r>
              <a:rPr lang="zh-CN" altLang="en-US" sz="1100">
                <a:solidFill>
                  <a:srgbClr val="FFFFFF"/>
                </a:solidFill>
              </a:rPr>
              <a:t>外部使用字体 </a:t>
            </a:r>
            <a:r>
              <a:rPr lang="en-US" altLang="zh-CN" sz="1100">
                <a:solidFill>
                  <a:srgbClr val="FFFFFF"/>
                </a:solidFill>
              </a:rPr>
              <a:t>: Arial</a:t>
            </a:r>
          </a:p>
          <a:p>
            <a:pPr marL="342900" indent="-342900" algn="r" eaLnBrk="0" hangingPunct="0">
              <a:lnSpc>
                <a:spcPct val="75000"/>
              </a:lnSpc>
              <a:spcBef>
                <a:spcPct val="20000"/>
              </a:spcBef>
              <a:buFont typeface="Arial" charset="0"/>
              <a:buNone/>
              <a:defRPr/>
            </a:pPr>
            <a:endParaRPr lang="en-US" altLang="zh-CN"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中文标题</a:t>
            </a:r>
            <a:r>
              <a:rPr lang="en-US" altLang="zh-CN" sz="1100">
                <a:solidFill>
                  <a:srgbClr val="FFFFFF"/>
                </a:solidFill>
              </a:rPr>
              <a:t>:30-32pt  </a:t>
            </a: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 R153 G0 B0</a:t>
            </a:r>
          </a:p>
          <a:p>
            <a:pPr marL="342900" indent="-342900" algn="r" eaLnBrk="0" hangingPunct="0">
              <a:lnSpc>
                <a:spcPct val="125000"/>
              </a:lnSpc>
              <a:spcBef>
                <a:spcPct val="20000"/>
              </a:spcBef>
              <a:buFont typeface="Arial" charset="0"/>
              <a:buNone/>
              <a:defRPr/>
            </a:pPr>
            <a:r>
              <a:rPr lang="zh-CN" altLang="en-US" sz="1100">
                <a:solidFill>
                  <a:srgbClr val="FFFFFF"/>
                </a:solidFill>
              </a:rPr>
              <a:t>字体</a:t>
            </a:r>
            <a:r>
              <a:rPr lang="en-US" altLang="zh-CN" sz="1100">
                <a:solidFill>
                  <a:srgbClr val="FFFFFF"/>
                </a:solidFill>
              </a:rPr>
              <a:t>:</a:t>
            </a:r>
            <a:r>
              <a:rPr lang="zh-CN" altLang="en-US" sz="1100">
                <a:solidFill>
                  <a:srgbClr val="FFFFFF"/>
                </a:solidFill>
              </a:rPr>
              <a:t>黑体</a:t>
            </a:r>
          </a:p>
          <a:p>
            <a:pPr marL="342900" indent="-342900" algn="r" eaLnBrk="0" hangingPunct="0">
              <a:lnSpc>
                <a:spcPct val="125000"/>
              </a:lnSpc>
              <a:spcBef>
                <a:spcPct val="20000"/>
              </a:spcBef>
              <a:buFont typeface="Arial" charset="0"/>
              <a:buNone/>
              <a:defRPr/>
            </a:pPr>
            <a:endParaRPr lang="zh-CN" altLang="en-US" sz="1100">
              <a:solidFill>
                <a:srgbClr val="FFFFFF"/>
              </a:solidFill>
            </a:endParaRPr>
          </a:p>
          <a:p>
            <a:pPr marL="342900" indent="-342900" algn="r" eaLnBrk="0" hangingPunct="0">
              <a:lnSpc>
                <a:spcPct val="125000"/>
              </a:lnSpc>
              <a:spcBef>
                <a:spcPct val="20000"/>
              </a:spcBef>
              <a:buFont typeface="Arial" charset="0"/>
              <a:buNone/>
              <a:defRPr/>
            </a:pPr>
            <a:endParaRPr lang="zh-CN" altLang="en-US" sz="1100">
              <a:solidFill>
                <a:srgbClr val="FFFFFF"/>
              </a:solidFill>
            </a:endParaRPr>
          </a:p>
          <a:p>
            <a:pPr marL="342900" indent="-342900" algn="r" eaLnBrk="0" hangingPunct="0">
              <a:lnSpc>
                <a:spcPct val="125000"/>
              </a:lnSpc>
              <a:spcBef>
                <a:spcPct val="20000"/>
              </a:spcBef>
              <a:buFont typeface="Arial" charset="0"/>
              <a:buNone/>
              <a:defRPr/>
            </a:pP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英文正文</a:t>
            </a:r>
            <a:r>
              <a:rPr lang="en-US" altLang="zh-CN" sz="1100">
                <a:solidFill>
                  <a:srgbClr val="FFFFFF"/>
                </a:solidFill>
              </a:rPr>
              <a:t>:20-22pt</a:t>
            </a:r>
          </a:p>
          <a:p>
            <a:pPr marL="342900" indent="-342900" algn="r" eaLnBrk="0" hangingPunct="0">
              <a:lnSpc>
                <a:spcPct val="125000"/>
              </a:lnSpc>
              <a:spcBef>
                <a:spcPct val="20000"/>
              </a:spcBef>
              <a:buFont typeface="Arial" charset="0"/>
              <a:buNone/>
              <a:defRPr/>
            </a:pPr>
            <a:r>
              <a:rPr lang="zh-CN" altLang="en-US" sz="1100">
                <a:solidFill>
                  <a:srgbClr val="FFFFFF"/>
                </a:solidFill>
              </a:rPr>
              <a:t>子目录 </a:t>
            </a:r>
            <a:r>
              <a:rPr lang="en-US" altLang="zh-CN" sz="1100">
                <a:solidFill>
                  <a:srgbClr val="FFFFFF"/>
                </a:solidFill>
              </a:rPr>
              <a:t>(2-5</a:t>
            </a:r>
            <a:r>
              <a:rPr lang="zh-CN" altLang="en-US" sz="1100">
                <a:solidFill>
                  <a:srgbClr val="FFFFFF"/>
                </a:solidFill>
              </a:rPr>
              <a:t>级</a:t>
            </a:r>
            <a:r>
              <a:rPr lang="en-US" altLang="zh-CN" sz="1100">
                <a:solidFill>
                  <a:srgbClr val="FFFFFF"/>
                </a:solidFill>
              </a:rPr>
              <a:t>) :18pt  </a:t>
            </a: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a:t>
            </a:r>
            <a:r>
              <a:rPr lang="zh-CN" altLang="en-US" sz="1100">
                <a:solidFill>
                  <a:srgbClr val="FFFFFF"/>
                </a:solidFill>
              </a:rPr>
              <a:t>黑色</a:t>
            </a:r>
          </a:p>
          <a:p>
            <a:pPr marL="342900" indent="-342900" algn="r" eaLnBrk="0" hangingPunct="0">
              <a:lnSpc>
                <a:spcPct val="125000"/>
              </a:lnSpc>
              <a:spcBef>
                <a:spcPct val="20000"/>
              </a:spcBef>
              <a:buFont typeface="Arial" charset="0"/>
              <a:buNone/>
              <a:defRPr/>
            </a:pPr>
            <a:r>
              <a:rPr lang="zh-CN" altLang="en-US" sz="1100">
                <a:solidFill>
                  <a:srgbClr val="FFFFFF"/>
                </a:solidFill>
              </a:rPr>
              <a:t>内部使用字体 </a:t>
            </a:r>
            <a:r>
              <a:rPr lang="en-US" altLang="zh-CN" sz="1100">
                <a:solidFill>
                  <a:srgbClr val="FFFFFF"/>
                </a:solidFill>
              </a:rPr>
              <a:t>:</a:t>
            </a:r>
          </a:p>
          <a:p>
            <a:pPr marL="342900" indent="-342900" algn="r" eaLnBrk="0" hangingPunct="0">
              <a:lnSpc>
                <a:spcPct val="125000"/>
              </a:lnSpc>
              <a:spcBef>
                <a:spcPct val="20000"/>
              </a:spcBef>
              <a:buFont typeface="Arial" charset="0"/>
              <a:buNone/>
              <a:defRPr/>
            </a:pPr>
            <a:r>
              <a:rPr lang="en-US" altLang="zh-CN" sz="1100">
                <a:solidFill>
                  <a:srgbClr val="FFFFFF"/>
                </a:solidFill>
              </a:rPr>
              <a:t>FrutigerNext LT Regular</a:t>
            </a:r>
          </a:p>
          <a:p>
            <a:pPr marL="342900" indent="-342900" algn="r" eaLnBrk="0" hangingPunct="0">
              <a:lnSpc>
                <a:spcPct val="125000"/>
              </a:lnSpc>
              <a:spcBef>
                <a:spcPct val="20000"/>
              </a:spcBef>
              <a:buFont typeface="Arial" charset="0"/>
              <a:buNone/>
              <a:defRPr/>
            </a:pPr>
            <a:r>
              <a:rPr lang="zh-CN" altLang="en-US" sz="1100">
                <a:solidFill>
                  <a:srgbClr val="FFFFFF"/>
                </a:solidFill>
              </a:rPr>
              <a:t>外部使用字体 </a:t>
            </a:r>
            <a:r>
              <a:rPr lang="en-US" altLang="zh-CN" sz="1100">
                <a:solidFill>
                  <a:srgbClr val="FFFFFF"/>
                </a:solidFill>
              </a:rPr>
              <a:t>: Arial</a:t>
            </a:r>
          </a:p>
          <a:p>
            <a:pPr marL="342900" indent="-342900" algn="r" eaLnBrk="0" hangingPunct="0">
              <a:lnSpc>
                <a:spcPct val="75000"/>
              </a:lnSpc>
              <a:spcBef>
                <a:spcPct val="20000"/>
              </a:spcBef>
              <a:buFont typeface="Arial" charset="0"/>
              <a:buNone/>
              <a:defRPr/>
            </a:pPr>
            <a:endParaRPr lang="en-US" altLang="zh-CN"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中文正文</a:t>
            </a:r>
            <a:r>
              <a:rPr lang="en-US" altLang="zh-CN" sz="1100">
                <a:solidFill>
                  <a:srgbClr val="FFFFFF"/>
                </a:solidFill>
              </a:rPr>
              <a:t>:18-20pt</a:t>
            </a:r>
          </a:p>
          <a:p>
            <a:pPr marL="342900" indent="-342900" algn="r" eaLnBrk="0" hangingPunct="0">
              <a:lnSpc>
                <a:spcPct val="125000"/>
              </a:lnSpc>
              <a:spcBef>
                <a:spcPct val="20000"/>
              </a:spcBef>
              <a:buFont typeface="Arial" charset="0"/>
              <a:buNone/>
              <a:defRPr/>
            </a:pPr>
            <a:r>
              <a:rPr lang="zh-CN" altLang="en-US" sz="1100">
                <a:solidFill>
                  <a:srgbClr val="FFFFFF"/>
                </a:solidFill>
              </a:rPr>
              <a:t>子目录</a:t>
            </a:r>
            <a:r>
              <a:rPr lang="en-US" altLang="zh-CN" sz="1100">
                <a:solidFill>
                  <a:srgbClr val="FFFFFF"/>
                </a:solidFill>
              </a:rPr>
              <a:t>(2-5</a:t>
            </a:r>
            <a:r>
              <a:rPr lang="zh-CN" altLang="en-US" sz="1100">
                <a:solidFill>
                  <a:srgbClr val="FFFFFF"/>
                </a:solidFill>
              </a:rPr>
              <a:t>级</a:t>
            </a:r>
            <a:r>
              <a:rPr lang="en-US" altLang="zh-CN" sz="1100">
                <a:solidFill>
                  <a:srgbClr val="FFFFFF"/>
                </a:solidFill>
              </a:rPr>
              <a:t>):18pt </a:t>
            </a:r>
            <a:endParaRPr lang="zh-CN" altLang="en-US" sz="1100">
              <a:solidFill>
                <a:srgbClr val="FFFFFF"/>
              </a:solidFill>
            </a:endParaRPr>
          </a:p>
          <a:p>
            <a:pPr marL="342900" indent="-342900" algn="r" eaLnBrk="0" hangingPunct="0">
              <a:lnSpc>
                <a:spcPct val="125000"/>
              </a:lnSpc>
              <a:spcBef>
                <a:spcPct val="20000"/>
              </a:spcBef>
              <a:buFont typeface="Arial" charset="0"/>
              <a:buNone/>
              <a:defRPr/>
            </a:pPr>
            <a:r>
              <a:rPr lang="zh-CN" altLang="en-US" sz="1100">
                <a:solidFill>
                  <a:srgbClr val="FFFFFF"/>
                </a:solidFill>
              </a:rPr>
              <a:t>颜色</a:t>
            </a:r>
            <a:r>
              <a:rPr lang="en-US" altLang="zh-CN" sz="1100">
                <a:solidFill>
                  <a:srgbClr val="FFFFFF"/>
                </a:solidFill>
              </a:rPr>
              <a:t>:</a:t>
            </a:r>
            <a:r>
              <a:rPr lang="zh-CN" altLang="en-US" sz="1100">
                <a:solidFill>
                  <a:srgbClr val="FFFFFF"/>
                </a:solidFill>
              </a:rPr>
              <a:t>黑色</a:t>
            </a:r>
          </a:p>
          <a:p>
            <a:pPr marL="342900" indent="-342900" algn="r" eaLnBrk="0" hangingPunct="0">
              <a:lnSpc>
                <a:spcPct val="125000"/>
              </a:lnSpc>
              <a:spcBef>
                <a:spcPct val="20000"/>
              </a:spcBef>
              <a:buFont typeface="Arial" charset="0"/>
              <a:buNone/>
              <a:defRPr/>
            </a:pPr>
            <a:r>
              <a:rPr lang="zh-CN" altLang="en-US" sz="1100">
                <a:solidFill>
                  <a:srgbClr val="FFFFFF"/>
                </a:solidFill>
              </a:rPr>
              <a:t>字体</a:t>
            </a:r>
            <a:r>
              <a:rPr lang="en-US" altLang="zh-CN" sz="1100">
                <a:solidFill>
                  <a:srgbClr val="FFFFFF"/>
                </a:solidFill>
              </a:rPr>
              <a:t>:</a:t>
            </a:r>
            <a:r>
              <a:rPr lang="zh-CN" altLang="en-US" sz="1100">
                <a:solidFill>
                  <a:srgbClr val="FFFFFF"/>
                </a:solidFill>
              </a:rPr>
              <a:t>细黑体</a:t>
            </a:r>
            <a:r>
              <a:rPr lang="zh-CN" altLang="en-US" sz="1100">
                <a:solidFill>
                  <a:srgbClr val="FFFFFF"/>
                </a:solidFill>
                <a:latin typeface="Arial" charset="0"/>
                <a:ea typeface="黑体" pitchFamily="49" charset="-122"/>
              </a:rPr>
              <a:t> </a:t>
            </a:r>
          </a:p>
        </p:txBody>
      </p:sp>
      <p:sp>
        <p:nvSpPr>
          <p:cNvPr id="9223" name="Rectangle 81"/>
          <p:cNvSpPr>
            <a:spLocks noChangeArrowheads="1"/>
          </p:cNvSpPr>
          <p:nvPr/>
        </p:nvSpPr>
        <p:spPr bwMode="auto">
          <a:xfrm>
            <a:off x="12339641" y="1341439"/>
            <a:ext cx="1589087" cy="1333559"/>
          </a:xfrm>
          <a:prstGeom prst="rect">
            <a:avLst/>
          </a:prstGeom>
          <a:noFill/>
          <a:ln w="9525">
            <a:noFill/>
            <a:miter lim="800000"/>
            <a:headEnd/>
            <a:tailEnd/>
          </a:ln>
          <a:effectLst/>
        </p:spPr>
        <p:txBody>
          <a:bodyPr lIns="80124" tIns="40063" rIns="80124" bIns="40063">
            <a:spAutoFit/>
          </a:bodyPr>
          <a:lstStyle/>
          <a:p>
            <a:pPr eaLnBrk="0" hangingPunct="0">
              <a:lnSpc>
                <a:spcPct val="120000"/>
              </a:lnSpc>
              <a:spcBef>
                <a:spcPct val="20000"/>
              </a:spcBef>
              <a:buFont typeface="Arial" charset="0"/>
              <a:buNone/>
              <a:defRPr/>
            </a:pPr>
            <a:r>
              <a:rPr lang="zh-CN" altLang="en-US" sz="1100">
                <a:solidFill>
                  <a:srgbClr val="FFFFFF"/>
                </a:solidFill>
              </a:rPr>
              <a:t>配色参考方案：</a:t>
            </a:r>
          </a:p>
          <a:p>
            <a:pPr eaLnBrk="0" hangingPunct="0">
              <a:lnSpc>
                <a:spcPct val="120000"/>
              </a:lnSpc>
              <a:spcBef>
                <a:spcPct val="20000"/>
              </a:spcBef>
              <a:buFont typeface="Arial" charset="0"/>
              <a:buNone/>
              <a:defRPr/>
            </a:pPr>
            <a:r>
              <a:rPr lang="zh-CN" altLang="en-US" sz="1100">
                <a:solidFill>
                  <a:srgbClr val="FFFFFF"/>
                </a:solidFill>
              </a:rPr>
              <a:t>建议同一页面内不超过四种颜色，以下是</a:t>
            </a:r>
            <a:r>
              <a:rPr lang="en-US" altLang="zh-CN" sz="1100">
                <a:solidFill>
                  <a:srgbClr val="FFFFFF"/>
                </a:solidFill>
              </a:rPr>
              <a:t>13</a:t>
            </a:r>
            <a:r>
              <a:rPr lang="zh-CN" altLang="en-US" sz="1100">
                <a:solidFill>
                  <a:srgbClr val="FFFFFF"/>
                </a:solidFill>
              </a:rPr>
              <a:t>组配色方案，同一页面内只选择一组使用。（仅供参考）</a:t>
            </a:r>
          </a:p>
        </p:txBody>
      </p:sp>
      <p:sp>
        <p:nvSpPr>
          <p:cNvPr id="9224" name="Rectangle 82"/>
          <p:cNvSpPr>
            <a:spLocks noChangeArrowheads="1"/>
          </p:cNvSpPr>
          <p:nvPr/>
        </p:nvSpPr>
        <p:spPr bwMode="auto">
          <a:xfrm>
            <a:off x="12339638" y="7938"/>
            <a:ext cx="1493837" cy="487174"/>
          </a:xfrm>
          <a:prstGeom prst="rect">
            <a:avLst/>
          </a:prstGeom>
          <a:noFill/>
          <a:ln w="9525">
            <a:noFill/>
            <a:miter lim="800000"/>
            <a:headEnd/>
            <a:tailEnd/>
          </a:ln>
          <a:effectLst/>
        </p:spPr>
        <p:txBody>
          <a:bodyPr lIns="80124" tIns="40063" rIns="80124" bIns="40063">
            <a:spAutoFit/>
          </a:bodyPr>
          <a:lstStyle/>
          <a:p>
            <a:pPr>
              <a:lnSpc>
                <a:spcPct val="120000"/>
              </a:lnSpc>
              <a:buClr>
                <a:schemeClr val="bg2"/>
              </a:buClr>
              <a:buSzPct val="60000"/>
              <a:buFont typeface="Wingdings" pitchFamily="2" charset="2"/>
              <a:buNone/>
              <a:defRPr/>
            </a:pPr>
            <a:r>
              <a:rPr lang="zh-CN" altLang="en-US" sz="1100">
                <a:solidFill>
                  <a:srgbClr val="FFFFFF"/>
                </a:solidFill>
              </a:rPr>
              <a:t>客户或者合作伙伴的标志放在右上角</a:t>
            </a:r>
            <a:r>
              <a:rPr lang="en-US" altLang="zh-CN" sz="1100">
                <a:solidFill>
                  <a:srgbClr val="FFFFFF"/>
                </a:solidFill>
              </a:rPr>
              <a:t>.</a:t>
            </a:r>
            <a:endParaRPr lang="zh-CN" altLang="en-US" sz="1100">
              <a:solidFill>
                <a:srgbClr val="FFFFFF"/>
              </a:solidFill>
            </a:endParaRPr>
          </a:p>
        </p:txBody>
      </p:sp>
      <p:grpSp>
        <p:nvGrpSpPr>
          <p:cNvPr id="13320" name="Group 148"/>
          <p:cNvGrpSpPr>
            <a:grpSpLocks/>
          </p:cNvGrpSpPr>
          <p:nvPr/>
        </p:nvGrpSpPr>
        <p:grpSpPr bwMode="auto">
          <a:xfrm>
            <a:off x="12436477" y="3511550"/>
            <a:ext cx="1225550" cy="3224213"/>
            <a:chOff x="5839" y="2251"/>
            <a:chExt cx="579" cy="2031"/>
          </a:xfrm>
        </p:grpSpPr>
        <p:sp>
          <p:nvSpPr>
            <p:cNvPr id="76" name="Rectangle 149"/>
            <p:cNvSpPr>
              <a:spLocks noChangeArrowheads="1"/>
            </p:cNvSpPr>
            <p:nvPr userDrawn="1"/>
          </p:nvSpPr>
          <p:spPr bwMode="auto">
            <a:xfrm>
              <a:off x="5839" y="3149"/>
              <a:ext cx="579" cy="233"/>
            </a:xfrm>
            <a:prstGeom prst="rect">
              <a:avLst/>
            </a:prstGeom>
            <a:solidFill>
              <a:srgbClr val="FFFFFF"/>
            </a:solidFill>
            <a:ln w="9525" algn="ctr">
              <a:noFill/>
              <a:miter lim="800000"/>
              <a:headEnd/>
              <a:tailEnd/>
            </a:ln>
            <a:effectLst/>
          </p:spPr>
          <p:txBody>
            <a:bodyPr lIns="91425" tIns="45712" rIns="91425" bIns="45712" anchor="ctr">
              <a:spAutoFit/>
            </a:bodyPr>
            <a:lstStyle/>
            <a:p>
              <a:pPr>
                <a:defRPr/>
              </a:pPr>
              <a:endParaRPr lang="zh-CN" altLang="en-US"/>
            </a:p>
          </p:txBody>
        </p:sp>
        <p:grpSp>
          <p:nvGrpSpPr>
            <p:cNvPr id="13322" name="Group 150"/>
            <p:cNvGrpSpPr>
              <a:grpSpLocks/>
            </p:cNvGrpSpPr>
            <p:nvPr userDrawn="1"/>
          </p:nvGrpSpPr>
          <p:grpSpPr bwMode="auto">
            <a:xfrm>
              <a:off x="5893" y="2387"/>
              <a:ext cx="466" cy="115"/>
              <a:chOff x="5893" y="2387"/>
              <a:chExt cx="466" cy="115"/>
            </a:xfrm>
          </p:grpSpPr>
          <p:sp>
            <p:nvSpPr>
              <p:cNvPr id="138" name="Rectangle 151"/>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39" name="Rectangle 152"/>
              <p:cNvSpPr>
                <a:spLocks noChangeArrowheads="1"/>
              </p:cNvSpPr>
              <p:nvPr userDrawn="1"/>
            </p:nvSpPr>
            <p:spPr bwMode="auto">
              <a:xfrm flipV="1">
                <a:off x="6126" y="2387"/>
                <a:ext cx="115"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40" name="Rectangle 153"/>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a:defRPr/>
                </a:pPr>
                <a:endParaRPr lang="zh-CN" altLang="en-US"/>
              </a:p>
            </p:txBody>
          </p:sp>
          <p:sp>
            <p:nvSpPr>
              <p:cNvPr id="141" name="Rectangle 154"/>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a:defRPr/>
                </a:pPr>
                <a:endParaRPr lang="zh-CN" altLang="en-US"/>
              </a:p>
            </p:txBody>
          </p:sp>
        </p:grpSp>
        <p:grpSp>
          <p:nvGrpSpPr>
            <p:cNvPr id="13323" name="Group 155"/>
            <p:cNvGrpSpPr>
              <a:grpSpLocks/>
            </p:cNvGrpSpPr>
            <p:nvPr userDrawn="1"/>
          </p:nvGrpSpPr>
          <p:grpSpPr bwMode="auto">
            <a:xfrm>
              <a:off x="5893" y="2523"/>
              <a:ext cx="466" cy="115"/>
              <a:chOff x="5893" y="2523"/>
              <a:chExt cx="466" cy="115"/>
            </a:xfrm>
          </p:grpSpPr>
          <p:sp>
            <p:nvSpPr>
              <p:cNvPr id="134" name="Rectangle 156"/>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35" name="Rectangle 157"/>
              <p:cNvSpPr>
                <a:spLocks noChangeArrowheads="1"/>
              </p:cNvSpPr>
              <p:nvPr userDrawn="1"/>
            </p:nvSpPr>
            <p:spPr bwMode="auto">
              <a:xfrm flipV="1">
                <a:off x="6126" y="2523"/>
                <a:ext cx="115"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36" name="Rectangle 158"/>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37" name="Rectangle 159"/>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grpSp>
        <p:grpSp>
          <p:nvGrpSpPr>
            <p:cNvPr id="13324" name="Group 160"/>
            <p:cNvGrpSpPr>
              <a:grpSpLocks/>
            </p:cNvGrpSpPr>
            <p:nvPr userDrawn="1"/>
          </p:nvGrpSpPr>
          <p:grpSpPr bwMode="auto">
            <a:xfrm>
              <a:off x="5893" y="2659"/>
              <a:ext cx="466" cy="115"/>
              <a:chOff x="5893" y="2659"/>
              <a:chExt cx="466" cy="115"/>
            </a:xfrm>
          </p:grpSpPr>
          <p:sp>
            <p:nvSpPr>
              <p:cNvPr id="130" name="Rectangle 161"/>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31" name="Rectangle 162"/>
              <p:cNvSpPr>
                <a:spLocks noChangeArrowheads="1"/>
              </p:cNvSpPr>
              <p:nvPr userDrawn="1"/>
            </p:nvSpPr>
            <p:spPr bwMode="auto">
              <a:xfrm flipV="1">
                <a:off x="6126" y="2659"/>
                <a:ext cx="115" cy="115"/>
              </a:xfrm>
              <a:prstGeom prst="rect">
                <a:avLst/>
              </a:prstGeom>
              <a:solidFill>
                <a:srgbClr val="0099CC"/>
              </a:solidFill>
              <a:ln w="9525">
                <a:noFill/>
                <a:miter lim="800000"/>
                <a:headEnd/>
                <a:tailEnd/>
              </a:ln>
              <a:effectLst/>
            </p:spPr>
            <p:txBody>
              <a:bodyPr wrap="none" anchor="ctr"/>
              <a:lstStyle/>
              <a:p>
                <a:pPr>
                  <a:defRPr/>
                </a:pPr>
                <a:endParaRPr lang="zh-CN" altLang="en-US"/>
              </a:p>
            </p:txBody>
          </p:sp>
          <p:sp>
            <p:nvSpPr>
              <p:cNvPr id="132" name="Rectangle 163"/>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33" name="Rectangle 164"/>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a:defRPr/>
                </a:pPr>
                <a:endParaRPr lang="zh-CN" altLang="en-US"/>
              </a:p>
            </p:txBody>
          </p:sp>
        </p:grpSp>
        <p:grpSp>
          <p:nvGrpSpPr>
            <p:cNvPr id="13325" name="Group 165"/>
            <p:cNvGrpSpPr>
              <a:grpSpLocks/>
            </p:cNvGrpSpPr>
            <p:nvPr userDrawn="1"/>
          </p:nvGrpSpPr>
          <p:grpSpPr bwMode="auto">
            <a:xfrm>
              <a:off x="5893" y="2251"/>
              <a:ext cx="466" cy="119"/>
              <a:chOff x="5893" y="2251"/>
              <a:chExt cx="466" cy="119"/>
            </a:xfrm>
          </p:grpSpPr>
          <p:sp>
            <p:nvSpPr>
              <p:cNvPr id="126" name="Rectangle 166"/>
              <p:cNvSpPr>
                <a:spLocks noChangeArrowheads="1"/>
              </p:cNvSpPr>
              <p:nvPr userDrawn="1"/>
            </p:nvSpPr>
            <p:spPr bwMode="auto">
              <a:xfrm flipV="1">
                <a:off x="6126" y="2251"/>
                <a:ext cx="115" cy="119"/>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27" name="Rectangle 167"/>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a:defRPr/>
                </a:pPr>
                <a:endParaRPr lang="zh-CN" altLang="en-US"/>
              </a:p>
            </p:txBody>
          </p:sp>
          <p:sp>
            <p:nvSpPr>
              <p:cNvPr id="128" name="Rectangle 168"/>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29" name="Rectangle 169"/>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a:defRPr/>
                </a:pPr>
                <a:endParaRPr lang="zh-CN" altLang="en-US"/>
              </a:p>
            </p:txBody>
          </p:sp>
        </p:grpSp>
        <p:grpSp>
          <p:nvGrpSpPr>
            <p:cNvPr id="13326" name="Group 170"/>
            <p:cNvGrpSpPr>
              <a:grpSpLocks/>
            </p:cNvGrpSpPr>
            <p:nvPr userDrawn="1"/>
          </p:nvGrpSpPr>
          <p:grpSpPr bwMode="auto">
            <a:xfrm>
              <a:off x="5893" y="2886"/>
              <a:ext cx="466" cy="115"/>
              <a:chOff x="5893" y="2886"/>
              <a:chExt cx="466" cy="115"/>
            </a:xfrm>
          </p:grpSpPr>
          <p:sp>
            <p:nvSpPr>
              <p:cNvPr id="122" name="Rectangle 171"/>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23" name="Rectangle 172"/>
              <p:cNvSpPr>
                <a:spLocks noChangeArrowheads="1"/>
              </p:cNvSpPr>
              <p:nvPr userDrawn="1"/>
            </p:nvSpPr>
            <p:spPr bwMode="auto">
              <a:xfrm flipV="1">
                <a:off x="6126" y="2886"/>
                <a:ext cx="115"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24" name="Rectangle 173"/>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25" name="Rectangle 174"/>
              <p:cNvSpPr>
                <a:spLocks noChangeArrowheads="1"/>
              </p:cNvSpPr>
              <p:nvPr userDrawn="1"/>
            </p:nvSpPr>
            <p:spPr bwMode="auto">
              <a:xfrm flipV="1">
                <a:off x="5893" y="2886"/>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13327" name="Group 175"/>
            <p:cNvGrpSpPr>
              <a:grpSpLocks/>
            </p:cNvGrpSpPr>
            <p:nvPr userDrawn="1"/>
          </p:nvGrpSpPr>
          <p:grpSpPr bwMode="auto">
            <a:xfrm>
              <a:off x="5893" y="3022"/>
              <a:ext cx="466" cy="115"/>
              <a:chOff x="5893" y="3022"/>
              <a:chExt cx="466" cy="115"/>
            </a:xfrm>
          </p:grpSpPr>
          <p:sp>
            <p:nvSpPr>
              <p:cNvPr id="118" name="Rectangle 176"/>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19" name="Rectangle 177"/>
              <p:cNvSpPr>
                <a:spLocks noChangeArrowheads="1"/>
              </p:cNvSpPr>
              <p:nvPr userDrawn="1"/>
            </p:nvSpPr>
            <p:spPr bwMode="auto">
              <a:xfrm flipV="1">
                <a:off x="6126" y="3022"/>
                <a:ext cx="115"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20" name="Rectangle 178"/>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121" name="Rectangle 179"/>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13328" name="Group 180"/>
            <p:cNvGrpSpPr>
              <a:grpSpLocks/>
            </p:cNvGrpSpPr>
            <p:nvPr userDrawn="1"/>
          </p:nvGrpSpPr>
          <p:grpSpPr bwMode="auto">
            <a:xfrm>
              <a:off x="5893" y="3158"/>
              <a:ext cx="466" cy="115"/>
              <a:chOff x="5893" y="3158"/>
              <a:chExt cx="466" cy="115"/>
            </a:xfrm>
          </p:grpSpPr>
          <p:sp>
            <p:nvSpPr>
              <p:cNvPr id="114" name="Rectangle 181"/>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15" name="Rectangle 182"/>
              <p:cNvSpPr>
                <a:spLocks noChangeArrowheads="1"/>
              </p:cNvSpPr>
              <p:nvPr userDrawn="1"/>
            </p:nvSpPr>
            <p:spPr bwMode="auto">
              <a:xfrm flipV="1">
                <a:off x="6126" y="3158"/>
                <a:ext cx="115"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116" name="Rectangle 183"/>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17" name="Rectangle 184"/>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13329" name="Group 185"/>
            <p:cNvGrpSpPr>
              <a:grpSpLocks/>
            </p:cNvGrpSpPr>
            <p:nvPr userDrawn="1"/>
          </p:nvGrpSpPr>
          <p:grpSpPr bwMode="auto">
            <a:xfrm>
              <a:off x="5893" y="3385"/>
              <a:ext cx="466" cy="115"/>
              <a:chOff x="5893" y="3385"/>
              <a:chExt cx="466" cy="115"/>
            </a:xfrm>
          </p:grpSpPr>
          <p:sp>
            <p:nvSpPr>
              <p:cNvPr id="110" name="Rectangle 186"/>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11" name="Rectangle 187"/>
              <p:cNvSpPr>
                <a:spLocks noChangeArrowheads="1"/>
              </p:cNvSpPr>
              <p:nvPr userDrawn="1"/>
            </p:nvSpPr>
            <p:spPr bwMode="auto">
              <a:xfrm flipV="1">
                <a:off x="6126" y="3385"/>
                <a:ext cx="115"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12" name="Rectangle 188"/>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13" name="Rectangle 189"/>
              <p:cNvSpPr>
                <a:spLocks noChangeArrowheads="1"/>
              </p:cNvSpPr>
              <p:nvPr userDrawn="1"/>
            </p:nvSpPr>
            <p:spPr bwMode="auto">
              <a:xfrm flipV="1">
                <a:off x="5893" y="3385"/>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13330" name="Group 190"/>
            <p:cNvGrpSpPr>
              <a:grpSpLocks/>
            </p:cNvGrpSpPr>
            <p:nvPr userDrawn="1"/>
          </p:nvGrpSpPr>
          <p:grpSpPr bwMode="auto">
            <a:xfrm>
              <a:off x="5893" y="3521"/>
              <a:ext cx="466" cy="115"/>
              <a:chOff x="5893" y="3521"/>
              <a:chExt cx="466" cy="115"/>
            </a:xfrm>
          </p:grpSpPr>
          <p:sp>
            <p:nvSpPr>
              <p:cNvPr id="106" name="Rectangle 191"/>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07" name="Rectangle 192"/>
              <p:cNvSpPr>
                <a:spLocks noChangeArrowheads="1"/>
              </p:cNvSpPr>
              <p:nvPr userDrawn="1"/>
            </p:nvSpPr>
            <p:spPr bwMode="auto">
              <a:xfrm flipV="1">
                <a:off x="6126" y="3521"/>
                <a:ext cx="115"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08" name="Rectangle 193"/>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109" name="Rectangle 194"/>
              <p:cNvSpPr>
                <a:spLocks noChangeArrowheads="1"/>
              </p:cNvSpPr>
              <p:nvPr userDrawn="1"/>
            </p:nvSpPr>
            <p:spPr bwMode="auto">
              <a:xfrm flipV="1">
                <a:off x="5893" y="3521"/>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13331" name="Group 195"/>
            <p:cNvGrpSpPr>
              <a:grpSpLocks/>
            </p:cNvGrpSpPr>
            <p:nvPr userDrawn="1"/>
          </p:nvGrpSpPr>
          <p:grpSpPr bwMode="auto">
            <a:xfrm>
              <a:off x="5893" y="3657"/>
              <a:ext cx="466" cy="115"/>
              <a:chOff x="5893" y="3657"/>
              <a:chExt cx="466" cy="115"/>
            </a:xfrm>
          </p:grpSpPr>
          <p:sp>
            <p:nvSpPr>
              <p:cNvPr id="102" name="Rectangle 196"/>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03" name="Rectangle 197"/>
              <p:cNvSpPr>
                <a:spLocks noChangeArrowheads="1"/>
              </p:cNvSpPr>
              <p:nvPr userDrawn="1"/>
            </p:nvSpPr>
            <p:spPr bwMode="auto">
              <a:xfrm flipV="1">
                <a:off x="6126" y="3657"/>
                <a:ext cx="115"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104" name="Rectangle 198"/>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05" name="Rectangle 199"/>
              <p:cNvSpPr>
                <a:spLocks noChangeArrowheads="1"/>
              </p:cNvSpPr>
              <p:nvPr userDrawn="1"/>
            </p:nvSpPr>
            <p:spPr bwMode="auto">
              <a:xfrm flipV="1">
                <a:off x="5893" y="3657"/>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13332" name="Group 200"/>
            <p:cNvGrpSpPr>
              <a:grpSpLocks/>
            </p:cNvGrpSpPr>
            <p:nvPr userDrawn="1"/>
          </p:nvGrpSpPr>
          <p:grpSpPr bwMode="auto">
            <a:xfrm>
              <a:off x="5893" y="3884"/>
              <a:ext cx="466" cy="115"/>
              <a:chOff x="5893" y="3884"/>
              <a:chExt cx="466" cy="115"/>
            </a:xfrm>
          </p:grpSpPr>
          <p:sp>
            <p:nvSpPr>
              <p:cNvPr id="98" name="Rectangle 201"/>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99" name="Rectangle 202"/>
              <p:cNvSpPr>
                <a:spLocks noChangeArrowheads="1"/>
              </p:cNvSpPr>
              <p:nvPr userDrawn="1"/>
            </p:nvSpPr>
            <p:spPr bwMode="auto">
              <a:xfrm flipV="1">
                <a:off x="6126" y="3884"/>
                <a:ext cx="115"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00" name="Rectangle 203"/>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01" name="Rectangle 204"/>
              <p:cNvSpPr>
                <a:spLocks noChangeArrowheads="1"/>
              </p:cNvSpPr>
              <p:nvPr userDrawn="1"/>
            </p:nvSpPr>
            <p:spPr bwMode="auto">
              <a:xfrm flipV="1">
                <a:off x="5893" y="3884"/>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nvGrpSpPr>
            <p:cNvPr id="13333" name="Group 205"/>
            <p:cNvGrpSpPr>
              <a:grpSpLocks/>
            </p:cNvGrpSpPr>
            <p:nvPr userDrawn="1"/>
          </p:nvGrpSpPr>
          <p:grpSpPr bwMode="auto">
            <a:xfrm>
              <a:off x="5893" y="4026"/>
              <a:ext cx="466" cy="115"/>
              <a:chOff x="5893" y="4026"/>
              <a:chExt cx="466" cy="115"/>
            </a:xfrm>
          </p:grpSpPr>
          <p:sp>
            <p:nvSpPr>
              <p:cNvPr id="94" name="Rectangle 206"/>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95" name="Rectangle 207"/>
              <p:cNvSpPr>
                <a:spLocks noChangeArrowheads="1"/>
              </p:cNvSpPr>
              <p:nvPr userDrawn="1"/>
            </p:nvSpPr>
            <p:spPr bwMode="auto">
              <a:xfrm flipV="1">
                <a:off x="6126" y="4026"/>
                <a:ext cx="115"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96" name="Rectangle 208"/>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97" name="Rectangle 209"/>
              <p:cNvSpPr>
                <a:spLocks noChangeArrowheads="1"/>
              </p:cNvSpPr>
              <p:nvPr userDrawn="1"/>
            </p:nvSpPr>
            <p:spPr bwMode="auto">
              <a:xfrm flipV="1">
                <a:off x="5893" y="4026"/>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nvGrpSpPr>
            <p:cNvPr id="13334" name="Group 210"/>
            <p:cNvGrpSpPr>
              <a:grpSpLocks/>
            </p:cNvGrpSpPr>
            <p:nvPr userDrawn="1"/>
          </p:nvGrpSpPr>
          <p:grpSpPr bwMode="auto">
            <a:xfrm>
              <a:off x="5893" y="4167"/>
              <a:ext cx="466" cy="115"/>
              <a:chOff x="5893" y="4167"/>
              <a:chExt cx="466" cy="115"/>
            </a:xfrm>
          </p:grpSpPr>
          <p:sp>
            <p:nvSpPr>
              <p:cNvPr id="90" name="Rectangle 211"/>
              <p:cNvSpPr>
                <a:spLocks noChangeArrowheads="1"/>
              </p:cNvSpPr>
              <p:nvPr userDrawn="1"/>
            </p:nvSpPr>
            <p:spPr bwMode="auto">
              <a:xfrm flipV="1">
                <a:off x="6010" y="4167"/>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91" name="Rectangle 212"/>
              <p:cNvSpPr>
                <a:spLocks noChangeArrowheads="1"/>
              </p:cNvSpPr>
              <p:nvPr userDrawn="1"/>
            </p:nvSpPr>
            <p:spPr bwMode="auto">
              <a:xfrm flipV="1">
                <a:off x="6126" y="4167"/>
                <a:ext cx="115" cy="115"/>
              </a:xfrm>
              <a:prstGeom prst="rect">
                <a:avLst/>
              </a:prstGeom>
              <a:solidFill>
                <a:srgbClr val="333399"/>
              </a:solidFill>
              <a:ln w="9525">
                <a:noFill/>
                <a:miter lim="800000"/>
                <a:headEnd/>
                <a:tailEnd/>
              </a:ln>
              <a:effectLst/>
            </p:spPr>
            <p:txBody>
              <a:bodyPr wrap="none" anchor="ctr"/>
              <a:lstStyle/>
              <a:p>
                <a:pPr>
                  <a:defRPr/>
                </a:pPr>
                <a:endParaRPr lang="zh-CN" altLang="en-US"/>
              </a:p>
            </p:txBody>
          </p:sp>
          <p:sp>
            <p:nvSpPr>
              <p:cNvPr id="92" name="Rectangle 213"/>
              <p:cNvSpPr>
                <a:spLocks noChangeArrowheads="1"/>
              </p:cNvSpPr>
              <p:nvPr userDrawn="1"/>
            </p:nvSpPr>
            <p:spPr bwMode="auto">
              <a:xfrm flipV="1">
                <a:off x="6242" y="4167"/>
                <a:ext cx="117" cy="115"/>
              </a:xfrm>
              <a:prstGeom prst="rect">
                <a:avLst/>
              </a:prstGeom>
              <a:solidFill>
                <a:srgbClr val="BBE0E3"/>
              </a:solidFill>
              <a:ln w="9525">
                <a:noFill/>
                <a:miter lim="800000"/>
                <a:headEnd/>
                <a:tailEnd/>
              </a:ln>
              <a:effectLst/>
            </p:spPr>
            <p:txBody>
              <a:bodyPr wrap="none" anchor="ctr"/>
              <a:lstStyle/>
              <a:p>
                <a:pPr>
                  <a:defRPr/>
                </a:pPr>
                <a:endParaRPr lang="zh-CN" altLang="en-US"/>
              </a:p>
            </p:txBody>
          </p:sp>
          <p:sp>
            <p:nvSpPr>
              <p:cNvPr id="93" name="Rectangle 214"/>
              <p:cNvSpPr>
                <a:spLocks noChangeArrowheads="1"/>
              </p:cNvSpPr>
              <p:nvPr userDrawn="1"/>
            </p:nvSpPr>
            <p:spPr bwMode="auto">
              <a:xfrm flipV="1">
                <a:off x="5893" y="4167"/>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spTree>
  </p:cSld>
  <p:clrMap bg1="lt1" tx1="dk1" bg2="lt2" tx2="dk2" accent1="accent1" accent2="accent2" accent3="accent3" accent4="accent4" accent5="accent5" accent6="accent6" hlink="hlink" folHlink="folHlink"/>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黑体" pitchFamily="49" charset="-122"/>
          <a:ea typeface="黑体" pitchFamily="49" charset="-122"/>
          <a:cs typeface="+mj-cs"/>
        </a:defRPr>
      </a:lvl1pPr>
      <a:lvl2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808080"/>
        </a:buClr>
        <a:buSzPct val="60000"/>
        <a:buFont typeface="Wingdings" pitchFamily="2" charset="2"/>
        <a:buChar char="l"/>
        <a:defRPr sz="2000">
          <a:solidFill>
            <a:schemeClr val="tx1"/>
          </a:solidFill>
          <a:latin typeface="黑体" pitchFamily="49" charset="-122"/>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mn-lt"/>
          <a:ea typeface="+mn-ea"/>
          <a:cs typeface="+mn-cs"/>
        </a:defRPr>
      </a:lvl3pPr>
      <a:lvl4pPr marL="1600200" indent="-228600" algn="l" rtl="0" eaLnBrk="0" fontAlgn="base" hangingPunct="0">
        <a:lnSpc>
          <a:spcPct val="140000"/>
        </a:lnSpc>
        <a:spcBef>
          <a:spcPct val="0"/>
        </a:spcBef>
        <a:spcAft>
          <a:spcPct val="0"/>
        </a:spcAft>
        <a:buChar char="–"/>
        <a:defRPr sz="1400">
          <a:solidFill>
            <a:schemeClr val="tx1"/>
          </a:solidFill>
          <a:latin typeface="+mn-lt"/>
          <a:ea typeface="+mn-ea"/>
          <a:cs typeface="+mn-cs"/>
        </a:defRPr>
      </a:lvl4pPr>
      <a:lvl5pPr marL="2057400" indent="-228600" algn="l" rtl="0" eaLnBrk="0" fontAlgn="base" hangingPunct="0">
        <a:lnSpc>
          <a:spcPct val="140000"/>
        </a:lnSpc>
        <a:spcBef>
          <a:spcPct val="0"/>
        </a:spcBef>
        <a:spcAft>
          <a:spcPct val="0"/>
        </a:spcAft>
        <a:buFont typeface="Arial" charset="0"/>
        <a:buChar char="~"/>
        <a:defRPr sz="12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104" descr="PPT胶片内页元素-16比9-内页灰条"/>
          <p:cNvPicPr>
            <a:picLocks noChangeAspect="1" noChangeArrowheads="1"/>
          </p:cNvPicPr>
          <p:nvPr/>
        </p:nvPicPr>
        <p:blipFill>
          <a:blip r:embed="rId2" cstate="print"/>
          <a:srcRect/>
          <a:stretch>
            <a:fillRect/>
          </a:stretch>
        </p:blipFill>
        <p:spPr bwMode="auto">
          <a:xfrm>
            <a:off x="2" y="6224588"/>
            <a:ext cx="12190412" cy="633412"/>
          </a:xfrm>
          <a:prstGeom prst="rect">
            <a:avLst/>
          </a:prstGeom>
          <a:noFill/>
          <a:ln w="9525">
            <a:noFill/>
            <a:miter lim="800000"/>
            <a:headEnd/>
            <a:tailEnd/>
          </a:ln>
        </p:spPr>
      </p:pic>
      <p:pic>
        <p:nvPicPr>
          <p:cNvPr id="15363" name="Picture 101" descr="图片3副本"/>
          <p:cNvPicPr>
            <a:picLocks noChangeAspect="1" noChangeArrowheads="1"/>
          </p:cNvPicPr>
          <p:nvPr/>
        </p:nvPicPr>
        <p:blipFill>
          <a:blip r:embed="rId3" cstate="print"/>
          <a:srcRect/>
          <a:stretch>
            <a:fillRect/>
          </a:stretch>
        </p:blipFill>
        <p:spPr bwMode="auto">
          <a:xfrm>
            <a:off x="10182226" y="6388106"/>
            <a:ext cx="1295400" cy="307975"/>
          </a:xfrm>
          <a:prstGeom prst="rect">
            <a:avLst/>
          </a:prstGeom>
          <a:noFill/>
          <a:ln w="9525">
            <a:noFill/>
            <a:miter lim="800000"/>
            <a:headEnd/>
            <a:tailEnd/>
          </a:ln>
        </p:spPr>
      </p:pic>
      <p:sp>
        <p:nvSpPr>
          <p:cNvPr id="81" name="Text Box 8"/>
          <p:cNvSpPr txBox="1">
            <a:spLocks noChangeArrowheads="1"/>
          </p:cNvSpPr>
          <p:nvPr/>
        </p:nvSpPr>
        <p:spPr bwMode="auto">
          <a:xfrm>
            <a:off x="876303" y="6480176"/>
            <a:ext cx="2532337" cy="184666"/>
          </a:xfrm>
          <a:prstGeom prst="rect">
            <a:avLst/>
          </a:prstGeom>
          <a:noFill/>
          <a:ln>
            <a:noFill/>
          </a:ln>
          <a:extLst/>
        </p:spPr>
        <p:txBody>
          <a:bodyPr wrap="none" lIns="0" tIns="0" rIns="80114"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200" dirty="0" smtClean="0">
                <a:latin typeface="FrutigerNext LT Bold" pitchFamily="34" charset="0"/>
                <a:ea typeface="MS PGothic" pitchFamily="34" charset="-128"/>
              </a:rPr>
              <a:t>HUAWEI TECHNOLOGIES CO., LTD.</a:t>
            </a:r>
          </a:p>
        </p:txBody>
      </p:sp>
      <p:sp>
        <p:nvSpPr>
          <p:cNvPr id="15365" name="Rectangle 13"/>
          <p:cNvSpPr>
            <a:spLocks noGrp="1" noChangeArrowheads="1"/>
          </p:cNvSpPr>
          <p:nvPr>
            <p:ph type="title"/>
          </p:nvPr>
        </p:nvSpPr>
        <p:spPr bwMode="auto">
          <a:xfrm>
            <a:off x="877887" y="325440"/>
            <a:ext cx="10439401" cy="871537"/>
          </a:xfrm>
          <a:prstGeom prst="rect">
            <a:avLst/>
          </a:prstGeom>
          <a:noFill/>
          <a:ln w="9525">
            <a:noFill/>
            <a:miter lim="800000"/>
            <a:headEnd/>
            <a:tailEnd/>
          </a:ln>
        </p:spPr>
        <p:txBody>
          <a:bodyPr vert="horz" wrap="square" lIns="0" tIns="40064" rIns="80129" bIns="40064" numCol="1" anchor="ctr" anchorCtr="0" compatLnSpc="1">
            <a:prstTxWarp prst="textNoShape">
              <a:avLst/>
            </a:prstTxWarp>
          </a:bodyPr>
          <a:lstStyle/>
          <a:p>
            <a:pPr lvl="0"/>
            <a:r>
              <a:rPr lang="zh-CN" altLang="en-US" smtClean="0"/>
              <a:t>单击此处编辑母版标题样式</a:t>
            </a:r>
          </a:p>
        </p:txBody>
      </p:sp>
      <p:sp>
        <p:nvSpPr>
          <p:cNvPr id="15367" name="Rectangle 68"/>
          <p:cNvSpPr>
            <a:spLocks noGrp="1" noChangeArrowheads="1"/>
          </p:cNvSpPr>
          <p:nvPr>
            <p:ph type="body" idx="1"/>
          </p:nvPr>
        </p:nvSpPr>
        <p:spPr bwMode="auto">
          <a:xfrm>
            <a:off x="877887" y="1628779"/>
            <a:ext cx="10439401" cy="4194175"/>
          </a:xfrm>
          <a:prstGeom prst="rect">
            <a:avLst/>
          </a:prstGeom>
          <a:noFill/>
          <a:ln w="9525">
            <a:noFill/>
            <a:miter lim="800000"/>
            <a:headEnd/>
            <a:tailEnd/>
          </a:ln>
        </p:spPr>
        <p:txBody>
          <a:bodyPr vert="horz" wrap="square" lIns="80142" tIns="40070" rIns="80142" bIns="4007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49" name="Rectangle 15"/>
          <p:cNvSpPr>
            <a:spLocks noChangeArrowheads="1"/>
          </p:cNvSpPr>
          <p:nvPr/>
        </p:nvSpPr>
        <p:spPr bwMode="auto">
          <a:xfrm>
            <a:off x="-2603499" y="692150"/>
            <a:ext cx="2459038" cy="5500688"/>
          </a:xfrm>
          <a:prstGeom prst="rect">
            <a:avLst/>
          </a:prstGeom>
          <a:noFill/>
          <a:ln w="9525">
            <a:noFill/>
            <a:miter lim="800000"/>
            <a:headEnd/>
            <a:tailEnd/>
          </a:ln>
          <a:effectLst/>
        </p:spPr>
        <p:txBody>
          <a:bodyPr lIns="80124" tIns="40063" rIns="80124" bIns="40063">
            <a:spAutoFit/>
          </a:bodyPr>
          <a:lstStyle/>
          <a:p>
            <a:pPr marL="342900" indent="-342900" algn="r" eaLnBrk="0" hangingPunct="0">
              <a:lnSpc>
                <a:spcPct val="125000"/>
              </a:lnSpc>
              <a:spcBef>
                <a:spcPct val="20000"/>
              </a:spcBef>
              <a:buFont typeface="Arial" charset="0"/>
              <a:buNone/>
              <a:defRPr/>
            </a:pPr>
            <a:r>
              <a:rPr lang="zh-CN" altLang="en-US" sz="1100" dirty="0">
                <a:solidFill>
                  <a:srgbClr val="FFFFFF"/>
                </a:solidFill>
              </a:rPr>
              <a:t>英文标题</a:t>
            </a:r>
            <a:r>
              <a:rPr lang="en-US" altLang="zh-CN" sz="1100" dirty="0">
                <a:solidFill>
                  <a:srgbClr val="FFFFFF"/>
                </a:solidFill>
              </a:rPr>
              <a:t>:32-35pt  </a:t>
            </a:r>
            <a:endParaRPr lang="zh-CN" altLang="en-US" sz="1100" dirty="0">
              <a:solidFill>
                <a:srgbClr val="FFFFFF"/>
              </a:solidFill>
            </a:endParaRPr>
          </a:p>
          <a:p>
            <a:pPr marL="342900" indent="-342900" algn="r" eaLnBrk="0" hangingPunct="0">
              <a:lnSpc>
                <a:spcPct val="125000"/>
              </a:lnSpc>
              <a:spcBef>
                <a:spcPct val="20000"/>
              </a:spcBef>
              <a:buFont typeface="Arial" charset="0"/>
              <a:buNone/>
              <a:defRPr/>
            </a:pPr>
            <a:r>
              <a:rPr lang="zh-CN" altLang="en-US" sz="1100" dirty="0">
                <a:solidFill>
                  <a:srgbClr val="FFFFFF"/>
                </a:solidFill>
              </a:rPr>
              <a:t>颜色</a:t>
            </a:r>
            <a:r>
              <a:rPr lang="en-US" altLang="zh-CN" sz="1100" dirty="0">
                <a:solidFill>
                  <a:srgbClr val="FFFFFF"/>
                </a:solidFill>
              </a:rPr>
              <a:t>: R153 G0 B0</a:t>
            </a:r>
          </a:p>
          <a:p>
            <a:pPr marL="342900" indent="-342900" algn="r" eaLnBrk="0" hangingPunct="0">
              <a:lnSpc>
                <a:spcPct val="125000"/>
              </a:lnSpc>
              <a:spcBef>
                <a:spcPct val="20000"/>
              </a:spcBef>
              <a:buFont typeface="Arial" charset="0"/>
              <a:buNone/>
              <a:defRPr/>
            </a:pPr>
            <a:r>
              <a:rPr lang="zh-CN" altLang="en-US" sz="1100" dirty="0">
                <a:solidFill>
                  <a:srgbClr val="FFFFFF"/>
                </a:solidFill>
              </a:rPr>
              <a:t>内部使用字体 </a:t>
            </a:r>
            <a:r>
              <a:rPr lang="en-US" altLang="zh-CN" sz="1100" dirty="0">
                <a:solidFill>
                  <a:srgbClr val="FFFFFF"/>
                </a:solidFill>
              </a:rPr>
              <a:t>:</a:t>
            </a:r>
          </a:p>
          <a:p>
            <a:pPr marL="342900" indent="-342900" algn="r" eaLnBrk="0" hangingPunct="0">
              <a:lnSpc>
                <a:spcPct val="125000"/>
              </a:lnSpc>
              <a:spcBef>
                <a:spcPct val="20000"/>
              </a:spcBef>
              <a:buFont typeface="Arial" charset="0"/>
              <a:buNone/>
              <a:defRPr/>
            </a:pPr>
            <a:r>
              <a:rPr lang="en-US" altLang="zh-CN" sz="1100" dirty="0" err="1">
                <a:solidFill>
                  <a:srgbClr val="FFFFFF"/>
                </a:solidFill>
              </a:rPr>
              <a:t>FrutigerNext</a:t>
            </a:r>
            <a:r>
              <a:rPr lang="en-US" altLang="zh-CN" sz="1100" dirty="0">
                <a:solidFill>
                  <a:srgbClr val="FFFFFF"/>
                </a:solidFill>
              </a:rPr>
              <a:t> LT Medium</a:t>
            </a:r>
          </a:p>
          <a:p>
            <a:pPr marL="342900" indent="-342900" algn="r" eaLnBrk="0" hangingPunct="0">
              <a:lnSpc>
                <a:spcPct val="125000"/>
              </a:lnSpc>
              <a:spcBef>
                <a:spcPct val="20000"/>
              </a:spcBef>
              <a:buFont typeface="Arial" charset="0"/>
              <a:buNone/>
              <a:defRPr/>
            </a:pPr>
            <a:r>
              <a:rPr lang="zh-CN" altLang="en-US" sz="1100" dirty="0">
                <a:solidFill>
                  <a:srgbClr val="FFFFFF"/>
                </a:solidFill>
              </a:rPr>
              <a:t>外部使用字体 </a:t>
            </a:r>
            <a:r>
              <a:rPr lang="en-US" altLang="zh-CN" sz="1100" dirty="0">
                <a:solidFill>
                  <a:srgbClr val="FFFFFF"/>
                </a:solidFill>
              </a:rPr>
              <a:t>: Arial</a:t>
            </a:r>
          </a:p>
          <a:p>
            <a:pPr marL="342900" indent="-342900" algn="r" eaLnBrk="0" hangingPunct="0">
              <a:lnSpc>
                <a:spcPct val="75000"/>
              </a:lnSpc>
              <a:spcBef>
                <a:spcPct val="20000"/>
              </a:spcBef>
              <a:buFont typeface="Arial" charset="0"/>
              <a:buNone/>
              <a:defRPr/>
            </a:pPr>
            <a:endParaRPr lang="en-US" altLang="zh-CN" sz="1100" dirty="0">
              <a:solidFill>
                <a:srgbClr val="FFFFFF"/>
              </a:solidFill>
            </a:endParaRPr>
          </a:p>
          <a:p>
            <a:pPr marL="342900" indent="-342900" algn="r" eaLnBrk="0" hangingPunct="0">
              <a:lnSpc>
                <a:spcPct val="125000"/>
              </a:lnSpc>
              <a:spcBef>
                <a:spcPct val="20000"/>
              </a:spcBef>
              <a:buFont typeface="Arial" charset="0"/>
              <a:buNone/>
              <a:defRPr/>
            </a:pPr>
            <a:r>
              <a:rPr lang="zh-CN" altLang="en-US" sz="1100" dirty="0">
                <a:solidFill>
                  <a:srgbClr val="FFFFFF"/>
                </a:solidFill>
              </a:rPr>
              <a:t>中文标题</a:t>
            </a:r>
            <a:r>
              <a:rPr lang="en-US" altLang="zh-CN" sz="1100" dirty="0">
                <a:solidFill>
                  <a:srgbClr val="FFFFFF"/>
                </a:solidFill>
              </a:rPr>
              <a:t>:30-32pt  </a:t>
            </a:r>
            <a:endParaRPr lang="zh-CN" altLang="en-US" sz="1100" dirty="0">
              <a:solidFill>
                <a:srgbClr val="FFFFFF"/>
              </a:solidFill>
            </a:endParaRPr>
          </a:p>
          <a:p>
            <a:pPr marL="342900" indent="-342900" algn="r" eaLnBrk="0" hangingPunct="0">
              <a:lnSpc>
                <a:spcPct val="125000"/>
              </a:lnSpc>
              <a:spcBef>
                <a:spcPct val="20000"/>
              </a:spcBef>
              <a:buFont typeface="Arial" charset="0"/>
              <a:buNone/>
              <a:defRPr/>
            </a:pPr>
            <a:r>
              <a:rPr lang="zh-CN" altLang="en-US" sz="1100" dirty="0">
                <a:solidFill>
                  <a:srgbClr val="FFFFFF"/>
                </a:solidFill>
              </a:rPr>
              <a:t>颜色</a:t>
            </a:r>
            <a:r>
              <a:rPr lang="en-US" altLang="zh-CN" sz="1100" dirty="0">
                <a:solidFill>
                  <a:srgbClr val="FFFFFF"/>
                </a:solidFill>
              </a:rPr>
              <a:t>: R153 G0 B0</a:t>
            </a:r>
          </a:p>
          <a:p>
            <a:pPr marL="342900" indent="-342900" algn="r" eaLnBrk="0" hangingPunct="0">
              <a:lnSpc>
                <a:spcPct val="125000"/>
              </a:lnSpc>
              <a:spcBef>
                <a:spcPct val="20000"/>
              </a:spcBef>
              <a:buFont typeface="Arial" charset="0"/>
              <a:buNone/>
              <a:defRPr/>
            </a:pPr>
            <a:r>
              <a:rPr lang="zh-CN" altLang="en-US" sz="1100" dirty="0">
                <a:solidFill>
                  <a:srgbClr val="FFFFFF"/>
                </a:solidFill>
              </a:rPr>
              <a:t>字体</a:t>
            </a:r>
            <a:r>
              <a:rPr lang="en-US" altLang="zh-CN" sz="1100" dirty="0">
                <a:solidFill>
                  <a:srgbClr val="FFFFFF"/>
                </a:solidFill>
              </a:rPr>
              <a:t>:</a:t>
            </a:r>
            <a:r>
              <a:rPr lang="zh-CN" altLang="en-US" sz="1100" dirty="0">
                <a:solidFill>
                  <a:srgbClr val="FFFFFF"/>
                </a:solidFill>
              </a:rPr>
              <a:t>黑体</a:t>
            </a:r>
          </a:p>
          <a:p>
            <a:pPr marL="342900" indent="-342900" algn="r" eaLnBrk="0" hangingPunct="0">
              <a:lnSpc>
                <a:spcPct val="125000"/>
              </a:lnSpc>
              <a:spcBef>
                <a:spcPct val="20000"/>
              </a:spcBef>
              <a:buFont typeface="Arial" charset="0"/>
              <a:buNone/>
              <a:defRPr/>
            </a:pPr>
            <a:endParaRPr lang="zh-CN" altLang="en-US" sz="1100" dirty="0">
              <a:solidFill>
                <a:srgbClr val="FFFFFF"/>
              </a:solidFill>
            </a:endParaRPr>
          </a:p>
          <a:p>
            <a:pPr marL="342900" indent="-342900" algn="r" eaLnBrk="0" hangingPunct="0">
              <a:lnSpc>
                <a:spcPct val="125000"/>
              </a:lnSpc>
              <a:spcBef>
                <a:spcPct val="20000"/>
              </a:spcBef>
              <a:buFont typeface="Arial" charset="0"/>
              <a:buNone/>
              <a:defRPr/>
            </a:pPr>
            <a:endParaRPr lang="zh-CN" altLang="en-US" sz="1100" dirty="0">
              <a:solidFill>
                <a:srgbClr val="FFFFFF"/>
              </a:solidFill>
            </a:endParaRPr>
          </a:p>
          <a:p>
            <a:pPr marL="342900" indent="-342900" algn="r" eaLnBrk="0" hangingPunct="0">
              <a:lnSpc>
                <a:spcPct val="125000"/>
              </a:lnSpc>
              <a:spcBef>
                <a:spcPct val="20000"/>
              </a:spcBef>
              <a:buFont typeface="Arial" charset="0"/>
              <a:buNone/>
              <a:defRPr/>
            </a:pPr>
            <a:endParaRPr lang="zh-CN" altLang="en-US" sz="1100" dirty="0">
              <a:solidFill>
                <a:srgbClr val="FFFFFF"/>
              </a:solidFill>
            </a:endParaRPr>
          </a:p>
          <a:p>
            <a:pPr marL="342900" indent="-342900" algn="r" eaLnBrk="0" hangingPunct="0">
              <a:lnSpc>
                <a:spcPct val="125000"/>
              </a:lnSpc>
              <a:spcBef>
                <a:spcPct val="20000"/>
              </a:spcBef>
              <a:buFont typeface="Arial" charset="0"/>
              <a:buNone/>
              <a:defRPr/>
            </a:pPr>
            <a:r>
              <a:rPr lang="zh-CN" altLang="en-US" sz="1100" dirty="0">
                <a:solidFill>
                  <a:srgbClr val="FFFFFF"/>
                </a:solidFill>
              </a:rPr>
              <a:t>英文正文</a:t>
            </a:r>
            <a:r>
              <a:rPr lang="en-US" altLang="zh-CN" sz="1100" dirty="0">
                <a:solidFill>
                  <a:srgbClr val="FFFFFF"/>
                </a:solidFill>
              </a:rPr>
              <a:t>:20-22pt</a:t>
            </a:r>
          </a:p>
          <a:p>
            <a:pPr marL="342900" indent="-342900" algn="r" eaLnBrk="0" hangingPunct="0">
              <a:lnSpc>
                <a:spcPct val="125000"/>
              </a:lnSpc>
              <a:spcBef>
                <a:spcPct val="20000"/>
              </a:spcBef>
              <a:buFont typeface="Arial" charset="0"/>
              <a:buNone/>
              <a:defRPr/>
            </a:pPr>
            <a:r>
              <a:rPr lang="zh-CN" altLang="en-US" sz="1100" dirty="0">
                <a:solidFill>
                  <a:srgbClr val="FFFFFF"/>
                </a:solidFill>
              </a:rPr>
              <a:t>子目录 </a:t>
            </a:r>
            <a:r>
              <a:rPr lang="en-US" altLang="zh-CN" sz="1100" dirty="0">
                <a:solidFill>
                  <a:srgbClr val="FFFFFF"/>
                </a:solidFill>
              </a:rPr>
              <a:t>(2-5</a:t>
            </a:r>
            <a:r>
              <a:rPr lang="zh-CN" altLang="en-US" sz="1100" dirty="0">
                <a:solidFill>
                  <a:srgbClr val="FFFFFF"/>
                </a:solidFill>
              </a:rPr>
              <a:t>级</a:t>
            </a:r>
            <a:r>
              <a:rPr lang="en-US" altLang="zh-CN" sz="1100" dirty="0">
                <a:solidFill>
                  <a:srgbClr val="FFFFFF"/>
                </a:solidFill>
              </a:rPr>
              <a:t>) :18pt  </a:t>
            </a:r>
          </a:p>
          <a:p>
            <a:pPr marL="342900" indent="-342900" algn="r" eaLnBrk="0" hangingPunct="0">
              <a:lnSpc>
                <a:spcPct val="125000"/>
              </a:lnSpc>
              <a:spcBef>
                <a:spcPct val="20000"/>
              </a:spcBef>
              <a:buFont typeface="Arial" charset="0"/>
              <a:buNone/>
              <a:defRPr/>
            </a:pPr>
            <a:r>
              <a:rPr lang="zh-CN" altLang="en-US" sz="1100" dirty="0">
                <a:solidFill>
                  <a:srgbClr val="FFFFFF"/>
                </a:solidFill>
              </a:rPr>
              <a:t>颜色</a:t>
            </a:r>
            <a:r>
              <a:rPr lang="en-US" altLang="zh-CN" sz="1100" dirty="0">
                <a:solidFill>
                  <a:srgbClr val="FFFFFF"/>
                </a:solidFill>
              </a:rPr>
              <a:t>:</a:t>
            </a:r>
            <a:r>
              <a:rPr lang="zh-CN" altLang="en-US" sz="1100" dirty="0">
                <a:solidFill>
                  <a:srgbClr val="FFFFFF"/>
                </a:solidFill>
              </a:rPr>
              <a:t>黑色</a:t>
            </a:r>
          </a:p>
          <a:p>
            <a:pPr marL="342900" indent="-342900" algn="r" eaLnBrk="0" hangingPunct="0">
              <a:lnSpc>
                <a:spcPct val="125000"/>
              </a:lnSpc>
              <a:spcBef>
                <a:spcPct val="20000"/>
              </a:spcBef>
              <a:buFont typeface="Arial" charset="0"/>
              <a:buNone/>
              <a:defRPr/>
            </a:pPr>
            <a:r>
              <a:rPr lang="zh-CN" altLang="en-US" sz="1100" dirty="0">
                <a:solidFill>
                  <a:srgbClr val="FFFFFF"/>
                </a:solidFill>
              </a:rPr>
              <a:t>内部使用字体 </a:t>
            </a:r>
            <a:r>
              <a:rPr lang="en-US" altLang="zh-CN" sz="1100" dirty="0">
                <a:solidFill>
                  <a:srgbClr val="FFFFFF"/>
                </a:solidFill>
              </a:rPr>
              <a:t>:</a:t>
            </a:r>
          </a:p>
          <a:p>
            <a:pPr marL="342900" indent="-342900" algn="r" eaLnBrk="0" hangingPunct="0">
              <a:lnSpc>
                <a:spcPct val="125000"/>
              </a:lnSpc>
              <a:spcBef>
                <a:spcPct val="20000"/>
              </a:spcBef>
              <a:buFont typeface="Arial" charset="0"/>
              <a:buNone/>
              <a:defRPr/>
            </a:pPr>
            <a:r>
              <a:rPr lang="en-US" altLang="zh-CN" sz="1100" dirty="0" err="1">
                <a:solidFill>
                  <a:srgbClr val="FFFFFF"/>
                </a:solidFill>
              </a:rPr>
              <a:t>FrutigerNext</a:t>
            </a:r>
            <a:r>
              <a:rPr lang="en-US" altLang="zh-CN" sz="1100" dirty="0">
                <a:solidFill>
                  <a:srgbClr val="FFFFFF"/>
                </a:solidFill>
              </a:rPr>
              <a:t> LT Regular</a:t>
            </a:r>
          </a:p>
          <a:p>
            <a:pPr marL="342900" indent="-342900" algn="r" eaLnBrk="0" hangingPunct="0">
              <a:lnSpc>
                <a:spcPct val="125000"/>
              </a:lnSpc>
              <a:spcBef>
                <a:spcPct val="20000"/>
              </a:spcBef>
              <a:buFont typeface="Arial" charset="0"/>
              <a:buNone/>
              <a:defRPr/>
            </a:pPr>
            <a:r>
              <a:rPr lang="zh-CN" altLang="en-US" sz="1100" dirty="0">
                <a:solidFill>
                  <a:srgbClr val="FFFFFF"/>
                </a:solidFill>
              </a:rPr>
              <a:t>外部使用字体 </a:t>
            </a:r>
            <a:r>
              <a:rPr lang="en-US" altLang="zh-CN" sz="1100" dirty="0">
                <a:solidFill>
                  <a:srgbClr val="FFFFFF"/>
                </a:solidFill>
              </a:rPr>
              <a:t>: Arial</a:t>
            </a:r>
          </a:p>
          <a:p>
            <a:pPr marL="342900" indent="-342900" algn="r" eaLnBrk="0" hangingPunct="0">
              <a:lnSpc>
                <a:spcPct val="75000"/>
              </a:lnSpc>
              <a:spcBef>
                <a:spcPct val="20000"/>
              </a:spcBef>
              <a:buFont typeface="Arial" charset="0"/>
              <a:buNone/>
              <a:defRPr/>
            </a:pPr>
            <a:endParaRPr lang="en-US" altLang="zh-CN" sz="1100" dirty="0">
              <a:solidFill>
                <a:srgbClr val="FFFFFF"/>
              </a:solidFill>
            </a:endParaRPr>
          </a:p>
          <a:p>
            <a:pPr marL="342900" indent="-342900" algn="r" eaLnBrk="0" hangingPunct="0">
              <a:lnSpc>
                <a:spcPct val="125000"/>
              </a:lnSpc>
              <a:spcBef>
                <a:spcPct val="20000"/>
              </a:spcBef>
              <a:buFont typeface="Arial" charset="0"/>
              <a:buNone/>
              <a:defRPr/>
            </a:pPr>
            <a:r>
              <a:rPr lang="zh-CN" altLang="en-US" sz="1100" dirty="0">
                <a:solidFill>
                  <a:srgbClr val="FFFFFF"/>
                </a:solidFill>
              </a:rPr>
              <a:t>中文正文</a:t>
            </a:r>
            <a:r>
              <a:rPr lang="en-US" altLang="zh-CN" sz="1100" dirty="0">
                <a:solidFill>
                  <a:srgbClr val="FFFFFF"/>
                </a:solidFill>
              </a:rPr>
              <a:t>:18-20pt</a:t>
            </a:r>
          </a:p>
          <a:p>
            <a:pPr marL="342900" indent="-342900" algn="r" eaLnBrk="0" hangingPunct="0">
              <a:lnSpc>
                <a:spcPct val="125000"/>
              </a:lnSpc>
              <a:spcBef>
                <a:spcPct val="20000"/>
              </a:spcBef>
              <a:buFont typeface="Arial" charset="0"/>
              <a:buNone/>
              <a:defRPr/>
            </a:pPr>
            <a:r>
              <a:rPr lang="zh-CN" altLang="en-US" sz="1100" dirty="0">
                <a:solidFill>
                  <a:srgbClr val="FFFFFF"/>
                </a:solidFill>
              </a:rPr>
              <a:t>子目录</a:t>
            </a:r>
            <a:r>
              <a:rPr lang="en-US" altLang="zh-CN" sz="1100" dirty="0">
                <a:solidFill>
                  <a:srgbClr val="FFFFFF"/>
                </a:solidFill>
              </a:rPr>
              <a:t>(2-5</a:t>
            </a:r>
            <a:r>
              <a:rPr lang="zh-CN" altLang="en-US" sz="1100" dirty="0">
                <a:solidFill>
                  <a:srgbClr val="FFFFFF"/>
                </a:solidFill>
              </a:rPr>
              <a:t>级</a:t>
            </a:r>
            <a:r>
              <a:rPr lang="en-US" altLang="zh-CN" sz="1100" dirty="0">
                <a:solidFill>
                  <a:srgbClr val="FFFFFF"/>
                </a:solidFill>
              </a:rPr>
              <a:t>):18pt </a:t>
            </a:r>
            <a:endParaRPr lang="zh-CN" altLang="en-US" sz="1100" dirty="0">
              <a:solidFill>
                <a:srgbClr val="FFFFFF"/>
              </a:solidFill>
            </a:endParaRPr>
          </a:p>
          <a:p>
            <a:pPr marL="342900" indent="-342900" algn="r" eaLnBrk="0" hangingPunct="0">
              <a:lnSpc>
                <a:spcPct val="125000"/>
              </a:lnSpc>
              <a:spcBef>
                <a:spcPct val="20000"/>
              </a:spcBef>
              <a:buFont typeface="Arial" charset="0"/>
              <a:buNone/>
              <a:defRPr/>
            </a:pPr>
            <a:r>
              <a:rPr lang="zh-CN" altLang="en-US" sz="1100" dirty="0">
                <a:solidFill>
                  <a:srgbClr val="FFFFFF"/>
                </a:solidFill>
              </a:rPr>
              <a:t>颜色</a:t>
            </a:r>
            <a:r>
              <a:rPr lang="en-US" altLang="zh-CN" sz="1100" dirty="0">
                <a:solidFill>
                  <a:srgbClr val="FFFFFF"/>
                </a:solidFill>
              </a:rPr>
              <a:t>:</a:t>
            </a:r>
            <a:r>
              <a:rPr lang="zh-CN" altLang="en-US" sz="1100" dirty="0">
                <a:solidFill>
                  <a:srgbClr val="FFFFFF"/>
                </a:solidFill>
              </a:rPr>
              <a:t>黑色</a:t>
            </a:r>
          </a:p>
          <a:p>
            <a:pPr marL="342900" indent="-342900" algn="r" eaLnBrk="0" hangingPunct="0">
              <a:lnSpc>
                <a:spcPct val="125000"/>
              </a:lnSpc>
              <a:spcBef>
                <a:spcPct val="20000"/>
              </a:spcBef>
              <a:buFont typeface="Arial" charset="0"/>
              <a:buNone/>
              <a:defRPr/>
            </a:pPr>
            <a:r>
              <a:rPr lang="zh-CN" altLang="en-US" sz="1100" dirty="0">
                <a:solidFill>
                  <a:srgbClr val="FFFFFF"/>
                </a:solidFill>
              </a:rPr>
              <a:t>字体</a:t>
            </a:r>
            <a:r>
              <a:rPr lang="en-US" altLang="zh-CN" sz="1100" dirty="0">
                <a:solidFill>
                  <a:srgbClr val="FFFFFF"/>
                </a:solidFill>
              </a:rPr>
              <a:t>:</a:t>
            </a:r>
            <a:r>
              <a:rPr lang="zh-CN" altLang="en-US" sz="1100" dirty="0">
                <a:solidFill>
                  <a:srgbClr val="FFFFFF"/>
                </a:solidFill>
              </a:rPr>
              <a:t>细黑体</a:t>
            </a:r>
            <a:r>
              <a:rPr lang="zh-CN" altLang="en-US" sz="1100" b="1" dirty="0">
                <a:solidFill>
                  <a:srgbClr val="FFFFFF"/>
                </a:solidFill>
                <a:latin typeface="Arial" charset="0"/>
                <a:ea typeface="华文细黑" pitchFamily="2" charset="-122"/>
              </a:rPr>
              <a:t> </a:t>
            </a:r>
          </a:p>
        </p:txBody>
      </p:sp>
      <p:sp>
        <p:nvSpPr>
          <p:cNvPr id="10251" name="Rectangle 83"/>
          <p:cNvSpPr>
            <a:spLocks noChangeArrowheads="1"/>
          </p:cNvSpPr>
          <p:nvPr/>
        </p:nvSpPr>
        <p:spPr bwMode="auto">
          <a:xfrm>
            <a:off x="12339641" y="1341439"/>
            <a:ext cx="1589087" cy="1333559"/>
          </a:xfrm>
          <a:prstGeom prst="rect">
            <a:avLst/>
          </a:prstGeom>
          <a:noFill/>
          <a:ln w="9525">
            <a:noFill/>
            <a:miter lim="800000"/>
            <a:headEnd/>
            <a:tailEnd/>
          </a:ln>
          <a:effectLst/>
        </p:spPr>
        <p:txBody>
          <a:bodyPr lIns="80124" tIns="40063" rIns="80124" bIns="40063">
            <a:spAutoFit/>
          </a:bodyPr>
          <a:lstStyle/>
          <a:p>
            <a:pPr eaLnBrk="0" hangingPunct="0">
              <a:lnSpc>
                <a:spcPct val="120000"/>
              </a:lnSpc>
              <a:spcBef>
                <a:spcPct val="20000"/>
              </a:spcBef>
              <a:buFont typeface="Arial" charset="0"/>
              <a:buNone/>
              <a:defRPr/>
            </a:pPr>
            <a:r>
              <a:rPr lang="zh-CN" altLang="en-US" sz="1100">
                <a:solidFill>
                  <a:srgbClr val="FFFFFF"/>
                </a:solidFill>
              </a:rPr>
              <a:t>配色参考方案：</a:t>
            </a:r>
          </a:p>
          <a:p>
            <a:pPr eaLnBrk="0" hangingPunct="0">
              <a:lnSpc>
                <a:spcPct val="120000"/>
              </a:lnSpc>
              <a:spcBef>
                <a:spcPct val="20000"/>
              </a:spcBef>
              <a:buFont typeface="Arial" charset="0"/>
              <a:buNone/>
              <a:defRPr/>
            </a:pPr>
            <a:r>
              <a:rPr lang="zh-CN" altLang="en-US" sz="1100">
                <a:solidFill>
                  <a:srgbClr val="FFFFFF"/>
                </a:solidFill>
              </a:rPr>
              <a:t>建议同一页面内不超过四种颜色，以下是</a:t>
            </a:r>
            <a:r>
              <a:rPr lang="en-US" altLang="zh-CN" sz="1100">
                <a:solidFill>
                  <a:srgbClr val="FFFFFF"/>
                </a:solidFill>
              </a:rPr>
              <a:t>13</a:t>
            </a:r>
            <a:r>
              <a:rPr lang="zh-CN" altLang="en-US" sz="1100">
                <a:solidFill>
                  <a:srgbClr val="FFFFFF"/>
                </a:solidFill>
              </a:rPr>
              <a:t>组配色方案，同一页面内只选择一组使用。（仅供参考）</a:t>
            </a:r>
          </a:p>
        </p:txBody>
      </p:sp>
      <p:sp>
        <p:nvSpPr>
          <p:cNvPr id="10252" name="Rectangle 84"/>
          <p:cNvSpPr>
            <a:spLocks noChangeArrowheads="1"/>
          </p:cNvSpPr>
          <p:nvPr/>
        </p:nvSpPr>
        <p:spPr bwMode="auto">
          <a:xfrm>
            <a:off x="12339638" y="7938"/>
            <a:ext cx="1493837" cy="487174"/>
          </a:xfrm>
          <a:prstGeom prst="rect">
            <a:avLst/>
          </a:prstGeom>
          <a:noFill/>
          <a:ln w="9525">
            <a:noFill/>
            <a:miter lim="800000"/>
            <a:headEnd/>
            <a:tailEnd/>
          </a:ln>
          <a:effectLst/>
        </p:spPr>
        <p:txBody>
          <a:bodyPr lIns="80124" tIns="40063" rIns="80124" bIns="40063">
            <a:spAutoFit/>
          </a:bodyPr>
          <a:lstStyle/>
          <a:p>
            <a:pPr>
              <a:lnSpc>
                <a:spcPct val="120000"/>
              </a:lnSpc>
              <a:buClr>
                <a:srgbClr val="777777"/>
              </a:buClr>
              <a:buSzPct val="60000"/>
              <a:buFont typeface="Wingdings" pitchFamily="2" charset="2"/>
              <a:buNone/>
              <a:defRPr/>
            </a:pPr>
            <a:r>
              <a:rPr lang="zh-CN" altLang="en-US" sz="1100">
                <a:solidFill>
                  <a:srgbClr val="FFFFFF"/>
                </a:solidFill>
              </a:rPr>
              <a:t>客户或者合作伙伴的标志放在右上角</a:t>
            </a:r>
            <a:r>
              <a:rPr lang="en-US" altLang="zh-CN" sz="1100">
                <a:solidFill>
                  <a:srgbClr val="FFFFFF"/>
                </a:solidFill>
              </a:rPr>
              <a:t>.</a:t>
            </a:r>
            <a:endParaRPr lang="zh-CN" altLang="en-US" sz="1100">
              <a:solidFill>
                <a:srgbClr val="FFFFFF"/>
              </a:solidFill>
            </a:endParaRPr>
          </a:p>
        </p:txBody>
      </p:sp>
      <p:sp>
        <p:nvSpPr>
          <p:cNvPr id="6149" name="Rectangle 5"/>
          <p:cNvSpPr>
            <a:spLocks noChangeArrowheads="1"/>
          </p:cNvSpPr>
          <p:nvPr/>
        </p:nvSpPr>
        <p:spPr bwMode="auto">
          <a:xfrm>
            <a:off x="8483604" y="6480181"/>
            <a:ext cx="2797175" cy="455613"/>
          </a:xfrm>
          <a:prstGeom prst="rect">
            <a:avLst/>
          </a:prstGeom>
          <a:noFill/>
          <a:ln w="9525">
            <a:noFill/>
            <a:miter lim="800000"/>
            <a:headEnd/>
            <a:tailEnd/>
          </a:ln>
        </p:spPr>
        <p:txBody>
          <a:bodyPr lIns="0" tIns="0" rIns="0" bIns="0"/>
          <a:lstStyle/>
          <a:p>
            <a:pPr eaLnBrk="0" hangingPunct="0">
              <a:lnSpc>
                <a:spcPct val="85000"/>
              </a:lnSpc>
              <a:defRPr/>
            </a:pPr>
            <a:r>
              <a:rPr lang="de-DE" altLang="zh-CN" sz="1200">
                <a:solidFill>
                  <a:srgbClr val="000000"/>
                </a:solidFill>
                <a:latin typeface="FrutigerNext LT Bold" pitchFamily="34" charset="0"/>
                <a:ea typeface="ＭＳ Ｐゴシック" pitchFamily="34" charset="-128"/>
              </a:rPr>
              <a:t>Page </a:t>
            </a:r>
            <a:fld id="{642C1265-E6A8-414D-AF81-973DF1BDBBED}" type="slidenum">
              <a:rPr lang="de-DE" altLang="zh-CN" sz="1200">
                <a:solidFill>
                  <a:srgbClr val="000000"/>
                </a:solidFill>
                <a:latin typeface="FrutigerNext LT Bold" pitchFamily="34" charset="0"/>
                <a:ea typeface="ＭＳ Ｐゴシック" pitchFamily="34" charset="-128"/>
              </a:rPr>
              <a:pPr eaLnBrk="0" hangingPunct="0">
                <a:lnSpc>
                  <a:spcPct val="85000"/>
                </a:lnSpc>
                <a:defRPr/>
              </a:pPr>
              <a:t>‹#›</a:t>
            </a:fld>
            <a:endParaRPr lang="en-GB" altLang="zh-CN" sz="1200">
              <a:solidFill>
                <a:srgbClr val="000000"/>
              </a:solidFill>
              <a:latin typeface="FrutigerNext LT Bold" pitchFamily="34" charset="0"/>
              <a:ea typeface="ＭＳ Ｐゴシック" pitchFamily="34" charset="-128"/>
            </a:endParaRPr>
          </a:p>
        </p:txBody>
      </p:sp>
      <p:grpSp>
        <p:nvGrpSpPr>
          <p:cNvPr id="15372" name="Group 148"/>
          <p:cNvGrpSpPr>
            <a:grpSpLocks/>
          </p:cNvGrpSpPr>
          <p:nvPr/>
        </p:nvGrpSpPr>
        <p:grpSpPr bwMode="auto">
          <a:xfrm>
            <a:off x="12436477" y="3511550"/>
            <a:ext cx="1225550" cy="3224213"/>
            <a:chOff x="5839" y="2251"/>
            <a:chExt cx="579" cy="2031"/>
          </a:xfrm>
        </p:grpSpPr>
        <p:sp>
          <p:nvSpPr>
            <p:cNvPr id="83" name="Rectangle 149"/>
            <p:cNvSpPr>
              <a:spLocks noChangeArrowheads="1"/>
            </p:cNvSpPr>
            <p:nvPr userDrawn="1"/>
          </p:nvSpPr>
          <p:spPr bwMode="auto">
            <a:xfrm>
              <a:off x="5839" y="3149"/>
              <a:ext cx="579" cy="233"/>
            </a:xfrm>
            <a:prstGeom prst="rect">
              <a:avLst/>
            </a:prstGeom>
            <a:solidFill>
              <a:srgbClr val="FFFFFF"/>
            </a:solidFill>
            <a:ln w="9525" algn="ctr">
              <a:noFill/>
              <a:miter lim="800000"/>
              <a:headEnd/>
              <a:tailEnd/>
            </a:ln>
            <a:effectLst/>
          </p:spPr>
          <p:txBody>
            <a:bodyPr lIns="91425" tIns="45712" rIns="91425" bIns="45712" anchor="ctr">
              <a:spAutoFit/>
            </a:bodyPr>
            <a:lstStyle/>
            <a:p>
              <a:pPr>
                <a:defRPr/>
              </a:pPr>
              <a:endParaRPr lang="zh-CN" altLang="en-US"/>
            </a:p>
          </p:txBody>
        </p:sp>
        <p:grpSp>
          <p:nvGrpSpPr>
            <p:cNvPr id="15374" name="Group 150"/>
            <p:cNvGrpSpPr>
              <a:grpSpLocks/>
            </p:cNvGrpSpPr>
            <p:nvPr userDrawn="1"/>
          </p:nvGrpSpPr>
          <p:grpSpPr bwMode="auto">
            <a:xfrm>
              <a:off x="5893" y="2387"/>
              <a:ext cx="466" cy="115"/>
              <a:chOff x="5893" y="2387"/>
              <a:chExt cx="466" cy="115"/>
            </a:xfrm>
          </p:grpSpPr>
          <p:sp>
            <p:nvSpPr>
              <p:cNvPr id="145" name="Rectangle 151"/>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46" name="Rectangle 152"/>
              <p:cNvSpPr>
                <a:spLocks noChangeArrowheads="1"/>
              </p:cNvSpPr>
              <p:nvPr userDrawn="1"/>
            </p:nvSpPr>
            <p:spPr bwMode="auto">
              <a:xfrm flipV="1">
                <a:off x="6126" y="2387"/>
                <a:ext cx="115"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47" name="Rectangle 153"/>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a:defRPr/>
                </a:pPr>
                <a:endParaRPr lang="zh-CN" altLang="en-US"/>
              </a:p>
            </p:txBody>
          </p:sp>
          <p:sp>
            <p:nvSpPr>
              <p:cNvPr id="148" name="Rectangle 154"/>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a:defRPr/>
                </a:pPr>
                <a:endParaRPr lang="zh-CN" altLang="en-US"/>
              </a:p>
            </p:txBody>
          </p:sp>
        </p:grpSp>
        <p:grpSp>
          <p:nvGrpSpPr>
            <p:cNvPr id="15375" name="Group 155"/>
            <p:cNvGrpSpPr>
              <a:grpSpLocks/>
            </p:cNvGrpSpPr>
            <p:nvPr userDrawn="1"/>
          </p:nvGrpSpPr>
          <p:grpSpPr bwMode="auto">
            <a:xfrm>
              <a:off x="5893" y="2523"/>
              <a:ext cx="466" cy="115"/>
              <a:chOff x="5893" y="2523"/>
              <a:chExt cx="466" cy="115"/>
            </a:xfrm>
          </p:grpSpPr>
          <p:sp>
            <p:nvSpPr>
              <p:cNvPr id="141" name="Rectangle 156"/>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42" name="Rectangle 157"/>
              <p:cNvSpPr>
                <a:spLocks noChangeArrowheads="1"/>
              </p:cNvSpPr>
              <p:nvPr userDrawn="1"/>
            </p:nvSpPr>
            <p:spPr bwMode="auto">
              <a:xfrm flipV="1">
                <a:off x="6126" y="2523"/>
                <a:ext cx="115"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43" name="Rectangle 158"/>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44" name="Rectangle 159"/>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grpSp>
        <p:grpSp>
          <p:nvGrpSpPr>
            <p:cNvPr id="15376" name="Group 160"/>
            <p:cNvGrpSpPr>
              <a:grpSpLocks/>
            </p:cNvGrpSpPr>
            <p:nvPr userDrawn="1"/>
          </p:nvGrpSpPr>
          <p:grpSpPr bwMode="auto">
            <a:xfrm>
              <a:off x="5893" y="2659"/>
              <a:ext cx="466" cy="115"/>
              <a:chOff x="5893" y="2659"/>
              <a:chExt cx="466" cy="115"/>
            </a:xfrm>
          </p:grpSpPr>
          <p:sp>
            <p:nvSpPr>
              <p:cNvPr id="137" name="Rectangle 161"/>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38" name="Rectangle 162"/>
              <p:cNvSpPr>
                <a:spLocks noChangeArrowheads="1"/>
              </p:cNvSpPr>
              <p:nvPr userDrawn="1"/>
            </p:nvSpPr>
            <p:spPr bwMode="auto">
              <a:xfrm flipV="1">
                <a:off x="6126" y="2659"/>
                <a:ext cx="115" cy="115"/>
              </a:xfrm>
              <a:prstGeom prst="rect">
                <a:avLst/>
              </a:prstGeom>
              <a:solidFill>
                <a:srgbClr val="0099CC"/>
              </a:solidFill>
              <a:ln w="9525">
                <a:noFill/>
                <a:miter lim="800000"/>
                <a:headEnd/>
                <a:tailEnd/>
              </a:ln>
              <a:effectLst/>
            </p:spPr>
            <p:txBody>
              <a:bodyPr wrap="none" anchor="ctr"/>
              <a:lstStyle/>
              <a:p>
                <a:pPr>
                  <a:defRPr/>
                </a:pPr>
                <a:endParaRPr lang="zh-CN" altLang="en-US"/>
              </a:p>
            </p:txBody>
          </p:sp>
          <p:sp>
            <p:nvSpPr>
              <p:cNvPr id="139" name="Rectangle 163"/>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40" name="Rectangle 164"/>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a:defRPr/>
                </a:pPr>
                <a:endParaRPr lang="zh-CN" altLang="en-US"/>
              </a:p>
            </p:txBody>
          </p:sp>
        </p:grpSp>
        <p:grpSp>
          <p:nvGrpSpPr>
            <p:cNvPr id="15377" name="Group 165"/>
            <p:cNvGrpSpPr>
              <a:grpSpLocks/>
            </p:cNvGrpSpPr>
            <p:nvPr userDrawn="1"/>
          </p:nvGrpSpPr>
          <p:grpSpPr bwMode="auto">
            <a:xfrm>
              <a:off x="5893" y="2251"/>
              <a:ext cx="466" cy="119"/>
              <a:chOff x="5893" y="2251"/>
              <a:chExt cx="466" cy="119"/>
            </a:xfrm>
          </p:grpSpPr>
          <p:sp>
            <p:nvSpPr>
              <p:cNvPr id="133" name="Rectangle 166"/>
              <p:cNvSpPr>
                <a:spLocks noChangeArrowheads="1"/>
              </p:cNvSpPr>
              <p:nvPr userDrawn="1"/>
            </p:nvSpPr>
            <p:spPr bwMode="auto">
              <a:xfrm flipV="1">
                <a:off x="6126" y="2251"/>
                <a:ext cx="115" cy="119"/>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34" name="Rectangle 167"/>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a:defRPr/>
                </a:pPr>
                <a:endParaRPr lang="zh-CN" altLang="en-US"/>
              </a:p>
            </p:txBody>
          </p:sp>
          <p:sp>
            <p:nvSpPr>
              <p:cNvPr id="135" name="Rectangle 168"/>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36" name="Rectangle 169"/>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a:defRPr/>
                </a:pPr>
                <a:endParaRPr lang="zh-CN" altLang="en-US"/>
              </a:p>
            </p:txBody>
          </p:sp>
        </p:grpSp>
        <p:grpSp>
          <p:nvGrpSpPr>
            <p:cNvPr id="15378" name="Group 170"/>
            <p:cNvGrpSpPr>
              <a:grpSpLocks/>
            </p:cNvGrpSpPr>
            <p:nvPr userDrawn="1"/>
          </p:nvGrpSpPr>
          <p:grpSpPr bwMode="auto">
            <a:xfrm>
              <a:off x="5893" y="2886"/>
              <a:ext cx="466" cy="115"/>
              <a:chOff x="5893" y="2886"/>
              <a:chExt cx="466" cy="115"/>
            </a:xfrm>
          </p:grpSpPr>
          <p:sp>
            <p:nvSpPr>
              <p:cNvPr id="129" name="Rectangle 171"/>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30" name="Rectangle 172"/>
              <p:cNvSpPr>
                <a:spLocks noChangeArrowheads="1"/>
              </p:cNvSpPr>
              <p:nvPr userDrawn="1"/>
            </p:nvSpPr>
            <p:spPr bwMode="auto">
              <a:xfrm flipV="1">
                <a:off x="6126" y="2886"/>
                <a:ext cx="115"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31" name="Rectangle 173"/>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32" name="Rectangle 174"/>
              <p:cNvSpPr>
                <a:spLocks noChangeArrowheads="1"/>
              </p:cNvSpPr>
              <p:nvPr userDrawn="1"/>
            </p:nvSpPr>
            <p:spPr bwMode="auto">
              <a:xfrm flipV="1">
                <a:off x="5893" y="2886"/>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15379" name="Group 175"/>
            <p:cNvGrpSpPr>
              <a:grpSpLocks/>
            </p:cNvGrpSpPr>
            <p:nvPr userDrawn="1"/>
          </p:nvGrpSpPr>
          <p:grpSpPr bwMode="auto">
            <a:xfrm>
              <a:off x="5893" y="3022"/>
              <a:ext cx="466" cy="115"/>
              <a:chOff x="5893" y="3022"/>
              <a:chExt cx="466" cy="115"/>
            </a:xfrm>
          </p:grpSpPr>
          <p:sp>
            <p:nvSpPr>
              <p:cNvPr id="125" name="Rectangle 176"/>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26" name="Rectangle 177"/>
              <p:cNvSpPr>
                <a:spLocks noChangeArrowheads="1"/>
              </p:cNvSpPr>
              <p:nvPr userDrawn="1"/>
            </p:nvSpPr>
            <p:spPr bwMode="auto">
              <a:xfrm flipV="1">
                <a:off x="6126" y="3022"/>
                <a:ext cx="115"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27" name="Rectangle 178"/>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128" name="Rectangle 179"/>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15380" name="Group 180"/>
            <p:cNvGrpSpPr>
              <a:grpSpLocks/>
            </p:cNvGrpSpPr>
            <p:nvPr userDrawn="1"/>
          </p:nvGrpSpPr>
          <p:grpSpPr bwMode="auto">
            <a:xfrm>
              <a:off x="5893" y="3158"/>
              <a:ext cx="466" cy="115"/>
              <a:chOff x="5893" y="3158"/>
              <a:chExt cx="466" cy="115"/>
            </a:xfrm>
          </p:grpSpPr>
          <p:sp>
            <p:nvSpPr>
              <p:cNvPr id="121" name="Rectangle 181"/>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22" name="Rectangle 182"/>
              <p:cNvSpPr>
                <a:spLocks noChangeArrowheads="1"/>
              </p:cNvSpPr>
              <p:nvPr userDrawn="1"/>
            </p:nvSpPr>
            <p:spPr bwMode="auto">
              <a:xfrm flipV="1">
                <a:off x="6126" y="3158"/>
                <a:ext cx="115"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123" name="Rectangle 183"/>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24" name="Rectangle 184"/>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15381" name="Group 185"/>
            <p:cNvGrpSpPr>
              <a:grpSpLocks/>
            </p:cNvGrpSpPr>
            <p:nvPr userDrawn="1"/>
          </p:nvGrpSpPr>
          <p:grpSpPr bwMode="auto">
            <a:xfrm>
              <a:off x="5893" y="3385"/>
              <a:ext cx="466" cy="115"/>
              <a:chOff x="5893" y="3385"/>
              <a:chExt cx="466" cy="115"/>
            </a:xfrm>
          </p:grpSpPr>
          <p:sp>
            <p:nvSpPr>
              <p:cNvPr id="117" name="Rectangle 186"/>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18" name="Rectangle 187"/>
              <p:cNvSpPr>
                <a:spLocks noChangeArrowheads="1"/>
              </p:cNvSpPr>
              <p:nvPr userDrawn="1"/>
            </p:nvSpPr>
            <p:spPr bwMode="auto">
              <a:xfrm flipV="1">
                <a:off x="6126" y="3385"/>
                <a:ext cx="115"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19" name="Rectangle 188"/>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20" name="Rectangle 189"/>
              <p:cNvSpPr>
                <a:spLocks noChangeArrowheads="1"/>
              </p:cNvSpPr>
              <p:nvPr userDrawn="1"/>
            </p:nvSpPr>
            <p:spPr bwMode="auto">
              <a:xfrm flipV="1">
                <a:off x="5893" y="3385"/>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15382" name="Group 190"/>
            <p:cNvGrpSpPr>
              <a:grpSpLocks/>
            </p:cNvGrpSpPr>
            <p:nvPr userDrawn="1"/>
          </p:nvGrpSpPr>
          <p:grpSpPr bwMode="auto">
            <a:xfrm>
              <a:off x="5893" y="3521"/>
              <a:ext cx="466" cy="115"/>
              <a:chOff x="5893" y="3521"/>
              <a:chExt cx="466" cy="115"/>
            </a:xfrm>
          </p:grpSpPr>
          <p:sp>
            <p:nvSpPr>
              <p:cNvPr id="113" name="Rectangle 191"/>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14" name="Rectangle 192"/>
              <p:cNvSpPr>
                <a:spLocks noChangeArrowheads="1"/>
              </p:cNvSpPr>
              <p:nvPr userDrawn="1"/>
            </p:nvSpPr>
            <p:spPr bwMode="auto">
              <a:xfrm flipV="1">
                <a:off x="6126" y="3521"/>
                <a:ext cx="115"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15" name="Rectangle 193"/>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116" name="Rectangle 194"/>
              <p:cNvSpPr>
                <a:spLocks noChangeArrowheads="1"/>
              </p:cNvSpPr>
              <p:nvPr userDrawn="1"/>
            </p:nvSpPr>
            <p:spPr bwMode="auto">
              <a:xfrm flipV="1">
                <a:off x="5893" y="3521"/>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15383" name="Group 195"/>
            <p:cNvGrpSpPr>
              <a:grpSpLocks/>
            </p:cNvGrpSpPr>
            <p:nvPr userDrawn="1"/>
          </p:nvGrpSpPr>
          <p:grpSpPr bwMode="auto">
            <a:xfrm>
              <a:off x="5893" y="3657"/>
              <a:ext cx="466" cy="115"/>
              <a:chOff x="5893" y="3657"/>
              <a:chExt cx="466" cy="115"/>
            </a:xfrm>
          </p:grpSpPr>
          <p:sp>
            <p:nvSpPr>
              <p:cNvPr id="109" name="Rectangle 196"/>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10" name="Rectangle 197"/>
              <p:cNvSpPr>
                <a:spLocks noChangeArrowheads="1"/>
              </p:cNvSpPr>
              <p:nvPr userDrawn="1"/>
            </p:nvSpPr>
            <p:spPr bwMode="auto">
              <a:xfrm flipV="1">
                <a:off x="6126" y="3657"/>
                <a:ext cx="115"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111" name="Rectangle 198"/>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12" name="Rectangle 199"/>
              <p:cNvSpPr>
                <a:spLocks noChangeArrowheads="1"/>
              </p:cNvSpPr>
              <p:nvPr userDrawn="1"/>
            </p:nvSpPr>
            <p:spPr bwMode="auto">
              <a:xfrm flipV="1">
                <a:off x="5893" y="3657"/>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15384" name="Group 200"/>
            <p:cNvGrpSpPr>
              <a:grpSpLocks/>
            </p:cNvGrpSpPr>
            <p:nvPr userDrawn="1"/>
          </p:nvGrpSpPr>
          <p:grpSpPr bwMode="auto">
            <a:xfrm>
              <a:off x="5893" y="3884"/>
              <a:ext cx="466" cy="115"/>
              <a:chOff x="5893" y="3884"/>
              <a:chExt cx="466" cy="115"/>
            </a:xfrm>
          </p:grpSpPr>
          <p:sp>
            <p:nvSpPr>
              <p:cNvPr id="105" name="Rectangle 201"/>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06" name="Rectangle 202"/>
              <p:cNvSpPr>
                <a:spLocks noChangeArrowheads="1"/>
              </p:cNvSpPr>
              <p:nvPr userDrawn="1"/>
            </p:nvSpPr>
            <p:spPr bwMode="auto">
              <a:xfrm flipV="1">
                <a:off x="6126" y="3884"/>
                <a:ext cx="115"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07" name="Rectangle 203"/>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08" name="Rectangle 204"/>
              <p:cNvSpPr>
                <a:spLocks noChangeArrowheads="1"/>
              </p:cNvSpPr>
              <p:nvPr userDrawn="1"/>
            </p:nvSpPr>
            <p:spPr bwMode="auto">
              <a:xfrm flipV="1">
                <a:off x="5893" y="3884"/>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nvGrpSpPr>
            <p:cNvPr id="15385" name="Group 205"/>
            <p:cNvGrpSpPr>
              <a:grpSpLocks/>
            </p:cNvGrpSpPr>
            <p:nvPr userDrawn="1"/>
          </p:nvGrpSpPr>
          <p:grpSpPr bwMode="auto">
            <a:xfrm>
              <a:off x="5893" y="4026"/>
              <a:ext cx="466" cy="115"/>
              <a:chOff x="5893" y="4026"/>
              <a:chExt cx="466" cy="115"/>
            </a:xfrm>
          </p:grpSpPr>
          <p:sp>
            <p:nvSpPr>
              <p:cNvPr id="101" name="Rectangle 206"/>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02" name="Rectangle 207"/>
              <p:cNvSpPr>
                <a:spLocks noChangeArrowheads="1"/>
              </p:cNvSpPr>
              <p:nvPr userDrawn="1"/>
            </p:nvSpPr>
            <p:spPr bwMode="auto">
              <a:xfrm flipV="1">
                <a:off x="6126" y="4026"/>
                <a:ext cx="115"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03" name="Rectangle 208"/>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104" name="Rectangle 209"/>
              <p:cNvSpPr>
                <a:spLocks noChangeArrowheads="1"/>
              </p:cNvSpPr>
              <p:nvPr userDrawn="1"/>
            </p:nvSpPr>
            <p:spPr bwMode="auto">
              <a:xfrm flipV="1">
                <a:off x="5893" y="4026"/>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nvGrpSpPr>
            <p:cNvPr id="15386" name="Group 210"/>
            <p:cNvGrpSpPr>
              <a:grpSpLocks/>
            </p:cNvGrpSpPr>
            <p:nvPr userDrawn="1"/>
          </p:nvGrpSpPr>
          <p:grpSpPr bwMode="auto">
            <a:xfrm>
              <a:off x="5893" y="4167"/>
              <a:ext cx="466" cy="115"/>
              <a:chOff x="5893" y="4167"/>
              <a:chExt cx="466" cy="115"/>
            </a:xfrm>
          </p:grpSpPr>
          <p:sp>
            <p:nvSpPr>
              <p:cNvPr id="97" name="Rectangle 211"/>
              <p:cNvSpPr>
                <a:spLocks noChangeArrowheads="1"/>
              </p:cNvSpPr>
              <p:nvPr userDrawn="1"/>
            </p:nvSpPr>
            <p:spPr bwMode="auto">
              <a:xfrm flipV="1">
                <a:off x="6010" y="4167"/>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98" name="Rectangle 212"/>
              <p:cNvSpPr>
                <a:spLocks noChangeArrowheads="1"/>
              </p:cNvSpPr>
              <p:nvPr userDrawn="1"/>
            </p:nvSpPr>
            <p:spPr bwMode="auto">
              <a:xfrm flipV="1">
                <a:off x="6126" y="4167"/>
                <a:ext cx="115" cy="115"/>
              </a:xfrm>
              <a:prstGeom prst="rect">
                <a:avLst/>
              </a:prstGeom>
              <a:solidFill>
                <a:srgbClr val="333399"/>
              </a:solidFill>
              <a:ln w="9525">
                <a:noFill/>
                <a:miter lim="800000"/>
                <a:headEnd/>
                <a:tailEnd/>
              </a:ln>
              <a:effectLst/>
            </p:spPr>
            <p:txBody>
              <a:bodyPr wrap="none" anchor="ctr"/>
              <a:lstStyle/>
              <a:p>
                <a:pPr>
                  <a:defRPr/>
                </a:pPr>
                <a:endParaRPr lang="zh-CN" altLang="en-US"/>
              </a:p>
            </p:txBody>
          </p:sp>
          <p:sp>
            <p:nvSpPr>
              <p:cNvPr id="99" name="Rectangle 213"/>
              <p:cNvSpPr>
                <a:spLocks noChangeArrowheads="1"/>
              </p:cNvSpPr>
              <p:nvPr userDrawn="1"/>
            </p:nvSpPr>
            <p:spPr bwMode="auto">
              <a:xfrm flipV="1">
                <a:off x="6242" y="4167"/>
                <a:ext cx="117" cy="115"/>
              </a:xfrm>
              <a:prstGeom prst="rect">
                <a:avLst/>
              </a:prstGeom>
              <a:solidFill>
                <a:srgbClr val="BBE0E3"/>
              </a:solidFill>
              <a:ln w="9525">
                <a:noFill/>
                <a:miter lim="800000"/>
                <a:headEnd/>
                <a:tailEnd/>
              </a:ln>
              <a:effectLst/>
            </p:spPr>
            <p:txBody>
              <a:bodyPr wrap="none" anchor="ctr"/>
              <a:lstStyle/>
              <a:p>
                <a:pPr>
                  <a:defRPr/>
                </a:pPr>
                <a:endParaRPr lang="zh-CN" altLang="en-US"/>
              </a:p>
            </p:txBody>
          </p:sp>
          <p:sp>
            <p:nvSpPr>
              <p:cNvPr id="100" name="Rectangle 214"/>
              <p:cNvSpPr>
                <a:spLocks noChangeArrowheads="1"/>
              </p:cNvSpPr>
              <p:nvPr userDrawn="1"/>
            </p:nvSpPr>
            <p:spPr bwMode="auto">
              <a:xfrm flipV="1">
                <a:off x="5893" y="4167"/>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spTree>
  </p:cSld>
  <p:clrMap bg1="lt1" tx1="dk1" bg2="lt2" tx2="dk2" accent1="accent1" accent2="accent2" accent3="accent3" accent4="accent4" accent5="accent5" accent6="accent6" hlink="hlink" folHlink="folHlink"/>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黑体" pitchFamily="49" charset="-122"/>
          <a:ea typeface="黑体" pitchFamily="49" charset="-122"/>
          <a:cs typeface="+mj-cs"/>
        </a:defRPr>
      </a:lvl1pPr>
      <a:lvl2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777777"/>
        </a:buClr>
        <a:buSzPct val="60000"/>
        <a:buFont typeface="Wingdings" pitchFamily="2" charset="2"/>
        <a:buChar char="l"/>
        <a:defRPr sz="2000">
          <a:solidFill>
            <a:schemeClr val="tx1"/>
          </a:solidFill>
          <a:latin typeface="+mn-ea"/>
          <a:ea typeface="+mn-ea"/>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ea"/>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mn-ea"/>
          <a:ea typeface="+mn-ea"/>
          <a:cs typeface="+mn-cs"/>
        </a:defRPr>
      </a:lvl3pPr>
      <a:lvl4pPr marL="1600200" indent="-228600" algn="l" rtl="0" eaLnBrk="0" fontAlgn="base" hangingPunct="0">
        <a:lnSpc>
          <a:spcPct val="140000"/>
        </a:lnSpc>
        <a:spcBef>
          <a:spcPct val="0"/>
        </a:spcBef>
        <a:spcAft>
          <a:spcPct val="0"/>
        </a:spcAft>
        <a:buChar char="–"/>
        <a:defRPr sz="1400">
          <a:solidFill>
            <a:schemeClr val="tx1"/>
          </a:solidFill>
          <a:latin typeface="+mn-ea"/>
          <a:ea typeface="+mn-ea"/>
          <a:cs typeface="+mn-cs"/>
        </a:defRPr>
      </a:lvl4pPr>
      <a:lvl5pPr marL="2057400" indent="-228600" algn="l" rtl="0" eaLnBrk="0" fontAlgn="base" hangingPunct="0">
        <a:lnSpc>
          <a:spcPct val="140000"/>
        </a:lnSpc>
        <a:spcBef>
          <a:spcPct val="0"/>
        </a:spcBef>
        <a:spcAft>
          <a:spcPct val="0"/>
        </a:spcAft>
        <a:buFont typeface="Arial" charset="0"/>
        <a:buChar char="~"/>
        <a:defRPr sz="1200">
          <a:solidFill>
            <a:schemeClr val="tx1"/>
          </a:solidFill>
          <a:latin typeface="+mn-ea"/>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506" name="Picture 79" descr="5"/>
          <p:cNvPicPr>
            <a:picLocks noChangeAspect="1" noChangeArrowheads="1"/>
          </p:cNvPicPr>
          <p:nvPr/>
        </p:nvPicPr>
        <p:blipFill>
          <a:blip r:embed="rId2" cstate="print"/>
          <a:srcRect/>
          <a:stretch>
            <a:fillRect/>
          </a:stretch>
        </p:blipFill>
        <p:spPr bwMode="auto">
          <a:xfrm>
            <a:off x="0" y="5659444"/>
            <a:ext cx="12195175" cy="1241425"/>
          </a:xfrm>
          <a:prstGeom prst="rect">
            <a:avLst/>
          </a:prstGeom>
          <a:noFill/>
          <a:ln w="9525">
            <a:noFill/>
            <a:miter lim="800000"/>
            <a:headEnd/>
            <a:tailEnd/>
          </a:ln>
        </p:spPr>
      </p:pic>
      <p:sp>
        <p:nvSpPr>
          <p:cNvPr id="11269" name="Rectangle 10"/>
          <p:cNvSpPr>
            <a:spLocks noChangeArrowheads="1"/>
          </p:cNvSpPr>
          <p:nvPr/>
        </p:nvSpPr>
        <p:spPr bwMode="auto">
          <a:xfrm>
            <a:off x="-2603499" y="692150"/>
            <a:ext cx="2459038" cy="5500688"/>
          </a:xfrm>
          <a:prstGeom prst="rect">
            <a:avLst/>
          </a:prstGeom>
          <a:noFill/>
          <a:ln w="9525">
            <a:noFill/>
            <a:miter lim="800000"/>
            <a:headEnd/>
            <a:tailEnd/>
          </a:ln>
          <a:effectLst/>
        </p:spPr>
        <p:txBody>
          <a:bodyPr lIns="80124" tIns="40063" rIns="80124" bIns="40063">
            <a:spAutoFit/>
          </a:bodyPr>
          <a:lstStyle/>
          <a:p>
            <a:pPr marL="342900" indent="-342900" algn="r" eaLnBrk="0" hangingPunct="0">
              <a:lnSpc>
                <a:spcPct val="125000"/>
              </a:lnSpc>
              <a:spcBef>
                <a:spcPct val="20000"/>
              </a:spcBef>
              <a:defRPr/>
            </a:pPr>
            <a:r>
              <a:rPr lang="zh-CN" altLang="en-US" sz="1100" dirty="0">
                <a:solidFill>
                  <a:srgbClr val="FFFFFF"/>
                </a:solidFill>
              </a:rPr>
              <a:t>英文标题</a:t>
            </a:r>
            <a:r>
              <a:rPr lang="en-US" altLang="zh-CN" sz="1100" dirty="0">
                <a:solidFill>
                  <a:srgbClr val="FFFFFF"/>
                </a:solidFill>
              </a:rPr>
              <a:t>:32-35pt  </a:t>
            </a:r>
            <a:endParaRPr lang="zh-CN" altLang="en-US" sz="1100" dirty="0">
              <a:solidFill>
                <a:srgbClr val="FFFFFF"/>
              </a:solidFill>
            </a:endParaRPr>
          </a:p>
          <a:p>
            <a:pPr marL="342900" indent="-342900" algn="r" eaLnBrk="0" hangingPunct="0">
              <a:lnSpc>
                <a:spcPct val="125000"/>
              </a:lnSpc>
              <a:spcBef>
                <a:spcPct val="20000"/>
              </a:spcBef>
              <a:defRPr/>
            </a:pPr>
            <a:r>
              <a:rPr lang="zh-CN" altLang="en-US" sz="1100" dirty="0">
                <a:solidFill>
                  <a:srgbClr val="FFFFFF"/>
                </a:solidFill>
              </a:rPr>
              <a:t>颜色</a:t>
            </a:r>
            <a:r>
              <a:rPr lang="en-US" altLang="zh-CN" sz="1100" dirty="0">
                <a:solidFill>
                  <a:srgbClr val="FFFFFF"/>
                </a:solidFill>
              </a:rPr>
              <a:t>: R153 G0 B0</a:t>
            </a:r>
          </a:p>
          <a:p>
            <a:pPr marL="342900" indent="-342900" algn="r" eaLnBrk="0" hangingPunct="0">
              <a:lnSpc>
                <a:spcPct val="125000"/>
              </a:lnSpc>
              <a:spcBef>
                <a:spcPct val="20000"/>
              </a:spcBef>
              <a:defRPr/>
            </a:pPr>
            <a:r>
              <a:rPr lang="zh-CN" altLang="en-US" sz="1100" dirty="0">
                <a:solidFill>
                  <a:srgbClr val="FFFFFF"/>
                </a:solidFill>
              </a:rPr>
              <a:t>内部使用字体 </a:t>
            </a:r>
            <a:r>
              <a:rPr lang="en-US" altLang="zh-CN" sz="1100" dirty="0">
                <a:solidFill>
                  <a:srgbClr val="FFFFFF"/>
                </a:solidFill>
              </a:rPr>
              <a:t>:</a:t>
            </a:r>
          </a:p>
          <a:p>
            <a:pPr marL="342900" indent="-342900" algn="r" eaLnBrk="0" hangingPunct="0">
              <a:lnSpc>
                <a:spcPct val="125000"/>
              </a:lnSpc>
              <a:spcBef>
                <a:spcPct val="20000"/>
              </a:spcBef>
              <a:defRPr/>
            </a:pPr>
            <a:r>
              <a:rPr lang="en-US" altLang="zh-CN" sz="1100" dirty="0" err="1">
                <a:solidFill>
                  <a:srgbClr val="FFFFFF"/>
                </a:solidFill>
              </a:rPr>
              <a:t>FrutigerNext</a:t>
            </a:r>
            <a:r>
              <a:rPr lang="en-US" altLang="zh-CN" sz="1100" dirty="0">
                <a:solidFill>
                  <a:srgbClr val="FFFFFF"/>
                </a:solidFill>
              </a:rPr>
              <a:t> LT Medium</a:t>
            </a:r>
          </a:p>
          <a:p>
            <a:pPr marL="342900" indent="-342900" algn="r" eaLnBrk="0" hangingPunct="0">
              <a:lnSpc>
                <a:spcPct val="125000"/>
              </a:lnSpc>
              <a:spcBef>
                <a:spcPct val="20000"/>
              </a:spcBef>
              <a:defRPr/>
            </a:pPr>
            <a:r>
              <a:rPr lang="zh-CN" altLang="en-US" sz="1100" dirty="0">
                <a:solidFill>
                  <a:srgbClr val="FFFFFF"/>
                </a:solidFill>
              </a:rPr>
              <a:t>外部使用字体 </a:t>
            </a:r>
            <a:r>
              <a:rPr lang="en-US" altLang="zh-CN" sz="1100" dirty="0">
                <a:solidFill>
                  <a:srgbClr val="FFFFFF"/>
                </a:solidFill>
              </a:rPr>
              <a:t>: Arial</a:t>
            </a:r>
          </a:p>
          <a:p>
            <a:pPr marL="342900" indent="-342900" algn="r" eaLnBrk="0" hangingPunct="0">
              <a:lnSpc>
                <a:spcPct val="75000"/>
              </a:lnSpc>
              <a:spcBef>
                <a:spcPct val="20000"/>
              </a:spcBef>
              <a:defRPr/>
            </a:pPr>
            <a:endParaRPr lang="en-US" altLang="zh-CN" sz="1100" dirty="0">
              <a:solidFill>
                <a:srgbClr val="FFFFFF"/>
              </a:solidFill>
            </a:endParaRPr>
          </a:p>
          <a:p>
            <a:pPr marL="342900" indent="-342900" algn="r" eaLnBrk="0" hangingPunct="0">
              <a:lnSpc>
                <a:spcPct val="125000"/>
              </a:lnSpc>
              <a:spcBef>
                <a:spcPct val="20000"/>
              </a:spcBef>
              <a:defRPr/>
            </a:pPr>
            <a:r>
              <a:rPr lang="zh-CN" altLang="en-US" sz="1100" dirty="0">
                <a:solidFill>
                  <a:srgbClr val="FFFFFF"/>
                </a:solidFill>
              </a:rPr>
              <a:t>中文标题</a:t>
            </a:r>
            <a:r>
              <a:rPr lang="en-US" altLang="zh-CN" sz="1100" dirty="0">
                <a:solidFill>
                  <a:srgbClr val="FFFFFF"/>
                </a:solidFill>
              </a:rPr>
              <a:t>:30-32pt  </a:t>
            </a:r>
            <a:endParaRPr lang="zh-CN" altLang="en-US" sz="1100" dirty="0">
              <a:solidFill>
                <a:srgbClr val="FFFFFF"/>
              </a:solidFill>
            </a:endParaRPr>
          </a:p>
          <a:p>
            <a:pPr marL="342900" indent="-342900" algn="r" eaLnBrk="0" hangingPunct="0">
              <a:lnSpc>
                <a:spcPct val="125000"/>
              </a:lnSpc>
              <a:spcBef>
                <a:spcPct val="20000"/>
              </a:spcBef>
              <a:defRPr/>
            </a:pPr>
            <a:r>
              <a:rPr lang="zh-CN" altLang="en-US" sz="1100" dirty="0">
                <a:solidFill>
                  <a:srgbClr val="FFFFFF"/>
                </a:solidFill>
              </a:rPr>
              <a:t>颜色</a:t>
            </a:r>
            <a:r>
              <a:rPr lang="en-US" altLang="zh-CN" sz="1100" dirty="0">
                <a:solidFill>
                  <a:srgbClr val="FFFFFF"/>
                </a:solidFill>
              </a:rPr>
              <a:t>: R153 G0 B0</a:t>
            </a:r>
          </a:p>
          <a:p>
            <a:pPr marL="342900" indent="-342900" algn="r" eaLnBrk="0" hangingPunct="0">
              <a:lnSpc>
                <a:spcPct val="125000"/>
              </a:lnSpc>
              <a:spcBef>
                <a:spcPct val="20000"/>
              </a:spcBef>
              <a:defRPr/>
            </a:pPr>
            <a:r>
              <a:rPr lang="zh-CN" altLang="en-US" sz="1100" dirty="0">
                <a:solidFill>
                  <a:srgbClr val="FFFFFF"/>
                </a:solidFill>
              </a:rPr>
              <a:t>字体</a:t>
            </a:r>
            <a:r>
              <a:rPr lang="en-US" altLang="zh-CN" sz="1100" dirty="0">
                <a:solidFill>
                  <a:srgbClr val="FFFFFF"/>
                </a:solidFill>
              </a:rPr>
              <a:t>:</a:t>
            </a:r>
            <a:r>
              <a:rPr lang="zh-CN" altLang="en-US" sz="1100" dirty="0">
                <a:solidFill>
                  <a:srgbClr val="FFFFFF"/>
                </a:solidFill>
              </a:rPr>
              <a:t>黑体</a:t>
            </a:r>
          </a:p>
          <a:p>
            <a:pPr marL="342900" indent="-342900" algn="r" eaLnBrk="0" hangingPunct="0">
              <a:lnSpc>
                <a:spcPct val="125000"/>
              </a:lnSpc>
              <a:spcBef>
                <a:spcPct val="20000"/>
              </a:spcBef>
              <a:defRPr/>
            </a:pPr>
            <a:endParaRPr lang="zh-CN" altLang="en-US" sz="1100" dirty="0">
              <a:solidFill>
                <a:srgbClr val="FFFFFF"/>
              </a:solidFill>
            </a:endParaRPr>
          </a:p>
          <a:p>
            <a:pPr marL="342900" indent="-342900" algn="r" eaLnBrk="0" hangingPunct="0">
              <a:lnSpc>
                <a:spcPct val="125000"/>
              </a:lnSpc>
              <a:spcBef>
                <a:spcPct val="20000"/>
              </a:spcBef>
              <a:defRPr/>
            </a:pPr>
            <a:endParaRPr lang="zh-CN" altLang="en-US" sz="1100" dirty="0">
              <a:solidFill>
                <a:srgbClr val="FFFFFF"/>
              </a:solidFill>
            </a:endParaRPr>
          </a:p>
          <a:p>
            <a:pPr marL="342900" indent="-342900" algn="r" eaLnBrk="0" hangingPunct="0">
              <a:lnSpc>
                <a:spcPct val="125000"/>
              </a:lnSpc>
              <a:spcBef>
                <a:spcPct val="20000"/>
              </a:spcBef>
              <a:defRPr/>
            </a:pPr>
            <a:endParaRPr lang="zh-CN" altLang="en-US" sz="1100" dirty="0">
              <a:solidFill>
                <a:srgbClr val="FFFFFF"/>
              </a:solidFill>
            </a:endParaRPr>
          </a:p>
          <a:p>
            <a:pPr marL="342900" indent="-342900" algn="r" eaLnBrk="0" hangingPunct="0">
              <a:lnSpc>
                <a:spcPct val="125000"/>
              </a:lnSpc>
              <a:spcBef>
                <a:spcPct val="20000"/>
              </a:spcBef>
              <a:defRPr/>
            </a:pPr>
            <a:r>
              <a:rPr lang="zh-CN" altLang="en-US" sz="1100" dirty="0">
                <a:solidFill>
                  <a:srgbClr val="FFFFFF"/>
                </a:solidFill>
              </a:rPr>
              <a:t>英文正文</a:t>
            </a:r>
            <a:r>
              <a:rPr lang="en-US" altLang="zh-CN" sz="1100" dirty="0">
                <a:solidFill>
                  <a:srgbClr val="FFFFFF"/>
                </a:solidFill>
              </a:rPr>
              <a:t>:20-22pt</a:t>
            </a:r>
          </a:p>
          <a:p>
            <a:pPr marL="342900" indent="-342900" algn="r" eaLnBrk="0" hangingPunct="0">
              <a:lnSpc>
                <a:spcPct val="125000"/>
              </a:lnSpc>
              <a:spcBef>
                <a:spcPct val="20000"/>
              </a:spcBef>
              <a:defRPr/>
            </a:pPr>
            <a:r>
              <a:rPr lang="zh-CN" altLang="en-US" sz="1100" dirty="0">
                <a:solidFill>
                  <a:srgbClr val="FFFFFF"/>
                </a:solidFill>
              </a:rPr>
              <a:t>子目录 </a:t>
            </a:r>
            <a:r>
              <a:rPr lang="en-US" altLang="zh-CN" sz="1100" dirty="0">
                <a:solidFill>
                  <a:srgbClr val="FFFFFF"/>
                </a:solidFill>
              </a:rPr>
              <a:t>(2-5</a:t>
            </a:r>
            <a:r>
              <a:rPr lang="zh-CN" altLang="en-US" sz="1100" dirty="0">
                <a:solidFill>
                  <a:srgbClr val="FFFFFF"/>
                </a:solidFill>
              </a:rPr>
              <a:t>级</a:t>
            </a:r>
            <a:r>
              <a:rPr lang="en-US" altLang="zh-CN" sz="1100" dirty="0">
                <a:solidFill>
                  <a:srgbClr val="FFFFFF"/>
                </a:solidFill>
              </a:rPr>
              <a:t>) :18pt  </a:t>
            </a:r>
          </a:p>
          <a:p>
            <a:pPr marL="342900" indent="-342900" algn="r" eaLnBrk="0" hangingPunct="0">
              <a:lnSpc>
                <a:spcPct val="125000"/>
              </a:lnSpc>
              <a:spcBef>
                <a:spcPct val="20000"/>
              </a:spcBef>
              <a:defRPr/>
            </a:pPr>
            <a:r>
              <a:rPr lang="zh-CN" altLang="en-US" sz="1100" dirty="0">
                <a:solidFill>
                  <a:srgbClr val="FFFFFF"/>
                </a:solidFill>
              </a:rPr>
              <a:t>颜色</a:t>
            </a:r>
            <a:r>
              <a:rPr lang="en-US" altLang="zh-CN" sz="1100" dirty="0">
                <a:solidFill>
                  <a:srgbClr val="FFFFFF"/>
                </a:solidFill>
              </a:rPr>
              <a:t>:</a:t>
            </a:r>
            <a:r>
              <a:rPr lang="zh-CN" altLang="en-US" sz="1100" dirty="0">
                <a:solidFill>
                  <a:srgbClr val="FFFFFF"/>
                </a:solidFill>
              </a:rPr>
              <a:t>黑色</a:t>
            </a:r>
          </a:p>
          <a:p>
            <a:pPr marL="342900" indent="-342900" algn="r" eaLnBrk="0" hangingPunct="0">
              <a:lnSpc>
                <a:spcPct val="125000"/>
              </a:lnSpc>
              <a:spcBef>
                <a:spcPct val="20000"/>
              </a:spcBef>
              <a:defRPr/>
            </a:pPr>
            <a:r>
              <a:rPr lang="zh-CN" altLang="en-US" sz="1100" dirty="0">
                <a:solidFill>
                  <a:srgbClr val="FFFFFF"/>
                </a:solidFill>
              </a:rPr>
              <a:t>内部使用字体 </a:t>
            </a:r>
            <a:r>
              <a:rPr lang="en-US" altLang="zh-CN" sz="1100" dirty="0">
                <a:solidFill>
                  <a:srgbClr val="FFFFFF"/>
                </a:solidFill>
              </a:rPr>
              <a:t>:</a:t>
            </a:r>
          </a:p>
          <a:p>
            <a:pPr marL="342900" indent="-342900" algn="r" eaLnBrk="0" hangingPunct="0">
              <a:lnSpc>
                <a:spcPct val="125000"/>
              </a:lnSpc>
              <a:spcBef>
                <a:spcPct val="20000"/>
              </a:spcBef>
              <a:defRPr/>
            </a:pPr>
            <a:r>
              <a:rPr lang="en-US" altLang="zh-CN" sz="1100" dirty="0" err="1">
                <a:solidFill>
                  <a:srgbClr val="FFFFFF"/>
                </a:solidFill>
              </a:rPr>
              <a:t>FrutigerNext</a:t>
            </a:r>
            <a:r>
              <a:rPr lang="en-US" altLang="zh-CN" sz="1100" dirty="0">
                <a:solidFill>
                  <a:srgbClr val="FFFFFF"/>
                </a:solidFill>
              </a:rPr>
              <a:t> LT Regular</a:t>
            </a:r>
          </a:p>
          <a:p>
            <a:pPr marL="342900" indent="-342900" algn="r" eaLnBrk="0" hangingPunct="0">
              <a:lnSpc>
                <a:spcPct val="125000"/>
              </a:lnSpc>
              <a:spcBef>
                <a:spcPct val="20000"/>
              </a:spcBef>
              <a:defRPr/>
            </a:pPr>
            <a:r>
              <a:rPr lang="zh-CN" altLang="en-US" sz="1100" dirty="0">
                <a:solidFill>
                  <a:srgbClr val="FFFFFF"/>
                </a:solidFill>
              </a:rPr>
              <a:t>外部使用字体 </a:t>
            </a:r>
            <a:r>
              <a:rPr lang="en-US" altLang="zh-CN" sz="1100" dirty="0">
                <a:solidFill>
                  <a:srgbClr val="FFFFFF"/>
                </a:solidFill>
              </a:rPr>
              <a:t>: Arial</a:t>
            </a:r>
          </a:p>
          <a:p>
            <a:pPr marL="342900" indent="-342900" algn="r" eaLnBrk="0" hangingPunct="0">
              <a:lnSpc>
                <a:spcPct val="75000"/>
              </a:lnSpc>
              <a:spcBef>
                <a:spcPct val="20000"/>
              </a:spcBef>
              <a:defRPr/>
            </a:pPr>
            <a:endParaRPr lang="en-US" altLang="zh-CN" sz="1100" dirty="0">
              <a:solidFill>
                <a:srgbClr val="FFFFFF"/>
              </a:solidFill>
            </a:endParaRPr>
          </a:p>
          <a:p>
            <a:pPr marL="342900" indent="-342900" algn="r" eaLnBrk="0" hangingPunct="0">
              <a:lnSpc>
                <a:spcPct val="125000"/>
              </a:lnSpc>
              <a:spcBef>
                <a:spcPct val="20000"/>
              </a:spcBef>
              <a:defRPr/>
            </a:pPr>
            <a:r>
              <a:rPr lang="zh-CN" altLang="en-US" sz="1100" dirty="0">
                <a:solidFill>
                  <a:srgbClr val="FFFFFF"/>
                </a:solidFill>
              </a:rPr>
              <a:t>中文正文</a:t>
            </a:r>
            <a:r>
              <a:rPr lang="en-US" altLang="zh-CN" sz="1100" dirty="0">
                <a:solidFill>
                  <a:srgbClr val="FFFFFF"/>
                </a:solidFill>
              </a:rPr>
              <a:t>:18-20pt</a:t>
            </a:r>
          </a:p>
          <a:p>
            <a:pPr marL="342900" indent="-342900" algn="r" eaLnBrk="0" hangingPunct="0">
              <a:lnSpc>
                <a:spcPct val="125000"/>
              </a:lnSpc>
              <a:spcBef>
                <a:spcPct val="20000"/>
              </a:spcBef>
              <a:defRPr/>
            </a:pPr>
            <a:r>
              <a:rPr lang="zh-CN" altLang="en-US" sz="1100" dirty="0">
                <a:solidFill>
                  <a:srgbClr val="FFFFFF"/>
                </a:solidFill>
              </a:rPr>
              <a:t>子目录</a:t>
            </a:r>
            <a:r>
              <a:rPr lang="en-US" altLang="zh-CN" sz="1100" dirty="0">
                <a:solidFill>
                  <a:srgbClr val="FFFFFF"/>
                </a:solidFill>
              </a:rPr>
              <a:t>(2-5</a:t>
            </a:r>
            <a:r>
              <a:rPr lang="zh-CN" altLang="en-US" sz="1100" dirty="0">
                <a:solidFill>
                  <a:srgbClr val="FFFFFF"/>
                </a:solidFill>
              </a:rPr>
              <a:t>级</a:t>
            </a:r>
            <a:r>
              <a:rPr lang="en-US" altLang="zh-CN" sz="1100" dirty="0">
                <a:solidFill>
                  <a:srgbClr val="FFFFFF"/>
                </a:solidFill>
              </a:rPr>
              <a:t>):18pt </a:t>
            </a:r>
            <a:endParaRPr lang="zh-CN" altLang="en-US" sz="1100" dirty="0">
              <a:solidFill>
                <a:srgbClr val="FFFFFF"/>
              </a:solidFill>
            </a:endParaRPr>
          </a:p>
          <a:p>
            <a:pPr marL="342900" indent="-342900" algn="r" eaLnBrk="0" hangingPunct="0">
              <a:lnSpc>
                <a:spcPct val="125000"/>
              </a:lnSpc>
              <a:spcBef>
                <a:spcPct val="20000"/>
              </a:spcBef>
              <a:defRPr/>
            </a:pPr>
            <a:r>
              <a:rPr lang="zh-CN" altLang="en-US" sz="1100" dirty="0">
                <a:solidFill>
                  <a:srgbClr val="FFFFFF"/>
                </a:solidFill>
              </a:rPr>
              <a:t>颜色</a:t>
            </a:r>
            <a:r>
              <a:rPr lang="en-US" altLang="zh-CN" sz="1100" dirty="0">
                <a:solidFill>
                  <a:srgbClr val="FFFFFF"/>
                </a:solidFill>
              </a:rPr>
              <a:t>:</a:t>
            </a:r>
            <a:r>
              <a:rPr lang="zh-CN" altLang="en-US" sz="1100" dirty="0">
                <a:solidFill>
                  <a:srgbClr val="FFFFFF"/>
                </a:solidFill>
              </a:rPr>
              <a:t>黑色</a:t>
            </a:r>
          </a:p>
          <a:p>
            <a:pPr marL="342900" indent="-342900" algn="r" eaLnBrk="0" hangingPunct="0">
              <a:lnSpc>
                <a:spcPct val="125000"/>
              </a:lnSpc>
              <a:spcBef>
                <a:spcPct val="20000"/>
              </a:spcBef>
              <a:defRPr/>
            </a:pPr>
            <a:r>
              <a:rPr lang="zh-CN" altLang="en-US" sz="1100" dirty="0">
                <a:solidFill>
                  <a:srgbClr val="FFFFFF"/>
                </a:solidFill>
              </a:rPr>
              <a:t>字体</a:t>
            </a:r>
            <a:r>
              <a:rPr lang="en-US" altLang="zh-CN" sz="1100" dirty="0">
                <a:solidFill>
                  <a:srgbClr val="FFFFFF"/>
                </a:solidFill>
              </a:rPr>
              <a:t>:</a:t>
            </a:r>
            <a:r>
              <a:rPr lang="zh-CN" altLang="en-US" sz="1100" dirty="0">
                <a:solidFill>
                  <a:srgbClr val="FFFFFF"/>
                </a:solidFill>
              </a:rPr>
              <a:t>细黑体</a:t>
            </a:r>
            <a:r>
              <a:rPr lang="zh-CN" altLang="en-US" sz="1100" dirty="0">
                <a:solidFill>
                  <a:srgbClr val="FFFFFF"/>
                </a:solidFill>
                <a:latin typeface="Arial" charset="0"/>
              </a:rPr>
              <a:t> </a:t>
            </a:r>
          </a:p>
        </p:txBody>
      </p:sp>
      <p:sp>
        <p:nvSpPr>
          <p:cNvPr id="11271" name="Rectangle 78"/>
          <p:cNvSpPr>
            <a:spLocks noChangeArrowheads="1"/>
          </p:cNvSpPr>
          <p:nvPr/>
        </p:nvSpPr>
        <p:spPr bwMode="auto">
          <a:xfrm>
            <a:off x="12339641" y="1341439"/>
            <a:ext cx="1589087" cy="1333559"/>
          </a:xfrm>
          <a:prstGeom prst="rect">
            <a:avLst/>
          </a:prstGeom>
          <a:noFill/>
          <a:ln w="9525">
            <a:noFill/>
            <a:miter lim="800000"/>
            <a:headEnd/>
            <a:tailEnd/>
          </a:ln>
          <a:effectLst/>
        </p:spPr>
        <p:txBody>
          <a:bodyPr lIns="80124" tIns="40063" rIns="80124" bIns="40063">
            <a:spAutoFit/>
          </a:bodyPr>
          <a:lstStyle/>
          <a:p>
            <a:pPr eaLnBrk="0" hangingPunct="0">
              <a:lnSpc>
                <a:spcPct val="120000"/>
              </a:lnSpc>
              <a:spcBef>
                <a:spcPct val="20000"/>
              </a:spcBef>
              <a:defRPr/>
            </a:pPr>
            <a:r>
              <a:rPr lang="zh-CN" altLang="en-US" sz="1100">
                <a:solidFill>
                  <a:srgbClr val="FFFFFF"/>
                </a:solidFill>
              </a:rPr>
              <a:t>配色参考方案：</a:t>
            </a:r>
          </a:p>
          <a:p>
            <a:pPr eaLnBrk="0" hangingPunct="0">
              <a:lnSpc>
                <a:spcPct val="120000"/>
              </a:lnSpc>
              <a:spcBef>
                <a:spcPct val="20000"/>
              </a:spcBef>
              <a:defRPr/>
            </a:pPr>
            <a:r>
              <a:rPr lang="zh-CN" altLang="en-US" sz="1100">
                <a:solidFill>
                  <a:srgbClr val="FFFFFF"/>
                </a:solidFill>
              </a:rPr>
              <a:t>建议同一页面内不超过四种颜色，以下是</a:t>
            </a:r>
            <a:r>
              <a:rPr lang="en-US" altLang="zh-CN" sz="1100">
                <a:solidFill>
                  <a:srgbClr val="FFFFFF"/>
                </a:solidFill>
              </a:rPr>
              <a:t>13</a:t>
            </a:r>
            <a:r>
              <a:rPr lang="zh-CN" altLang="en-US" sz="1100">
                <a:solidFill>
                  <a:srgbClr val="FFFFFF"/>
                </a:solidFill>
              </a:rPr>
              <a:t>组配色方案，同一页面内只选择一组使用。（仅供参考）</a:t>
            </a:r>
          </a:p>
        </p:txBody>
      </p:sp>
      <p:sp>
        <p:nvSpPr>
          <p:cNvPr id="11272" name="Rectangle 79"/>
          <p:cNvSpPr>
            <a:spLocks noChangeArrowheads="1"/>
          </p:cNvSpPr>
          <p:nvPr/>
        </p:nvSpPr>
        <p:spPr bwMode="auto">
          <a:xfrm>
            <a:off x="12339638" y="7938"/>
            <a:ext cx="1493837" cy="487174"/>
          </a:xfrm>
          <a:prstGeom prst="rect">
            <a:avLst/>
          </a:prstGeom>
          <a:noFill/>
          <a:ln w="9525">
            <a:noFill/>
            <a:miter lim="800000"/>
            <a:headEnd/>
            <a:tailEnd/>
          </a:ln>
          <a:effectLst/>
        </p:spPr>
        <p:txBody>
          <a:bodyPr lIns="80124" tIns="40063" rIns="80124" bIns="40063">
            <a:spAutoFit/>
          </a:bodyPr>
          <a:lstStyle/>
          <a:p>
            <a:pPr>
              <a:lnSpc>
                <a:spcPct val="120000"/>
              </a:lnSpc>
              <a:spcBef>
                <a:spcPct val="20000"/>
              </a:spcBef>
              <a:defRPr/>
            </a:pPr>
            <a:r>
              <a:rPr lang="zh-CN" altLang="en-US" sz="1100">
                <a:solidFill>
                  <a:srgbClr val="FFFFFF"/>
                </a:solidFill>
              </a:rPr>
              <a:t>客户或者合作伙伴的标志放在右上角</a:t>
            </a:r>
            <a:r>
              <a:rPr lang="en-US" altLang="zh-CN" sz="1100">
                <a:solidFill>
                  <a:srgbClr val="FFFFFF"/>
                </a:solidFill>
              </a:rPr>
              <a:t>.</a:t>
            </a:r>
            <a:endParaRPr lang="zh-CN" altLang="en-US" sz="1100">
              <a:solidFill>
                <a:srgbClr val="FFFFFF"/>
              </a:solidFill>
            </a:endParaRPr>
          </a:p>
        </p:txBody>
      </p:sp>
      <p:grpSp>
        <p:nvGrpSpPr>
          <p:cNvPr id="21510" name="Group 148"/>
          <p:cNvGrpSpPr>
            <a:grpSpLocks/>
          </p:cNvGrpSpPr>
          <p:nvPr/>
        </p:nvGrpSpPr>
        <p:grpSpPr bwMode="auto">
          <a:xfrm>
            <a:off x="12436477" y="3511550"/>
            <a:ext cx="1225550" cy="3224213"/>
            <a:chOff x="5839" y="2251"/>
            <a:chExt cx="579" cy="2031"/>
          </a:xfrm>
        </p:grpSpPr>
        <p:sp>
          <p:nvSpPr>
            <p:cNvPr id="81" name="Rectangle 149"/>
            <p:cNvSpPr>
              <a:spLocks noChangeArrowheads="1"/>
            </p:cNvSpPr>
            <p:nvPr userDrawn="1"/>
          </p:nvSpPr>
          <p:spPr bwMode="auto">
            <a:xfrm>
              <a:off x="5839" y="3149"/>
              <a:ext cx="579" cy="233"/>
            </a:xfrm>
            <a:prstGeom prst="rect">
              <a:avLst/>
            </a:prstGeom>
            <a:solidFill>
              <a:srgbClr val="FFFFFF"/>
            </a:solidFill>
            <a:ln w="9525" algn="ctr">
              <a:noFill/>
              <a:miter lim="800000"/>
              <a:headEnd/>
              <a:tailEnd/>
            </a:ln>
            <a:effectLst/>
          </p:spPr>
          <p:txBody>
            <a:bodyPr lIns="91425" tIns="45712" rIns="91425" bIns="45712" anchor="ctr">
              <a:spAutoFit/>
            </a:bodyPr>
            <a:lstStyle/>
            <a:p>
              <a:pPr>
                <a:defRPr/>
              </a:pPr>
              <a:endParaRPr lang="zh-CN" altLang="en-US"/>
            </a:p>
          </p:txBody>
        </p:sp>
        <p:grpSp>
          <p:nvGrpSpPr>
            <p:cNvPr id="21515" name="Group 150"/>
            <p:cNvGrpSpPr>
              <a:grpSpLocks/>
            </p:cNvGrpSpPr>
            <p:nvPr userDrawn="1"/>
          </p:nvGrpSpPr>
          <p:grpSpPr bwMode="auto">
            <a:xfrm>
              <a:off x="5893" y="2387"/>
              <a:ext cx="466" cy="115"/>
              <a:chOff x="5893" y="2387"/>
              <a:chExt cx="466" cy="115"/>
            </a:xfrm>
          </p:grpSpPr>
          <p:sp>
            <p:nvSpPr>
              <p:cNvPr id="143" name="Rectangle 151"/>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44" name="Rectangle 152"/>
              <p:cNvSpPr>
                <a:spLocks noChangeArrowheads="1"/>
              </p:cNvSpPr>
              <p:nvPr userDrawn="1"/>
            </p:nvSpPr>
            <p:spPr bwMode="auto">
              <a:xfrm flipV="1">
                <a:off x="6126" y="2387"/>
                <a:ext cx="115"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45" name="Rectangle 153"/>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a:defRPr/>
                </a:pPr>
                <a:endParaRPr lang="zh-CN" altLang="en-US"/>
              </a:p>
            </p:txBody>
          </p:sp>
          <p:sp>
            <p:nvSpPr>
              <p:cNvPr id="146" name="Rectangle 154"/>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a:defRPr/>
                </a:pPr>
                <a:endParaRPr lang="zh-CN" altLang="en-US"/>
              </a:p>
            </p:txBody>
          </p:sp>
        </p:grpSp>
        <p:grpSp>
          <p:nvGrpSpPr>
            <p:cNvPr id="21516" name="Group 155"/>
            <p:cNvGrpSpPr>
              <a:grpSpLocks/>
            </p:cNvGrpSpPr>
            <p:nvPr userDrawn="1"/>
          </p:nvGrpSpPr>
          <p:grpSpPr bwMode="auto">
            <a:xfrm>
              <a:off x="5893" y="2523"/>
              <a:ext cx="466" cy="115"/>
              <a:chOff x="5893" y="2523"/>
              <a:chExt cx="466" cy="115"/>
            </a:xfrm>
          </p:grpSpPr>
          <p:sp>
            <p:nvSpPr>
              <p:cNvPr id="139" name="Rectangle 156"/>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40" name="Rectangle 157"/>
              <p:cNvSpPr>
                <a:spLocks noChangeArrowheads="1"/>
              </p:cNvSpPr>
              <p:nvPr userDrawn="1"/>
            </p:nvSpPr>
            <p:spPr bwMode="auto">
              <a:xfrm flipV="1">
                <a:off x="6126" y="2523"/>
                <a:ext cx="115"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41" name="Rectangle 158"/>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42" name="Rectangle 159"/>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grpSp>
        <p:grpSp>
          <p:nvGrpSpPr>
            <p:cNvPr id="21517" name="Group 160"/>
            <p:cNvGrpSpPr>
              <a:grpSpLocks/>
            </p:cNvGrpSpPr>
            <p:nvPr userDrawn="1"/>
          </p:nvGrpSpPr>
          <p:grpSpPr bwMode="auto">
            <a:xfrm>
              <a:off x="5893" y="2659"/>
              <a:ext cx="466" cy="115"/>
              <a:chOff x="5893" y="2659"/>
              <a:chExt cx="466" cy="115"/>
            </a:xfrm>
          </p:grpSpPr>
          <p:sp>
            <p:nvSpPr>
              <p:cNvPr id="135" name="Rectangle 161"/>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36" name="Rectangle 162"/>
              <p:cNvSpPr>
                <a:spLocks noChangeArrowheads="1"/>
              </p:cNvSpPr>
              <p:nvPr userDrawn="1"/>
            </p:nvSpPr>
            <p:spPr bwMode="auto">
              <a:xfrm flipV="1">
                <a:off x="6126" y="2659"/>
                <a:ext cx="115" cy="115"/>
              </a:xfrm>
              <a:prstGeom prst="rect">
                <a:avLst/>
              </a:prstGeom>
              <a:solidFill>
                <a:srgbClr val="0099CC"/>
              </a:solidFill>
              <a:ln w="9525">
                <a:noFill/>
                <a:miter lim="800000"/>
                <a:headEnd/>
                <a:tailEnd/>
              </a:ln>
              <a:effectLst/>
            </p:spPr>
            <p:txBody>
              <a:bodyPr wrap="none" anchor="ctr"/>
              <a:lstStyle/>
              <a:p>
                <a:pPr>
                  <a:defRPr/>
                </a:pPr>
                <a:endParaRPr lang="zh-CN" altLang="en-US"/>
              </a:p>
            </p:txBody>
          </p:sp>
          <p:sp>
            <p:nvSpPr>
              <p:cNvPr id="137" name="Rectangle 163"/>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38" name="Rectangle 164"/>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a:defRPr/>
                </a:pPr>
                <a:endParaRPr lang="zh-CN" altLang="en-US"/>
              </a:p>
            </p:txBody>
          </p:sp>
        </p:grpSp>
        <p:grpSp>
          <p:nvGrpSpPr>
            <p:cNvPr id="21518" name="Group 165"/>
            <p:cNvGrpSpPr>
              <a:grpSpLocks/>
            </p:cNvGrpSpPr>
            <p:nvPr userDrawn="1"/>
          </p:nvGrpSpPr>
          <p:grpSpPr bwMode="auto">
            <a:xfrm>
              <a:off x="5893" y="2251"/>
              <a:ext cx="466" cy="119"/>
              <a:chOff x="5893" y="2251"/>
              <a:chExt cx="466" cy="119"/>
            </a:xfrm>
          </p:grpSpPr>
          <p:sp>
            <p:nvSpPr>
              <p:cNvPr id="131" name="Rectangle 166"/>
              <p:cNvSpPr>
                <a:spLocks noChangeArrowheads="1"/>
              </p:cNvSpPr>
              <p:nvPr userDrawn="1"/>
            </p:nvSpPr>
            <p:spPr bwMode="auto">
              <a:xfrm flipV="1">
                <a:off x="6126" y="2251"/>
                <a:ext cx="115" cy="119"/>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32" name="Rectangle 167"/>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a:defRPr/>
                </a:pPr>
                <a:endParaRPr lang="zh-CN" altLang="en-US"/>
              </a:p>
            </p:txBody>
          </p:sp>
          <p:sp>
            <p:nvSpPr>
              <p:cNvPr id="133" name="Rectangle 168"/>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34" name="Rectangle 169"/>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a:defRPr/>
                </a:pPr>
                <a:endParaRPr lang="zh-CN" altLang="en-US"/>
              </a:p>
            </p:txBody>
          </p:sp>
        </p:grpSp>
        <p:grpSp>
          <p:nvGrpSpPr>
            <p:cNvPr id="21519" name="Group 170"/>
            <p:cNvGrpSpPr>
              <a:grpSpLocks/>
            </p:cNvGrpSpPr>
            <p:nvPr userDrawn="1"/>
          </p:nvGrpSpPr>
          <p:grpSpPr bwMode="auto">
            <a:xfrm>
              <a:off x="5893" y="2886"/>
              <a:ext cx="466" cy="115"/>
              <a:chOff x="5893" y="2886"/>
              <a:chExt cx="466" cy="115"/>
            </a:xfrm>
          </p:grpSpPr>
          <p:sp>
            <p:nvSpPr>
              <p:cNvPr id="127" name="Rectangle 171"/>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28" name="Rectangle 172"/>
              <p:cNvSpPr>
                <a:spLocks noChangeArrowheads="1"/>
              </p:cNvSpPr>
              <p:nvPr userDrawn="1"/>
            </p:nvSpPr>
            <p:spPr bwMode="auto">
              <a:xfrm flipV="1">
                <a:off x="6126" y="2886"/>
                <a:ext cx="115"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29" name="Rectangle 173"/>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30" name="Rectangle 174"/>
              <p:cNvSpPr>
                <a:spLocks noChangeArrowheads="1"/>
              </p:cNvSpPr>
              <p:nvPr userDrawn="1"/>
            </p:nvSpPr>
            <p:spPr bwMode="auto">
              <a:xfrm flipV="1">
                <a:off x="5893" y="2886"/>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21520" name="Group 175"/>
            <p:cNvGrpSpPr>
              <a:grpSpLocks/>
            </p:cNvGrpSpPr>
            <p:nvPr userDrawn="1"/>
          </p:nvGrpSpPr>
          <p:grpSpPr bwMode="auto">
            <a:xfrm>
              <a:off x="5893" y="3022"/>
              <a:ext cx="466" cy="115"/>
              <a:chOff x="5893" y="3022"/>
              <a:chExt cx="466" cy="115"/>
            </a:xfrm>
          </p:grpSpPr>
          <p:sp>
            <p:nvSpPr>
              <p:cNvPr id="123" name="Rectangle 176"/>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24" name="Rectangle 177"/>
              <p:cNvSpPr>
                <a:spLocks noChangeArrowheads="1"/>
              </p:cNvSpPr>
              <p:nvPr userDrawn="1"/>
            </p:nvSpPr>
            <p:spPr bwMode="auto">
              <a:xfrm flipV="1">
                <a:off x="6126" y="3022"/>
                <a:ext cx="115"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25" name="Rectangle 178"/>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126" name="Rectangle 179"/>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21521" name="Group 180"/>
            <p:cNvGrpSpPr>
              <a:grpSpLocks/>
            </p:cNvGrpSpPr>
            <p:nvPr userDrawn="1"/>
          </p:nvGrpSpPr>
          <p:grpSpPr bwMode="auto">
            <a:xfrm>
              <a:off x="5893" y="3158"/>
              <a:ext cx="466" cy="115"/>
              <a:chOff x="5893" y="3158"/>
              <a:chExt cx="466" cy="115"/>
            </a:xfrm>
          </p:grpSpPr>
          <p:sp>
            <p:nvSpPr>
              <p:cNvPr id="119" name="Rectangle 181"/>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20" name="Rectangle 182"/>
              <p:cNvSpPr>
                <a:spLocks noChangeArrowheads="1"/>
              </p:cNvSpPr>
              <p:nvPr userDrawn="1"/>
            </p:nvSpPr>
            <p:spPr bwMode="auto">
              <a:xfrm flipV="1">
                <a:off x="6126" y="3158"/>
                <a:ext cx="115"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121" name="Rectangle 183"/>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22" name="Rectangle 184"/>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a:defRPr/>
                </a:pPr>
                <a:endParaRPr lang="zh-CN" altLang="en-US"/>
              </a:p>
            </p:txBody>
          </p:sp>
        </p:grpSp>
        <p:grpSp>
          <p:nvGrpSpPr>
            <p:cNvPr id="21522" name="Group 185"/>
            <p:cNvGrpSpPr>
              <a:grpSpLocks/>
            </p:cNvGrpSpPr>
            <p:nvPr userDrawn="1"/>
          </p:nvGrpSpPr>
          <p:grpSpPr bwMode="auto">
            <a:xfrm>
              <a:off x="5893" y="3385"/>
              <a:ext cx="466" cy="115"/>
              <a:chOff x="5893" y="3385"/>
              <a:chExt cx="466" cy="115"/>
            </a:xfrm>
          </p:grpSpPr>
          <p:sp>
            <p:nvSpPr>
              <p:cNvPr id="115" name="Rectangle 186"/>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16" name="Rectangle 187"/>
              <p:cNvSpPr>
                <a:spLocks noChangeArrowheads="1"/>
              </p:cNvSpPr>
              <p:nvPr userDrawn="1"/>
            </p:nvSpPr>
            <p:spPr bwMode="auto">
              <a:xfrm flipV="1">
                <a:off x="6126" y="3385"/>
                <a:ext cx="115"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17" name="Rectangle 188"/>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18" name="Rectangle 189"/>
              <p:cNvSpPr>
                <a:spLocks noChangeArrowheads="1"/>
              </p:cNvSpPr>
              <p:nvPr userDrawn="1"/>
            </p:nvSpPr>
            <p:spPr bwMode="auto">
              <a:xfrm flipV="1">
                <a:off x="5893" y="3385"/>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21523" name="Group 190"/>
            <p:cNvGrpSpPr>
              <a:grpSpLocks/>
            </p:cNvGrpSpPr>
            <p:nvPr userDrawn="1"/>
          </p:nvGrpSpPr>
          <p:grpSpPr bwMode="auto">
            <a:xfrm>
              <a:off x="5893" y="3521"/>
              <a:ext cx="466" cy="115"/>
              <a:chOff x="5893" y="3521"/>
              <a:chExt cx="466" cy="115"/>
            </a:xfrm>
          </p:grpSpPr>
          <p:sp>
            <p:nvSpPr>
              <p:cNvPr id="111" name="Rectangle 191"/>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12" name="Rectangle 192"/>
              <p:cNvSpPr>
                <a:spLocks noChangeArrowheads="1"/>
              </p:cNvSpPr>
              <p:nvPr userDrawn="1"/>
            </p:nvSpPr>
            <p:spPr bwMode="auto">
              <a:xfrm flipV="1">
                <a:off x="6126" y="3521"/>
                <a:ext cx="115"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13" name="Rectangle 193"/>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114" name="Rectangle 194"/>
              <p:cNvSpPr>
                <a:spLocks noChangeArrowheads="1"/>
              </p:cNvSpPr>
              <p:nvPr userDrawn="1"/>
            </p:nvSpPr>
            <p:spPr bwMode="auto">
              <a:xfrm flipV="1">
                <a:off x="5893" y="3521"/>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21524" name="Group 195"/>
            <p:cNvGrpSpPr>
              <a:grpSpLocks/>
            </p:cNvGrpSpPr>
            <p:nvPr userDrawn="1"/>
          </p:nvGrpSpPr>
          <p:grpSpPr bwMode="auto">
            <a:xfrm>
              <a:off x="5893" y="3657"/>
              <a:ext cx="466" cy="115"/>
              <a:chOff x="5893" y="3657"/>
              <a:chExt cx="466" cy="115"/>
            </a:xfrm>
          </p:grpSpPr>
          <p:sp>
            <p:nvSpPr>
              <p:cNvPr id="107" name="Rectangle 196"/>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108" name="Rectangle 197"/>
              <p:cNvSpPr>
                <a:spLocks noChangeArrowheads="1"/>
              </p:cNvSpPr>
              <p:nvPr userDrawn="1"/>
            </p:nvSpPr>
            <p:spPr bwMode="auto">
              <a:xfrm flipV="1">
                <a:off x="6126" y="3657"/>
                <a:ext cx="115" cy="115"/>
              </a:xfrm>
              <a:prstGeom prst="rect">
                <a:avLst/>
              </a:prstGeom>
              <a:solidFill>
                <a:srgbClr val="CCFF99"/>
              </a:solidFill>
              <a:ln w="9525">
                <a:noFill/>
                <a:miter lim="800000"/>
                <a:headEnd/>
                <a:tailEnd/>
              </a:ln>
              <a:effectLst/>
            </p:spPr>
            <p:txBody>
              <a:bodyPr wrap="none" anchor="ctr"/>
              <a:lstStyle/>
              <a:p>
                <a:pPr>
                  <a:defRPr/>
                </a:pPr>
                <a:endParaRPr lang="zh-CN" altLang="en-US"/>
              </a:p>
            </p:txBody>
          </p:sp>
          <p:sp>
            <p:nvSpPr>
              <p:cNvPr id="109" name="Rectangle 198"/>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a:defRPr/>
                </a:pPr>
                <a:endParaRPr lang="zh-CN" altLang="en-US"/>
              </a:p>
            </p:txBody>
          </p:sp>
          <p:sp>
            <p:nvSpPr>
              <p:cNvPr id="110" name="Rectangle 199"/>
              <p:cNvSpPr>
                <a:spLocks noChangeArrowheads="1"/>
              </p:cNvSpPr>
              <p:nvPr userDrawn="1"/>
            </p:nvSpPr>
            <p:spPr bwMode="auto">
              <a:xfrm flipV="1">
                <a:off x="5893" y="3657"/>
                <a:ext cx="117" cy="115"/>
              </a:xfrm>
              <a:prstGeom prst="rect">
                <a:avLst/>
              </a:prstGeom>
              <a:solidFill>
                <a:srgbClr val="000000"/>
              </a:solidFill>
              <a:ln w="9525">
                <a:noFill/>
                <a:miter lim="800000"/>
                <a:headEnd/>
                <a:tailEnd/>
              </a:ln>
              <a:effectLst/>
            </p:spPr>
            <p:txBody>
              <a:bodyPr wrap="none" anchor="ctr"/>
              <a:lstStyle/>
              <a:p>
                <a:pPr>
                  <a:defRPr/>
                </a:pPr>
                <a:endParaRPr lang="zh-CN" altLang="en-US"/>
              </a:p>
            </p:txBody>
          </p:sp>
        </p:grpSp>
        <p:grpSp>
          <p:nvGrpSpPr>
            <p:cNvPr id="21525" name="Group 200"/>
            <p:cNvGrpSpPr>
              <a:grpSpLocks/>
            </p:cNvGrpSpPr>
            <p:nvPr userDrawn="1"/>
          </p:nvGrpSpPr>
          <p:grpSpPr bwMode="auto">
            <a:xfrm>
              <a:off x="5893" y="3884"/>
              <a:ext cx="466" cy="115"/>
              <a:chOff x="5893" y="3884"/>
              <a:chExt cx="466" cy="115"/>
            </a:xfrm>
          </p:grpSpPr>
          <p:sp>
            <p:nvSpPr>
              <p:cNvPr id="103" name="Rectangle 201"/>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a:defRPr/>
                </a:pPr>
                <a:endParaRPr lang="zh-CN" altLang="en-US"/>
              </a:p>
            </p:txBody>
          </p:sp>
          <p:sp>
            <p:nvSpPr>
              <p:cNvPr id="104" name="Rectangle 202"/>
              <p:cNvSpPr>
                <a:spLocks noChangeArrowheads="1"/>
              </p:cNvSpPr>
              <p:nvPr userDrawn="1"/>
            </p:nvSpPr>
            <p:spPr bwMode="auto">
              <a:xfrm flipV="1">
                <a:off x="6126" y="3884"/>
                <a:ext cx="115" cy="115"/>
              </a:xfrm>
              <a:prstGeom prst="rect">
                <a:avLst/>
              </a:prstGeom>
              <a:solidFill>
                <a:srgbClr val="FFCC99"/>
              </a:solidFill>
              <a:ln w="9525">
                <a:noFill/>
                <a:miter lim="800000"/>
                <a:headEnd/>
                <a:tailEnd/>
              </a:ln>
              <a:effectLst/>
            </p:spPr>
            <p:txBody>
              <a:bodyPr wrap="none" anchor="ctr"/>
              <a:lstStyle/>
              <a:p>
                <a:pPr>
                  <a:defRPr/>
                </a:pPr>
                <a:endParaRPr lang="zh-CN" altLang="en-US"/>
              </a:p>
            </p:txBody>
          </p:sp>
          <p:sp>
            <p:nvSpPr>
              <p:cNvPr id="105" name="Rectangle 203"/>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a:defRPr/>
                </a:pPr>
                <a:endParaRPr lang="zh-CN" altLang="en-US"/>
              </a:p>
            </p:txBody>
          </p:sp>
          <p:sp>
            <p:nvSpPr>
              <p:cNvPr id="106" name="Rectangle 204"/>
              <p:cNvSpPr>
                <a:spLocks noChangeArrowheads="1"/>
              </p:cNvSpPr>
              <p:nvPr userDrawn="1"/>
            </p:nvSpPr>
            <p:spPr bwMode="auto">
              <a:xfrm flipV="1">
                <a:off x="5893" y="3884"/>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nvGrpSpPr>
            <p:cNvPr id="21526" name="Group 205"/>
            <p:cNvGrpSpPr>
              <a:grpSpLocks/>
            </p:cNvGrpSpPr>
            <p:nvPr userDrawn="1"/>
          </p:nvGrpSpPr>
          <p:grpSpPr bwMode="auto">
            <a:xfrm>
              <a:off x="5893" y="4026"/>
              <a:ext cx="466" cy="115"/>
              <a:chOff x="5893" y="4026"/>
              <a:chExt cx="466" cy="115"/>
            </a:xfrm>
          </p:grpSpPr>
          <p:sp>
            <p:nvSpPr>
              <p:cNvPr id="99" name="Rectangle 206"/>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a:defRPr/>
                </a:pPr>
                <a:endParaRPr lang="zh-CN" altLang="en-US"/>
              </a:p>
            </p:txBody>
          </p:sp>
          <p:sp>
            <p:nvSpPr>
              <p:cNvPr id="100" name="Rectangle 207"/>
              <p:cNvSpPr>
                <a:spLocks noChangeArrowheads="1"/>
              </p:cNvSpPr>
              <p:nvPr userDrawn="1"/>
            </p:nvSpPr>
            <p:spPr bwMode="auto">
              <a:xfrm flipV="1">
                <a:off x="6126" y="4026"/>
                <a:ext cx="115" cy="115"/>
              </a:xfrm>
              <a:prstGeom prst="rect">
                <a:avLst/>
              </a:prstGeom>
              <a:solidFill>
                <a:srgbClr val="99CCFF"/>
              </a:solidFill>
              <a:ln w="9525">
                <a:noFill/>
                <a:miter lim="800000"/>
                <a:headEnd/>
                <a:tailEnd/>
              </a:ln>
              <a:effectLst/>
            </p:spPr>
            <p:txBody>
              <a:bodyPr wrap="none" anchor="ctr"/>
              <a:lstStyle/>
              <a:p>
                <a:pPr>
                  <a:defRPr/>
                </a:pPr>
                <a:endParaRPr lang="zh-CN" altLang="en-US"/>
              </a:p>
            </p:txBody>
          </p:sp>
          <p:sp>
            <p:nvSpPr>
              <p:cNvPr id="101" name="Rectangle 208"/>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a:defRPr/>
                </a:pPr>
                <a:endParaRPr lang="zh-CN" altLang="en-US"/>
              </a:p>
            </p:txBody>
          </p:sp>
          <p:sp>
            <p:nvSpPr>
              <p:cNvPr id="102" name="Rectangle 209"/>
              <p:cNvSpPr>
                <a:spLocks noChangeArrowheads="1"/>
              </p:cNvSpPr>
              <p:nvPr userDrawn="1"/>
            </p:nvSpPr>
            <p:spPr bwMode="auto">
              <a:xfrm flipV="1">
                <a:off x="5893" y="4026"/>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nvGrpSpPr>
            <p:cNvPr id="21527" name="Group 210"/>
            <p:cNvGrpSpPr>
              <a:grpSpLocks/>
            </p:cNvGrpSpPr>
            <p:nvPr userDrawn="1"/>
          </p:nvGrpSpPr>
          <p:grpSpPr bwMode="auto">
            <a:xfrm>
              <a:off x="5893" y="4167"/>
              <a:ext cx="466" cy="115"/>
              <a:chOff x="5893" y="4167"/>
              <a:chExt cx="466" cy="115"/>
            </a:xfrm>
          </p:grpSpPr>
          <p:sp>
            <p:nvSpPr>
              <p:cNvPr id="95" name="Rectangle 211"/>
              <p:cNvSpPr>
                <a:spLocks noChangeArrowheads="1"/>
              </p:cNvSpPr>
              <p:nvPr userDrawn="1"/>
            </p:nvSpPr>
            <p:spPr bwMode="auto">
              <a:xfrm flipV="1">
                <a:off x="6010" y="4167"/>
                <a:ext cx="116" cy="115"/>
              </a:xfrm>
              <a:prstGeom prst="rect">
                <a:avLst/>
              </a:prstGeom>
              <a:solidFill>
                <a:srgbClr val="009999"/>
              </a:solidFill>
              <a:ln w="9525">
                <a:noFill/>
                <a:miter lim="800000"/>
                <a:headEnd/>
                <a:tailEnd/>
              </a:ln>
              <a:effectLst/>
            </p:spPr>
            <p:txBody>
              <a:bodyPr wrap="none" anchor="ctr"/>
              <a:lstStyle/>
              <a:p>
                <a:pPr>
                  <a:defRPr/>
                </a:pPr>
                <a:endParaRPr lang="zh-CN" altLang="en-US"/>
              </a:p>
            </p:txBody>
          </p:sp>
          <p:sp>
            <p:nvSpPr>
              <p:cNvPr id="96" name="Rectangle 212"/>
              <p:cNvSpPr>
                <a:spLocks noChangeArrowheads="1"/>
              </p:cNvSpPr>
              <p:nvPr userDrawn="1"/>
            </p:nvSpPr>
            <p:spPr bwMode="auto">
              <a:xfrm flipV="1">
                <a:off x="6126" y="4167"/>
                <a:ext cx="115" cy="115"/>
              </a:xfrm>
              <a:prstGeom prst="rect">
                <a:avLst/>
              </a:prstGeom>
              <a:solidFill>
                <a:srgbClr val="333399"/>
              </a:solidFill>
              <a:ln w="9525">
                <a:noFill/>
                <a:miter lim="800000"/>
                <a:headEnd/>
                <a:tailEnd/>
              </a:ln>
              <a:effectLst/>
            </p:spPr>
            <p:txBody>
              <a:bodyPr wrap="none" anchor="ctr"/>
              <a:lstStyle/>
              <a:p>
                <a:pPr>
                  <a:defRPr/>
                </a:pPr>
                <a:endParaRPr lang="zh-CN" altLang="en-US"/>
              </a:p>
            </p:txBody>
          </p:sp>
          <p:sp>
            <p:nvSpPr>
              <p:cNvPr id="97" name="Rectangle 213"/>
              <p:cNvSpPr>
                <a:spLocks noChangeArrowheads="1"/>
              </p:cNvSpPr>
              <p:nvPr userDrawn="1"/>
            </p:nvSpPr>
            <p:spPr bwMode="auto">
              <a:xfrm flipV="1">
                <a:off x="6242" y="4167"/>
                <a:ext cx="117" cy="115"/>
              </a:xfrm>
              <a:prstGeom prst="rect">
                <a:avLst/>
              </a:prstGeom>
              <a:solidFill>
                <a:srgbClr val="BBE0E3"/>
              </a:solidFill>
              <a:ln w="9525">
                <a:noFill/>
                <a:miter lim="800000"/>
                <a:headEnd/>
                <a:tailEnd/>
              </a:ln>
              <a:effectLst/>
            </p:spPr>
            <p:txBody>
              <a:bodyPr wrap="none" anchor="ctr"/>
              <a:lstStyle/>
              <a:p>
                <a:pPr>
                  <a:defRPr/>
                </a:pPr>
                <a:endParaRPr lang="zh-CN" altLang="en-US"/>
              </a:p>
            </p:txBody>
          </p:sp>
          <p:sp>
            <p:nvSpPr>
              <p:cNvPr id="98" name="Rectangle 214"/>
              <p:cNvSpPr>
                <a:spLocks noChangeArrowheads="1"/>
              </p:cNvSpPr>
              <p:nvPr userDrawn="1"/>
            </p:nvSpPr>
            <p:spPr bwMode="auto">
              <a:xfrm flipV="1">
                <a:off x="5893" y="4167"/>
                <a:ext cx="117" cy="115"/>
              </a:xfrm>
              <a:prstGeom prst="rect">
                <a:avLst/>
              </a:prstGeom>
              <a:solidFill>
                <a:srgbClr val="808080"/>
              </a:solidFill>
              <a:ln w="9525">
                <a:noFill/>
                <a:miter lim="800000"/>
                <a:headEnd/>
                <a:tailEnd/>
              </a:ln>
              <a:effectLst/>
            </p:spPr>
            <p:txBody>
              <a:bodyPr wrap="none" anchor="ctr"/>
              <a:lstStyle/>
              <a:p>
                <a:pPr>
                  <a:defRPr/>
                </a:pPr>
                <a:endParaRPr lang="zh-CN" altLang="en-US"/>
              </a:p>
            </p:txBody>
          </p:sp>
        </p:grpSp>
      </p:grpSp>
      <p:sp>
        <p:nvSpPr>
          <p:cNvPr id="147" name="Text Box 7"/>
          <p:cNvSpPr txBox="1">
            <a:spLocks noChangeArrowheads="1"/>
          </p:cNvSpPr>
          <p:nvPr/>
        </p:nvSpPr>
        <p:spPr bwMode="auto">
          <a:xfrm>
            <a:off x="4608997" y="2668593"/>
            <a:ext cx="2977180" cy="761371"/>
          </a:xfrm>
          <a:prstGeom prst="rect">
            <a:avLst/>
          </a:prstGeom>
          <a:noFill/>
          <a:ln>
            <a:noFill/>
          </a:ln>
          <a:extLst/>
        </p:spPr>
        <p:txBody>
          <a:bodyPr wrap="none" lIns="83448" tIns="41724" rIns="83448" bIns="41724">
            <a:spAutoFit/>
          </a:bodyPr>
          <a:lstStyle>
            <a:lvl1pPr defTabSz="835025" eaLnBrk="0" hangingPunct="0">
              <a:defRPr>
                <a:solidFill>
                  <a:schemeClr val="tx1"/>
                </a:solidFill>
                <a:latin typeface="Calibri" pitchFamily="34" charset="0"/>
                <a:ea typeface="宋体" pitchFamily="2" charset="-122"/>
              </a:defRPr>
            </a:lvl1pPr>
            <a:lvl2pPr marL="742950" indent="-285750" defTabSz="835025" eaLnBrk="0" hangingPunct="0">
              <a:defRPr>
                <a:solidFill>
                  <a:schemeClr val="tx1"/>
                </a:solidFill>
                <a:latin typeface="Calibri" pitchFamily="34" charset="0"/>
                <a:ea typeface="宋体" pitchFamily="2" charset="-122"/>
              </a:defRPr>
            </a:lvl2pPr>
            <a:lvl3pPr marL="1143000" indent="-228600" defTabSz="835025" eaLnBrk="0" hangingPunct="0">
              <a:defRPr>
                <a:solidFill>
                  <a:schemeClr val="tx1"/>
                </a:solidFill>
                <a:latin typeface="Calibri" pitchFamily="34" charset="0"/>
                <a:ea typeface="宋体" pitchFamily="2" charset="-122"/>
              </a:defRPr>
            </a:lvl3pPr>
            <a:lvl4pPr marL="1600200" indent="-228600" defTabSz="835025" eaLnBrk="0" hangingPunct="0">
              <a:defRPr>
                <a:solidFill>
                  <a:schemeClr val="tx1"/>
                </a:solidFill>
                <a:latin typeface="Calibri" pitchFamily="34" charset="0"/>
                <a:ea typeface="宋体" pitchFamily="2" charset="-122"/>
              </a:defRPr>
            </a:lvl4pPr>
            <a:lvl5pPr marL="2057400" indent="-228600" defTabSz="835025" eaLnBrk="0" hangingPunct="0">
              <a:defRPr>
                <a:solidFill>
                  <a:schemeClr val="tx1"/>
                </a:solidFill>
                <a:latin typeface="Calibri" pitchFamily="34" charset="0"/>
                <a:ea typeface="宋体" pitchFamily="2" charset="-122"/>
              </a:defRPr>
            </a:lvl5pPr>
            <a:lvl6pPr marL="2514600" indent="-228600" defTabSz="835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35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35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35025" eaLnBrk="0" fontAlgn="base" hangingPunct="0">
              <a:spcBef>
                <a:spcPct val="0"/>
              </a:spcBef>
              <a:spcAft>
                <a:spcPct val="0"/>
              </a:spcAft>
              <a:defRPr>
                <a:solidFill>
                  <a:schemeClr val="tx1"/>
                </a:solidFill>
                <a:latin typeface="Calibri" pitchFamily="34" charset="0"/>
                <a:ea typeface="宋体" pitchFamily="2" charset="-122"/>
              </a:defRPr>
            </a:lvl9pPr>
          </a:lstStyle>
          <a:p>
            <a:pPr algn="ctr">
              <a:defRPr/>
            </a:pPr>
            <a:r>
              <a:rPr lang="en-US" altLang="zh-CN" sz="4400" dirty="0" smtClean="0">
                <a:solidFill>
                  <a:srgbClr val="990000"/>
                </a:solidFill>
                <a:latin typeface="+mn-lt"/>
                <a:ea typeface="MS PGothic" pitchFamily="34" charset="-128"/>
              </a:rPr>
              <a:t>Thank you</a:t>
            </a:r>
          </a:p>
        </p:txBody>
      </p:sp>
      <p:sp>
        <p:nvSpPr>
          <p:cNvPr id="148" name="Text Box 8"/>
          <p:cNvSpPr txBox="1">
            <a:spLocks noChangeArrowheads="1"/>
          </p:cNvSpPr>
          <p:nvPr/>
        </p:nvSpPr>
        <p:spPr bwMode="auto">
          <a:xfrm>
            <a:off x="4635772" y="3429000"/>
            <a:ext cx="2923639" cy="484372"/>
          </a:xfrm>
          <a:prstGeom prst="rect">
            <a:avLst/>
          </a:prstGeom>
          <a:noFill/>
          <a:ln>
            <a:noFill/>
          </a:ln>
          <a:extLst/>
        </p:spPr>
        <p:txBody>
          <a:bodyPr wrap="none" lIns="83448" tIns="41724" rIns="83448" bIns="41724">
            <a:spAutoFit/>
          </a:bodyPr>
          <a:lstStyle/>
          <a:p>
            <a:pPr algn="ctr" defTabSz="835025" eaLnBrk="0" hangingPunct="0">
              <a:defRPr/>
            </a:pPr>
            <a:r>
              <a:rPr lang="en-US" altLang="zh-CN" sz="2600" dirty="0">
                <a:solidFill>
                  <a:srgbClr val="666666"/>
                </a:solidFill>
                <a:latin typeface="+mn-lt"/>
                <a:ea typeface="ＭＳ Ｐゴシック" pitchFamily="34" charset="-128"/>
              </a:rPr>
              <a:t>www.huawei.com</a:t>
            </a:r>
            <a:endParaRPr lang="en-US" altLang="zh-CN" sz="2600" dirty="0">
              <a:solidFill>
                <a:srgbClr val="990000"/>
              </a:solidFill>
              <a:latin typeface="+mn-lt"/>
              <a:ea typeface="ＭＳ Ｐゴシック" pitchFamily="34" charset="-128"/>
            </a:endParaRPr>
          </a:p>
        </p:txBody>
      </p:sp>
      <p:sp>
        <p:nvSpPr>
          <p:cNvPr id="149" name="TextBox 148"/>
          <p:cNvSpPr txBox="1"/>
          <p:nvPr/>
        </p:nvSpPr>
        <p:spPr>
          <a:xfrm>
            <a:off x="876300" y="4437067"/>
            <a:ext cx="10442575" cy="1338828"/>
          </a:xfrm>
          <a:prstGeom prst="rect">
            <a:avLst/>
          </a:prstGeom>
          <a:noFill/>
        </p:spPr>
        <p:txBody>
          <a:bodyPr>
            <a:spAutoFit/>
          </a:bodyPr>
          <a:lstStyle/>
          <a:p>
            <a:pPr algn="just">
              <a:defRPr/>
            </a:pPr>
            <a:r>
              <a:rPr lang="en-US" altLang="zh-CN" sz="1350" b="1" dirty="0">
                <a:latin typeface="FrutigerNext LT Regular" pitchFamily="34" charset="0"/>
              </a:rPr>
              <a:t>Copyright©2011 Huawei Technologies Co., Ltd. All Rights Reserved.</a:t>
            </a:r>
            <a:endParaRPr lang="zh-CN" altLang="zh-CN" sz="1350" dirty="0">
              <a:latin typeface="FrutigerNext LT Regular" pitchFamily="34" charset="0"/>
            </a:endParaRPr>
          </a:p>
          <a:p>
            <a:pPr algn="just">
              <a:defRPr/>
            </a:pPr>
            <a:r>
              <a:rPr lang="en-US" altLang="zh-CN" sz="1350" dirty="0">
                <a:latin typeface="FrutigerNext LT Regular" pitchFamily="34" charset="0"/>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1350" dirty="0">
              <a:latin typeface="FrutigerNext LT Regular" pitchFamily="34" charset="0"/>
            </a:endParaRPr>
          </a:p>
        </p:txBody>
      </p:sp>
    </p:spTree>
  </p:cSld>
  <p:clrMap bg1="lt1" tx1="dk1" bg2="lt2" tx2="dk2" accent1="accent1" accent2="accent2" accent3="accent3" accent4="accent4" accent5="accent5" accent6="accent6" hlink="hlink" folHlink="folHlink"/>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mj-lt"/>
          <a:ea typeface="+mj-ea"/>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华文细黑" pitchFamily="2"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8.xml"/><Relationship Id="rId1" Type="http://schemas.openxmlformats.org/officeDocument/2006/relationships/slideLayout" Target="../slideLayouts/slideLayout33.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 Id="rId9" Type="http://schemas.openxmlformats.org/officeDocument/2006/relationships/image" Target="../media/image7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emf"/><Relationship Id="rId7" Type="http://schemas.openxmlformats.org/officeDocument/2006/relationships/image" Target="../media/image82.png"/><Relationship Id="rId2" Type="http://schemas.openxmlformats.org/officeDocument/2006/relationships/notesSlide" Target="../notesSlides/notesSlide10.xml"/><Relationship Id="rId1" Type="http://schemas.openxmlformats.org/officeDocument/2006/relationships/slideLayout" Target="../slideLayouts/slideLayout33.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13.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11.xml"/><Relationship Id="rId1" Type="http://schemas.openxmlformats.org/officeDocument/2006/relationships/slideLayout" Target="../slideLayouts/slideLayout47.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 Id="rId9" Type="http://schemas.openxmlformats.org/officeDocument/2006/relationships/image" Target="../media/image90.png"/></Relationships>
</file>

<file path=ppt/slides/_rels/slide14.xml.rels><?xml version="1.0" encoding="UTF-8" standalone="yes"?>
<Relationships xmlns="http://schemas.openxmlformats.org/package/2006/relationships"><Relationship Id="rId8" Type="http://schemas.openxmlformats.org/officeDocument/2006/relationships/image" Target="../media/image96.jpeg"/><Relationship Id="rId13" Type="http://schemas.openxmlformats.org/officeDocument/2006/relationships/image" Target="../media/image101.png"/><Relationship Id="rId3" Type="http://schemas.openxmlformats.org/officeDocument/2006/relationships/image" Target="../media/image91.png"/><Relationship Id="rId7" Type="http://schemas.openxmlformats.org/officeDocument/2006/relationships/image" Target="../media/image95.jpg"/><Relationship Id="rId12" Type="http://schemas.openxmlformats.org/officeDocument/2006/relationships/image" Target="../media/image100.jpeg"/><Relationship Id="rId2" Type="http://schemas.openxmlformats.org/officeDocument/2006/relationships/notesSlide" Target="../notesSlides/notesSlide12.xml"/><Relationship Id="rId1" Type="http://schemas.openxmlformats.org/officeDocument/2006/relationships/slideLayout" Target="../slideLayouts/slideLayout33.xml"/><Relationship Id="rId6" Type="http://schemas.openxmlformats.org/officeDocument/2006/relationships/image" Target="../media/image94.png"/><Relationship Id="rId11" Type="http://schemas.openxmlformats.org/officeDocument/2006/relationships/image" Target="../media/image99.jpeg"/><Relationship Id="rId5" Type="http://schemas.openxmlformats.org/officeDocument/2006/relationships/image" Target="../media/image93.png"/><Relationship Id="rId10" Type="http://schemas.openxmlformats.org/officeDocument/2006/relationships/image" Target="../media/image98.jpeg"/><Relationship Id="rId4" Type="http://schemas.openxmlformats.org/officeDocument/2006/relationships/image" Target="../media/image92.png"/><Relationship Id="rId9" Type="http://schemas.openxmlformats.org/officeDocument/2006/relationships/image" Target="../media/image97.jpg"/><Relationship Id="rId14" Type="http://schemas.openxmlformats.org/officeDocument/2006/relationships/image" Target="../media/image102.png"/></Relationships>
</file>

<file path=ppt/slides/_rels/slide15.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notesSlide" Target="../notesSlides/notesSlide13.xml"/><Relationship Id="rId1" Type="http://schemas.openxmlformats.org/officeDocument/2006/relationships/slideLayout" Target="../slideLayouts/slideLayout33.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 Id="rId9" Type="http://schemas.openxmlformats.org/officeDocument/2006/relationships/image" Target="../media/image10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0.jpeg"/><Relationship Id="rId7" Type="http://schemas.openxmlformats.org/officeDocument/2006/relationships/image" Target="../media/image114.png"/><Relationship Id="rId12" Type="http://schemas.openxmlformats.org/officeDocument/2006/relationships/image" Target="../media/image119.png"/><Relationship Id="rId2" Type="http://schemas.openxmlformats.org/officeDocument/2006/relationships/notesSlide" Target="../notesSlides/notesSlide15.xml"/><Relationship Id="rId1" Type="http://schemas.openxmlformats.org/officeDocument/2006/relationships/slideLayout" Target="../slideLayouts/slideLayout33.xml"/><Relationship Id="rId6" Type="http://schemas.openxmlformats.org/officeDocument/2006/relationships/image" Target="../media/image113.png"/><Relationship Id="rId11" Type="http://schemas.openxmlformats.org/officeDocument/2006/relationships/image" Target="../media/image118.png"/><Relationship Id="rId5" Type="http://schemas.openxmlformats.org/officeDocument/2006/relationships/image" Target="../media/image112.png"/><Relationship Id="rId10" Type="http://schemas.openxmlformats.org/officeDocument/2006/relationships/image" Target="../media/image117.png"/><Relationship Id="rId4" Type="http://schemas.openxmlformats.org/officeDocument/2006/relationships/image" Target="../media/image111.png"/><Relationship Id="rId9" Type="http://schemas.openxmlformats.org/officeDocument/2006/relationships/image" Target="../media/image1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33.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png"/><Relationship Id="rId12"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33.xml"/><Relationship Id="rId6" Type="http://schemas.openxmlformats.org/officeDocument/2006/relationships/image" Target="../media/image36.png"/><Relationship Id="rId11" Type="http://schemas.openxmlformats.org/officeDocument/2006/relationships/image" Target="../media/image41.jpeg"/><Relationship Id="rId5" Type="http://schemas.openxmlformats.org/officeDocument/2006/relationships/image" Target="../media/image35.pn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3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8.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notesSlide" Target="../notesSlides/notesSlide6.xml"/><Relationship Id="rId1" Type="http://schemas.openxmlformats.org/officeDocument/2006/relationships/slideLayout" Target="../slideLayouts/slideLayout33.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s>
</file>

<file path=ppt/slides/_rels/slide9.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7.xml"/><Relationship Id="rId1" Type="http://schemas.openxmlformats.org/officeDocument/2006/relationships/slideLayout" Target="../slideLayouts/slideLayout33.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01652" y="2636845"/>
            <a:ext cx="7966957" cy="1200329"/>
          </a:xfrm>
        </p:spPr>
        <p:txBody>
          <a:bodyPr/>
          <a:lstStyle/>
          <a:p>
            <a:r>
              <a:rPr lang="zh-CN" altLang="en-US" sz="36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下一代数据中心网络助力</a:t>
            </a:r>
            <a:r>
              <a:rPr lang="en-US" altLang="zh-CN" sz="36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HPC</a:t>
            </a:r>
            <a:r>
              <a:rPr lang="zh-CN" altLang="en-US" sz="36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算力提升</a:t>
            </a:r>
            <a:endParaRPr lang="zh-CN" altLang="en-US" sz="3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52764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7221658" y="780788"/>
            <a:ext cx="2543785" cy="1877192"/>
          </a:xfrm>
          <a:prstGeom prst="rect">
            <a:avLst/>
          </a:prstGeom>
        </p:spPr>
      </p:pic>
      <p:sp>
        <p:nvSpPr>
          <p:cNvPr id="13" name="文本框 12"/>
          <p:cNvSpPr txBox="1"/>
          <p:nvPr/>
        </p:nvSpPr>
        <p:spPr>
          <a:xfrm>
            <a:off x="7854672" y="2664188"/>
            <a:ext cx="1530416" cy="253916"/>
          </a:xfrm>
          <a:prstGeom prst="rect">
            <a:avLst/>
          </a:prstGeom>
          <a:noFill/>
        </p:spPr>
        <p:txBody>
          <a:bodyPr wrap="square" rtlCol="0">
            <a:spAutoFit/>
          </a:bodyPr>
          <a:lstStyle/>
          <a:p>
            <a:r>
              <a:rPr lang="en-US" altLang="zh-CN" sz="1050" dirty="0" smtClean="0">
                <a:latin typeface="华文细黑" panose="02010600040101010101" pitchFamily="2" charset="-122"/>
                <a:ea typeface="华文细黑" panose="02010600040101010101" pitchFamily="2" charset="-122"/>
              </a:rPr>
              <a:t>ETS=5:5 (TCP : RoCE)</a:t>
            </a:r>
            <a:endParaRPr lang="en-US" sz="1050" dirty="0">
              <a:latin typeface="华文细黑" panose="02010600040101010101" pitchFamily="2" charset="-122"/>
              <a:ea typeface="华文细黑" panose="02010600040101010101" pitchFamily="2" charset="-122"/>
            </a:endParaRPr>
          </a:p>
        </p:txBody>
      </p:sp>
      <p:pic>
        <p:nvPicPr>
          <p:cNvPr id="14" name="图片 13"/>
          <p:cNvPicPr>
            <a:picLocks noChangeAspect="1"/>
          </p:cNvPicPr>
          <p:nvPr/>
        </p:nvPicPr>
        <p:blipFill>
          <a:blip r:embed="rId4"/>
          <a:stretch>
            <a:fillRect/>
          </a:stretch>
        </p:blipFill>
        <p:spPr>
          <a:xfrm>
            <a:off x="9546685" y="775422"/>
            <a:ext cx="2596291" cy="1919515"/>
          </a:xfrm>
          <a:prstGeom prst="rect">
            <a:avLst/>
          </a:prstGeom>
        </p:spPr>
      </p:pic>
      <p:sp>
        <p:nvSpPr>
          <p:cNvPr id="15" name="文本框 14"/>
          <p:cNvSpPr txBox="1"/>
          <p:nvPr/>
        </p:nvSpPr>
        <p:spPr>
          <a:xfrm>
            <a:off x="10179699" y="2654503"/>
            <a:ext cx="1530416" cy="253916"/>
          </a:xfrm>
          <a:prstGeom prst="rect">
            <a:avLst/>
          </a:prstGeom>
          <a:noFill/>
        </p:spPr>
        <p:txBody>
          <a:bodyPr wrap="square" rtlCol="0">
            <a:spAutoFit/>
          </a:bodyPr>
          <a:lstStyle/>
          <a:p>
            <a:r>
              <a:rPr lang="en-US" altLang="zh-CN" sz="1050" dirty="0" smtClean="0">
                <a:latin typeface="华文细黑" panose="02010600040101010101" pitchFamily="2" charset="-122"/>
                <a:ea typeface="华文细黑" panose="02010600040101010101" pitchFamily="2" charset="-122"/>
              </a:rPr>
              <a:t>ETS=1:9(TCP : RoCE)</a:t>
            </a:r>
            <a:endParaRPr lang="en-US" sz="1050" dirty="0">
              <a:latin typeface="华文细黑" panose="02010600040101010101" pitchFamily="2" charset="-122"/>
              <a:ea typeface="华文细黑" panose="02010600040101010101" pitchFamily="2" charset="-122"/>
            </a:endParaRPr>
          </a:p>
        </p:txBody>
      </p:sp>
      <p:sp>
        <p:nvSpPr>
          <p:cNvPr id="50" name="矩形 49"/>
          <p:cNvSpPr/>
          <p:nvPr/>
        </p:nvSpPr>
        <p:spPr>
          <a:xfrm>
            <a:off x="3909" y="2756496"/>
            <a:ext cx="3810102" cy="670048"/>
          </a:xfrm>
          <a:prstGeom prst="rect">
            <a:avLst/>
          </a:prstGeom>
          <a:solidFill>
            <a:srgbClr val="70AD47">
              <a:lumMod val="20000"/>
              <a:lumOff val="80000"/>
            </a:srgbClr>
          </a:solidFill>
        </p:spPr>
        <p:txBody>
          <a:bodyPr wrap="square" lIns="71983" rIns="71983">
            <a:noAutofit/>
          </a:bodyPr>
          <a:lstStyle/>
          <a:p>
            <a:pPr marL="232833" marR="0" lvl="0" indent="-186267" defTabSz="1419413" eaLnBrk="1" fontAlgn="auto" latinLnBrk="0" hangingPunct="1">
              <a:lnSpc>
                <a:spcPct val="100000"/>
              </a:lnSpc>
              <a:spcBef>
                <a:spcPts val="0"/>
              </a:spcBef>
              <a:spcAft>
                <a:spcPts val="400"/>
              </a:spcAft>
              <a:buClr>
                <a:srgbClr val="C00000"/>
              </a:buClr>
              <a:buSzTx/>
              <a:buFont typeface="Arial" panose="020B0604020202020204" pitchFamily="34" charset="0"/>
              <a:buChar char="•"/>
              <a:tabLst/>
              <a:defRPr/>
            </a:pPr>
            <a:r>
              <a:rPr kumimoji="0" lang="zh-CN" altLang="en-US" sz="1200" b="1" i="0" u="none" strike="noStrike" kern="0" cap="none" spc="0" normalizeH="0" baseline="0" noProof="0" dirty="0" smtClean="0">
                <a:ln>
                  <a:noFill/>
                </a:ln>
                <a:effectLst/>
                <a:uLnTx/>
                <a:uFillTx/>
                <a:latin typeface="华文细黑" panose="02010600040101010101" pitchFamily="2" charset="-122"/>
                <a:ea typeface="华文细黑" panose="02010600040101010101" pitchFamily="2" charset="-122"/>
              </a:rPr>
              <a:t>关键技术</a:t>
            </a:r>
            <a:r>
              <a:rPr kumimoji="0" lang="en-US" altLang="zh-CN" sz="1200" b="1" i="0" u="none" strike="noStrike" kern="0" cap="none" spc="0" normalizeH="0" baseline="0" noProof="0" dirty="0" smtClean="0">
                <a:ln>
                  <a:noFill/>
                </a:ln>
                <a:effectLst/>
                <a:uLnTx/>
                <a:uFillTx/>
                <a:latin typeface="华文细黑" panose="02010600040101010101" pitchFamily="2" charset="-122"/>
                <a:ea typeface="华文细黑" panose="02010600040101010101" pitchFamily="2" charset="-122"/>
              </a:rPr>
              <a:t>1</a:t>
            </a:r>
            <a:r>
              <a:rPr kumimoji="0" lang="zh-CN" altLang="en-US" sz="1200" b="1" i="0" u="none" strike="noStrike" kern="0" cap="none" spc="0" normalizeH="0" baseline="0" noProof="0" dirty="0" smtClean="0">
                <a:ln>
                  <a:noFill/>
                </a:ln>
                <a:effectLst/>
                <a:uLnTx/>
                <a:uFillTx/>
                <a:latin typeface="华文细黑" panose="02010600040101010101" pitchFamily="2" charset="-122"/>
                <a:ea typeface="华文细黑" panose="02010600040101010101" pitchFamily="2" charset="-122"/>
              </a:rPr>
              <a:t>：</a:t>
            </a:r>
            <a:endParaRPr kumimoji="0" lang="en-US" altLang="zh-CN" sz="1200" b="1" i="0" u="none" strike="noStrike" kern="0" cap="none" spc="0" normalizeH="0" baseline="0" noProof="0" dirty="0" smtClean="0">
              <a:ln>
                <a:noFill/>
              </a:ln>
              <a:effectLst/>
              <a:uLnTx/>
              <a:uFillTx/>
              <a:latin typeface="华文细黑" panose="02010600040101010101" pitchFamily="2" charset="-122"/>
              <a:ea typeface="华文细黑" panose="02010600040101010101" pitchFamily="2" charset="-122"/>
            </a:endParaRPr>
          </a:p>
          <a:p>
            <a:pPr marL="46567" lvl="0" defTabSz="1419413">
              <a:spcAft>
                <a:spcPts val="400"/>
              </a:spcAft>
              <a:buClr>
                <a:schemeClr val="tx1"/>
              </a:buClr>
              <a:defRPr/>
            </a:pPr>
            <a:r>
              <a:rPr lang="zh-CN" altLang="en-US" sz="1000" kern="0" noProof="0" dirty="0" smtClean="0">
                <a:solidFill>
                  <a:srgbClr val="000000"/>
                </a:solidFill>
                <a:latin typeface="华文细黑" panose="02010600040101010101" pitchFamily="2" charset="-122"/>
                <a:ea typeface="华文细黑" panose="02010600040101010101" pitchFamily="2" charset="-122"/>
              </a:rPr>
              <a:t>通过算法实现不同混跑业务的</a:t>
            </a:r>
            <a:r>
              <a:rPr lang="en-US" altLang="zh-CN" sz="1000" kern="0" noProof="0" dirty="0" smtClean="0">
                <a:solidFill>
                  <a:srgbClr val="000000"/>
                </a:solidFill>
                <a:latin typeface="华文细黑" panose="02010600040101010101" pitchFamily="2" charset="-122"/>
                <a:ea typeface="华文细黑" panose="02010600040101010101" pitchFamily="2" charset="-122"/>
              </a:rPr>
              <a:t>buffer</a:t>
            </a:r>
            <a:r>
              <a:rPr lang="zh-CN" altLang="en-US" sz="1000" kern="0" noProof="0" dirty="0" smtClean="0">
                <a:solidFill>
                  <a:srgbClr val="000000"/>
                </a:solidFill>
                <a:latin typeface="华文细黑" panose="02010600040101010101" pitchFamily="2" charset="-122"/>
                <a:ea typeface="华文细黑" panose="02010600040101010101" pitchFamily="2" charset="-122"/>
              </a:rPr>
              <a:t>隔离和预留，将</a:t>
            </a:r>
            <a:r>
              <a:rPr lang="zh-CN" altLang="en-US" sz="1000" kern="0" dirty="0" smtClean="0">
                <a:solidFill>
                  <a:srgbClr val="000000"/>
                </a:solidFill>
                <a:latin typeface="华文细黑" panose="02010600040101010101" pitchFamily="2" charset="-122"/>
                <a:ea typeface="华文细黑" panose="02010600040101010101" pitchFamily="2" charset="-122"/>
              </a:rPr>
              <a:t>硬件</a:t>
            </a:r>
            <a:r>
              <a:rPr lang="zh-CN" altLang="en-US" sz="1000" kern="0" dirty="0">
                <a:solidFill>
                  <a:srgbClr val="000000"/>
                </a:solidFill>
                <a:latin typeface="华文细黑" panose="02010600040101010101" pitchFamily="2" charset="-122"/>
                <a:ea typeface="华文细黑" panose="02010600040101010101" pitchFamily="2" charset="-122"/>
              </a:rPr>
              <a:t>隔离转变为软件隔离</a:t>
            </a:r>
            <a:endParaRPr lang="en-US" altLang="zh-CN" sz="1000" kern="0" dirty="0">
              <a:solidFill>
                <a:srgbClr val="000000"/>
              </a:solidFill>
              <a:latin typeface="华文细黑" panose="02010600040101010101" pitchFamily="2" charset="-122"/>
              <a:ea typeface="华文细黑" panose="02010600040101010101" pitchFamily="2" charset="-122"/>
            </a:endParaRPr>
          </a:p>
        </p:txBody>
      </p:sp>
      <p:sp>
        <p:nvSpPr>
          <p:cNvPr id="51" name="矩形 50"/>
          <p:cNvSpPr/>
          <p:nvPr/>
        </p:nvSpPr>
        <p:spPr>
          <a:xfrm>
            <a:off x="3833932" y="2756496"/>
            <a:ext cx="3597181" cy="670048"/>
          </a:xfrm>
          <a:prstGeom prst="rect">
            <a:avLst/>
          </a:prstGeom>
          <a:solidFill>
            <a:srgbClr val="70AD47">
              <a:lumMod val="20000"/>
              <a:lumOff val="80000"/>
            </a:srgbClr>
          </a:solidFill>
        </p:spPr>
        <p:txBody>
          <a:bodyPr wrap="square" lIns="71983" rIns="71983">
            <a:noAutofit/>
          </a:bodyPr>
          <a:lstStyle/>
          <a:p>
            <a:pPr marL="232833" marR="0" lvl="0" indent="-186267" defTabSz="1419413" eaLnBrk="1" fontAlgn="auto" latinLnBrk="0" hangingPunct="1">
              <a:lnSpc>
                <a:spcPct val="100000"/>
              </a:lnSpc>
              <a:spcBef>
                <a:spcPts val="0"/>
              </a:spcBef>
              <a:spcAft>
                <a:spcPts val="400"/>
              </a:spcAft>
              <a:buClr>
                <a:srgbClr val="C00000"/>
              </a:buClr>
              <a:buSzTx/>
              <a:buFont typeface="Arial" panose="020B0604020202020204" pitchFamily="34" charset="0"/>
              <a:buChar char="•"/>
              <a:tabLst/>
              <a:defRPr/>
            </a:pPr>
            <a:r>
              <a:rPr kumimoji="0" lang="zh-CN" altLang="en-US" sz="1200" b="1" i="0" u="none" strike="noStrike" kern="0" cap="none" spc="0" normalizeH="0" baseline="0" noProof="0" dirty="0" smtClean="0">
                <a:ln>
                  <a:noFill/>
                </a:ln>
                <a:effectLst/>
                <a:uLnTx/>
                <a:uFillTx/>
                <a:latin typeface="华文细黑" panose="02010600040101010101" pitchFamily="2" charset="-122"/>
                <a:ea typeface="华文细黑" panose="02010600040101010101" pitchFamily="2" charset="-122"/>
              </a:rPr>
              <a:t>关键技术</a:t>
            </a:r>
            <a:r>
              <a:rPr kumimoji="0" lang="en-US" altLang="zh-CN" sz="1200" b="1" i="0" u="none" strike="noStrike" kern="0" cap="none" spc="0" normalizeH="0" baseline="0" noProof="0" dirty="0" smtClean="0">
                <a:ln>
                  <a:noFill/>
                </a:ln>
                <a:effectLst/>
                <a:uLnTx/>
                <a:uFillTx/>
                <a:latin typeface="华文细黑" panose="02010600040101010101" pitchFamily="2" charset="-122"/>
                <a:ea typeface="华文细黑" panose="02010600040101010101" pitchFamily="2" charset="-122"/>
              </a:rPr>
              <a:t>2</a:t>
            </a:r>
            <a:r>
              <a:rPr kumimoji="0" lang="zh-CN" altLang="en-US" sz="1200" b="1" i="0" u="none" strike="noStrike" kern="0" cap="none" spc="0" normalizeH="0" baseline="0" noProof="0" dirty="0" smtClean="0">
                <a:ln>
                  <a:noFill/>
                </a:ln>
                <a:effectLst/>
                <a:uLnTx/>
                <a:uFillTx/>
                <a:latin typeface="华文细黑" panose="02010600040101010101" pitchFamily="2" charset="-122"/>
                <a:ea typeface="华文细黑" panose="02010600040101010101" pitchFamily="2" charset="-122"/>
              </a:rPr>
              <a:t>：</a:t>
            </a:r>
            <a:endParaRPr kumimoji="0" lang="en-US" altLang="zh-CN" sz="1200" b="1" i="0" u="none" strike="noStrike" kern="0" cap="none" spc="0" normalizeH="0" baseline="0" noProof="0" dirty="0" smtClean="0">
              <a:ln>
                <a:noFill/>
              </a:ln>
              <a:effectLst/>
              <a:uLnTx/>
              <a:uFillTx/>
              <a:latin typeface="华文细黑" panose="02010600040101010101" pitchFamily="2" charset="-122"/>
              <a:ea typeface="华文细黑" panose="02010600040101010101" pitchFamily="2" charset="-122"/>
            </a:endParaRPr>
          </a:p>
          <a:p>
            <a:pPr marL="46567" marR="0" lvl="0" defTabSz="1419413" eaLnBrk="1" fontAlgn="auto" latinLnBrk="0" hangingPunct="1">
              <a:lnSpc>
                <a:spcPct val="100000"/>
              </a:lnSpc>
              <a:spcBef>
                <a:spcPts val="0"/>
              </a:spcBef>
              <a:spcAft>
                <a:spcPts val="400"/>
              </a:spcAft>
              <a:buClr>
                <a:schemeClr val="tx1"/>
              </a:buClr>
              <a:buSzTx/>
              <a:tabLst/>
              <a:defRPr/>
            </a:pPr>
            <a:r>
              <a:rPr kumimoji="0" lang="zh-CN" altLang="en-US" sz="1000" b="0" i="0" u="none" strike="noStrike" kern="0" cap="none" spc="0" normalizeH="0" baseline="0" noProof="0" dirty="0" smtClean="0">
                <a:ln>
                  <a:noFill/>
                </a:ln>
                <a:solidFill>
                  <a:srgbClr val="000000"/>
                </a:solidFill>
                <a:effectLst/>
                <a:uLnTx/>
                <a:uFillTx/>
                <a:latin typeface="华文细黑" panose="02010600040101010101" pitchFamily="2" charset="-122"/>
                <a:ea typeface="华文细黑" panose="02010600040101010101" pitchFamily="2" charset="-122"/>
              </a:rPr>
              <a:t>根据业务配比调整不同队列</a:t>
            </a:r>
            <a:r>
              <a:rPr kumimoji="0" lang="en-US" altLang="zh-CN" sz="1000" b="0" i="0" u="none" strike="noStrike" kern="0" cap="none" spc="0" normalizeH="0" baseline="0" noProof="0" dirty="0" smtClean="0">
                <a:ln>
                  <a:noFill/>
                </a:ln>
                <a:solidFill>
                  <a:srgbClr val="000000"/>
                </a:solidFill>
                <a:effectLst/>
                <a:uLnTx/>
                <a:uFillTx/>
                <a:latin typeface="华文细黑" panose="02010600040101010101" pitchFamily="2" charset="-122"/>
                <a:ea typeface="华文细黑" panose="02010600040101010101" pitchFamily="2" charset="-122"/>
              </a:rPr>
              <a:t>ECN</a:t>
            </a:r>
            <a:r>
              <a:rPr kumimoji="0" lang="zh-CN" altLang="en-US" sz="1000" b="0" i="0" u="none" strike="noStrike" kern="0" cap="none" spc="0" normalizeH="0" baseline="0" noProof="0" dirty="0" smtClean="0">
                <a:ln>
                  <a:noFill/>
                </a:ln>
                <a:solidFill>
                  <a:srgbClr val="000000"/>
                </a:solidFill>
                <a:effectLst/>
                <a:uLnTx/>
                <a:uFillTx/>
                <a:latin typeface="华文细黑" panose="02010600040101010101" pitchFamily="2" charset="-122"/>
                <a:ea typeface="华文细黑" panose="02010600040101010101" pitchFamily="2" charset="-122"/>
              </a:rPr>
              <a:t>参数，避免过度的流控</a:t>
            </a:r>
            <a:endParaRPr kumimoji="0" lang="en-US" altLang="zh-CN" sz="1000" b="0" i="0" u="none" strike="noStrike" kern="0" cap="none" spc="0" normalizeH="0" baseline="0" noProof="0" dirty="0" smtClean="0">
              <a:ln>
                <a:noFill/>
              </a:ln>
              <a:solidFill>
                <a:srgbClr val="000000"/>
              </a:solidFill>
              <a:effectLst/>
              <a:uLnTx/>
              <a:uFillTx/>
              <a:latin typeface="华文细黑" panose="02010600040101010101" pitchFamily="2" charset="-122"/>
              <a:ea typeface="华文细黑" panose="02010600040101010101" pitchFamily="2" charset="-122"/>
            </a:endParaRPr>
          </a:p>
        </p:txBody>
      </p:sp>
      <p:pic>
        <p:nvPicPr>
          <p:cNvPr id="52" name="图片 51"/>
          <p:cNvPicPr>
            <a:picLocks noChangeAspect="1"/>
          </p:cNvPicPr>
          <p:nvPr/>
        </p:nvPicPr>
        <p:blipFill>
          <a:blip r:embed="rId5"/>
          <a:stretch>
            <a:fillRect/>
          </a:stretch>
        </p:blipFill>
        <p:spPr>
          <a:xfrm>
            <a:off x="3942506" y="958062"/>
            <a:ext cx="2874869" cy="1757960"/>
          </a:xfrm>
          <a:prstGeom prst="rect">
            <a:avLst/>
          </a:prstGeom>
        </p:spPr>
      </p:pic>
      <p:pic>
        <p:nvPicPr>
          <p:cNvPr id="53" name="图片 52"/>
          <p:cNvPicPr>
            <a:picLocks noChangeAspect="1"/>
          </p:cNvPicPr>
          <p:nvPr/>
        </p:nvPicPr>
        <p:blipFill>
          <a:blip r:embed="rId6"/>
          <a:stretch>
            <a:fillRect/>
          </a:stretch>
        </p:blipFill>
        <p:spPr>
          <a:xfrm>
            <a:off x="0" y="1007818"/>
            <a:ext cx="3810102" cy="1650162"/>
          </a:xfrm>
          <a:prstGeom prst="rect">
            <a:avLst/>
          </a:prstGeom>
        </p:spPr>
      </p:pic>
      <p:sp>
        <p:nvSpPr>
          <p:cNvPr id="21" name="Rectangle 3"/>
          <p:cNvSpPr txBox="1">
            <a:spLocks noChangeArrowheads="1"/>
          </p:cNvSpPr>
          <p:nvPr/>
        </p:nvSpPr>
        <p:spPr bwMode="auto">
          <a:xfrm>
            <a:off x="264211" y="6165400"/>
            <a:ext cx="11658158" cy="490760"/>
          </a:xfrm>
          <a:prstGeom prst="rect">
            <a:avLst/>
          </a:prstGeom>
          <a:solidFill>
            <a:srgbClr val="0070C0"/>
          </a:solidFill>
          <a:ln w="9525">
            <a:noFill/>
            <a:miter lim="800000"/>
            <a:headEnd/>
            <a:tailEnd/>
          </a:ln>
          <a:effectLst/>
        </p:spPr>
        <p:txBody>
          <a:bodyPr lIns="80152" tIns="40076" rIns="80152" bIns="40076" anchor="ctr"/>
          <a:lstStyle>
            <a:defPPr>
              <a:defRPr lang="zh-CN"/>
            </a:defPPr>
            <a:lvl1pPr marL="300038" indent="-300038" defTabSz="801688">
              <a:lnSpc>
                <a:spcPct val="140000"/>
              </a:lnSpc>
              <a:buClr>
                <a:schemeClr val="bg2"/>
              </a:buClr>
              <a:buSzPct val="100000"/>
              <a:defRPr sz="1600" kern="0">
                <a:solidFill>
                  <a:schemeClr val="bg1"/>
                </a:solidFill>
                <a:cs typeface="Times New Roman" pitchFamily="18" charset="0"/>
              </a:defRPr>
            </a:lvl1pPr>
          </a:lstStyle>
          <a:p>
            <a:r>
              <a:rPr lang="zh-CN" altLang="en-US" dirty="0">
                <a:latin typeface="华文细黑" panose="02010600040101010101" pitchFamily="2" charset="-122"/>
                <a:ea typeface="华文细黑" panose="02010600040101010101" pitchFamily="2" charset="-122"/>
              </a:rPr>
              <a:t>采用</a:t>
            </a:r>
            <a:r>
              <a:rPr lang="en-US" altLang="zh-CN" dirty="0">
                <a:latin typeface="华文细黑" panose="02010600040101010101" pitchFamily="2" charset="-122"/>
                <a:ea typeface="华文细黑" panose="02010600040101010101" pitchFamily="2" charset="-122"/>
              </a:rPr>
              <a:t>single </a:t>
            </a:r>
            <a:r>
              <a:rPr lang="en-US" altLang="zh-CN" dirty="0" err="1">
                <a:latin typeface="华文细黑" panose="02010600040101010101" pitchFamily="2" charset="-122"/>
                <a:ea typeface="华文细黑" panose="02010600040101010101" pitchFamily="2" charset="-122"/>
              </a:rPr>
              <a:t>QoS</a:t>
            </a:r>
            <a:r>
              <a:rPr lang="zh-CN" altLang="en-US" dirty="0">
                <a:latin typeface="华文细黑" panose="02010600040101010101" pitchFamily="2" charset="-122"/>
                <a:ea typeface="华文细黑" panose="02010600040101010101" pitchFamily="2" charset="-122"/>
              </a:rPr>
              <a:t>技术，保证各</a:t>
            </a:r>
            <a:r>
              <a:rPr lang="zh-CN" altLang="en-US" dirty="0" smtClean="0">
                <a:latin typeface="华文细黑" panose="02010600040101010101" pitchFamily="2" charset="-122"/>
                <a:ea typeface="华文细黑" panose="02010600040101010101" pitchFamily="2" charset="-122"/>
              </a:rPr>
              <a:t>业务预期的</a:t>
            </a:r>
            <a:r>
              <a:rPr lang="en-US" altLang="zh-CN" dirty="0" err="1" smtClean="0">
                <a:latin typeface="华文细黑" panose="02010600040101010101" pitchFamily="2" charset="-122"/>
                <a:ea typeface="华文细黑" panose="02010600040101010101" pitchFamily="2" charset="-122"/>
              </a:rPr>
              <a:t>QoS</a:t>
            </a:r>
            <a:r>
              <a:rPr lang="zh-CN" altLang="en-US" dirty="0" smtClean="0">
                <a:latin typeface="华文细黑" panose="02010600040101010101" pitchFamily="2" charset="-122"/>
                <a:ea typeface="华文细黑" panose="02010600040101010101" pitchFamily="2" charset="-122"/>
              </a:rPr>
              <a:t>，有效的保证流量的吞吐和时延</a:t>
            </a:r>
            <a:endParaRPr lang="en-US" altLang="zh-CN" dirty="0">
              <a:latin typeface="华文细黑" panose="02010600040101010101" pitchFamily="2" charset="-122"/>
              <a:ea typeface="华文细黑" panose="02010600040101010101" pitchFamily="2" charset="-122"/>
            </a:endParaRPr>
          </a:p>
        </p:txBody>
      </p:sp>
      <p:sp>
        <p:nvSpPr>
          <p:cNvPr id="20" name="标题 1"/>
          <p:cNvSpPr>
            <a:spLocks noGrp="1"/>
          </p:cNvSpPr>
          <p:nvPr>
            <p:ph type="title"/>
          </p:nvPr>
        </p:nvSpPr>
        <p:spPr>
          <a:xfrm>
            <a:off x="264211" y="70653"/>
            <a:ext cx="11299139" cy="871537"/>
          </a:xfrm>
        </p:spPr>
        <p:txBody>
          <a:bodyPr/>
          <a:lstStyle/>
          <a:p>
            <a:pPr defTabSz="784225">
              <a:defRPr/>
            </a:pPr>
            <a:r>
              <a:rPr lang="zh-CN" altLang="en-US" b="1" dirty="0">
                <a:latin typeface="+mj-ea"/>
                <a:ea typeface="+mj-ea"/>
                <a:cs typeface="Times New Roman" pitchFamily="18" charset="0"/>
              </a:rPr>
              <a:t>三网合一</a:t>
            </a:r>
            <a:r>
              <a:rPr lang="en-US" altLang="zh-CN" b="1" dirty="0">
                <a:latin typeface="+mj-ea"/>
                <a:ea typeface="+mj-ea"/>
                <a:cs typeface="Times New Roman" pitchFamily="18" charset="0"/>
              </a:rPr>
              <a:t>--- </a:t>
            </a:r>
            <a:r>
              <a:rPr lang="en-US" altLang="zh-CN" b="1" dirty="0" smtClean="0">
                <a:latin typeface="+mj-ea"/>
                <a:ea typeface="+mj-ea"/>
                <a:cs typeface="Times New Roman" pitchFamily="18" charset="0"/>
              </a:rPr>
              <a:t>TCP/</a:t>
            </a:r>
            <a:r>
              <a:rPr lang="en-US" altLang="zh-CN" b="1" dirty="0" err="1" smtClean="0">
                <a:latin typeface="+mj-ea"/>
                <a:ea typeface="+mj-ea"/>
                <a:cs typeface="Times New Roman" pitchFamily="18" charset="0"/>
              </a:rPr>
              <a:t>RoCE</a:t>
            </a:r>
            <a:r>
              <a:rPr lang="zh-CN" altLang="en-US" b="1" dirty="0" smtClean="0">
                <a:latin typeface="+mj-ea"/>
                <a:ea typeface="+mj-ea"/>
                <a:cs typeface="Times New Roman" pitchFamily="18" charset="0"/>
              </a:rPr>
              <a:t>混跑</a:t>
            </a:r>
            <a:r>
              <a:rPr lang="en-US" altLang="zh-CN" b="1" dirty="0">
                <a:latin typeface="+mj-ea"/>
                <a:ea typeface="+mj-ea"/>
                <a:cs typeface="Times New Roman" pitchFamily="18" charset="0"/>
              </a:rPr>
              <a:t>(Single </a:t>
            </a:r>
            <a:r>
              <a:rPr lang="en-US" altLang="zh-CN" b="1" dirty="0" err="1">
                <a:latin typeface="+mj-ea"/>
                <a:ea typeface="+mj-ea"/>
                <a:cs typeface="Times New Roman" pitchFamily="18" charset="0"/>
              </a:rPr>
              <a:t>QoS</a:t>
            </a:r>
            <a:r>
              <a:rPr lang="en-US" altLang="zh-CN" b="1" dirty="0">
                <a:latin typeface="+mj-ea"/>
                <a:ea typeface="+mj-ea"/>
                <a:cs typeface="Times New Roman" pitchFamily="18" charset="0"/>
              </a:rPr>
              <a:t>)</a:t>
            </a:r>
            <a:r>
              <a:rPr lang="zh-CN" altLang="en-US" b="1" dirty="0" smtClean="0">
                <a:latin typeface="+mj-ea"/>
                <a:ea typeface="+mj-ea"/>
                <a:cs typeface="Times New Roman" pitchFamily="18" charset="0"/>
              </a:rPr>
              <a:t>解决</a:t>
            </a:r>
            <a:r>
              <a:rPr lang="zh-CN" altLang="en-US" b="1" dirty="0">
                <a:latin typeface="+mj-ea"/>
                <a:ea typeface="+mj-ea"/>
                <a:cs typeface="Times New Roman" pitchFamily="18" charset="0"/>
              </a:rPr>
              <a:t>方案</a:t>
            </a:r>
            <a:r>
              <a:rPr lang="en-US" altLang="zh-CN" b="1" dirty="0">
                <a:latin typeface="+mj-ea"/>
                <a:ea typeface="+mj-ea"/>
                <a:cs typeface="Times New Roman" pitchFamily="18" charset="0"/>
              </a:rPr>
              <a:t>&amp;</a:t>
            </a:r>
            <a:r>
              <a:rPr lang="zh-CN" altLang="en-US" b="1" dirty="0" smtClean="0">
                <a:latin typeface="+mj-ea"/>
                <a:ea typeface="+mj-ea"/>
                <a:cs typeface="Times New Roman" pitchFamily="18" charset="0"/>
              </a:rPr>
              <a:t>效果</a:t>
            </a:r>
            <a:endParaRPr lang="zh-CN" altLang="en-US" b="1" dirty="0">
              <a:latin typeface="+mj-ea"/>
              <a:ea typeface="+mj-ea"/>
              <a:cs typeface="Times New Roman" pitchFamily="18" charset="0"/>
            </a:endParaRPr>
          </a:p>
        </p:txBody>
      </p:sp>
      <p:sp>
        <p:nvSpPr>
          <p:cNvPr id="3" name="右箭头 2"/>
          <p:cNvSpPr/>
          <p:nvPr/>
        </p:nvSpPr>
        <p:spPr bwMode="auto">
          <a:xfrm>
            <a:off x="6500740" y="1642100"/>
            <a:ext cx="633271" cy="451395"/>
          </a:xfrm>
          <a:prstGeom prst="rightArrow">
            <a:avLst/>
          </a:prstGeom>
          <a:solidFill>
            <a:srgbClr val="7030A0">
              <a:alpha val="40000"/>
            </a:srgbClr>
          </a:solidFill>
          <a:ln w="50800">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endParaRPr>
          </a:p>
        </p:txBody>
      </p:sp>
      <p:sp>
        <p:nvSpPr>
          <p:cNvPr id="5" name="矩形 4"/>
          <p:cNvSpPr/>
          <p:nvPr/>
        </p:nvSpPr>
        <p:spPr bwMode="auto">
          <a:xfrm>
            <a:off x="8186874" y="2983770"/>
            <a:ext cx="2767336" cy="335024"/>
          </a:xfrm>
          <a:prstGeom prst="rect">
            <a:avLst/>
          </a:prstGeom>
          <a:solidFill>
            <a:srgbClr val="7030A0">
              <a:alpha val="40000"/>
            </a:srgbClr>
          </a:solidFill>
          <a:ln w="50800">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0"/>
              </a:spcBef>
              <a:spcAft>
                <a:spcPct val="0"/>
              </a:spcAft>
              <a:buClr>
                <a:srgbClr val="CC9900"/>
              </a:buClr>
              <a:buSzTx/>
              <a:tabLst/>
            </a:pPr>
            <a:r>
              <a:rPr lang="en-US" altLang="zh-CN" sz="1000" dirty="0" smtClean="0">
                <a:latin typeface="华文细黑" panose="02010600040101010101" pitchFamily="2" charset="-122"/>
                <a:ea typeface="华文细黑" panose="02010600040101010101" pitchFamily="2" charset="-122"/>
              </a:rPr>
              <a:t>Single </a:t>
            </a:r>
            <a:r>
              <a:rPr lang="en-US" altLang="zh-CN" sz="1000" dirty="0" err="1" smtClean="0">
                <a:latin typeface="华文细黑" panose="02010600040101010101" pitchFamily="2" charset="-122"/>
                <a:ea typeface="华文细黑" panose="02010600040101010101" pitchFamily="2" charset="-122"/>
              </a:rPr>
              <a:t>QoS</a:t>
            </a:r>
            <a:r>
              <a:rPr lang="zh-CN" altLang="en-US" sz="1000" dirty="0" smtClean="0">
                <a:latin typeface="华文细黑" panose="02010600040101010101" pitchFamily="2" charset="-122"/>
                <a:ea typeface="华文细黑" panose="02010600040101010101" pitchFamily="2" charset="-122"/>
              </a:rPr>
              <a:t>确保混跑场景下</a:t>
            </a:r>
            <a:r>
              <a:rPr lang="en-US" altLang="zh-CN" sz="1000" dirty="0" smtClean="0">
                <a:latin typeface="华文细黑" panose="02010600040101010101" pitchFamily="2" charset="-122"/>
                <a:ea typeface="华文细黑" panose="02010600040101010101" pitchFamily="2" charset="-122"/>
              </a:rPr>
              <a:t>RDMA</a:t>
            </a:r>
            <a:r>
              <a:rPr lang="zh-CN" altLang="en-US" sz="1000" dirty="0" smtClean="0">
                <a:latin typeface="华文细黑" panose="02010600040101010101" pitchFamily="2" charset="-122"/>
                <a:ea typeface="华文细黑" panose="02010600040101010101" pitchFamily="2" charset="-122"/>
              </a:rPr>
              <a:t>流量吞吐</a:t>
            </a:r>
            <a:endParaRPr kumimoji="0" lang="zh-CN" altLang="en-US" sz="1000" b="0"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endParaRPr>
          </a:p>
        </p:txBody>
      </p:sp>
      <p:pic>
        <p:nvPicPr>
          <p:cNvPr id="2" name="图片 1"/>
          <p:cNvPicPr>
            <a:picLocks noChangeAspect="1"/>
          </p:cNvPicPr>
          <p:nvPr/>
        </p:nvPicPr>
        <p:blipFill>
          <a:blip r:embed="rId7"/>
          <a:stretch>
            <a:fillRect/>
          </a:stretch>
        </p:blipFill>
        <p:spPr>
          <a:xfrm>
            <a:off x="382238" y="3509109"/>
            <a:ext cx="5934075" cy="2133600"/>
          </a:xfrm>
          <a:prstGeom prst="rect">
            <a:avLst/>
          </a:prstGeom>
        </p:spPr>
      </p:pic>
      <p:sp>
        <p:nvSpPr>
          <p:cNvPr id="16" name="矩形 15"/>
          <p:cNvSpPr/>
          <p:nvPr/>
        </p:nvSpPr>
        <p:spPr>
          <a:xfrm>
            <a:off x="275417" y="5630875"/>
            <a:ext cx="6762948" cy="532481"/>
          </a:xfrm>
          <a:prstGeom prst="rect">
            <a:avLst/>
          </a:prstGeom>
          <a:solidFill>
            <a:srgbClr val="70AD47">
              <a:lumMod val="20000"/>
              <a:lumOff val="80000"/>
            </a:srgbClr>
          </a:solidFill>
        </p:spPr>
        <p:txBody>
          <a:bodyPr wrap="square" lIns="71983" rIns="71983">
            <a:noAutofit/>
          </a:bodyPr>
          <a:lstStyle/>
          <a:p>
            <a:pPr marL="232833" marR="0" lvl="0" indent="-186267" defTabSz="1419413" eaLnBrk="1" fontAlgn="auto" latinLnBrk="0" hangingPunct="1">
              <a:lnSpc>
                <a:spcPct val="100000"/>
              </a:lnSpc>
              <a:spcBef>
                <a:spcPts val="0"/>
              </a:spcBef>
              <a:spcAft>
                <a:spcPts val="400"/>
              </a:spcAft>
              <a:buClr>
                <a:srgbClr val="C00000"/>
              </a:buClr>
              <a:buSzTx/>
              <a:buFont typeface="Arial" panose="020B0604020202020204" pitchFamily="34" charset="0"/>
              <a:buChar char="•"/>
              <a:tabLst/>
              <a:defRPr/>
            </a:pPr>
            <a:r>
              <a:rPr kumimoji="0" lang="zh-CN" altLang="en-US" sz="1200" b="1" i="0" u="none" strike="noStrike" kern="0" cap="none" spc="0" normalizeH="0" baseline="0" noProof="0" dirty="0" smtClean="0">
                <a:ln>
                  <a:noFill/>
                </a:ln>
                <a:effectLst/>
                <a:uLnTx/>
                <a:uFillTx/>
                <a:latin typeface="华文细黑" panose="02010600040101010101" pitchFamily="2" charset="-122"/>
                <a:ea typeface="华文细黑" panose="02010600040101010101" pitchFamily="2" charset="-122"/>
              </a:rPr>
              <a:t>关键技术：</a:t>
            </a:r>
          </a:p>
          <a:p>
            <a:pPr marL="46567" marR="0" lvl="0" defTabSz="1419413" eaLnBrk="1" fontAlgn="auto" latinLnBrk="0" hangingPunct="1">
              <a:lnSpc>
                <a:spcPct val="100000"/>
              </a:lnSpc>
              <a:spcBef>
                <a:spcPts val="0"/>
              </a:spcBef>
              <a:spcAft>
                <a:spcPts val="400"/>
              </a:spcAft>
              <a:buClr>
                <a:schemeClr val="tx1"/>
              </a:buClr>
              <a:buSzTx/>
              <a:tabLst/>
              <a:defRPr/>
            </a:pPr>
            <a:r>
              <a:rPr lang="zh-CN" altLang="en-US" sz="1000" kern="0" dirty="0" smtClean="0">
                <a:solidFill>
                  <a:srgbClr val="000000"/>
                </a:solidFill>
                <a:latin typeface="华文细黑" panose="02010600040101010101" pitchFamily="2" charset="-122"/>
                <a:ea typeface="华文细黑" panose="02010600040101010101" pitchFamily="2" charset="-122"/>
              </a:rPr>
              <a:t>网络侧监控流量拥塞状态，智能的补足</a:t>
            </a:r>
            <a:r>
              <a:rPr lang="en-US" altLang="zh-CN" sz="1000" kern="0" dirty="0" smtClean="0">
                <a:solidFill>
                  <a:srgbClr val="000000"/>
                </a:solidFill>
                <a:latin typeface="华文细黑" panose="02010600040101010101" pitchFamily="2" charset="-122"/>
                <a:ea typeface="华文细黑" panose="02010600040101010101" pitchFamily="2" charset="-122"/>
              </a:rPr>
              <a:t>CNP</a:t>
            </a:r>
            <a:r>
              <a:rPr lang="zh-CN" altLang="en-US" sz="1000" kern="0" dirty="0" smtClean="0">
                <a:solidFill>
                  <a:srgbClr val="000000"/>
                </a:solidFill>
                <a:latin typeface="华文细黑" panose="02010600040101010101" pitchFamily="2" charset="-122"/>
                <a:ea typeface="华文细黑" panose="02010600040101010101" pitchFamily="2" charset="-122"/>
              </a:rPr>
              <a:t>数量，解决长队列拥塞，降低时延</a:t>
            </a:r>
            <a:endParaRPr kumimoji="0" lang="en-US" altLang="zh-CN" sz="1000" b="0" i="0" u="none" strike="noStrike" kern="0" cap="none" spc="0" normalizeH="0" baseline="0" noProof="0" dirty="0" smtClean="0">
              <a:ln>
                <a:noFill/>
              </a:ln>
              <a:solidFill>
                <a:srgbClr val="000000"/>
              </a:solidFill>
              <a:effectLst/>
              <a:uLnTx/>
              <a:uFillTx/>
              <a:latin typeface="华文细黑" panose="02010600040101010101" pitchFamily="2" charset="-122"/>
              <a:ea typeface="华文细黑" panose="02010600040101010101" pitchFamily="2" charset="-122"/>
            </a:endParaRPr>
          </a:p>
        </p:txBody>
      </p:sp>
      <p:cxnSp>
        <p:nvCxnSpPr>
          <p:cNvPr id="7" name="直接连接符 6"/>
          <p:cNvCxnSpPr/>
          <p:nvPr/>
        </p:nvCxnSpPr>
        <p:spPr bwMode="auto">
          <a:xfrm flipV="1">
            <a:off x="4689" y="3463502"/>
            <a:ext cx="12190486" cy="1"/>
          </a:xfrm>
          <a:prstGeom prst="line">
            <a:avLst/>
          </a:prstGeom>
          <a:noFill/>
          <a:ln w="3175">
            <a:solidFill>
              <a:schemeClr val="tx1"/>
            </a:solidFill>
            <a:prstDash val="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右箭头 21"/>
          <p:cNvSpPr/>
          <p:nvPr/>
        </p:nvSpPr>
        <p:spPr bwMode="auto">
          <a:xfrm>
            <a:off x="6797841" y="4466296"/>
            <a:ext cx="633271" cy="451395"/>
          </a:xfrm>
          <a:prstGeom prst="rightArrow">
            <a:avLst/>
          </a:prstGeom>
          <a:solidFill>
            <a:srgbClr val="7030A0">
              <a:alpha val="40000"/>
            </a:srgbClr>
          </a:solidFill>
          <a:ln w="50800">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endParaRPr>
          </a:p>
        </p:txBody>
      </p:sp>
      <p:pic>
        <p:nvPicPr>
          <p:cNvPr id="23" name="图片 22"/>
          <p:cNvPicPr>
            <a:picLocks noChangeAspect="1"/>
          </p:cNvPicPr>
          <p:nvPr/>
        </p:nvPicPr>
        <p:blipFill>
          <a:blip r:embed="rId8"/>
          <a:stretch>
            <a:fillRect/>
          </a:stretch>
        </p:blipFill>
        <p:spPr>
          <a:xfrm>
            <a:off x="7519814" y="3936634"/>
            <a:ext cx="4491257" cy="473079"/>
          </a:xfrm>
          <a:prstGeom prst="rect">
            <a:avLst/>
          </a:prstGeom>
        </p:spPr>
      </p:pic>
      <p:sp>
        <p:nvSpPr>
          <p:cNvPr id="10" name="矩形 9"/>
          <p:cNvSpPr/>
          <p:nvPr/>
        </p:nvSpPr>
        <p:spPr bwMode="auto">
          <a:xfrm>
            <a:off x="9575265" y="4024678"/>
            <a:ext cx="509639" cy="317505"/>
          </a:xfrm>
          <a:prstGeom prst="rect">
            <a:avLst/>
          </a:prstGeom>
          <a:noFill/>
          <a:ln w="3175">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endParaRPr>
          </a:p>
        </p:txBody>
      </p:sp>
      <p:pic>
        <p:nvPicPr>
          <p:cNvPr id="17" name="图片 16"/>
          <p:cNvPicPr>
            <a:picLocks noChangeAspect="1"/>
          </p:cNvPicPr>
          <p:nvPr/>
        </p:nvPicPr>
        <p:blipFill>
          <a:blip r:embed="rId9"/>
          <a:stretch>
            <a:fillRect/>
          </a:stretch>
        </p:blipFill>
        <p:spPr>
          <a:xfrm>
            <a:off x="7851520" y="4432148"/>
            <a:ext cx="3793228" cy="1665722"/>
          </a:xfrm>
          <a:prstGeom prst="rect">
            <a:avLst/>
          </a:prstGeom>
        </p:spPr>
      </p:pic>
    </p:spTree>
    <p:extLst>
      <p:ext uri="{BB962C8B-B14F-4D97-AF65-F5344CB8AC3E}">
        <p14:creationId xmlns:p14="http://schemas.microsoft.com/office/powerpoint/2010/main" val="1386879591"/>
      </p:ext>
    </p:extLst>
  </p:cSld>
  <p:clrMapOvr>
    <a:masterClrMapping/>
  </p:clrMapOvr>
  <p:transition advClick="0" advTm="8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内容占位符 30"/>
          <p:cNvSpPr>
            <a:spLocks noGrp="1"/>
          </p:cNvSpPr>
          <p:nvPr>
            <p:ph idx="1"/>
          </p:nvPr>
        </p:nvSpPr>
        <p:spPr>
          <a:xfrm>
            <a:off x="970790" y="716097"/>
            <a:ext cx="5055437" cy="2141403"/>
          </a:xfrm>
        </p:spPr>
        <p:txBody>
          <a:bodyPr/>
          <a:lstStyle/>
          <a:p>
            <a:pPr marL="326978" lvl="1" indent="-326978">
              <a:lnSpc>
                <a:spcPct val="150000"/>
              </a:lnSpc>
              <a:buClr>
                <a:schemeClr val="bg2"/>
              </a:buClr>
              <a:buFont typeface="Wingdings" pitchFamily="2" charset="2"/>
              <a:buChar char="n"/>
            </a:pPr>
            <a:r>
              <a:rPr lang="zh-CN" altLang="en-US" sz="3600" b="1" dirty="0">
                <a:solidFill>
                  <a:schemeClr val="bg2"/>
                </a:solidFill>
                <a:effectLst>
                  <a:outerShdw blurRad="38100" dist="38100" dir="2700000" algn="tl">
                    <a:srgbClr val="000000">
                      <a:alpha val="43137"/>
                    </a:srgbClr>
                  </a:outerShdw>
                </a:effectLst>
              </a:rPr>
              <a:t> 智能无损网络</a:t>
            </a:r>
            <a:endParaRPr lang="en-US" altLang="zh-CN" sz="3600" b="1" dirty="0">
              <a:solidFill>
                <a:schemeClr val="bg2"/>
              </a:solidFill>
              <a:effectLst>
                <a:outerShdw blurRad="38100" dist="38100" dir="2700000" algn="tl">
                  <a:srgbClr val="000000">
                    <a:alpha val="43137"/>
                  </a:srgbClr>
                </a:outerShdw>
              </a:effectLst>
            </a:endParaRPr>
          </a:p>
          <a:p>
            <a:pPr marL="326978" lvl="1" indent="-326978">
              <a:lnSpc>
                <a:spcPct val="150000"/>
              </a:lnSpc>
              <a:buClr>
                <a:schemeClr val="tx2"/>
              </a:buClr>
              <a:buFont typeface="Wingdings" pitchFamily="2" charset="2"/>
              <a:buChar char="n"/>
            </a:pPr>
            <a:r>
              <a:rPr lang="en-US" altLang="zh-CN" sz="4000" b="1" dirty="0">
                <a:solidFill>
                  <a:schemeClr val="tx2"/>
                </a:solidFill>
                <a:effectLst>
                  <a:outerShdw blurRad="38100" dist="38100" dir="2700000" algn="tl">
                    <a:srgbClr val="000000">
                      <a:alpha val="43137"/>
                    </a:srgbClr>
                  </a:outerShdw>
                </a:effectLst>
                <a:cs typeface="+mn-cs"/>
              </a:rPr>
              <a:t> </a:t>
            </a:r>
            <a:r>
              <a:rPr lang="en-US" altLang="zh-CN" sz="4000" b="1" dirty="0" smtClean="0">
                <a:solidFill>
                  <a:schemeClr val="tx2"/>
                </a:solidFill>
                <a:effectLst>
                  <a:outerShdw blurRad="38100" dist="38100" dir="2700000" algn="tl">
                    <a:srgbClr val="000000">
                      <a:alpha val="43137"/>
                    </a:srgbClr>
                  </a:outerShdw>
                </a:effectLst>
                <a:cs typeface="+mn-cs"/>
              </a:rPr>
              <a:t>HPC Ethernet</a:t>
            </a:r>
            <a:endParaRPr lang="zh-CN" altLang="en-US" sz="2800" dirty="0">
              <a:solidFill>
                <a:schemeClr val="bg1">
                  <a:lumMod val="50000"/>
                </a:schemeClr>
              </a:solidFill>
            </a:endParaRPr>
          </a:p>
          <a:p>
            <a:pPr marL="0" indent="0">
              <a:buClr>
                <a:schemeClr val="bg1">
                  <a:lumMod val="50000"/>
                </a:schemeClr>
              </a:buClr>
              <a:buNone/>
            </a:pPr>
            <a:endParaRPr lang="zh-CN" altLang="en-US" sz="3200" dirty="0">
              <a:solidFill>
                <a:schemeClr val="bg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0126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8505" y="0"/>
            <a:ext cx="11562370" cy="871537"/>
          </a:xfrm>
        </p:spPr>
        <p:txBody>
          <a:bodyPr/>
          <a:lstStyle/>
          <a:p>
            <a:r>
              <a:rPr lang="en-US" altLang="zh-CN" b="1" dirty="0" smtClean="0">
                <a:latin typeface="+mj-ea"/>
                <a:ea typeface="+mj-ea"/>
                <a:cs typeface="Times New Roman" pitchFamily="18" charset="0"/>
              </a:rPr>
              <a:t>HPC</a:t>
            </a:r>
            <a:r>
              <a:rPr lang="zh-CN" altLang="en-US" b="1" dirty="0" smtClean="0">
                <a:latin typeface="+mj-ea"/>
                <a:ea typeface="+mj-ea"/>
                <a:cs typeface="Times New Roman" pitchFamily="18" charset="0"/>
              </a:rPr>
              <a:t>挑战</a:t>
            </a:r>
            <a:r>
              <a:rPr lang="en-US" altLang="zh-CN" b="1" dirty="0" smtClean="0">
                <a:latin typeface="+mj-ea"/>
                <a:ea typeface="+mj-ea"/>
                <a:cs typeface="Times New Roman" pitchFamily="18" charset="0"/>
              </a:rPr>
              <a:t>1</a:t>
            </a:r>
            <a:r>
              <a:rPr lang="zh-CN" altLang="en-US" b="1" dirty="0" smtClean="0">
                <a:latin typeface="+mj-ea"/>
                <a:ea typeface="+mj-ea"/>
                <a:cs typeface="Times New Roman" pitchFamily="18" charset="0"/>
              </a:rPr>
              <a:t>：集合</a:t>
            </a:r>
            <a:r>
              <a:rPr lang="zh-CN" altLang="en-US" b="1" dirty="0">
                <a:latin typeface="+mj-ea"/>
                <a:ea typeface="+mj-ea"/>
                <a:cs typeface="Times New Roman" pitchFamily="18" charset="0"/>
              </a:rPr>
              <a:t>通信</a:t>
            </a:r>
            <a:r>
              <a:rPr lang="zh-CN" altLang="en-US" b="1" dirty="0" smtClean="0">
                <a:latin typeface="+mj-ea"/>
                <a:ea typeface="+mj-ea"/>
                <a:cs typeface="Times New Roman" pitchFamily="18" charset="0"/>
              </a:rPr>
              <a:t>制约</a:t>
            </a:r>
            <a:r>
              <a:rPr lang="en-US" altLang="zh-CN" b="1" dirty="0" smtClean="0">
                <a:latin typeface="+mj-ea"/>
                <a:ea typeface="+mj-ea"/>
                <a:cs typeface="Times New Roman" pitchFamily="18" charset="0"/>
              </a:rPr>
              <a:t>HPC</a:t>
            </a:r>
            <a:r>
              <a:rPr lang="zh-CN" altLang="en-US" b="1" dirty="0" smtClean="0">
                <a:latin typeface="+mj-ea"/>
                <a:ea typeface="+mj-ea"/>
                <a:cs typeface="Times New Roman" pitchFamily="18" charset="0"/>
              </a:rPr>
              <a:t>计算业务规模扩展</a:t>
            </a:r>
            <a:endParaRPr lang="en-US" b="1" dirty="0">
              <a:latin typeface="+mj-ea"/>
              <a:ea typeface="+mj-ea"/>
            </a:endParaRPr>
          </a:p>
        </p:txBody>
      </p:sp>
      <p:sp>
        <p:nvSpPr>
          <p:cNvPr id="5" name="TextBox 84"/>
          <p:cNvSpPr txBox="1">
            <a:spLocks noChangeArrowheads="1"/>
          </p:cNvSpPr>
          <p:nvPr/>
        </p:nvSpPr>
        <p:spPr bwMode="auto">
          <a:xfrm>
            <a:off x="0" y="5900021"/>
            <a:ext cx="6269779" cy="292388"/>
          </a:xfrm>
          <a:prstGeom prst="rect">
            <a:avLst/>
          </a:prstGeom>
          <a:noFill/>
          <a:ln w="9525">
            <a:noFill/>
            <a:miter lim="800000"/>
            <a:headEnd/>
            <a:tailEnd/>
          </a:ln>
        </p:spPr>
        <p:txBody>
          <a:bodyPr wrap="square">
            <a:spAutoFit/>
          </a:bodyPr>
          <a:lstStyle/>
          <a:p>
            <a:pPr marL="171450" indent="-171450">
              <a:buFont typeface="Arial" panose="020B0604020202020204" pitchFamily="34" charset="0"/>
              <a:buChar char="•"/>
            </a:pPr>
            <a:r>
              <a:rPr lang="en-US" altLang="zh-CN" sz="1200" dirty="0" smtClean="0">
                <a:solidFill>
                  <a:srgbClr val="990000"/>
                </a:solidFill>
                <a:latin typeface="华文细黑" panose="02010600040101010101" pitchFamily="2" charset="-122"/>
                <a:ea typeface="华文细黑" panose="02010600040101010101" pitchFamily="2" charset="-122"/>
                <a:cs typeface="Times New Roman" pitchFamily="18" charset="0"/>
              </a:rPr>
              <a:t>HPC</a:t>
            </a:r>
            <a:r>
              <a:rPr lang="zh-CN" altLang="en-US" sz="1200" dirty="0" smtClean="0">
                <a:solidFill>
                  <a:srgbClr val="990000"/>
                </a:solidFill>
                <a:latin typeface="华文细黑" panose="02010600040101010101" pitchFamily="2" charset="-122"/>
                <a:ea typeface="华文细黑" panose="02010600040101010101" pitchFamily="2" charset="-122"/>
                <a:cs typeface="Times New Roman" pitchFamily="18" charset="0"/>
              </a:rPr>
              <a:t>计算业务中，典型操作是多轮迭代且每轮迭代包含有大量的集合</a:t>
            </a:r>
            <a:r>
              <a:rPr lang="en-US" altLang="zh-CN" sz="1200" dirty="0" smtClean="0">
                <a:solidFill>
                  <a:srgbClr val="990000"/>
                </a:solidFill>
                <a:latin typeface="华文细黑" panose="02010600040101010101" pitchFamily="2" charset="-122"/>
                <a:ea typeface="华文细黑" panose="02010600040101010101" pitchFamily="2" charset="-122"/>
                <a:cs typeface="Times New Roman" pitchFamily="18" charset="0"/>
              </a:rPr>
              <a:t>&amp;</a:t>
            </a:r>
            <a:r>
              <a:rPr lang="zh-CN" altLang="en-US" sz="1200" dirty="0" smtClean="0">
                <a:solidFill>
                  <a:srgbClr val="990000"/>
                </a:solidFill>
                <a:latin typeface="华文细黑" panose="02010600040101010101" pitchFamily="2" charset="-122"/>
                <a:ea typeface="华文细黑" panose="02010600040101010101" pitchFamily="2" charset="-122"/>
                <a:cs typeface="Times New Roman" pitchFamily="18" charset="0"/>
              </a:rPr>
              <a:t>同步分发操作</a:t>
            </a:r>
            <a:r>
              <a:rPr lang="en-US" altLang="zh-CN" sz="1300" b="1" dirty="0" smtClean="0">
                <a:solidFill>
                  <a:srgbClr val="990000"/>
                </a:solidFill>
                <a:latin typeface="华文细黑" panose="02010600040101010101" pitchFamily="2" charset="-122"/>
                <a:ea typeface="华文细黑" panose="02010600040101010101" pitchFamily="2" charset="-122"/>
                <a:cs typeface="Times New Roman" pitchFamily="18" charset="0"/>
              </a:rPr>
              <a:t> </a:t>
            </a:r>
            <a:r>
              <a:rPr lang="en-US" altLang="zh-CN" sz="1300" baseline="30000" dirty="0" smtClean="0">
                <a:solidFill>
                  <a:srgbClr val="990000"/>
                </a:solidFill>
                <a:latin typeface="华文细黑" panose="02010600040101010101" pitchFamily="2" charset="-122"/>
                <a:ea typeface="华文细黑" panose="02010600040101010101" pitchFamily="2" charset="-122"/>
                <a:cs typeface="Times New Roman" pitchFamily="18" charset="0"/>
              </a:rPr>
              <a:t>*1</a:t>
            </a:r>
          </a:p>
        </p:txBody>
      </p:sp>
      <p:pic>
        <p:nvPicPr>
          <p:cNvPr id="8" name="图片 7"/>
          <p:cNvPicPr>
            <a:picLocks noChangeAspect="1"/>
          </p:cNvPicPr>
          <p:nvPr/>
        </p:nvPicPr>
        <p:blipFill>
          <a:blip r:embed="rId3"/>
          <a:stretch>
            <a:fillRect/>
          </a:stretch>
        </p:blipFill>
        <p:spPr>
          <a:xfrm>
            <a:off x="8991342" y="3899168"/>
            <a:ext cx="2965308" cy="1805585"/>
          </a:xfrm>
          <a:prstGeom prst="rect">
            <a:avLst/>
          </a:prstGeom>
        </p:spPr>
      </p:pic>
      <p:pic>
        <p:nvPicPr>
          <p:cNvPr id="9" name="图片 8"/>
          <p:cNvPicPr>
            <a:picLocks noChangeAspect="1"/>
          </p:cNvPicPr>
          <p:nvPr/>
        </p:nvPicPr>
        <p:blipFill>
          <a:blip r:embed="rId4"/>
          <a:stretch>
            <a:fillRect/>
          </a:stretch>
        </p:blipFill>
        <p:spPr>
          <a:xfrm>
            <a:off x="218505" y="3512140"/>
            <a:ext cx="5650997" cy="2192613"/>
          </a:xfrm>
          <a:prstGeom prst="rect">
            <a:avLst/>
          </a:prstGeom>
        </p:spPr>
      </p:pic>
      <p:sp>
        <p:nvSpPr>
          <p:cNvPr id="16" name="矩形 15"/>
          <p:cNvSpPr/>
          <p:nvPr/>
        </p:nvSpPr>
        <p:spPr>
          <a:xfrm>
            <a:off x="6408760" y="5920025"/>
            <a:ext cx="5569911" cy="461665"/>
          </a:xfrm>
          <a:prstGeom prst="rect">
            <a:avLst/>
          </a:prstGeom>
          <a:noFill/>
          <a:ln w="9525">
            <a:noFill/>
            <a:miter lim="800000"/>
            <a:headEnd/>
            <a:tailEnd/>
          </a:ln>
        </p:spPr>
        <p:txBody>
          <a:bodyPr wrap="square">
            <a:spAutoFit/>
          </a:bodyPr>
          <a:lstStyle/>
          <a:p>
            <a:pPr marL="171450" indent="-171450">
              <a:buFont typeface="Arial" panose="020B0604020202020204" pitchFamily="34" charset="0"/>
              <a:buChar char="•"/>
            </a:pPr>
            <a:r>
              <a:rPr lang="zh-CN" altLang="en-US" sz="1200" dirty="0">
                <a:solidFill>
                  <a:srgbClr val="990000"/>
                </a:solidFill>
                <a:latin typeface="华文细黑" panose="02010600040101010101" pitchFamily="2" charset="-122"/>
                <a:ea typeface="华文细黑" panose="02010600040101010101" pitchFamily="2" charset="-122"/>
                <a:cs typeface="Times New Roman" pitchFamily="18" charset="0"/>
              </a:rPr>
              <a:t>集合通信占据了整合通信时间的</a:t>
            </a:r>
            <a:r>
              <a:rPr lang="en-US" altLang="zh-CN" sz="1200" dirty="0">
                <a:solidFill>
                  <a:srgbClr val="990000"/>
                </a:solidFill>
                <a:latin typeface="华文细黑" panose="02010600040101010101" pitchFamily="2" charset="-122"/>
                <a:ea typeface="华文细黑" panose="02010600040101010101" pitchFamily="2" charset="-122"/>
                <a:cs typeface="Times New Roman" pitchFamily="18" charset="0"/>
              </a:rPr>
              <a:t>80% + </a:t>
            </a:r>
            <a:r>
              <a:rPr lang="zh-CN" altLang="en-US" sz="1200" dirty="0">
                <a:solidFill>
                  <a:srgbClr val="990000"/>
                </a:solidFill>
                <a:latin typeface="华文细黑" panose="02010600040101010101" pitchFamily="2" charset="-122"/>
                <a:ea typeface="华文细黑" panose="02010600040101010101" pitchFamily="2" charset="-122"/>
                <a:cs typeface="Times New Roman" pitchFamily="18" charset="0"/>
              </a:rPr>
              <a:t>，且随着分布式计算规模的扩大通信时间的占据整个计算任务的比例越来越大</a:t>
            </a:r>
            <a:endParaRPr lang="en-US" sz="1200" dirty="0">
              <a:solidFill>
                <a:srgbClr val="990000"/>
              </a:solidFill>
              <a:latin typeface="华文细黑" panose="02010600040101010101" pitchFamily="2" charset="-122"/>
              <a:ea typeface="华文细黑" panose="02010600040101010101" pitchFamily="2" charset="-122"/>
              <a:cs typeface="Times New Roman" pitchFamily="18" charset="0"/>
            </a:endParaRPr>
          </a:p>
        </p:txBody>
      </p:sp>
      <p:grpSp>
        <p:nvGrpSpPr>
          <p:cNvPr id="3" name="组合 2"/>
          <p:cNvGrpSpPr/>
          <p:nvPr/>
        </p:nvGrpSpPr>
        <p:grpSpPr>
          <a:xfrm>
            <a:off x="6537934" y="3527427"/>
            <a:ext cx="2314427" cy="2392598"/>
            <a:chOff x="6563759" y="1085224"/>
            <a:chExt cx="2098657" cy="2226385"/>
          </a:xfrm>
        </p:grpSpPr>
        <p:pic>
          <p:nvPicPr>
            <p:cNvPr id="4" name="图片 3"/>
            <p:cNvPicPr>
              <a:picLocks noChangeAspect="1"/>
            </p:cNvPicPr>
            <p:nvPr/>
          </p:nvPicPr>
          <p:blipFill>
            <a:blip r:embed="rId5"/>
            <a:stretch>
              <a:fillRect/>
            </a:stretch>
          </p:blipFill>
          <p:spPr>
            <a:xfrm>
              <a:off x="6563759" y="1085224"/>
              <a:ext cx="2098657" cy="2226385"/>
            </a:xfrm>
            <a:prstGeom prst="rect">
              <a:avLst/>
            </a:prstGeom>
          </p:spPr>
        </p:pic>
        <p:sp>
          <p:nvSpPr>
            <p:cNvPr id="18" name="矩形 17"/>
            <p:cNvSpPr/>
            <p:nvPr/>
          </p:nvSpPr>
          <p:spPr bwMode="auto">
            <a:xfrm>
              <a:off x="6632053" y="2830453"/>
              <a:ext cx="644236" cy="161496"/>
            </a:xfrm>
            <a:prstGeom prst="rect">
              <a:avLst/>
            </a:prstGeom>
            <a:noFill/>
            <a:ln w="19050">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endParaRPr>
            </a:p>
          </p:txBody>
        </p:sp>
      </p:grpSp>
      <p:sp>
        <p:nvSpPr>
          <p:cNvPr id="19" name="Rectangle 3"/>
          <p:cNvSpPr txBox="1">
            <a:spLocks noChangeArrowheads="1"/>
          </p:cNvSpPr>
          <p:nvPr/>
        </p:nvSpPr>
        <p:spPr bwMode="auto">
          <a:xfrm>
            <a:off x="204331" y="6414941"/>
            <a:ext cx="11385157" cy="376605"/>
          </a:xfrm>
          <a:prstGeom prst="rect">
            <a:avLst/>
          </a:prstGeom>
          <a:solidFill>
            <a:srgbClr val="0070C0"/>
          </a:solidFill>
          <a:ln w="9525">
            <a:noFill/>
            <a:miter lim="800000"/>
            <a:headEnd/>
            <a:tailEnd/>
          </a:ln>
          <a:effectLst/>
        </p:spPr>
        <p:txBody>
          <a:bodyPr lIns="80152" tIns="40076" rIns="80152" bIns="40076" anchor="ctr"/>
          <a:lstStyle/>
          <a:p>
            <a:pPr marL="300038" indent="-300038" defTabSz="801688">
              <a:lnSpc>
                <a:spcPct val="140000"/>
              </a:lnSpc>
              <a:buClr>
                <a:schemeClr val="bg2"/>
              </a:buClr>
              <a:buSzPct val="100000"/>
            </a:pPr>
            <a:r>
              <a:rPr lang="zh-CN" altLang="en-US" sz="1600" kern="0" dirty="0" smtClean="0">
                <a:solidFill>
                  <a:schemeClr val="bg1"/>
                </a:solidFill>
                <a:latin typeface="华文细黑" panose="02010600040101010101" pitchFamily="2" charset="-122"/>
                <a:ea typeface="华文细黑" panose="02010600040101010101" pitchFamily="2" charset="-122"/>
                <a:cs typeface="Times New Roman" pitchFamily="18" charset="0"/>
              </a:rPr>
              <a:t>集合通信时间</a:t>
            </a:r>
            <a:r>
              <a:rPr lang="zh-CN" altLang="en-US" sz="1600" kern="0" dirty="0">
                <a:solidFill>
                  <a:schemeClr val="bg1"/>
                </a:solidFill>
                <a:latin typeface="华文细黑" panose="02010600040101010101" pitchFamily="2" charset="-122"/>
                <a:ea typeface="华文细黑" panose="02010600040101010101" pitchFamily="2" charset="-122"/>
                <a:cs typeface="Times New Roman" pitchFamily="18" charset="0"/>
              </a:rPr>
              <a:t>成</a:t>
            </a:r>
            <a:r>
              <a:rPr lang="zh-CN" altLang="en-US" sz="1600" kern="0" dirty="0" smtClean="0">
                <a:solidFill>
                  <a:schemeClr val="bg1"/>
                </a:solidFill>
                <a:latin typeface="华文细黑" panose="02010600040101010101" pitchFamily="2" charset="-122"/>
                <a:ea typeface="华文细黑" panose="02010600040101010101" pitchFamily="2" charset="-122"/>
                <a:cs typeface="Times New Roman" pitchFamily="18" charset="0"/>
              </a:rPr>
              <a:t>为了分布式计算业务性能和规模扩展的瓶颈</a:t>
            </a:r>
            <a:endParaRPr lang="zh-CN" altLang="en-US" sz="2000" b="1" kern="0" dirty="0">
              <a:solidFill>
                <a:srgbClr val="FF0000"/>
              </a:solidFill>
              <a:latin typeface="华文细黑" panose="02010600040101010101" pitchFamily="2" charset="-122"/>
              <a:ea typeface="华文细黑" panose="02010600040101010101" pitchFamily="2" charset="-122"/>
              <a:cs typeface="Times New Roman" pitchFamily="18" charset="0"/>
            </a:endParaRPr>
          </a:p>
        </p:txBody>
      </p:sp>
      <p:pic>
        <p:nvPicPr>
          <p:cNvPr id="20" name="图片 19"/>
          <p:cNvPicPr>
            <a:picLocks noChangeAspect="1"/>
          </p:cNvPicPr>
          <p:nvPr/>
        </p:nvPicPr>
        <p:blipFill>
          <a:blip r:embed="rId6"/>
          <a:stretch>
            <a:fillRect/>
          </a:stretch>
        </p:blipFill>
        <p:spPr>
          <a:xfrm>
            <a:off x="706165" y="739683"/>
            <a:ext cx="4492106" cy="954845"/>
          </a:xfrm>
          <a:prstGeom prst="rect">
            <a:avLst/>
          </a:prstGeom>
        </p:spPr>
      </p:pic>
      <p:pic>
        <p:nvPicPr>
          <p:cNvPr id="21" name="图片 20"/>
          <p:cNvPicPr>
            <a:picLocks noChangeAspect="1"/>
          </p:cNvPicPr>
          <p:nvPr/>
        </p:nvPicPr>
        <p:blipFill>
          <a:blip r:embed="rId7"/>
          <a:stretch>
            <a:fillRect/>
          </a:stretch>
        </p:blipFill>
        <p:spPr>
          <a:xfrm>
            <a:off x="706165" y="1684368"/>
            <a:ext cx="4268973" cy="1365579"/>
          </a:xfrm>
          <a:prstGeom prst="rect">
            <a:avLst/>
          </a:prstGeom>
        </p:spPr>
      </p:pic>
      <p:sp>
        <p:nvSpPr>
          <p:cNvPr id="22" name="TextBox 84"/>
          <p:cNvSpPr txBox="1">
            <a:spLocks noChangeArrowheads="1"/>
          </p:cNvSpPr>
          <p:nvPr/>
        </p:nvSpPr>
        <p:spPr bwMode="auto">
          <a:xfrm>
            <a:off x="0" y="3065416"/>
            <a:ext cx="6198229" cy="276999"/>
          </a:xfrm>
          <a:prstGeom prst="rect">
            <a:avLst/>
          </a:prstGeom>
          <a:noFill/>
          <a:ln w="9525">
            <a:noFill/>
            <a:miter lim="800000"/>
            <a:headEnd/>
            <a:tailEnd/>
          </a:ln>
        </p:spPr>
        <p:txBody>
          <a:bodyPr wrap="square">
            <a:spAutoFit/>
          </a:bodyPr>
          <a:lstStyle/>
          <a:p>
            <a:pPr marL="171450" indent="-171450">
              <a:buFont typeface="Arial" panose="020B0604020202020204" pitchFamily="34" charset="0"/>
              <a:buChar char="•"/>
            </a:pPr>
            <a:r>
              <a:rPr lang="en-US" altLang="zh-CN" sz="1200" dirty="0" smtClean="0">
                <a:solidFill>
                  <a:srgbClr val="990000"/>
                </a:solidFill>
                <a:latin typeface="华文细黑" panose="02010600040101010101" pitchFamily="2" charset="-122"/>
                <a:ea typeface="华文细黑" panose="02010600040101010101" pitchFamily="2" charset="-122"/>
                <a:cs typeface="Times New Roman" pitchFamily="18" charset="0"/>
              </a:rPr>
              <a:t>HPC</a:t>
            </a:r>
            <a:r>
              <a:rPr lang="zh-CN" altLang="en-US" sz="1200" dirty="0" smtClean="0">
                <a:solidFill>
                  <a:srgbClr val="990000"/>
                </a:solidFill>
                <a:latin typeface="华文细黑" panose="02010600040101010101" pitchFamily="2" charset="-122"/>
                <a:ea typeface="华文细黑" panose="02010600040101010101" pitchFamily="2" charset="-122"/>
                <a:cs typeface="Times New Roman" pitchFamily="18" charset="0"/>
              </a:rPr>
              <a:t>计算业务中，单纯的堆加服务器数量不能随之线性的提升分布式系统的计算性能</a:t>
            </a:r>
            <a:endParaRPr lang="en-US" altLang="zh-CN" sz="1300" b="1" baseline="30000" dirty="0" smtClean="0">
              <a:solidFill>
                <a:srgbClr val="990000"/>
              </a:solidFill>
              <a:latin typeface="华文细黑" panose="02010600040101010101" pitchFamily="2" charset="-122"/>
              <a:ea typeface="华文细黑" panose="02010600040101010101" pitchFamily="2" charset="-122"/>
              <a:cs typeface="Times New Roman" pitchFamily="18" charset="0"/>
            </a:endParaRPr>
          </a:p>
        </p:txBody>
      </p:sp>
      <p:grpSp>
        <p:nvGrpSpPr>
          <p:cNvPr id="29" name="组合 28"/>
          <p:cNvGrpSpPr/>
          <p:nvPr/>
        </p:nvGrpSpPr>
        <p:grpSpPr>
          <a:xfrm>
            <a:off x="6495002" y="957853"/>
            <a:ext cx="4992681" cy="1888144"/>
            <a:chOff x="6199314" y="3670032"/>
            <a:chExt cx="5801190" cy="2218160"/>
          </a:xfrm>
        </p:grpSpPr>
        <p:pic>
          <p:nvPicPr>
            <p:cNvPr id="25" name="图片 24"/>
            <p:cNvPicPr>
              <a:picLocks noChangeAspect="1"/>
            </p:cNvPicPr>
            <p:nvPr/>
          </p:nvPicPr>
          <p:blipFill>
            <a:blip r:embed="rId8"/>
            <a:stretch>
              <a:fillRect/>
            </a:stretch>
          </p:blipFill>
          <p:spPr>
            <a:xfrm>
              <a:off x="6199314" y="3670032"/>
              <a:ext cx="5801190" cy="2218160"/>
            </a:xfrm>
            <a:prstGeom prst="rect">
              <a:avLst/>
            </a:prstGeom>
          </p:spPr>
        </p:pic>
        <p:sp>
          <p:nvSpPr>
            <p:cNvPr id="26" name="矩形 25"/>
            <p:cNvSpPr/>
            <p:nvPr/>
          </p:nvSpPr>
          <p:spPr bwMode="auto">
            <a:xfrm>
              <a:off x="7936892" y="3840626"/>
              <a:ext cx="401907" cy="925789"/>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endParaRPr>
            </a:p>
          </p:txBody>
        </p:sp>
        <p:sp>
          <p:nvSpPr>
            <p:cNvPr id="27" name="矩形 26"/>
            <p:cNvSpPr/>
            <p:nvPr/>
          </p:nvSpPr>
          <p:spPr bwMode="auto">
            <a:xfrm>
              <a:off x="8676737" y="3810273"/>
              <a:ext cx="423172" cy="935647"/>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endParaRPr>
            </a:p>
          </p:txBody>
        </p:sp>
      </p:grpSp>
      <p:sp>
        <p:nvSpPr>
          <p:cNvPr id="28" name="TextBox 84"/>
          <p:cNvSpPr txBox="1">
            <a:spLocks noChangeArrowheads="1"/>
          </p:cNvSpPr>
          <p:nvPr/>
        </p:nvSpPr>
        <p:spPr bwMode="auto">
          <a:xfrm>
            <a:off x="6293120" y="3055160"/>
            <a:ext cx="5801190" cy="276999"/>
          </a:xfrm>
          <a:prstGeom prst="rect">
            <a:avLst/>
          </a:prstGeom>
          <a:noFill/>
          <a:ln w="9525">
            <a:noFill/>
            <a:miter lim="800000"/>
            <a:headEnd/>
            <a:tailEnd/>
          </a:ln>
        </p:spPr>
        <p:txBody>
          <a:bodyPr wrap="square">
            <a:spAutoFit/>
          </a:bodyPr>
          <a:lstStyle/>
          <a:p>
            <a:pPr marL="171450" indent="-171450">
              <a:buFont typeface="Arial" panose="020B0604020202020204" pitchFamily="34" charset="0"/>
              <a:buChar char="•"/>
            </a:pPr>
            <a:r>
              <a:rPr lang="zh-CN" altLang="en-US" sz="1200" dirty="0" smtClean="0">
                <a:solidFill>
                  <a:srgbClr val="990000"/>
                </a:solidFill>
                <a:latin typeface="华文细黑" panose="02010600040101010101" pitchFamily="2" charset="-122"/>
                <a:ea typeface="华文细黑" panose="02010600040101010101" pitchFamily="2" charset="-122"/>
                <a:cs typeface="Times New Roman" pitchFamily="18" charset="0"/>
              </a:rPr>
              <a:t>通信时间的时间占据了</a:t>
            </a:r>
            <a:r>
              <a:rPr lang="en-US" altLang="zh-CN" sz="1200" dirty="0" smtClean="0">
                <a:solidFill>
                  <a:srgbClr val="990000"/>
                </a:solidFill>
                <a:latin typeface="华文细黑" panose="02010600040101010101" pitchFamily="2" charset="-122"/>
                <a:ea typeface="华文细黑" panose="02010600040101010101" pitchFamily="2" charset="-122"/>
                <a:cs typeface="Times New Roman" pitchFamily="18" charset="0"/>
              </a:rPr>
              <a:t>HPC</a:t>
            </a:r>
            <a:r>
              <a:rPr lang="zh-CN" altLang="en-US" sz="1200" dirty="0" smtClean="0">
                <a:solidFill>
                  <a:srgbClr val="990000"/>
                </a:solidFill>
                <a:latin typeface="华文细黑" panose="02010600040101010101" pitchFamily="2" charset="-122"/>
                <a:ea typeface="华文细黑" panose="02010600040101010101" pitchFamily="2" charset="-122"/>
                <a:cs typeface="Times New Roman" pitchFamily="18" charset="0"/>
              </a:rPr>
              <a:t>计算任务中的大量的时间</a:t>
            </a:r>
            <a:r>
              <a:rPr lang="zh-CN" altLang="en-US" sz="800" dirty="0" smtClean="0">
                <a:solidFill>
                  <a:srgbClr val="990000"/>
                </a:solidFill>
                <a:latin typeface="华文细黑" panose="02010600040101010101" pitchFamily="2" charset="-122"/>
                <a:ea typeface="华文细黑" panose="02010600040101010101" pitchFamily="2" charset="-122"/>
                <a:cs typeface="Times New Roman" pitchFamily="18" charset="0"/>
              </a:rPr>
              <a:t>（</a:t>
            </a:r>
            <a:r>
              <a:rPr lang="zh-CN" altLang="en-US" sz="800" dirty="0">
                <a:solidFill>
                  <a:srgbClr val="990000"/>
                </a:solidFill>
                <a:latin typeface="华文细黑" panose="02010600040101010101" pitchFamily="2" charset="-122"/>
                <a:ea typeface="华文细黑" panose="02010600040101010101" pitchFamily="2" charset="-122"/>
                <a:cs typeface="Times New Roman" pitchFamily="18" charset="0"/>
              </a:rPr>
              <a:t>通过</a:t>
            </a:r>
            <a:r>
              <a:rPr lang="en-US" altLang="zh-CN" sz="800" dirty="0">
                <a:solidFill>
                  <a:srgbClr val="990000"/>
                </a:solidFill>
                <a:latin typeface="华文细黑" panose="02010600040101010101" pitchFamily="2" charset="-122"/>
                <a:ea typeface="华文细黑" panose="02010600040101010101" pitchFamily="2" charset="-122"/>
                <a:cs typeface="Times New Roman" pitchFamily="18" charset="0"/>
              </a:rPr>
              <a:t>timeline</a:t>
            </a:r>
            <a:r>
              <a:rPr lang="zh-CN" altLang="en-US" sz="800" dirty="0">
                <a:solidFill>
                  <a:srgbClr val="990000"/>
                </a:solidFill>
                <a:latin typeface="华文细黑" panose="02010600040101010101" pitchFamily="2" charset="-122"/>
                <a:ea typeface="华文细黑" panose="02010600040101010101" pitchFamily="2" charset="-122"/>
                <a:cs typeface="Times New Roman" pitchFamily="18" charset="0"/>
              </a:rPr>
              <a:t>工具得到的分析</a:t>
            </a:r>
            <a:r>
              <a:rPr lang="zh-CN" altLang="en-US" sz="800" dirty="0" smtClean="0">
                <a:solidFill>
                  <a:srgbClr val="990000"/>
                </a:solidFill>
                <a:latin typeface="华文细黑" panose="02010600040101010101" pitchFamily="2" charset="-122"/>
                <a:ea typeface="华文细黑" panose="02010600040101010101" pitchFamily="2" charset="-122"/>
                <a:cs typeface="Times New Roman" pitchFamily="18" charset="0"/>
              </a:rPr>
              <a:t>数据</a:t>
            </a:r>
            <a:r>
              <a:rPr lang="en-US" altLang="zh-CN" sz="800" dirty="0" smtClean="0">
                <a:solidFill>
                  <a:srgbClr val="990000"/>
                </a:solidFill>
                <a:latin typeface="华文细黑" panose="02010600040101010101" pitchFamily="2" charset="-122"/>
                <a:ea typeface="华文细黑" panose="02010600040101010101" pitchFamily="2" charset="-122"/>
                <a:cs typeface="Times New Roman" pitchFamily="18" charset="0"/>
              </a:rPr>
              <a:t>)</a:t>
            </a:r>
            <a:r>
              <a:rPr lang="zh-CN" altLang="en-US" sz="800" dirty="0" smtClean="0">
                <a:solidFill>
                  <a:srgbClr val="990000"/>
                </a:solidFill>
                <a:latin typeface="华文细黑" panose="02010600040101010101" pitchFamily="2" charset="-122"/>
                <a:ea typeface="华文细黑" panose="02010600040101010101" pitchFamily="2" charset="-122"/>
                <a:cs typeface="Times New Roman" pitchFamily="18" charset="0"/>
              </a:rPr>
              <a:t>）</a:t>
            </a:r>
            <a:endParaRPr lang="en-US" altLang="zh-CN" sz="1300" b="1" baseline="30000" dirty="0" smtClean="0">
              <a:solidFill>
                <a:srgbClr val="990000"/>
              </a:solidFill>
              <a:latin typeface="华文细黑" panose="02010600040101010101" pitchFamily="2" charset="-122"/>
              <a:ea typeface="华文细黑" panose="02010600040101010101" pitchFamily="2" charset="-122"/>
              <a:cs typeface="Times New Roman" pitchFamily="18" charset="0"/>
            </a:endParaRPr>
          </a:p>
        </p:txBody>
      </p:sp>
      <p:cxnSp>
        <p:nvCxnSpPr>
          <p:cNvPr id="23" name="直接连接符 22"/>
          <p:cNvCxnSpPr/>
          <p:nvPr/>
        </p:nvCxnSpPr>
        <p:spPr bwMode="auto">
          <a:xfrm>
            <a:off x="71938" y="3342415"/>
            <a:ext cx="12022372" cy="0"/>
          </a:xfrm>
          <a:prstGeom prst="line">
            <a:avLst/>
          </a:prstGeom>
          <a:noFill/>
          <a:ln w="12700" cap="flat" cmpd="sng" algn="ctr">
            <a:solidFill>
              <a:schemeClr val="tx1"/>
            </a:solidFill>
            <a:prstDash val="dash"/>
            <a:round/>
            <a:headEnd type="none" w="med" len="med"/>
            <a:tailEnd type="none" w="med" len="med"/>
          </a:ln>
          <a:effectLst/>
        </p:spPr>
      </p:cxnSp>
      <p:cxnSp>
        <p:nvCxnSpPr>
          <p:cNvPr id="24" name="直接连接符 23"/>
          <p:cNvCxnSpPr/>
          <p:nvPr/>
        </p:nvCxnSpPr>
        <p:spPr bwMode="auto">
          <a:xfrm flipV="1">
            <a:off x="6104152" y="801621"/>
            <a:ext cx="13768" cy="5451611"/>
          </a:xfrm>
          <a:prstGeom prst="line">
            <a:avLst/>
          </a:prstGeom>
          <a:noFill/>
          <a:ln w="9525">
            <a:solidFill>
              <a:schemeClr val="tx1"/>
            </a:solidFill>
            <a:prstDash val="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直接连接符 6"/>
          <p:cNvCxnSpPr/>
          <p:nvPr/>
        </p:nvCxnSpPr>
        <p:spPr bwMode="auto">
          <a:xfrm flipV="1">
            <a:off x="1143000" y="1889796"/>
            <a:ext cx="1638300" cy="748629"/>
          </a:xfrm>
          <a:prstGeom prst="line">
            <a:avLst/>
          </a:prstGeom>
          <a:noFill/>
          <a:ln w="12700" cap="flat" cmpd="sng" algn="ctr">
            <a:solidFill>
              <a:srgbClr val="FF0000"/>
            </a:solidFill>
            <a:prstDash val="solid"/>
            <a:round/>
            <a:headEnd type="none" w="med" len="med"/>
            <a:tailEnd type="triangle" w="med" len="med"/>
          </a:ln>
          <a:effectLst/>
        </p:spPr>
      </p:cxnSp>
      <p:sp>
        <p:nvSpPr>
          <p:cNvPr id="12" name="任意多边形 11"/>
          <p:cNvSpPr/>
          <p:nvPr/>
        </p:nvSpPr>
        <p:spPr>
          <a:xfrm>
            <a:off x="1162050" y="2247900"/>
            <a:ext cx="1638300" cy="381000"/>
          </a:xfrm>
          <a:custGeom>
            <a:avLst/>
            <a:gdLst>
              <a:gd name="connsiteX0" fmla="*/ 0 w 1638300"/>
              <a:gd name="connsiteY0" fmla="*/ 381000 h 381000"/>
              <a:gd name="connsiteX1" fmla="*/ 371475 w 1638300"/>
              <a:gd name="connsiteY1" fmla="*/ 371475 h 381000"/>
              <a:gd name="connsiteX2" fmla="*/ 676275 w 1638300"/>
              <a:gd name="connsiteY2" fmla="*/ 333375 h 381000"/>
              <a:gd name="connsiteX3" fmla="*/ 1009650 w 1638300"/>
              <a:gd name="connsiteY3" fmla="*/ 276225 h 381000"/>
              <a:gd name="connsiteX4" fmla="*/ 1333500 w 1638300"/>
              <a:gd name="connsiteY4" fmla="*/ 171450 h 381000"/>
              <a:gd name="connsiteX5" fmla="*/ 1638300 w 16383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8300" h="381000">
                <a:moveTo>
                  <a:pt x="0" y="381000"/>
                </a:moveTo>
                <a:cubicBezTo>
                  <a:pt x="129381" y="380206"/>
                  <a:pt x="258763" y="379412"/>
                  <a:pt x="371475" y="371475"/>
                </a:cubicBezTo>
                <a:cubicBezTo>
                  <a:pt x="484187" y="363538"/>
                  <a:pt x="569913" y="349250"/>
                  <a:pt x="676275" y="333375"/>
                </a:cubicBezTo>
                <a:cubicBezTo>
                  <a:pt x="782638" y="317500"/>
                  <a:pt x="900113" y="303212"/>
                  <a:pt x="1009650" y="276225"/>
                </a:cubicBezTo>
                <a:cubicBezTo>
                  <a:pt x="1119187" y="249238"/>
                  <a:pt x="1228725" y="217487"/>
                  <a:pt x="1333500" y="171450"/>
                </a:cubicBezTo>
                <a:cubicBezTo>
                  <a:pt x="1438275" y="125412"/>
                  <a:pt x="1538287" y="62706"/>
                  <a:pt x="1638300" y="0"/>
                </a:cubicBezTo>
              </a:path>
            </a:pathLst>
          </a:custGeom>
          <a:noFill/>
          <a:ln w="19050" cap="flat" cmpd="sng" algn="ctr">
            <a:solidFill>
              <a:srgbClr val="009900"/>
            </a:solidFill>
            <a:prstDash val="solid"/>
            <a:headEnd type="none" w="med" len="med"/>
            <a:tailEnd type="triangle" w="med" len="med"/>
          </a:ln>
          <a:effectLst/>
        </p:spPr>
        <p:txBody>
          <a:bodyPr rtlCol="0" anchor="ctr"/>
          <a:lstStyle/>
          <a:p>
            <a:pPr algn="ctr"/>
            <a:endParaRPr lang="zh-CN" altLang="en-US"/>
          </a:p>
        </p:txBody>
      </p:sp>
      <p:cxnSp>
        <p:nvCxnSpPr>
          <p:cNvPr id="31" name="直接连接符 30"/>
          <p:cNvCxnSpPr/>
          <p:nvPr/>
        </p:nvCxnSpPr>
        <p:spPr bwMode="auto">
          <a:xfrm flipV="1">
            <a:off x="3092150" y="1971527"/>
            <a:ext cx="1628345" cy="679028"/>
          </a:xfrm>
          <a:prstGeom prst="line">
            <a:avLst/>
          </a:prstGeom>
          <a:noFill/>
          <a:ln w="12700" cap="flat" cmpd="sng" algn="ctr">
            <a:solidFill>
              <a:srgbClr val="FF0000"/>
            </a:solidFill>
            <a:prstDash val="solid"/>
            <a:round/>
            <a:headEnd type="none" w="med" len="med"/>
            <a:tailEnd type="triangle" w="med" len="med"/>
          </a:ln>
          <a:effectLst/>
        </p:spPr>
      </p:cxnSp>
      <p:sp>
        <p:nvSpPr>
          <p:cNvPr id="14" name="任意多边形 13"/>
          <p:cNvSpPr/>
          <p:nvPr/>
        </p:nvSpPr>
        <p:spPr>
          <a:xfrm>
            <a:off x="3114675" y="2381250"/>
            <a:ext cx="1571625" cy="257175"/>
          </a:xfrm>
          <a:custGeom>
            <a:avLst/>
            <a:gdLst>
              <a:gd name="connsiteX0" fmla="*/ 0 w 1571625"/>
              <a:gd name="connsiteY0" fmla="*/ 257175 h 257175"/>
              <a:gd name="connsiteX1" fmla="*/ 342900 w 1571625"/>
              <a:gd name="connsiteY1" fmla="*/ 247650 h 257175"/>
              <a:gd name="connsiteX2" fmla="*/ 647700 w 1571625"/>
              <a:gd name="connsiteY2" fmla="*/ 219075 h 257175"/>
              <a:gd name="connsiteX3" fmla="*/ 971550 w 1571625"/>
              <a:gd name="connsiteY3" fmla="*/ 180975 h 257175"/>
              <a:gd name="connsiteX4" fmla="*/ 1276350 w 1571625"/>
              <a:gd name="connsiteY4" fmla="*/ 104775 h 257175"/>
              <a:gd name="connsiteX5" fmla="*/ 1571625 w 1571625"/>
              <a:gd name="connsiteY5" fmla="*/ 0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625" h="257175">
                <a:moveTo>
                  <a:pt x="0" y="257175"/>
                </a:moveTo>
                <a:cubicBezTo>
                  <a:pt x="117475" y="255587"/>
                  <a:pt x="234950" y="254000"/>
                  <a:pt x="342900" y="247650"/>
                </a:cubicBezTo>
                <a:cubicBezTo>
                  <a:pt x="450850" y="241300"/>
                  <a:pt x="542925" y="230188"/>
                  <a:pt x="647700" y="219075"/>
                </a:cubicBezTo>
                <a:cubicBezTo>
                  <a:pt x="752475" y="207962"/>
                  <a:pt x="866775" y="200025"/>
                  <a:pt x="971550" y="180975"/>
                </a:cubicBezTo>
                <a:cubicBezTo>
                  <a:pt x="1076325" y="161925"/>
                  <a:pt x="1176338" y="134937"/>
                  <a:pt x="1276350" y="104775"/>
                </a:cubicBezTo>
                <a:cubicBezTo>
                  <a:pt x="1376363" y="74612"/>
                  <a:pt x="1473994" y="37306"/>
                  <a:pt x="1571625" y="0"/>
                </a:cubicBezTo>
              </a:path>
            </a:pathLst>
          </a:custGeom>
          <a:noFill/>
          <a:ln w="19050" cap="flat" cmpd="sng" algn="ctr">
            <a:solidFill>
              <a:srgbClr val="00B050"/>
            </a:solidFill>
            <a:prstDash val="solid"/>
            <a:headEnd type="none" w="med" len="med"/>
            <a:tailEnd type="triangle" w="med" len="med"/>
          </a:ln>
          <a:effectLst/>
        </p:spPr>
        <p:txBody>
          <a:bodyPr rtlCol="0" anchor="ctr"/>
          <a:lstStyle/>
          <a:p>
            <a:pPr algn="ctr"/>
            <a:endParaRPr lang="zh-CN" altLang="en-US"/>
          </a:p>
        </p:txBody>
      </p:sp>
    </p:spTree>
    <p:extLst>
      <p:ext uri="{BB962C8B-B14F-4D97-AF65-F5344CB8AC3E}">
        <p14:creationId xmlns:p14="http://schemas.microsoft.com/office/powerpoint/2010/main" val="3983801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445847" y="992587"/>
            <a:ext cx="2524460" cy="1865786"/>
          </a:xfrm>
          <a:prstGeom prst="rect">
            <a:avLst/>
          </a:prstGeom>
        </p:spPr>
      </p:pic>
      <p:pic>
        <p:nvPicPr>
          <p:cNvPr id="4" name="图片 3"/>
          <p:cNvPicPr>
            <a:picLocks noChangeAspect="1"/>
          </p:cNvPicPr>
          <p:nvPr/>
        </p:nvPicPr>
        <p:blipFill>
          <a:blip r:embed="rId4"/>
          <a:stretch>
            <a:fillRect/>
          </a:stretch>
        </p:blipFill>
        <p:spPr>
          <a:xfrm>
            <a:off x="3129139" y="1065275"/>
            <a:ext cx="2603261" cy="1665405"/>
          </a:xfrm>
          <a:prstGeom prst="rect">
            <a:avLst/>
          </a:prstGeom>
        </p:spPr>
      </p:pic>
      <p:sp>
        <p:nvSpPr>
          <p:cNvPr id="5" name="下箭头 4"/>
          <p:cNvSpPr/>
          <p:nvPr/>
        </p:nvSpPr>
        <p:spPr bwMode="auto">
          <a:xfrm>
            <a:off x="2741165" y="3076126"/>
            <a:ext cx="637953" cy="449421"/>
          </a:xfrm>
          <a:prstGeom prst="downArrow">
            <a:avLst/>
          </a:prstGeom>
          <a:solidFill>
            <a:srgbClr val="7030A0">
              <a:alpha val="40000"/>
            </a:srgbClr>
          </a:solidFill>
          <a:ln w="50800">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endParaRPr>
          </a:p>
        </p:txBody>
      </p:sp>
      <p:sp>
        <p:nvSpPr>
          <p:cNvPr id="6" name="标题 1"/>
          <p:cNvSpPr txBox="1">
            <a:spLocks/>
          </p:cNvSpPr>
          <p:nvPr/>
        </p:nvSpPr>
        <p:spPr bwMode="auto">
          <a:xfrm>
            <a:off x="439956" y="76646"/>
            <a:ext cx="10439401" cy="721213"/>
          </a:xfrm>
          <a:prstGeom prst="rect">
            <a:avLst/>
          </a:prstGeom>
          <a:noFill/>
          <a:ln w="9525">
            <a:noFill/>
            <a:miter lim="800000"/>
            <a:headEnd/>
            <a:tailEnd/>
          </a:ln>
        </p:spPr>
        <p:txBody>
          <a:bodyPr vert="horz" wrap="square" lIns="0" tIns="40064" rIns="80129" bIns="40064" numCol="1" anchor="ctr"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a:lstStyle>
          <a:p>
            <a:pPr defTabSz="784225">
              <a:defRPr/>
            </a:pPr>
            <a:r>
              <a:rPr lang="zh-CN" altLang="en-US" sz="3200" b="1" dirty="0">
                <a:solidFill>
                  <a:srgbClr val="990000"/>
                </a:solidFill>
                <a:latin typeface="+mj-ea"/>
                <a:ea typeface="+mj-ea"/>
                <a:cs typeface="Times New Roman" pitchFamily="18" charset="0"/>
              </a:rPr>
              <a:t>在网计算方案</a:t>
            </a:r>
            <a:r>
              <a:rPr lang="en-US" altLang="zh-CN" sz="3200" b="1" dirty="0">
                <a:solidFill>
                  <a:srgbClr val="990000"/>
                </a:solidFill>
                <a:latin typeface="+mj-ea"/>
                <a:ea typeface="+mj-ea"/>
                <a:cs typeface="Times New Roman" pitchFamily="18" charset="0"/>
              </a:rPr>
              <a:t>&amp;</a:t>
            </a:r>
            <a:r>
              <a:rPr lang="zh-CN" altLang="en-US" sz="3200" b="1" dirty="0">
                <a:solidFill>
                  <a:srgbClr val="990000"/>
                </a:solidFill>
                <a:latin typeface="+mj-ea"/>
                <a:ea typeface="+mj-ea"/>
                <a:cs typeface="Times New Roman" pitchFamily="18" charset="0"/>
              </a:rPr>
              <a:t>效果</a:t>
            </a:r>
          </a:p>
        </p:txBody>
      </p:sp>
      <p:cxnSp>
        <p:nvCxnSpPr>
          <p:cNvPr id="7" name="直接连接符 6"/>
          <p:cNvCxnSpPr/>
          <p:nvPr/>
        </p:nvCxnSpPr>
        <p:spPr bwMode="auto">
          <a:xfrm flipH="1" flipV="1">
            <a:off x="6035438" y="1170382"/>
            <a:ext cx="26397" cy="4757103"/>
          </a:xfrm>
          <a:prstGeom prst="line">
            <a:avLst/>
          </a:prstGeom>
          <a:noFill/>
          <a:ln w="9525">
            <a:solidFill>
              <a:schemeClr val="tx1">
                <a:lumMod val="65000"/>
                <a:lumOff val="35000"/>
              </a:schemeClr>
            </a:solidFill>
            <a:prstDash val="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 name="组合 15"/>
          <p:cNvGrpSpPr/>
          <p:nvPr/>
        </p:nvGrpSpPr>
        <p:grpSpPr>
          <a:xfrm>
            <a:off x="6352138" y="987184"/>
            <a:ext cx="5310906" cy="2688686"/>
            <a:chOff x="6696531" y="968233"/>
            <a:chExt cx="5019687" cy="2627103"/>
          </a:xfrm>
        </p:grpSpPr>
        <p:pic>
          <p:nvPicPr>
            <p:cNvPr id="8" name="图片 7"/>
            <p:cNvPicPr>
              <a:picLocks noChangeAspect="1"/>
            </p:cNvPicPr>
            <p:nvPr/>
          </p:nvPicPr>
          <p:blipFill>
            <a:blip r:embed="rId5"/>
            <a:stretch>
              <a:fillRect/>
            </a:stretch>
          </p:blipFill>
          <p:spPr>
            <a:xfrm>
              <a:off x="6696531" y="968233"/>
              <a:ext cx="5019687" cy="2258941"/>
            </a:xfrm>
            <a:prstGeom prst="rect">
              <a:avLst/>
            </a:prstGeom>
          </p:spPr>
        </p:pic>
        <p:pic>
          <p:nvPicPr>
            <p:cNvPr id="9" name="图片 8"/>
            <p:cNvPicPr>
              <a:picLocks noChangeAspect="1"/>
            </p:cNvPicPr>
            <p:nvPr/>
          </p:nvPicPr>
          <p:blipFill>
            <a:blip r:embed="rId6"/>
            <a:stretch>
              <a:fillRect/>
            </a:stretch>
          </p:blipFill>
          <p:spPr>
            <a:xfrm>
              <a:off x="7160941" y="3204380"/>
              <a:ext cx="1661153" cy="390956"/>
            </a:xfrm>
            <a:prstGeom prst="rect">
              <a:avLst/>
            </a:prstGeom>
          </p:spPr>
        </p:pic>
        <p:pic>
          <p:nvPicPr>
            <p:cNvPr id="10" name="图片 9"/>
            <p:cNvPicPr>
              <a:picLocks noChangeAspect="1"/>
            </p:cNvPicPr>
            <p:nvPr/>
          </p:nvPicPr>
          <p:blipFill>
            <a:blip r:embed="rId7"/>
            <a:stretch>
              <a:fillRect/>
            </a:stretch>
          </p:blipFill>
          <p:spPr>
            <a:xfrm>
              <a:off x="9286504" y="3175174"/>
              <a:ext cx="1738855" cy="406892"/>
            </a:xfrm>
            <a:prstGeom prst="rect">
              <a:avLst/>
            </a:prstGeom>
          </p:spPr>
        </p:pic>
      </p:grpSp>
      <p:grpSp>
        <p:nvGrpSpPr>
          <p:cNvPr id="17" name="组合 16"/>
          <p:cNvGrpSpPr/>
          <p:nvPr/>
        </p:nvGrpSpPr>
        <p:grpSpPr>
          <a:xfrm>
            <a:off x="6478081" y="3742660"/>
            <a:ext cx="5156387" cy="2497024"/>
            <a:chOff x="7021223" y="3742660"/>
            <a:chExt cx="4235604" cy="2497024"/>
          </a:xfrm>
        </p:grpSpPr>
        <p:pic>
          <p:nvPicPr>
            <p:cNvPr id="11" name="图片 10"/>
            <p:cNvPicPr>
              <a:picLocks noChangeAspect="1"/>
            </p:cNvPicPr>
            <p:nvPr/>
          </p:nvPicPr>
          <p:blipFill>
            <a:blip r:embed="rId8"/>
            <a:stretch>
              <a:fillRect/>
            </a:stretch>
          </p:blipFill>
          <p:spPr>
            <a:xfrm>
              <a:off x="7021223" y="3742660"/>
              <a:ext cx="4235604" cy="2070623"/>
            </a:xfrm>
            <a:prstGeom prst="rect">
              <a:avLst/>
            </a:prstGeom>
          </p:spPr>
        </p:pic>
        <p:pic>
          <p:nvPicPr>
            <p:cNvPr id="12" name="图片 11"/>
            <p:cNvPicPr>
              <a:picLocks noChangeAspect="1"/>
            </p:cNvPicPr>
            <p:nvPr/>
          </p:nvPicPr>
          <p:blipFill>
            <a:blip r:embed="rId9"/>
            <a:stretch>
              <a:fillRect/>
            </a:stretch>
          </p:blipFill>
          <p:spPr>
            <a:xfrm>
              <a:off x="9775379" y="5589222"/>
              <a:ext cx="1481448" cy="650462"/>
            </a:xfrm>
            <a:prstGeom prst="rect">
              <a:avLst/>
            </a:prstGeom>
          </p:spPr>
        </p:pic>
      </p:grpSp>
      <p:sp>
        <p:nvSpPr>
          <p:cNvPr id="13" name="矩形 12"/>
          <p:cNvSpPr/>
          <p:nvPr/>
        </p:nvSpPr>
        <p:spPr>
          <a:xfrm>
            <a:off x="715314" y="2802929"/>
            <a:ext cx="4765778" cy="276999"/>
          </a:xfrm>
          <a:prstGeom prst="rect">
            <a:avLst/>
          </a:prstGeom>
          <a:noFill/>
          <a:ln w="9525">
            <a:noFill/>
            <a:miter lim="800000"/>
            <a:headEnd/>
            <a:tailEnd/>
          </a:ln>
        </p:spPr>
        <p:txBody>
          <a:bodyPr wrap="square">
            <a:spAutoFit/>
          </a:bodyPr>
          <a:lstStyle/>
          <a:p>
            <a:pPr marL="285750" indent="-285750">
              <a:buFont typeface="Arial" panose="020B0604020202020204" pitchFamily="34" charset="0"/>
              <a:buChar char="•"/>
            </a:pPr>
            <a:r>
              <a:rPr lang="zh-CN" altLang="en-US" sz="1200" dirty="0" smtClean="0">
                <a:solidFill>
                  <a:srgbClr val="990000"/>
                </a:solidFill>
                <a:latin typeface="华文细黑" panose="02010600040101010101" pitchFamily="2" charset="-122"/>
                <a:ea typeface="华文细黑" panose="02010600040101010101" pitchFamily="2" charset="-122"/>
                <a:cs typeface="Times New Roman" pitchFamily="18" charset="0"/>
              </a:rPr>
              <a:t>当前集合通信过程中计算在服务器侧，网络只负责报文的转发</a:t>
            </a:r>
            <a:endParaRPr lang="en-US" sz="1200" baseline="30000" dirty="0">
              <a:solidFill>
                <a:srgbClr val="990000"/>
              </a:solidFill>
              <a:latin typeface="华文细黑" panose="02010600040101010101" pitchFamily="2" charset="-122"/>
              <a:ea typeface="华文细黑" panose="02010600040101010101" pitchFamily="2" charset="-122"/>
              <a:cs typeface="Times New Roman" pitchFamily="18" charset="0"/>
            </a:endParaRPr>
          </a:p>
        </p:txBody>
      </p:sp>
      <p:sp>
        <p:nvSpPr>
          <p:cNvPr id="14" name="文本框 13"/>
          <p:cNvSpPr txBox="1"/>
          <p:nvPr/>
        </p:nvSpPr>
        <p:spPr>
          <a:xfrm>
            <a:off x="-8021" y="5434436"/>
            <a:ext cx="6043460" cy="461665"/>
          </a:xfrm>
          <a:prstGeom prst="rect">
            <a:avLst/>
          </a:prstGeom>
          <a:noFill/>
          <a:ln w="9525">
            <a:noFill/>
            <a:miter lim="800000"/>
            <a:headEnd/>
            <a:tailEnd/>
          </a:ln>
        </p:spPr>
        <p:txBody>
          <a:bodyPr wrap="square">
            <a:spAutoFit/>
          </a:bodyPr>
          <a:lstStyle>
            <a:defPPr>
              <a:defRPr lang="zh-CN"/>
            </a:defPPr>
            <a:lvl1pPr>
              <a:defRPr sz="1300" b="1">
                <a:solidFill>
                  <a:srgbClr val="990000"/>
                </a:solidFill>
                <a:cs typeface="Times New Roman" pitchFamily="18" charset="0"/>
              </a:defRPr>
            </a:lvl1pPr>
          </a:lstStyle>
          <a:p>
            <a:pPr marL="171450" indent="-171450">
              <a:buFont typeface="Arial" panose="020B0604020202020204" pitchFamily="34" charset="0"/>
              <a:buChar char="•"/>
            </a:pPr>
            <a:r>
              <a:rPr lang="zh-CN" altLang="en-US" sz="1200" b="0" dirty="0">
                <a:latin typeface="华文细黑" panose="02010600040101010101" pitchFamily="2" charset="-122"/>
                <a:ea typeface="华文细黑" panose="02010600040101010101" pitchFamily="2" charset="-122"/>
              </a:rPr>
              <a:t>在网</a:t>
            </a:r>
            <a:r>
              <a:rPr lang="zh-CN" altLang="en-US" sz="1200" b="0" dirty="0" smtClean="0">
                <a:latin typeface="华文细黑" panose="02010600040101010101" pitchFamily="2" charset="-122"/>
                <a:ea typeface="华文细黑" panose="02010600040101010101" pitchFamily="2" charset="-122"/>
              </a:rPr>
              <a:t>计算方案，将集合通信中的计算上移到网络中，把横向的</a:t>
            </a:r>
            <a:r>
              <a:rPr lang="en-US" altLang="zh-CN" sz="1200" b="0" dirty="0" smtClean="0">
                <a:latin typeface="华文细黑" panose="02010600040101010101" pitchFamily="2" charset="-122"/>
                <a:ea typeface="华文细黑" panose="02010600040101010101" pitchFamily="2" charset="-122"/>
              </a:rPr>
              <a:t>scale-out</a:t>
            </a:r>
            <a:r>
              <a:rPr lang="zh-CN" altLang="en-US" sz="1200" b="0" dirty="0" smtClean="0">
                <a:latin typeface="华文细黑" panose="02010600040101010101" pitchFamily="2" charset="-122"/>
                <a:ea typeface="华文细黑" panose="02010600040101010101" pitchFamily="2" charset="-122"/>
              </a:rPr>
              <a:t>变成了纵向的</a:t>
            </a:r>
            <a:r>
              <a:rPr lang="en-US" altLang="zh-CN" sz="1200" b="0" dirty="0" smtClean="0">
                <a:latin typeface="华文细黑" panose="02010600040101010101" pitchFamily="2" charset="-122"/>
                <a:ea typeface="华文细黑" panose="02010600040101010101" pitchFamily="2" charset="-122"/>
              </a:rPr>
              <a:t>scale-up</a:t>
            </a:r>
            <a:r>
              <a:rPr lang="zh-CN" altLang="en-US" sz="1200" b="0" dirty="0" smtClean="0">
                <a:latin typeface="华文细黑" panose="02010600040101010101" pitchFamily="2" charset="-122"/>
                <a:ea typeface="华文细黑" panose="02010600040101010101" pitchFamily="2" charset="-122"/>
              </a:rPr>
              <a:t>，集合通信的开销和规模</a:t>
            </a:r>
            <a:r>
              <a:rPr lang="zh-CN" altLang="en-US" sz="1200" b="0" smtClean="0">
                <a:latin typeface="华文细黑" panose="02010600040101010101" pitchFamily="2" charset="-122"/>
                <a:ea typeface="华文细黑" panose="02010600040101010101" pitchFamily="2" charset="-122"/>
              </a:rPr>
              <a:t>无关</a:t>
            </a:r>
            <a:r>
              <a:rPr lang="zh-CN" altLang="en-US" sz="1200" b="0" smtClean="0">
                <a:latin typeface="华文细黑" panose="02010600040101010101" pitchFamily="2" charset="-122"/>
                <a:ea typeface="华文细黑" panose="02010600040101010101" pitchFamily="2" charset="-122"/>
              </a:rPr>
              <a:t>；</a:t>
            </a:r>
            <a:endParaRPr lang="en-US" sz="1200" b="0" dirty="0">
              <a:latin typeface="华文细黑" panose="02010600040101010101" pitchFamily="2" charset="-122"/>
              <a:ea typeface="华文细黑" panose="02010600040101010101" pitchFamily="2" charset="-122"/>
            </a:endParaRPr>
          </a:p>
        </p:txBody>
      </p:sp>
      <p:sp>
        <p:nvSpPr>
          <p:cNvPr id="15" name="Rectangle 3"/>
          <p:cNvSpPr txBox="1">
            <a:spLocks noChangeArrowheads="1"/>
          </p:cNvSpPr>
          <p:nvPr/>
        </p:nvSpPr>
        <p:spPr bwMode="auto">
          <a:xfrm>
            <a:off x="157275" y="6373264"/>
            <a:ext cx="11385157" cy="376605"/>
          </a:xfrm>
          <a:prstGeom prst="rect">
            <a:avLst/>
          </a:prstGeom>
          <a:solidFill>
            <a:srgbClr val="0070C0"/>
          </a:solidFill>
          <a:ln w="9525">
            <a:noFill/>
            <a:miter lim="800000"/>
            <a:headEnd/>
            <a:tailEnd/>
          </a:ln>
          <a:effectLst/>
        </p:spPr>
        <p:txBody>
          <a:bodyPr lIns="80152" tIns="40076" rIns="80152" bIns="40076" anchor="ctr"/>
          <a:lstStyle/>
          <a:p>
            <a:pPr marL="300038" indent="-300038" defTabSz="801688">
              <a:lnSpc>
                <a:spcPct val="140000"/>
              </a:lnSpc>
              <a:buClr>
                <a:schemeClr val="bg2"/>
              </a:buClr>
              <a:buSzPct val="100000"/>
            </a:pPr>
            <a:r>
              <a:rPr lang="zh-CN" altLang="en-US" sz="1600" kern="0" dirty="0" smtClean="0">
                <a:solidFill>
                  <a:schemeClr val="bg1"/>
                </a:solidFill>
                <a:latin typeface="华文细黑" panose="02010600040101010101" pitchFamily="2" charset="-122"/>
                <a:ea typeface="华文细黑" panose="02010600040101010101" pitchFamily="2" charset="-122"/>
                <a:cs typeface="Times New Roman" pitchFamily="18" charset="0"/>
              </a:rPr>
              <a:t>在</a:t>
            </a:r>
            <a:r>
              <a:rPr lang="en-US" altLang="zh-CN" sz="1600" kern="0" dirty="0" err="1" smtClean="0">
                <a:solidFill>
                  <a:schemeClr val="bg1"/>
                </a:solidFill>
                <a:latin typeface="华文细黑" panose="02010600040101010101" pitchFamily="2" charset="-122"/>
                <a:ea typeface="华文细黑" panose="02010600040101010101" pitchFamily="2" charset="-122"/>
                <a:cs typeface="Times New Roman" pitchFamily="18" charset="0"/>
              </a:rPr>
              <a:t>Tolly</a:t>
            </a:r>
            <a:r>
              <a:rPr lang="zh-CN" altLang="en-US" sz="1600" kern="0" dirty="0" smtClean="0">
                <a:solidFill>
                  <a:schemeClr val="bg1"/>
                </a:solidFill>
                <a:latin typeface="华文细黑" panose="02010600040101010101" pitchFamily="2" charset="-122"/>
                <a:ea typeface="华文细黑" panose="02010600040101010101" pitchFamily="2" charset="-122"/>
                <a:cs typeface="Times New Roman" pitchFamily="18" charset="0"/>
              </a:rPr>
              <a:t>认证测试中，使能在网计算，计算任务完成时间较</a:t>
            </a:r>
            <a:r>
              <a:rPr lang="en-US" altLang="zh-CN" sz="1600" kern="0" dirty="0">
                <a:solidFill>
                  <a:schemeClr val="bg1"/>
                </a:solidFill>
                <a:latin typeface="华文细黑" panose="02010600040101010101" pitchFamily="2" charset="-122"/>
                <a:ea typeface="华文细黑" panose="02010600040101010101" pitchFamily="2" charset="-122"/>
                <a:cs typeface="Times New Roman" pitchFamily="18" charset="0"/>
              </a:rPr>
              <a:t>C</a:t>
            </a:r>
            <a:r>
              <a:rPr lang="zh-CN" altLang="en-US" sz="1600" kern="0" dirty="0" smtClean="0">
                <a:solidFill>
                  <a:schemeClr val="bg1"/>
                </a:solidFill>
                <a:latin typeface="华文细黑" panose="02010600040101010101" pitchFamily="2" charset="-122"/>
                <a:ea typeface="华文细黑" panose="02010600040101010101" pitchFamily="2" charset="-122"/>
                <a:cs typeface="Times New Roman" pitchFamily="18" charset="0"/>
              </a:rPr>
              <a:t>公司设备</a:t>
            </a:r>
            <a:r>
              <a:rPr lang="zh-CN" altLang="en-US" sz="1600" b="1" kern="0" dirty="0" smtClean="0">
                <a:solidFill>
                  <a:srgbClr val="FF0000"/>
                </a:solidFill>
                <a:latin typeface="华文细黑" panose="02010600040101010101" pitchFamily="2" charset="-122"/>
                <a:ea typeface="华文细黑" panose="02010600040101010101" pitchFamily="2" charset="-122"/>
                <a:cs typeface="Times New Roman" pitchFamily="18" charset="0"/>
              </a:rPr>
              <a:t>缩短</a:t>
            </a:r>
            <a:r>
              <a:rPr lang="en-US" altLang="zh-CN" sz="1600" b="1" kern="0" dirty="0" smtClean="0">
                <a:solidFill>
                  <a:srgbClr val="FF0000"/>
                </a:solidFill>
                <a:latin typeface="华文细黑" panose="02010600040101010101" pitchFamily="2" charset="-122"/>
                <a:ea typeface="华文细黑" panose="02010600040101010101" pitchFamily="2" charset="-122"/>
                <a:cs typeface="Times New Roman" pitchFamily="18" charset="0"/>
              </a:rPr>
              <a:t>30%</a:t>
            </a:r>
            <a:r>
              <a:rPr lang="zh-CN" altLang="en-US" sz="1600" kern="0" dirty="0" smtClean="0">
                <a:solidFill>
                  <a:schemeClr val="bg1"/>
                </a:solidFill>
                <a:latin typeface="华文细黑" panose="02010600040101010101" pitchFamily="2" charset="-122"/>
                <a:ea typeface="华文细黑" panose="02010600040101010101" pitchFamily="2" charset="-122"/>
                <a:cs typeface="Times New Roman" pitchFamily="18" charset="0"/>
              </a:rPr>
              <a:t>，达到专网</a:t>
            </a:r>
            <a:r>
              <a:rPr lang="en-US" altLang="zh-CN" sz="1600" kern="0" dirty="0" smtClean="0">
                <a:solidFill>
                  <a:schemeClr val="bg1"/>
                </a:solidFill>
                <a:latin typeface="华文细黑" panose="02010600040101010101" pitchFamily="2" charset="-122"/>
                <a:ea typeface="华文细黑" panose="02010600040101010101" pitchFamily="2" charset="-122"/>
                <a:cs typeface="Times New Roman" pitchFamily="18" charset="0"/>
              </a:rPr>
              <a:t>IB</a:t>
            </a:r>
            <a:r>
              <a:rPr lang="zh-CN" altLang="en-US" sz="1600" kern="0" dirty="0" smtClean="0">
                <a:solidFill>
                  <a:schemeClr val="bg1"/>
                </a:solidFill>
                <a:latin typeface="华文细黑" panose="02010600040101010101" pitchFamily="2" charset="-122"/>
                <a:ea typeface="华文细黑" panose="02010600040101010101" pitchFamily="2" charset="-122"/>
                <a:cs typeface="Times New Roman" pitchFamily="18" charset="0"/>
              </a:rPr>
              <a:t>的</a:t>
            </a:r>
            <a:r>
              <a:rPr lang="en-US" altLang="zh-CN" sz="1600" kern="0" dirty="0" smtClean="0">
                <a:solidFill>
                  <a:schemeClr val="bg1"/>
                </a:solidFill>
                <a:latin typeface="华文细黑" panose="02010600040101010101" pitchFamily="2" charset="-122"/>
                <a:ea typeface="华文细黑" panose="02010600040101010101" pitchFamily="2" charset="-122"/>
                <a:cs typeface="Times New Roman" pitchFamily="18" charset="0"/>
              </a:rPr>
              <a:t>93%</a:t>
            </a:r>
            <a:endParaRPr lang="zh-CN" altLang="en-US" sz="1600" kern="0" dirty="0">
              <a:solidFill>
                <a:schemeClr val="bg1"/>
              </a:solidFill>
              <a:latin typeface="华文细黑" panose="02010600040101010101" pitchFamily="2" charset="-122"/>
              <a:ea typeface="华文细黑" panose="02010600040101010101" pitchFamily="2" charset="-122"/>
              <a:cs typeface="Times New Roman" pitchFamily="18" charset="0"/>
            </a:endParaRPr>
          </a:p>
        </p:txBody>
      </p:sp>
      <p:sp>
        <p:nvSpPr>
          <p:cNvPr id="18" name="矩形 17"/>
          <p:cNvSpPr/>
          <p:nvPr/>
        </p:nvSpPr>
        <p:spPr>
          <a:xfrm>
            <a:off x="2252303" y="3662289"/>
            <a:ext cx="542925" cy="319161"/>
          </a:xfrm>
          <a:prstGeom prst="rect">
            <a:avLst/>
          </a:prstGeom>
          <a:solidFill>
            <a:srgbClr val="7030A0">
              <a:alpha val="40000"/>
            </a:srgbClr>
          </a:solidFill>
          <a:ln w="50800">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pPr>
            <a:endParaRPr lang="zh-CN" altLang="en-US" sz="1000" dirty="0">
              <a:latin typeface="华文细黑" panose="02010600040101010101" pitchFamily="2" charset="-122"/>
              <a:ea typeface="华文细黑" panose="02010600040101010101" pitchFamily="2" charset="-122"/>
            </a:endParaRPr>
          </a:p>
        </p:txBody>
      </p:sp>
      <p:sp>
        <p:nvSpPr>
          <p:cNvPr id="19" name="矩形 18"/>
          <p:cNvSpPr/>
          <p:nvPr/>
        </p:nvSpPr>
        <p:spPr>
          <a:xfrm>
            <a:off x="3254706" y="3666978"/>
            <a:ext cx="542925" cy="319161"/>
          </a:xfrm>
          <a:prstGeom prst="rect">
            <a:avLst/>
          </a:prstGeom>
          <a:solidFill>
            <a:srgbClr val="7030A0">
              <a:alpha val="40000"/>
            </a:srgbClr>
          </a:solidFill>
          <a:ln w="50800">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pPr>
            <a:endParaRPr lang="zh-CN" altLang="en-US" sz="1000" dirty="0">
              <a:latin typeface="华文细黑" panose="02010600040101010101" pitchFamily="2" charset="-122"/>
              <a:ea typeface="华文细黑" panose="02010600040101010101" pitchFamily="2" charset="-122"/>
            </a:endParaRPr>
          </a:p>
        </p:txBody>
      </p:sp>
      <p:sp>
        <p:nvSpPr>
          <p:cNvPr id="20" name="矩形 19"/>
          <p:cNvSpPr/>
          <p:nvPr/>
        </p:nvSpPr>
        <p:spPr>
          <a:xfrm>
            <a:off x="1983296" y="4465678"/>
            <a:ext cx="542925" cy="319161"/>
          </a:xfrm>
          <a:prstGeom prst="rect">
            <a:avLst/>
          </a:prstGeom>
          <a:solidFill>
            <a:srgbClr val="7030A0">
              <a:alpha val="40000"/>
            </a:srgbClr>
          </a:solidFill>
          <a:ln w="50800">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dirty="0">
              <a:latin typeface="华文细黑" panose="02010600040101010101" pitchFamily="2" charset="-122"/>
              <a:ea typeface="华文细黑" panose="02010600040101010101" pitchFamily="2" charset="-122"/>
            </a:endParaRPr>
          </a:p>
        </p:txBody>
      </p:sp>
      <p:sp>
        <p:nvSpPr>
          <p:cNvPr id="21" name="矩形 20"/>
          <p:cNvSpPr/>
          <p:nvPr/>
        </p:nvSpPr>
        <p:spPr>
          <a:xfrm>
            <a:off x="3427105" y="4465678"/>
            <a:ext cx="542925" cy="319161"/>
          </a:xfrm>
          <a:prstGeom prst="rect">
            <a:avLst/>
          </a:prstGeom>
          <a:solidFill>
            <a:srgbClr val="7030A0">
              <a:alpha val="40000"/>
            </a:srgbClr>
          </a:solidFill>
          <a:ln w="50800">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dirty="0">
              <a:latin typeface="华文细黑" panose="02010600040101010101" pitchFamily="2" charset="-122"/>
              <a:ea typeface="华文细黑" panose="02010600040101010101" pitchFamily="2" charset="-122"/>
            </a:endParaRPr>
          </a:p>
        </p:txBody>
      </p:sp>
      <p:grpSp>
        <p:nvGrpSpPr>
          <p:cNvPr id="68" name="组合 67"/>
          <p:cNvGrpSpPr/>
          <p:nvPr/>
        </p:nvGrpSpPr>
        <p:grpSpPr>
          <a:xfrm>
            <a:off x="1441506" y="5215365"/>
            <a:ext cx="2897915" cy="234027"/>
            <a:chOff x="1501678" y="4932143"/>
            <a:chExt cx="2897915" cy="234027"/>
          </a:xfrm>
          <a:noFill/>
        </p:grpSpPr>
        <p:sp>
          <p:nvSpPr>
            <p:cNvPr id="22" name="椭圆 21"/>
            <p:cNvSpPr/>
            <p:nvPr/>
          </p:nvSpPr>
          <p:spPr>
            <a:xfrm>
              <a:off x="1501678" y="4932847"/>
              <a:ext cx="190500" cy="209550"/>
            </a:xfrm>
            <a:prstGeom prst="ellipse">
              <a:avLst/>
            </a:prstGeom>
            <a:grpFill/>
            <a:ln w="9525" cap="flat" cmpd="sng" algn="ctr">
              <a:solidFill>
                <a:schemeClr val="tx1">
                  <a:lumMod val="65000"/>
                  <a:lumOff val="35000"/>
                </a:schemeClr>
              </a:solid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ctr" anchorCtr="1" forceAA="0" compatLnSpc="1">
              <a:prstTxWarp prst="textNoShape">
                <a:avLst/>
              </a:prstTxWarp>
              <a:noAutofit/>
            </a:bodyPr>
            <a:lstStyle/>
            <a:p>
              <a:pPr algn="ctr" defTabSz="877888" eaLnBrk="0" hangingPunct="0">
                <a:lnSpc>
                  <a:spcPts val="1500"/>
                </a:lnSpc>
                <a:buClrTx/>
              </a:pPr>
              <a:endParaRPr lang="zh-CN" altLang="en-US" sz="1400" b="0" dirty="0" smtClean="0">
                <a:latin typeface="华文细黑" panose="02010600040101010101" pitchFamily="2" charset="-122"/>
                <a:ea typeface="华文细黑" panose="02010600040101010101" pitchFamily="2" charset="-122"/>
              </a:endParaRPr>
            </a:p>
          </p:txBody>
        </p:sp>
        <p:sp>
          <p:nvSpPr>
            <p:cNvPr id="23" name="椭圆 22"/>
            <p:cNvSpPr/>
            <p:nvPr/>
          </p:nvSpPr>
          <p:spPr>
            <a:xfrm>
              <a:off x="1836964" y="4947095"/>
              <a:ext cx="190500" cy="209550"/>
            </a:xfrm>
            <a:prstGeom prst="ellipse">
              <a:avLst/>
            </a:prstGeom>
            <a:grpFill/>
            <a:ln w="9525" cap="flat" cmpd="sng" algn="ctr">
              <a:solidFill>
                <a:schemeClr val="tx1">
                  <a:lumMod val="65000"/>
                  <a:lumOff val="35000"/>
                </a:schemeClr>
              </a:solid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ctr" anchorCtr="1" forceAA="0" compatLnSpc="1">
              <a:prstTxWarp prst="textNoShape">
                <a:avLst/>
              </a:prstTxWarp>
              <a:noAutofit/>
            </a:bodyPr>
            <a:lstStyle/>
            <a:p>
              <a:pPr algn="ctr" defTabSz="877888" eaLnBrk="0" hangingPunct="0">
                <a:lnSpc>
                  <a:spcPts val="1500"/>
                </a:lnSpc>
                <a:buClrTx/>
              </a:pPr>
              <a:endParaRPr lang="zh-CN" altLang="en-US" sz="1400" b="0" dirty="0" smtClean="0">
                <a:latin typeface="华文细黑" panose="02010600040101010101" pitchFamily="2" charset="-122"/>
                <a:ea typeface="华文细黑" panose="02010600040101010101" pitchFamily="2" charset="-122"/>
              </a:endParaRPr>
            </a:p>
          </p:txBody>
        </p:sp>
        <p:sp>
          <p:nvSpPr>
            <p:cNvPr id="24" name="椭圆 23"/>
            <p:cNvSpPr/>
            <p:nvPr/>
          </p:nvSpPr>
          <p:spPr>
            <a:xfrm>
              <a:off x="2227604" y="4932143"/>
              <a:ext cx="190500" cy="209550"/>
            </a:xfrm>
            <a:prstGeom prst="ellipse">
              <a:avLst/>
            </a:prstGeom>
            <a:grpFill/>
            <a:ln w="9525" cap="flat" cmpd="sng" algn="ctr">
              <a:solidFill>
                <a:schemeClr val="tx1">
                  <a:lumMod val="65000"/>
                  <a:lumOff val="35000"/>
                </a:schemeClr>
              </a:solid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ctr" anchorCtr="1" forceAA="0" compatLnSpc="1">
              <a:prstTxWarp prst="textNoShape">
                <a:avLst/>
              </a:prstTxWarp>
              <a:noAutofit/>
            </a:bodyPr>
            <a:lstStyle/>
            <a:p>
              <a:pPr algn="ctr" defTabSz="877888" eaLnBrk="0" hangingPunct="0">
                <a:lnSpc>
                  <a:spcPts val="1500"/>
                </a:lnSpc>
                <a:buClrTx/>
              </a:pPr>
              <a:endParaRPr lang="zh-CN" altLang="en-US" sz="1400" b="0" dirty="0" smtClean="0">
                <a:latin typeface="华文细黑" panose="02010600040101010101" pitchFamily="2" charset="-122"/>
                <a:ea typeface="华文细黑" panose="02010600040101010101" pitchFamily="2" charset="-122"/>
              </a:endParaRPr>
            </a:p>
          </p:txBody>
        </p:sp>
        <p:sp>
          <p:nvSpPr>
            <p:cNvPr id="25" name="椭圆 24"/>
            <p:cNvSpPr/>
            <p:nvPr/>
          </p:nvSpPr>
          <p:spPr>
            <a:xfrm>
              <a:off x="2610837" y="4937570"/>
              <a:ext cx="190500" cy="209550"/>
            </a:xfrm>
            <a:prstGeom prst="ellipse">
              <a:avLst/>
            </a:prstGeom>
            <a:grpFill/>
            <a:ln w="9525" cap="flat" cmpd="sng" algn="ctr">
              <a:solidFill>
                <a:schemeClr val="tx1">
                  <a:lumMod val="65000"/>
                  <a:lumOff val="35000"/>
                </a:schemeClr>
              </a:solid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ctr" anchorCtr="1" forceAA="0" compatLnSpc="1">
              <a:prstTxWarp prst="textNoShape">
                <a:avLst/>
              </a:prstTxWarp>
              <a:noAutofit/>
            </a:bodyPr>
            <a:lstStyle/>
            <a:p>
              <a:pPr algn="ctr" defTabSz="877888" eaLnBrk="0" hangingPunct="0">
                <a:lnSpc>
                  <a:spcPts val="1500"/>
                </a:lnSpc>
                <a:buClrTx/>
              </a:pPr>
              <a:endParaRPr lang="zh-CN" altLang="en-US" sz="1400" b="0" dirty="0" smtClean="0">
                <a:latin typeface="华文细黑" panose="02010600040101010101" pitchFamily="2" charset="-122"/>
                <a:ea typeface="华文细黑" panose="02010600040101010101" pitchFamily="2" charset="-122"/>
              </a:endParaRPr>
            </a:p>
          </p:txBody>
        </p:sp>
        <p:sp>
          <p:nvSpPr>
            <p:cNvPr id="26" name="椭圆 25"/>
            <p:cNvSpPr/>
            <p:nvPr/>
          </p:nvSpPr>
          <p:spPr>
            <a:xfrm>
              <a:off x="3099934" y="4942372"/>
              <a:ext cx="190500" cy="209550"/>
            </a:xfrm>
            <a:prstGeom prst="ellipse">
              <a:avLst/>
            </a:prstGeom>
            <a:grpFill/>
            <a:ln w="9525" cap="flat" cmpd="sng" algn="ctr">
              <a:solidFill>
                <a:schemeClr val="tx1">
                  <a:lumMod val="65000"/>
                  <a:lumOff val="35000"/>
                </a:schemeClr>
              </a:solid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ctr" anchorCtr="1" forceAA="0" compatLnSpc="1">
              <a:prstTxWarp prst="textNoShape">
                <a:avLst/>
              </a:prstTxWarp>
              <a:noAutofit/>
            </a:bodyPr>
            <a:lstStyle/>
            <a:p>
              <a:pPr algn="ctr" defTabSz="877888" eaLnBrk="0" hangingPunct="0">
                <a:lnSpc>
                  <a:spcPts val="1500"/>
                </a:lnSpc>
                <a:buClrTx/>
              </a:pPr>
              <a:endParaRPr lang="zh-CN" altLang="en-US" sz="1400" b="0" dirty="0" smtClean="0">
                <a:latin typeface="华文细黑" panose="02010600040101010101" pitchFamily="2" charset="-122"/>
                <a:ea typeface="华文细黑" panose="02010600040101010101" pitchFamily="2" charset="-122"/>
              </a:endParaRPr>
            </a:p>
          </p:txBody>
        </p:sp>
        <p:sp>
          <p:nvSpPr>
            <p:cNvPr id="27" name="椭圆 26"/>
            <p:cNvSpPr/>
            <p:nvPr/>
          </p:nvSpPr>
          <p:spPr>
            <a:xfrm>
              <a:off x="3435220" y="4956620"/>
              <a:ext cx="190500" cy="209550"/>
            </a:xfrm>
            <a:prstGeom prst="ellipse">
              <a:avLst/>
            </a:prstGeom>
            <a:grpFill/>
            <a:ln w="9525" cap="flat" cmpd="sng" algn="ctr">
              <a:solidFill>
                <a:schemeClr val="tx1">
                  <a:lumMod val="65000"/>
                  <a:lumOff val="35000"/>
                </a:schemeClr>
              </a:solid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ctr" anchorCtr="1" forceAA="0" compatLnSpc="1">
              <a:prstTxWarp prst="textNoShape">
                <a:avLst/>
              </a:prstTxWarp>
              <a:noAutofit/>
            </a:bodyPr>
            <a:lstStyle/>
            <a:p>
              <a:pPr algn="ctr" defTabSz="877888" eaLnBrk="0" hangingPunct="0">
                <a:lnSpc>
                  <a:spcPts val="1500"/>
                </a:lnSpc>
                <a:buClrTx/>
              </a:pPr>
              <a:endParaRPr lang="zh-CN" altLang="en-US" sz="1400" b="0" dirty="0" smtClean="0">
                <a:latin typeface="华文细黑" panose="02010600040101010101" pitchFamily="2" charset="-122"/>
                <a:ea typeface="华文细黑" panose="02010600040101010101" pitchFamily="2" charset="-122"/>
              </a:endParaRPr>
            </a:p>
          </p:txBody>
        </p:sp>
        <p:sp>
          <p:nvSpPr>
            <p:cNvPr id="28" name="椭圆 27"/>
            <p:cNvSpPr/>
            <p:nvPr/>
          </p:nvSpPr>
          <p:spPr>
            <a:xfrm>
              <a:off x="3825860" y="4941668"/>
              <a:ext cx="190500" cy="209550"/>
            </a:xfrm>
            <a:prstGeom prst="ellipse">
              <a:avLst/>
            </a:prstGeom>
            <a:grpFill/>
            <a:ln w="9525" cap="flat" cmpd="sng" algn="ctr">
              <a:solidFill>
                <a:schemeClr val="tx1">
                  <a:lumMod val="65000"/>
                  <a:lumOff val="35000"/>
                </a:schemeClr>
              </a:solid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ctr" anchorCtr="1" forceAA="0" compatLnSpc="1">
              <a:prstTxWarp prst="textNoShape">
                <a:avLst/>
              </a:prstTxWarp>
              <a:noAutofit/>
            </a:bodyPr>
            <a:lstStyle/>
            <a:p>
              <a:pPr algn="ctr" defTabSz="877888" eaLnBrk="0" hangingPunct="0">
                <a:lnSpc>
                  <a:spcPts val="1500"/>
                </a:lnSpc>
                <a:buClrTx/>
              </a:pPr>
              <a:endParaRPr lang="zh-CN" altLang="en-US" sz="1400" b="0" dirty="0" smtClean="0">
                <a:latin typeface="华文细黑" panose="02010600040101010101" pitchFamily="2" charset="-122"/>
                <a:ea typeface="华文细黑" panose="02010600040101010101" pitchFamily="2" charset="-122"/>
              </a:endParaRPr>
            </a:p>
          </p:txBody>
        </p:sp>
        <p:sp>
          <p:nvSpPr>
            <p:cNvPr id="29" name="椭圆 28"/>
            <p:cNvSpPr/>
            <p:nvPr/>
          </p:nvSpPr>
          <p:spPr>
            <a:xfrm>
              <a:off x="4209093" y="4947095"/>
              <a:ext cx="190500" cy="209550"/>
            </a:xfrm>
            <a:prstGeom prst="ellipse">
              <a:avLst/>
            </a:prstGeom>
            <a:grpFill/>
            <a:ln w="9525" cap="flat" cmpd="sng" algn="ctr">
              <a:solidFill>
                <a:schemeClr val="tx1">
                  <a:lumMod val="65000"/>
                  <a:lumOff val="35000"/>
                </a:schemeClr>
              </a:solid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ctr" anchorCtr="1" forceAA="0" compatLnSpc="1">
              <a:prstTxWarp prst="textNoShape">
                <a:avLst/>
              </a:prstTxWarp>
              <a:noAutofit/>
            </a:bodyPr>
            <a:lstStyle/>
            <a:p>
              <a:pPr algn="ctr" defTabSz="877888" eaLnBrk="0" hangingPunct="0">
                <a:lnSpc>
                  <a:spcPts val="1500"/>
                </a:lnSpc>
                <a:buClrTx/>
              </a:pPr>
              <a:endParaRPr lang="zh-CN" altLang="en-US" sz="1400" b="0" dirty="0" smtClean="0">
                <a:latin typeface="华文细黑" panose="02010600040101010101" pitchFamily="2" charset="-122"/>
                <a:ea typeface="华文细黑" panose="02010600040101010101" pitchFamily="2" charset="-122"/>
              </a:endParaRPr>
            </a:p>
          </p:txBody>
        </p:sp>
      </p:grpSp>
      <p:cxnSp>
        <p:nvCxnSpPr>
          <p:cNvPr id="31" name="直接连接符 30"/>
          <p:cNvCxnSpPr>
            <a:stCxn id="18" idx="2"/>
            <a:endCxn id="20" idx="0"/>
          </p:cNvCxnSpPr>
          <p:nvPr/>
        </p:nvCxnSpPr>
        <p:spPr bwMode="auto">
          <a:xfrm flipH="1">
            <a:off x="2254759" y="3981450"/>
            <a:ext cx="269007" cy="484228"/>
          </a:xfrm>
          <a:prstGeom prst="line">
            <a:avLst/>
          </a:prstGeom>
          <a:noFill/>
          <a:ln w="12700" cap="flat" cmpd="sng" algn="ctr">
            <a:solidFill>
              <a:schemeClr val="tx1"/>
            </a:solidFill>
            <a:prstDash val="solid"/>
            <a:round/>
            <a:headEnd type="none" w="med" len="med"/>
            <a:tailEnd type="none" w="med" len="med"/>
          </a:ln>
          <a:effectLst/>
        </p:spPr>
      </p:cxnSp>
      <p:cxnSp>
        <p:nvCxnSpPr>
          <p:cNvPr id="33" name="直接连接符 32"/>
          <p:cNvCxnSpPr>
            <a:stCxn id="19" idx="2"/>
            <a:endCxn id="21" idx="0"/>
          </p:cNvCxnSpPr>
          <p:nvPr/>
        </p:nvCxnSpPr>
        <p:spPr bwMode="auto">
          <a:xfrm>
            <a:off x="3526169" y="3986139"/>
            <a:ext cx="172399" cy="479539"/>
          </a:xfrm>
          <a:prstGeom prst="line">
            <a:avLst/>
          </a:prstGeom>
          <a:noFill/>
          <a:ln w="12700" cap="flat" cmpd="sng" algn="ctr">
            <a:solidFill>
              <a:schemeClr val="tx1"/>
            </a:solidFill>
            <a:prstDash val="solid"/>
            <a:round/>
            <a:headEnd type="none" w="med" len="med"/>
            <a:tailEnd type="none" w="med" len="med"/>
          </a:ln>
          <a:effectLst/>
        </p:spPr>
      </p:cxnSp>
      <p:cxnSp>
        <p:nvCxnSpPr>
          <p:cNvPr id="35" name="直接连接符 34"/>
          <p:cNvCxnSpPr>
            <a:stCxn id="20" idx="0"/>
            <a:endCxn id="19" idx="2"/>
          </p:cNvCxnSpPr>
          <p:nvPr/>
        </p:nvCxnSpPr>
        <p:spPr bwMode="auto">
          <a:xfrm flipV="1">
            <a:off x="2254759" y="3986139"/>
            <a:ext cx="1271410" cy="479539"/>
          </a:xfrm>
          <a:prstGeom prst="line">
            <a:avLst/>
          </a:prstGeom>
          <a:noFill/>
          <a:ln w="12700" cap="flat" cmpd="sng" algn="ctr">
            <a:solidFill>
              <a:schemeClr val="tx1"/>
            </a:solidFill>
            <a:prstDash val="solid"/>
            <a:round/>
            <a:headEnd type="none" w="med" len="med"/>
            <a:tailEnd type="none" w="med" len="med"/>
          </a:ln>
          <a:effectLst/>
        </p:spPr>
      </p:cxnSp>
      <p:cxnSp>
        <p:nvCxnSpPr>
          <p:cNvPr id="37" name="直接连接符 36"/>
          <p:cNvCxnSpPr>
            <a:stCxn id="18" idx="2"/>
            <a:endCxn id="21" idx="0"/>
          </p:cNvCxnSpPr>
          <p:nvPr/>
        </p:nvCxnSpPr>
        <p:spPr bwMode="auto">
          <a:xfrm>
            <a:off x="2523766" y="3981450"/>
            <a:ext cx="1174802" cy="484228"/>
          </a:xfrm>
          <a:prstGeom prst="line">
            <a:avLst/>
          </a:prstGeom>
          <a:noFill/>
          <a:ln w="12700" cap="flat" cmpd="sng" algn="ctr">
            <a:solidFill>
              <a:schemeClr val="tx1"/>
            </a:solidFill>
            <a:prstDash val="solid"/>
            <a:round/>
            <a:headEnd type="none" w="med" len="med"/>
            <a:tailEnd type="none" w="med" len="med"/>
          </a:ln>
          <a:effectLst/>
        </p:spPr>
      </p:cxnSp>
      <p:cxnSp>
        <p:nvCxnSpPr>
          <p:cNvPr id="39" name="直接连接符 38"/>
          <p:cNvCxnSpPr>
            <a:stCxn id="20" idx="2"/>
            <a:endCxn id="22" idx="0"/>
          </p:cNvCxnSpPr>
          <p:nvPr/>
        </p:nvCxnSpPr>
        <p:spPr bwMode="auto">
          <a:xfrm flipH="1">
            <a:off x="1536756" y="4784839"/>
            <a:ext cx="718003" cy="431230"/>
          </a:xfrm>
          <a:prstGeom prst="line">
            <a:avLst/>
          </a:prstGeom>
          <a:noFill/>
          <a:ln w="12700" cap="flat" cmpd="sng" algn="ctr">
            <a:solidFill>
              <a:schemeClr val="tx1"/>
            </a:solidFill>
            <a:prstDash val="solid"/>
            <a:round/>
            <a:headEnd type="none" w="med" len="med"/>
            <a:tailEnd type="none" w="med" len="med"/>
          </a:ln>
          <a:effectLst/>
        </p:spPr>
      </p:cxnSp>
      <p:cxnSp>
        <p:nvCxnSpPr>
          <p:cNvPr id="41" name="直接连接符 40"/>
          <p:cNvCxnSpPr>
            <a:stCxn id="20" idx="2"/>
            <a:endCxn id="23" idx="0"/>
          </p:cNvCxnSpPr>
          <p:nvPr/>
        </p:nvCxnSpPr>
        <p:spPr bwMode="auto">
          <a:xfrm flipH="1">
            <a:off x="1872042" y="4784839"/>
            <a:ext cx="382717" cy="445478"/>
          </a:xfrm>
          <a:prstGeom prst="line">
            <a:avLst/>
          </a:prstGeom>
          <a:noFill/>
          <a:ln w="12700" cap="flat" cmpd="sng" algn="ctr">
            <a:solidFill>
              <a:schemeClr val="tx1"/>
            </a:solidFill>
            <a:prstDash val="solid"/>
            <a:round/>
            <a:headEnd type="none" w="med" len="med"/>
            <a:tailEnd type="none" w="med" len="med"/>
          </a:ln>
          <a:effectLst/>
        </p:spPr>
      </p:cxnSp>
      <p:cxnSp>
        <p:nvCxnSpPr>
          <p:cNvPr id="43" name="直接连接符 42"/>
          <p:cNvCxnSpPr>
            <a:stCxn id="20" idx="2"/>
            <a:endCxn id="24" idx="0"/>
          </p:cNvCxnSpPr>
          <p:nvPr/>
        </p:nvCxnSpPr>
        <p:spPr bwMode="auto">
          <a:xfrm>
            <a:off x="2254759" y="4784839"/>
            <a:ext cx="7923" cy="430526"/>
          </a:xfrm>
          <a:prstGeom prst="line">
            <a:avLst/>
          </a:prstGeom>
          <a:noFill/>
          <a:ln w="12700" cap="flat" cmpd="sng" algn="ctr">
            <a:solidFill>
              <a:schemeClr val="tx1"/>
            </a:solidFill>
            <a:prstDash val="solid"/>
            <a:round/>
            <a:headEnd type="none" w="med" len="med"/>
            <a:tailEnd type="none" w="med" len="med"/>
          </a:ln>
          <a:effectLst/>
        </p:spPr>
      </p:cxnSp>
      <p:cxnSp>
        <p:nvCxnSpPr>
          <p:cNvPr id="45" name="直接连接符 44"/>
          <p:cNvCxnSpPr>
            <a:stCxn id="20" idx="2"/>
            <a:endCxn id="25" idx="0"/>
          </p:cNvCxnSpPr>
          <p:nvPr/>
        </p:nvCxnSpPr>
        <p:spPr bwMode="auto">
          <a:xfrm>
            <a:off x="2254759" y="4784839"/>
            <a:ext cx="391156" cy="435953"/>
          </a:xfrm>
          <a:prstGeom prst="line">
            <a:avLst/>
          </a:prstGeom>
          <a:noFill/>
          <a:ln w="12700" cap="flat" cmpd="sng" algn="ctr">
            <a:solidFill>
              <a:schemeClr val="tx1"/>
            </a:solidFill>
            <a:prstDash val="solid"/>
            <a:round/>
            <a:headEnd type="none" w="med" len="med"/>
            <a:tailEnd type="none" w="med" len="med"/>
          </a:ln>
          <a:effectLst/>
        </p:spPr>
      </p:cxnSp>
      <p:cxnSp>
        <p:nvCxnSpPr>
          <p:cNvPr id="47" name="直接连接符 46"/>
          <p:cNvCxnSpPr>
            <a:stCxn id="21" idx="2"/>
            <a:endCxn id="26" idx="0"/>
          </p:cNvCxnSpPr>
          <p:nvPr/>
        </p:nvCxnSpPr>
        <p:spPr bwMode="auto">
          <a:xfrm flipH="1">
            <a:off x="3135012" y="4784839"/>
            <a:ext cx="563556" cy="440755"/>
          </a:xfrm>
          <a:prstGeom prst="line">
            <a:avLst/>
          </a:prstGeom>
          <a:noFill/>
          <a:ln w="12700" cap="flat" cmpd="sng" algn="ctr">
            <a:solidFill>
              <a:schemeClr val="tx1"/>
            </a:solidFill>
            <a:prstDash val="solid"/>
            <a:round/>
            <a:headEnd type="none" w="med" len="med"/>
            <a:tailEnd type="none" w="med" len="med"/>
          </a:ln>
          <a:effectLst/>
        </p:spPr>
      </p:cxnSp>
      <p:cxnSp>
        <p:nvCxnSpPr>
          <p:cNvPr id="49" name="直接连接符 48"/>
          <p:cNvCxnSpPr>
            <a:stCxn id="21" idx="2"/>
            <a:endCxn id="27" idx="0"/>
          </p:cNvCxnSpPr>
          <p:nvPr/>
        </p:nvCxnSpPr>
        <p:spPr bwMode="auto">
          <a:xfrm flipH="1">
            <a:off x="3470298" y="4784839"/>
            <a:ext cx="228270" cy="455003"/>
          </a:xfrm>
          <a:prstGeom prst="line">
            <a:avLst/>
          </a:prstGeom>
          <a:noFill/>
          <a:ln w="12700" cap="flat" cmpd="sng" algn="ctr">
            <a:solidFill>
              <a:schemeClr val="tx1"/>
            </a:solidFill>
            <a:prstDash val="solid"/>
            <a:round/>
            <a:headEnd type="none" w="med" len="med"/>
            <a:tailEnd type="none" w="med" len="med"/>
          </a:ln>
          <a:effectLst/>
        </p:spPr>
      </p:cxnSp>
      <p:cxnSp>
        <p:nvCxnSpPr>
          <p:cNvPr id="51" name="直接连接符 50"/>
          <p:cNvCxnSpPr>
            <a:stCxn id="21" idx="2"/>
            <a:endCxn id="28" idx="0"/>
          </p:cNvCxnSpPr>
          <p:nvPr/>
        </p:nvCxnSpPr>
        <p:spPr bwMode="auto">
          <a:xfrm>
            <a:off x="3698568" y="4784839"/>
            <a:ext cx="162370" cy="440051"/>
          </a:xfrm>
          <a:prstGeom prst="line">
            <a:avLst/>
          </a:prstGeom>
          <a:noFill/>
          <a:ln w="12700" cap="flat" cmpd="sng" algn="ctr">
            <a:solidFill>
              <a:schemeClr val="tx1"/>
            </a:solidFill>
            <a:prstDash val="solid"/>
            <a:round/>
            <a:headEnd type="none" w="med" len="med"/>
            <a:tailEnd type="none" w="med" len="med"/>
          </a:ln>
          <a:effectLst/>
        </p:spPr>
      </p:cxnSp>
      <p:cxnSp>
        <p:nvCxnSpPr>
          <p:cNvPr id="55" name="直接连接符 54"/>
          <p:cNvCxnSpPr>
            <a:stCxn id="29" idx="0"/>
            <a:endCxn id="21" idx="2"/>
          </p:cNvCxnSpPr>
          <p:nvPr/>
        </p:nvCxnSpPr>
        <p:spPr bwMode="auto">
          <a:xfrm flipH="1" flipV="1">
            <a:off x="3698568" y="4784839"/>
            <a:ext cx="545603" cy="445478"/>
          </a:xfrm>
          <a:prstGeom prst="line">
            <a:avLst/>
          </a:prstGeom>
          <a:noFill/>
          <a:ln w="12700" cap="flat" cmpd="sng" algn="ctr">
            <a:solidFill>
              <a:schemeClr val="tx1"/>
            </a:solidFill>
            <a:prstDash val="solid"/>
            <a:round/>
            <a:headEnd type="none" w="med" len="med"/>
            <a:tailEnd type="none" w="med" len="med"/>
          </a:ln>
          <a:effectLst/>
        </p:spPr>
      </p:cxnSp>
      <p:cxnSp>
        <p:nvCxnSpPr>
          <p:cNvPr id="57" name="直接箭头连接符 56"/>
          <p:cNvCxnSpPr/>
          <p:nvPr/>
        </p:nvCxnSpPr>
        <p:spPr bwMode="auto">
          <a:xfrm flipV="1">
            <a:off x="1565962" y="4868627"/>
            <a:ext cx="477668" cy="293760"/>
          </a:xfrm>
          <a:prstGeom prst="straightConnector1">
            <a:avLst/>
          </a:prstGeom>
          <a:noFill/>
          <a:ln w="12700" cap="flat" cmpd="sng" algn="ctr">
            <a:solidFill>
              <a:srgbClr val="00B0F0"/>
            </a:solidFill>
            <a:prstDash val="solid"/>
            <a:round/>
            <a:headEnd type="triangle" w="med" len="med"/>
            <a:tailEnd type="triangle" w="med" len="med"/>
          </a:ln>
          <a:effectLst/>
        </p:spPr>
      </p:cxnSp>
      <p:cxnSp>
        <p:nvCxnSpPr>
          <p:cNvPr id="59" name="直接箭头连接符 58"/>
          <p:cNvCxnSpPr>
            <a:stCxn id="23" idx="1"/>
          </p:cNvCxnSpPr>
          <p:nvPr/>
        </p:nvCxnSpPr>
        <p:spPr bwMode="auto">
          <a:xfrm flipV="1">
            <a:off x="1804690" y="4902389"/>
            <a:ext cx="309860" cy="358616"/>
          </a:xfrm>
          <a:prstGeom prst="straightConnector1">
            <a:avLst/>
          </a:prstGeom>
          <a:noFill/>
          <a:ln w="12700" cap="flat" cmpd="sng" algn="ctr">
            <a:solidFill>
              <a:srgbClr val="00B0F0"/>
            </a:solidFill>
            <a:prstDash val="solid"/>
            <a:round/>
            <a:headEnd type="triangle" w="med" len="med"/>
            <a:tailEnd type="triangle" w="med" len="med"/>
          </a:ln>
          <a:effectLst/>
        </p:spPr>
      </p:cxnSp>
      <p:cxnSp>
        <p:nvCxnSpPr>
          <p:cNvPr id="61" name="直接箭头连接符 60"/>
          <p:cNvCxnSpPr/>
          <p:nvPr/>
        </p:nvCxnSpPr>
        <p:spPr bwMode="auto">
          <a:xfrm flipH="1" flipV="1">
            <a:off x="2303553" y="4873787"/>
            <a:ext cx="6440" cy="315465"/>
          </a:xfrm>
          <a:prstGeom prst="straightConnector1">
            <a:avLst/>
          </a:prstGeom>
          <a:noFill/>
          <a:ln w="12700" cap="flat" cmpd="sng" algn="ctr">
            <a:solidFill>
              <a:srgbClr val="00B0F0"/>
            </a:solidFill>
            <a:prstDash val="solid"/>
            <a:round/>
            <a:headEnd type="triangle" w="med" len="med"/>
            <a:tailEnd type="triangle" w="med" len="med"/>
          </a:ln>
          <a:effectLst/>
        </p:spPr>
      </p:cxnSp>
      <p:cxnSp>
        <p:nvCxnSpPr>
          <p:cNvPr id="63" name="直接箭头连接符 62"/>
          <p:cNvCxnSpPr/>
          <p:nvPr/>
        </p:nvCxnSpPr>
        <p:spPr bwMode="auto">
          <a:xfrm flipH="1" flipV="1">
            <a:off x="2357932" y="4823283"/>
            <a:ext cx="271893" cy="314453"/>
          </a:xfrm>
          <a:prstGeom prst="straightConnector1">
            <a:avLst/>
          </a:prstGeom>
          <a:noFill/>
          <a:ln w="12700" cap="flat" cmpd="sng" algn="ctr">
            <a:solidFill>
              <a:srgbClr val="00B0F0"/>
            </a:solidFill>
            <a:prstDash val="solid"/>
            <a:round/>
            <a:headEnd type="triangle" w="med" len="med"/>
            <a:tailEnd type="triangle" w="med" len="med"/>
          </a:ln>
          <a:effectLst/>
        </p:spPr>
      </p:cxnSp>
      <p:cxnSp>
        <p:nvCxnSpPr>
          <p:cNvPr id="65" name="直接箭头连接符 64"/>
          <p:cNvCxnSpPr/>
          <p:nvPr/>
        </p:nvCxnSpPr>
        <p:spPr bwMode="auto">
          <a:xfrm flipV="1">
            <a:off x="3104140" y="4854762"/>
            <a:ext cx="422029" cy="334490"/>
          </a:xfrm>
          <a:prstGeom prst="straightConnector1">
            <a:avLst/>
          </a:prstGeom>
          <a:noFill/>
          <a:ln w="12700" cap="flat" cmpd="sng" algn="ctr">
            <a:solidFill>
              <a:srgbClr val="00B0F0"/>
            </a:solidFill>
            <a:prstDash val="solid"/>
            <a:round/>
            <a:headEnd type="triangle" w="med" len="med"/>
            <a:tailEnd type="triangle" w="med" len="med"/>
          </a:ln>
          <a:effectLst/>
        </p:spPr>
      </p:cxnSp>
      <p:cxnSp>
        <p:nvCxnSpPr>
          <p:cNvPr id="79" name="直接箭头连接符 78"/>
          <p:cNvCxnSpPr/>
          <p:nvPr/>
        </p:nvCxnSpPr>
        <p:spPr bwMode="auto">
          <a:xfrm flipV="1">
            <a:off x="3427105" y="4902389"/>
            <a:ext cx="157328" cy="322501"/>
          </a:xfrm>
          <a:prstGeom prst="straightConnector1">
            <a:avLst/>
          </a:prstGeom>
          <a:noFill/>
          <a:ln w="12700" cap="flat" cmpd="sng" algn="ctr">
            <a:solidFill>
              <a:srgbClr val="00B0F0"/>
            </a:solidFill>
            <a:prstDash val="solid"/>
            <a:round/>
            <a:headEnd type="triangle" w="med" len="med"/>
            <a:tailEnd type="triangle" w="med" len="med"/>
          </a:ln>
          <a:effectLst/>
        </p:spPr>
      </p:cxnSp>
      <p:cxnSp>
        <p:nvCxnSpPr>
          <p:cNvPr id="81" name="直接箭头连接符 80"/>
          <p:cNvCxnSpPr/>
          <p:nvPr/>
        </p:nvCxnSpPr>
        <p:spPr bwMode="auto">
          <a:xfrm flipH="1" flipV="1">
            <a:off x="3783633" y="4881988"/>
            <a:ext cx="121666" cy="288348"/>
          </a:xfrm>
          <a:prstGeom prst="straightConnector1">
            <a:avLst/>
          </a:prstGeom>
          <a:noFill/>
          <a:ln w="12700" cap="flat" cmpd="sng" algn="ctr">
            <a:solidFill>
              <a:srgbClr val="00B0F0"/>
            </a:solidFill>
            <a:prstDash val="solid"/>
            <a:round/>
            <a:headEnd type="triangle" w="med" len="med"/>
            <a:tailEnd type="triangle" w="med" len="med"/>
          </a:ln>
          <a:effectLst/>
        </p:spPr>
      </p:cxnSp>
      <p:cxnSp>
        <p:nvCxnSpPr>
          <p:cNvPr id="83" name="直接箭头连接符 82"/>
          <p:cNvCxnSpPr/>
          <p:nvPr/>
        </p:nvCxnSpPr>
        <p:spPr bwMode="auto">
          <a:xfrm flipH="1" flipV="1">
            <a:off x="3832923" y="4825476"/>
            <a:ext cx="414001" cy="357303"/>
          </a:xfrm>
          <a:prstGeom prst="straightConnector1">
            <a:avLst/>
          </a:prstGeom>
          <a:noFill/>
          <a:ln w="12700" cap="flat" cmpd="sng" algn="ctr">
            <a:solidFill>
              <a:srgbClr val="00B0F0"/>
            </a:solidFill>
            <a:prstDash val="solid"/>
            <a:round/>
            <a:headEnd type="triangle" w="med" len="med"/>
            <a:tailEnd type="triangle" w="med" len="med"/>
          </a:ln>
          <a:effectLst/>
        </p:spPr>
      </p:cxnSp>
      <p:cxnSp>
        <p:nvCxnSpPr>
          <p:cNvPr id="85" name="直接箭头连接符 84"/>
          <p:cNvCxnSpPr/>
          <p:nvPr/>
        </p:nvCxnSpPr>
        <p:spPr bwMode="auto">
          <a:xfrm flipV="1">
            <a:off x="2195589" y="3999470"/>
            <a:ext cx="270000" cy="448188"/>
          </a:xfrm>
          <a:prstGeom prst="straightConnector1">
            <a:avLst/>
          </a:prstGeom>
          <a:noFill/>
          <a:ln w="12700" cap="flat" cmpd="sng" algn="ctr">
            <a:solidFill>
              <a:srgbClr val="00B0F0"/>
            </a:solidFill>
            <a:prstDash val="solid"/>
            <a:round/>
            <a:headEnd type="triangle" w="med" len="med"/>
            <a:tailEnd type="triangle" w="med" len="med"/>
          </a:ln>
          <a:effectLst/>
        </p:spPr>
      </p:cxnSp>
      <p:cxnSp>
        <p:nvCxnSpPr>
          <p:cNvPr id="87" name="直接箭头连接符 86"/>
          <p:cNvCxnSpPr/>
          <p:nvPr/>
        </p:nvCxnSpPr>
        <p:spPr bwMode="auto">
          <a:xfrm flipH="1" flipV="1">
            <a:off x="2665826" y="3986140"/>
            <a:ext cx="1009555" cy="433204"/>
          </a:xfrm>
          <a:prstGeom prst="straightConnector1">
            <a:avLst/>
          </a:prstGeom>
          <a:noFill/>
          <a:ln w="12700" cap="flat" cmpd="sng" algn="ctr">
            <a:solidFill>
              <a:srgbClr val="00B0F0"/>
            </a:solidFill>
            <a:prstDash val="solid"/>
            <a:round/>
            <a:headEnd type="triangle" w="med" len="med"/>
            <a:tailEnd type="triangle" w="med" len="med"/>
          </a:ln>
          <a:effectLst/>
        </p:spPr>
      </p:cxnSp>
      <p:sp>
        <p:nvSpPr>
          <p:cNvPr id="90" name="文本框 89"/>
          <p:cNvSpPr txBox="1"/>
          <p:nvPr/>
        </p:nvSpPr>
        <p:spPr>
          <a:xfrm>
            <a:off x="1742993" y="3698024"/>
            <a:ext cx="585417" cy="246221"/>
          </a:xfrm>
          <a:prstGeom prst="rect">
            <a:avLst/>
          </a:prstGeom>
          <a:noFill/>
        </p:spPr>
        <p:txBody>
          <a:bodyPr wrap="none" rtlCol="0">
            <a:spAutoFit/>
          </a:bodyPr>
          <a:lstStyle/>
          <a:p>
            <a:pPr>
              <a:buNone/>
            </a:pPr>
            <a:r>
              <a:rPr lang="en-US" altLang="zh-CN" sz="1000" dirty="0" smtClean="0">
                <a:latin typeface="华文细黑" panose="02010600040101010101" pitchFamily="2" charset="-122"/>
                <a:ea typeface="华文细黑" panose="02010600040101010101" pitchFamily="2" charset="-122"/>
              </a:rPr>
              <a:t>spine1</a:t>
            </a:r>
            <a:endParaRPr lang="zh-CN" altLang="en-US" sz="1400" b="0" dirty="0">
              <a:latin typeface="华文细黑" panose="02010600040101010101" pitchFamily="2" charset="-122"/>
              <a:ea typeface="华文细黑" panose="02010600040101010101" pitchFamily="2" charset="-122"/>
            </a:endParaRPr>
          </a:p>
        </p:txBody>
      </p:sp>
      <p:sp>
        <p:nvSpPr>
          <p:cNvPr id="91" name="文本框 90"/>
          <p:cNvSpPr txBox="1"/>
          <p:nvPr/>
        </p:nvSpPr>
        <p:spPr>
          <a:xfrm>
            <a:off x="3759331" y="3692827"/>
            <a:ext cx="580608" cy="246221"/>
          </a:xfrm>
          <a:prstGeom prst="rect">
            <a:avLst/>
          </a:prstGeom>
          <a:noFill/>
        </p:spPr>
        <p:txBody>
          <a:bodyPr wrap="none" rtlCol="0">
            <a:spAutoFit/>
          </a:bodyPr>
          <a:lstStyle/>
          <a:p>
            <a:pPr>
              <a:buNone/>
            </a:pPr>
            <a:r>
              <a:rPr lang="en-US" altLang="zh-CN" sz="1000" dirty="0" smtClean="0">
                <a:latin typeface="华文细黑" panose="02010600040101010101" pitchFamily="2" charset="-122"/>
                <a:ea typeface="华文细黑" panose="02010600040101010101" pitchFamily="2" charset="-122"/>
              </a:rPr>
              <a:t>spine2</a:t>
            </a:r>
            <a:endParaRPr lang="zh-CN" altLang="en-US" sz="1400" b="0" dirty="0">
              <a:latin typeface="华文细黑" panose="02010600040101010101" pitchFamily="2" charset="-122"/>
              <a:ea typeface="华文细黑" panose="02010600040101010101" pitchFamily="2" charset="-122"/>
            </a:endParaRPr>
          </a:p>
        </p:txBody>
      </p:sp>
      <p:sp>
        <p:nvSpPr>
          <p:cNvPr id="92" name="文本框 91"/>
          <p:cNvSpPr txBox="1"/>
          <p:nvPr/>
        </p:nvSpPr>
        <p:spPr>
          <a:xfrm>
            <a:off x="1477983" y="4456184"/>
            <a:ext cx="492443" cy="246221"/>
          </a:xfrm>
          <a:prstGeom prst="rect">
            <a:avLst/>
          </a:prstGeom>
          <a:noFill/>
        </p:spPr>
        <p:txBody>
          <a:bodyPr wrap="none" rtlCol="0">
            <a:spAutoFit/>
          </a:bodyPr>
          <a:lstStyle/>
          <a:p>
            <a:pPr>
              <a:buNone/>
            </a:pPr>
            <a:r>
              <a:rPr lang="en-US" altLang="zh-CN" sz="1000" dirty="0" smtClean="0">
                <a:latin typeface="华文细黑" panose="02010600040101010101" pitchFamily="2" charset="-122"/>
                <a:ea typeface="华文细黑" panose="02010600040101010101" pitchFamily="2" charset="-122"/>
              </a:rPr>
              <a:t>leaf1</a:t>
            </a:r>
            <a:endParaRPr lang="zh-CN" altLang="en-US" sz="1400" b="0" dirty="0">
              <a:latin typeface="华文细黑" panose="02010600040101010101" pitchFamily="2" charset="-122"/>
              <a:ea typeface="华文细黑" panose="02010600040101010101" pitchFamily="2" charset="-122"/>
            </a:endParaRPr>
          </a:p>
        </p:txBody>
      </p:sp>
      <p:sp>
        <p:nvSpPr>
          <p:cNvPr id="93" name="文本框 92"/>
          <p:cNvSpPr txBox="1"/>
          <p:nvPr/>
        </p:nvSpPr>
        <p:spPr>
          <a:xfrm>
            <a:off x="3968961" y="4434165"/>
            <a:ext cx="492443" cy="246221"/>
          </a:xfrm>
          <a:prstGeom prst="rect">
            <a:avLst/>
          </a:prstGeom>
          <a:noFill/>
        </p:spPr>
        <p:txBody>
          <a:bodyPr wrap="none" rtlCol="0">
            <a:spAutoFit/>
          </a:bodyPr>
          <a:lstStyle/>
          <a:p>
            <a:pPr>
              <a:buNone/>
            </a:pPr>
            <a:r>
              <a:rPr lang="en-US" altLang="zh-CN" sz="1000" dirty="0" smtClean="0">
                <a:latin typeface="华文细黑" panose="02010600040101010101" pitchFamily="2" charset="-122"/>
                <a:ea typeface="华文细黑" panose="02010600040101010101" pitchFamily="2" charset="-122"/>
              </a:rPr>
              <a:t>leaf2</a:t>
            </a:r>
            <a:endParaRPr lang="zh-CN" altLang="en-US" sz="1400" b="0" dirty="0">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3290598389"/>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9219"/>
            <a:ext cx="11982450" cy="747900"/>
          </a:xfrm>
        </p:spPr>
        <p:txBody>
          <a:bodyPr/>
          <a:lstStyle/>
          <a:p>
            <a:r>
              <a:rPr lang="en-US" altLang="zh-CN" sz="2900" b="1" dirty="0" smtClean="0">
                <a:latin typeface="+mj-ea"/>
                <a:ea typeface="+mj-ea"/>
              </a:rPr>
              <a:t>HPC</a:t>
            </a:r>
            <a:r>
              <a:rPr lang="zh-CN" altLang="en-US" sz="2900" b="1" dirty="0">
                <a:latin typeface="+mj-ea"/>
                <a:ea typeface="+mj-ea"/>
              </a:rPr>
              <a:t>挑战</a:t>
            </a:r>
            <a:r>
              <a:rPr lang="en-US" altLang="zh-CN" sz="2900" b="1" dirty="0" smtClean="0">
                <a:latin typeface="+mj-ea"/>
                <a:ea typeface="+mj-ea"/>
              </a:rPr>
              <a:t>2---HPC </a:t>
            </a:r>
            <a:r>
              <a:rPr lang="en-US" altLang="zh-CN" sz="2900" b="1" dirty="0">
                <a:latin typeface="+mj-ea"/>
                <a:ea typeface="+mj-ea"/>
              </a:rPr>
              <a:t>Ethernet</a:t>
            </a:r>
            <a:r>
              <a:rPr lang="zh-CN" altLang="en-US" sz="2900" b="1" dirty="0">
                <a:latin typeface="+mj-ea"/>
                <a:ea typeface="+mj-ea"/>
              </a:rPr>
              <a:t>极简</a:t>
            </a:r>
            <a:r>
              <a:rPr lang="zh-CN" altLang="en-US" sz="2900" b="1" dirty="0" smtClean="0">
                <a:latin typeface="+mj-ea"/>
                <a:ea typeface="+mj-ea"/>
              </a:rPr>
              <a:t>协议应对</a:t>
            </a:r>
            <a:r>
              <a:rPr lang="zh-CN" altLang="en-US" sz="2900" b="1" dirty="0">
                <a:latin typeface="+mj-ea"/>
                <a:ea typeface="+mj-ea"/>
              </a:rPr>
              <a:t>短消息为主的时延敏感型业务</a:t>
            </a:r>
          </a:p>
        </p:txBody>
      </p:sp>
      <p:cxnSp>
        <p:nvCxnSpPr>
          <p:cNvPr id="4" name="直接连接符 3"/>
          <p:cNvCxnSpPr/>
          <p:nvPr/>
        </p:nvCxnSpPr>
        <p:spPr bwMode="auto">
          <a:xfrm flipV="1">
            <a:off x="6180352" y="772254"/>
            <a:ext cx="13768" cy="5451611"/>
          </a:xfrm>
          <a:prstGeom prst="line">
            <a:avLst/>
          </a:prstGeom>
          <a:noFill/>
          <a:ln w="9525">
            <a:solidFill>
              <a:schemeClr val="tx1"/>
            </a:solidFill>
            <a:prstDash val="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1" name="组合 40"/>
          <p:cNvGrpSpPr/>
          <p:nvPr/>
        </p:nvGrpSpPr>
        <p:grpSpPr>
          <a:xfrm>
            <a:off x="104660" y="827868"/>
            <a:ext cx="6024664" cy="2043626"/>
            <a:chOff x="84481" y="793535"/>
            <a:chExt cx="6024664" cy="2112255"/>
          </a:xfrm>
        </p:grpSpPr>
        <p:sp>
          <p:nvSpPr>
            <p:cNvPr id="8" name="文本框 7"/>
            <p:cNvSpPr txBox="1"/>
            <p:nvPr/>
          </p:nvSpPr>
          <p:spPr>
            <a:xfrm>
              <a:off x="126823" y="2567236"/>
              <a:ext cx="5911113" cy="338554"/>
            </a:xfrm>
            <a:prstGeom prst="rect">
              <a:avLst/>
            </a:prstGeom>
            <a:noFill/>
          </p:spPr>
          <p:txBody>
            <a:bodyPr wrap="square" rtlCol="0">
              <a:spAutoFit/>
            </a:bodyPr>
            <a:lstStyle/>
            <a:p>
              <a:pPr>
                <a:buNone/>
              </a:pPr>
              <a:r>
                <a:rPr lang="en-US" altLang="zh-CN" sz="800" i="1" dirty="0" smtClean="0">
                  <a:solidFill>
                    <a:schemeClr val="tx1">
                      <a:lumMod val="50000"/>
                      <a:lumOff val="50000"/>
                    </a:schemeClr>
                  </a:solidFill>
                  <a:latin typeface="华文细黑" panose="02010600040101010101" pitchFamily="2" charset="-122"/>
                  <a:ea typeface="华文细黑" panose="02010600040101010101" pitchFamily="2" charset="-122"/>
                </a:rPr>
                <a:t>1</a:t>
              </a:r>
              <a:r>
                <a:rPr lang="zh-CN" altLang="en-US" sz="800" i="1" dirty="0" smtClean="0">
                  <a:solidFill>
                    <a:schemeClr val="tx1">
                      <a:lumMod val="50000"/>
                      <a:lumOff val="50000"/>
                    </a:schemeClr>
                  </a:solidFill>
                  <a:latin typeface="华文细黑" panose="02010600040101010101" pitchFamily="2" charset="-122"/>
                  <a:ea typeface="华文细黑" panose="02010600040101010101" pitchFamily="2" charset="-122"/>
                </a:rPr>
                <a:t>）</a:t>
              </a:r>
              <a:r>
                <a:rPr lang="en-US" altLang="zh-CN" sz="800" i="1" dirty="0" smtClean="0">
                  <a:solidFill>
                    <a:schemeClr val="tx1">
                      <a:lumMod val="50000"/>
                      <a:lumOff val="50000"/>
                    </a:schemeClr>
                  </a:solidFill>
                  <a:latin typeface="华文细黑" panose="02010600040101010101" pitchFamily="2" charset="-122"/>
                  <a:ea typeface="华文细黑" panose="02010600040101010101" pitchFamily="2" charset="-122"/>
                </a:rPr>
                <a:t>16byte</a:t>
              </a:r>
              <a:r>
                <a:rPr lang="zh-CN" altLang="en-US" sz="800" i="1" dirty="0" smtClean="0">
                  <a:solidFill>
                    <a:schemeClr val="tx1">
                      <a:lumMod val="50000"/>
                      <a:lumOff val="50000"/>
                    </a:schemeClr>
                  </a:solidFill>
                  <a:latin typeface="华文细黑" panose="02010600040101010101" pitchFamily="2" charset="-122"/>
                  <a:ea typeface="华文细黑" panose="02010600040101010101" pitchFamily="2" charset="-122"/>
                </a:rPr>
                <a:t>长度的消息占了总消息的超过</a:t>
              </a:r>
              <a:r>
                <a:rPr lang="en-US" altLang="zh-CN" sz="800" i="1" dirty="0" smtClean="0">
                  <a:solidFill>
                    <a:schemeClr val="tx1">
                      <a:lumMod val="50000"/>
                      <a:lumOff val="50000"/>
                    </a:schemeClr>
                  </a:solidFill>
                  <a:latin typeface="华文细黑" panose="02010600040101010101" pitchFamily="2" charset="-122"/>
                  <a:ea typeface="华文细黑" panose="02010600040101010101" pitchFamily="2" charset="-122"/>
                </a:rPr>
                <a:t>60%</a:t>
              </a:r>
              <a:r>
                <a:rPr lang="zh-CN" altLang="en-US" sz="800" i="1" dirty="0" smtClean="0">
                  <a:solidFill>
                    <a:schemeClr val="tx1">
                      <a:lumMod val="50000"/>
                      <a:lumOff val="50000"/>
                    </a:schemeClr>
                  </a:solidFill>
                  <a:latin typeface="华文细黑" panose="02010600040101010101" pitchFamily="2" charset="-122"/>
                  <a:ea typeface="华文细黑" panose="02010600040101010101" pitchFamily="2" charset="-122"/>
                </a:rPr>
                <a:t>；</a:t>
              </a:r>
              <a:r>
                <a:rPr lang="en-US" altLang="zh-CN" sz="800" i="1" dirty="0" smtClean="0">
                  <a:solidFill>
                    <a:schemeClr val="tx1">
                      <a:lumMod val="50000"/>
                      <a:lumOff val="50000"/>
                    </a:schemeClr>
                  </a:solidFill>
                  <a:latin typeface="华文细黑" panose="02010600040101010101" pitchFamily="2" charset="-122"/>
                  <a:ea typeface="华文细黑" panose="02010600040101010101" pitchFamily="2" charset="-122"/>
                </a:rPr>
                <a:t>2</a:t>
              </a:r>
              <a:r>
                <a:rPr lang="zh-CN" altLang="en-US" sz="800" i="1" dirty="0" smtClean="0">
                  <a:solidFill>
                    <a:schemeClr val="tx1">
                      <a:lumMod val="50000"/>
                      <a:lumOff val="50000"/>
                    </a:schemeClr>
                  </a:solidFill>
                  <a:latin typeface="华文细黑" panose="02010600040101010101" pitchFamily="2" charset="-122"/>
                  <a:ea typeface="华文细黑" panose="02010600040101010101" pitchFamily="2" charset="-122"/>
                </a:rPr>
                <a:t>）</a:t>
              </a:r>
              <a:r>
                <a:rPr lang="en-US" altLang="zh-CN" sz="800" i="1" dirty="0" err="1" smtClean="0">
                  <a:solidFill>
                    <a:schemeClr val="tx1">
                      <a:lumMod val="50000"/>
                      <a:lumOff val="50000"/>
                    </a:schemeClr>
                  </a:solidFill>
                  <a:latin typeface="华文细黑" panose="02010600040101010101" pitchFamily="2" charset="-122"/>
                  <a:ea typeface="华文细黑" panose="02010600040101010101" pitchFamily="2" charset="-122"/>
                </a:rPr>
                <a:t>openFoam</a:t>
              </a:r>
              <a:r>
                <a:rPr lang="zh-CN" altLang="en-US" sz="800" i="1" dirty="0">
                  <a:solidFill>
                    <a:schemeClr val="tx1">
                      <a:lumMod val="50000"/>
                      <a:lumOff val="50000"/>
                    </a:schemeClr>
                  </a:solidFill>
                  <a:latin typeface="华文细黑" panose="02010600040101010101" pitchFamily="2" charset="-122"/>
                  <a:ea typeface="华文细黑" panose="02010600040101010101" pitchFamily="2" charset="-122"/>
                </a:rPr>
                <a:t>的</a:t>
              </a:r>
              <a:r>
                <a:rPr lang="en-US" altLang="zh-CN" sz="800" i="1" dirty="0" err="1">
                  <a:solidFill>
                    <a:schemeClr val="tx1">
                      <a:lumMod val="50000"/>
                      <a:lumOff val="50000"/>
                    </a:schemeClr>
                  </a:solidFill>
                  <a:latin typeface="华文细黑" panose="02010600040101010101" pitchFamily="2" charset="-122"/>
                  <a:ea typeface="华文细黑" panose="02010600040101010101" pitchFamily="2" charset="-122"/>
                </a:rPr>
                <a:t>Cayity</a:t>
              </a:r>
              <a:r>
                <a:rPr lang="zh-CN" altLang="en-US" sz="800" i="1" dirty="0">
                  <a:solidFill>
                    <a:schemeClr val="tx1">
                      <a:lumMod val="50000"/>
                      <a:lumOff val="50000"/>
                    </a:schemeClr>
                  </a:solidFill>
                  <a:latin typeface="华文细黑" panose="02010600040101010101" pitchFamily="2" charset="-122"/>
                  <a:ea typeface="华文细黑" panose="02010600040101010101" pitchFamily="2" charset="-122"/>
                </a:rPr>
                <a:t>测试例，</a:t>
              </a:r>
              <a:r>
                <a:rPr lang="en-US" altLang="zh-CN" sz="800" i="1" dirty="0" err="1">
                  <a:solidFill>
                    <a:schemeClr val="tx1">
                      <a:lumMod val="50000"/>
                      <a:lumOff val="50000"/>
                    </a:schemeClr>
                  </a:solidFill>
                  <a:latin typeface="华文细黑" panose="02010600040101010101" pitchFamily="2" charset="-122"/>
                  <a:ea typeface="华文细黑" panose="02010600040101010101" pitchFamily="2" charset="-122"/>
                </a:rPr>
                <a:t>MPI_Allreduce</a:t>
              </a:r>
              <a:r>
                <a:rPr lang="zh-CN" altLang="en-US" sz="800" i="1" dirty="0">
                  <a:solidFill>
                    <a:schemeClr val="tx1">
                      <a:lumMod val="50000"/>
                      <a:lumOff val="50000"/>
                    </a:schemeClr>
                  </a:solidFill>
                  <a:latin typeface="华文细黑" panose="02010600040101010101" pitchFamily="2" charset="-122"/>
                  <a:ea typeface="华文细黑" panose="02010600040101010101" pitchFamily="2" charset="-122"/>
                </a:rPr>
                <a:t>占据</a:t>
              </a:r>
              <a:r>
                <a:rPr lang="en-US" altLang="zh-CN" sz="800" i="1" dirty="0">
                  <a:solidFill>
                    <a:schemeClr val="tx1">
                      <a:lumMod val="50000"/>
                      <a:lumOff val="50000"/>
                    </a:schemeClr>
                  </a:solidFill>
                  <a:latin typeface="华文细黑" panose="02010600040101010101" pitchFamily="2" charset="-122"/>
                  <a:ea typeface="华文细黑" panose="02010600040101010101" pitchFamily="2" charset="-122"/>
                </a:rPr>
                <a:t>80%+</a:t>
              </a:r>
              <a:r>
                <a:rPr lang="zh-CN" altLang="en-US" sz="800" i="1" dirty="0">
                  <a:solidFill>
                    <a:schemeClr val="tx1">
                      <a:lumMod val="50000"/>
                      <a:lumOff val="50000"/>
                    </a:schemeClr>
                  </a:solidFill>
                  <a:latin typeface="华文细黑" panose="02010600040101010101" pitchFamily="2" charset="-122"/>
                  <a:ea typeface="华文细黑" panose="02010600040101010101" pitchFamily="2" charset="-122"/>
                </a:rPr>
                <a:t>，其中</a:t>
              </a:r>
              <a:r>
                <a:rPr lang="en-US" altLang="zh-CN" sz="800" i="1" dirty="0">
                  <a:solidFill>
                    <a:schemeClr val="tx1">
                      <a:lumMod val="50000"/>
                      <a:lumOff val="50000"/>
                    </a:schemeClr>
                  </a:solidFill>
                  <a:latin typeface="华文细黑" panose="02010600040101010101" pitchFamily="2" charset="-122"/>
                  <a:ea typeface="华文细黑" panose="02010600040101010101" pitchFamily="2" charset="-122"/>
                </a:rPr>
                <a:t>8</a:t>
              </a:r>
              <a:r>
                <a:rPr lang="zh-CN" altLang="en-US" sz="800" i="1" dirty="0">
                  <a:solidFill>
                    <a:schemeClr val="tx1">
                      <a:lumMod val="50000"/>
                      <a:lumOff val="50000"/>
                    </a:schemeClr>
                  </a:solidFill>
                  <a:latin typeface="华文细黑" panose="02010600040101010101" pitchFamily="2" charset="-122"/>
                  <a:ea typeface="华文细黑" panose="02010600040101010101" pitchFamily="2" charset="-122"/>
                </a:rPr>
                <a:t>字节长度报文占了</a:t>
              </a:r>
              <a:r>
                <a:rPr lang="en-US" altLang="zh-CN" sz="800" i="1" dirty="0" err="1">
                  <a:solidFill>
                    <a:schemeClr val="tx1">
                      <a:lumMod val="50000"/>
                      <a:lumOff val="50000"/>
                    </a:schemeClr>
                  </a:solidFill>
                  <a:latin typeface="华文细黑" panose="02010600040101010101" pitchFamily="2" charset="-122"/>
                  <a:ea typeface="华文细黑" panose="02010600040101010101" pitchFamily="2" charset="-122"/>
                </a:rPr>
                <a:t>Allreduce</a:t>
              </a:r>
              <a:r>
                <a:rPr lang="zh-CN" altLang="en-US" sz="800" i="1" dirty="0">
                  <a:solidFill>
                    <a:schemeClr val="tx1">
                      <a:lumMod val="50000"/>
                      <a:lumOff val="50000"/>
                    </a:schemeClr>
                  </a:solidFill>
                  <a:latin typeface="华文细黑" panose="02010600040101010101" pitchFamily="2" charset="-122"/>
                  <a:ea typeface="华文细黑" panose="02010600040101010101" pitchFamily="2" charset="-122"/>
                </a:rPr>
                <a:t>中的</a:t>
              </a:r>
              <a:r>
                <a:rPr lang="en-US" altLang="zh-CN" sz="800" i="1" dirty="0">
                  <a:solidFill>
                    <a:schemeClr val="tx1">
                      <a:lumMod val="50000"/>
                      <a:lumOff val="50000"/>
                    </a:schemeClr>
                  </a:solidFill>
                  <a:latin typeface="华文细黑" panose="02010600040101010101" pitchFamily="2" charset="-122"/>
                  <a:ea typeface="华文细黑" panose="02010600040101010101" pitchFamily="2" charset="-122"/>
                </a:rPr>
                <a:t>84.81</a:t>
              </a:r>
              <a:r>
                <a:rPr lang="en-US" altLang="zh-CN" sz="800" i="1" dirty="0" smtClean="0">
                  <a:solidFill>
                    <a:schemeClr val="tx1">
                      <a:lumMod val="50000"/>
                      <a:lumOff val="50000"/>
                    </a:schemeClr>
                  </a:solidFill>
                  <a:latin typeface="华文细黑" panose="02010600040101010101" pitchFamily="2" charset="-122"/>
                  <a:ea typeface="华文细黑" panose="02010600040101010101" pitchFamily="2" charset="-122"/>
                </a:rPr>
                <a:t>%</a:t>
              </a:r>
              <a:r>
                <a:rPr lang="zh-CN" altLang="en-US" sz="800" i="1" dirty="0" smtClean="0">
                  <a:solidFill>
                    <a:schemeClr val="tx1">
                      <a:lumMod val="50000"/>
                      <a:lumOff val="50000"/>
                    </a:schemeClr>
                  </a:solidFill>
                  <a:latin typeface="华文细黑" panose="02010600040101010101" pitchFamily="2" charset="-122"/>
                  <a:ea typeface="华文细黑" panose="02010600040101010101" pitchFamily="2" charset="-122"/>
                </a:rPr>
                <a:t>；</a:t>
              </a:r>
              <a:endParaRPr lang="zh-CN" altLang="en-US" sz="800" b="0" i="1" dirty="0">
                <a:solidFill>
                  <a:schemeClr val="tx1">
                    <a:lumMod val="50000"/>
                    <a:lumOff val="50000"/>
                  </a:schemeClr>
                </a:solidFill>
                <a:latin typeface="华文细黑" panose="02010600040101010101" pitchFamily="2" charset="-122"/>
                <a:ea typeface="华文细黑" panose="02010600040101010101" pitchFamily="2" charset="-122"/>
              </a:endParaRPr>
            </a:p>
          </p:txBody>
        </p:sp>
        <p:grpSp>
          <p:nvGrpSpPr>
            <p:cNvPr id="21" name="组合 20"/>
            <p:cNvGrpSpPr/>
            <p:nvPr/>
          </p:nvGrpSpPr>
          <p:grpSpPr>
            <a:xfrm>
              <a:off x="84481" y="793535"/>
              <a:ext cx="6024664" cy="1828980"/>
              <a:chOff x="142231" y="4132344"/>
              <a:chExt cx="6024664" cy="1844875"/>
            </a:xfrm>
          </p:grpSpPr>
          <p:grpSp>
            <p:nvGrpSpPr>
              <p:cNvPr id="13" name="组合 12"/>
              <p:cNvGrpSpPr/>
              <p:nvPr/>
            </p:nvGrpSpPr>
            <p:grpSpPr>
              <a:xfrm>
                <a:off x="142231" y="4191000"/>
                <a:ext cx="2697692" cy="1628620"/>
                <a:chOff x="393224" y="941875"/>
                <a:chExt cx="5246601" cy="2703168"/>
              </a:xfrm>
            </p:grpSpPr>
            <p:pic>
              <p:nvPicPr>
                <p:cNvPr id="16" name="图片 15"/>
                <p:cNvPicPr>
                  <a:picLocks noChangeAspect="1"/>
                </p:cNvPicPr>
                <p:nvPr/>
              </p:nvPicPr>
              <p:blipFill>
                <a:blip r:embed="rId3"/>
                <a:stretch>
                  <a:fillRect/>
                </a:stretch>
              </p:blipFill>
              <p:spPr>
                <a:xfrm>
                  <a:off x="393224" y="941875"/>
                  <a:ext cx="5246601" cy="2703168"/>
                </a:xfrm>
                <a:prstGeom prst="rect">
                  <a:avLst/>
                </a:prstGeom>
              </p:spPr>
            </p:pic>
            <p:cxnSp>
              <p:nvCxnSpPr>
                <p:cNvPr id="17" name="直接连接符 16"/>
                <p:cNvCxnSpPr/>
                <p:nvPr/>
              </p:nvCxnSpPr>
              <p:spPr>
                <a:xfrm flipV="1">
                  <a:off x="1391481" y="1595718"/>
                  <a:ext cx="29818" cy="138153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1234626" y="1673176"/>
                  <a:ext cx="29818" cy="138153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1712844" y="1748119"/>
                  <a:ext cx="29818" cy="1381538"/>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grpSp>
          <p:sp>
            <p:nvSpPr>
              <p:cNvPr id="14" name="矩形 13"/>
              <p:cNvSpPr/>
              <p:nvPr/>
            </p:nvSpPr>
            <p:spPr>
              <a:xfrm>
                <a:off x="1555149" y="5033156"/>
                <a:ext cx="1516730" cy="261610"/>
              </a:xfrm>
              <a:prstGeom prst="rect">
                <a:avLst/>
              </a:prstGeom>
              <a:noFill/>
            </p:spPr>
            <p:txBody>
              <a:bodyPr wrap="square" rtlCol="0">
                <a:spAutoFit/>
              </a:bodyPr>
              <a:lstStyle/>
              <a:p>
                <a:r>
                  <a:rPr lang="en-US" altLang="zh-CN" sz="1100" dirty="0">
                    <a:solidFill>
                      <a:schemeClr val="bg1">
                        <a:lumMod val="60000"/>
                        <a:lumOff val="40000"/>
                      </a:schemeClr>
                    </a:solidFill>
                    <a:cs typeface="Calibri" pitchFamily="34" charset="0"/>
                  </a:rPr>
                  <a:t>&lt; 16byte </a:t>
                </a:r>
                <a:r>
                  <a:rPr lang="zh-CN" altLang="en-US" sz="1100" dirty="0">
                    <a:solidFill>
                      <a:schemeClr val="bg1">
                        <a:lumMod val="60000"/>
                        <a:lumOff val="40000"/>
                      </a:schemeClr>
                    </a:solidFill>
                    <a:cs typeface="Calibri" pitchFamily="34" charset="0"/>
                  </a:rPr>
                  <a:t>概率</a:t>
                </a:r>
                <a:r>
                  <a:rPr lang="en-US" altLang="zh-CN" sz="1100" dirty="0">
                    <a:solidFill>
                      <a:schemeClr val="bg1">
                        <a:lumMod val="60000"/>
                        <a:lumOff val="40000"/>
                      </a:schemeClr>
                    </a:solidFill>
                    <a:cs typeface="Calibri" pitchFamily="34" charset="0"/>
                  </a:rPr>
                  <a:t>60%</a:t>
                </a:r>
                <a:r>
                  <a:rPr lang="zh-CN" altLang="en-US" sz="1100" dirty="0">
                    <a:solidFill>
                      <a:schemeClr val="bg1">
                        <a:lumMod val="60000"/>
                        <a:lumOff val="40000"/>
                      </a:schemeClr>
                    </a:solidFill>
                    <a:cs typeface="Calibri" pitchFamily="34" charset="0"/>
                  </a:rPr>
                  <a:t>以上</a:t>
                </a:r>
                <a:endParaRPr lang="en-US" altLang="zh-CN" sz="1100" dirty="0" smtClean="0">
                  <a:solidFill>
                    <a:schemeClr val="bg1">
                      <a:lumMod val="60000"/>
                      <a:lumOff val="40000"/>
                    </a:schemeClr>
                  </a:solidFill>
                  <a:cs typeface="Calibri" pitchFamily="34" charset="0"/>
                </a:endParaRPr>
              </a:p>
            </p:txBody>
          </p:sp>
          <p:grpSp>
            <p:nvGrpSpPr>
              <p:cNvPr id="20" name="组合 19"/>
              <p:cNvGrpSpPr/>
              <p:nvPr/>
            </p:nvGrpSpPr>
            <p:grpSpPr>
              <a:xfrm>
                <a:off x="2720946" y="4132344"/>
                <a:ext cx="3445949" cy="1844875"/>
                <a:chOff x="2839922" y="1091373"/>
                <a:chExt cx="3445949" cy="1844875"/>
              </a:xfrm>
            </p:grpSpPr>
            <p:pic>
              <p:nvPicPr>
                <p:cNvPr id="7" name="图片 6"/>
                <p:cNvPicPr>
                  <a:picLocks noChangeAspect="1"/>
                </p:cNvPicPr>
                <p:nvPr/>
              </p:nvPicPr>
              <p:blipFill>
                <a:blip r:embed="rId4"/>
                <a:stretch>
                  <a:fillRect/>
                </a:stretch>
              </p:blipFill>
              <p:spPr>
                <a:xfrm>
                  <a:off x="2839922" y="2395369"/>
                  <a:ext cx="3445949" cy="540879"/>
                </a:xfrm>
                <a:prstGeom prst="rect">
                  <a:avLst/>
                </a:prstGeom>
              </p:spPr>
            </p:pic>
            <p:pic>
              <p:nvPicPr>
                <p:cNvPr id="10" name="图片 9"/>
                <p:cNvPicPr>
                  <a:picLocks noChangeAspect="1"/>
                </p:cNvPicPr>
                <p:nvPr/>
              </p:nvPicPr>
              <p:blipFill>
                <a:blip r:embed="rId5"/>
                <a:stretch>
                  <a:fillRect/>
                </a:stretch>
              </p:blipFill>
              <p:spPr>
                <a:xfrm>
                  <a:off x="3560053" y="1091373"/>
                  <a:ext cx="2283788" cy="1256928"/>
                </a:xfrm>
                <a:prstGeom prst="rect">
                  <a:avLst/>
                </a:prstGeom>
              </p:spPr>
            </p:pic>
            <p:sp>
              <p:nvSpPr>
                <p:cNvPr id="11" name="圆角矩形 10"/>
                <p:cNvSpPr/>
                <p:nvPr/>
              </p:nvSpPr>
              <p:spPr>
                <a:xfrm>
                  <a:off x="2839922" y="2514599"/>
                  <a:ext cx="3439923" cy="301823"/>
                </a:xfrm>
                <a:prstGeom prst="roundRect">
                  <a:avLst/>
                </a:prstGeom>
                <a:noFill/>
                <a:ln w="9525" cap="flat" cmpd="sng" algn="ctr">
                  <a:solidFill>
                    <a:srgbClr val="FF0000"/>
                  </a:solid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ctr" anchorCtr="1" forceAA="0" compatLnSpc="1">
                  <a:prstTxWarp prst="textNoShape">
                    <a:avLst/>
                  </a:prstTxWarp>
                  <a:noAutofit/>
                </a:bodyPr>
                <a:lstStyle/>
                <a:p>
                  <a:pPr algn="ctr" defTabSz="877888" eaLnBrk="0" hangingPunct="0">
                    <a:lnSpc>
                      <a:spcPts val="1500"/>
                    </a:lnSpc>
                    <a:buClrTx/>
                  </a:pPr>
                  <a:endParaRPr lang="zh-CN" altLang="en-US" sz="1400" b="0" dirty="0" smtClean="0">
                    <a:latin typeface="+mn-ea"/>
                    <a:ea typeface="+mn-ea"/>
                  </a:endParaRPr>
                </a:p>
              </p:txBody>
            </p:sp>
          </p:grpSp>
        </p:grpSp>
      </p:grpSp>
      <p:sp>
        <p:nvSpPr>
          <p:cNvPr id="27" name="矩形 26"/>
          <p:cNvSpPr/>
          <p:nvPr/>
        </p:nvSpPr>
        <p:spPr>
          <a:xfrm>
            <a:off x="33324" y="5471531"/>
            <a:ext cx="6096000" cy="1107996"/>
          </a:xfrm>
          <a:prstGeom prst="rect">
            <a:avLst/>
          </a:prstGeom>
        </p:spPr>
        <p:txBody>
          <a:bodyPr>
            <a:spAutoFit/>
          </a:bodyPr>
          <a:lstStyle/>
          <a:p>
            <a:pPr marL="171450" indent="-171450">
              <a:buFont typeface="Arial" panose="020B0604020202020204" pitchFamily="34" charset="0"/>
              <a:buChar char="•"/>
            </a:pPr>
            <a:r>
              <a:rPr lang="zh-CN" altLang="en-US" sz="1100" dirty="0">
                <a:solidFill>
                  <a:schemeClr val="tx2"/>
                </a:solidFill>
                <a:latin typeface="华文细黑" panose="02010600040101010101" pitchFamily="2" charset="-122"/>
                <a:ea typeface="华文细黑" panose="02010600040101010101" pitchFamily="2" charset="-122"/>
              </a:rPr>
              <a:t>HPC应用中的时延敏感型业务，多数为长度较小的消息，对报文封装开销和转发的时延要求都较为严格；现有Ethernet帧最小长度64字节、小尺寸消息传输效率低；基于以太的RoCE技术在RDMA上拉平了以太与IB的差异，但是在小包封装效率、静态时延上与专网IB仍有明显的差异。</a:t>
            </a:r>
            <a:r>
              <a:rPr lang="zh-CN" altLang="en-US" sz="1000" i="1" dirty="0">
                <a:solidFill>
                  <a:schemeClr val="bg1">
                    <a:lumMod val="65000"/>
                  </a:schemeClr>
                </a:solidFill>
                <a:latin typeface="华文细黑" panose="02010600040101010101" pitchFamily="2" charset="-122"/>
                <a:ea typeface="华文细黑" panose="02010600040101010101" pitchFamily="2" charset="-122"/>
              </a:rPr>
              <a:t>（专网IB在小于48K组网，只需要使用LRH进行转发，此时最小转发报文封装是36字节）</a:t>
            </a:r>
          </a:p>
          <a:p>
            <a:pPr marL="171450" indent="-171450">
              <a:buFont typeface="Arial" panose="020B0604020202020204" pitchFamily="34" charset="0"/>
              <a:buChar char="•"/>
            </a:pPr>
            <a:r>
              <a:rPr lang="zh-CN" altLang="en-US" sz="1100" dirty="0">
                <a:solidFill>
                  <a:schemeClr val="tx2"/>
                </a:solidFill>
                <a:latin typeface="华文细黑" panose="02010600040101010101" pitchFamily="2" charset="-122"/>
                <a:ea typeface="华文细黑" panose="02010600040101010101" pitchFamily="2" charset="-122"/>
              </a:rPr>
              <a:t>但是专网IB在大于48K组网跨subnet时，需要使用GRH，则还需在原来的最小封装基础上加上40字节的GRH封装头，这样专网IB消息传输效率较子网内转发有所降低；</a:t>
            </a:r>
          </a:p>
        </p:txBody>
      </p:sp>
      <p:sp>
        <p:nvSpPr>
          <p:cNvPr id="28" name="文本框 27"/>
          <p:cNvSpPr txBox="1"/>
          <p:nvPr/>
        </p:nvSpPr>
        <p:spPr>
          <a:xfrm>
            <a:off x="6180352" y="5484573"/>
            <a:ext cx="6116423" cy="815608"/>
          </a:xfrm>
          <a:prstGeom prst="rect">
            <a:avLst/>
          </a:prstGeom>
          <a:noFill/>
        </p:spPr>
        <p:txBody>
          <a:bodyPr wrap="square" rtlCol="0">
            <a:spAutoFit/>
          </a:bodyPr>
          <a:lstStyle/>
          <a:p>
            <a:pPr marL="171450" indent="-171450">
              <a:buFont typeface="Arial" panose="020B0604020202020204" pitchFamily="34" charset="0"/>
              <a:buChar char="•"/>
            </a:pPr>
            <a:r>
              <a:rPr lang="en-US" altLang="zh-CN" sz="1400" b="1" dirty="0" smtClean="0">
                <a:solidFill>
                  <a:schemeClr val="tx2"/>
                </a:solidFill>
                <a:latin typeface="华文细黑" panose="02010600040101010101" pitchFamily="2" charset="-122"/>
                <a:ea typeface="华文细黑" panose="02010600040101010101" pitchFamily="2" charset="-122"/>
              </a:rPr>
              <a:t>HPC </a:t>
            </a:r>
            <a:r>
              <a:rPr lang="en-US" altLang="zh-CN" sz="1400" b="1" dirty="0">
                <a:solidFill>
                  <a:schemeClr val="tx2"/>
                </a:solidFill>
                <a:latin typeface="华文细黑" panose="02010600040101010101" pitchFamily="2" charset="-122"/>
                <a:ea typeface="华文细黑" panose="02010600040101010101" pitchFamily="2" charset="-122"/>
              </a:rPr>
              <a:t>Ethernet</a:t>
            </a:r>
            <a:r>
              <a:rPr lang="zh-CN" altLang="en-US" sz="1400" b="1" dirty="0">
                <a:solidFill>
                  <a:schemeClr val="tx2"/>
                </a:solidFill>
                <a:latin typeface="华文细黑" panose="02010600040101010101" pitchFamily="2" charset="-122"/>
                <a:ea typeface="华文细黑" panose="02010600040101010101" pitchFamily="2" charset="-122"/>
              </a:rPr>
              <a:t>实现极简协议高效封装，极致静态时延</a:t>
            </a:r>
            <a:endParaRPr lang="en-US" altLang="zh-CN" sz="1400" b="1" dirty="0">
              <a:solidFill>
                <a:schemeClr val="tx2"/>
              </a:solidFill>
              <a:latin typeface="华文细黑" panose="02010600040101010101" pitchFamily="2" charset="-122"/>
              <a:ea typeface="华文细黑" panose="02010600040101010101" pitchFamily="2" charset="-122"/>
            </a:endParaRPr>
          </a:p>
          <a:p>
            <a:pPr>
              <a:buNone/>
            </a:pPr>
            <a:r>
              <a:rPr lang="en-US" altLang="zh-CN" sz="1100" dirty="0" smtClean="0">
                <a:solidFill>
                  <a:schemeClr val="tx2"/>
                </a:solidFill>
                <a:latin typeface="华文细黑" panose="02010600040101010101" pitchFamily="2" charset="-122"/>
                <a:ea typeface="华文细黑" panose="02010600040101010101" pitchFamily="2" charset="-122"/>
              </a:rPr>
              <a:t>1</a:t>
            </a:r>
            <a:r>
              <a:rPr lang="zh-CN" altLang="en-US" sz="1100" dirty="0" smtClean="0">
                <a:solidFill>
                  <a:schemeClr val="tx2"/>
                </a:solidFill>
                <a:latin typeface="华文细黑" panose="02010600040101010101" pitchFamily="2" charset="-122"/>
                <a:ea typeface="华文细黑" panose="02010600040101010101" pitchFamily="2" charset="-122"/>
              </a:rPr>
              <a:t>，将</a:t>
            </a:r>
            <a:r>
              <a:rPr lang="en-US" altLang="zh-CN" sz="1100" dirty="0" err="1">
                <a:solidFill>
                  <a:schemeClr val="tx2"/>
                </a:solidFill>
                <a:latin typeface="华文细黑" panose="02010600040101010101" pitchFamily="2" charset="-122"/>
                <a:ea typeface="华文细黑" panose="02010600040101010101" pitchFamily="2" charset="-122"/>
              </a:rPr>
              <a:t>Interframe</a:t>
            </a:r>
            <a:r>
              <a:rPr lang="en-US" altLang="zh-CN" sz="1100" dirty="0">
                <a:solidFill>
                  <a:schemeClr val="tx2"/>
                </a:solidFill>
                <a:latin typeface="华文细黑" panose="02010600040101010101" pitchFamily="2" charset="-122"/>
                <a:ea typeface="华文细黑" panose="02010600040101010101" pitchFamily="2" charset="-122"/>
              </a:rPr>
              <a:t> Gap</a:t>
            </a:r>
            <a:r>
              <a:rPr lang="zh-CN" altLang="en-US" sz="1100" dirty="0">
                <a:solidFill>
                  <a:schemeClr val="tx2"/>
                </a:solidFill>
                <a:latin typeface="华文细黑" panose="02010600040101010101" pitchFamily="2" charset="-122"/>
                <a:ea typeface="华文细黑" panose="02010600040101010101" pitchFamily="2" charset="-122"/>
              </a:rPr>
              <a:t>、</a:t>
            </a:r>
            <a:r>
              <a:rPr lang="en-US" altLang="zh-CN" sz="1100" dirty="0">
                <a:solidFill>
                  <a:schemeClr val="tx2"/>
                </a:solidFill>
                <a:latin typeface="华文细黑" panose="02010600040101010101" pitchFamily="2" charset="-122"/>
                <a:ea typeface="华文细黑" panose="02010600040101010101" pitchFamily="2" charset="-122"/>
              </a:rPr>
              <a:t>Preamble</a:t>
            </a:r>
            <a:r>
              <a:rPr lang="zh-CN" altLang="en-US" sz="1100" dirty="0">
                <a:solidFill>
                  <a:schemeClr val="tx2"/>
                </a:solidFill>
                <a:latin typeface="华文细黑" panose="02010600040101010101" pitchFamily="2" charset="-122"/>
                <a:ea typeface="华文细黑" panose="02010600040101010101" pitchFamily="2" charset="-122"/>
              </a:rPr>
              <a:t>、</a:t>
            </a:r>
            <a:r>
              <a:rPr lang="en-US" altLang="zh-CN" sz="1100" dirty="0">
                <a:solidFill>
                  <a:schemeClr val="tx2"/>
                </a:solidFill>
                <a:latin typeface="华文细黑" panose="02010600040101010101" pitchFamily="2" charset="-122"/>
                <a:ea typeface="华文细黑" panose="02010600040101010101" pitchFamily="2" charset="-122"/>
              </a:rPr>
              <a:t>Start-of-frame Delimiter</a:t>
            </a:r>
            <a:r>
              <a:rPr lang="zh-CN" altLang="en-US" sz="1100" dirty="0">
                <a:solidFill>
                  <a:schemeClr val="tx2"/>
                </a:solidFill>
                <a:latin typeface="华文细黑" panose="02010600040101010101" pitchFamily="2" charset="-122"/>
                <a:ea typeface="华文细黑" panose="02010600040101010101" pitchFamily="2" charset="-122"/>
              </a:rPr>
              <a:t>和</a:t>
            </a:r>
            <a:r>
              <a:rPr lang="en-US" altLang="zh-CN" sz="1100" dirty="0">
                <a:solidFill>
                  <a:schemeClr val="tx2"/>
                </a:solidFill>
                <a:latin typeface="华文细黑" panose="02010600040101010101" pitchFamily="2" charset="-122"/>
                <a:ea typeface="华文细黑" panose="02010600040101010101" pitchFamily="2" charset="-122"/>
              </a:rPr>
              <a:t>IP</a:t>
            </a:r>
            <a:r>
              <a:rPr lang="zh-CN" altLang="en-US" sz="1100" dirty="0">
                <a:solidFill>
                  <a:schemeClr val="tx2"/>
                </a:solidFill>
                <a:latin typeface="华文细黑" panose="02010600040101010101" pitchFamily="2" charset="-122"/>
                <a:ea typeface="华文细黑" panose="02010600040101010101" pitchFamily="2" charset="-122"/>
              </a:rPr>
              <a:t>路由功能都压缩到极简的</a:t>
            </a:r>
            <a:r>
              <a:rPr lang="en-US" altLang="zh-CN" sz="1100" dirty="0">
                <a:solidFill>
                  <a:schemeClr val="tx2"/>
                </a:solidFill>
                <a:latin typeface="华文细黑" panose="02010600040101010101" pitchFamily="2" charset="-122"/>
                <a:ea typeface="华文细黑" panose="02010600040101010101" pitchFamily="2" charset="-122"/>
              </a:rPr>
              <a:t>Ethernet</a:t>
            </a:r>
            <a:r>
              <a:rPr lang="zh-CN" altLang="en-US" sz="1100" dirty="0">
                <a:solidFill>
                  <a:schemeClr val="tx2"/>
                </a:solidFill>
                <a:latin typeface="华文细黑" panose="02010600040101010101" pitchFamily="2" charset="-122"/>
                <a:ea typeface="华文细黑" panose="02010600040101010101" pitchFamily="2" charset="-122"/>
              </a:rPr>
              <a:t>头</a:t>
            </a:r>
            <a:r>
              <a:rPr lang="zh-CN" altLang="en-US" sz="1100" dirty="0" smtClean="0">
                <a:solidFill>
                  <a:schemeClr val="tx2"/>
                </a:solidFill>
                <a:latin typeface="华文细黑" panose="02010600040101010101" pitchFamily="2" charset="-122"/>
                <a:ea typeface="华文细黑" panose="02010600040101010101" pitchFamily="2" charset="-122"/>
              </a:rPr>
              <a:t>；同时</a:t>
            </a:r>
            <a:r>
              <a:rPr lang="zh-CN" altLang="en-US" sz="1100" dirty="0">
                <a:solidFill>
                  <a:schemeClr val="tx2"/>
                </a:solidFill>
                <a:latin typeface="华文细黑" panose="02010600040101010101" pitchFamily="2" charset="-122"/>
                <a:ea typeface="华文细黑" panose="02010600040101010101" pitchFamily="2" charset="-122"/>
              </a:rPr>
              <a:t>还要</a:t>
            </a:r>
            <a:r>
              <a:rPr lang="zh-CN" altLang="en-US" sz="1100" dirty="0" smtClean="0">
                <a:solidFill>
                  <a:schemeClr val="tx2"/>
                </a:solidFill>
                <a:latin typeface="华文细黑" panose="02010600040101010101" pitchFamily="2" charset="-122"/>
                <a:ea typeface="华文细黑" panose="02010600040101010101" pitchFamily="2" charset="-122"/>
              </a:rPr>
              <a:t>兼容</a:t>
            </a:r>
            <a:r>
              <a:rPr lang="en-US" altLang="zh-CN" sz="1100" dirty="0" smtClean="0">
                <a:solidFill>
                  <a:schemeClr val="tx2"/>
                </a:solidFill>
                <a:latin typeface="华文细黑" panose="02010600040101010101" pitchFamily="2" charset="-122"/>
                <a:ea typeface="华文细黑" panose="02010600040101010101" pitchFamily="2" charset="-122"/>
              </a:rPr>
              <a:t>HPC</a:t>
            </a:r>
            <a:r>
              <a:rPr lang="zh-CN" altLang="en-US" sz="1100" dirty="0" smtClean="0">
                <a:solidFill>
                  <a:schemeClr val="tx2"/>
                </a:solidFill>
                <a:latin typeface="华文细黑" panose="02010600040101010101" pitchFamily="2" charset="-122"/>
                <a:ea typeface="华文细黑" panose="02010600040101010101" pitchFamily="2" charset="-122"/>
              </a:rPr>
              <a:t>业务</a:t>
            </a:r>
            <a:r>
              <a:rPr lang="en-US" altLang="zh-CN" sz="1100" dirty="0" smtClean="0">
                <a:solidFill>
                  <a:schemeClr val="tx2"/>
                </a:solidFill>
                <a:latin typeface="华文细黑" panose="02010600040101010101" pitchFamily="2" charset="-122"/>
                <a:ea typeface="华文细黑" panose="02010600040101010101" pitchFamily="2" charset="-122"/>
              </a:rPr>
              <a:t>(RDMA)</a:t>
            </a:r>
            <a:r>
              <a:rPr lang="zh-CN" altLang="en-US" sz="1100" dirty="0" smtClean="0">
                <a:solidFill>
                  <a:schemeClr val="tx2"/>
                </a:solidFill>
                <a:latin typeface="华文细黑" panose="02010600040101010101" pitchFamily="2" charset="-122"/>
                <a:ea typeface="华文细黑" panose="02010600040101010101" pitchFamily="2" charset="-122"/>
              </a:rPr>
              <a:t>和云业务（</a:t>
            </a:r>
            <a:r>
              <a:rPr lang="en-US" altLang="zh-CN" sz="1100" dirty="0" smtClean="0">
                <a:solidFill>
                  <a:schemeClr val="tx2"/>
                </a:solidFill>
                <a:latin typeface="华文细黑" panose="02010600040101010101" pitchFamily="2" charset="-122"/>
                <a:ea typeface="华文细黑" panose="02010600040101010101" pitchFamily="2" charset="-122"/>
              </a:rPr>
              <a:t>TCP/IP</a:t>
            </a:r>
            <a:r>
              <a:rPr lang="zh-CN" altLang="en-US" sz="1100" dirty="0" smtClean="0">
                <a:solidFill>
                  <a:schemeClr val="tx2"/>
                </a:solidFill>
                <a:latin typeface="华文细黑" panose="02010600040101010101" pitchFamily="2" charset="-122"/>
                <a:ea typeface="华文细黑" panose="02010600040101010101" pitchFamily="2" charset="-122"/>
              </a:rPr>
              <a:t>）；</a:t>
            </a:r>
            <a:endParaRPr lang="en-US" altLang="zh-CN" sz="1100" dirty="0" smtClean="0">
              <a:solidFill>
                <a:schemeClr val="tx2"/>
              </a:solidFill>
              <a:latin typeface="华文细黑" panose="02010600040101010101" pitchFamily="2" charset="-122"/>
              <a:ea typeface="华文细黑" panose="02010600040101010101" pitchFamily="2" charset="-122"/>
            </a:endParaRPr>
          </a:p>
          <a:p>
            <a:pPr>
              <a:buNone/>
            </a:pPr>
            <a:r>
              <a:rPr lang="en-US" altLang="zh-CN" sz="1100" dirty="0" smtClean="0">
                <a:solidFill>
                  <a:schemeClr val="tx2"/>
                </a:solidFill>
                <a:latin typeface="华文细黑" panose="02010600040101010101" pitchFamily="2" charset="-122"/>
                <a:ea typeface="华文细黑" panose="02010600040101010101" pitchFamily="2" charset="-122"/>
              </a:rPr>
              <a:t>2</a:t>
            </a:r>
            <a:r>
              <a:rPr lang="zh-CN" altLang="en-US" sz="1100" dirty="0" smtClean="0">
                <a:solidFill>
                  <a:schemeClr val="tx2"/>
                </a:solidFill>
                <a:latin typeface="华文细黑" panose="02010600040101010101" pitchFamily="2" charset="-122"/>
                <a:ea typeface="华文细黑" panose="02010600040101010101" pitchFamily="2" charset="-122"/>
              </a:rPr>
              <a:t>，</a:t>
            </a:r>
            <a:r>
              <a:rPr lang="zh-CN" altLang="en-US" sz="1100" dirty="0">
                <a:solidFill>
                  <a:schemeClr val="tx2"/>
                </a:solidFill>
                <a:latin typeface="华文细黑" panose="02010600040101010101" pitchFamily="2" charset="-122"/>
                <a:ea typeface="华文细黑" panose="02010600040101010101" pitchFamily="2" charset="-122"/>
              </a:rPr>
              <a:t>使用并行转发</a:t>
            </a:r>
            <a:r>
              <a:rPr lang="zh-CN" altLang="en-US" sz="1100" dirty="0" smtClean="0">
                <a:solidFill>
                  <a:schemeClr val="tx2"/>
                </a:solidFill>
                <a:latin typeface="华文细黑" panose="02010600040101010101" pitchFamily="2" charset="-122"/>
                <a:ea typeface="华文细黑" panose="02010600040101010101" pitchFamily="2" charset="-122"/>
              </a:rPr>
              <a:t>方式、降低线路串行化时延； </a:t>
            </a:r>
            <a:endParaRPr lang="zh-CN" altLang="en-US" sz="1100" b="0" dirty="0">
              <a:solidFill>
                <a:schemeClr val="tx2"/>
              </a:solidFill>
              <a:latin typeface="华文细黑" panose="02010600040101010101" pitchFamily="2" charset="-122"/>
              <a:ea typeface="华文细黑" panose="02010600040101010101" pitchFamily="2" charset="-122"/>
            </a:endParaRPr>
          </a:p>
        </p:txBody>
      </p:sp>
      <p:grpSp>
        <p:nvGrpSpPr>
          <p:cNvPr id="42" name="组合 41"/>
          <p:cNvGrpSpPr/>
          <p:nvPr/>
        </p:nvGrpSpPr>
        <p:grpSpPr>
          <a:xfrm>
            <a:off x="55471" y="2827816"/>
            <a:ext cx="6074908" cy="651334"/>
            <a:chOff x="55471" y="3008790"/>
            <a:chExt cx="6309922" cy="925822"/>
          </a:xfrm>
        </p:grpSpPr>
        <p:pic>
          <p:nvPicPr>
            <p:cNvPr id="36" name="图片 35"/>
            <p:cNvPicPr>
              <a:picLocks noChangeAspect="1"/>
            </p:cNvPicPr>
            <p:nvPr/>
          </p:nvPicPr>
          <p:blipFill>
            <a:blip r:embed="rId6"/>
            <a:stretch>
              <a:fillRect/>
            </a:stretch>
          </p:blipFill>
          <p:spPr>
            <a:xfrm>
              <a:off x="55471" y="3008790"/>
              <a:ext cx="5611643" cy="925822"/>
            </a:xfrm>
            <a:prstGeom prst="rect">
              <a:avLst/>
            </a:prstGeom>
          </p:spPr>
        </p:pic>
        <p:sp>
          <p:nvSpPr>
            <p:cNvPr id="37" name="文本框 36"/>
            <p:cNvSpPr txBox="1"/>
            <p:nvPr/>
          </p:nvSpPr>
          <p:spPr>
            <a:xfrm>
              <a:off x="3348211" y="3459959"/>
              <a:ext cx="3017182" cy="230832"/>
            </a:xfrm>
            <a:prstGeom prst="rect">
              <a:avLst/>
            </a:prstGeom>
            <a:noFill/>
          </p:spPr>
          <p:txBody>
            <a:bodyPr wrap="square" rtlCol="0">
              <a:spAutoFit/>
            </a:bodyPr>
            <a:lstStyle/>
            <a:p>
              <a:pPr marL="171450" indent="-171450" algn="just">
                <a:buFont typeface="Arial" panose="020B0604020202020204" pitchFamily="34" charset="0"/>
                <a:buChar char="•"/>
              </a:pPr>
              <a:r>
                <a:rPr lang="en-US" altLang="zh-CN" sz="900" i="1" dirty="0" smtClean="0">
                  <a:solidFill>
                    <a:schemeClr val="bg1">
                      <a:lumMod val="65000"/>
                    </a:schemeClr>
                  </a:solidFill>
                  <a:latin typeface="华文细黑" panose="02010600040101010101" pitchFamily="2" charset="-122"/>
                  <a:ea typeface="华文细黑" panose="02010600040101010101" pitchFamily="2" charset="-122"/>
                </a:rPr>
                <a:t>RoCEv2</a:t>
              </a:r>
              <a:r>
                <a:rPr lang="zh-CN" altLang="en-US" sz="900" i="1" dirty="0" smtClean="0">
                  <a:solidFill>
                    <a:schemeClr val="bg1">
                      <a:lumMod val="65000"/>
                    </a:schemeClr>
                  </a:solidFill>
                  <a:latin typeface="华文细黑" panose="02010600040101010101" pitchFamily="2" charset="-122"/>
                  <a:ea typeface="华文细黑" panose="02010600040101010101" pitchFamily="2" charset="-122"/>
                </a:rPr>
                <a:t>基于</a:t>
              </a:r>
              <a:r>
                <a:rPr lang="en-US" altLang="zh-CN" sz="900" i="1" dirty="0" smtClean="0">
                  <a:solidFill>
                    <a:schemeClr val="bg1">
                      <a:lumMod val="65000"/>
                    </a:schemeClr>
                  </a:solidFill>
                  <a:latin typeface="华文细黑" panose="02010600040101010101" pitchFamily="2" charset="-122"/>
                  <a:ea typeface="华文细黑" panose="02010600040101010101" pitchFamily="2" charset="-122"/>
                </a:rPr>
                <a:t>Ethernet</a:t>
              </a:r>
              <a:r>
                <a:rPr lang="zh-CN" altLang="en-US" sz="900" i="1" dirty="0" smtClean="0">
                  <a:solidFill>
                    <a:schemeClr val="bg1">
                      <a:lumMod val="65000"/>
                    </a:schemeClr>
                  </a:solidFill>
                  <a:latin typeface="华文细黑" panose="02010600040101010101" pitchFamily="2" charset="-122"/>
                  <a:ea typeface="华文细黑" panose="02010600040101010101" pitchFamily="2" charset="-122"/>
                </a:rPr>
                <a:t>实现，最小帧长度为</a:t>
              </a:r>
              <a:r>
                <a:rPr lang="en-US" altLang="zh-CN" sz="900" i="1" dirty="0" smtClean="0">
                  <a:solidFill>
                    <a:schemeClr val="bg1">
                      <a:lumMod val="65000"/>
                    </a:schemeClr>
                  </a:solidFill>
                  <a:latin typeface="华文细黑" panose="02010600040101010101" pitchFamily="2" charset="-122"/>
                  <a:ea typeface="华文细黑" panose="02010600040101010101" pitchFamily="2" charset="-122"/>
                </a:rPr>
                <a:t>64byte</a:t>
              </a:r>
              <a:endParaRPr lang="zh-CN" altLang="en-US" sz="900" b="0" i="1" dirty="0">
                <a:solidFill>
                  <a:schemeClr val="bg1">
                    <a:lumMod val="65000"/>
                  </a:schemeClr>
                </a:solidFill>
                <a:latin typeface="华文细黑" panose="02010600040101010101" pitchFamily="2" charset="-122"/>
                <a:ea typeface="华文细黑" panose="02010600040101010101" pitchFamily="2" charset="-122"/>
              </a:endParaRPr>
            </a:p>
          </p:txBody>
        </p:sp>
      </p:grpSp>
      <p:grpSp>
        <p:nvGrpSpPr>
          <p:cNvPr id="29" name="组合 28"/>
          <p:cNvGrpSpPr/>
          <p:nvPr/>
        </p:nvGrpSpPr>
        <p:grpSpPr>
          <a:xfrm>
            <a:off x="6369243" y="862164"/>
            <a:ext cx="5490181" cy="4609367"/>
            <a:chOff x="46823" y="870438"/>
            <a:chExt cx="4275603" cy="4696520"/>
          </a:xfrm>
        </p:grpSpPr>
        <p:pic>
          <p:nvPicPr>
            <p:cNvPr id="30" name="图片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535" y="2883409"/>
              <a:ext cx="4203180" cy="1503325"/>
            </a:xfrm>
            <a:prstGeom prst="rect">
              <a:avLst/>
            </a:prstGeom>
          </p:spPr>
        </p:pic>
        <p:pic>
          <p:nvPicPr>
            <p:cNvPr id="31" name="图片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479" y="4679973"/>
              <a:ext cx="4203180" cy="636108"/>
            </a:xfrm>
            <a:prstGeom prst="rect">
              <a:avLst/>
            </a:prstGeom>
          </p:spPr>
        </p:pic>
        <p:pic>
          <p:nvPicPr>
            <p:cNvPr id="32" name="图片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823" y="870438"/>
              <a:ext cx="4237891" cy="1837593"/>
            </a:xfrm>
            <a:prstGeom prst="rect">
              <a:avLst/>
            </a:prstGeom>
          </p:spPr>
        </p:pic>
        <p:sp>
          <p:nvSpPr>
            <p:cNvPr id="33" name="矩形 32"/>
            <p:cNvSpPr/>
            <p:nvPr/>
          </p:nvSpPr>
          <p:spPr>
            <a:xfrm>
              <a:off x="75479" y="2533389"/>
              <a:ext cx="2664918" cy="250876"/>
            </a:xfrm>
            <a:prstGeom prst="rect">
              <a:avLst/>
            </a:prstGeom>
            <a:noFill/>
          </p:spPr>
          <p:txBody>
            <a:bodyPr wrap="square" rtlCol="0">
              <a:spAutoFit/>
            </a:bodyPr>
            <a:lstStyle/>
            <a:p>
              <a:r>
                <a:rPr lang="en-US" altLang="zh-CN" sz="1000" dirty="0" smtClean="0">
                  <a:latin typeface="华文细黑" panose="02010600040101010101" pitchFamily="2" charset="-122"/>
                  <a:ea typeface="华文细黑" panose="02010600040101010101" pitchFamily="2" charset="-122"/>
                  <a:cs typeface="Calibri" pitchFamily="34" charset="0"/>
                </a:rPr>
                <a:t>a),IB vs. RoCEv1 vs RoCEv2;</a:t>
              </a:r>
            </a:p>
          </p:txBody>
        </p:sp>
        <p:sp>
          <p:nvSpPr>
            <p:cNvPr id="34" name="矩形 33"/>
            <p:cNvSpPr/>
            <p:nvPr/>
          </p:nvSpPr>
          <p:spPr>
            <a:xfrm>
              <a:off x="46823" y="4370982"/>
              <a:ext cx="4275603" cy="250876"/>
            </a:xfrm>
            <a:prstGeom prst="rect">
              <a:avLst/>
            </a:prstGeom>
            <a:noFill/>
          </p:spPr>
          <p:txBody>
            <a:bodyPr wrap="square" rtlCol="0">
              <a:spAutoFit/>
            </a:bodyPr>
            <a:lstStyle/>
            <a:p>
              <a:r>
                <a:rPr lang="en-US" altLang="zh-CN" sz="1000" dirty="0" smtClean="0">
                  <a:latin typeface="华文细黑" panose="02010600040101010101" pitchFamily="2" charset="-122"/>
                  <a:ea typeface="华文细黑" panose="02010600040101010101" pitchFamily="2" charset="-122"/>
                  <a:cs typeface="Calibri" pitchFamily="34" charset="0"/>
                </a:rPr>
                <a:t>b),Compact </a:t>
              </a:r>
              <a:r>
                <a:rPr lang="en-US" altLang="zh-CN" sz="1000" dirty="0">
                  <a:latin typeface="华文细黑" panose="02010600040101010101" pitchFamily="2" charset="-122"/>
                  <a:ea typeface="华文细黑" panose="02010600040101010101" pitchFamily="2" charset="-122"/>
                  <a:cs typeface="Calibri" pitchFamily="34" charset="0"/>
                </a:rPr>
                <a:t>Ethernet: IB</a:t>
              </a:r>
              <a:r>
                <a:rPr lang="zh-CN" altLang="en-US" sz="1000" dirty="0">
                  <a:latin typeface="华文细黑" panose="02010600040101010101" pitchFamily="2" charset="-122"/>
                  <a:ea typeface="华文细黑" panose="02010600040101010101" pitchFamily="2" charset="-122"/>
                  <a:cs typeface="Calibri" pitchFamily="34" charset="0"/>
                </a:rPr>
                <a:t>风格的极简封装</a:t>
              </a:r>
              <a:r>
                <a:rPr lang="en-US" altLang="zh-CN" sz="1000" dirty="0">
                  <a:latin typeface="华文细黑" panose="02010600040101010101" pitchFamily="2" charset="-122"/>
                  <a:ea typeface="华文细黑" panose="02010600040101010101" pitchFamily="2" charset="-122"/>
                  <a:cs typeface="Calibri" pitchFamily="34" charset="0"/>
                </a:rPr>
                <a:t>, Ethernet</a:t>
              </a:r>
              <a:r>
                <a:rPr lang="zh-CN" altLang="en-US" sz="1000" dirty="0">
                  <a:latin typeface="华文细黑" panose="02010600040101010101" pitchFamily="2" charset="-122"/>
                  <a:ea typeface="华文细黑" panose="02010600040101010101" pitchFamily="2" charset="-122"/>
                  <a:cs typeface="Calibri" pitchFamily="34" charset="0"/>
                </a:rPr>
                <a:t>的兼容性</a:t>
              </a:r>
              <a:r>
                <a:rPr lang="en-US" altLang="zh-CN" sz="1000" dirty="0" smtClean="0">
                  <a:latin typeface="华文细黑" panose="02010600040101010101" pitchFamily="2" charset="-122"/>
                  <a:ea typeface="华文细黑" panose="02010600040101010101" pitchFamily="2" charset="-122"/>
                  <a:cs typeface="Calibri" pitchFamily="34" charset="0"/>
                </a:rPr>
                <a:t>;</a:t>
              </a:r>
            </a:p>
          </p:txBody>
        </p:sp>
        <p:sp>
          <p:nvSpPr>
            <p:cNvPr id="35" name="矩形 34"/>
            <p:cNvSpPr/>
            <p:nvPr/>
          </p:nvSpPr>
          <p:spPr>
            <a:xfrm>
              <a:off x="46823" y="5316082"/>
              <a:ext cx="4275603" cy="250876"/>
            </a:xfrm>
            <a:prstGeom prst="rect">
              <a:avLst/>
            </a:prstGeom>
            <a:noFill/>
          </p:spPr>
          <p:txBody>
            <a:bodyPr wrap="square" rtlCol="0">
              <a:spAutoFit/>
            </a:bodyPr>
            <a:lstStyle/>
            <a:p>
              <a:r>
                <a:rPr lang="en-US" altLang="zh-CN" sz="1000" dirty="0" smtClean="0">
                  <a:latin typeface="华文细黑" panose="02010600040101010101" pitchFamily="2" charset="-122"/>
                  <a:ea typeface="华文细黑" panose="02010600040101010101" pitchFamily="2" charset="-122"/>
                  <a:cs typeface="Calibri" pitchFamily="34" charset="0"/>
                </a:rPr>
                <a:t>c),Compact Ethernet: </a:t>
              </a:r>
              <a:r>
                <a:rPr lang="zh-CN" altLang="en-US" sz="1000" dirty="0" smtClean="0">
                  <a:latin typeface="华文细黑" panose="02010600040101010101" pitchFamily="2" charset="-122"/>
                  <a:ea typeface="华文细黑" panose="02010600040101010101" pitchFamily="2" charset="-122"/>
                  <a:cs typeface="Calibri" pitchFamily="34" charset="0"/>
                </a:rPr>
                <a:t>压缩</a:t>
              </a:r>
              <a:r>
                <a:rPr lang="en-US" altLang="zh-CN" sz="1000" dirty="0" smtClean="0">
                  <a:latin typeface="华文细黑" panose="02010600040101010101" pitchFamily="2" charset="-122"/>
                  <a:ea typeface="华文细黑" panose="02010600040101010101" pitchFamily="2" charset="-122"/>
                  <a:cs typeface="Calibri" pitchFamily="34" charset="0"/>
                </a:rPr>
                <a:t>IPG</a:t>
              </a:r>
              <a:r>
                <a:rPr lang="zh-CN" altLang="en-US" sz="1000" dirty="0" smtClean="0">
                  <a:latin typeface="华文细黑" panose="02010600040101010101" pitchFamily="2" charset="-122"/>
                  <a:ea typeface="华文细黑" panose="02010600040101010101" pitchFamily="2" charset="-122"/>
                  <a:cs typeface="Calibri" pitchFamily="34" charset="0"/>
                </a:rPr>
                <a:t>、</a:t>
              </a:r>
              <a:r>
                <a:rPr lang="en-US" altLang="zh-CN" sz="1000" dirty="0" smtClean="0">
                  <a:latin typeface="华文细黑" panose="02010600040101010101" pitchFamily="2" charset="-122"/>
                  <a:ea typeface="华文细黑" panose="02010600040101010101" pitchFamily="2" charset="-122"/>
                  <a:cs typeface="Calibri" pitchFamily="34" charset="0"/>
                </a:rPr>
                <a:t>Preamble</a:t>
              </a:r>
              <a:r>
                <a:rPr lang="zh-CN" altLang="en-US" sz="1000" dirty="0" smtClean="0">
                  <a:latin typeface="华文细黑" panose="02010600040101010101" pitchFamily="2" charset="-122"/>
                  <a:ea typeface="华文细黑" panose="02010600040101010101" pitchFamily="2" charset="-122"/>
                  <a:cs typeface="Calibri" pitchFamily="34" charset="0"/>
                </a:rPr>
                <a:t>到</a:t>
              </a:r>
              <a:r>
                <a:rPr lang="en-US" altLang="zh-CN" sz="1000" dirty="0" smtClean="0">
                  <a:latin typeface="华文细黑" panose="02010600040101010101" pitchFamily="2" charset="-122"/>
                  <a:ea typeface="华文细黑" panose="02010600040101010101" pitchFamily="2" charset="-122"/>
                  <a:cs typeface="Calibri" pitchFamily="34" charset="0"/>
                </a:rPr>
                <a:t>Eth</a:t>
              </a:r>
              <a:r>
                <a:rPr lang="zh-CN" altLang="en-US" sz="1000" dirty="0" smtClean="0">
                  <a:latin typeface="华文细黑" panose="02010600040101010101" pitchFamily="2" charset="-122"/>
                  <a:ea typeface="华文细黑" panose="02010600040101010101" pitchFamily="2" charset="-122"/>
                  <a:cs typeface="Calibri" pitchFamily="34" charset="0"/>
                </a:rPr>
                <a:t>头</a:t>
              </a:r>
              <a:r>
                <a:rPr lang="en-US" altLang="zh-CN" sz="1000" dirty="0" smtClean="0">
                  <a:latin typeface="华文细黑" panose="02010600040101010101" pitchFamily="2" charset="-122"/>
                  <a:ea typeface="华文细黑" panose="02010600040101010101" pitchFamily="2" charset="-122"/>
                  <a:cs typeface="Calibri" pitchFamily="34" charset="0"/>
                </a:rPr>
                <a:t>;</a:t>
              </a:r>
            </a:p>
          </p:txBody>
        </p:sp>
      </p:grpSp>
      <p:pic>
        <p:nvPicPr>
          <p:cNvPr id="38" name="图片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201" y="3530248"/>
            <a:ext cx="3403506" cy="977985"/>
          </a:xfrm>
          <a:prstGeom prst="rect">
            <a:avLst/>
          </a:prstGeom>
        </p:spPr>
      </p:pic>
      <p:pic>
        <p:nvPicPr>
          <p:cNvPr id="39" name="图片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177" y="4508231"/>
            <a:ext cx="3129396" cy="454645"/>
          </a:xfrm>
          <a:prstGeom prst="rect">
            <a:avLst/>
          </a:prstGeom>
        </p:spPr>
      </p:pic>
      <p:pic>
        <p:nvPicPr>
          <p:cNvPr id="40" name="图片 3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4482" y="4975918"/>
            <a:ext cx="3141090" cy="484836"/>
          </a:xfrm>
          <a:prstGeom prst="rect">
            <a:avLst/>
          </a:prstGeom>
        </p:spPr>
      </p:pic>
      <p:pic>
        <p:nvPicPr>
          <p:cNvPr id="43" name="图片 42"/>
          <p:cNvPicPr>
            <a:picLocks noChangeAspect="1"/>
          </p:cNvPicPr>
          <p:nvPr/>
        </p:nvPicPr>
        <p:blipFill>
          <a:blip r:embed="rId13"/>
          <a:stretch>
            <a:fillRect/>
          </a:stretch>
        </p:blipFill>
        <p:spPr>
          <a:xfrm>
            <a:off x="2632606" y="3415657"/>
            <a:ext cx="3541460" cy="519556"/>
          </a:xfrm>
          <a:prstGeom prst="rect">
            <a:avLst/>
          </a:prstGeom>
        </p:spPr>
      </p:pic>
      <p:pic>
        <p:nvPicPr>
          <p:cNvPr id="44" name="图片 43"/>
          <p:cNvPicPr>
            <a:picLocks noChangeAspect="1"/>
          </p:cNvPicPr>
          <p:nvPr/>
        </p:nvPicPr>
        <p:blipFill>
          <a:blip r:embed="rId14"/>
          <a:stretch>
            <a:fillRect/>
          </a:stretch>
        </p:blipFill>
        <p:spPr>
          <a:xfrm>
            <a:off x="3411897" y="4162536"/>
            <a:ext cx="2582128" cy="1308995"/>
          </a:xfrm>
          <a:prstGeom prst="rect">
            <a:avLst/>
          </a:prstGeom>
        </p:spPr>
      </p:pic>
      <p:cxnSp>
        <p:nvCxnSpPr>
          <p:cNvPr id="46" name="直接箭头连接符 45"/>
          <p:cNvCxnSpPr/>
          <p:nvPr/>
        </p:nvCxnSpPr>
        <p:spPr bwMode="auto">
          <a:xfrm>
            <a:off x="1517578" y="4174191"/>
            <a:ext cx="2025722" cy="96724"/>
          </a:xfrm>
          <a:prstGeom prst="straightConnector1">
            <a:avLst/>
          </a:prstGeom>
          <a:noFill/>
          <a:ln w="127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297380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9506" y="84414"/>
            <a:ext cx="10975975" cy="902052"/>
          </a:xfrm>
        </p:spPr>
        <p:txBody>
          <a:bodyPr/>
          <a:lstStyle/>
          <a:p>
            <a:r>
              <a:rPr lang="en-US" altLang="zh-CN" b="1" dirty="0" smtClean="0">
                <a:latin typeface="+mj-ea"/>
                <a:ea typeface="+mj-ea"/>
              </a:rPr>
              <a:t>HCP</a:t>
            </a:r>
            <a:r>
              <a:rPr lang="zh-CN" altLang="en-US" b="1" dirty="0" smtClean="0">
                <a:latin typeface="+mj-ea"/>
                <a:ea typeface="+mj-ea"/>
              </a:rPr>
              <a:t>挑战</a:t>
            </a:r>
            <a:r>
              <a:rPr lang="en-US" altLang="zh-CN" b="1" dirty="0" smtClean="0">
                <a:latin typeface="+mj-ea"/>
                <a:ea typeface="+mj-ea"/>
              </a:rPr>
              <a:t>3---</a:t>
            </a:r>
            <a:r>
              <a:rPr lang="zh-CN" altLang="en-US" b="1" dirty="0" smtClean="0">
                <a:latin typeface="+mj-ea"/>
                <a:ea typeface="+mj-ea"/>
              </a:rPr>
              <a:t>长距无损算法应对跨</a:t>
            </a:r>
            <a:r>
              <a:rPr lang="en-US" altLang="zh-CN" b="1" dirty="0" smtClean="0">
                <a:latin typeface="+mj-ea"/>
                <a:ea typeface="+mj-ea"/>
              </a:rPr>
              <a:t>DC</a:t>
            </a:r>
            <a:r>
              <a:rPr lang="zh-CN" altLang="en-US" b="1" dirty="0" smtClean="0">
                <a:latin typeface="+mj-ea"/>
                <a:ea typeface="+mj-ea"/>
              </a:rPr>
              <a:t>业务需求</a:t>
            </a:r>
            <a:endParaRPr lang="zh-CN" altLang="en-US" b="1" dirty="0">
              <a:latin typeface="+mj-ea"/>
              <a:ea typeface="+mj-ea"/>
            </a:endParaRPr>
          </a:p>
        </p:txBody>
      </p:sp>
      <p:sp>
        <p:nvSpPr>
          <p:cNvPr id="126" name="文本框 125"/>
          <p:cNvSpPr txBox="1"/>
          <p:nvPr/>
        </p:nvSpPr>
        <p:spPr>
          <a:xfrm>
            <a:off x="354421" y="2841178"/>
            <a:ext cx="5273073" cy="338554"/>
          </a:xfrm>
          <a:prstGeom prst="rect">
            <a:avLst/>
          </a:prstGeom>
          <a:noFill/>
        </p:spPr>
        <p:txBody>
          <a:bodyPr wrap="square" rtlCol="0">
            <a:spAutoFit/>
          </a:bodyPr>
          <a:lstStyle/>
          <a:p>
            <a:pPr marL="171450" indent="-171450">
              <a:buFont typeface="Arial" panose="020B0604020202020204" pitchFamily="34" charset="0"/>
              <a:buChar char="•"/>
            </a:pPr>
            <a:r>
              <a:rPr lang="zh-CN" altLang="en-US" sz="800" i="1" dirty="0">
                <a:solidFill>
                  <a:schemeClr val="tx1">
                    <a:lumMod val="65000"/>
                    <a:lumOff val="35000"/>
                  </a:schemeClr>
                </a:solidFill>
                <a:latin typeface="华文细黑" panose="02010600040101010101" pitchFamily="2" charset="-122"/>
                <a:ea typeface="华文细黑" panose="02010600040101010101" pitchFamily="2" charset="-122"/>
              </a:rPr>
              <a:t>科学计算</a:t>
            </a:r>
            <a:r>
              <a:rPr lang="zh-CN" altLang="en-US" sz="800" i="1" dirty="0" smtClean="0">
                <a:solidFill>
                  <a:schemeClr val="tx1">
                    <a:lumMod val="65000"/>
                    <a:lumOff val="35000"/>
                  </a:schemeClr>
                </a:solidFill>
                <a:latin typeface="华文细黑" panose="02010600040101010101" pitchFamily="2" charset="-122"/>
                <a:ea typeface="华文细黑" panose="02010600040101010101" pitchFamily="2" charset="-122"/>
              </a:rPr>
              <a:t>场景，</a:t>
            </a:r>
            <a:r>
              <a:rPr lang="zh-CN" altLang="en-US" sz="800" i="1" dirty="0">
                <a:solidFill>
                  <a:schemeClr val="tx1">
                    <a:lumMod val="65000"/>
                    <a:lumOff val="35000"/>
                  </a:schemeClr>
                </a:solidFill>
                <a:latin typeface="华文细黑" panose="02010600040101010101" pitchFamily="2" charset="-122"/>
                <a:ea typeface="华文细黑" panose="02010600040101010101" pitchFamily="2" charset="-122"/>
              </a:rPr>
              <a:t>一个主数据中心、多个站点（边缘计算的站点），</a:t>
            </a:r>
            <a:r>
              <a:rPr lang="zh-CN" altLang="en-US" sz="800" i="1" dirty="0" smtClean="0">
                <a:solidFill>
                  <a:schemeClr val="tx1">
                    <a:lumMod val="65000"/>
                    <a:lumOff val="35000"/>
                  </a:schemeClr>
                </a:solidFill>
                <a:latin typeface="华文细黑" panose="02010600040101010101" pitchFamily="2" charset="-122"/>
                <a:ea typeface="华文细黑" panose="02010600040101010101" pitchFamily="2" charset="-122"/>
              </a:rPr>
              <a:t>之间短距离</a:t>
            </a:r>
            <a:r>
              <a:rPr lang="en-US" altLang="zh-CN" sz="800" i="1" dirty="0" smtClean="0">
                <a:solidFill>
                  <a:schemeClr val="tx1">
                    <a:lumMod val="65000"/>
                    <a:lumOff val="35000"/>
                  </a:schemeClr>
                </a:solidFill>
                <a:latin typeface="华文细黑" panose="02010600040101010101" pitchFamily="2" charset="-122"/>
                <a:ea typeface="华文细黑" panose="02010600040101010101" pitchFamily="2" charset="-122"/>
              </a:rPr>
              <a:t>1~2KM/</a:t>
            </a:r>
            <a:r>
              <a:rPr lang="zh-CN" altLang="en-US" sz="800" i="1" dirty="0" smtClean="0">
                <a:solidFill>
                  <a:schemeClr val="tx1">
                    <a:lumMod val="65000"/>
                    <a:lumOff val="35000"/>
                  </a:schemeClr>
                </a:solidFill>
                <a:latin typeface="华文细黑" panose="02010600040101010101" pitchFamily="2" charset="-122"/>
                <a:ea typeface="华文细黑" panose="02010600040101010101" pitchFamily="2" charset="-122"/>
              </a:rPr>
              <a:t>长距离</a:t>
            </a:r>
            <a:r>
              <a:rPr lang="en-US" altLang="zh-CN" sz="800" i="1" dirty="0" smtClean="0">
                <a:solidFill>
                  <a:schemeClr val="tx1">
                    <a:lumMod val="65000"/>
                    <a:lumOff val="35000"/>
                  </a:schemeClr>
                </a:solidFill>
                <a:latin typeface="华文细黑" panose="02010600040101010101" pitchFamily="2" charset="-122"/>
                <a:ea typeface="华文细黑" panose="02010600040101010101" pitchFamily="2" charset="-122"/>
              </a:rPr>
              <a:t>500KM</a:t>
            </a:r>
            <a:r>
              <a:rPr lang="zh-CN" altLang="en-US" sz="800" i="1" dirty="0" smtClean="0">
                <a:solidFill>
                  <a:schemeClr val="tx1">
                    <a:lumMod val="65000"/>
                    <a:lumOff val="35000"/>
                  </a:schemeClr>
                </a:solidFill>
                <a:latin typeface="华文细黑" panose="02010600040101010101" pitchFamily="2" charset="-122"/>
                <a:ea typeface="华文细黑" panose="02010600040101010101" pitchFamily="2" charset="-122"/>
              </a:rPr>
              <a:t>，</a:t>
            </a:r>
            <a:r>
              <a:rPr lang="zh-CN" altLang="en-US" sz="800" i="1" dirty="0">
                <a:solidFill>
                  <a:schemeClr val="tx1">
                    <a:lumMod val="65000"/>
                    <a:lumOff val="35000"/>
                  </a:schemeClr>
                </a:solidFill>
                <a:latin typeface="华文细黑" panose="02010600040101010101" pitchFamily="2" charset="-122"/>
                <a:ea typeface="华文细黑" panose="02010600040101010101" pitchFamily="2" charset="-122"/>
              </a:rPr>
              <a:t>站点之间高带宽光纤互联</a:t>
            </a:r>
            <a:r>
              <a:rPr lang="zh-CN" altLang="en-US" sz="800" i="1" dirty="0" smtClean="0">
                <a:solidFill>
                  <a:schemeClr val="tx1">
                    <a:lumMod val="65000"/>
                    <a:lumOff val="35000"/>
                  </a:schemeClr>
                </a:solidFill>
                <a:latin typeface="华文细黑" panose="02010600040101010101" pitchFamily="2" charset="-122"/>
                <a:ea typeface="华文细黑" panose="02010600040101010101" pitchFamily="2" charset="-122"/>
              </a:rPr>
              <a:t>；</a:t>
            </a:r>
            <a:r>
              <a:rPr lang="zh-CN" altLang="en-US" sz="800" i="1" dirty="0">
                <a:solidFill>
                  <a:schemeClr val="tx1">
                    <a:lumMod val="65000"/>
                    <a:lumOff val="35000"/>
                  </a:schemeClr>
                </a:solidFill>
                <a:latin typeface="华文细黑" panose="02010600040101010101" pitchFamily="2" charset="-122"/>
                <a:ea typeface="华文细黑" panose="02010600040101010101" pitchFamily="2" charset="-122"/>
              </a:rPr>
              <a:t>数据迁移（边缘站点平均产生数据</a:t>
            </a:r>
            <a:r>
              <a:rPr lang="en-US" altLang="zh-CN" sz="800" i="1" dirty="0">
                <a:solidFill>
                  <a:schemeClr val="tx1">
                    <a:lumMod val="65000"/>
                    <a:lumOff val="35000"/>
                  </a:schemeClr>
                </a:solidFill>
                <a:latin typeface="华文细黑" panose="02010600040101010101" pitchFamily="2" charset="-122"/>
                <a:ea typeface="华文细黑" panose="02010600040101010101" pitchFamily="2" charset="-122"/>
              </a:rPr>
              <a:t>160TB/</a:t>
            </a:r>
            <a:r>
              <a:rPr lang="zh-CN" altLang="en-US" sz="800" i="1" dirty="0">
                <a:solidFill>
                  <a:schemeClr val="tx1">
                    <a:lumMod val="65000"/>
                    <a:lumOff val="35000"/>
                  </a:schemeClr>
                </a:solidFill>
                <a:latin typeface="华文细黑" panose="02010600040101010101" pitchFamily="2" charset="-122"/>
                <a:ea typeface="华文细黑" panose="02010600040101010101" pitchFamily="2" charset="-122"/>
              </a:rPr>
              <a:t>天、</a:t>
            </a:r>
            <a:r>
              <a:rPr lang="en-US" altLang="zh-CN" sz="800" i="1" dirty="0">
                <a:solidFill>
                  <a:schemeClr val="tx1">
                    <a:lumMod val="65000"/>
                    <a:lumOff val="35000"/>
                  </a:schemeClr>
                </a:solidFill>
                <a:latin typeface="华文细黑" panose="02010600040101010101" pitchFamily="2" charset="-122"/>
                <a:ea typeface="华文细黑" panose="02010600040101010101" pitchFamily="2" charset="-122"/>
              </a:rPr>
              <a:t>60PB/</a:t>
            </a:r>
            <a:r>
              <a:rPr lang="zh-CN" altLang="en-US" sz="800" i="1" dirty="0">
                <a:solidFill>
                  <a:schemeClr val="tx1">
                    <a:lumMod val="65000"/>
                    <a:lumOff val="35000"/>
                  </a:schemeClr>
                </a:solidFill>
                <a:latin typeface="华文细黑" panose="02010600040101010101" pitchFamily="2" charset="-122"/>
                <a:ea typeface="华文细黑" panose="02010600040101010101" pitchFamily="2" charset="-122"/>
              </a:rPr>
              <a:t>年</a:t>
            </a:r>
            <a:r>
              <a:rPr lang="zh-CN" altLang="en-US" sz="800" i="1" dirty="0" smtClean="0">
                <a:solidFill>
                  <a:schemeClr val="tx1">
                    <a:lumMod val="65000"/>
                    <a:lumOff val="35000"/>
                  </a:schemeClr>
                </a:solidFill>
                <a:latin typeface="华文细黑" panose="02010600040101010101" pitchFamily="2" charset="-122"/>
                <a:ea typeface="华文细黑" panose="02010600040101010101" pitchFamily="2" charset="-122"/>
              </a:rPr>
              <a:t>）和紧耦合</a:t>
            </a:r>
            <a:r>
              <a:rPr lang="en-US" altLang="zh-CN" sz="800" i="1" dirty="0" smtClean="0">
                <a:solidFill>
                  <a:schemeClr val="tx1">
                    <a:lumMod val="65000"/>
                    <a:lumOff val="35000"/>
                  </a:schemeClr>
                </a:solidFill>
                <a:latin typeface="华文细黑" panose="02010600040101010101" pitchFamily="2" charset="-122"/>
                <a:ea typeface="华文细黑" panose="02010600040101010101" pitchFamily="2" charset="-122"/>
              </a:rPr>
              <a:t>/</a:t>
            </a:r>
            <a:r>
              <a:rPr lang="zh-CN" altLang="en-US" sz="800" i="1" dirty="0" smtClean="0">
                <a:solidFill>
                  <a:schemeClr val="tx1">
                    <a:lumMod val="65000"/>
                    <a:lumOff val="35000"/>
                  </a:schemeClr>
                </a:solidFill>
                <a:latin typeface="华文细黑" panose="02010600040101010101" pitchFamily="2" charset="-122"/>
                <a:ea typeface="华文细黑" panose="02010600040101010101" pitchFamily="2" charset="-122"/>
              </a:rPr>
              <a:t>松耦合</a:t>
            </a:r>
            <a:r>
              <a:rPr lang="en-US" altLang="zh-CN" sz="800" i="1" dirty="0" smtClean="0">
                <a:solidFill>
                  <a:schemeClr val="tx1">
                    <a:lumMod val="65000"/>
                    <a:lumOff val="35000"/>
                  </a:schemeClr>
                </a:solidFill>
                <a:latin typeface="华文细黑" panose="02010600040101010101" pitchFamily="2" charset="-122"/>
                <a:ea typeface="华文细黑" panose="02010600040101010101" pitchFamily="2" charset="-122"/>
              </a:rPr>
              <a:t>HPC</a:t>
            </a:r>
            <a:r>
              <a:rPr lang="zh-CN" altLang="en-US" sz="800" i="1" dirty="0" smtClean="0">
                <a:solidFill>
                  <a:schemeClr val="tx1">
                    <a:lumMod val="65000"/>
                    <a:lumOff val="35000"/>
                  </a:schemeClr>
                </a:solidFill>
                <a:latin typeface="华文细黑" panose="02010600040101010101" pitchFamily="2" charset="-122"/>
                <a:ea typeface="华文细黑" panose="02010600040101010101" pitchFamily="2" charset="-122"/>
              </a:rPr>
              <a:t>计算应用</a:t>
            </a:r>
            <a:r>
              <a:rPr lang="zh-CN" altLang="en-US" sz="800" i="1" dirty="0">
                <a:solidFill>
                  <a:schemeClr val="tx1">
                    <a:lumMod val="65000"/>
                    <a:lumOff val="35000"/>
                  </a:schemeClr>
                </a:solidFill>
                <a:latin typeface="华文细黑" panose="02010600040101010101" pitchFamily="2" charset="-122"/>
                <a:ea typeface="华文细黑" panose="02010600040101010101" pitchFamily="2" charset="-122"/>
              </a:rPr>
              <a:t>；</a:t>
            </a:r>
            <a:endParaRPr lang="zh-CN" altLang="en-US" sz="800" b="0" i="1" dirty="0">
              <a:solidFill>
                <a:schemeClr val="tx1">
                  <a:lumMod val="65000"/>
                  <a:lumOff val="35000"/>
                </a:schemeClr>
              </a:solidFill>
              <a:latin typeface="华文细黑" panose="02010600040101010101" pitchFamily="2" charset="-122"/>
              <a:ea typeface="华文细黑" panose="02010600040101010101" pitchFamily="2" charset="-122"/>
            </a:endParaRPr>
          </a:p>
        </p:txBody>
      </p:sp>
      <p:cxnSp>
        <p:nvCxnSpPr>
          <p:cNvPr id="151" name="直接连接符 150"/>
          <p:cNvCxnSpPr/>
          <p:nvPr/>
        </p:nvCxnSpPr>
        <p:spPr bwMode="auto">
          <a:xfrm flipH="1" flipV="1">
            <a:off x="6035438" y="1170382"/>
            <a:ext cx="26397" cy="4757103"/>
          </a:xfrm>
          <a:prstGeom prst="line">
            <a:avLst/>
          </a:prstGeom>
          <a:noFill/>
          <a:ln w="9525">
            <a:solidFill>
              <a:schemeClr val="tx1">
                <a:lumMod val="65000"/>
                <a:lumOff val="35000"/>
              </a:schemeClr>
            </a:solidFill>
            <a:prstDash val="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51" name="组合 350"/>
          <p:cNvGrpSpPr/>
          <p:nvPr/>
        </p:nvGrpSpPr>
        <p:grpSpPr>
          <a:xfrm>
            <a:off x="765153" y="1109562"/>
            <a:ext cx="4307299" cy="1734628"/>
            <a:chOff x="628682" y="1089443"/>
            <a:chExt cx="4913925" cy="2075713"/>
          </a:xfrm>
        </p:grpSpPr>
        <p:grpSp>
          <p:nvGrpSpPr>
            <p:cNvPr id="66" name="组合 65"/>
            <p:cNvGrpSpPr/>
            <p:nvPr/>
          </p:nvGrpSpPr>
          <p:grpSpPr>
            <a:xfrm>
              <a:off x="2792956" y="2583514"/>
              <a:ext cx="521995" cy="578851"/>
              <a:chOff x="6688395" y="2032964"/>
              <a:chExt cx="511679" cy="595622"/>
            </a:xfrm>
          </p:grpSpPr>
          <p:grpSp>
            <p:nvGrpSpPr>
              <p:cNvPr id="67" name="组合 61"/>
              <p:cNvGrpSpPr/>
              <p:nvPr/>
            </p:nvGrpSpPr>
            <p:grpSpPr>
              <a:xfrm>
                <a:off x="6688395" y="2032964"/>
                <a:ext cx="508976" cy="398493"/>
                <a:chOff x="13433425" y="1704975"/>
                <a:chExt cx="342900" cy="320675"/>
              </a:xfrm>
              <a:solidFill>
                <a:schemeClr val="tx1">
                  <a:lumMod val="50000"/>
                  <a:lumOff val="50000"/>
                </a:schemeClr>
              </a:solidFill>
            </p:grpSpPr>
            <p:sp>
              <p:nvSpPr>
                <p:cNvPr id="69" name="Freeform 38"/>
                <p:cNvSpPr>
                  <a:spLocks/>
                </p:cNvSpPr>
                <p:nvPr/>
              </p:nvSpPr>
              <p:spPr bwMode="auto">
                <a:xfrm>
                  <a:off x="13471525" y="1809750"/>
                  <a:ext cx="38100" cy="171450"/>
                </a:xfrm>
                <a:custGeom>
                  <a:avLst/>
                  <a:gdLst/>
                  <a:ahLst/>
                  <a:cxnLst>
                    <a:cxn ang="0">
                      <a:pos x="24" y="104"/>
                    </a:cxn>
                    <a:cxn ang="0">
                      <a:pos x="24" y="104"/>
                    </a:cxn>
                    <a:cxn ang="0">
                      <a:pos x="22" y="106"/>
                    </a:cxn>
                    <a:cxn ang="0">
                      <a:pos x="20" y="108"/>
                    </a:cxn>
                    <a:cxn ang="0">
                      <a:pos x="2" y="108"/>
                    </a:cxn>
                    <a:cxn ang="0">
                      <a:pos x="2" y="108"/>
                    </a:cxn>
                    <a:cxn ang="0">
                      <a:pos x="0" y="106"/>
                    </a:cxn>
                    <a:cxn ang="0">
                      <a:pos x="0" y="104"/>
                    </a:cxn>
                    <a:cxn ang="0">
                      <a:pos x="0" y="4"/>
                    </a:cxn>
                    <a:cxn ang="0">
                      <a:pos x="0" y="4"/>
                    </a:cxn>
                    <a:cxn ang="0">
                      <a:pos x="0" y="0"/>
                    </a:cxn>
                    <a:cxn ang="0">
                      <a:pos x="2" y="0"/>
                    </a:cxn>
                    <a:cxn ang="0">
                      <a:pos x="20" y="0"/>
                    </a:cxn>
                    <a:cxn ang="0">
                      <a:pos x="20" y="0"/>
                    </a:cxn>
                    <a:cxn ang="0">
                      <a:pos x="22" y="0"/>
                    </a:cxn>
                    <a:cxn ang="0">
                      <a:pos x="24" y="4"/>
                    </a:cxn>
                    <a:cxn ang="0">
                      <a:pos x="24" y="104"/>
                    </a:cxn>
                  </a:cxnLst>
                  <a:rect l="0" t="0" r="r" b="b"/>
                  <a:pathLst>
                    <a:path w="24" h="108">
                      <a:moveTo>
                        <a:pt x="24" y="104"/>
                      </a:moveTo>
                      <a:lnTo>
                        <a:pt x="24" y="104"/>
                      </a:lnTo>
                      <a:lnTo>
                        <a:pt x="22" y="106"/>
                      </a:lnTo>
                      <a:lnTo>
                        <a:pt x="20" y="108"/>
                      </a:lnTo>
                      <a:lnTo>
                        <a:pt x="2" y="108"/>
                      </a:lnTo>
                      <a:lnTo>
                        <a:pt x="2" y="108"/>
                      </a:lnTo>
                      <a:lnTo>
                        <a:pt x="0" y="106"/>
                      </a:lnTo>
                      <a:lnTo>
                        <a:pt x="0" y="104"/>
                      </a:lnTo>
                      <a:lnTo>
                        <a:pt x="0" y="4"/>
                      </a:lnTo>
                      <a:lnTo>
                        <a:pt x="0" y="4"/>
                      </a:lnTo>
                      <a:lnTo>
                        <a:pt x="0" y="0"/>
                      </a:lnTo>
                      <a:lnTo>
                        <a:pt x="2" y="0"/>
                      </a:lnTo>
                      <a:lnTo>
                        <a:pt x="20" y="0"/>
                      </a:lnTo>
                      <a:lnTo>
                        <a:pt x="20" y="0"/>
                      </a:lnTo>
                      <a:lnTo>
                        <a:pt x="22" y="0"/>
                      </a:lnTo>
                      <a:lnTo>
                        <a:pt x="24" y="4"/>
                      </a:lnTo>
                      <a:lnTo>
                        <a:pt x="24" y="104"/>
                      </a:lnTo>
                      <a:close/>
                    </a:path>
                  </a:pathLst>
                </a:custGeom>
                <a:grpFill/>
                <a:ln w="9525">
                  <a:noFill/>
                  <a:round/>
                  <a:headEnd/>
                  <a:tailEnd/>
                </a:ln>
              </p:spPr>
              <p:txBody>
                <a:bodyPr vert="horz" wrap="square" lIns="121916" tIns="60958" rIns="121916" bIns="60958" numCol="1" anchor="t" anchorCtr="0" compatLnSpc="1">
                  <a:prstTxWarp prst="textNoShape">
                    <a:avLst/>
                  </a:prstTxWarp>
                </a:bodyPr>
                <a:lstStyle/>
                <a:p>
                  <a:pPr defTabSz="1219078" fontAlgn="auto">
                    <a:spcBef>
                      <a:spcPts val="0"/>
                    </a:spcBef>
                    <a:spcAft>
                      <a:spcPts val="0"/>
                    </a:spcAft>
                  </a:pPr>
                  <a:endParaRPr lang="zh-CN" altLang="en-US" sz="3200">
                    <a:solidFill>
                      <a:srgbClr val="000000"/>
                    </a:solidFill>
                    <a:latin typeface="Calibri"/>
                  </a:endParaRPr>
                </a:p>
              </p:txBody>
            </p:sp>
            <p:sp>
              <p:nvSpPr>
                <p:cNvPr id="70" name="Freeform 39"/>
                <p:cNvSpPr>
                  <a:spLocks/>
                </p:cNvSpPr>
                <p:nvPr/>
              </p:nvSpPr>
              <p:spPr bwMode="auto">
                <a:xfrm>
                  <a:off x="13528675" y="1809750"/>
                  <a:ext cx="38100" cy="171450"/>
                </a:xfrm>
                <a:custGeom>
                  <a:avLst/>
                  <a:gdLst/>
                  <a:ahLst/>
                  <a:cxnLst>
                    <a:cxn ang="0">
                      <a:pos x="24" y="104"/>
                    </a:cxn>
                    <a:cxn ang="0">
                      <a:pos x="24" y="104"/>
                    </a:cxn>
                    <a:cxn ang="0">
                      <a:pos x="22" y="106"/>
                    </a:cxn>
                    <a:cxn ang="0">
                      <a:pos x="20" y="108"/>
                    </a:cxn>
                    <a:cxn ang="0">
                      <a:pos x="4" y="108"/>
                    </a:cxn>
                    <a:cxn ang="0">
                      <a:pos x="4" y="108"/>
                    </a:cxn>
                    <a:cxn ang="0">
                      <a:pos x="0" y="106"/>
                    </a:cxn>
                    <a:cxn ang="0">
                      <a:pos x="0" y="104"/>
                    </a:cxn>
                    <a:cxn ang="0">
                      <a:pos x="0" y="4"/>
                    </a:cxn>
                    <a:cxn ang="0">
                      <a:pos x="0" y="4"/>
                    </a:cxn>
                    <a:cxn ang="0">
                      <a:pos x="0" y="0"/>
                    </a:cxn>
                    <a:cxn ang="0">
                      <a:pos x="4" y="0"/>
                    </a:cxn>
                    <a:cxn ang="0">
                      <a:pos x="20" y="0"/>
                    </a:cxn>
                    <a:cxn ang="0">
                      <a:pos x="20" y="0"/>
                    </a:cxn>
                    <a:cxn ang="0">
                      <a:pos x="22" y="0"/>
                    </a:cxn>
                    <a:cxn ang="0">
                      <a:pos x="24" y="4"/>
                    </a:cxn>
                    <a:cxn ang="0">
                      <a:pos x="24" y="104"/>
                    </a:cxn>
                  </a:cxnLst>
                  <a:rect l="0" t="0" r="r" b="b"/>
                  <a:pathLst>
                    <a:path w="24" h="108">
                      <a:moveTo>
                        <a:pt x="24" y="104"/>
                      </a:moveTo>
                      <a:lnTo>
                        <a:pt x="24" y="104"/>
                      </a:lnTo>
                      <a:lnTo>
                        <a:pt x="22" y="106"/>
                      </a:lnTo>
                      <a:lnTo>
                        <a:pt x="20" y="108"/>
                      </a:lnTo>
                      <a:lnTo>
                        <a:pt x="4" y="108"/>
                      </a:lnTo>
                      <a:lnTo>
                        <a:pt x="4" y="108"/>
                      </a:lnTo>
                      <a:lnTo>
                        <a:pt x="0" y="106"/>
                      </a:lnTo>
                      <a:lnTo>
                        <a:pt x="0" y="104"/>
                      </a:lnTo>
                      <a:lnTo>
                        <a:pt x="0" y="4"/>
                      </a:lnTo>
                      <a:lnTo>
                        <a:pt x="0" y="4"/>
                      </a:lnTo>
                      <a:lnTo>
                        <a:pt x="0" y="0"/>
                      </a:lnTo>
                      <a:lnTo>
                        <a:pt x="4" y="0"/>
                      </a:lnTo>
                      <a:lnTo>
                        <a:pt x="20" y="0"/>
                      </a:lnTo>
                      <a:lnTo>
                        <a:pt x="20" y="0"/>
                      </a:lnTo>
                      <a:lnTo>
                        <a:pt x="22" y="0"/>
                      </a:lnTo>
                      <a:lnTo>
                        <a:pt x="24" y="4"/>
                      </a:lnTo>
                      <a:lnTo>
                        <a:pt x="24" y="104"/>
                      </a:lnTo>
                      <a:close/>
                    </a:path>
                  </a:pathLst>
                </a:custGeom>
                <a:grpFill/>
                <a:ln w="9525">
                  <a:noFill/>
                  <a:round/>
                  <a:headEnd/>
                  <a:tailEnd/>
                </a:ln>
              </p:spPr>
              <p:txBody>
                <a:bodyPr vert="horz" wrap="square" lIns="121916" tIns="60958" rIns="121916" bIns="60958" numCol="1" anchor="t" anchorCtr="0" compatLnSpc="1">
                  <a:prstTxWarp prst="textNoShape">
                    <a:avLst/>
                  </a:prstTxWarp>
                </a:bodyPr>
                <a:lstStyle/>
                <a:p>
                  <a:pPr defTabSz="1219078" fontAlgn="auto">
                    <a:spcBef>
                      <a:spcPts val="0"/>
                    </a:spcBef>
                    <a:spcAft>
                      <a:spcPts val="0"/>
                    </a:spcAft>
                  </a:pPr>
                  <a:endParaRPr lang="zh-CN" altLang="en-US" sz="3200">
                    <a:solidFill>
                      <a:srgbClr val="000000"/>
                    </a:solidFill>
                    <a:latin typeface="Calibri"/>
                  </a:endParaRPr>
                </a:p>
              </p:txBody>
            </p:sp>
            <p:sp>
              <p:nvSpPr>
                <p:cNvPr id="71" name="Freeform 40"/>
                <p:cNvSpPr>
                  <a:spLocks/>
                </p:cNvSpPr>
                <p:nvPr/>
              </p:nvSpPr>
              <p:spPr bwMode="auto">
                <a:xfrm>
                  <a:off x="13642975" y="1809750"/>
                  <a:ext cx="38100" cy="171450"/>
                </a:xfrm>
                <a:custGeom>
                  <a:avLst/>
                  <a:gdLst/>
                  <a:ahLst/>
                  <a:cxnLst>
                    <a:cxn ang="0">
                      <a:pos x="24" y="104"/>
                    </a:cxn>
                    <a:cxn ang="0">
                      <a:pos x="24" y="104"/>
                    </a:cxn>
                    <a:cxn ang="0">
                      <a:pos x="24" y="106"/>
                    </a:cxn>
                    <a:cxn ang="0">
                      <a:pos x="20" y="108"/>
                    </a:cxn>
                    <a:cxn ang="0">
                      <a:pos x="4" y="108"/>
                    </a:cxn>
                    <a:cxn ang="0">
                      <a:pos x="4" y="108"/>
                    </a:cxn>
                    <a:cxn ang="0">
                      <a:pos x="2" y="106"/>
                    </a:cxn>
                    <a:cxn ang="0">
                      <a:pos x="0" y="104"/>
                    </a:cxn>
                    <a:cxn ang="0">
                      <a:pos x="0" y="4"/>
                    </a:cxn>
                    <a:cxn ang="0">
                      <a:pos x="0" y="4"/>
                    </a:cxn>
                    <a:cxn ang="0">
                      <a:pos x="2" y="0"/>
                    </a:cxn>
                    <a:cxn ang="0">
                      <a:pos x="4" y="0"/>
                    </a:cxn>
                    <a:cxn ang="0">
                      <a:pos x="20" y="0"/>
                    </a:cxn>
                    <a:cxn ang="0">
                      <a:pos x="20" y="0"/>
                    </a:cxn>
                    <a:cxn ang="0">
                      <a:pos x="24" y="0"/>
                    </a:cxn>
                    <a:cxn ang="0">
                      <a:pos x="24" y="4"/>
                    </a:cxn>
                    <a:cxn ang="0">
                      <a:pos x="24" y="104"/>
                    </a:cxn>
                  </a:cxnLst>
                  <a:rect l="0" t="0" r="r" b="b"/>
                  <a:pathLst>
                    <a:path w="24" h="108">
                      <a:moveTo>
                        <a:pt x="24" y="104"/>
                      </a:moveTo>
                      <a:lnTo>
                        <a:pt x="24" y="104"/>
                      </a:lnTo>
                      <a:lnTo>
                        <a:pt x="24" y="106"/>
                      </a:lnTo>
                      <a:lnTo>
                        <a:pt x="20" y="108"/>
                      </a:lnTo>
                      <a:lnTo>
                        <a:pt x="4" y="108"/>
                      </a:lnTo>
                      <a:lnTo>
                        <a:pt x="4" y="108"/>
                      </a:lnTo>
                      <a:lnTo>
                        <a:pt x="2" y="106"/>
                      </a:lnTo>
                      <a:lnTo>
                        <a:pt x="0" y="104"/>
                      </a:lnTo>
                      <a:lnTo>
                        <a:pt x="0" y="4"/>
                      </a:lnTo>
                      <a:lnTo>
                        <a:pt x="0" y="4"/>
                      </a:lnTo>
                      <a:lnTo>
                        <a:pt x="2" y="0"/>
                      </a:lnTo>
                      <a:lnTo>
                        <a:pt x="4" y="0"/>
                      </a:lnTo>
                      <a:lnTo>
                        <a:pt x="20" y="0"/>
                      </a:lnTo>
                      <a:lnTo>
                        <a:pt x="20" y="0"/>
                      </a:lnTo>
                      <a:lnTo>
                        <a:pt x="24" y="0"/>
                      </a:lnTo>
                      <a:lnTo>
                        <a:pt x="24" y="4"/>
                      </a:lnTo>
                      <a:lnTo>
                        <a:pt x="24" y="104"/>
                      </a:lnTo>
                      <a:close/>
                    </a:path>
                  </a:pathLst>
                </a:custGeom>
                <a:grpFill/>
                <a:ln w="9525">
                  <a:noFill/>
                  <a:round/>
                  <a:headEnd/>
                  <a:tailEnd/>
                </a:ln>
              </p:spPr>
              <p:txBody>
                <a:bodyPr vert="horz" wrap="square" lIns="121916" tIns="60958" rIns="121916" bIns="60958" numCol="1" anchor="t" anchorCtr="0" compatLnSpc="1">
                  <a:prstTxWarp prst="textNoShape">
                    <a:avLst/>
                  </a:prstTxWarp>
                </a:bodyPr>
                <a:lstStyle/>
                <a:p>
                  <a:pPr defTabSz="1219078" fontAlgn="auto">
                    <a:spcBef>
                      <a:spcPts val="0"/>
                    </a:spcBef>
                    <a:spcAft>
                      <a:spcPts val="0"/>
                    </a:spcAft>
                  </a:pPr>
                  <a:endParaRPr lang="zh-CN" altLang="en-US" sz="3200">
                    <a:solidFill>
                      <a:srgbClr val="000000"/>
                    </a:solidFill>
                    <a:latin typeface="Calibri"/>
                  </a:endParaRPr>
                </a:p>
              </p:txBody>
            </p:sp>
            <p:sp>
              <p:nvSpPr>
                <p:cNvPr id="72" name="Freeform 41"/>
                <p:cNvSpPr>
                  <a:spLocks/>
                </p:cNvSpPr>
                <p:nvPr/>
              </p:nvSpPr>
              <p:spPr bwMode="auto">
                <a:xfrm>
                  <a:off x="13585825" y="1809750"/>
                  <a:ext cx="38100" cy="171450"/>
                </a:xfrm>
                <a:custGeom>
                  <a:avLst/>
                  <a:gdLst/>
                  <a:ahLst/>
                  <a:cxnLst>
                    <a:cxn ang="0">
                      <a:pos x="24" y="104"/>
                    </a:cxn>
                    <a:cxn ang="0">
                      <a:pos x="24" y="104"/>
                    </a:cxn>
                    <a:cxn ang="0">
                      <a:pos x="22" y="106"/>
                    </a:cxn>
                    <a:cxn ang="0">
                      <a:pos x="20" y="108"/>
                    </a:cxn>
                    <a:cxn ang="0">
                      <a:pos x="4" y="108"/>
                    </a:cxn>
                    <a:cxn ang="0">
                      <a:pos x="4" y="108"/>
                    </a:cxn>
                    <a:cxn ang="0">
                      <a:pos x="2" y="106"/>
                    </a:cxn>
                    <a:cxn ang="0">
                      <a:pos x="0" y="104"/>
                    </a:cxn>
                    <a:cxn ang="0">
                      <a:pos x="0" y="4"/>
                    </a:cxn>
                    <a:cxn ang="0">
                      <a:pos x="0" y="4"/>
                    </a:cxn>
                    <a:cxn ang="0">
                      <a:pos x="2" y="0"/>
                    </a:cxn>
                    <a:cxn ang="0">
                      <a:pos x="4" y="0"/>
                    </a:cxn>
                    <a:cxn ang="0">
                      <a:pos x="20" y="0"/>
                    </a:cxn>
                    <a:cxn ang="0">
                      <a:pos x="20" y="0"/>
                    </a:cxn>
                    <a:cxn ang="0">
                      <a:pos x="22" y="0"/>
                    </a:cxn>
                    <a:cxn ang="0">
                      <a:pos x="24" y="4"/>
                    </a:cxn>
                    <a:cxn ang="0">
                      <a:pos x="24" y="104"/>
                    </a:cxn>
                  </a:cxnLst>
                  <a:rect l="0" t="0" r="r" b="b"/>
                  <a:pathLst>
                    <a:path w="24" h="108">
                      <a:moveTo>
                        <a:pt x="24" y="104"/>
                      </a:moveTo>
                      <a:lnTo>
                        <a:pt x="24" y="104"/>
                      </a:lnTo>
                      <a:lnTo>
                        <a:pt x="22" y="106"/>
                      </a:lnTo>
                      <a:lnTo>
                        <a:pt x="20" y="108"/>
                      </a:lnTo>
                      <a:lnTo>
                        <a:pt x="4" y="108"/>
                      </a:lnTo>
                      <a:lnTo>
                        <a:pt x="4" y="108"/>
                      </a:lnTo>
                      <a:lnTo>
                        <a:pt x="2" y="106"/>
                      </a:lnTo>
                      <a:lnTo>
                        <a:pt x="0" y="104"/>
                      </a:lnTo>
                      <a:lnTo>
                        <a:pt x="0" y="4"/>
                      </a:lnTo>
                      <a:lnTo>
                        <a:pt x="0" y="4"/>
                      </a:lnTo>
                      <a:lnTo>
                        <a:pt x="2" y="0"/>
                      </a:lnTo>
                      <a:lnTo>
                        <a:pt x="4" y="0"/>
                      </a:lnTo>
                      <a:lnTo>
                        <a:pt x="20" y="0"/>
                      </a:lnTo>
                      <a:lnTo>
                        <a:pt x="20" y="0"/>
                      </a:lnTo>
                      <a:lnTo>
                        <a:pt x="22" y="0"/>
                      </a:lnTo>
                      <a:lnTo>
                        <a:pt x="24" y="4"/>
                      </a:lnTo>
                      <a:lnTo>
                        <a:pt x="24" y="104"/>
                      </a:lnTo>
                      <a:close/>
                    </a:path>
                  </a:pathLst>
                </a:custGeom>
                <a:grpFill/>
                <a:ln w="9525">
                  <a:noFill/>
                  <a:round/>
                  <a:headEnd/>
                  <a:tailEnd/>
                </a:ln>
              </p:spPr>
              <p:txBody>
                <a:bodyPr vert="horz" wrap="square" lIns="121916" tIns="60958" rIns="121916" bIns="60958" numCol="1" anchor="t" anchorCtr="0" compatLnSpc="1">
                  <a:prstTxWarp prst="textNoShape">
                    <a:avLst/>
                  </a:prstTxWarp>
                </a:bodyPr>
                <a:lstStyle/>
                <a:p>
                  <a:pPr defTabSz="1219078" fontAlgn="auto">
                    <a:spcBef>
                      <a:spcPts val="0"/>
                    </a:spcBef>
                    <a:spcAft>
                      <a:spcPts val="0"/>
                    </a:spcAft>
                  </a:pPr>
                  <a:endParaRPr lang="zh-CN" altLang="en-US" sz="3200">
                    <a:solidFill>
                      <a:srgbClr val="000000"/>
                    </a:solidFill>
                    <a:latin typeface="Calibri"/>
                  </a:endParaRPr>
                </a:p>
              </p:txBody>
            </p:sp>
            <p:sp>
              <p:nvSpPr>
                <p:cNvPr id="73" name="Freeform 42"/>
                <p:cNvSpPr>
                  <a:spLocks/>
                </p:cNvSpPr>
                <p:nvPr/>
              </p:nvSpPr>
              <p:spPr bwMode="auto">
                <a:xfrm>
                  <a:off x="13700125" y="1809750"/>
                  <a:ext cx="38100" cy="171450"/>
                </a:xfrm>
                <a:custGeom>
                  <a:avLst/>
                  <a:gdLst/>
                  <a:ahLst/>
                  <a:cxnLst>
                    <a:cxn ang="0">
                      <a:pos x="24" y="106"/>
                    </a:cxn>
                    <a:cxn ang="0">
                      <a:pos x="24" y="106"/>
                    </a:cxn>
                    <a:cxn ang="0">
                      <a:pos x="24" y="108"/>
                    </a:cxn>
                    <a:cxn ang="0">
                      <a:pos x="22" y="108"/>
                    </a:cxn>
                    <a:cxn ang="0">
                      <a:pos x="4" y="108"/>
                    </a:cxn>
                    <a:cxn ang="0">
                      <a:pos x="4" y="108"/>
                    </a:cxn>
                    <a:cxn ang="0">
                      <a:pos x="2" y="108"/>
                    </a:cxn>
                    <a:cxn ang="0">
                      <a:pos x="0" y="106"/>
                    </a:cxn>
                    <a:cxn ang="0">
                      <a:pos x="0" y="4"/>
                    </a:cxn>
                    <a:cxn ang="0">
                      <a:pos x="0" y="4"/>
                    </a:cxn>
                    <a:cxn ang="0">
                      <a:pos x="2" y="2"/>
                    </a:cxn>
                    <a:cxn ang="0">
                      <a:pos x="4" y="0"/>
                    </a:cxn>
                    <a:cxn ang="0">
                      <a:pos x="22" y="0"/>
                    </a:cxn>
                    <a:cxn ang="0">
                      <a:pos x="22" y="0"/>
                    </a:cxn>
                    <a:cxn ang="0">
                      <a:pos x="24" y="2"/>
                    </a:cxn>
                    <a:cxn ang="0">
                      <a:pos x="24" y="4"/>
                    </a:cxn>
                    <a:cxn ang="0">
                      <a:pos x="24" y="106"/>
                    </a:cxn>
                  </a:cxnLst>
                  <a:rect l="0" t="0" r="r" b="b"/>
                  <a:pathLst>
                    <a:path w="24" h="108">
                      <a:moveTo>
                        <a:pt x="24" y="106"/>
                      </a:moveTo>
                      <a:lnTo>
                        <a:pt x="24" y="106"/>
                      </a:lnTo>
                      <a:lnTo>
                        <a:pt x="24" y="108"/>
                      </a:lnTo>
                      <a:lnTo>
                        <a:pt x="22" y="108"/>
                      </a:lnTo>
                      <a:lnTo>
                        <a:pt x="4" y="108"/>
                      </a:lnTo>
                      <a:lnTo>
                        <a:pt x="4" y="108"/>
                      </a:lnTo>
                      <a:lnTo>
                        <a:pt x="2" y="108"/>
                      </a:lnTo>
                      <a:lnTo>
                        <a:pt x="0" y="106"/>
                      </a:lnTo>
                      <a:lnTo>
                        <a:pt x="0" y="4"/>
                      </a:lnTo>
                      <a:lnTo>
                        <a:pt x="0" y="4"/>
                      </a:lnTo>
                      <a:lnTo>
                        <a:pt x="2" y="2"/>
                      </a:lnTo>
                      <a:lnTo>
                        <a:pt x="4" y="0"/>
                      </a:lnTo>
                      <a:lnTo>
                        <a:pt x="22" y="0"/>
                      </a:lnTo>
                      <a:lnTo>
                        <a:pt x="22" y="0"/>
                      </a:lnTo>
                      <a:lnTo>
                        <a:pt x="24" y="2"/>
                      </a:lnTo>
                      <a:lnTo>
                        <a:pt x="24" y="4"/>
                      </a:lnTo>
                      <a:lnTo>
                        <a:pt x="24" y="106"/>
                      </a:lnTo>
                      <a:close/>
                    </a:path>
                  </a:pathLst>
                </a:custGeom>
                <a:grpFill/>
                <a:ln w="9525">
                  <a:noFill/>
                  <a:round/>
                  <a:headEnd/>
                  <a:tailEnd/>
                </a:ln>
              </p:spPr>
              <p:txBody>
                <a:bodyPr vert="horz" wrap="square" lIns="121916" tIns="60958" rIns="121916" bIns="60958" numCol="1" anchor="t" anchorCtr="0" compatLnSpc="1">
                  <a:prstTxWarp prst="textNoShape">
                    <a:avLst/>
                  </a:prstTxWarp>
                </a:bodyPr>
                <a:lstStyle/>
                <a:p>
                  <a:pPr defTabSz="1219078" fontAlgn="auto">
                    <a:spcBef>
                      <a:spcPts val="0"/>
                    </a:spcBef>
                    <a:spcAft>
                      <a:spcPts val="0"/>
                    </a:spcAft>
                  </a:pPr>
                  <a:endParaRPr lang="zh-CN" altLang="en-US" sz="3200">
                    <a:solidFill>
                      <a:srgbClr val="000000"/>
                    </a:solidFill>
                    <a:latin typeface="Calibri"/>
                  </a:endParaRPr>
                </a:p>
              </p:txBody>
            </p:sp>
            <p:sp>
              <p:nvSpPr>
                <p:cNvPr id="74" name="Freeform 43"/>
                <p:cNvSpPr>
                  <a:spLocks/>
                </p:cNvSpPr>
                <p:nvPr/>
              </p:nvSpPr>
              <p:spPr bwMode="auto">
                <a:xfrm>
                  <a:off x="13462000" y="1704975"/>
                  <a:ext cx="285750" cy="88900"/>
                </a:xfrm>
                <a:custGeom>
                  <a:avLst/>
                  <a:gdLst/>
                  <a:ahLst/>
                  <a:cxnLst>
                    <a:cxn ang="0">
                      <a:pos x="58" y="8"/>
                    </a:cxn>
                    <a:cxn ang="0">
                      <a:pos x="58" y="8"/>
                    </a:cxn>
                    <a:cxn ang="0">
                      <a:pos x="64" y="6"/>
                    </a:cxn>
                    <a:cxn ang="0">
                      <a:pos x="72" y="2"/>
                    </a:cxn>
                    <a:cxn ang="0">
                      <a:pos x="90" y="0"/>
                    </a:cxn>
                    <a:cxn ang="0">
                      <a:pos x="108" y="2"/>
                    </a:cxn>
                    <a:cxn ang="0">
                      <a:pos x="116" y="6"/>
                    </a:cxn>
                    <a:cxn ang="0">
                      <a:pos x="122" y="8"/>
                    </a:cxn>
                    <a:cxn ang="0">
                      <a:pos x="168" y="36"/>
                    </a:cxn>
                    <a:cxn ang="0">
                      <a:pos x="168" y="36"/>
                    </a:cxn>
                    <a:cxn ang="0">
                      <a:pos x="178" y="44"/>
                    </a:cxn>
                    <a:cxn ang="0">
                      <a:pos x="180" y="48"/>
                    </a:cxn>
                    <a:cxn ang="0">
                      <a:pos x="180" y="50"/>
                    </a:cxn>
                    <a:cxn ang="0">
                      <a:pos x="178" y="52"/>
                    </a:cxn>
                    <a:cxn ang="0">
                      <a:pos x="174" y="54"/>
                    </a:cxn>
                    <a:cxn ang="0">
                      <a:pos x="162" y="56"/>
                    </a:cxn>
                    <a:cxn ang="0">
                      <a:pos x="128" y="56"/>
                    </a:cxn>
                    <a:cxn ang="0">
                      <a:pos x="128" y="56"/>
                    </a:cxn>
                    <a:cxn ang="0">
                      <a:pos x="52" y="56"/>
                    </a:cxn>
                    <a:cxn ang="0">
                      <a:pos x="18" y="56"/>
                    </a:cxn>
                    <a:cxn ang="0">
                      <a:pos x="18" y="56"/>
                    </a:cxn>
                    <a:cxn ang="0">
                      <a:pos x="6" y="54"/>
                    </a:cxn>
                    <a:cxn ang="0">
                      <a:pos x="2" y="52"/>
                    </a:cxn>
                    <a:cxn ang="0">
                      <a:pos x="0" y="50"/>
                    </a:cxn>
                    <a:cxn ang="0">
                      <a:pos x="0" y="48"/>
                    </a:cxn>
                    <a:cxn ang="0">
                      <a:pos x="2" y="44"/>
                    </a:cxn>
                    <a:cxn ang="0">
                      <a:pos x="12" y="36"/>
                    </a:cxn>
                    <a:cxn ang="0">
                      <a:pos x="58" y="8"/>
                    </a:cxn>
                  </a:cxnLst>
                  <a:rect l="0" t="0" r="r" b="b"/>
                  <a:pathLst>
                    <a:path w="180" h="56">
                      <a:moveTo>
                        <a:pt x="58" y="8"/>
                      </a:moveTo>
                      <a:lnTo>
                        <a:pt x="58" y="8"/>
                      </a:lnTo>
                      <a:lnTo>
                        <a:pt x="64" y="6"/>
                      </a:lnTo>
                      <a:lnTo>
                        <a:pt x="72" y="2"/>
                      </a:lnTo>
                      <a:lnTo>
                        <a:pt x="90" y="0"/>
                      </a:lnTo>
                      <a:lnTo>
                        <a:pt x="108" y="2"/>
                      </a:lnTo>
                      <a:lnTo>
                        <a:pt x="116" y="6"/>
                      </a:lnTo>
                      <a:lnTo>
                        <a:pt x="122" y="8"/>
                      </a:lnTo>
                      <a:lnTo>
                        <a:pt x="168" y="36"/>
                      </a:lnTo>
                      <a:lnTo>
                        <a:pt x="168" y="36"/>
                      </a:lnTo>
                      <a:lnTo>
                        <a:pt x="178" y="44"/>
                      </a:lnTo>
                      <a:lnTo>
                        <a:pt x="180" y="48"/>
                      </a:lnTo>
                      <a:lnTo>
                        <a:pt x="180" y="50"/>
                      </a:lnTo>
                      <a:lnTo>
                        <a:pt x="178" y="52"/>
                      </a:lnTo>
                      <a:lnTo>
                        <a:pt x="174" y="54"/>
                      </a:lnTo>
                      <a:lnTo>
                        <a:pt x="162" y="56"/>
                      </a:lnTo>
                      <a:lnTo>
                        <a:pt x="128" y="56"/>
                      </a:lnTo>
                      <a:lnTo>
                        <a:pt x="128" y="56"/>
                      </a:lnTo>
                      <a:lnTo>
                        <a:pt x="52" y="56"/>
                      </a:lnTo>
                      <a:lnTo>
                        <a:pt x="18" y="56"/>
                      </a:lnTo>
                      <a:lnTo>
                        <a:pt x="18" y="56"/>
                      </a:lnTo>
                      <a:lnTo>
                        <a:pt x="6" y="54"/>
                      </a:lnTo>
                      <a:lnTo>
                        <a:pt x="2" y="52"/>
                      </a:lnTo>
                      <a:lnTo>
                        <a:pt x="0" y="50"/>
                      </a:lnTo>
                      <a:lnTo>
                        <a:pt x="0" y="48"/>
                      </a:lnTo>
                      <a:lnTo>
                        <a:pt x="2" y="44"/>
                      </a:lnTo>
                      <a:lnTo>
                        <a:pt x="12" y="36"/>
                      </a:lnTo>
                      <a:lnTo>
                        <a:pt x="58" y="8"/>
                      </a:lnTo>
                      <a:close/>
                    </a:path>
                  </a:pathLst>
                </a:custGeom>
                <a:grpFill/>
                <a:ln w="9525">
                  <a:noFill/>
                  <a:round/>
                  <a:headEnd/>
                  <a:tailEnd/>
                </a:ln>
              </p:spPr>
              <p:txBody>
                <a:bodyPr vert="horz" wrap="square" lIns="121916" tIns="60958" rIns="121916" bIns="60958" numCol="1" anchor="t" anchorCtr="0" compatLnSpc="1">
                  <a:prstTxWarp prst="textNoShape">
                    <a:avLst/>
                  </a:prstTxWarp>
                </a:bodyPr>
                <a:lstStyle/>
                <a:p>
                  <a:pPr defTabSz="1219078" fontAlgn="auto">
                    <a:spcBef>
                      <a:spcPts val="0"/>
                    </a:spcBef>
                    <a:spcAft>
                      <a:spcPts val="0"/>
                    </a:spcAft>
                  </a:pPr>
                  <a:endParaRPr lang="zh-CN" altLang="en-US" sz="3200">
                    <a:solidFill>
                      <a:srgbClr val="000000"/>
                    </a:solidFill>
                    <a:latin typeface="Calibri"/>
                  </a:endParaRPr>
                </a:p>
              </p:txBody>
            </p:sp>
            <p:sp>
              <p:nvSpPr>
                <p:cNvPr id="75" name="Freeform 44"/>
                <p:cNvSpPr>
                  <a:spLocks noEditPoints="1"/>
                </p:cNvSpPr>
                <p:nvPr/>
              </p:nvSpPr>
              <p:spPr bwMode="auto">
                <a:xfrm>
                  <a:off x="13433425" y="1987550"/>
                  <a:ext cx="342900" cy="38100"/>
                </a:xfrm>
                <a:custGeom>
                  <a:avLst/>
                  <a:gdLst/>
                  <a:ahLst/>
                  <a:cxnLst>
                    <a:cxn ang="0">
                      <a:pos x="212" y="0"/>
                    </a:cxn>
                    <a:cxn ang="0">
                      <a:pos x="4" y="0"/>
                    </a:cxn>
                    <a:cxn ang="0">
                      <a:pos x="4" y="0"/>
                    </a:cxn>
                    <a:cxn ang="0">
                      <a:pos x="2" y="0"/>
                    </a:cxn>
                    <a:cxn ang="0">
                      <a:pos x="0" y="2"/>
                    </a:cxn>
                    <a:cxn ang="0">
                      <a:pos x="0" y="22"/>
                    </a:cxn>
                    <a:cxn ang="0">
                      <a:pos x="0" y="22"/>
                    </a:cxn>
                    <a:cxn ang="0">
                      <a:pos x="2" y="24"/>
                    </a:cxn>
                    <a:cxn ang="0">
                      <a:pos x="4" y="24"/>
                    </a:cxn>
                    <a:cxn ang="0">
                      <a:pos x="212" y="24"/>
                    </a:cxn>
                    <a:cxn ang="0">
                      <a:pos x="212" y="24"/>
                    </a:cxn>
                    <a:cxn ang="0">
                      <a:pos x="214" y="24"/>
                    </a:cxn>
                    <a:cxn ang="0">
                      <a:pos x="216" y="22"/>
                    </a:cxn>
                    <a:cxn ang="0">
                      <a:pos x="216" y="2"/>
                    </a:cxn>
                    <a:cxn ang="0">
                      <a:pos x="216" y="2"/>
                    </a:cxn>
                    <a:cxn ang="0">
                      <a:pos x="214" y="0"/>
                    </a:cxn>
                    <a:cxn ang="0">
                      <a:pos x="212" y="0"/>
                    </a:cxn>
                    <a:cxn ang="0">
                      <a:pos x="212" y="0"/>
                    </a:cxn>
                    <a:cxn ang="0">
                      <a:pos x="148" y="18"/>
                    </a:cxn>
                    <a:cxn ang="0">
                      <a:pos x="148" y="18"/>
                    </a:cxn>
                    <a:cxn ang="0">
                      <a:pos x="146" y="20"/>
                    </a:cxn>
                    <a:cxn ang="0">
                      <a:pos x="144" y="20"/>
                    </a:cxn>
                    <a:cxn ang="0">
                      <a:pos x="72" y="20"/>
                    </a:cxn>
                    <a:cxn ang="0">
                      <a:pos x="72" y="20"/>
                    </a:cxn>
                    <a:cxn ang="0">
                      <a:pos x="70" y="20"/>
                    </a:cxn>
                    <a:cxn ang="0">
                      <a:pos x="68" y="18"/>
                    </a:cxn>
                    <a:cxn ang="0">
                      <a:pos x="68" y="16"/>
                    </a:cxn>
                    <a:cxn ang="0">
                      <a:pos x="68" y="16"/>
                    </a:cxn>
                    <a:cxn ang="0">
                      <a:pos x="70" y="14"/>
                    </a:cxn>
                    <a:cxn ang="0">
                      <a:pos x="72" y="14"/>
                    </a:cxn>
                    <a:cxn ang="0">
                      <a:pos x="144" y="14"/>
                    </a:cxn>
                    <a:cxn ang="0">
                      <a:pos x="144" y="14"/>
                    </a:cxn>
                    <a:cxn ang="0">
                      <a:pos x="146" y="14"/>
                    </a:cxn>
                    <a:cxn ang="0">
                      <a:pos x="148" y="16"/>
                    </a:cxn>
                    <a:cxn ang="0">
                      <a:pos x="148" y="18"/>
                    </a:cxn>
                    <a:cxn ang="0">
                      <a:pos x="148" y="8"/>
                    </a:cxn>
                    <a:cxn ang="0">
                      <a:pos x="148" y="8"/>
                    </a:cxn>
                    <a:cxn ang="0">
                      <a:pos x="146" y="10"/>
                    </a:cxn>
                    <a:cxn ang="0">
                      <a:pos x="144" y="10"/>
                    </a:cxn>
                    <a:cxn ang="0">
                      <a:pos x="72" y="10"/>
                    </a:cxn>
                    <a:cxn ang="0">
                      <a:pos x="72" y="10"/>
                    </a:cxn>
                    <a:cxn ang="0">
                      <a:pos x="70" y="10"/>
                    </a:cxn>
                    <a:cxn ang="0">
                      <a:pos x="68" y="8"/>
                    </a:cxn>
                    <a:cxn ang="0">
                      <a:pos x="68" y="6"/>
                    </a:cxn>
                    <a:cxn ang="0">
                      <a:pos x="68" y="6"/>
                    </a:cxn>
                    <a:cxn ang="0">
                      <a:pos x="70" y="4"/>
                    </a:cxn>
                    <a:cxn ang="0">
                      <a:pos x="72" y="4"/>
                    </a:cxn>
                    <a:cxn ang="0">
                      <a:pos x="144" y="4"/>
                    </a:cxn>
                    <a:cxn ang="0">
                      <a:pos x="144" y="4"/>
                    </a:cxn>
                    <a:cxn ang="0">
                      <a:pos x="146" y="4"/>
                    </a:cxn>
                    <a:cxn ang="0">
                      <a:pos x="148" y="6"/>
                    </a:cxn>
                    <a:cxn ang="0">
                      <a:pos x="148" y="8"/>
                    </a:cxn>
                  </a:cxnLst>
                  <a:rect l="0" t="0" r="r" b="b"/>
                  <a:pathLst>
                    <a:path w="216" h="24">
                      <a:moveTo>
                        <a:pt x="212" y="0"/>
                      </a:moveTo>
                      <a:lnTo>
                        <a:pt x="4" y="0"/>
                      </a:lnTo>
                      <a:lnTo>
                        <a:pt x="4" y="0"/>
                      </a:lnTo>
                      <a:lnTo>
                        <a:pt x="2" y="0"/>
                      </a:lnTo>
                      <a:lnTo>
                        <a:pt x="0" y="2"/>
                      </a:lnTo>
                      <a:lnTo>
                        <a:pt x="0" y="22"/>
                      </a:lnTo>
                      <a:lnTo>
                        <a:pt x="0" y="22"/>
                      </a:lnTo>
                      <a:lnTo>
                        <a:pt x="2" y="24"/>
                      </a:lnTo>
                      <a:lnTo>
                        <a:pt x="4" y="24"/>
                      </a:lnTo>
                      <a:lnTo>
                        <a:pt x="212" y="24"/>
                      </a:lnTo>
                      <a:lnTo>
                        <a:pt x="212" y="24"/>
                      </a:lnTo>
                      <a:lnTo>
                        <a:pt x="214" y="24"/>
                      </a:lnTo>
                      <a:lnTo>
                        <a:pt x="216" y="22"/>
                      </a:lnTo>
                      <a:lnTo>
                        <a:pt x="216" y="2"/>
                      </a:lnTo>
                      <a:lnTo>
                        <a:pt x="216" y="2"/>
                      </a:lnTo>
                      <a:lnTo>
                        <a:pt x="214" y="0"/>
                      </a:lnTo>
                      <a:lnTo>
                        <a:pt x="212" y="0"/>
                      </a:lnTo>
                      <a:lnTo>
                        <a:pt x="212" y="0"/>
                      </a:lnTo>
                      <a:close/>
                      <a:moveTo>
                        <a:pt x="148" y="18"/>
                      </a:moveTo>
                      <a:lnTo>
                        <a:pt x="148" y="18"/>
                      </a:lnTo>
                      <a:lnTo>
                        <a:pt x="146" y="20"/>
                      </a:lnTo>
                      <a:lnTo>
                        <a:pt x="144" y="20"/>
                      </a:lnTo>
                      <a:lnTo>
                        <a:pt x="72" y="20"/>
                      </a:lnTo>
                      <a:lnTo>
                        <a:pt x="72" y="20"/>
                      </a:lnTo>
                      <a:lnTo>
                        <a:pt x="70" y="20"/>
                      </a:lnTo>
                      <a:lnTo>
                        <a:pt x="68" y="18"/>
                      </a:lnTo>
                      <a:lnTo>
                        <a:pt x="68" y="16"/>
                      </a:lnTo>
                      <a:lnTo>
                        <a:pt x="68" y="16"/>
                      </a:lnTo>
                      <a:lnTo>
                        <a:pt x="70" y="14"/>
                      </a:lnTo>
                      <a:lnTo>
                        <a:pt x="72" y="14"/>
                      </a:lnTo>
                      <a:lnTo>
                        <a:pt x="144" y="14"/>
                      </a:lnTo>
                      <a:lnTo>
                        <a:pt x="144" y="14"/>
                      </a:lnTo>
                      <a:lnTo>
                        <a:pt x="146" y="14"/>
                      </a:lnTo>
                      <a:lnTo>
                        <a:pt x="148" y="16"/>
                      </a:lnTo>
                      <a:lnTo>
                        <a:pt x="148" y="18"/>
                      </a:lnTo>
                      <a:close/>
                      <a:moveTo>
                        <a:pt x="148" y="8"/>
                      </a:moveTo>
                      <a:lnTo>
                        <a:pt x="148" y="8"/>
                      </a:lnTo>
                      <a:lnTo>
                        <a:pt x="146" y="10"/>
                      </a:lnTo>
                      <a:lnTo>
                        <a:pt x="144" y="10"/>
                      </a:lnTo>
                      <a:lnTo>
                        <a:pt x="72" y="10"/>
                      </a:lnTo>
                      <a:lnTo>
                        <a:pt x="72" y="10"/>
                      </a:lnTo>
                      <a:lnTo>
                        <a:pt x="70" y="10"/>
                      </a:lnTo>
                      <a:lnTo>
                        <a:pt x="68" y="8"/>
                      </a:lnTo>
                      <a:lnTo>
                        <a:pt x="68" y="6"/>
                      </a:lnTo>
                      <a:lnTo>
                        <a:pt x="68" y="6"/>
                      </a:lnTo>
                      <a:lnTo>
                        <a:pt x="70" y="4"/>
                      </a:lnTo>
                      <a:lnTo>
                        <a:pt x="72" y="4"/>
                      </a:lnTo>
                      <a:lnTo>
                        <a:pt x="144" y="4"/>
                      </a:lnTo>
                      <a:lnTo>
                        <a:pt x="144" y="4"/>
                      </a:lnTo>
                      <a:lnTo>
                        <a:pt x="146" y="4"/>
                      </a:lnTo>
                      <a:lnTo>
                        <a:pt x="148" y="6"/>
                      </a:lnTo>
                      <a:lnTo>
                        <a:pt x="148" y="8"/>
                      </a:lnTo>
                      <a:close/>
                    </a:path>
                  </a:pathLst>
                </a:custGeom>
                <a:grpFill/>
                <a:ln w="9525">
                  <a:noFill/>
                  <a:round/>
                  <a:headEnd/>
                  <a:tailEnd/>
                </a:ln>
              </p:spPr>
              <p:txBody>
                <a:bodyPr vert="horz" wrap="square" lIns="121916" tIns="60958" rIns="121916" bIns="60958" numCol="1" anchor="t" anchorCtr="0" compatLnSpc="1">
                  <a:prstTxWarp prst="textNoShape">
                    <a:avLst/>
                  </a:prstTxWarp>
                </a:bodyPr>
                <a:lstStyle/>
                <a:p>
                  <a:pPr defTabSz="1219078" fontAlgn="auto">
                    <a:spcBef>
                      <a:spcPts val="0"/>
                    </a:spcBef>
                    <a:spcAft>
                      <a:spcPts val="0"/>
                    </a:spcAft>
                  </a:pPr>
                  <a:endParaRPr lang="zh-CN" altLang="en-US" sz="3200">
                    <a:solidFill>
                      <a:srgbClr val="000000"/>
                    </a:solidFill>
                    <a:latin typeface="Calibri"/>
                  </a:endParaRPr>
                </a:p>
              </p:txBody>
            </p:sp>
          </p:grpSp>
          <p:sp>
            <p:nvSpPr>
              <p:cNvPr id="68" name="文本框 67"/>
              <p:cNvSpPr txBox="1"/>
              <p:nvPr/>
            </p:nvSpPr>
            <p:spPr>
              <a:xfrm>
                <a:off x="6688395" y="2382365"/>
                <a:ext cx="511679" cy="246221"/>
              </a:xfrm>
              <a:prstGeom prst="rect">
                <a:avLst/>
              </a:prstGeom>
              <a:noFill/>
            </p:spPr>
            <p:txBody>
              <a:bodyPr wrap="none" rtlCol="0">
                <a:spAutoFit/>
              </a:bodyPr>
              <a:lstStyle/>
              <a:p>
                <a:pPr>
                  <a:buNone/>
                </a:pPr>
                <a:r>
                  <a:rPr lang="zh-CN" altLang="en-US" sz="1000" b="0" dirty="0" smtClean="0">
                    <a:latin typeface="华文细黑" panose="02010600040101010101" pitchFamily="2" charset="-122"/>
                    <a:ea typeface="华文细黑" panose="02010600040101010101" pitchFamily="2" charset="-122"/>
                  </a:rPr>
                  <a:t>站点</a:t>
                </a:r>
                <a:r>
                  <a:rPr lang="en-US" altLang="zh-CN" sz="1000" dirty="0">
                    <a:latin typeface="华文细黑" panose="02010600040101010101" pitchFamily="2" charset="-122"/>
                    <a:ea typeface="华文细黑" panose="02010600040101010101" pitchFamily="2" charset="-122"/>
                  </a:rPr>
                  <a:t>3</a:t>
                </a:r>
                <a:endParaRPr lang="zh-CN" altLang="en-US" sz="1000" b="0" dirty="0">
                  <a:latin typeface="华文细黑" panose="02010600040101010101" pitchFamily="2" charset="-122"/>
                  <a:ea typeface="华文细黑" panose="02010600040101010101" pitchFamily="2" charset="-122"/>
                </a:endParaRPr>
              </a:p>
            </p:txBody>
          </p:sp>
        </p:grpSp>
        <p:grpSp>
          <p:nvGrpSpPr>
            <p:cNvPr id="76" name="组合 75"/>
            <p:cNvGrpSpPr/>
            <p:nvPr/>
          </p:nvGrpSpPr>
          <p:grpSpPr>
            <a:xfrm>
              <a:off x="1927059" y="2586305"/>
              <a:ext cx="521995" cy="578851"/>
              <a:chOff x="6688395" y="2032964"/>
              <a:chExt cx="511679" cy="595622"/>
            </a:xfrm>
          </p:grpSpPr>
          <p:grpSp>
            <p:nvGrpSpPr>
              <p:cNvPr id="77" name="组合 61"/>
              <p:cNvGrpSpPr/>
              <p:nvPr/>
            </p:nvGrpSpPr>
            <p:grpSpPr>
              <a:xfrm>
                <a:off x="6688395" y="2032964"/>
                <a:ext cx="508976" cy="398493"/>
                <a:chOff x="13433425" y="1704975"/>
                <a:chExt cx="342900" cy="320675"/>
              </a:xfrm>
              <a:solidFill>
                <a:schemeClr val="tx1">
                  <a:lumMod val="50000"/>
                  <a:lumOff val="50000"/>
                </a:schemeClr>
              </a:solidFill>
            </p:grpSpPr>
            <p:sp>
              <p:nvSpPr>
                <p:cNvPr id="79" name="Freeform 38"/>
                <p:cNvSpPr>
                  <a:spLocks/>
                </p:cNvSpPr>
                <p:nvPr/>
              </p:nvSpPr>
              <p:spPr bwMode="auto">
                <a:xfrm>
                  <a:off x="13471525" y="1809750"/>
                  <a:ext cx="38100" cy="171450"/>
                </a:xfrm>
                <a:custGeom>
                  <a:avLst/>
                  <a:gdLst/>
                  <a:ahLst/>
                  <a:cxnLst>
                    <a:cxn ang="0">
                      <a:pos x="24" y="104"/>
                    </a:cxn>
                    <a:cxn ang="0">
                      <a:pos x="24" y="104"/>
                    </a:cxn>
                    <a:cxn ang="0">
                      <a:pos x="22" y="106"/>
                    </a:cxn>
                    <a:cxn ang="0">
                      <a:pos x="20" y="108"/>
                    </a:cxn>
                    <a:cxn ang="0">
                      <a:pos x="2" y="108"/>
                    </a:cxn>
                    <a:cxn ang="0">
                      <a:pos x="2" y="108"/>
                    </a:cxn>
                    <a:cxn ang="0">
                      <a:pos x="0" y="106"/>
                    </a:cxn>
                    <a:cxn ang="0">
                      <a:pos x="0" y="104"/>
                    </a:cxn>
                    <a:cxn ang="0">
                      <a:pos x="0" y="4"/>
                    </a:cxn>
                    <a:cxn ang="0">
                      <a:pos x="0" y="4"/>
                    </a:cxn>
                    <a:cxn ang="0">
                      <a:pos x="0" y="0"/>
                    </a:cxn>
                    <a:cxn ang="0">
                      <a:pos x="2" y="0"/>
                    </a:cxn>
                    <a:cxn ang="0">
                      <a:pos x="20" y="0"/>
                    </a:cxn>
                    <a:cxn ang="0">
                      <a:pos x="20" y="0"/>
                    </a:cxn>
                    <a:cxn ang="0">
                      <a:pos x="22" y="0"/>
                    </a:cxn>
                    <a:cxn ang="0">
                      <a:pos x="24" y="4"/>
                    </a:cxn>
                    <a:cxn ang="0">
                      <a:pos x="24" y="104"/>
                    </a:cxn>
                  </a:cxnLst>
                  <a:rect l="0" t="0" r="r" b="b"/>
                  <a:pathLst>
                    <a:path w="24" h="108">
                      <a:moveTo>
                        <a:pt x="24" y="104"/>
                      </a:moveTo>
                      <a:lnTo>
                        <a:pt x="24" y="104"/>
                      </a:lnTo>
                      <a:lnTo>
                        <a:pt x="22" y="106"/>
                      </a:lnTo>
                      <a:lnTo>
                        <a:pt x="20" y="108"/>
                      </a:lnTo>
                      <a:lnTo>
                        <a:pt x="2" y="108"/>
                      </a:lnTo>
                      <a:lnTo>
                        <a:pt x="2" y="108"/>
                      </a:lnTo>
                      <a:lnTo>
                        <a:pt x="0" y="106"/>
                      </a:lnTo>
                      <a:lnTo>
                        <a:pt x="0" y="104"/>
                      </a:lnTo>
                      <a:lnTo>
                        <a:pt x="0" y="4"/>
                      </a:lnTo>
                      <a:lnTo>
                        <a:pt x="0" y="4"/>
                      </a:lnTo>
                      <a:lnTo>
                        <a:pt x="0" y="0"/>
                      </a:lnTo>
                      <a:lnTo>
                        <a:pt x="2" y="0"/>
                      </a:lnTo>
                      <a:lnTo>
                        <a:pt x="20" y="0"/>
                      </a:lnTo>
                      <a:lnTo>
                        <a:pt x="20" y="0"/>
                      </a:lnTo>
                      <a:lnTo>
                        <a:pt x="22" y="0"/>
                      </a:lnTo>
                      <a:lnTo>
                        <a:pt x="24" y="4"/>
                      </a:lnTo>
                      <a:lnTo>
                        <a:pt x="24" y="104"/>
                      </a:lnTo>
                      <a:close/>
                    </a:path>
                  </a:pathLst>
                </a:custGeom>
                <a:grpFill/>
                <a:ln w="9525">
                  <a:noFill/>
                  <a:round/>
                  <a:headEnd/>
                  <a:tailEnd/>
                </a:ln>
              </p:spPr>
              <p:txBody>
                <a:bodyPr vert="horz" wrap="square" lIns="121916" tIns="60958" rIns="121916" bIns="60958" numCol="1" anchor="t" anchorCtr="0" compatLnSpc="1">
                  <a:prstTxWarp prst="textNoShape">
                    <a:avLst/>
                  </a:prstTxWarp>
                </a:bodyPr>
                <a:lstStyle/>
                <a:p>
                  <a:pPr defTabSz="1219078" fontAlgn="auto">
                    <a:spcBef>
                      <a:spcPts val="0"/>
                    </a:spcBef>
                    <a:spcAft>
                      <a:spcPts val="0"/>
                    </a:spcAft>
                  </a:pPr>
                  <a:endParaRPr lang="zh-CN" altLang="en-US" sz="3200">
                    <a:solidFill>
                      <a:srgbClr val="000000"/>
                    </a:solidFill>
                    <a:latin typeface="Calibri"/>
                  </a:endParaRPr>
                </a:p>
              </p:txBody>
            </p:sp>
            <p:sp>
              <p:nvSpPr>
                <p:cNvPr id="80" name="Freeform 39"/>
                <p:cNvSpPr>
                  <a:spLocks/>
                </p:cNvSpPr>
                <p:nvPr/>
              </p:nvSpPr>
              <p:spPr bwMode="auto">
                <a:xfrm>
                  <a:off x="13528675" y="1809750"/>
                  <a:ext cx="38100" cy="171450"/>
                </a:xfrm>
                <a:custGeom>
                  <a:avLst/>
                  <a:gdLst/>
                  <a:ahLst/>
                  <a:cxnLst>
                    <a:cxn ang="0">
                      <a:pos x="24" y="104"/>
                    </a:cxn>
                    <a:cxn ang="0">
                      <a:pos x="24" y="104"/>
                    </a:cxn>
                    <a:cxn ang="0">
                      <a:pos x="22" y="106"/>
                    </a:cxn>
                    <a:cxn ang="0">
                      <a:pos x="20" y="108"/>
                    </a:cxn>
                    <a:cxn ang="0">
                      <a:pos x="4" y="108"/>
                    </a:cxn>
                    <a:cxn ang="0">
                      <a:pos x="4" y="108"/>
                    </a:cxn>
                    <a:cxn ang="0">
                      <a:pos x="0" y="106"/>
                    </a:cxn>
                    <a:cxn ang="0">
                      <a:pos x="0" y="104"/>
                    </a:cxn>
                    <a:cxn ang="0">
                      <a:pos x="0" y="4"/>
                    </a:cxn>
                    <a:cxn ang="0">
                      <a:pos x="0" y="4"/>
                    </a:cxn>
                    <a:cxn ang="0">
                      <a:pos x="0" y="0"/>
                    </a:cxn>
                    <a:cxn ang="0">
                      <a:pos x="4" y="0"/>
                    </a:cxn>
                    <a:cxn ang="0">
                      <a:pos x="20" y="0"/>
                    </a:cxn>
                    <a:cxn ang="0">
                      <a:pos x="20" y="0"/>
                    </a:cxn>
                    <a:cxn ang="0">
                      <a:pos x="22" y="0"/>
                    </a:cxn>
                    <a:cxn ang="0">
                      <a:pos x="24" y="4"/>
                    </a:cxn>
                    <a:cxn ang="0">
                      <a:pos x="24" y="104"/>
                    </a:cxn>
                  </a:cxnLst>
                  <a:rect l="0" t="0" r="r" b="b"/>
                  <a:pathLst>
                    <a:path w="24" h="108">
                      <a:moveTo>
                        <a:pt x="24" y="104"/>
                      </a:moveTo>
                      <a:lnTo>
                        <a:pt x="24" y="104"/>
                      </a:lnTo>
                      <a:lnTo>
                        <a:pt x="22" y="106"/>
                      </a:lnTo>
                      <a:lnTo>
                        <a:pt x="20" y="108"/>
                      </a:lnTo>
                      <a:lnTo>
                        <a:pt x="4" y="108"/>
                      </a:lnTo>
                      <a:lnTo>
                        <a:pt x="4" y="108"/>
                      </a:lnTo>
                      <a:lnTo>
                        <a:pt x="0" y="106"/>
                      </a:lnTo>
                      <a:lnTo>
                        <a:pt x="0" y="104"/>
                      </a:lnTo>
                      <a:lnTo>
                        <a:pt x="0" y="4"/>
                      </a:lnTo>
                      <a:lnTo>
                        <a:pt x="0" y="4"/>
                      </a:lnTo>
                      <a:lnTo>
                        <a:pt x="0" y="0"/>
                      </a:lnTo>
                      <a:lnTo>
                        <a:pt x="4" y="0"/>
                      </a:lnTo>
                      <a:lnTo>
                        <a:pt x="20" y="0"/>
                      </a:lnTo>
                      <a:lnTo>
                        <a:pt x="20" y="0"/>
                      </a:lnTo>
                      <a:lnTo>
                        <a:pt x="22" y="0"/>
                      </a:lnTo>
                      <a:lnTo>
                        <a:pt x="24" y="4"/>
                      </a:lnTo>
                      <a:lnTo>
                        <a:pt x="24" y="104"/>
                      </a:lnTo>
                      <a:close/>
                    </a:path>
                  </a:pathLst>
                </a:custGeom>
                <a:grpFill/>
                <a:ln w="9525">
                  <a:noFill/>
                  <a:round/>
                  <a:headEnd/>
                  <a:tailEnd/>
                </a:ln>
              </p:spPr>
              <p:txBody>
                <a:bodyPr vert="horz" wrap="square" lIns="121916" tIns="60958" rIns="121916" bIns="60958" numCol="1" anchor="t" anchorCtr="0" compatLnSpc="1">
                  <a:prstTxWarp prst="textNoShape">
                    <a:avLst/>
                  </a:prstTxWarp>
                </a:bodyPr>
                <a:lstStyle/>
                <a:p>
                  <a:pPr defTabSz="1219078" fontAlgn="auto">
                    <a:spcBef>
                      <a:spcPts val="0"/>
                    </a:spcBef>
                    <a:spcAft>
                      <a:spcPts val="0"/>
                    </a:spcAft>
                  </a:pPr>
                  <a:endParaRPr lang="zh-CN" altLang="en-US" sz="3200">
                    <a:solidFill>
                      <a:srgbClr val="000000"/>
                    </a:solidFill>
                    <a:latin typeface="Calibri"/>
                  </a:endParaRPr>
                </a:p>
              </p:txBody>
            </p:sp>
            <p:sp>
              <p:nvSpPr>
                <p:cNvPr id="81" name="Freeform 40"/>
                <p:cNvSpPr>
                  <a:spLocks/>
                </p:cNvSpPr>
                <p:nvPr/>
              </p:nvSpPr>
              <p:spPr bwMode="auto">
                <a:xfrm>
                  <a:off x="13642975" y="1809750"/>
                  <a:ext cx="38100" cy="171450"/>
                </a:xfrm>
                <a:custGeom>
                  <a:avLst/>
                  <a:gdLst/>
                  <a:ahLst/>
                  <a:cxnLst>
                    <a:cxn ang="0">
                      <a:pos x="24" y="104"/>
                    </a:cxn>
                    <a:cxn ang="0">
                      <a:pos x="24" y="104"/>
                    </a:cxn>
                    <a:cxn ang="0">
                      <a:pos x="24" y="106"/>
                    </a:cxn>
                    <a:cxn ang="0">
                      <a:pos x="20" y="108"/>
                    </a:cxn>
                    <a:cxn ang="0">
                      <a:pos x="4" y="108"/>
                    </a:cxn>
                    <a:cxn ang="0">
                      <a:pos x="4" y="108"/>
                    </a:cxn>
                    <a:cxn ang="0">
                      <a:pos x="2" y="106"/>
                    </a:cxn>
                    <a:cxn ang="0">
                      <a:pos x="0" y="104"/>
                    </a:cxn>
                    <a:cxn ang="0">
                      <a:pos x="0" y="4"/>
                    </a:cxn>
                    <a:cxn ang="0">
                      <a:pos x="0" y="4"/>
                    </a:cxn>
                    <a:cxn ang="0">
                      <a:pos x="2" y="0"/>
                    </a:cxn>
                    <a:cxn ang="0">
                      <a:pos x="4" y="0"/>
                    </a:cxn>
                    <a:cxn ang="0">
                      <a:pos x="20" y="0"/>
                    </a:cxn>
                    <a:cxn ang="0">
                      <a:pos x="20" y="0"/>
                    </a:cxn>
                    <a:cxn ang="0">
                      <a:pos x="24" y="0"/>
                    </a:cxn>
                    <a:cxn ang="0">
                      <a:pos x="24" y="4"/>
                    </a:cxn>
                    <a:cxn ang="0">
                      <a:pos x="24" y="104"/>
                    </a:cxn>
                  </a:cxnLst>
                  <a:rect l="0" t="0" r="r" b="b"/>
                  <a:pathLst>
                    <a:path w="24" h="108">
                      <a:moveTo>
                        <a:pt x="24" y="104"/>
                      </a:moveTo>
                      <a:lnTo>
                        <a:pt x="24" y="104"/>
                      </a:lnTo>
                      <a:lnTo>
                        <a:pt x="24" y="106"/>
                      </a:lnTo>
                      <a:lnTo>
                        <a:pt x="20" y="108"/>
                      </a:lnTo>
                      <a:lnTo>
                        <a:pt x="4" y="108"/>
                      </a:lnTo>
                      <a:lnTo>
                        <a:pt x="4" y="108"/>
                      </a:lnTo>
                      <a:lnTo>
                        <a:pt x="2" y="106"/>
                      </a:lnTo>
                      <a:lnTo>
                        <a:pt x="0" y="104"/>
                      </a:lnTo>
                      <a:lnTo>
                        <a:pt x="0" y="4"/>
                      </a:lnTo>
                      <a:lnTo>
                        <a:pt x="0" y="4"/>
                      </a:lnTo>
                      <a:lnTo>
                        <a:pt x="2" y="0"/>
                      </a:lnTo>
                      <a:lnTo>
                        <a:pt x="4" y="0"/>
                      </a:lnTo>
                      <a:lnTo>
                        <a:pt x="20" y="0"/>
                      </a:lnTo>
                      <a:lnTo>
                        <a:pt x="20" y="0"/>
                      </a:lnTo>
                      <a:lnTo>
                        <a:pt x="24" y="0"/>
                      </a:lnTo>
                      <a:lnTo>
                        <a:pt x="24" y="4"/>
                      </a:lnTo>
                      <a:lnTo>
                        <a:pt x="24" y="104"/>
                      </a:lnTo>
                      <a:close/>
                    </a:path>
                  </a:pathLst>
                </a:custGeom>
                <a:grpFill/>
                <a:ln w="9525">
                  <a:noFill/>
                  <a:round/>
                  <a:headEnd/>
                  <a:tailEnd/>
                </a:ln>
              </p:spPr>
              <p:txBody>
                <a:bodyPr vert="horz" wrap="square" lIns="121916" tIns="60958" rIns="121916" bIns="60958" numCol="1" anchor="t" anchorCtr="0" compatLnSpc="1">
                  <a:prstTxWarp prst="textNoShape">
                    <a:avLst/>
                  </a:prstTxWarp>
                </a:bodyPr>
                <a:lstStyle/>
                <a:p>
                  <a:pPr defTabSz="1219078" fontAlgn="auto">
                    <a:spcBef>
                      <a:spcPts val="0"/>
                    </a:spcBef>
                    <a:spcAft>
                      <a:spcPts val="0"/>
                    </a:spcAft>
                  </a:pPr>
                  <a:endParaRPr lang="zh-CN" altLang="en-US" sz="3200">
                    <a:solidFill>
                      <a:srgbClr val="000000"/>
                    </a:solidFill>
                    <a:latin typeface="Calibri"/>
                  </a:endParaRPr>
                </a:p>
              </p:txBody>
            </p:sp>
            <p:sp>
              <p:nvSpPr>
                <p:cNvPr id="82" name="Freeform 41"/>
                <p:cNvSpPr>
                  <a:spLocks/>
                </p:cNvSpPr>
                <p:nvPr/>
              </p:nvSpPr>
              <p:spPr bwMode="auto">
                <a:xfrm>
                  <a:off x="13585825" y="1809750"/>
                  <a:ext cx="38100" cy="171450"/>
                </a:xfrm>
                <a:custGeom>
                  <a:avLst/>
                  <a:gdLst/>
                  <a:ahLst/>
                  <a:cxnLst>
                    <a:cxn ang="0">
                      <a:pos x="24" y="104"/>
                    </a:cxn>
                    <a:cxn ang="0">
                      <a:pos x="24" y="104"/>
                    </a:cxn>
                    <a:cxn ang="0">
                      <a:pos x="22" y="106"/>
                    </a:cxn>
                    <a:cxn ang="0">
                      <a:pos x="20" y="108"/>
                    </a:cxn>
                    <a:cxn ang="0">
                      <a:pos x="4" y="108"/>
                    </a:cxn>
                    <a:cxn ang="0">
                      <a:pos x="4" y="108"/>
                    </a:cxn>
                    <a:cxn ang="0">
                      <a:pos x="2" y="106"/>
                    </a:cxn>
                    <a:cxn ang="0">
                      <a:pos x="0" y="104"/>
                    </a:cxn>
                    <a:cxn ang="0">
                      <a:pos x="0" y="4"/>
                    </a:cxn>
                    <a:cxn ang="0">
                      <a:pos x="0" y="4"/>
                    </a:cxn>
                    <a:cxn ang="0">
                      <a:pos x="2" y="0"/>
                    </a:cxn>
                    <a:cxn ang="0">
                      <a:pos x="4" y="0"/>
                    </a:cxn>
                    <a:cxn ang="0">
                      <a:pos x="20" y="0"/>
                    </a:cxn>
                    <a:cxn ang="0">
                      <a:pos x="20" y="0"/>
                    </a:cxn>
                    <a:cxn ang="0">
                      <a:pos x="22" y="0"/>
                    </a:cxn>
                    <a:cxn ang="0">
                      <a:pos x="24" y="4"/>
                    </a:cxn>
                    <a:cxn ang="0">
                      <a:pos x="24" y="104"/>
                    </a:cxn>
                  </a:cxnLst>
                  <a:rect l="0" t="0" r="r" b="b"/>
                  <a:pathLst>
                    <a:path w="24" h="108">
                      <a:moveTo>
                        <a:pt x="24" y="104"/>
                      </a:moveTo>
                      <a:lnTo>
                        <a:pt x="24" y="104"/>
                      </a:lnTo>
                      <a:lnTo>
                        <a:pt x="22" y="106"/>
                      </a:lnTo>
                      <a:lnTo>
                        <a:pt x="20" y="108"/>
                      </a:lnTo>
                      <a:lnTo>
                        <a:pt x="4" y="108"/>
                      </a:lnTo>
                      <a:lnTo>
                        <a:pt x="4" y="108"/>
                      </a:lnTo>
                      <a:lnTo>
                        <a:pt x="2" y="106"/>
                      </a:lnTo>
                      <a:lnTo>
                        <a:pt x="0" y="104"/>
                      </a:lnTo>
                      <a:lnTo>
                        <a:pt x="0" y="4"/>
                      </a:lnTo>
                      <a:lnTo>
                        <a:pt x="0" y="4"/>
                      </a:lnTo>
                      <a:lnTo>
                        <a:pt x="2" y="0"/>
                      </a:lnTo>
                      <a:lnTo>
                        <a:pt x="4" y="0"/>
                      </a:lnTo>
                      <a:lnTo>
                        <a:pt x="20" y="0"/>
                      </a:lnTo>
                      <a:lnTo>
                        <a:pt x="20" y="0"/>
                      </a:lnTo>
                      <a:lnTo>
                        <a:pt x="22" y="0"/>
                      </a:lnTo>
                      <a:lnTo>
                        <a:pt x="24" y="4"/>
                      </a:lnTo>
                      <a:lnTo>
                        <a:pt x="24" y="104"/>
                      </a:lnTo>
                      <a:close/>
                    </a:path>
                  </a:pathLst>
                </a:custGeom>
                <a:grpFill/>
                <a:ln w="9525">
                  <a:noFill/>
                  <a:round/>
                  <a:headEnd/>
                  <a:tailEnd/>
                </a:ln>
              </p:spPr>
              <p:txBody>
                <a:bodyPr vert="horz" wrap="square" lIns="121916" tIns="60958" rIns="121916" bIns="60958" numCol="1" anchor="t" anchorCtr="0" compatLnSpc="1">
                  <a:prstTxWarp prst="textNoShape">
                    <a:avLst/>
                  </a:prstTxWarp>
                </a:bodyPr>
                <a:lstStyle/>
                <a:p>
                  <a:pPr defTabSz="1219078" fontAlgn="auto">
                    <a:spcBef>
                      <a:spcPts val="0"/>
                    </a:spcBef>
                    <a:spcAft>
                      <a:spcPts val="0"/>
                    </a:spcAft>
                  </a:pPr>
                  <a:endParaRPr lang="zh-CN" altLang="en-US" sz="3200">
                    <a:solidFill>
                      <a:srgbClr val="000000"/>
                    </a:solidFill>
                    <a:latin typeface="Calibri"/>
                  </a:endParaRPr>
                </a:p>
              </p:txBody>
            </p:sp>
            <p:sp>
              <p:nvSpPr>
                <p:cNvPr id="83" name="Freeform 42"/>
                <p:cNvSpPr>
                  <a:spLocks/>
                </p:cNvSpPr>
                <p:nvPr/>
              </p:nvSpPr>
              <p:spPr bwMode="auto">
                <a:xfrm>
                  <a:off x="13700125" y="1809750"/>
                  <a:ext cx="38100" cy="171450"/>
                </a:xfrm>
                <a:custGeom>
                  <a:avLst/>
                  <a:gdLst/>
                  <a:ahLst/>
                  <a:cxnLst>
                    <a:cxn ang="0">
                      <a:pos x="24" y="106"/>
                    </a:cxn>
                    <a:cxn ang="0">
                      <a:pos x="24" y="106"/>
                    </a:cxn>
                    <a:cxn ang="0">
                      <a:pos x="24" y="108"/>
                    </a:cxn>
                    <a:cxn ang="0">
                      <a:pos x="22" y="108"/>
                    </a:cxn>
                    <a:cxn ang="0">
                      <a:pos x="4" y="108"/>
                    </a:cxn>
                    <a:cxn ang="0">
                      <a:pos x="4" y="108"/>
                    </a:cxn>
                    <a:cxn ang="0">
                      <a:pos x="2" y="108"/>
                    </a:cxn>
                    <a:cxn ang="0">
                      <a:pos x="0" y="106"/>
                    </a:cxn>
                    <a:cxn ang="0">
                      <a:pos x="0" y="4"/>
                    </a:cxn>
                    <a:cxn ang="0">
                      <a:pos x="0" y="4"/>
                    </a:cxn>
                    <a:cxn ang="0">
                      <a:pos x="2" y="2"/>
                    </a:cxn>
                    <a:cxn ang="0">
                      <a:pos x="4" y="0"/>
                    </a:cxn>
                    <a:cxn ang="0">
                      <a:pos x="22" y="0"/>
                    </a:cxn>
                    <a:cxn ang="0">
                      <a:pos x="22" y="0"/>
                    </a:cxn>
                    <a:cxn ang="0">
                      <a:pos x="24" y="2"/>
                    </a:cxn>
                    <a:cxn ang="0">
                      <a:pos x="24" y="4"/>
                    </a:cxn>
                    <a:cxn ang="0">
                      <a:pos x="24" y="106"/>
                    </a:cxn>
                  </a:cxnLst>
                  <a:rect l="0" t="0" r="r" b="b"/>
                  <a:pathLst>
                    <a:path w="24" h="108">
                      <a:moveTo>
                        <a:pt x="24" y="106"/>
                      </a:moveTo>
                      <a:lnTo>
                        <a:pt x="24" y="106"/>
                      </a:lnTo>
                      <a:lnTo>
                        <a:pt x="24" y="108"/>
                      </a:lnTo>
                      <a:lnTo>
                        <a:pt x="22" y="108"/>
                      </a:lnTo>
                      <a:lnTo>
                        <a:pt x="4" y="108"/>
                      </a:lnTo>
                      <a:lnTo>
                        <a:pt x="4" y="108"/>
                      </a:lnTo>
                      <a:lnTo>
                        <a:pt x="2" y="108"/>
                      </a:lnTo>
                      <a:lnTo>
                        <a:pt x="0" y="106"/>
                      </a:lnTo>
                      <a:lnTo>
                        <a:pt x="0" y="4"/>
                      </a:lnTo>
                      <a:lnTo>
                        <a:pt x="0" y="4"/>
                      </a:lnTo>
                      <a:lnTo>
                        <a:pt x="2" y="2"/>
                      </a:lnTo>
                      <a:lnTo>
                        <a:pt x="4" y="0"/>
                      </a:lnTo>
                      <a:lnTo>
                        <a:pt x="22" y="0"/>
                      </a:lnTo>
                      <a:lnTo>
                        <a:pt x="22" y="0"/>
                      </a:lnTo>
                      <a:lnTo>
                        <a:pt x="24" y="2"/>
                      </a:lnTo>
                      <a:lnTo>
                        <a:pt x="24" y="4"/>
                      </a:lnTo>
                      <a:lnTo>
                        <a:pt x="24" y="106"/>
                      </a:lnTo>
                      <a:close/>
                    </a:path>
                  </a:pathLst>
                </a:custGeom>
                <a:grpFill/>
                <a:ln w="9525">
                  <a:noFill/>
                  <a:round/>
                  <a:headEnd/>
                  <a:tailEnd/>
                </a:ln>
              </p:spPr>
              <p:txBody>
                <a:bodyPr vert="horz" wrap="square" lIns="121916" tIns="60958" rIns="121916" bIns="60958" numCol="1" anchor="t" anchorCtr="0" compatLnSpc="1">
                  <a:prstTxWarp prst="textNoShape">
                    <a:avLst/>
                  </a:prstTxWarp>
                </a:bodyPr>
                <a:lstStyle/>
                <a:p>
                  <a:pPr defTabSz="1219078" fontAlgn="auto">
                    <a:spcBef>
                      <a:spcPts val="0"/>
                    </a:spcBef>
                    <a:spcAft>
                      <a:spcPts val="0"/>
                    </a:spcAft>
                  </a:pPr>
                  <a:endParaRPr lang="zh-CN" altLang="en-US" sz="3200">
                    <a:solidFill>
                      <a:srgbClr val="000000"/>
                    </a:solidFill>
                    <a:latin typeface="Calibri"/>
                  </a:endParaRPr>
                </a:p>
              </p:txBody>
            </p:sp>
            <p:sp>
              <p:nvSpPr>
                <p:cNvPr id="84" name="Freeform 43"/>
                <p:cNvSpPr>
                  <a:spLocks/>
                </p:cNvSpPr>
                <p:nvPr/>
              </p:nvSpPr>
              <p:spPr bwMode="auto">
                <a:xfrm>
                  <a:off x="13462000" y="1704975"/>
                  <a:ext cx="285750" cy="88900"/>
                </a:xfrm>
                <a:custGeom>
                  <a:avLst/>
                  <a:gdLst/>
                  <a:ahLst/>
                  <a:cxnLst>
                    <a:cxn ang="0">
                      <a:pos x="58" y="8"/>
                    </a:cxn>
                    <a:cxn ang="0">
                      <a:pos x="58" y="8"/>
                    </a:cxn>
                    <a:cxn ang="0">
                      <a:pos x="64" y="6"/>
                    </a:cxn>
                    <a:cxn ang="0">
                      <a:pos x="72" y="2"/>
                    </a:cxn>
                    <a:cxn ang="0">
                      <a:pos x="90" y="0"/>
                    </a:cxn>
                    <a:cxn ang="0">
                      <a:pos x="108" y="2"/>
                    </a:cxn>
                    <a:cxn ang="0">
                      <a:pos x="116" y="6"/>
                    </a:cxn>
                    <a:cxn ang="0">
                      <a:pos x="122" y="8"/>
                    </a:cxn>
                    <a:cxn ang="0">
                      <a:pos x="168" y="36"/>
                    </a:cxn>
                    <a:cxn ang="0">
                      <a:pos x="168" y="36"/>
                    </a:cxn>
                    <a:cxn ang="0">
                      <a:pos x="178" y="44"/>
                    </a:cxn>
                    <a:cxn ang="0">
                      <a:pos x="180" y="48"/>
                    </a:cxn>
                    <a:cxn ang="0">
                      <a:pos x="180" y="50"/>
                    </a:cxn>
                    <a:cxn ang="0">
                      <a:pos x="178" y="52"/>
                    </a:cxn>
                    <a:cxn ang="0">
                      <a:pos x="174" y="54"/>
                    </a:cxn>
                    <a:cxn ang="0">
                      <a:pos x="162" y="56"/>
                    </a:cxn>
                    <a:cxn ang="0">
                      <a:pos x="128" y="56"/>
                    </a:cxn>
                    <a:cxn ang="0">
                      <a:pos x="128" y="56"/>
                    </a:cxn>
                    <a:cxn ang="0">
                      <a:pos x="52" y="56"/>
                    </a:cxn>
                    <a:cxn ang="0">
                      <a:pos x="18" y="56"/>
                    </a:cxn>
                    <a:cxn ang="0">
                      <a:pos x="18" y="56"/>
                    </a:cxn>
                    <a:cxn ang="0">
                      <a:pos x="6" y="54"/>
                    </a:cxn>
                    <a:cxn ang="0">
                      <a:pos x="2" y="52"/>
                    </a:cxn>
                    <a:cxn ang="0">
                      <a:pos x="0" y="50"/>
                    </a:cxn>
                    <a:cxn ang="0">
                      <a:pos x="0" y="48"/>
                    </a:cxn>
                    <a:cxn ang="0">
                      <a:pos x="2" y="44"/>
                    </a:cxn>
                    <a:cxn ang="0">
                      <a:pos x="12" y="36"/>
                    </a:cxn>
                    <a:cxn ang="0">
                      <a:pos x="58" y="8"/>
                    </a:cxn>
                  </a:cxnLst>
                  <a:rect l="0" t="0" r="r" b="b"/>
                  <a:pathLst>
                    <a:path w="180" h="56">
                      <a:moveTo>
                        <a:pt x="58" y="8"/>
                      </a:moveTo>
                      <a:lnTo>
                        <a:pt x="58" y="8"/>
                      </a:lnTo>
                      <a:lnTo>
                        <a:pt x="64" y="6"/>
                      </a:lnTo>
                      <a:lnTo>
                        <a:pt x="72" y="2"/>
                      </a:lnTo>
                      <a:lnTo>
                        <a:pt x="90" y="0"/>
                      </a:lnTo>
                      <a:lnTo>
                        <a:pt x="108" y="2"/>
                      </a:lnTo>
                      <a:lnTo>
                        <a:pt x="116" y="6"/>
                      </a:lnTo>
                      <a:lnTo>
                        <a:pt x="122" y="8"/>
                      </a:lnTo>
                      <a:lnTo>
                        <a:pt x="168" y="36"/>
                      </a:lnTo>
                      <a:lnTo>
                        <a:pt x="168" y="36"/>
                      </a:lnTo>
                      <a:lnTo>
                        <a:pt x="178" y="44"/>
                      </a:lnTo>
                      <a:lnTo>
                        <a:pt x="180" y="48"/>
                      </a:lnTo>
                      <a:lnTo>
                        <a:pt x="180" y="50"/>
                      </a:lnTo>
                      <a:lnTo>
                        <a:pt x="178" y="52"/>
                      </a:lnTo>
                      <a:lnTo>
                        <a:pt x="174" y="54"/>
                      </a:lnTo>
                      <a:lnTo>
                        <a:pt x="162" y="56"/>
                      </a:lnTo>
                      <a:lnTo>
                        <a:pt x="128" y="56"/>
                      </a:lnTo>
                      <a:lnTo>
                        <a:pt x="128" y="56"/>
                      </a:lnTo>
                      <a:lnTo>
                        <a:pt x="52" y="56"/>
                      </a:lnTo>
                      <a:lnTo>
                        <a:pt x="18" y="56"/>
                      </a:lnTo>
                      <a:lnTo>
                        <a:pt x="18" y="56"/>
                      </a:lnTo>
                      <a:lnTo>
                        <a:pt x="6" y="54"/>
                      </a:lnTo>
                      <a:lnTo>
                        <a:pt x="2" y="52"/>
                      </a:lnTo>
                      <a:lnTo>
                        <a:pt x="0" y="50"/>
                      </a:lnTo>
                      <a:lnTo>
                        <a:pt x="0" y="48"/>
                      </a:lnTo>
                      <a:lnTo>
                        <a:pt x="2" y="44"/>
                      </a:lnTo>
                      <a:lnTo>
                        <a:pt x="12" y="36"/>
                      </a:lnTo>
                      <a:lnTo>
                        <a:pt x="58" y="8"/>
                      </a:lnTo>
                      <a:close/>
                    </a:path>
                  </a:pathLst>
                </a:custGeom>
                <a:grpFill/>
                <a:ln w="9525">
                  <a:noFill/>
                  <a:round/>
                  <a:headEnd/>
                  <a:tailEnd/>
                </a:ln>
              </p:spPr>
              <p:txBody>
                <a:bodyPr vert="horz" wrap="square" lIns="121916" tIns="60958" rIns="121916" bIns="60958" numCol="1" anchor="t" anchorCtr="0" compatLnSpc="1">
                  <a:prstTxWarp prst="textNoShape">
                    <a:avLst/>
                  </a:prstTxWarp>
                </a:bodyPr>
                <a:lstStyle/>
                <a:p>
                  <a:pPr defTabSz="1219078" fontAlgn="auto">
                    <a:spcBef>
                      <a:spcPts val="0"/>
                    </a:spcBef>
                    <a:spcAft>
                      <a:spcPts val="0"/>
                    </a:spcAft>
                  </a:pPr>
                  <a:endParaRPr lang="zh-CN" altLang="en-US" sz="3200">
                    <a:solidFill>
                      <a:srgbClr val="000000"/>
                    </a:solidFill>
                    <a:latin typeface="Calibri"/>
                  </a:endParaRPr>
                </a:p>
              </p:txBody>
            </p:sp>
            <p:sp>
              <p:nvSpPr>
                <p:cNvPr id="85" name="Freeform 44"/>
                <p:cNvSpPr>
                  <a:spLocks noEditPoints="1"/>
                </p:cNvSpPr>
                <p:nvPr/>
              </p:nvSpPr>
              <p:spPr bwMode="auto">
                <a:xfrm>
                  <a:off x="13433425" y="1987550"/>
                  <a:ext cx="342900" cy="38100"/>
                </a:xfrm>
                <a:custGeom>
                  <a:avLst/>
                  <a:gdLst/>
                  <a:ahLst/>
                  <a:cxnLst>
                    <a:cxn ang="0">
                      <a:pos x="212" y="0"/>
                    </a:cxn>
                    <a:cxn ang="0">
                      <a:pos x="4" y="0"/>
                    </a:cxn>
                    <a:cxn ang="0">
                      <a:pos x="4" y="0"/>
                    </a:cxn>
                    <a:cxn ang="0">
                      <a:pos x="2" y="0"/>
                    </a:cxn>
                    <a:cxn ang="0">
                      <a:pos x="0" y="2"/>
                    </a:cxn>
                    <a:cxn ang="0">
                      <a:pos x="0" y="22"/>
                    </a:cxn>
                    <a:cxn ang="0">
                      <a:pos x="0" y="22"/>
                    </a:cxn>
                    <a:cxn ang="0">
                      <a:pos x="2" y="24"/>
                    </a:cxn>
                    <a:cxn ang="0">
                      <a:pos x="4" y="24"/>
                    </a:cxn>
                    <a:cxn ang="0">
                      <a:pos x="212" y="24"/>
                    </a:cxn>
                    <a:cxn ang="0">
                      <a:pos x="212" y="24"/>
                    </a:cxn>
                    <a:cxn ang="0">
                      <a:pos x="214" y="24"/>
                    </a:cxn>
                    <a:cxn ang="0">
                      <a:pos x="216" y="22"/>
                    </a:cxn>
                    <a:cxn ang="0">
                      <a:pos x="216" y="2"/>
                    </a:cxn>
                    <a:cxn ang="0">
                      <a:pos x="216" y="2"/>
                    </a:cxn>
                    <a:cxn ang="0">
                      <a:pos x="214" y="0"/>
                    </a:cxn>
                    <a:cxn ang="0">
                      <a:pos x="212" y="0"/>
                    </a:cxn>
                    <a:cxn ang="0">
                      <a:pos x="212" y="0"/>
                    </a:cxn>
                    <a:cxn ang="0">
                      <a:pos x="148" y="18"/>
                    </a:cxn>
                    <a:cxn ang="0">
                      <a:pos x="148" y="18"/>
                    </a:cxn>
                    <a:cxn ang="0">
                      <a:pos x="146" y="20"/>
                    </a:cxn>
                    <a:cxn ang="0">
                      <a:pos x="144" y="20"/>
                    </a:cxn>
                    <a:cxn ang="0">
                      <a:pos x="72" y="20"/>
                    </a:cxn>
                    <a:cxn ang="0">
                      <a:pos x="72" y="20"/>
                    </a:cxn>
                    <a:cxn ang="0">
                      <a:pos x="70" y="20"/>
                    </a:cxn>
                    <a:cxn ang="0">
                      <a:pos x="68" y="18"/>
                    </a:cxn>
                    <a:cxn ang="0">
                      <a:pos x="68" y="16"/>
                    </a:cxn>
                    <a:cxn ang="0">
                      <a:pos x="68" y="16"/>
                    </a:cxn>
                    <a:cxn ang="0">
                      <a:pos x="70" y="14"/>
                    </a:cxn>
                    <a:cxn ang="0">
                      <a:pos x="72" y="14"/>
                    </a:cxn>
                    <a:cxn ang="0">
                      <a:pos x="144" y="14"/>
                    </a:cxn>
                    <a:cxn ang="0">
                      <a:pos x="144" y="14"/>
                    </a:cxn>
                    <a:cxn ang="0">
                      <a:pos x="146" y="14"/>
                    </a:cxn>
                    <a:cxn ang="0">
                      <a:pos x="148" y="16"/>
                    </a:cxn>
                    <a:cxn ang="0">
                      <a:pos x="148" y="18"/>
                    </a:cxn>
                    <a:cxn ang="0">
                      <a:pos x="148" y="8"/>
                    </a:cxn>
                    <a:cxn ang="0">
                      <a:pos x="148" y="8"/>
                    </a:cxn>
                    <a:cxn ang="0">
                      <a:pos x="146" y="10"/>
                    </a:cxn>
                    <a:cxn ang="0">
                      <a:pos x="144" y="10"/>
                    </a:cxn>
                    <a:cxn ang="0">
                      <a:pos x="72" y="10"/>
                    </a:cxn>
                    <a:cxn ang="0">
                      <a:pos x="72" y="10"/>
                    </a:cxn>
                    <a:cxn ang="0">
                      <a:pos x="70" y="10"/>
                    </a:cxn>
                    <a:cxn ang="0">
                      <a:pos x="68" y="8"/>
                    </a:cxn>
                    <a:cxn ang="0">
                      <a:pos x="68" y="6"/>
                    </a:cxn>
                    <a:cxn ang="0">
                      <a:pos x="68" y="6"/>
                    </a:cxn>
                    <a:cxn ang="0">
                      <a:pos x="70" y="4"/>
                    </a:cxn>
                    <a:cxn ang="0">
                      <a:pos x="72" y="4"/>
                    </a:cxn>
                    <a:cxn ang="0">
                      <a:pos x="144" y="4"/>
                    </a:cxn>
                    <a:cxn ang="0">
                      <a:pos x="144" y="4"/>
                    </a:cxn>
                    <a:cxn ang="0">
                      <a:pos x="146" y="4"/>
                    </a:cxn>
                    <a:cxn ang="0">
                      <a:pos x="148" y="6"/>
                    </a:cxn>
                    <a:cxn ang="0">
                      <a:pos x="148" y="8"/>
                    </a:cxn>
                  </a:cxnLst>
                  <a:rect l="0" t="0" r="r" b="b"/>
                  <a:pathLst>
                    <a:path w="216" h="24">
                      <a:moveTo>
                        <a:pt x="212" y="0"/>
                      </a:moveTo>
                      <a:lnTo>
                        <a:pt x="4" y="0"/>
                      </a:lnTo>
                      <a:lnTo>
                        <a:pt x="4" y="0"/>
                      </a:lnTo>
                      <a:lnTo>
                        <a:pt x="2" y="0"/>
                      </a:lnTo>
                      <a:lnTo>
                        <a:pt x="0" y="2"/>
                      </a:lnTo>
                      <a:lnTo>
                        <a:pt x="0" y="22"/>
                      </a:lnTo>
                      <a:lnTo>
                        <a:pt x="0" y="22"/>
                      </a:lnTo>
                      <a:lnTo>
                        <a:pt x="2" y="24"/>
                      </a:lnTo>
                      <a:lnTo>
                        <a:pt x="4" y="24"/>
                      </a:lnTo>
                      <a:lnTo>
                        <a:pt x="212" y="24"/>
                      </a:lnTo>
                      <a:lnTo>
                        <a:pt x="212" y="24"/>
                      </a:lnTo>
                      <a:lnTo>
                        <a:pt x="214" y="24"/>
                      </a:lnTo>
                      <a:lnTo>
                        <a:pt x="216" y="22"/>
                      </a:lnTo>
                      <a:lnTo>
                        <a:pt x="216" y="2"/>
                      </a:lnTo>
                      <a:lnTo>
                        <a:pt x="216" y="2"/>
                      </a:lnTo>
                      <a:lnTo>
                        <a:pt x="214" y="0"/>
                      </a:lnTo>
                      <a:lnTo>
                        <a:pt x="212" y="0"/>
                      </a:lnTo>
                      <a:lnTo>
                        <a:pt x="212" y="0"/>
                      </a:lnTo>
                      <a:close/>
                      <a:moveTo>
                        <a:pt x="148" y="18"/>
                      </a:moveTo>
                      <a:lnTo>
                        <a:pt x="148" y="18"/>
                      </a:lnTo>
                      <a:lnTo>
                        <a:pt x="146" y="20"/>
                      </a:lnTo>
                      <a:lnTo>
                        <a:pt x="144" y="20"/>
                      </a:lnTo>
                      <a:lnTo>
                        <a:pt x="72" y="20"/>
                      </a:lnTo>
                      <a:lnTo>
                        <a:pt x="72" y="20"/>
                      </a:lnTo>
                      <a:lnTo>
                        <a:pt x="70" y="20"/>
                      </a:lnTo>
                      <a:lnTo>
                        <a:pt x="68" y="18"/>
                      </a:lnTo>
                      <a:lnTo>
                        <a:pt x="68" y="16"/>
                      </a:lnTo>
                      <a:lnTo>
                        <a:pt x="68" y="16"/>
                      </a:lnTo>
                      <a:lnTo>
                        <a:pt x="70" y="14"/>
                      </a:lnTo>
                      <a:lnTo>
                        <a:pt x="72" y="14"/>
                      </a:lnTo>
                      <a:lnTo>
                        <a:pt x="144" y="14"/>
                      </a:lnTo>
                      <a:lnTo>
                        <a:pt x="144" y="14"/>
                      </a:lnTo>
                      <a:lnTo>
                        <a:pt x="146" y="14"/>
                      </a:lnTo>
                      <a:lnTo>
                        <a:pt x="148" y="16"/>
                      </a:lnTo>
                      <a:lnTo>
                        <a:pt x="148" y="18"/>
                      </a:lnTo>
                      <a:close/>
                      <a:moveTo>
                        <a:pt x="148" y="8"/>
                      </a:moveTo>
                      <a:lnTo>
                        <a:pt x="148" y="8"/>
                      </a:lnTo>
                      <a:lnTo>
                        <a:pt x="146" y="10"/>
                      </a:lnTo>
                      <a:lnTo>
                        <a:pt x="144" y="10"/>
                      </a:lnTo>
                      <a:lnTo>
                        <a:pt x="72" y="10"/>
                      </a:lnTo>
                      <a:lnTo>
                        <a:pt x="72" y="10"/>
                      </a:lnTo>
                      <a:lnTo>
                        <a:pt x="70" y="10"/>
                      </a:lnTo>
                      <a:lnTo>
                        <a:pt x="68" y="8"/>
                      </a:lnTo>
                      <a:lnTo>
                        <a:pt x="68" y="6"/>
                      </a:lnTo>
                      <a:lnTo>
                        <a:pt x="68" y="6"/>
                      </a:lnTo>
                      <a:lnTo>
                        <a:pt x="70" y="4"/>
                      </a:lnTo>
                      <a:lnTo>
                        <a:pt x="72" y="4"/>
                      </a:lnTo>
                      <a:lnTo>
                        <a:pt x="144" y="4"/>
                      </a:lnTo>
                      <a:lnTo>
                        <a:pt x="144" y="4"/>
                      </a:lnTo>
                      <a:lnTo>
                        <a:pt x="146" y="4"/>
                      </a:lnTo>
                      <a:lnTo>
                        <a:pt x="148" y="6"/>
                      </a:lnTo>
                      <a:lnTo>
                        <a:pt x="148" y="8"/>
                      </a:lnTo>
                      <a:close/>
                    </a:path>
                  </a:pathLst>
                </a:custGeom>
                <a:grpFill/>
                <a:ln w="9525">
                  <a:noFill/>
                  <a:round/>
                  <a:headEnd/>
                  <a:tailEnd/>
                </a:ln>
              </p:spPr>
              <p:txBody>
                <a:bodyPr vert="horz" wrap="square" lIns="121916" tIns="60958" rIns="121916" bIns="60958" numCol="1" anchor="t" anchorCtr="0" compatLnSpc="1">
                  <a:prstTxWarp prst="textNoShape">
                    <a:avLst/>
                  </a:prstTxWarp>
                </a:bodyPr>
                <a:lstStyle/>
                <a:p>
                  <a:pPr defTabSz="1219078" fontAlgn="auto">
                    <a:spcBef>
                      <a:spcPts val="0"/>
                    </a:spcBef>
                    <a:spcAft>
                      <a:spcPts val="0"/>
                    </a:spcAft>
                  </a:pPr>
                  <a:endParaRPr lang="zh-CN" altLang="en-US" sz="3200">
                    <a:solidFill>
                      <a:srgbClr val="000000"/>
                    </a:solidFill>
                    <a:latin typeface="Calibri"/>
                  </a:endParaRPr>
                </a:p>
              </p:txBody>
            </p:sp>
          </p:grpSp>
          <p:sp>
            <p:nvSpPr>
              <p:cNvPr id="78" name="文本框 77"/>
              <p:cNvSpPr txBox="1"/>
              <p:nvPr/>
            </p:nvSpPr>
            <p:spPr>
              <a:xfrm>
                <a:off x="6688395" y="2382365"/>
                <a:ext cx="511679" cy="246221"/>
              </a:xfrm>
              <a:prstGeom prst="rect">
                <a:avLst/>
              </a:prstGeom>
              <a:noFill/>
            </p:spPr>
            <p:txBody>
              <a:bodyPr wrap="none" rtlCol="0">
                <a:spAutoFit/>
              </a:bodyPr>
              <a:lstStyle/>
              <a:p>
                <a:pPr>
                  <a:buNone/>
                </a:pPr>
                <a:r>
                  <a:rPr lang="zh-CN" altLang="en-US" sz="1000" b="0" dirty="0" smtClean="0">
                    <a:latin typeface="华文细黑" panose="02010600040101010101" pitchFamily="2" charset="-122"/>
                    <a:ea typeface="华文细黑" panose="02010600040101010101" pitchFamily="2" charset="-122"/>
                  </a:rPr>
                  <a:t>站点</a:t>
                </a:r>
                <a:r>
                  <a:rPr lang="en-US" altLang="zh-CN" sz="1000" dirty="0">
                    <a:latin typeface="华文细黑" panose="02010600040101010101" pitchFamily="2" charset="-122"/>
                    <a:ea typeface="华文细黑" panose="02010600040101010101" pitchFamily="2" charset="-122"/>
                  </a:rPr>
                  <a:t>4</a:t>
                </a:r>
                <a:endParaRPr lang="zh-CN" altLang="en-US" sz="1000" b="0" dirty="0">
                  <a:latin typeface="华文细黑" panose="02010600040101010101" pitchFamily="2" charset="-122"/>
                  <a:ea typeface="华文细黑" panose="02010600040101010101" pitchFamily="2" charset="-122"/>
                </a:endParaRPr>
              </a:p>
            </p:txBody>
          </p:sp>
        </p:grpSp>
        <p:sp>
          <p:nvSpPr>
            <p:cNvPr id="29" name="Freeform 6"/>
            <p:cNvSpPr>
              <a:spLocks/>
            </p:cNvSpPr>
            <p:nvPr/>
          </p:nvSpPr>
          <p:spPr bwMode="auto">
            <a:xfrm>
              <a:off x="1624612" y="1089443"/>
              <a:ext cx="1839337" cy="989747"/>
            </a:xfrm>
            <a:custGeom>
              <a:avLst/>
              <a:gdLst>
                <a:gd name="T0" fmla="*/ 637 w 754"/>
                <a:gd name="T1" fmla="*/ 407 h 415"/>
                <a:gd name="T2" fmla="*/ 92 w 754"/>
                <a:gd name="T3" fmla="*/ 403 h 415"/>
                <a:gd name="T4" fmla="*/ 15 w 754"/>
                <a:gd name="T5" fmla="*/ 290 h 415"/>
                <a:gd name="T6" fmla="*/ 139 w 754"/>
                <a:gd name="T7" fmla="*/ 204 h 415"/>
                <a:gd name="T8" fmla="*/ 287 w 754"/>
                <a:gd name="T9" fmla="*/ 26 h 415"/>
                <a:gd name="T10" fmla="*/ 504 w 754"/>
                <a:gd name="T11" fmla="*/ 122 h 415"/>
                <a:gd name="T12" fmla="*/ 650 w 754"/>
                <a:gd name="T13" fmla="*/ 119 h 415"/>
                <a:gd name="T14" fmla="*/ 678 w 754"/>
                <a:gd name="T15" fmla="*/ 244 h 415"/>
                <a:gd name="T16" fmla="*/ 742 w 754"/>
                <a:gd name="T17" fmla="*/ 336 h 415"/>
                <a:gd name="T18" fmla="*/ 637 w 754"/>
                <a:gd name="T19" fmla="*/ 407 h 415"/>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8992 w 10000"/>
                <a:gd name="connsiteY7" fmla="*/ 5880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054 w 10000"/>
                <a:gd name="connsiteY7" fmla="*/ 5692 h 10000"/>
                <a:gd name="connsiteX8" fmla="*/ 9841 w 10000"/>
                <a:gd name="connsiteY8" fmla="*/ 8096 h 10000"/>
                <a:gd name="connsiteX9" fmla="*/ 8448 w 10000"/>
                <a:gd name="connsiteY9" fmla="*/ 9807 h 10000"/>
                <a:gd name="connsiteX0" fmla="*/ 8299 w 9710"/>
                <a:gd name="connsiteY0" fmla="*/ 9268 h 9273"/>
                <a:gd name="connsiteX1" fmla="*/ 312 w 9710"/>
                <a:gd name="connsiteY1" fmla="*/ 9160 h 9273"/>
                <a:gd name="connsiteX2" fmla="*/ 50 w 9710"/>
                <a:gd name="connsiteY2" fmla="*/ 6449 h 9273"/>
                <a:gd name="connsiteX3" fmla="*/ 1489 w 9710"/>
                <a:gd name="connsiteY3" fmla="*/ 3797 h 9273"/>
                <a:gd name="connsiteX4" fmla="*/ 3657 w 9710"/>
                <a:gd name="connsiteY4" fmla="*/ 88 h 9273"/>
                <a:gd name="connsiteX5" fmla="*/ 6535 w 9710"/>
                <a:gd name="connsiteY5" fmla="*/ 2401 h 9273"/>
                <a:gd name="connsiteX6" fmla="*/ 8472 w 9710"/>
                <a:gd name="connsiteY6" fmla="*/ 2328 h 9273"/>
                <a:gd name="connsiteX7" fmla="*/ 8905 w 9710"/>
                <a:gd name="connsiteY7" fmla="*/ 5153 h 9273"/>
                <a:gd name="connsiteX8" fmla="*/ 9692 w 9710"/>
                <a:gd name="connsiteY8" fmla="*/ 7557 h 9273"/>
                <a:gd name="connsiteX9" fmla="*/ 8299 w 9710"/>
                <a:gd name="connsiteY9" fmla="*/ 9268 h 9273"/>
                <a:gd name="connsiteX0" fmla="*/ 9077 w 9999"/>
                <a:gd name="connsiteY0" fmla="*/ 9995 h 10000"/>
                <a:gd name="connsiteX1" fmla="*/ 321 w 9999"/>
                <a:gd name="connsiteY1" fmla="*/ 9878 h 10000"/>
                <a:gd name="connsiteX2" fmla="*/ 51 w 9999"/>
                <a:gd name="connsiteY2" fmla="*/ 6955 h 10000"/>
                <a:gd name="connsiteX3" fmla="*/ 1533 w 9999"/>
                <a:gd name="connsiteY3" fmla="*/ 4095 h 10000"/>
                <a:gd name="connsiteX4" fmla="*/ 3766 w 9999"/>
                <a:gd name="connsiteY4" fmla="*/ 95 h 10000"/>
                <a:gd name="connsiteX5" fmla="*/ 6730 w 9999"/>
                <a:gd name="connsiteY5" fmla="*/ 2589 h 10000"/>
                <a:gd name="connsiteX6" fmla="*/ 8725 w 9999"/>
                <a:gd name="connsiteY6" fmla="*/ 2511 h 10000"/>
                <a:gd name="connsiteX7" fmla="*/ 9171 w 9999"/>
                <a:gd name="connsiteY7" fmla="*/ 5557 h 10000"/>
                <a:gd name="connsiteX8" fmla="*/ 9981 w 9999"/>
                <a:gd name="connsiteY8" fmla="*/ 8149 h 10000"/>
                <a:gd name="connsiteX9" fmla="*/ 9077 w 9999"/>
                <a:gd name="connsiteY9" fmla="*/ 9995 h 10000"/>
                <a:gd name="connsiteX0" fmla="*/ 8904 w 10000"/>
                <a:gd name="connsiteY0" fmla="*/ 9995 h 10000"/>
                <a:gd name="connsiteX1" fmla="*/ 321 w 10000"/>
                <a:gd name="connsiteY1" fmla="*/ 9878 h 10000"/>
                <a:gd name="connsiteX2" fmla="*/ 51 w 10000"/>
                <a:gd name="connsiteY2" fmla="*/ 6955 h 10000"/>
                <a:gd name="connsiteX3" fmla="*/ 1533 w 10000"/>
                <a:gd name="connsiteY3" fmla="*/ 4095 h 10000"/>
                <a:gd name="connsiteX4" fmla="*/ 3766 w 10000"/>
                <a:gd name="connsiteY4" fmla="*/ 95 h 10000"/>
                <a:gd name="connsiteX5" fmla="*/ 6731 w 10000"/>
                <a:gd name="connsiteY5" fmla="*/ 2589 h 10000"/>
                <a:gd name="connsiteX6" fmla="*/ 8726 w 10000"/>
                <a:gd name="connsiteY6" fmla="*/ 2511 h 10000"/>
                <a:gd name="connsiteX7" fmla="*/ 9172 w 10000"/>
                <a:gd name="connsiteY7" fmla="*/ 5557 h 10000"/>
                <a:gd name="connsiteX8" fmla="*/ 9982 w 10000"/>
                <a:gd name="connsiteY8" fmla="*/ 8149 h 10000"/>
                <a:gd name="connsiteX9" fmla="*/ 8904 w 10000"/>
                <a:gd name="connsiteY9" fmla="*/ 9995 h 10000"/>
                <a:gd name="connsiteX0" fmla="*/ 8904 w 10002"/>
                <a:gd name="connsiteY0" fmla="*/ 9995 h 10000"/>
                <a:gd name="connsiteX1" fmla="*/ 321 w 10002"/>
                <a:gd name="connsiteY1" fmla="*/ 9878 h 10000"/>
                <a:gd name="connsiteX2" fmla="*/ 51 w 10002"/>
                <a:gd name="connsiteY2" fmla="*/ 6955 h 10000"/>
                <a:gd name="connsiteX3" fmla="*/ 1533 w 10002"/>
                <a:gd name="connsiteY3" fmla="*/ 4095 h 10000"/>
                <a:gd name="connsiteX4" fmla="*/ 3766 w 10002"/>
                <a:gd name="connsiteY4" fmla="*/ 95 h 10000"/>
                <a:gd name="connsiteX5" fmla="*/ 6731 w 10002"/>
                <a:gd name="connsiteY5" fmla="*/ 2589 h 10000"/>
                <a:gd name="connsiteX6" fmla="*/ 8726 w 10002"/>
                <a:gd name="connsiteY6" fmla="*/ 2511 h 10000"/>
                <a:gd name="connsiteX7" fmla="*/ 9266 w 10002"/>
                <a:gd name="connsiteY7" fmla="*/ 5557 h 10000"/>
                <a:gd name="connsiteX8" fmla="*/ 9982 w 10002"/>
                <a:gd name="connsiteY8" fmla="*/ 8149 h 10000"/>
                <a:gd name="connsiteX9" fmla="*/ 8904 w 10002"/>
                <a:gd name="connsiteY9" fmla="*/ 9995 h 10000"/>
                <a:gd name="connsiteX0" fmla="*/ 9670 w 10002"/>
                <a:gd name="connsiteY0" fmla="*/ 9995 h 10000"/>
                <a:gd name="connsiteX1" fmla="*/ 321 w 10002"/>
                <a:gd name="connsiteY1" fmla="*/ 9878 h 10000"/>
                <a:gd name="connsiteX2" fmla="*/ 51 w 10002"/>
                <a:gd name="connsiteY2" fmla="*/ 6955 h 10000"/>
                <a:gd name="connsiteX3" fmla="*/ 1533 w 10002"/>
                <a:gd name="connsiteY3" fmla="*/ 4095 h 10000"/>
                <a:gd name="connsiteX4" fmla="*/ 3766 w 10002"/>
                <a:gd name="connsiteY4" fmla="*/ 95 h 10000"/>
                <a:gd name="connsiteX5" fmla="*/ 6731 w 10002"/>
                <a:gd name="connsiteY5" fmla="*/ 2589 h 10000"/>
                <a:gd name="connsiteX6" fmla="*/ 8726 w 10002"/>
                <a:gd name="connsiteY6" fmla="*/ 2511 h 10000"/>
                <a:gd name="connsiteX7" fmla="*/ 9266 w 10002"/>
                <a:gd name="connsiteY7" fmla="*/ 5557 h 10000"/>
                <a:gd name="connsiteX8" fmla="*/ 9982 w 10002"/>
                <a:gd name="connsiteY8" fmla="*/ 8149 h 10000"/>
                <a:gd name="connsiteX9" fmla="*/ 9670 w 10002"/>
                <a:gd name="connsiteY9" fmla="*/ 9995 h 10000"/>
                <a:gd name="connsiteX0" fmla="*/ 9703 w 10002"/>
                <a:gd name="connsiteY0" fmla="*/ 9995 h 10000"/>
                <a:gd name="connsiteX1" fmla="*/ 321 w 10002"/>
                <a:gd name="connsiteY1" fmla="*/ 9878 h 10000"/>
                <a:gd name="connsiteX2" fmla="*/ 51 w 10002"/>
                <a:gd name="connsiteY2" fmla="*/ 6955 h 10000"/>
                <a:gd name="connsiteX3" fmla="*/ 1533 w 10002"/>
                <a:gd name="connsiteY3" fmla="*/ 4095 h 10000"/>
                <a:gd name="connsiteX4" fmla="*/ 3766 w 10002"/>
                <a:gd name="connsiteY4" fmla="*/ 95 h 10000"/>
                <a:gd name="connsiteX5" fmla="*/ 6731 w 10002"/>
                <a:gd name="connsiteY5" fmla="*/ 2589 h 10000"/>
                <a:gd name="connsiteX6" fmla="*/ 8726 w 10002"/>
                <a:gd name="connsiteY6" fmla="*/ 2511 h 10000"/>
                <a:gd name="connsiteX7" fmla="*/ 9266 w 10002"/>
                <a:gd name="connsiteY7" fmla="*/ 5557 h 10000"/>
                <a:gd name="connsiteX8" fmla="*/ 9982 w 10002"/>
                <a:gd name="connsiteY8" fmla="*/ 8149 h 10000"/>
                <a:gd name="connsiteX9" fmla="*/ 9703 w 10002"/>
                <a:gd name="connsiteY9" fmla="*/ 9995 h 10000"/>
                <a:gd name="connsiteX0" fmla="*/ 9703 w 10002"/>
                <a:gd name="connsiteY0" fmla="*/ 9931 h 9942"/>
                <a:gd name="connsiteX1" fmla="*/ 321 w 10002"/>
                <a:gd name="connsiteY1" fmla="*/ 9878 h 9942"/>
                <a:gd name="connsiteX2" fmla="*/ 51 w 10002"/>
                <a:gd name="connsiteY2" fmla="*/ 6955 h 9942"/>
                <a:gd name="connsiteX3" fmla="*/ 1533 w 10002"/>
                <a:gd name="connsiteY3" fmla="*/ 4095 h 9942"/>
                <a:gd name="connsiteX4" fmla="*/ 3766 w 10002"/>
                <a:gd name="connsiteY4" fmla="*/ 95 h 9942"/>
                <a:gd name="connsiteX5" fmla="*/ 6731 w 10002"/>
                <a:gd name="connsiteY5" fmla="*/ 2589 h 9942"/>
                <a:gd name="connsiteX6" fmla="*/ 8726 w 10002"/>
                <a:gd name="connsiteY6" fmla="*/ 2511 h 9942"/>
                <a:gd name="connsiteX7" fmla="*/ 9266 w 10002"/>
                <a:gd name="connsiteY7" fmla="*/ 5557 h 9942"/>
                <a:gd name="connsiteX8" fmla="*/ 9982 w 10002"/>
                <a:gd name="connsiteY8" fmla="*/ 8149 h 9942"/>
                <a:gd name="connsiteX9" fmla="*/ 9703 w 10002"/>
                <a:gd name="connsiteY9" fmla="*/ 9931 h 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2" h="9942">
                  <a:moveTo>
                    <a:pt x="9703" y="9931"/>
                  </a:moveTo>
                  <a:lnTo>
                    <a:pt x="321" y="9878"/>
                  </a:lnTo>
                  <a:cubicBezTo>
                    <a:pt x="321" y="9878"/>
                    <a:pt x="-153" y="9397"/>
                    <a:pt x="51" y="6955"/>
                  </a:cubicBezTo>
                  <a:cubicBezTo>
                    <a:pt x="283" y="4304"/>
                    <a:pt x="1533" y="4095"/>
                    <a:pt x="1533" y="4095"/>
                  </a:cubicBezTo>
                  <a:cubicBezTo>
                    <a:pt x="1533" y="4095"/>
                    <a:pt x="1609" y="796"/>
                    <a:pt x="3766" y="95"/>
                  </a:cubicBezTo>
                  <a:cubicBezTo>
                    <a:pt x="5871" y="-581"/>
                    <a:pt x="6731" y="2589"/>
                    <a:pt x="6731" y="2589"/>
                  </a:cubicBezTo>
                  <a:cubicBezTo>
                    <a:pt x="6731" y="2589"/>
                    <a:pt x="7810" y="1082"/>
                    <a:pt x="8726" y="2511"/>
                  </a:cubicBezTo>
                  <a:cubicBezTo>
                    <a:pt x="9490" y="3681"/>
                    <a:pt x="9266" y="5557"/>
                    <a:pt x="9266" y="5557"/>
                  </a:cubicBezTo>
                  <a:cubicBezTo>
                    <a:pt x="9266" y="5557"/>
                    <a:pt x="10146" y="6278"/>
                    <a:pt x="9982" y="8149"/>
                  </a:cubicBezTo>
                  <a:cubicBezTo>
                    <a:pt x="9804" y="10203"/>
                    <a:pt x="9703" y="9931"/>
                    <a:pt x="9703" y="9931"/>
                  </a:cubicBezTo>
                  <a:close/>
                </a:path>
              </a:pathLst>
            </a:custGeom>
            <a:solidFill>
              <a:sysClr val="window" lastClr="FFFFFF"/>
            </a:solidFill>
            <a:ln w="19050" cap="flat">
              <a:solidFill>
                <a:schemeClr val="tx1">
                  <a:lumMod val="50000"/>
                  <a:lumOff val="50000"/>
                </a:schemeClr>
              </a:solidFill>
              <a:prstDash val="solid"/>
              <a:miter lim="800000"/>
              <a:headEnd/>
              <a:tailEnd/>
            </a:ln>
            <a:extLst/>
          </p:spPr>
          <p:txBody>
            <a:bodyPr lIns="68562" tIns="34281" rIns="68562" bIns="34281"/>
            <a:lstStyle/>
            <a:p>
              <a:pPr algn="ctr" defTabSz="685780">
                <a:defRPr/>
              </a:pPr>
              <a:endParaRPr lang="zh-CN" altLang="en-US" sz="1000" kern="0" dirty="0">
                <a:solidFill>
                  <a:prstClr val="black"/>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nvGrpSpPr>
            <p:cNvPr id="31" name="组合 298"/>
            <p:cNvGrpSpPr/>
            <p:nvPr/>
          </p:nvGrpSpPr>
          <p:grpSpPr>
            <a:xfrm>
              <a:off x="1976326" y="1268383"/>
              <a:ext cx="1221778" cy="908054"/>
              <a:chOff x="9539973" y="4461738"/>
              <a:chExt cx="1899860" cy="1470864"/>
            </a:xfrm>
          </p:grpSpPr>
          <p:sp>
            <p:nvSpPr>
              <p:cNvPr id="33" name="Freeform 6"/>
              <p:cNvSpPr>
                <a:spLocks noEditPoints="1"/>
              </p:cNvSpPr>
              <p:nvPr/>
            </p:nvSpPr>
            <p:spPr bwMode="auto">
              <a:xfrm>
                <a:off x="9916006" y="4461738"/>
                <a:ext cx="1035575" cy="984541"/>
              </a:xfrm>
              <a:custGeom>
                <a:avLst/>
                <a:gdLst/>
                <a:ahLst/>
                <a:cxnLst>
                  <a:cxn ang="0">
                    <a:pos x="12772" y="618"/>
                  </a:cxn>
                  <a:cxn ang="0">
                    <a:pos x="0" y="15651"/>
                  </a:cxn>
                  <a:cxn ang="0">
                    <a:pos x="1941" y="4867"/>
                  </a:cxn>
                  <a:cxn ang="0">
                    <a:pos x="5964" y="4867"/>
                  </a:cxn>
                  <a:cxn ang="0">
                    <a:pos x="7512" y="618"/>
                  </a:cxn>
                  <a:cxn ang="0">
                    <a:pos x="1277" y="12419"/>
                  </a:cxn>
                  <a:cxn ang="0">
                    <a:pos x="5523" y="7916"/>
                  </a:cxn>
                  <a:cxn ang="0">
                    <a:pos x="4108" y="7916"/>
                  </a:cxn>
                  <a:cxn ang="0">
                    <a:pos x="2692" y="7916"/>
                  </a:cxn>
                  <a:cxn ang="0">
                    <a:pos x="1277" y="7916"/>
                  </a:cxn>
                  <a:cxn ang="0">
                    <a:pos x="5523" y="9417"/>
                  </a:cxn>
                  <a:cxn ang="0">
                    <a:pos x="4108" y="9417"/>
                  </a:cxn>
                  <a:cxn ang="0">
                    <a:pos x="2692" y="9417"/>
                  </a:cxn>
                  <a:cxn ang="0">
                    <a:pos x="1277" y="9417"/>
                  </a:cxn>
                  <a:cxn ang="0">
                    <a:pos x="5523" y="10919"/>
                  </a:cxn>
                  <a:cxn ang="0">
                    <a:pos x="4108" y="10919"/>
                  </a:cxn>
                  <a:cxn ang="0">
                    <a:pos x="2692" y="10919"/>
                  </a:cxn>
                  <a:cxn ang="0">
                    <a:pos x="1277" y="10919"/>
                  </a:cxn>
                  <a:cxn ang="0">
                    <a:pos x="5523" y="12419"/>
                  </a:cxn>
                  <a:cxn ang="0">
                    <a:pos x="4108" y="12419"/>
                  </a:cxn>
                  <a:cxn ang="0">
                    <a:pos x="2692" y="12419"/>
                  </a:cxn>
                  <a:cxn ang="0">
                    <a:pos x="8086" y="1911"/>
                  </a:cxn>
                  <a:cxn ang="0">
                    <a:pos x="8086" y="12419"/>
                  </a:cxn>
                  <a:cxn ang="0">
                    <a:pos x="9500" y="12419"/>
                  </a:cxn>
                  <a:cxn ang="0">
                    <a:pos x="10915" y="12419"/>
                  </a:cxn>
                  <a:cxn ang="0">
                    <a:pos x="12331" y="12419"/>
                  </a:cxn>
                  <a:cxn ang="0">
                    <a:pos x="8086" y="10919"/>
                  </a:cxn>
                  <a:cxn ang="0">
                    <a:pos x="9500" y="10919"/>
                  </a:cxn>
                  <a:cxn ang="0">
                    <a:pos x="10915" y="10919"/>
                  </a:cxn>
                  <a:cxn ang="0">
                    <a:pos x="12331" y="10919"/>
                  </a:cxn>
                  <a:cxn ang="0">
                    <a:pos x="8086" y="9417"/>
                  </a:cxn>
                  <a:cxn ang="0">
                    <a:pos x="9500" y="9417"/>
                  </a:cxn>
                  <a:cxn ang="0">
                    <a:pos x="10915" y="9417"/>
                  </a:cxn>
                  <a:cxn ang="0">
                    <a:pos x="12331" y="9417"/>
                  </a:cxn>
                  <a:cxn ang="0">
                    <a:pos x="8086" y="7916"/>
                  </a:cxn>
                  <a:cxn ang="0">
                    <a:pos x="9500" y="7916"/>
                  </a:cxn>
                  <a:cxn ang="0">
                    <a:pos x="10915" y="7916"/>
                  </a:cxn>
                  <a:cxn ang="0">
                    <a:pos x="12331" y="7916"/>
                  </a:cxn>
                  <a:cxn ang="0">
                    <a:pos x="8086" y="6414"/>
                  </a:cxn>
                  <a:cxn ang="0">
                    <a:pos x="9500" y="6414"/>
                  </a:cxn>
                  <a:cxn ang="0">
                    <a:pos x="10915" y="6414"/>
                  </a:cxn>
                  <a:cxn ang="0">
                    <a:pos x="12331" y="6414"/>
                  </a:cxn>
                  <a:cxn ang="0">
                    <a:pos x="8086" y="4914"/>
                  </a:cxn>
                  <a:cxn ang="0">
                    <a:pos x="9500" y="4914"/>
                  </a:cxn>
                  <a:cxn ang="0">
                    <a:pos x="10915" y="4914"/>
                  </a:cxn>
                  <a:cxn ang="0">
                    <a:pos x="12331" y="4914"/>
                  </a:cxn>
                  <a:cxn ang="0">
                    <a:pos x="8086" y="3413"/>
                  </a:cxn>
                  <a:cxn ang="0">
                    <a:pos x="9500" y="3413"/>
                  </a:cxn>
                  <a:cxn ang="0">
                    <a:pos x="10915" y="3413"/>
                  </a:cxn>
                  <a:cxn ang="0">
                    <a:pos x="9500" y="1911"/>
                  </a:cxn>
                  <a:cxn ang="0">
                    <a:pos x="10915" y="1911"/>
                  </a:cxn>
                  <a:cxn ang="0">
                    <a:pos x="12331" y="1911"/>
                  </a:cxn>
                  <a:cxn ang="0">
                    <a:pos x="12331" y="3413"/>
                  </a:cxn>
                </a:cxnLst>
                <a:rect l="0" t="0" r="r" b="b"/>
                <a:pathLst>
                  <a:path w="16169" h="15651">
                    <a:moveTo>
                      <a:pt x="7512" y="618"/>
                    </a:moveTo>
                    <a:lnTo>
                      <a:pt x="8749" y="618"/>
                    </a:lnTo>
                    <a:lnTo>
                      <a:pt x="8749" y="0"/>
                    </a:lnTo>
                    <a:lnTo>
                      <a:pt x="12772" y="0"/>
                    </a:lnTo>
                    <a:lnTo>
                      <a:pt x="12772" y="618"/>
                    </a:lnTo>
                    <a:lnTo>
                      <a:pt x="14010" y="618"/>
                    </a:lnTo>
                    <a:lnTo>
                      <a:pt x="14010" y="13875"/>
                    </a:lnTo>
                    <a:lnTo>
                      <a:pt x="16169" y="13875"/>
                    </a:lnTo>
                    <a:lnTo>
                      <a:pt x="16169" y="15651"/>
                    </a:lnTo>
                    <a:lnTo>
                      <a:pt x="0" y="15651"/>
                    </a:lnTo>
                    <a:lnTo>
                      <a:pt x="0" y="13875"/>
                    </a:lnTo>
                    <a:lnTo>
                      <a:pt x="781" y="13875"/>
                    </a:lnTo>
                    <a:lnTo>
                      <a:pt x="781" y="6103"/>
                    </a:lnTo>
                    <a:lnTo>
                      <a:pt x="1941" y="6103"/>
                    </a:lnTo>
                    <a:lnTo>
                      <a:pt x="1941" y="4867"/>
                    </a:lnTo>
                    <a:lnTo>
                      <a:pt x="4469" y="4867"/>
                    </a:lnTo>
                    <a:lnTo>
                      <a:pt x="4469" y="2808"/>
                    </a:lnTo>
                    <a:lnTo>
                      <a:pt x="5088" y="2808"/>
                    </a:lnTo>
                    <a:lnTo>
                      <a:pt x="5088" y="4867"/>
                    </a:lnTo>
                    <a:lnTo>
                      <a:pt x="5964" y="4867"/>
                    </a:lnTo>
                    <a:lnTo>
                      <a:pt x="5964" y="6103"/>
                    </a:lnTo>
                    <a:lnTo>
                      <a:pt x="7124" y="6103"/>
                    </a:lnTo>
                    <a:lnTo>
                      <a:pt x="7124" y="13875"/>
                    </a:lnTo>
                    <a:lnTo>
                      <a:pt x="7512" y="13875"/>
                    </a:lnTo>
                    <a:lnTo>
                      <a:pt x="7512" y="618"/>
                    </a:lnTo>
                    <a:close/>
                    <a:moveTo>
                      <a:pt x="1277" y="12419"/>
                    </a:moveTo>
                    <a:lnTo>
                      <a:pt x="2383" y="12419"/>
                    </a:lnTo>
                    <a:lnTo>
                      <a:pt x="2383" y="13523"/>
                    </a:lnTo>
                    <a:lnTo>
                      <a:pt x="1277" y="13523"/>
                    </a:lnTo>
                    <a:lnTo>
                      <a:pt x="1277" y="12419"/>
                    </a:lnTo>
                    <a:close/>
                    <a:moveTo>
                      <a:pt x="5523" y="7916"/>
                    </a:moveTo>
                    <a:lnTo>
                      <a:pt x="6628" y="7916"/>
                    </a:lnTo>
                    <a:lnTo>
                      <a:pt x="6628" y="9020"/>
                    </a:lnTo>
                    <a:lnTo>
                      <a:pt x="5523" y="9020"/>
                    </a:lnTo>
                    <a:lnTo>
                      <a:pt x="5523" y="7916"/>
                    </a:lnTo>
                    <a:close/>
                    <a:moveTo>
                      <a:pt x="4108" y="7916"/>
                    </a:moveTo>
                    <a:lnTo>
                      <a:pt x="5213" y="7916"/>
                    </a:lnTo>
                    <a:lnTo>
                      <a:pt x="5213" y="9020"/>
                    </a:lnTo>
                    <a:lnTo>
                      <a:pt x="4108" y="9020"/>
                    </a:lnTo>
                    <a:lnTo>
                      <a:pt x="4108" y="7916"/>
                    </a:lnTo>
                    <a:close/>
                    <a:moveTo>
                      <a:pt x="2692" y="7916"/>
                    </a:moveTo>
                    <a:lnTo>
                      <a:pt x="3798" y="7916"/>
                    </a:lnTo>
                    <a:lnTo>
                      <a:pt x="3798" y="9020"/>
                    </a:lnTo>
                    <a:lnTo>
                      <a:pt x="2692" y="9020"/>
                    </a:lnTo>
                    <a:lnTo>
                      <a:pt x="2692" y="7916"/>
                    </a:lnTo>
                    <a:close/>
                    <a:moveTo>
                      <a:pt x="1277" y="7916"/>
                    </a:moveTo>
                    <a:lnTo>
                      <a:pt x="2383" y="7916"/>
                    </a:lnTo>
                    <a:lnTo>
                      <a:pt x="2383" y="9020"/>
                    </a:lnTo>
                    <a:lnTo>
                      <a:pt x="1277" y="9020"/>
                    </a:lnTo>
                    <a:lnTo>
                      <a:pt x="1277" y="7916"/>
                    </a:lnTo>
                    <a:close/>
                    <a:moveTo>
                      <a:pt x="5523" y="9417"/>
                    </a:moveTo>
                    <a:lnTo>
                      <a:pt x="6628" y="9417"/>
                    </a:lnTo>
                    <a:lnTo>
                      <a:pt x="6628" y="10521"/>
                    </a:lnTo>
                    <a:lnTo>
                      <a:pt x="5523" y="10521"/>
                    </a:lnTo>
                    <a:lnTo>
                      <a:pt x="5523" y="9417"/>
                    </a:lnTo>
                    <a:close/>
                    <a:moveTo>
                      <a:pt x="4108" y="9417"/>
                    </a:moveTo>
                    <a:lnTo>
                      <a:pt x="5213" y="9417"/>
                    </a:lnTo>
                    <a:lnTo>
                      <a:pt x="5213" y="10521"/>
                    </a:lnTo>
                    <a:lnTo>
                      <a:pt x="4108" y="10521"/>
                    </a:lnTo>
                    <a:lnTo>
                      <a:pt x="4108" y="9417"/>
                    </a:lnTo>
                    <a:close/>
                    <a:moveTo>
                      <a:pt x="2692" y="9417"/>
                    </a:moveTo>
                    <a:lnTo>
                      <a:pt x="3798" y="9417"/>
                    </a:lnTo>
                    <a:lnTo>
                      <a:pt x="3798" y="10521"/>
                    </a:lnTo>
                    <a:lnTo>
                      <a:pt x="2692" y="10521"/>
                    </a:lnTo>
                    <a:lnTo>
                      <a:pt x="2692" y="9417"/>
                    </a:lnTo>
                    <a:close/>
                    <a:moveTo>
                      <a:pt x="1277" y="9417"/>
                    </a:moveTo>
                    <a:lnTo>
                      <a:pt x="2383" y="9417"/>
                    </a:lnTo>
                    <a:lnTo>
                      <a:pt x="2383" y="10521"/>
                    </a:lnTo>
                    <a:lnTo>
                      <a:pt x="1277" y="10521"/>
                    </a:lnTo>
                    <a:lnTo>
                      <a:pt x="1277" y="9417"/>
                    </a:lnTo>
                    <a:close/>
                    <a:moveTo>
                      <a:pt x="5523" y="10919"/>
                    </a:moveTo>
                    <a:lnTo>
                      <a:pt x="6628" y="10919"/>
                    </a:lnTo>
                    <a:lnTo>
                      <a:pt x="6628" y="12023"/>
                    </a:lnTo>
                    <a:lnTo>
                      <a:pt x="5523" y="12023"/>
                    </a:lnTo>
                    <a:lnTo>
                      <a:pt x="5523" y="10919"/>
                    </a:lnTo>
                    <a:close/>
                    <a:moveTo>
                      <a:pt x="4108" y="10919"/>
                    </a:moveTo>
                    <a:lnTo>
                      <a:pt x="5213" y="10919"/>
                    </a:lnTo>
                    <a:lnTo>
                      <a:pt x="5213" y="12023"/>
                    </a:lnTo>
                    <a:lnTo>
                      <a:pt x="4108" y="12023"/>
                    </a:lnTo>
                    <a:lnTo>
                      <a:pt x="4108" y="10919"/>
                    </a:lnTo>
                    <a:close/>
                    <a:moveTo>
                      <a:pt x="2692" y="10919"/>
                    </a:moveTo>
                    <a:lnTo>
                      <a:pt x="3798" y="10919"/>
                    </a:lnTo>
                    <a:lnTo>
                      <a:pt x="3798" y="12023"/>
                    </a:lnTo>
                    <a:lnTo>
                      <a:pt x="2692" y="12023"/>
                    </a:lnTo>
                    <a:lnTo>
                      <a:pt x="2692" y="10919"/>
                    </a:lnTo>
                    <a:close/>
                    <a:moveTo>
                      <a:pt x="1277" y="10919"/>
                    </a:moveTo>
                    <a:lnTo>
                      <a:pt x="2383" y="10919"/>
                    </a:lnTo>
                    <a:lnTo>
                      <a:pt x="2383" y="12023"/>
                    </a:lnTo>
                    <a:lnTo>
                      <a:pt x="1277" y="12023"/>
                    </a:lnTo>
                    <a:lnTo>
                      <a:pt x="1277" y="10919"/>
                    </a:lnTo>
                    <a:close/>
                    <a:moveTo>
                      <a:pt x="5523" y="12419"/>
                    </a:moveTo>
                    <a:lnTo>
                      <a:pt x="6628" y="12419"/>
                    </a:lnTo>
                    <a:lnTo>
                      <a:pt x="6628" y="13523"/>
                    </a:lnTo>
                    <a:lnTo>
                      <a:pt x="5523" y="13523"/>
                    </a:lnTo>
                    <a:lnTo>
                      <a:pt x="5523" y="12419"/>
                    </a:lnTo>
                    <a:close/>
                    <a:moveTo>
                      <a:pt x="4108" y="12419"/>
                    </a:moveTo>
                    <a:lnTo>
                      <a:pt x="5213" y="12419"/>
                    </a:lnTo>
                    <a:lnTo>
                      <a:pt x="5213" y="13523"/>
                    </a:lnTo>
                    <a:lnTo>
                      <a:pt x="4108" y="13523"/>
                    </a:lnTo>
                    <a:lnTo>
                      <a:pt x="4108" y="12419"/>
                    </a:lnTo>
                    <a:close/>
                    <a:moveTo>
                      <a:pt x="2692" y="12419"/>
                    </a:moveTo>
                    <a:lnTo>
                      <a:pt x="3798" y="12419"/>
                    </a:lnTo>
                    <a:lnTo>
                      <a:pt x="3798" y="13523"/>
                    </a:lnTo>
                    <a:lnTo>
                      <a:pt x="2692" y="13523"/>
                    </a:lnTo>
                    <a:lnTo>
                      <a:pt x="2692" y="12419"/>
                    </a:lnTo>
                    <a:close/>
                    <a:moveTo>
                      <a:pt x="8086" y="1911"/>
                    </a:moveTo>
                    <a:lnTo>
                      <a:pt x="9191" y="1911"/>
                    </a:lnTo>
                    <a:lnTo>
                      <a:pt x="9191" y="3015"/>
                    </a:lnTo>
                    <a:lnTo>
                      <a:pt x="8086" y="3015"/>
                    </a:lnTo>
                    <a:lnTo>
                      <a:pt x="8086" y="1911"/>
                    </a:lnTo>
                    <a:close/>
                    <a:moveTo>
                      <a:pt x="8086" y="12419"/>
                    </a:moveTo>
                    <a:lnTo>
                      <a:pt x="9191" y="12419"/>
                    </a:lnTo>
                    <a:lnTo>
                      <a:pt x="9191" y="13523"/>
                    </a:lnTo>
                    <a:lnTo>
                      <a:pt x="8086" y="13523"/>
                    </a:lnTo>
                    <a:lnTo>
                      <a:pt x="8086" y="12419"/>
                    </a:lnTo>
                    <a:close/>
                    <a:moveTo>
                      <a:pt x="9500" y="12419"/>
                    </a:moveTo>
                    <a:lnTo>
                      <a:pt x="10606" y="12419"/>
                    </a:lnTo>
                    <a:lnTo>
                      <a:pt x="10606" y="13523"/>
                    </a:lnTo>
                    <a:lnTo>
                      <a:pt x="9500" y="13523"/>
                    </a:lnTo>
                    <a:lnTo>
                      <a:pt x="9500" y="12419"/>
                    </a:lnTo>
                    <a:close/>
                    <a:moveTo>
                      <a:pt x="10915" y="12419"/>
                    </a:moveTo>
                    <a:lnTo>
                      <a:pt x="12021" y="12419"/>
                    </a:lnTo>
                    <a:lnTo>
                      <a:pt x="12021" y="13523"/>
                    </a:lnTo>
                    <a:lnTo>
                      <a:pt x="10915" y="13523"/>
                    </a:lnTo>
                    <a:lnTo>
                      <a:pt x="10915" y="12419"/>
                    </a:lnTo>
                    <a:close/>
                    <a:moveTo>
                      <a:pt x="12331" y="12419"/>
                    </a:moveTo>
                    <a:lnTo>
                      <a:pt x="13436" y="12419"/>
                    </a:lnTo>
                    <a:lnTo>
                      <a:pt x="13436" y="13523"/>
                    </a:lnTo>
                    <a:lnTo>
                      <a:pt x="12331" y="13523"/>
                    </a:lnTo>
                    <a:lnTo>
                      <a:pt x="12331" y="12419"/>
                    </a:lnTo>
                    <a:close/>
                    <a:moveTo>
                      <a:pt x="8086" y="10919"/>
                    </a:moveTo>
                    <a:lnTo>
                      <a:pt x="9191" y="10919"/>
                    </a:lnTo>
                    <a:lnTo>
                      <a:pt x="9191" y="12023"/>
                    </a:lnTo>
                    <a:lnTo>
                      <a:pt x="8086" y="12023"/>
                    </a:lnTo>
                    <a:lnTo>
                      <a:pt x="8086" y="10919"/>
                    </a:lnTo>
                    <a:close/>
                    <a:moveTo>
                      <a:pt x="9500" y="10919"/>
                    </a:moveTo>
                    <a:lnTo>
                      <a:pt x="10606" y="10919"/>
                    </a:lnTo>
                    <a:lnTo>
                      <a:pt x="10606" y="12023"/>
                    </a:lnTo>
                    <a:lnTo>
                      <a:pt x="9500" y="12023"/>
                    </a:lnTo>
                    <a:lnTo>
                      <a:pt x="9500" y="10919"/>
                    </a:lnTo>
                    <a:close/>
                    <a:moveTo>
                      <a:pt x="10915" y="10919"/>
                    </a:moveTo>
                    <a:lnTo>
                      <a:pt x="12021" y="10919"/>
                    </a:lnTo>
                    <a:lnTo>
                      <a:pt x="12021" y="12023"/>
                    </a:lnTo>
                    <a:lnTo>
                      <a:pt x="10915" y="12023"/>
                    </a:lnTo>
                    <a:lnTo>
                      <a:pt x="10915" y="10919"/>
                    </a:lnTo>
                    <a:close/>
                    <a:moveTo>
                      <a:pt x="12331" y="10919"/>
                    </a:moveTo>
                    <a:lnTo>
                      <a:pt x="13436" y="10919"/>
                    </a:lnTo>
                    <a:lnTo>
                      <a:pt x="13436" y="12023"/>
                    </a:lnTo>
                    <a:lnTo>
                      <a:pt x="12331" y="12023"/>
                    </a:lnTo>
                    <a:lnTo>
                      <a:pt x="12331" y="10919"/>
                    </a:lnTo>
                    <a:close/>
                    <a:moveTo>
                      <a:pt x="8086" y="9417"/>
                    </a:moveTo>
                    <a:lnTo>
                      <a:pt x="9191" y="9417"/>
                    </a:lnTo>
                    <a:lnTo>
                      <a:pt x="9191" y="10521"/>
                    </a:lnTo>
                    <a:lnTo>
                      <a:pt x="8086" y="10521"/>
                    </a:lnTo>
                    <a:lnTo>
                      <a:pt x="8086" y="9417"/>
                    </a:lnTo>
                    <a:close/>
                    <a:moveTo>
                      <a:pt x="9500" y="9417"/>
                    </a:moveTo>
                    <a:lnTo>
                      <a:pt x="10606" y="9417"/>
                    </a:lnTo>
                    <a:lnTo>
                      <a:pt x="10606" y="10521"/>
                    </a:lnTo>
                    <a:lnTo>
                      <a:pt x="9500" y="10521"/>
                    </a:lnTo>
                    <a:lnTo>
                      <a:pt x="9500" y="9417"/>
                    </a:lnTo>
                    <a:close/>
                    <a:moveTo>
                      <a:pt x="10915" y="9417"/>
                    </a:moveTo>
                    <a:lnTo>
                      <a:pt x="12021" y="9417"/>
                    </a:lnTo>
                    <a:lnTo>
                      <a:pt x="12021" y="10521"/>
                    </a:lnTo>
                    <a:lnTo>
                      <a:pt x="10915" y="10521"/>
                    </a:lnTo>
                    <a:lnTo>
                      <a:pt x="10915" y="9417"/>
                    </a:lnTo>
                    <a:close/>
                    <a:moveTo>
                      <a:pt x="12331" y="9417"/>
                    </a:moveTo>
                    <a:lnTo>
                      <a:pt x="13436" y="9417"/>
                    </a:lnTo>
                    <a:lnTo>
                      <a:pt x="13436" y="10521"/>
                    </a:lnTo>
                    <a:lnTo>
                      <a:pt x="12331" y="10521"/>
                    </a:lnTo>
                    <a:lnTo>
                      <a:pt x="12331" y="9417"/>
                    </a:lnTo>
                    <a:close/>
                    <a:moveTo>
                      <a:pt x="8086" y="7916"/>
                    </a:moveTo>
                    <a:lnTo>
                      <a:pt x="9191" y="7916"/>
                    </a:lnTo>
                    <a:lnTo>
                      <a:pt x="9191" y="9020"/>
                    </a:lnTo>
                    <a:lnTo>
                      <a:pt x="8086" y="9020"/>
                    </a:lnTo>
                    <a:lnTo>
                      <a:pt x="8086" y="7916"/>
                    </a:lnTo>
                    <a:close/>
                    <a:moveTo>
                      <a:pt x="9500" y="7916"/>
                    </a:moveTo>
                    <a:lnTo>
                      <a:pt x="10606" y="7916"/>
                    </a:lnTo>
                    <a:lnTo>
                      <a:pt x="10606" y="9020"/>
                    </a:lnTo>
                    <a:lnTo>
                      <a:pt x="9500" y="9020"/>
                    </a:lnTo>
                    <a:lnTo>
                      <a:pt x="9500" y="7916"/>
                    </a:lnTo>
                    <a:close/>
                    <a:moveTo>
                      <a:pt x="10915" y="7916"/>
                    </a:moveTo>
                    <a:lnTo>
                      <a:pt x="12021" y="7916"/>
                    </a:lnTo>
                    <a:lnTo>
                      <a:pt x="12021" y="9020"/>
                    </a:lnTo>
                    <a:lnTo>
                      <a:pt x="10915" y="9020"/>
                    </a:lnTo>
                    <a:lnTo>
                      <a:pt x="10915" y="7916"/>
                    </a:lnTo>
                    <a:close/>
                    <a:moveTo>
                      <a:pt x="12331" y="7916"/>
                    </a:moveTo>
                    <a:lnTo>
                      <a:pt x="13436" y="7916"/>
                    </a:lnTo>
                    <a:lnTo>
                      <a:pt x="13436" y="9020"/>
                    </a:lnTo>
                    <a:lnTo>
                      <a:pt x="12331" y="9020"/>
                    </a:lnTo>
                    <a:lnTo>
                      <a:pt x="12331" y="7916"/>
                    </a:lnTo>
                    <a:close/>
                    <a:moveTo>
                      <a:pt x="8086" y="6414"/>
                    </a:moveTo>
                    <a:lnTo>
                      <a:pt x="9191" y="6414"/>
                    </a:lnTo>
                    <a:lnTo>
                      <a:pt x="9191" y="7518"/>
                    </a:lnTo>
                    <a:lnTo>
                      <a:pt x="8086" y="7518"/>
                    </a:lnTo>
                    <a:lnTo>
                      <a:pt x="8086" y="6414"/>
                    </a:lnTo>
                    <a:close/>
                    <a:moveTo>
                      <a:pt x="9500" y="6414"/>
                    </a:moveTo>
                    <a:lnTo>
                      <a:pt x="10606" y="6414"/>
                    </a:lnTo>
                    <a:lnTo>
                      <a:pt x="10606" y="7518"/>
                    </a:lnTo>
                    <a:lnTo>
                      <a:pt x="9500" y="7518"/>
                    </a:lnTo>
                    <a:lnTo>
                      <a:pt x="9500" y="6414"/>
                    </a:lnTo>
                    <a:close/>
                    <a:moveTo>
                      <a:pt x="10915" y="6414"/>
                    </a:moveTo>
                    <a:lnTo>
                      <a:pt x="12021" y="6414"/>
                    </a:lnTo>
                    <a:lnTo>
                      <a:pt x="12021" y="7518"/>
                    </a:lnTo>
                    <a:lnTo>
                      <a:pt x="10915" y="7518"/>
                    </a:lnTo>
                    <a:lnTo>
                      <a:pt x="10915" y="6414"/>
                    </a:lnTo>
                    <a:close/>
                    <a:moveTo>
                      <a:pt x="12331" y="6414"/>
                    </a:moveTo>
                    <a:lnTo>
                      <a:pt x="13436" y="6414"/>
                    </a:lnTo>
                    <a:lnTo>
                      <a:pt x="13436" y="7518"/>
                    </a:lnTo>
                    <a:lnTo>
                      <a:pt x="12331" y="7518"/>
                    </a:lnTo>
                    <a:lnTo>
                      <a:pt x="12331" y="6414"/>
                    </a:lnTo>
                    <a:close/>
                    <a:moveTo>
                      <a:pt x="8086" y="4914"/>
                    </a:moveTo>
                    <a:lnTo>
                      <a:pt x="9191" y="4914"/>
                    </a:lnTo>
                    <a:lnTo>
                      <a:pt x="9191" y="6018"/>
                    </a:lnTo>
                    <a:lnTo>
                      <a:pt x="8086" y="6018"/>
                    </a:lnTo>
                    <a:lnTo>
                      <a:pt x="8086" y="4914"/>
                    </a:lnTo>
                    <a:close/>
                    <a:moveTo>
                      <a:pt x="9500" y="4914"/>
                    </a:moveTo>
                    <a:lnTo>
                      <a:pt x="10606" y="4914"/>
                    </a:lnTo>
                    <a:lnTo>
                      <a:pt x="10606" y="6018"/>
                    </a:lnTo>
                    <a:lnTo>
                      <a:pt x="9500" y="6018"/>
                    </a:lnTo>
                    <a:lnTo>
                      <a:pt x="9500" y="4914"/>
                    </a:lnTo>
                    <a:close/>
                    <a:moveTo>
                      <a:pt x="10915" y="4914"/>
                    </a:moveTo>
                    <a:lnTo>
                      <a:pt x="12021" y="4914"/>
                    </a:lnTo>
                    <a:lnTo>
                      <a:pt x="12021" y="6018"/>
                    </a:lnTo>
                    <a:lnTo>
                      <a:pt x="10915" y="6018"/>
                    </a:lnTo>
                    <a:lnTo>
                      <a:pt x="10915" y="4914"/>
                    </a:lnTo>
                    <a:close/>
                    <a:moveTo>
                      <a:pt x="12331" y="4914"/>
                    </a:moveTo>
                    <a:lnTo>
                      <a:pt x="13436" y="4914"/>
                    </a:lnTo>
                    <a:lnTo>
                      <a:pt x="13436" y="6018"/>
                    </a:lnTo>
                    <a:lnTo>
                      <a:pt x="12331" y="6018"/>
                    </a:lnTo>
                    <a:lnTo>
                      <a:pt x="12331" y="4914"/>
                    </a:lnTo>
                    <a:close/>
                    <a:moveTo>
                      <a:pt x="8086" y="3413"/>
                    </a:moveTo>
                    <a:lnTo>
                      <a:pt x="9191" y="3413"/>
                    </a:lnTo>
                    <a:lnTo>
                      <a:pt x="9191" y="4516"/>
                    </a:lnTo>
                    <a:lnTo>
                      <a:pt x="8086" y="4516"/>
                    </a:lnTo>
                    <a:lnTo>
                      <a:pt x="8086" y="3413"/>
                    </a:lnTo>
                    <a:close/>
                    <a:moveTo>
                      <a:pt x="9500" y="3413"/>
                    </a:moveTo>
                    <a:lnTo>
                      <a:pt x="10606" y="3413"/>
                    </a:lnTo>
                    <a:lnTo>
                      <a:pt x="10606" y="4516"/>
                    </a:lnTo>
                    <a:lnTo>
                      <a:pt x="9500" y="4516"/>
                    </a:lnTo>
                    <a:lnTo>
                      <a:pt x="9500" y="3413"/>
                    </a:lnTo>
                    <a:close/>
                    <a:moveTo>
                      <a:pt x="10915" y="3413"/>
                    </a:moveTo>
                    <a:lnTo>
                      <a:pt x="12021" y="3413"/>
                    </a:lnTo>
                    <a:lnTo>
                      <a:pt x="12021" y="4516"/>
                    </a:lnTo>
                    <a:lnTo>
                      <a:pt x="10915" y="4516"/>
                    </a:lnTo>
                    <a:lnTo>
                      <a:pt x="10915" y="3413"/>
                    </a:lnTo>
                    <a:close/>
                    <a:moveTo>
                      <a:pt x="9500" y="1911"/>
                    </a:moveTo>
                    <a:lnTo>
                      <a:pt x="10606" y="1911"/>
                    </a:lnTo>
                    <a:lnTo>
                      <a:pt x="10606" y="3015"/>
                    </a:lnTo>
                    <a:lnTo>
                      <a:pt x="9500" y="3015"/>
                    </a:lnTo>
                    <a:lnTo>
                      <a:pt x="9500" y="1911"/>
                    </a:lnTo>
                    <a:close/>
                    <a:moveTo>
                      <a:pt x="10915" y="1911"/>
                    </a:moveTo>
                    <a:lnTo>
                      <a:pt x="12021" y="1911"/>
                    </a:lnTo>
                    <a:lnTo>
                      <a:pt x="12021" y="3015"/>
                    </a:lnTo>
                    <a:lnTo>
                      <a:pt x="10915" y="3015"/>
                    </a:lnTo>
                    <a:lnTo>
                      <a:pt x="10915" y="1911"/>
                    </a:lnTo>
                    <a:close/>
                    <a:moveTo>
                      <a:pt x="12331" y="1911"/>
                    </a:moveTo>
                    <a:lnTo>
                      <a:pt x="13436" y="1911"/>
                    </a:lnTo>
                    <a:lnTo>
                      <a:pt x="13436" y="3015"/>
                    </a:lnTo>
                    <a:lnTo>
                      <a:pt x="12331" y="3015"/>
                    </a:lnTo>
                    <a:lnTo>
                      <a:pt x="12331" y="1911"/>
                    </a:lnTo>
                    <a:close/>
                    <a:moveTo>
                      <a:pt x="12331" y="3413"/>
                    </a:moveTo>
                    <a:lnTo>
                      <a:pt x="13436" y="3413"/>
                    </a:lnTo>
                    <a:lnTo>
                      <a:pt x="13436" y="4516"/>
                    </a:lnTo>
                    <a:lnTo>
                      <a:pt x="12331" y="4516"/>
                    </a:lnTo>
                    <a:lnTo>
                      <a:pt x="12331" y="3413"/>
                    </a:lnTo>
                    <a:close/>
                  </a:path>
                </a:pathLst>
              </a:custGeom>
              <a:solidFill>
                <a:schemeClr val="bg1">
                  <a:lumMod val="50000"/>
                </a:schemeClr>
              </a:solidFill>
              <a:ln w="9525">
                <a:noFill/>
                <a:round/>
                <a:headEnd/>
                <a:tailEnd/>
              </a:ln>
            </p:spPr>
            <p:txBody>
              <a:bodyPr vert="horz" wrap="square" lIns="243835" tIns="121916" rIns="243835" bIns="121916" numCol="1" anchor="t" anchorCtr="0" compatLnSpc="1">
                <a:prstTxWarp prst="textNoShape">
                  <a:avLst/>
                </a:prstTxWarp>
              </a:bodyPr>
              <a:lstStyle/>
              <a:p>
                <a:pPr defTabSz="1219078" fontAlgn="auto">
                  <a:spcBef>
                    <a:spcPts val="0"/>
                  </a:spcBef>
                  <a:spcAft>
                    <a:spcPts val="0"/>
                  </a:spcAft>
                </a:pPr>
                <a:endParaRPr lang="zh-CN" altLang="en-US" sz="3200">
                  <a:solidFill>
                    <a:srgbClr val="000000"/>
                  </a:solidFill>
                  <a:latin typeface="Calibri"/>
                </a:endParaRPr>
              </a:p>
            </p:txBody>
          </p:sp>
          <p:sp>
            <p:nvSpPr>
              <p:cNvPr id="35" name="Text Box 47"/>
              <p:cNvSpPr txBox="1">
                <a:spLocks noChangeArrowheads="1"/>
              </p:cNvSpPr>
              <p:nvPr/>
            </p:nvSpPr>
            <p:spPr bwMode="auto">
              <a:xfrm>
                <a:off x="9539973" y="5278642"/>
                <a:ext cx="1899860" cy="653960"/>
              </a:xfrm>
              <a:prstGeom prst="rect">
                <a:avLst/>
              </a:prstGeom>
              <a:noFill/>
              <a:ln w="9525">
                <a:noFill/>
                <a:miter lim="800000"/>
                <a:headEnd/>
                <a:tailEnd/>
              </a:ln>
            </p:spPr>
            <p:txBody>
              <a:bodyPr wrap="none" lIns="243771" tIns="121884" rIns="243771" bIns="121884" anchor="ctr">
                <a:spAutoFit/>
              </a:bodyPr>
              <a:lstStyle/>
              <a:p>
                <a:pPr defTabSz="1219078" fontAlgn="auto">
                  <a:spcBef>
                    <a:spcPts val="0"/>
                  </a:spcBef>
                  <a:spcAft>
                    <a:spcPts val="0"/>
                  </a:spcAft>
                </a:pPr>
                <a:r>
                  <a:rPr lang="zh-CN" altLang="en-US" sz="1100" b="1" dirty="0" smtClean="0">
                    <a:solidFill>
                      <a:srgbClr val="595959"/>
                    </a:solidFill>
                    <a:latin typeface="华文细黑" panose="02010600040101010101" pitchFamily="2" charset="-122"/>
                    <a:ea typeface="华文细黑" panose="02010600040101010101" pitchFamily="2" charset="-122"/>
                  </a:rPr>
                  <a:t>主数据</a:t>
                </a:r>
                <a:r>
                  <a:rPr lang="zh-CN" altLang="en-US" sz="1100" b="1" dirty="0">
                    <a:solidFill>
                      <a:srgbClr val="595959"/>
                    </a:solidFill>
                    <a:latin typeface="华文细黑" panose="02010600040101010101" pitchFamily="2" charset="-122"/>
                    <a:ea typeface="华文细黑" panose="02010600040101010101" pitchFamily="2" charset="-122"/>
                  </a:rPr>
                  <a:t>中心</a:t>
                </a:r>
              </a:p>
            </p:txBody>
          </p:sp>
          <p:pic>
            <p:nvPicPr>
              <p:cNvPr id="37" name="Picture 1302" descr="图片1"/>
              <p:cNvPicPr>
                <a:picLocks noChangeAspect="1" noChangeArrowheads="1"/>
              </p:cNvPicPr>
              <p:nvPr/>
            </p:nvPicPr>
            <p:blipFill>
              <a:blip r:embed="rId3" cstate="screen">
                <a:grayscl/>
              </a:blip>
              <a:srcRect/>
              <a:stretch>
                <a:fillRect/>
              </a:stretch>
            </p:blipFill>
            <p:spPr bwMode="auto">
              <a:xfrm>
                <a:off x="9547696" y="5115468"/>
                <a:ext cx="372861" cy="364558"/>
              </a:xfrm>
              <a:prstGeom prst="rect">
                <a:avLst/>
              </a:prstGeom>
              <a:noFill/>
            </p:spPr>
          </p:pic>
        </p:grpSp>
        <p:grpSp>
          <p:nvGrpSpPr>
            <p:cNvPr id="7" name="组合 6"/>
            <p:cNvGrpSpPr/>
            <p:nvPr/>
          </p:nvGrpSpPr>
          <p:grpSpPr>
            <a:xfrm>
              <a:off x="5020612" y="1508673"/>
              <a:ext cx="521995" cy="578852"/>
              <a:chOff x="6688395" y="2032964"/>
              <a:chExt cx="511679" cy="595622"/>
            </a:xfrm>
          </p:grpSpPr>
          <p:grpSp>
            <p:nvGrpSpPr>
              <p:cNvPr id="45" name="组合 61"/>
              <p:cNvGrpSpPr/>
              <p:nvPr/>
            </p:nvGrpSpPr>
            <p:grpSpPr>
              <a:xfrm>
                <a:off x="6688395" y="2032964"/>
                <a:ext cx="508976" cy="398493"/>
                <a:chOff x="13433425" y="1704975"/>
                <a:chExt cx="342900" cy="320675"/>
              </a:xfrm>
              <a:solidFill>
                <a:schemeClr val="tx1">
                  <a:lumMod val="50000"/>
                  <a:lumOff val="50000"/>
                </a:schemeClr>
              </a:solidFill>
            </p:grpSpPr>
            <p:sp>
              <p:nvSpPr>
                <p:cNvPr id="47" name="Freeform 38"/>
                <p:cNvSpPr>
                  <a:spLocks/>
                </p:cNvSpPr>
                <p:nvPr/>
              </p:nvSpPr>
              <p:spPr bwMode="auto">
                <a:xfrm>
                  <a:off x="13471525" y="1809750"/>
                  <a:ext cx="38100" cy="171450"/>
                </a:xfrm>
                <a:custGeom>
                  <a:avLst/>
                  <a:gdLst/>
                  <a:ahLst/>
                  <a:cxnLst>
                    <a:cxn ang="0">
                      <a:pos x="24" y="104"/>
                    </a:cxn>
                    <a:cxn ang="0">
                      <a:pos x="24" y="104"/>
                    </a:cxn>
                    <a:cxn ang="0">
                      <a:pos x="22" y="106"/>
                    </a:cxn>
                    <a:cxn ang="0">
                      <a:pos x="20" y="108"/>
                    </a:cxn>
                    <a:cxn ang="0">
                      <a:pos x="2" y="108"/>
                    </a:cxn>
                    <a:cxn ang="0">
                      <a:pos x="2" y="108"/>
                    </a:cxn>
                    <a:cxn ang="0">
                      <a:pos x="0" y="106"/>
                    </a:cxn>
                    <a:cxn ang="0">
                      <a:pos x="0" y="104"/>
                    </a:cxn>
                    <a:cxn ang="0">
                      <a:pos x="0" y="4"/>
                    </a:cxn>
                    <a:cxn ang="0">
                      <a:pos x="0" y="4"/>
                    </a:cxn>
                    <a:cxn ang="0">
                      <a:pos x="0" y="0"/>
                    </a:cxn>
                    <a:cxn ang="0">
                      <a:pos x="2" y="0"/>
                    </a:cxn>
                    <a:cxn ang="0">
                      <a:pos x="20" y="0"/>
                    </a:cxn>
                    <a:cxn ang="0">
                      <a:pos x="20" y="0"/>
                    </a:cxn>
                    <a:cxn ang="0">
                      <a:pos x="22" y="0"/>
                    </a:cxn>
                    <a:cxn ang="0">
                      <a:pos x="24" y="4"/>
                    </a:cxn>
                    <a:cxn ang="0">
                      <a:pos x="24" y="104"/>
                    </a:cxn>
                  </a:cxnLst>
                  <a:rect l="0" t="0" r="r" b="b"/>
                  <a:pathLst>
                    <a:path w="24" h="108">
                      <a:moveTo>
                        <a:pt x="24" y="104"/>
                      </a:moveTo>
                      <a:lnTo>
                        <a:pt x="24" y="104"/>
                      </a:lnTo>
                      <a:lnTo>
                        <a:pt x="22" y="106"/>
                      </a:lnTo>
                      <a:lnTo>
                        <a:pt x="20" y="108"/>
                      </a:lnTo>
                      <a:lnTo>
                        <a:pt x="2" y="108"/>
                      </a:lnTo>
                      <a:lnTo>
                        <a:pt x="2" y="108"/>
                      </a:lnTo>
                      <a:lnTo>
                        <a:pt x="0" y="106"/>
                      </a:lnTo>
                      <a:lnTo>
                        <a:pt x="0" y="104"/>
                      </a:lnTo>
                      <a:lnTo>
                        <a:pt x="0" y="4"/>
                      </a:lnTo>
                      <a:lnTo>
                        <a:pt x="0" y="4"/>
                      </a:lnTo>
                      <a:lnTo>
                        <a:pt x="0" y="0"/>
                      </a:lnTo>
                      <a:lnTo>
                        <a:pt x="2" y="0"/>
                      </a:lnTo>
                      <a:lnTo>
                        <a:pt x="20" y="0"/>
                      </a:lnTo>
                      <a:lnTo>
                        <a:pt x="20" y="0"/>
                      </a:lnTo>
                      <a:lnTo>
                        <a:pt x="22" y="0"/>
                      </a:lnTo>
                      <a:lnTo>
                        <a:pt x="24" y="4"/>
                      </a:lnTo>
                      <a:lnTo>
                        <a:pt x="24" y="104"/>
                      </a:lnTo>
                      <a:close/>
                    </a:path>
                  </a:pathLst>
                </a:custGeom>
                <a:grpFill/>
                <a:ln w="9525">
                  <a:noFill/>
                  <a:round/>
                  <a:headEnd/>
                  <a:tailEnd/>
                </a:ln>
              </p:spPr>
              <p:txBody>
                <a:bodyPr vert="horz" wrap="square" lIns="121916" tIns="60958" rIns="121916" bIns="60958" numCol="1" anchor="t" anchorCtr="0" compatLnSpc="1">
                  <a:prstTxWarp prst="textNoShape">
                    <a:avLst/>
                  </a:prstTxWarp>
                </a:bodyPr>
                <a:lstStyle/>
                <a:p>
                  <a:pPr defTabSz="1219078" fontAlgn="auto">
                    <a:spcBef>
                      <a:spcPts val="0"/>
                    </a:spcBef>
                    <a:spcAft>
                      <a:spcPts val="0"/>
                    </a:spcAft>
                  </a:pPr>
                  <a:endParaRPr lang="zh-CN" altLang="en-US" sz="3200">
                    <a:solidFill>
                      <a:srgbClr val="000000"/>
                    </a:solidFill>
                    <a:latin typeface="Calibri"/>
                  </a:endParaRPr>
                </a:p>
              </p:txBody>
            </p:sp>
            <p:sp>
              <p:nvSpPr>
                <p:cNvPr id="48" name="Freeform 39"/>
                <p:cNvSpPr>
                  <a:spLocks/>
                </p:cNvSpPr>
                <p:nvPr/>
              </p:nvSpPr>
              <p:spPr bwMode="auto">
                <a:xfrm>
                  <a:off x="13528675" y="1809750"/>
                  <a:ext cx="38100" cy="171450"/>
                </a:xfrm>
                <a:custGeom>
                  <a:avLst/>
                  <a:gdLst/>
                  <a:ahLst/>
                  <a:cxnLst>
                    <a:cxn ang="0">
                      <a:pos x="24" y="104"/>
                    </a:cxn>
                    <a:cxn ang="0">
                      <a:pos x="24" y="104"/>
                    </a:cxn>
                    <a:cxn ang="0">
                      <a:pos x="22" y="106"/>
                    </a:cxn>
                    <a:cxn ang="0">
                      <a:pos x="20" y="108"/>
                    </a:cxn>
                    <a:cxn ang="0">
                      <a:pos x="4" y="108"/>
                    </a:cxn>
                    <a:cxn ang="0">
                      <a:pos x="4" y="108"/>
                    </a:cxn>
                    <a:cxn ang="0">
                      <a:pos x="0" y="106"/>
                    </a:cxn>
                    <a:cxn ang="0">
                      <a:pos x="0" y="104"/>
                    </a:cxn>
                    <a:cxn ang="0">
                      <a:pos x="0" y="4"/>
                    </a:cxn>
                    <a:cxn ang="0">
                      <a:pos x="0" y="4"/>
                    </a:cxn>
                    <a:cxn ang="0">
                      <a:pos x="0" y="0"/>
                    </a:cxn>
                    <a:cxn ang="0">
                      <a:pos x="4" y="0"/>
                    </a:cxn>
                    <a:cxn ang="0">
                      <a:pos x="20" y="0"/>
                    </a:cxn>
                    <a:cxn ang="0">
                      <a:pos x="20" y="0"/>
                    </a:cxn>
                    <a:cxn ang="0">
                      <a:pos x="22" y="0"/>
                    </a:cxn>
                    <a:cxn ang="0">
                      <a:pos x="24" y="4"/>
                    </a:cxn>
                    <a:cxn ang="0">
                      <a:pos x="24" y="104"/>
                    </a:cxn>
                  </a:cxnLst>
                  <a:rect l="0" t="0" r="r" b="b"/>
                  <a:pathLst>
                    <a:path w="24" h="108">
                      <a:moveTo>
                        <a:pt x="24" y="104"/>
                      </a:moveTo>
                      <a:lnTo>
                        <a:pt x="24" y="104"/>
                      </a:lnTo>
                      <a:lnTo>
                        <a:pt x="22" y="106"/>
                      </a:lnTo>
                      <a:lnTo>
                        <a:pt x="20" y="108"/>
                      </a:lnTo>
                      <a:lnTo>
                        <a:pt x="4" y="108"/>
                      </a:lnTo>
                      <a:lnTo>
                        <a:pt x="4" y="108"/>
                      </a:lnTo>
                      <a:lnTo>
                        <a:pt x="0" y="106"/>
                      </a:lnTo>
                      <a:lnTo>
                        <a:pt x="0" y="104"/>
                      </a:lnTo>
                      <a:lnTo>
                        <a:pt x="0" y="4"/>
                      </a:lnTo>
                      <a:lnTo>
                        <a:pt x="0" y="4"/>
                      </a:lnTo>
                      <a:lnTo>
                        <a:pt x="0" y="0"/>
                      </a:lnTo>
                      <a:lnTo>
                        <a:pt x="4" y="0"/>
                      </a:lnTo>
                      <a:lnTo>
                        <a:pt x="20" y="0"/>
                      </a:lnTo>
                      <a:lnTo>
                        <a:pt x="20" y="0"/>
                      </a:lnTo>
                      <a:lnTo>
                        <a:pt x="22" y="0"/>
                      </a:lnTo>
                      <a:lnTo>
                        <a:pt x="24" y="4"/>
                      </a:lnTo>
                      <a:lnTo>
                        <a:pt x="24" y="104"/>
                      </a:lnTo>
                      <a:close/>
                    </a:path>
                  </a:pathLst>
                </a:custGeom>
                <a:grpFill/>
                <a:ln w="9525">
                  <a:noFill/>
                  <a:round/>
                  <a:headEnd/>
                  <a:tailEnd/>
                </a:ln>
              </p:spPr>
              <p:txBody>
                <a:bodyPr vert="horz" wrap="square" lIns="121916" tIns="60958" rIns="121916" bIns="60958" numCol="1" anchor="t" anchorCtr="0" compatLnSpc="1">
                  <a:prstTxWarp prst="textNoShape">
                    <a:avLst/>
                  </a:prstTxWarp>
                </a:bodyPr>
                <a:lstStyle/>
                <a:p>
                  <a:pPr defTabSz="1219078" fontAlgn="auto">
                    <a:spcBef>
                      <a:spcPts val="0"/>
                    </a:spcBef>
                    <a:spcAft>
                      <a:spcPts val="0"/>
                    </a:spcAft>
                  </a:pPr>
                  <a:endParaRPr lang="zh-CN" altLang="en-US" sz="3200">
                    <a:solidFill>
                      <a:srgbClr val="000000"/>
                    </a:solidFill>
                    <a:latin typeface="Calibri"/>
                  </a:endParaRPr>
                </a:p>
              </p:txBody>
            </p:sp>
            <p:sp>
              <p:nvSpPr>
                <p:cNvPr id="49" name="Freeform 40"/>
                <p:cNvSpPr>
                  <a:spLocks/>
                </p:cNvSpPr>
                <p:nvPr/>
              </p:nvSpPr>
              <p:spPr bwMode="auto">
                <a:xfrm>
                  <a:off x="13642975" y="1809750"/>
                  <a:ext cx="38100" cy="171450"/>
                </a:xfrm>
                <a:custGeom>
                  <a:avLst/>
                  <a:gdLst/>
                  <a:ahLst/>
                  <a:cxnLst>
                    <a:cxn ang="0">
                      <a:pos x="24" y="104"/>
                    </a:cxn>
                    <a:cxn ang="0">
                      <a:pos x="24" y="104"/>
                    </a:cxn>
                    <a:cxn ang="0">
                      <a:pos x="24" y="106"/>
                    </a:cxn>
                    <a:cxn ang="0">
                      <a:pos x="20" y="108"/>
                    </a:cxn>
                    <a:cxn ang="0">
                      <a:pos x="4" y="108"/>
                    </a:cxn>
                    <a:cxn ang="0">
                      <a:pos x="4" y="108"/>
                    </a:cxn>
                    <a:cxn ang="0">
                      <a:pos x="2" y="106"/>
                    </a:cxn>
                    <a:cxn ang="0">
                      <a:pos x="0" y="104"/>
                    </a:cxn>
                    <a:cxn ang="0">
                      <a:pos x="0" y="4"/>
                    </a:cxn>
                    <a:cxn ang="0">
                      <a:pos x="0" y="4"/>
                    </a:cxn>
                    <a:cxn ang="0">
                      <a:pos x="2" y="0"/>
                    </a:cxn>
                    <a:cxn ang="0">
                      <a:pos x="4" y="0"/>
                    </a:cxn>
                    <a:cxn ang="0">
                      <a:pos x="20" y="0"/>
                    </a:cxn>
                    <a:cxn ang="0">
                      <a:pos x="20" y="0"/>
                    </a:cxn>
                    <a:cxn ang="0">
                      <a:pos x="24" y="0"/>
                    </a:cxn>
                    <a:cxn ang="0">
                      <a:pos x="24" y="4"/>
                    </a:cxn>
                    <a:cxn ang="0">
                      <a:pos x="24" y="104"/>
                    </a:cxn>
                  </a:cxnLst>
                  <a:rect l="0" t="0" r="r" b="b"/>
                  <a:pathLst>
                    <a:path w="24" h="108">
                      <a:moveTo>
                        <a:pt x="24" y="104"/>
                      </a:moveTo>
                      <a:lnTo>
                        <a:pt x="24" y="104"/>
                      </a:lnTo>
                      <a:lnTo>
                        <a:pt x="24" y="106"/>
                      </a:lnTo>
                      <a:lnTo>
                        <a:pt x="20" y="108"/>
                      </a:lnTo>
                      <a:lnTo>
                        <a:pt x="4" y="108"/>
                      </a:lnTo>
                      <a:lnTo>
                        <a:pt x="4" y="108"/>
                      </a:lnTo>
                      <a:lnTo>
                        <a:pt x="2" y="106"/>
                      </a:lnTo>
                      <a:lnTo>
                        <a:pt x="0" y="104"/>
                      </a:lnTo>
                      <a:lnTo>
                        <a:pt x="0" y="4"/>
                      </a:lnTo>
                      <a:lnTo>
                        <a:pt x="0" y="4"/>
                      </a:lnTo>
                      <a:lnTo>
                        <a:pt x="2" y="0"/>
                      </a:lnTo>
                      <a:lnTo>
                        <a:pt x="4" y="0"/>
                      </a:lnTo>
                      <a:lnTo>
                        <a:pt x="20" y="0"/>
                      </a:lnTo>
                      <a:lnTo>
                        <a:pt x="20" y="0"/>
                      </a:lnTo>
                      <a:lnTo>
                        <a:pt x="24" y="0"/>
                      </a:lnTo>
                      <a:lnTo>
                        <a:pt x="24" y="4"/>
                      </a:lnTo>
                      <a:lnTo>
                        <a:pt x="24" y="104"/>
                      </a:lnTo>
                      <a:close/>
                    </a:path>
                  </a:pathLst>
                </a:custGeom>
                <a:grpFill/>
                <a:ln w="9525">
                  <a:noFill/>
                  <a:round/>
                  <a:headEnd/>
                  <a:tailEnd/>
                </a:ln>
              </p:spPr>
              <p:txBody>
                <a:bodyPr vert="horz" wrap="square" lIns="121916" tIns="60958" rIns="121916" bIns="60958" numCol="1" anchor="t" anchorCtr="0" compatLnSpc="1">
                  <a:prstTxWarp prst="textNoShape">
                    <a:avLst/>
                  </a:prstTxWarp>
                </a:bodyPr>
                <a:lstStyle/>
                <a:p>
                  <a:pPr defTabSz="1219078" fontAlgn="auto">
                    <a:spcBef>
                      <a:spcPts val="0"/>
                    </a:spcBef>
                    <a:spcAft>
                      <a:spcPts val="0"/>
                    </a:spcAft>
                  </a:pPr>
                  <a:endParaRPr lang="zh-CN" altLang="en-US" sz="3200">
                    <a:solidFill>
                      <a:srgbClr val="000000"/>
                    </a:solidFill>
                    <a:latin typeface="Calibri"/>
                  </a:endParaRPr>
                </a:p>
              </p:txBody>
            </p:sp>
            <p:sp>
              <p:nvSpPr>
                <p:cNvPr id="52" name="Freeform 41"/>
                <p:cNvSpPr>
                  <a:spLocks/>
                </p:cNvSpPr>
                <p:nvPr/>
              </p:nvSpPr>
              <p:spPr bwMode="auto">
                <a:xfrm>
                  <a:off x="13585825" y="1809750"/>
                  <a:ext cx="38100" cy="171450"/>
                </a:xfrm>
                <a:custGeom>
                  <a:avLst/>
                  <a:gdLst/>
                  <a:ahLst/>
                  <a:cxnLst>
                    <a:cxn ang="0">
                      <a:pos x="24" y="104"/>
                    </a:cxn>
                    <a:cxn ang="0">
                      <a:pos x="24" y="104"/>
                    </a:cxn>
                    <a:cxn ang="0">
                      <a:pos x="22" y="106"/>
                    </a:cxn>
                    <a:cxn ang="0">
                      <a:pos x="20" y="108"/>
                    </a:cxn>
                    <a:cxn ang="0">
                      <a:pos x="4" y="108"/>
                    </a:cxn>
                    <a:cxn ang="0">
                      <a:pos x="4" y="108"/>
                    </a:cxn>
                    <a:cxn ang="0">
                      <a:pos x="2" y="106"/>
                    </a:cxn>
                    <a:cxn ang="0">
                      <a:pos x="0" y="104"/>
                    </a:cxn>
                    <a:cxn ang="0">
                      <a:pos x="0" y="4"/>
                    </a:cxn>
                    <a:cxn ang="0">
                      <a:pos x="0" y="4"/>
                    </a:cxn>
                    <a:cxn ang="0">
                      <a:pos x="2" y="0"/>
                    </a:cxn>
                    <a:cxn ang="0">
                      <a:pos x="4" y="0"/>
                    </a:cxn>
                    <a:cxn ang="0">
                      <a:pos x="20" y="0"/>
                    </a:cxn>
                    <a:cxn ang="0">
                      <a:pos x="20" y="0"/>
                    </a:cxn>
                    <a:cxn ang="0">
                      <a:pos x="22" y="0"/>
                    </a:cxn>
                    <a:cxn ang="0">
                      <a:pos x="24" y="4"/>
                    </a:cxn>
                    <a:cxn ang="0">
                      <a:pos x="24" y="104"/>
                    </a:cxn>
                  </a:cxnLst>
                  <a:rect l="0" t="0" r="r" b="b"/>
                  <a:pathLst>
                    <a:path w="24" h="108">
                      <a:moveTo>
                        <a:pt x="24" y="104"/>
                      </a:moveTo>
                      <a:lnTo>
                        <a:pt x="24" y="104"/>
                      </a:lnTo>
                      <a:lnTo>
                        <a:pt x="22" y="106"/>
                      </a:lnTo>
                      <a:lnTo>
                        <a:pt x="20" y="108"/>
                      </a:lnTo>
                      <a:lnTo>
                        <a:pt x="4" y="108"/>
                      </a:lnTo>
                      <a:lnTo>
                        <a:pt x="4" y="108"/>
                      </a:lnTo>
                      <a:lnTo>
                        <a:pt x="2" y="106"/>
                      </a:lnTo>
                      <a:lnTo>
                        <a:pt x="0" y="104"/>
                      </a:lnTo>
                      <a:lnTo>
                        <a:pt x="0" y="4"/>
                      </a:lnTo>
                      <a:lnTo>
                        <a:pt x="0" y="4"/>
                      </a:lnTo>
                      <a:lnTo>
                        <a:pt x="2" y="0"/>
                      </a:lnTo>
                      <a:lnTo>
                        <a:pt x="4" y="0"/>
                      </a:lnTo>
                      <a:lnTo>
                        <a:pt x="20" y="0"/>
                      </a:lnTo>
                      <a:lnTo>
                        <a:pt x="20" y="0"/>
                      </a:lnTo>
                      <a:lnTo>
                        <a:pt x="22" y="0"/>
                      </a:lnTo>
                      <a:lnTo>
                        <a:pt x="24" y="4"/>
                      </a:lnTo>
                      <a:lnTo>
                        <a:pt x="24" y="104"/>
                      </a:lnTo>
                      <a:close/>
                    </a:path>
                  </a:pathLst>
                </a:custGeom>
                <a:grpFill/>
                <a:ln w="9525">
                  <a:noFill/>
                  <a:round/>
                  <a:headEnd/>
                  <a:tailEnd/>
                </a:ln>
              </p:spPr>
              <p:txBody>
                <a:bodyPr vert="horz" wrap="square" lIns="121916" tIns="60958" rIns="121916" bIns="60958" numCol="1" anchor="t" anchorCtr="0" compatLnSpc="1">
                  <a:prstTxWarp prst="textNoShape">
                    <a:avLst/>
                  </a:prstTxWarp>
                </a:bodyPr>
                <a:lstStyle/>
                <a:p>
                  <a:pPr defTabSz="1219078" fontAlgn="auto">
                    <a:spcBef>
                      <a:spcPts val="0"/>
                    </a:spcBef>
                    <a:spcAft>
                      <a:spcPts val="0"/>
                    </a:spcAft>
                  </a:pPr>
                  <a:endParaRPr lang="zh-CN" altLang="en-US" sz="3200">
                    <a:solidFill>
                      <a:srgbClr val="000000"/>
                    </a:solidFill>
                    <a:latin typeface="Calibri"/>
                  </a:endParaRPr>
                </a:p>
              </p:txBody>
            </p:sp>
            <p:sp>
              <p:nvSpPr>
                <p:cNvPr id="53" name="Freeform 42"/>
                <p:cNvSpPr>
                  <a:spLocks/>
                </p:cNvSpPr>
                <p:nvPr/>
              </p:nvSpPr>
              <p:spPr bwMode="auto">
                <a:xfrm>
                  <a:off x="13700125" y="1809750"/>
                  <a:ext cx="38100" cy="171450"/>
                </a:xfrm>
                <a:custGeom>
                  <a:avLst/>
                  <a:gdLst/>
                  <a:ahLst/>
                  <a:cxnLst>
                    <a:cxn ang="0">
                      <a:pos x="24" y="106"/>
                    </a:cxn>
                    <a:cxn ang="0">
                      <a:pos x="24" y="106"/>
                    </a:cxn>
                    <a:cxn ang="0">
                      <a:pos x="24" y="108"/>
                    </a:cxn>
                    <a:cxn ang="0">
                      <a:pos x="22" y="108"/>
                    </a:cxn>
                    <a:cxn ang="0">
                      <a:pos x="4" y="108"/>
                    </a:cxn>
                    <a:cxn ang="0">
                      <a:pos x="4" y="108"/>
                    </a:cxn>
                    <a:cxn ang="0">
                      <a:pos x="2" y="108"/>
                    </a:cxn>
                    <a:cxn ang="0">
                      <a:pos x="0" y="106"/>
                    </a:cxn>
                    <a:cxn ang="0">
                      <a:pos x="0" y="4"/>
                    </a:cxn>
                    <a:cxn ang="0">
                      <a:pos x="0" y="4"/>
                    </a:cxn>
                    <a:cxn ang="0">
                      <a:pos x="2" y="2"/>
                    </a:cxn>
                    <a:cxn ang="0">
                      <a:pos x="4" y="0"/>
                    </a:cxn>
                    <a:cxn ang="0">
                      <a:pos x="22" y="0"/>
                    </a:cxn>
                    <a:cxn ang="0">
                      <a:pos x="22" y="0"/>
                    </a:cxn>
                    <a:cxn ang="0">
                      <a:pos x="24" y="2"/>
                    </a:cxn>
                    <a:cxn ang="0">
                      <a:pos x="24" y="4"/>
                    </a:cxn>
                    <a:cxn ang="0">
                      <a:pos x="24" y="106"/>
                    </a:cxn>
                  </a:cxnLst>
                  <a:rect l="0" t="0" r="r" b="b"/>
                  <a:pathLst>
                    <a:path w="24" h="108">
                      <a:moveTo>
                        <a:pt x="24" y="106"/>
                      </a:moveTo>
                      <a:lnTo>
                        <a:pt x="24" y="106"/>
                      </a:lnTo>
                      <a:lnTo>
                        <a:pt x="24" y="108"/>
                      </a:lnTo>
                      <a:lnTo>
                        <a:pt x="22" y="108"/>
                      </a:lnTo>
                      <a:lnTo>
                        <a:pt x="4" y="108"/>
                      </a:lnTo>
                      <a:lnTo>
                        <a:pt x="4" y="108"/>
                      </a:lnTo>
                      <a:lnTo>
                        <a:pt x="2" y="108"/>
                      </a:lnTo>
                      <a:lnTo>
                        <a:pt x="0" y="106"/>
                      </a:lnTo>
                      <a:lnTo>
                        <a:pt x="0" y="4"/>
                      </a:lnTo>
                      <a:lnTo>
                        <a:pt x="0" y="4"/>
                      </a:lnTo>
                      <a:lnTo>
                        <a:pt x="2" y="2"/>
                      </a:lnTo>
                      <a:lnTo>
                        <a:pt x="4" y="0"/>
                      </a:lnTo>
                      <a:lnTo>
                        <a:pt x="22" y="0"/>
                      </a:lnTo>
                      <a:lnTo>
                        <a:pt x="22" y="0"/>
                      </a:lnTo>
                      <a:lnTo>
                        <a:pt x="24" y="2"/>
                      </a:lnTo>
                      <a:lnTo>
                        <a:pt x="24" y="4"/>
                      </a:lnTo>
                      <a:lnTo>
                        <a:pt x="24" y="106"/>
                      </a:lnTo>
                      <a:close/>
                    </a:path>
                  </a:pathLst>
                </a:custGeom>
                <a:grpFill/>
                <a:ln w="9525">
                  <a:noFill/>
                  <a:round/>
                  <a:headEnd/>
                  <a:tailEnd/>
                </a:ln>
              </p:spPr>
              <p:txBody>
                <a:bodyPr vert="horz" wrap="square" lIns="121916" tIns="60958" rIns="121916" bIns="60958" numCol="1" anchor="t" anchorCtr="0" compatLnSpc="1">
                  <a:prstTxWarp prst="textNoShape">
                    <a:avLst/>
                  </a:prstTxWarp>
                </a:bodyPr>
                <a:lstStyle/>
                <a:p>
                  <a:pPr defTabSz="1219078" fontAlgn="auto">
                    <a:spcBef>
                      <a:spcPts val="0"/>
                    </a:spcBef>
                    <a:spcAft>
                      <a:spcPts val="0"/>
                    </a:spcAft>
                  </a:pPr>
                  <a:endParaRPr lang="zh-CN" altLang="en-US" sz="3200">
                    <a:solidFill>
                      <a:srgbClr val="000000"/>
                    </a:solidFill>
                    <a:latin typeface="Calibri"/>
                  </a:endParaRPr>
                </a:p>
              </p:txBody>
            </p:sp>
            <p:sp>
              <p:nvSpPr>
                <p:cNvPr id="54" name="Freeform 43"/>
                <p:cNvSpPr>
                  <a:spLocks/>
                </p:cNvSpPr>
                <p:nvPr/>
              </p:nvSpPr>
              <p:spPr bwMode="auto">
                <a:xfrm>
                  <a:off x="13462000" y="1704975"/>
                  <a:ext cx="285750" cy="88900"/>
                </a:xfrm>
                <a:custGeom>
                  <a:avLst/>
                  <a:gdLst/>
                  <a:ahLst/>
                  <a:cxnLst>
                    <a:cxn ang="0">
                      <a:pos x="58" y="8"/>
                    </a:cxn>
                    <a:cxn ang="0">
                      <a:pos x="58" y="8"/>
                    </a:cxn>
                    <a:cxn ang="0">
                      <a:pos x="64" y="6"/>
                    </a:cxn>
                    <a:cxn ang="0">
                      <a:pos x="72" y="2"/>
                    </a:cxn>
                    <a:cxn ang="0">
                      <a:pos x="90" y="0"/>
                    </a:cxn>
                    <a:cxn ang="0">
                      <a:pos x="108" y="2"/>
                    </a:cxn>
                    <a:cxn ang="0">
                      <a:pos x="116" y="6"/>
                    </a:cxn>
                    <a:cxn ang="0">
                      <a:pos x="122" y="8"/>
                    </a:cxn>
                    <a:cxn ang="0">
                      <a:pos x="168" y="36"/>
                    </a:cxn>
                    <a:cxn ang="0">
                      <a:pos x="168" y="36"/>
                    </a:cxn>
                    <a:cxn ang="0">
                      <a:pos x="178" y="44"/>
                    </a:cxn>
                    <a:cxn ang="0">
                      <a:pos x="180" y="48"/>
                    </a:cxn>
                    <a:cxn ang="0">
                      <a:pos x="180" y="50"/>
                    </a:cxn>
                    <a:cxn ang="0">
                      <a:pos x="178" y="52"/>
                    </a:cxn>
                    <a:cxn ang="0">
                      <a:pos x="174" y="54"/>
                    </a:cxn>
                    <a:cxn ang="0">
                      <a:pos x="162" y="56"/>
                    </a:cxn>
                    <a:cxn ang="0">
                      <a:pos x="128" y="56"/>
                    </a:cxn>
                    <a:cxn ang="0">
                      <a:pos x="128" y="56"/>
                    </a:cxn>
                    <a:cxn ang="0">
                      <a:pos x="52" y="56"/>
                    </a:cxn>
                    <a:cxn ang="0">
                      <a:pos x="18" y="56"/>
                    </a:cxn>
                    <a:cxn ang="0">
                      <a:pos x="18" y="56"/>
                    </a:cxn>
                    <a:cxn ang="0">
                      <a:pos x="6" y="54"/>
                    </a:cxn>
                    <a:cxn ang="0">
                      <a:pos x="2" y="52"/>
                    </a:cxn>
                    <a:cxn ang="0">
                      <a:pos x="0" y="50"/>
                    </a:cxn>
                    <a:cxn ang="0">
                      <a:pos x="0" y="48"/>
                    </a:cxn>
                    <a:cxn ang="0">
                      <a:pos x="2" y="44"/>
                    </a:cxn>
                    <a:cxn ang="0">
                      <a:pos x="12" y="36"/>
                    </a:cxn>
                    <a:cxn ang="0">
                      <a:pos x="58" y="8"/>
                    </a:cxn>
                  </a:cxnLst>
                  <a:rect l="0" t="0" r="r" b="b"/>
                  <a:pathLst>
                    <a:path w="180" h="56">
                      <a:moveTo>
                        <a:pt x="58" y="8"/>
                      </a:moveTo>
                      <a:lnTo>
                        <a:pt x="58" y="8"/>
                      </a:lnTo>
                      <a:lnTo>
                        <a:pt x="64" y="6"/>
                      </a:lnTo>
                      <a:lnTo>
                        <a:pt x="72" y="2"/>
                      </a:lnTo>
                      <a:lnTo>
                        <a:pt x="90" y="0"/>
                      </a:lnTo>
                      <a:lnTo>
                        <a:pt x="108" y="2"/>
                      </a:lnTo>
                      <a:lnTo>
                        <a:pt x="116" y="6"/>
                      </a:lnTo>
                      <a:lnTo>
                        <a:pt x="122" y="8"/>
                      </a:lnTo>
                      <a:lnTo>
                        <a:pt x="168" y="36"/>
                      </a:lnTo>
                      <a:lnTo>
                        <a:pt x="168" y="36"/>
                      </a:lnTo>
                      <a:lnTo>
                        <a:pt x="178" y="44"/>
                      </a:lnTo>
                      <a:lnTo>
                        <a:pt x="180" y="48"/>
                      </a:lnTo>
                      <a:lnTo>
                        <a:pt x="180" y="50"/>
                      </a:lnTo>
                      <a:lnTo>
                        <a:pt x="178" y="52"/>
                      </a:lnTo>
                      <a:lnTo>
                        <a:pt x="174" y="54"/>
                      </a:lnTo>
                      <a:lnTo>
                        <a:pt x="162" y="56"/>
                      </a:lnTo>
                      <a:lnTo>
                        <a:pt x="128" y="56"/>
                      </a:lnTo>
                      <a:lnTo>
                        <a:pt x="128" y="56"/>
                      </a:lnTo>
                      <a:lnTo>
                        <a:pt x="52" y="56"/>
                      </a:lnTo>
                      <a:lnTo>
                        <a:pt x="18" y="56"/>
                      </a:lnTo>
                      <a:lnTo>
                        <a:pt x="18" y="56"/>
                      </a:lnTo>
                      <a:lnTo>
                        <a:pt x="6" y="54"/>
                      </a:lnTo>
                      <a:lnTo>
                        <a:pt x="2" y="52"/>
                      </a:lnTo>
                      <a:lnTo>
                        <a:pt x="0" y="50"/>
                      </a:lnTo>
                      <a:lnTo>
                        <a:pt x="0" y="48"/>
                      </a:lnTo>
                      <a:lnTo>
                        <a:pt x="2" y="44"/>
                      </a:lnTo>
                      <a:lnTo>
                        <a:pt x="12" y="36"/>
                      </a:lnTo>
                      <a:lnTo>
                        <a:pt x="58" y="8"/>
                      </a:lnTo>
                      <a:close/>
                    </a:path>
                  </a:pathLst>
                </a:custGeom>
                <a:grpFill/>
                <a:ln w="9525">
                  <a:noFill/>
                  <a:round/>
                  <a:headEnd/>
                  <a:tailEnd/>
                </a:ln>
              </p:spPr>
              <p:txBody>
                <a:bodyPr vert="horz" wrap="square" lIns="121916" tIns="60958" rIns="121916" bIns="60958" numCol="1" anchor="t" anchorCtr="0" compatLnSpc="1">
                  <a:prstTxWarp prst="textNoShape">
                    <a:avLst/>
                  </a:prstTxWarp>
                </a:bodyPr>
                <a:lstStyle/>
                <a:p>
                  <a:pPr defTabSz="1219078" fontAlgn="auto">
                    <a:spcBef>
                      <a:spcPts val="0"/>
                    </a:spcBef>
                    <a:spcAft>
                      <a:spcPts val="0"/>
                    </a:spcAft>
                  </a:pPr>
                  <a:endParaRPr lang="zh-CN" altLang="en-US" sz="3200">
                    <a:solidFill>
                      <a:srgbClr val="000000"/>
                    </a:solidFill>
                    <a:latin typeface="Calibri"/>
                  </a:endParaRPr>
                </a:p>
              </p:txBody>
            </p:sp>
            <p:sp>
              <p:nvSpPr>
                <p:cNvPr id="55" name="Freeform 44"/>
                <p:cNvSpPr>
                  <a:spLocks noEditPoints="1"/>
                </p:cNvSpPr>
                <p:nvPr/>
              </p:nvSpPr>
              <p:spPr bwMode="auto">
                <a:xfrm>
                  <a:off x="13433425" y="1987550"/>
                  <a:ext cx="342900" cy="38100"/>
                </a:xfrm>
                <a:custGeom>
                  <a:avLst/>
                  <a:gdLst/>
                  <a:ahLst/>
                  <a:cxnLst>
                    <a:cxn ang="0">
                      <a:pos x="212" y="0"/>
                    </a:cxn>
                    <a:cxn ang="0">
                      <a:pos x="4" y="0"/>
                    </a:cxn>
                    <a:cxn ang="0">
                      <a:pos x="4" y="0"/>
                    </a:cxn>
                    <a:cxn ang="0">
                      <a:pos x="2" y="0"/>
                    </a:cxn>
                    <a:cxn ang="0">
                      <a:pos x="0" y="2"/>
                    </a:cxn>
                    <a:cxn ang="0">
                      <a:pos x="0" y="22"/>
                    </a:cxn>
                    <a:cxn ang="0">
                      <a:pos x="0" y="22"/>
                    </a:cxn>
                    <a:cxn ang="0">
                      <a:pos x="2" y="24"/>
                    </a:cxn>
                    <a:cxn ang="0">
                      <a:pos x="4" y="24"/>
                    </a:cxn>
                    <a:cxn ang="0">
                      <a:pos x="212" y="24"/>
                    </a:cxn>
                    <a:cxn ang="0">
                      <a:pos x="212" y="24"/>
                    </a:cxn>
                    <a:cxn ang="0">
                      <a:pos x="214" y="24"/>
                    </a:cxn>
                    <a:cxn ang="0">
                      <a:pos x="216" y="22"/>
                    </a:cxn>
                    <a:cxn ang="0">
                      <a:pos x="216" y="2"/>
                    </a:cxn>
                    <a:cxn ang="0">
                      <a:pos x="216" y="2"/>
                    </a:cxn>
                    <a:cxn ang="0">
                      <a:pos x="214" y="0"/>
                    </a:cxn>
                    <a:cxn ang="0">
                      <a:pos x="212" y="0"/>
                    </a:cxn>
                    <a:cxn ang="0">
                      <a:pos x="212" y="0"/>
                    </a:cxn>
                    <a:cxn ang="0">
                      <a:pos x="148" y="18"/>
                    </a:cxn>
                    <a:cxn ang="0">
                      <a:pos x="148" y="18"/>
                    </a:cxn>
                    <a:cxn ang="0">
                      <a:pos x="146" y="20"/>
                    </a:cxn>
                    <a:cxn ang="0">
                      <a:pos x="144" y="20"/>
                    </a:cxn>
                    <a:cxn ang="0">
                      <a:pos x="72" y="20"/>
                    </a:cxn>
                    <a:cxn ang="0">
                      <a:pos x="72" y="20"/>
                    </a:cxn>
                    <a:cxn ang="0">
                      <a:pos x="70" y="20"/>
                    </a:cxn>
                    <a:cxn ang="0">
                      <a:pos x="68" y="18"/>
                    </a:cxn>
                    <a:cxn ang="0">
                      <a:pos x="68" y="16"/>
                    </a:cxn>
                    <a:cxn ang="0">
                      <a:pos x="68" y="16"/>
                    </a:cxn>
                    <a:cxn ang="0">
                      <a:pos x="70" y="14"/>
                    </a:cxn>
                    <a:cxn ang="0">
                      <a:pos x="72" y="14"/>
                    </a:cxn>
                    <a:cxn ang="0">
                      <a:pos x="144" y="14"/>
                    </a:cxn>
                    <a:cxn ang="0">
                      <a:pos x="144" y="14"/>
                    </a:cxn>
                    <a:cxn ang="0">
                      <a:pos x="146" y="14"/>
                    </a:cxn>
                    <a:cxn ang="0">
                      <a:pos x="148" y="16"/>
                    </a:cxn>
                    <a:cxn ang="0">
                      <a:pos x="148" y="18"/>
                    </a:cxn>
                    <a:cxn ang="0">
                      <a:pos x="148" y="8"/>
                    </a:cxn>
                    <a:cxn ang="0">
                      <a:pos x="148" y="8"/>
                    </a:cxn>
                    <a:cxn ang="0">
                      <a:pos x="146" y="10"/>
                    </a:cxn>
                    <a:cxn ang="0">
                      <a:pos x="144" y="10"/>
                    </a:cxn>
                    <a:cxn ang="0">
                      <a:pos x="72" y="10"/>
                    </a:cxn>
                    <a:cxn ang="0">
                      <a:pos x="72" y="10"/>
                    </a:cxn>
                    <a:cxn ang="0">
                      <a:pos x="70" y="10"/>
                    </a:cxn>
                    <a:cxn ang="0">
                      <a:pos x="68" y="8"/>
                    </a:cxn>
                    <a:cxn ang="0">
                      <a:pos x="68" y="6"/>
                    </a:cxn>
                    <a:cxn ang="0">
                      <a:pos x="68" y="6"/>
                    </a:cxn>
                    <a:cxn ang="0">
                      <a:pos x="70" y="4"/>
                    </a:cxn>
                    <a:cxn ang="0">
                      <a:pos x="72" y="4"/>
                    </a:cxn>
                    <a:cxn ang="0">
                      <a:pos x="144" y="4"/>
                    </a:cxn>
                    <a:cxn ang="0">
                      <a:pos x="144" y="4"/>
                    </a:cxn>
                    <a:cxn ang="0">
                      <a:pos x="146" y="4"/>
                    </a:cxn>
                    <a:cxn ang="0">
                      <a:pos x="148" y="6"/>
                    </a:cxn>
                    <a:cxn ang="0">
                      <a:pos x="148" y="8"/>
                    </a:cxn>
                  </a:cxnLst>
                  <a:rect l="0" t="0" r="r" b="b"/>
                  <a:pathLst>
                    <a:path w="216" h="24">
                      <a:moveTo>
                        <a:pt x="212" y="0"/>
                      </a:moveTo>
                      <a:lnTo>
                        <a:pt x="4" y="0"/>
                      </a:lnTo>
                      <a:lnTo>
                        <a:pt x="4" y="0"/>
                      </a:lnTo>
                      <a:lnTo>
                        <a:pt x="2" y="0"/>
                      </a:lnTo>
                      <a:lnTo>
                        <a:pt x="0" y="2"/>
                      </a:lnTo>
                      <a:lnTo>
                        <a:pt x="0" y="22"/>
                      </a:lnTo>
                      <a:lnTo>
                        <a:pt x="0" y="22"/>
                      </a:lnTo>
                      <a:lnTo>
                        <a:pt x="2" y="24"/>
                      </a:lnTo>
                      <a:lnTo>
                        <a:pt x="4" y="24"/>
                      </a:lnTo>
                      <a:lnTo>
                        <a:pt x="212" y="24"/>
                      </a:lnTo>
                      <a:lnTo>
                        <a:pt x="212" y="24"/>
                      </a:lnTo>
                      <a:lnTo>
                        <a:pt x="214" y="24"/>
                      </a:lnTo>
                      <a:lnTo>
                        <a:pt x="216" y="22"/>
                      </a:lnTo>
                      <a:lnTo>
                        <a:pt x="216" y="2"/>
                      </a:lnTo>
                      <a:lnTo>
                        <a:pt x="216" y="2"/>
                      </a:lnTo>
                      <a:lnTo>
                        <a:pt x="214" y="0"/>
                      </a:lnTo>
                      <a:lnTo>
                        <a:pt x="212" y="0"/>
                      </a:lnTo>
                      <a:lnTo>
                        <a:pt x="212" y="0"/>
                      </a:lnTo>
                      <a:close/>
                      <a:moveTo>
                        <a:pt x="148" y="18"/>
                      </a:moveTo>
                      <a:lnTo>
                        <a:pt x="148" y="18"/>
                      </a:lnTo>
                      <a:lnTo>
                        <a:pt x="146" y="20"/>
                      </a:lnTo>
                      <a:lnTo>
                        <a:pt x="144" y="20"/>
                      </a:lnTo>
                      <a:lnTo>
                        <a:pt x="72" y="20"/>
                      </a:lnTo>
                      <a:lnTo>
                        <a:pt x="72" y="20"/>
                      </a:lnTo>
                      <a:lnTo>
                        <a:pt x="70" y="20"/>
                      </a:lnTo>
                      <a:lnTo>
                        <a:pt x="68" y="18"/>
                      </a:lnTo>
                      <a:lnTo>
                        <a:pt x="68" y="16"/>
                      </a:lnTo>
                      <a:lnTo>
                        <a:pt x="68" y="16"/>
                      </a:lnTo>
                      <a:lnTo>
                        <a:pt x="70" y="14"/>
                      </a:lnTo>
                      <a:lnTo>
                        <a:pt x="72" y="14"/>
                      </a:lnTo>
                      <a:lnTo>
                        <a:pt x="144" y="14"/>
                      </a:lnTo>
                      <a:lnTo>
                        <a:pt x="144" y="14"/>
                      </a:lnTo>
                      <a:lnTo>
                        <a:pt x="146" y="14"/>
                      </a:lnTo>
                      <a:lnTo>
                        <a:pt x="148" y="16"/>
                      </a:lnTo>
                      <a:lnTo>
                        <a:pt x="148" y="18"/>
                      </a:lnTo>
                      <a:close/>
                      <a:moveTo>
                        <a:pt x="148" y="8"/>
                      </a:moveTo>
                      <a:lnTo>
                        <a:pt x="148" y="8"/>
                      </a:lnTo>
                      <a:lnTo>
                        <a:pt x="146" y="10"/>
                      </a:lnTo>
                      <a:lnTo>
                        <a:pt x="144" y="10"/>
                      </a:lnTo>
                      <a:lnTo>
                        <a:pt x="72" y="10"/>
                      </a:lnTo>
                      <a:lnTo>
                        <a:pt x="72" y="10"/>
                      </a:lnTo>
                      <a:lnTo>
                        <a:pt x="70" y="10"/>
                      </a:lnTo>
                      <a:lnTo>
                        <a:pt x="68" y="8"/>
                      </a:lnTo>
                      <a:lnTo>
                        <a:pt x="68" y="6"/>
                      </a:lnTo>
                      <a:lnTo>
                        <a:pt x="68" y="6"/>
                      </a:lnTo>
                      <a:lnTo>
                        <a:pt x="70" y="4"/>
                      </a:lnTo>
                      <a:lnTo>
                        <a:pt x="72" y="4"/>
                      </a:lnTo>
                      <a:lnTo>
                        <a:pt x="144" y="4"/>
                      </a:lnTo>
                      <a:lnTo>
                        <a:pt x="144" y="4"/>
                      </a:lnTo>
                      <a:lnTo>
                        <a:pt x="146" y="4"/>
                      </a:lnTo>
                      <a:lnTo>
                        <a:pt x="148" y="6"/>
                      </a:lnTo>
                      <a:lnTo>
                        <a:pt x="148" y="8"/>
                      </a:lnTo>
                      <a:close/>
                    </a:path>
                  </a:pathLst>
                </a:custGeom>
                <a:grpFill/>
                <a:ln w="9525">
                  <a:noFill/>
                  <a:round/>
                  <a:headEnd/>
                  <a:tailEnd/>
                </a:ln>
              </p:spPr>
              <p:txBody>
                <a:bodyPr vert="horz" wrap="square" lIns="121916" tIns="60958" rIns="121916" bIns="60958" numCol="1" anchor="t" anchorCtr="0" compatLnSpc="1">
                  <a:prstTxWarp prst="textNoShape">
                    <a:avLst/>
                  </a:prstTxWarp>
                </a:bodyPr>
                <a:lstStyle/>
                <a:p>
                  <a:pPr defTabSz="1219078" fontAlgn="auto">
                    <a:spcBef>
                      <a:spcPts val="0"/>
                    </a:spcBef>
                    <a:spcAft>
                      <a:spcPts val="0"/>
                    </a:spcAft>
                  </a:pPr>
                  <a:endParaRPr lang="zh-CN" altLang="en-US" sz="3200">
                    <a:solidFill>
                      <a:srgbClr val="000000"/>
                    </a:solidFill>
                    <a:latin typeface="Calibri"/>
                  </a:endParaRPr>
                </a:p>
              </p:txBody>
            </p:sp>
          </p:grpSp>
          <p:sp>
            <p:nvSpPr>
              <p:cNvPr id="6" name="文本框 5"/>
              <p:cNvSpPr txBox="1"/>
              <p:nvPr/>
            </p:nvSpPr>
            <p:spPr>
              <a:xfrm>
                <a:off x="6688395" y="2382365"/>
                <a:ext cx="511679" cy="246221"/>
              </a:xfrm>
              <a:prstGeom prst="rect">
                <a:avLst/>
              </a:prstGeom>
              <a:noFill/>
            </p:spPr>
            <p:txBody>
              <a:bodyPr wrap="none" rtlCol="0">
                <a:spAutoFit/>
              </a:bodyPr>
              <a:lstStyle/>
              <a:p>
                <a:pPr>
                  <a:buNone/>
                </a:pPr>
                <a:r>
                  <a:rPr lang="zh-CN" altLang="en-US" sz="1000" b="0" dirty="0" smtClean="0">
                    <a:latin typeface="华文细黑" panose="02010600040101010101" pitchFamily="2" charset="-122"/>
                    <a:ea typeface="华文细黑" panose="02010600040101010101" pitchFamily="2" charset="-122"/>
                  </a:rPr>
                  <a:t>站点</a:t>
                </a:r>
                <a:r>
                  <a:rPr lang="en-US" altLang="zh-CN" sz="1000" b="0" dirty="0" smtClean="0">
                    <a:latin typeface="华文细黑" panose="02010600040101010101" pitchFamily="2" charset="-122"/>
                    <a:ea typeface="华文细黑" panose="02010600040101010101" pitchFamily="2" charset="-122"/>
                  </a:rPr>
                  <a:t>1</a:t>
                </a:r>
                <a:endParaRPr lang="zh-CN" altLang="en-US" sz="1000" b="0" dirty="0">
                  <a:latin typeface="华文细黑" panose="02010600040101010101" pitchFamily="2" charset="-122"/>
                  <a:ea typeface="华文细黑" panose="02010600040101010101" pitchFamily="2" charset="-122"/>
                </a:endParaRPr>
              </a:p>
            </p:txBody>
          </p:sp>
        </p:grpSp>
        <p:grpSp>
          <p:nvGrpSpPr>
            <p:cNvPr id="56" name="组合 55"/>
            <p:cNvGrpSpPr/>
            <p:nvPr/>
          </p:nvGrpSpPr>
          <p:grpSpPr>
            <a:xfrm>
              <a:off x="3664059" y="2367706"/>
              <a:ext cx="521995" cy="578852"/>
              <a:chOff x="6688395" y="2032964"/>
              <a:chExt cx="511679" cy="595622"/>
            </a:xfrm>
          </p:grpSpPr>
          <p:grpSp>
            <p:nvGrpSpPr>
              <p:cNvPr id="57" name="组合 61"/>
              <p:cNvGrpSpPr/>
              <p:nvPr/>
            </p:nvGrpSpPr>
            <p:grpSpPr>
              <a:xfrm>
                <a:off x="6688395" y="2032964"/>
                <a:ext cx="508976" cy="398493"/>
                <a:chOff x="13433425" y="1704975"/>
                <a:chExt cx="342900" cy="320675"/>
              </a:xfrm>
              <a:solidFill>
                <a:schemeClr val="tx1">
                  <a:lumMod val="50000"/>
                  <a:lumOff val="50000"/>
                </a:schemeClr>
              </a:solidFill>
            </p:grpSpPr>
            <p:sp>
              <p:nvSpPr>
                <p:cNvPr id="59" name="Freeform 38"/>
                <p:cNvSpPr>
                  <a:spLocks/>
                </p:cNvSpPr>
                <p:nvPr/>
              </p:nvSpPr>
              <p:spPr bwMode="auto">
                <a:xfrm>
                  <a:off x="13471525" y="1809750"/>
                  <a:ext cx="38100" cy="171450"/>
                </a:xfrm>
                <a:custGeom>
                  <a:avLst/>
                  <a:gdLst/>
                  <a:ahLst/>
                  <a:cxnLst>
                    <a:cxn ang="0">
                      <a:pos x="24" y="104"/>
                    </a:cxn>
                    <a:cxn ang="0">
                      <a:pos x="24" y="104"/>
                    </a:cxn>
                    <a:cxn ang="0">
                      <a:pos x="22" y="106"/>
                    </a:cxn>
                    <a:cxn ang="0">
                      <a:pos x="20" y="108"/>
                    </a:cxn>
                    <a:cxn ang="0">
                      <a:pos x="2" y="108"/>
                    </a:cxn>
                    <a:cxn ang="0">
                      <a:pos x="2" y="108"/>
                    </a:cxn>
                    <a:cxn ang="0">
                      <a:pos x="0" y="106"/>
                    </a:cxn>
                    <a:cxn ang="0">
                      <a:pos x="0" y="104"/>
                    </a:cxn>
                    <a:cxn ang="0">
                      <a:pos x="0" y="4"/>
                    </a:cxn>
                    <a:cxn ang="0">
                      <a:pos x="0" y="4"/>
                    </a:cxn>
                    <a:cxn ang="0">
                      <a:pos x="0" y="0"/>
                    </a:cxn>
                    <a:cxn ang="0">
                      <a:pos x="2" y="0"/>
                    </a:cxn>
                    <a:cxn ang="0">
                      <a:pos x="20" y="0"/>
                    </a:cxn>
                    <a:cxn ang="0">
                      <a:pos x="20" y="0"/>
                    </a:cxn>
                    <a:cxn ang="0">
                      <a:pos x="22" y="0"/>
                    </a:cxn>
                    <a:cxn ang="0">
                      <a:pos x="24" y="4"/>
                    </a:cxn>
                    <a:cxn ang="0">
                      <a:pos x="24" y="104"/>
                    </a:cxn>
                  </a:cxnLst>
                  <a:rect l="0" t="0" r="r" b="b"/>
                  <a:pathLst>
                    <a:path w="24" h="108">
                      <a:moveTo>
                        <a:pt x="24" y="104"/>
                      </a:moveTo>
                      <a:lnTo>
                        <a:pt x="24" y="104"/>
                      </a:lnTo>
                      <a:lnTo>
                        <a:pt x="22" y="106"/>
                      </a:lnTo>
                      <a:lnTo>
                        <a:pt x="20" y="108"/>
                      </a:lnTo>
                      <a:lnTo>
                        <a:pt x="2" y="108"/>
                      </a:lnTo>
                      <a:lnTo>
                        <a:pt x="2" y="108"/>
                      </a:lnTo>
                      <a:lnTo>
                        <a:pt x="0" y="106"/>
                      </a:lnTo>
                      <a:lnTo>
                        <a:pt x="0" y="104"/>
                      </a:lnTo>
                      <a:lnTo>
                        <a:pt x="0" y="4"/>
                      </a:lnTo>
                      <a:lnTo>
                        <a:pt x="0" y="4"/>
                      </a:lnTo>
                      <a:lnTo>
                        <a:pt x="0" y="0"/>
                      </a:lnTo>
                      <a:lnTo>
                        <a:pt x="2" y="0"/>
                      </a:lnTo>
                      <a:lnTo>
                        <a:pt x="20" y="0"/>
                      </a:lnTo>
                      <a:lnTo>
                        <a:pt x="20" y="0"/>
                      </a:lnTo>
                      <a:lnTo>
                        <a:pt x="22" y="0"/>
                      </a:lnTo>
                      <a:lnTo>
                        <a:pt x="24" y="4"/>
                      </a:lnTo>
                      <a:lnTo>
                        <a:pt x="24" y="104"/>
                      </a:lnTo>
                      <a:close/>
                    </a:path>
                  </a:pathLst>
                </a:custGeom>
                <a:grpFill/>
                <a:ln w="9525">
                  <a:noFill/>
                  <a:round/>
                  <a:headEnd/>
                  <a:tailEnd/>
                </a:ln>
              </p:spPr>
              <p:txBody>
                <a:bodyPr vert="horz" wrap="square" lIns="121916" tIns="60958" rIns="121916" bIns="60958" numCol="1" anchor="t" anchorCtr="0" compatLnSpc="1">
                  <a:prstTxWarp prst="textNoShape">
                    <a:avLst/>
                  </a:prstTxWarp>
                </a:bodyPr>
                <a:lstStyle/>
                <a:p>
                  <a:pPr defTabSz="1219078" fontAlgn="auto">
                    <a:spcBef>
                      <a:spcPts val="0"/>
                    </a:spcBef>
                    <a:spcAft>
                      <a:spcPts val="0"/>
                    </a:spcAft>
                  </a:pPr>
                  <a:endParaRPr lang="zh-CN" altLang="en-US" sz="3200">
                    <a:solidFill>
                      <a:srgbClr val="000000"/>
                    </a:solidFill>
                    <a:latin typeface="Calibri"/>
                  </a:endParaRPr>
                </a:p>
              </p:txBody>
            </p:sp>
            <p:sp>
              <p:nvSpPr>
                <p:cNvPr id="60" name="Freeform 39"/>
                <p:cNvSpPr>
                  <a:spLocks/>
                </p:cNvSpPr>
                <p:nvPr/>
              </p:nvSpPr>
              <p:spPr bwMode="auto">
                <a:xfrm>
                  <a:off x="13528675" y="1809750"/>
                  <a:ext cx="38100" cy="171450"/>
                </a:xfrm>
                <a:custGeom>
                  <a:avLst/>
                  <a:gdLst/>
                  <a:ahLst/>
                  <a:cxnLst>
                    <a:cxn ang="0">
                      <a:pos x="24" y="104"/>
                    </a:cxn>
                    <a:cxn ang="0">
                      <a:pos x="24" y="104"/>
                    </a:cxn>
                    <a:cxn ang="0">
                      <a:pos x="22" y="106"/>
                    </a:cxn>
                    <a:cxn ang="0">
                      <a:pos x="20" y="108"/>
                    </a:cxn>
                    <a:cxn ang="0">
                      <a:pos x="4" y="108"/>
                    </a:cxn>
                    <a:cxn ang="0">
                      <a:pos x="4" y="108"/>
                    </a:cxn>
                    <a:cxn ang="0">
                      <a:pos x="0" y="106"/>
                    </a:cxn>
                    <a:cxn ang="0">
                      <a:pos x="0" y="104"/>
                    </a:cxn>
                    <a:cxn ang="0">
                      <a:pos x="0" y="4"/>
                    </a:cxn>
                    <a:cxn ang="0">
                      <a:pos x="0" y="4"/>
                    </a:cxn>
                    <a:cxn ang="0">
                      <a:pos x="0" y="0"/>
                    </a:cxn>
                    <a:cxn ang="0">
                      <a:pos x="4" y="0"/>
                    </a:cxn>
                    <a:cxn ang="0">
                      <a:pos x="20" y="0"/>
                    </a:cxn>
                    <a:cxn ang="0">
                      <a:pos x="20" y="0"/>
                    </a:cxn>
                    <a:cxn ang="0">
                      <a:pos x="22" y="0"/>
                    </a:cxn>
                    <a:cxn ang="0">
                      <a:pos x="24" y="4"/>
                    </a:cxn>
                    <a:cxn ang="0">
                      <a:pos x="24" y="104"/>
                    </a:cxn>
                  </a:cxnLst>
                  <a:rect l="0" t="0" r="r" b="b"/>
                  <a:pathLst>
                    <a:path w="24" h="108">
                      <a:moveTo>
                        <a:pt x="24" y="104"/>
                      </a:moveTo>
                      <a:lnTo>
                        <a:pt x="24" y="104"/>
                      </a:lnTo>
                      <a:lnTo>
                        <a:pt x="22" y="106"/>
                      </a:lnTo>
                      <a:lnTo>
                        <a:pt x="20" y="108"/>
                      </a:lnTo>
                      <a:lnTo>
                        <a:pt x="4" y="108"/>
                      </a:lnTo>
                      <a:lnTo>
                        <a:pt x="4" y="108"/>
                      </a:lnTo>
                      <a:lnTo>
                        <a:pt x="0" y="106"/>
                      </a:lnTo>
                      <a:lnTo>
                        <a:pt x="0" y="104"/>
                      </a:lnTo>
                      <a:lnTo>
                        <a:pt x="0" y="4"/>
                      </a:lnTo>
                      <a:lnTo>
                        <a:pt x="0" y="4"/>
                      </a:lnTo>
                      <a:lnTo>
                        <a:pt x="0" y="0"/>
                      </a:lnTo>
                      <a:lnTo>
                        <a:pt x="4" y="0"/>
                      </a:lnTo>
                      <a:lnTo>
                        <a:pt x="20" y="0"/>
                      </a:lnTo>
                      <a:lnTo>
                        <a:pt x="20" y="0"/>
                      </a:lnTo>
                      <a:lnTo>
                        <a:pt x="22" y="0"/>
                      </a:lnTo>
                      <a:lnTo>
                        <a:pt x="24" y="4"/>
                      </a:lnTo>
                      <a:lnTo>
                        <a:pt x="24" y="104"/>
                      </a:lnTo>
                      <a:close/>
                    </a:path>
                  </a:pathLst>
                </a:custGeom>
                <a:grpFill/>
                <a:ln w="9525">
                  <a:noFill/>
                  <a:round/>
                  <a:headEnd/>
                  <a:tailEnd/>
                </a:ln>
              </p:spPr>
              <p:txBody>
                <a:bodyPr vert="horz" wrap="square" lIns="121916" tIns="60958" rIns="121916" bIns="60958" numCol="1" anchor="t" anchorCtr="0" compatLnSpc="1">
                  <a:prstTxWarp prst="textNoShape">
                    <a:avLst/>
                  </a:prstTxWarp>
                </a:bodyPr>
                <a:lstStyle/>
                <a:p>
                  <a:pPr defTabSz="1219078" fontAlgn="auto">
                    <a:spcBef>
                      <a:spcPts val="0"/>
                    </a:spcBef>
                    <a:spcAft>
                      <a:spcPts val="0"/>
                    </a:spcAft>
                  </a:pPr>
                  <a:endParaRPr lang="zh-CN" altLang="en-US" sz="3200">
                    <a:solidFill>
                      <a:srgbClr val="000000"/>
                    </a:solidFill>
                    <a:latin typeface="Calibri"/>
                  </a:endParaRPr>
                </a:p>
              </p:txBody>
            </p:sp>
            <p:sp>
              <p:nvSpPr>
                <p:cNvPr id="61" name="Freeform 40"/>
                <p:cNvSpPr>
                  <a:spLocks/>
                </p:cNvSpPr>
                <p:nvPr/>
              </p:nvSpPr>
              <p:spPr bwMode="auto">
                <a:xfrm>
                  <a:off x="13642975" y="1809750"/>
                  <a:ext cx="38100" cy="171450"/>
                </a:xfrm>
                <a:custGeom>
                  <a:avLst/>
                  <a:gdLst/>
                  <a:ahLst/>
                  <a:cxnLst>
                    <a:cxn ang="0">
                      <a:pos x="24" y="104"/>
                    </a:cxn>
                    <a:cxn ang="0">
                      <a:pos x="24" y="104"/>
                    </a:cxn>
                    <a:cxn ang="0">
                      <a:pos x="24" y="106"/>
                    </a:cxn>
                    <a:cxn ang="0">
                      <a:pos x="20" y="108"/>
                    </a:cxn>
                    <a:cxn ang="0">
                      <a:pos x="4" y="108"/>
                    </a:cxn>
                    <a:cxn ang="0">
                      <a:pos x="4" y="108"/>
                    </a:cxn>
                    <a:cxn ang="0">
                      <a:pos x="2" y="106"/>
                    </a:cxn>
                    <a:cxn ang="0">
                      <a:pos x="0" y="104"/>
                    </a:cxn>
                    <a:cxn ang="0">
                      <a:pos x="0" y="4"/>
                    </a:cxn>
                    <a:cxn ang="0">
                      <a:pos x="0" y="4"/>
                    </a:cxn>
                    <a:cxn ang="0">
                      <a:pos x="2" y="0"/>
                    </a:cxn>
                    <a:cxn ang="0">
                      <a:pos x="4" y="0"/>
                    </a:cxn>
                    <a:cxn ang="0">
                      <a:pos x="20" y="0"/>
                    </a:cxn>
                    <a:cxn ang="0">
                      <a:pos x="20" y="0"/>
                    </a:cxn>
                    <a:cxn ang="0">
                      <a:pos x="24" y="0"/>
                    </a:cxn>
                    <a:cxn ang="0">
                      <a:pos x="24" y="4"/>
                    </a:cxn>
                    <a:cxn ang="0">
                      <a:pos x="24" y="104"/>
                    </a:cxn>
                  </a:cxnLst>
                  <a:rect l="0" t="0" r="r" b="b"/>
                  <a:pathLst>
                    <a:path w="24" h="108">
                      <a:moveTo>
                        <a:pt x="24" y="104"/>
                      </a:moveTo>
                      <a:lnTo>
                        <a:pt x="24" y="104"/>
                      </a:lnTo>
                      <a:lnTo>
                        <a:pt x="24" y="106"/>
                      </a:lnTo>
                      <a:lnTo>
                        <a:pt x="20" y="108"/>
                      </a:lnTo>
                      <a:lnTo>
                        <a:pt x="4" y="108"/>
                      </a:lnTo>
                      <a:lnTo>
                        <a:pt x="4" y="108"/>
                      </a:lnTo>
                      <a:lnTo>
                        <a:pt x="2" y="106"/>
                      </a:lnTo>
                      <a:lnTo>
                        <a:pt x="0" y="104"/>
                      </a:lnTo>
                      <a:lnTo>
                        <a:pt x="0" y="4"/>
                      </a:lnTo>
                      <a:lnTo>
                        <a:pt x="0" y="4"/>
                      </a:lnTo>
                      <a:lnTo>
                        <a:pt x="2" y="0"/>
                      </a:lnTo>
                      <a:lnTo>
                        <a:pt x="4" y="0"/>
                      </a:lnTo>
                      <a:lnTo>
                        <a:pt x="20" y="0"/>
                      </a:lnTo>
                      <a:lnTo>
                        <a:pt x="20" y="0"/>
                      </a:lnTo>
                      <a:lnTo>
                        <a:pt x="24" y="0"/>
                      </a:lnTo>
                      <a:lnTo>
                        <a:pt x="24" y="4"/>
                      </a:lnTo>
                      <a:lnTo>
                        <a:pt x="24" y="104"/>
                      </a:lnTo>
                      <a:close/>
                    </a:path>
                  </a:pathLst>
                </a:custGeom>
                <a:grpFill/>
                <a:ln w="9525">
                  <a:noFill/>
                  <a:round/>
                  <a:headEnd/>
                  <a:tailEnd/>
                </a:ln>
              </p:spPr>
              <p:txBody>
                <a:bodyPr vert="horz" wrap="square" lIns="121916" tIns="60958" rIns="121916" bIns="60958" numCol="1" anchor="t" anchorCtr="0" compatLnSpc="1">
                  <a:prstTxWarp prst="textNoShape">
                    <a:avLst/>
                  </a:prstTxWarp>
                </a:bodyPr>
                <a:lstStyle/>
                <a:p>
                  <a:pPr defTabSz="1219078" fontAlgn="auto">
                    <a:spcBef>
                      <a:spcPts val="0"/>
                    </a:spcBef>
                    <a:spcAft>
                      <a:spcPts val="0"/>
                    </a:spcAft>
                  </a:pPr>
                  <a:endParaRPr lang="zh-CN" altLang="en-US" sz="3200">
                    <a:solidFill>
                      <a:srgbClr val="000000"/>
                    </a:solidFill>
                    <a:latin typeface="Calibri"/>
                  </a:endParaRPr>
                </a:p>
              </p:txBody>
            </p:sp>
            <p:sp>
              <p:nvSpPr>
                <p:cNvPr id="62" name="Freeform 41"/>
                <p:cNvSpPr>
                  <a:spLocks/>
                </p:cNvSpPr>
                <p:nvPr/>
              </p:nvSpPr>
              <p:spPr bwMode="auto">
                <a:xfrm>
                  <a:off x="13585825" y="1809750"/>
                  <a:ext cx="38100" cy="171450"/>
                </a:xfrm>
                <a:custGeom>
                  <a:avLst/>
                  <a:gdLst/>
                  <a:ahLst/>
                  <a:cxnLst>
                    <a:cxn ang="0">
                      <a:pos x="24" y="104"/>
                    </a:cxn>
                    <a:cxn ang="0">
                      <a:pos x="24" y="104"/>
                    </a:cxn>
                    <a:cxn ang="0">
                      <a:pos x="22" y="106"/>
                    </a:cxn>
                    <a:cxn ang="0">
                      <a:pos x="20" y="108"/>
                    </a:cxn>
                    <a:cxn ang="0">
                      <a:pos x="4" y="108"/>
                    </a:cxn>
                    <a:cxn ang="0">
                      <a:pos x="4" y="108"/>
                    </a:cxn>
                    <a:cxn ang="0">
                      <a:pos x="2" y="106"/>
                    </a:cxn>
                    <a:cxn ang="0">
                      <a:pos x="0" y="104"/>
                    </a:cxn>
                    <a:cxn ang="0">
                      <a:pos x="0" y="4"/>
                    </a:cxn>
                    <a:cxn ang="0">
                      <a:pos x="0" y="4"/>
                    </a:cxn>
                    <a:cxn ang="0">
                      <a:pos x="2" y="0"/>
                    </a:cxn>
                    <a:cxn ang="0">
                      <a:pos x="4" y="0"/>
                    </a:cxn>
                    <a:cxn ang="0">
                      <a:pos x="20" y="0"/>
                    </a:cxn>
                    <a:cxn ang="0">
                      <a:pos x="20" y="0"/>
                    </a:cxn>
                    <a:cxn ang="0">
                      <a:pos x="22" y="0"/>
                    </a:cxn>
                    <a:cxn ang="0">
                      <a:pos x="24" y="4"/>
                    </a:cxn>
                    <a:cxn ang="0">
                      <a:pos x="24" y="104"/>
                    </a:cxn>
                  </a:cxnLst>
                  <a:rect l="0" t="0" r="r" b="b"/>
                  <a:pathLst>
                    <a:path w="24" h="108">
                      <a:moveTo>
                        <a:pt x="24" y="104"/>
                      </a:moveTo>
                      <a:lnTo>
                        <a:pt x="24" y="104"/>
                      </a:lnTo>
                      <a:lnTo>
                        <a:pt x="22" y="106"/>
                      </a:lnTo>
                      <a:lnTo>
                        <a:pt x="20" y="108"/>
                      </a:lnTo>
                      <a:lnTo>
                        <a:pt x="4" y="108"/>
                      </a:lnTo>
                      <a:lnTo>
                        <a:pt x="4" y="108"/>
                      </a:lnTo>
                      <a:lnTo>
                        <a:pt x="2" y="106"/>
                      </a:lnTo>
                      <a:lnTo>
                        <a:pt x="0" y="104"/>
                      </a:lnTo>
                      <a:lnTo>
                        <a:pt x="0" y="4"/>
                      </a:lnTo>
                      <a:lnTo>
                        <a:pt x="0" y="4"/>
                      </a:lnTo>
                      <a:lnTo>
                        <a:pt x="2" y="0"/>
                      </a:lnTo>
                      <a:lnTo>
                        <a:pt x="4" y="0"/>
                      </a:lnTo>
                      <a:lnTo>
                        <a:pt x="20" y="0"/>
                      </a:lnTo>
                      <a:lnTo>
                        <a:pt x="20" y="0"/>
                      </a:lnTo>
                      <a:lnTo>
                        <a:pt x="22" y="0"/>
                      </a:lnTo>
                      <a:lnTo>
                        <a:pt x="24" y="4"/>
                      </a:lnTo>
                      <a:lnTo>
                        <a:pt x="24" y="104"/>
                      </a:lnTo>
                      <a:close/>
                    </a:path>
                  </a:pathLst>
                </a:custGeom>
                <a:grpFill/>
                <a:ln w="9525">
                  <a:noFill/>
                  <a:round/>
                  <a:headEnd/>
                  <a:tailEnd/>
                </a:ln>
              </p:spPr>
              <p:txBody>
                <a:bodyPr vert="horz" wrap="square" lIns="121916" tIns="60958" rIns="121916" bIns="60958" numCol="1" anchor="t" anchorCtr="0" compatLnSpc="1">
                  <a:prstTxWarp prst="textNoShape">
                    <a:avLst/>
                  </a:prstTxWarp>
                </a:bodyPr>
                <a:lstStyle/>
                <a:p>
                  <a:pPr defTabSz="1219078" fontAlgn="auto">
                    <a:spcBef>
                      <a:spcPts val="0"/>
                    </a:spcBef>
                    <a:spcAft>
                      <a:spcPts val="0"/>
                    </a:spcAft>
                  </a:pPr>
                  <a:endParaRPr lang="zh-CN" altLang="en-US" sz="3200">
                    <a:solidFill>
                      <a:srgbClr val="000000"/>
                    </a:solidFill>
                    <a:latin typeface="Calibri"/>
                  </a:endParaRPr>
                </a:p>
              </p:txBody>
            </p:sp>
            <p:sp>
              <p:nvSpPr>
                <p:cNvPr id="63" name="Freeform 42"/>
                <p:cNvSpPr>
                  <a:spLocks/>
                </p:cNvSpPr>
                <p:nvPr/>
              </p:nvSpPr>
              <p:spPr bwMode="auto">
                <a:xfrm>
                  <a:off x="13700125" y="1809750"/>
                  <a:ext cx="38100" cy="171450"/>
                </a:xfrm>
                <a:custGeom>
                  <a:avLst/>
                  <a:gdLst/>
                  <a:ahLst/>
                  <a:cxnLst>
                    <a:cxn ang="0">
                      <a:pos x="24" y="106"/>
                    </a:cxn>
                    <a:cxn ang="0">
                      <a:pos x="24" y="106"/>
                    </a:cxn>
                    <a:cxn ang="0">
                      <a:pos x="24" y="108"/>
                    </a:cxn>
                    <a:cxn ang="0">
                      <a:pos x="22" y="108"/>
                    </a:cxn>
                    <a:cxn ang="0">
                      <a:pos x="4" y="108"/>
                    </a:cxn>
                    <a:cxn ang="0">
                      <a:pos x="4" y="108"/>
                    </a:cxn>
                    <a:cxn ang="0">
                      <a:pos x="2" y="108"/>
                    </a:cxn>
                    <a:cxn ang="0">
                      <a:pos x="0" y="106"/>
                    </a:cxn>
                    <a:cxn ang="0">
                      <a:pos x="0" y="4"/>
                    </a:cxn>
                    <a:cxn ang="0">
                      <a:pos x="0" y="4"/>
                    </a:cxn>
                    <a:cxn ang="0">
                      <a:pos x="2" y="2"/>
                    </a:cxn>
                    <a:cxn ang="0">
                      <a:pos x="4" y="0"/>
                    </a:cxn>
                    <a:cxn ang="0">
                      <a:pos x="22" y="0"/>
                    </a:cxn>
                    <a:cxn ang="0">
                      <a:pos x="22" y="0"/>
                    </a:cxn>
                    <a:cxn ang="0">
                      <a:pos x="24" y="2"/>
                    </a:cxn>
                    <a:cxn ang="0">
                      <a:pos x="24" y="4"/>
                    </a:cxn>
                    <a:cxn ang="0">
                      <a:pos x="24" y="106"/>
                    </a:cxn>
                  </a:cxnLst>
                  <a:rect l="0" t="0" r="r" b="b"/>
                  <a:pathLst>
                    <a:path w="24" h="108">
                      <a:moveTo>
                        <a:pt x="24" y="106"/>
                      </a:moveTo>
                      <a:lnTo>
                        <a:pt x="24" y="106"/>
                      </a:lnTo>
                      <a:lnTo>
                        <a:pt x="24" y="108"/>
                      </a:lnTo>
                      <a:lnTo>
                        <a:pt x="22" y="108"/>
                      </a:lnTo>
                      <a:lnTo>
                        <a:pt x="4" y="108"/>
                      </a:lnTo>
                      <a:lnTo>
                        <a:pt x="4" y="108"/>
                      </a:lnTo>
                      <a:lnTo>
                        <a:pt x="2" y="108"/>
                      </a:lnTo>
                      <a:lnTo>
                        <a:pt x="0" y="106"/>
                      </a:lnTo>
                      <a:lnTo>
                        <a:pt x="0" y="4"/>
                      </a:lnTo>
                      <a:lnTo>
                        <a:pt x="0" y="4"/>
                      </a:lnTo>
                      <a:lnTo>
                        <a:pt x="2" y="2"/>
                      </a:lnTo>
                      <a:lnTo>
                        <a:pt x="4" y="0"/>
                      </a:lnTo>
                      <a:lnTo>
                        <a:pt x="22" y="0"/>
                      </a:lnTo>
                      <a:lnTo>
                        <a:pt x="22" y="0"/>
                      </a:lnTo>
                      <a:lnTo>
                        <a:pt x="24" y="2"/>
                      </a:lnTo>
                      <a:lnTo>
                        <a:pt x="24" y="4"/>
                      </a:lnTo>
                      <a:lnTo>
                        <a:pt x="24" y="106"/>
                      </a:lnTo>
                      <a:close/>
                    </a:path>
                  </a:pathLst>
                </a:custGeom>
                <a:grpFill/>
                <a:ln w="9525">
                  <a:noFill/>
                  <a:round/>
                  <a:headEnd/>
                  <a:tailEnd/>
                </a:ln>
              </p:spPr>
              <p:txBody>
                <a:bodyPr vert="horz" wrap="square" lIns="121916" tIns="60958" rIns="121916" bIns="60958" numCol="1" anchor="t" anchorCtr="0" compatLnSpc="1">
                  <a:prstTxWarp prst="textNoShape">
                    <a:avLst/>
                  </a:prstTxWarp>
                </a:bodyPr>
                <a:lstStyle/>
                <a:p>
                  <a:pPr defTabSz="1219078" fontAlgn="auto">
                    <a:spcBef>
                      <a:spcPts val="0"/>
                    </a:spcBef>
                    <a:spcAft>
                      <a:spcPts val="0"/>
                    </a:spcAft>
                  </a:pPr>
                  <a:endParaRPr lang="zh-CN" altLang="en-US" sz="3200">
                    <a:solidFill>
                      <a:srgbClr val="000000"/>
                    </a:solidFill>
                    <a:latin typeface="Calibri"/>
                  </a:endParaRPr>
                </a:p>
              </p:txBody>
            </p:sp>
            <p:sp>
              <p:nvSpPr>
                <p:cNvPr id="64" name="Freeform 43"/>
                <p:cNvSpPr>
                  <a:spLocks/>
                </p:cNvSpPr>
                <p:nvPr/>
              </p:nvSpPr>
              <p:spPr bwMode="auto">
                <a:xfrm>
                  <a:off x="13462000" y="1704975"/>
                  <a:ext cx="285750" cy="88900"/>
                </a:xfrm>
                <a:custGeom>
                  <a:avLst/>
                  <a:gdLst/>
                  <a:ahLst/>
                  <a:cxnLst>
                    <a:cxn ang="0">
                      <a:pos x="58" y="8"/>
                    </a:cxn>
                    <a:cxn ang="0">
                      <a:pos x="58" y="8"/>
                    </a:cxn>
                    <a:cxn ang="0">
                      <a:pos x="64" y="6"/>
                    </a:cxn>
                    <a:cxn ang="0">
                      <a:pos x="72" y="2"/>
                    </a:cxn>
                    <a:cxn ang="0">
                      <a:pos x="90" y="0"/>
                    </a:cxn>
                    <a:cxn ang="0">
                      <a:pos x="108" y="2"/>
                    </a:cxn>
                    <a:cxn ang="0">
                      <a:pos x="116" y="6"/>
                    </a:cxn>
                    <a:cxn ang="0">
                      <a:pos x="122" y="8"/>
                    </a:cxn>
                    <a:cxn ang="0">
                      <a:pos x="168" y="36"/>
                    </a:cxn>
                    <a:cxn ang="0">
                      <a:pos x="168" y="36"/>
                    </a:cxn>
                    <a:cxn ang="0">
                      <a:pos x="178" y="44"/>
                    </a:cxn>
                    <a:cxn ang="0">
                      <a:pos x="180" y="48"/>
                    </a:cxn>
                    <a:cxn ang="0">
                      <a:pos x="180" y="50"/>
                    </a:cxn>
                    <a:cxn ang="0">
                      <a:pos x="178" y="52"/>
                    </a:cxn>
                    <a:cxn ang="0">
                      <a:pos x="174" y="54"/>
                    </a:cxn>
                    <a:cxn ang="0">
                      <a:pos x="162" y="56"/>
                    </a:cxn>
                    <a:cxn ang="0">
                      <a:pos x="128" y="56"/>
                    </a:cxn>
                    <a:cxn ang="0">
                      <a:pos x="128" y="56"/>
                    </a:cxn>
                    <a:cxn ang="0">
                      <a:pos x="52" y="56"/>
                    </a:cxn>
                    <a:cxn ang="0">
                      <a:pos x="18" y="56"/>
                    </a:cxn>
                    <a:cxn ang="0">
                      <a:pos x="18" y="56"/>
                    </a:cxn>
                    <a:cxn ang="0">
                      <a:pos x="6" y="54"/>
                    </a:cxn>
                    <a:cxn ang="0">
                      <a:pos x="2" y="52"/>
                    </a:cxn>
                    <a:cxn ang="0">
                      <a:pos x="0" y="50"/>
                    </a:cxn>
                    <a:cxn ang="0">
                      <a:pos x="0" y="48"/>
                    </a:cxn>
                    <a:cxn ang="0">
                      <a:pos x="2" y="44"/>
                    </a:cxn>
                    <a:cxn ang="0">
                      <a:pos x="12" y="36"/>
                    </a:cxn>
                    <a:cxn ang="0">
                      <a:pos x="58" y="8"/>
                    </a:cxn>
                  </a:cxnLst>
                  <a:rect l="0" t="0" r="r" b="b"/>
                  <a:pathLst>
                    <a:path w="180" h="56">
                      <a:moveTo>
                        <a:pt x="58" y="8"/>
                      </a:moveTo>
                      <a:lnTo>
                        <a:pt x="58" y="8"/>
                      </a:lnTo>
                      <a:lnTo>
                        <a:pt x="64" y="6"/>
                      </a:lnTo>
                      <a:lnTo>
                        <a:pt x="72" y="2"/>
                      </a:lnTo>
                      <a:lnTo>
                        <a:pt x="90" y="0"/>
                      </a:lnTo>
                      <a:lnTo>
                        <a:pt x="108" y="2"/>
                      </a:lnTo>
                      <a:lnTo>
                        <a:pt x="116" y="6"/>
                      </a:lnTo>
                      <a:lnTo>
                        <a:pt x="122" y="8"/>
                      </a:lnTo>
                      <a:lnTo>
                        <a:pt x="168" y="36"/>
                      </a:lnTo>
                      <a:lnTo>
                        <a:pt x="168" y="36"/>
                      </a:lnTo>
                      <a:lnTo>
                        <a:pt x="178" y="44"/>
                      </a:lnTo>
                      <a:lnTo>
                        <a:pt x="180" y="48"/>
                      </a:lnTo>
                      <a:lnTo>
                        <a:pt x="180" y="50"/>
                      </a:lnTo>
                      <a:lnTo>
                        <a:pt x="178" y="52"/>
                      </a:lnTo>
                      <a:lnTo>
                        <a:pt x="174" y="54"/>
                      </a:lnTo>
                      <a:lnTo>
                        <a:pt x="162" y="56"/>
                      </a:lnTo>
                      <a:lnTo>
                        <a:pt x="128" y="56"/>
                      </a:lnTo>
                      <a:lnTo>
                        <a:pt x="128" y="56"/>
                      </a:lnTo>
                      <a:lnTo>
                        <a:pt x="52" y="56"/>
                      </a:lnTo>
                      <a:lnTo>
                        <a:pt x="18" y="56"/>
                      </a:lnTo>
                      <a:lnTo>
                        <a:pt x="18" y="56"/>
                      </a:lnTo>
                      <a:lnTo>
                        <a:pt x="6" y="54"/>
                      </a:lnTo>
                      <a:lnTo>
                        <a:pt x="2" y="52"/>
                      </a:lnTo>
                      <a:lnTo>
                        <a:pt x="0" y="50"/>
                      </a:lnTo>
                      <a:lnTo>
                        <a:pt x="0" y="48"/>
                      </a:lnTo>
                      <a:lnTo>
                        <a:pt x="2" y="44"/>
                      </a:lnTo>
                      <a:lnTo>
                        <a:pt x="12" y="36"/>
                      </a:lnTo>
                      <a:lnTo>
                        <a:pt x="58" y="8"/>
                      </a:lnTo>
                      <a:close/>
                    </a:path>
                  </a:pathLst>
                </a:custGeom>
                <a:grpFill/>
                <a:ln w="9525">
                  <a:noFill/>
                  <a:round/>
                  <a:headEnd/>
                  <a:tailEnd/>
                </a:ln>
              </p:spPr>
              <p:txBody>
                <a:bodyPr vert="horz" wrap="square" lIns="121916" tIns="60958" rIns="121916" bIns="60958" numCol="1" anchor="t" anchorCtr="0" compatLnSpc="1">
                  <a:prstTxWarp prst="textNoShape">
                    <a:avLst/>
                  </a:prstTxWarp>
                </a:bodyPr>
                <a:lstStyle/>
                <a:p>
                  <a:pPr defTabSz="1219078" fontAlgn="auto">
                    <a:spcBef>
                      <a:spcPts val="0"/>
                    </a:spcBef>
                    <a:spcAft>
                      <a:spcPts val="0"/>
                    </a:spcAft>
                  </a:pPr>
                  <a:endParaRPr lang="zh-CN" altLang="en-US" sz="3200">
                    <a:solidFill>
                      <a:srgbClr val="000000"/>
                    </a:solidFill>
                    <a:latin typeface="Calibri"/>
                  </a:endParaRPr>
                </a:p>
              </p:txBody>
            </p:sp>
            <p:sp>
              <p:nvSpPr>
                <p:cNvPr id="65" name="Freeform 44"/>
                <p:cNvSpPr>
                  <a:spLocks noEditPoints="1"/>
                </p:cNvSpPr>
                <p:nvPr/>
              </p:nvSpPr>
              <p:spPr bwMode="auto">
                <a:xfrm>
                  <a:off x="13433425" y="1987550"/>
                  <a:ext cx="342900" cy="38100"/>
                </a:xfrm>
                <a:custGeom>
                  <a:avLst/>
                  <a:gdLst/>
                  <a:ahLst/>
                  <a:cxnLst>
                    <a:cxn ang="0">
                      <a:pos x="212" y="0"/>
                    </a:cxn>
                    <a:cxn ang="0">
                      <a:pos x="4" y="0"/>
                    </a:cxn>
                    <a:cxn ang="0">
                      <a:pos x="4" y="0"/>
                    </a:cxn>
                    <a:cxn ang="0">
                      <a:pos x="2" y="0"/>
                    </a:cxn>
                    <a:cxn ang="0">
                      <a:pos x="0" y="2"/>
                    </a:cxn>
                    <a:cxn ang="0">
                      <a:pos x="0" y="22"/>
                    </a:cxn>
                    <a:cxn ang="0">
                      <a:pos x="0" y="22"/>
                    </a:cxn>
                    <a:cxn ang="0">
                      <a:pos x="2" y="24"/>
                    </a:cxn>
                    <a:cxn ang="0">
                      <a:pos x="4" y="24"/>
                    </a:cxn>
                    <a:cxn ang="0">
                      <a:pos x="212" y="24"/>
                    </a:cxn>
                    <a:cxn ang="0">
                      <a:pos x="212" y="24"/>
                    </a:cxn>
                    <a:cxn ang="0">
                      <a:pos x="214" y="24"/>
                    </a:cxn>
                    <a:cxn ang="0">
                      <a:pos x="216" y="22"/>
                    </a:cxn>
                    <a:cxn ang="0">
                      <a:pos x="216" y="2"/>
                    </a:cxn>
                    <a:cxn ang="0">
                      <a:pos x="216" y="2"/>
                    </a:cxn>
                    <a:cxn ang="0">
                      <a:pos x="214" y="0"/>
                    </a:cxn>
                    <a:cxn ang="0">
                      <a:pos x="212" y="0"/>
                    </a:cxn>
                    <a:cxn ang="0">
                      <a:pos x="212" y="0"/>
                    </a:cxn>
                    <a:cxn ang="0">
                      <a:pos x="148" y="18"/>
                    </a:cxn>
                    <a:cxn ang="0">
                      <a:pos x="148" y="18"/>
                    </a:cxn>
                    <a:cxn ang="0">
                      <a:pos x="146" y="20"/>
                    </a:cxn>
                    <a:cxn ang="0">
                      <a:pos x="144" y="20"/>
                    </a:cxn>
                    <a:cxn ang="0">
                      <a:pos x="72" y="20"/>
                    </a:cxn>
                    <a:cxn ang="0">
                      <a:pos x="72" y="20"/>
                    </a:cxn>
                    <a:cxn ang="0">
                      <a:pos x="70" y="20"/>
                    </a:cxn>
                    <a:cxn ang="0">
                      <a:pos x="68" y="18"/>
                    </a:cxn>
                    <a:cxn ang="0">
                      <a:pos x="68" y="16"/>
                    </a:cxn>
                    <a:cxn ang="0">
                      <a:pos x="68" y="16"/>
                    </a:cxn>
                    <a:cxn ang="0">
                      <a:pos x="70" y="14"/>
                    </a:cxn>
                    <a:cxn ang="0">
                      <a:pos x="72" y="14"/>
                    </a:cxn>
                    <a:cxn ang="0">
                      <a:pos x="144" y="14"/>
                    </a:cxn>
                    <a:cxn ang="0">
                      <a:pos x="144" y="14"/>
                    </a:cxn>
                    <a:cxn ang="0">
                      <a:pos x="146" y="14"/>
                    </a:cxn>
                    <a:cxn ang="0">
                      <a:pos x="148" y="16"/>
                    </a:cxn>
                    <a:cxn ang="0">
                      <a:pos x="148" y="18"/>
                    </a:cxn>
                    <a:cxn ang="0">
                      <a:pos x="148" y="8"/>
                    </a:cxn>
                    <a:cxn ang="0">
                      <a:pos x="148" y="8"/>
                    </a:cxn>
                    <a:cxn ang="0">
                      <a:pos x="146" y="10"/>
                    </a:cxn>
                    <a:cxn ang="0">
                      <a:pos x="144" y="10"/>
                    </a:cxn>
                    <a:cxn ang="0">
                      <a:pos x="72" y="10"/>
                    </a:cxn>
                    <a:cxn ang="0">
                      <a:pos x="72" y="10"/>
                    </a:cxn>
                    <a:cxn ang="0">
                      <a:pos x="70" y="10"/>
                    </a:cxn>
                    <a:cxn ang="0">
                      <a:pos x="68" y="8"/>
                    </a:cxn>
                    <a:cxn ang="0">
                      <a:pos x="68" y="6"/>
                    </a:cxn>
                    <a:cxn ang="0">
                      <a:pos x="68" y="6"/>
                    </a:cxn>
                    <a:cxn ang="0">
                      <a:pos x="70" y="4"/>
                    </a:cxn>
                    <a:cxn ang="0">
                      <a:pos x="72" y="4"/>
                    </a:cxn>
                    <a:cxn ang="0">
                      <a:pos x="144" y="4"/>
                    </a:cxn>
                    <a:cxn ang="0">
                      <a:pos x="144" y="4"/>
                    </a:cxn>
                    <a:cxn ang="0">
                      <a:pos x="146" y="4"/>
                    </a:cxn>
                    <a:cxn ang="0">
                      <a:pos x="148" y="6"/>
                    </a:cxn>
                    <a:cxn ang="0">
                      <a:pos x="148" y="8"/>
                    </a:cxn>
                  </a:cxnLst>
                  <a:rect l="0" t="0" r="r" b="b"/>
                  <a:pathLst>
                    <a:path w="216" h="24">
                      <a:moveTo>
                        <a:pt x="212" y="0"/>
                      </a:moveTo>
                      <a:lnTo>
                        <a:pt x="4" y="0"/>
                      </a:lnTo>
                      <a:lnTo>
                        <a:pt x="4" y="0"/>
                      </a:lnTo>
                      <a:lnTo>
                        <a:pt x="2" y="0"/>
                      </a:lnTo>
                      <a:lnTo>
                        <a:pt x="0" y="2"/>
                      </a:lnTo>
                      <a:lnTo>
                        <a:pt x="0" y="22"/>
                      </a:lnTo>
                      <a:lnTo>
                        <a:pt x="0" y="22"/>
                      </a:lnTo>
                      <a:lnTo>
                        <a:pt x="2" y="24"/>
                      </a:lnTo>
                      <a:lnTo>
                        <a:pt x="4" y="24"/>
                      </a:lnTo>
                      <a:lnTo>
                        <a:pt x="212" y="24"/>
                      </a:lnTo>
                      <a:lnTo>
                        <a:pt x="212" y="24"/>
                      </a:lnTo>
                      <a:lnTo>
                        <a:pt x="214" y="24"/>
                      </a:lnTo>
                      <a:lnTo>
                        <a:pt x="216" y="22"/>
                      </a:lnTo>
                      <a:lnTo>
                        <a:pt x="216" y="2"/>
                      </a:lnTo>
                      <a:lnTo>
                        <a:pt x="216" y="2"/>
                      </a:lnTo>
                      <a:lnTo>
                        <a:pt x="214" y="0"/>
                      </a:lnTo>
                      <a:lnTo>
                        <a:pt x="212" y="0"/>
                      </a:lnTo>
                      <a:lnTo>
                        <a:pt x="212" y="0"/>
                      </a:lnTo>
                      <a:close/>
                      <a:moveTo>
                        <a:pt x="148" y="18"/>
                      </a:moveTo>
                      <a:lnTo>
                        <a:pt x="148" y="18"/>
                      </a:lnTo>
                      <a:lnTo>
                        <a:pt x="146" y="20"/>
                      </a:lnTo>
                      <a:lnTo>
                        <a:pt x="144" y="20"/>
                      </a:lnTo>
                      <a:lnTo>
                        <a:pt x="72" y="20"/>
                      </a:lnTo>
                      <a:lnTo>
                        <a:pt x="72" y="20"/>
                      </a:lnTo>
                      <a:lnTo>
                        <a:pt x="70" y="20"/>
                      </a:lnTo>
                      <a:lnTo>
                        <a:pt x="68" y="18"/>
                      </a:lnTo>
                      <a:lnTo>
                        <a:pt x="68" y="16"/>
                      </a:lnTo>
                      <a:lnTo>
                        <a:pt x="68" y="16"/>
                      </a:lnTo>
                      <a:lnTo>
                        <a:pt x="70" y="14"/>
                      </a:lnTo>
                      <a:lnTo>
                        <a:pt x="72" y="14"/>
                      </a:lnTo>
                      <a:lnTo>
                        <a:pt x="144" y="14"/>
                      </a:lnTo>
                      <a:lnTo>
                        <a:pt x="144" y="14"/>
                      </a:lnTo>
                      <a:lnTo>
                        <a:pt x="146" y="14"/>
                      </a:lnTo>
                      <a:lnTo>
                        <a:pt x="148" y="16"/>
                      </a:lnTo>
                      <a:lnTo>
                        <a:pt x="148" y="18"/>
                      </a:lnTo>
                      <a:close/>
                      <a:moveTo>
                        <a:pt x="148" y="8"/>
                      </a:moveTo>
                      <a:lnTo>
                        <a:pt x="148" y="8"/>
                      </a:lnTo>
                      <a:lnTo>
                        <a:pt x="146" y="10"/>
                      </a:lnTo>
                      <a:lnTo>
                        <a:pt x="144" y="10"/>
                      </a:lnTo>
                      <a:lnTo>
                        <a:pt x="72" y="10"/>
                      </a:lnTo>
                      <a:lnTo>
                        <a:pt x="72" y="10"/>
                      </a:lnTo>
                      <a:lnTo>
                        <a:pt x="70" y="10"/>
                      </a:lnTo>
                      <a:lnTo>
                        <a:pt x="68" y="8"/>
                      </a:lnTo>
                      <a:lnTo>
                        <a:pt x="68" y="6"/>
                      </a:lnTo>
                      <a:lnTo>
                        <a:pt x="68" y="6"/>
                      </a:lnTo>
                      <a:lnTo>
                        <a:pt x="70" y="4"/>
                      </a:lnTo>
                      <a:lnTo>
                        <a:pt x="72" y="4"/>
                      </a:lnTo>
                      <a:lnTo>
                        <a:pt x="144" y="4"/>
                      </a:lnTo>
                      <a:lnTo>
                        <a:pt x="144" y="4"/>
                      </a:lnTo>
                      <a:lnTo>
                        <a:pt x="146" y="4"/>
                      </a:lnTo>
                      <a:lnTo>
                        <a:pt x="148" y="6"/>
                      </a:lnTo>
                      <a:lnTo>
                        <a:pt x="148" y="8"/>
                      </a:lnTo>
                      <a:close/>
                    </a:path>
                  </a:pathLst>
                </a:custGeom>
                <a:grpFill/>
                <a:ln w="9525">
                  <a:noFill/>
                  <a:round/>
                  <a:headEnd/>
                  <a:tailEnd/>
                </a:ln>
              </p:spPr>
              <p:txBody>
                <a:bodyPr vert="horz" wrap="square" lIns="121916" tIns="60958" rIns="121916" bIns="60958" numCol="1" anchor="t" anchorCtr="0" compatLnSpc="1">
                  <a:prstTxWarp prst="textNoShape">
                    <a:avLst/>
                  </a:prstTxWarp>
                </a:bodyPr>
                <a:lstStyle/>
                <a:p>
                  <a:pPr defTabSz="1219078" fontAlgn="auto">
                    <a:spcBef>
                      <a:spcPts val="0"/>
                    </a:spcBef>
                    <a:spcAft>
                      <a:spcPts val="0"/>
                    </a:spcAft>
                  </a:pPr>
                  <a:endParaRPr lang="zh-CN" altLang="en-US" sz="3200">
                    <a:solidFill>
                      <a:srgbClr val="000000"/>
                    </a:solidFill>
                    <a:latin typeface="Calibri"/>
                  </a:endParaRPr>
                </a:p>
              </p:txBody>
            </p:sp>
          </p:grpSp>
          <p:sp>
            <p:nvSpPr>
              <p:cNvPr id="58" name="文本框 57"/>
              <p:cNvSpPr txBox="1"/>
              <p:nvPr/>
            </p:nvSpPr>
            <p:spPr>
              <a:xfrm>
                <a:off x="6688395" y="2382365"/>
                <a:ext cx="511679" cy="246221"/>
              </a:xfrm>
              <a:prstGeom prst="rect">
                <a:avLst/>
              </a:prstGeom>
              <a:noFill/>
            </p:spPr>
            <p:txBody>
              <a:bodyPr wrap="none" rtlCol="0">
                <a:spAutoFit/>
              </a:bodyPr>
              <a:lstStyle/>
              <a:p>
                <a:pPr>
                  <a:buNone/>
                </a:pPr>
                <a:r>
                  <a:rPr lang="zh-CN" altLang="en-US" sz="1000" b="0" dirty="0" smtClean="0">
                    <a:latin typeface="华文细黑" panose="02010600040101010101" pitchFamily="2" charset="-122"/>
                    <a:ea typeface="华文细黑" panose="02010600040101010101" pitchFamily="2" charset="-122"/>
                  </a:rPr>
                  <a:t>站点</a:t>
                </a:r>
                <a:r>
                  <a:rPr lang="en-US" altLang="zh-CN" sz="1000" b="0" dirty="0" smtClean="0">
                    <a:latin typeface="华文细黑" panose="02010600040101010101" pitchFamily="2" charset="-122"/>
                    <a:ea typeface="华文细黑" panose="02010600040101010101" pitchFamily="2" charset="-122"/>
                  </a:rPr>
                  <a:t>2</a:t>
                </a:r>
                <a:endParaRPr lang="zh-CN" altLang="en-US" sz="1000" b="0" dirty="0">
                  <a:latin typeface="华文细黑" panose="02010600040101010101" pitchFamily="2" charset="-122"/>
                  <a:ea typeface="华文细黑" panose="02010600040101010101" pitchFamily="2" charset="-122"/>
                </a:endParaRPr>
              </a:p>
            </p:txBody>
          </p:sp>
        </p:grpSp>
        <p:cxnSp>
          <p:nvCxnSpPr>
            <p:cNvPr id="18" name="直接连接符 17"/>
            <p:cNvCxnSpPr>
              <a:stCxn id="29" idx="0"/>
              <a:endCxn id="59" idx="10"/>
            </p:cNvCxnSpPr>
            <p:nvPr/>
          </p:nvCxnSpPr>
          <p:spPr bwMode="auto">
            <a:xfrm>
              <a:off x="3408963" y="2078094"/>
              <a:ext cx="312789" cy="416147"/>
            </a:xfrm>
            <a:prstGeom prst="line">
              <a:avLst/>
            </a:prstGeom>
            <a:noFill/>
            <a:ln w="12700" cap="flat" cmpd="sng" algn="ctr">
              <a:solidFill>
                <a:schemeClr val="tx1"/>
              </a:solidFill>
              <a:prstDash val="solid"/>
              <a:round/>
              <a:headEnd type="none" w="med" len="med"/>
              <a:tailEnd type="none" w="med" len="med"/>
            </a:ln>
            <a:effectLst/>
          </p:spPr>
        </p:cxnSp>
        <p:cxnSp>
          <p:nvCxnSpPr>
            <p:cNvPr id="26" name="直接连接符 25"/>
            <p:cNvCxnSpPr/>
            <p:nvPr/>
          </p:nvCxnSpPr>
          <p:spPr bwMode="auto">
            <a:xfrm flipH="1">
              <a:off x="3081931" y="2078094"/>
              <a:ext cx="17768" cy="519675"/>
            </a:xfrm>
            <a:prstGeom prst="line">
              <a:avLst/>
            </a:prstGeom>
            <a:noFill/>
            <a:ln w="12700" cap="flat" cmpd="sng" algn="ctr">
              <a:solidFill>
                <a:schemeClr val="tx1"/>
              </a:solidFill>
              <a:prstDash val="solid"/>
              <a:round/>
              <a:headEnd type="none" w="med" len="med"/>
              <a:tailEnd type="none" w="med" len="med"/>
            </a:ln>
            <a:effectLst/>
          </p:spPr>
        </p:cxnSp>
        <p:cxnSp>
          <p:nvCxnSpPr>
            <p:cNvPr id="86" name="直接连接符 85"/>
            <p:cNvCxnSpPr/>
            <p:nvPr/>
          </p:nvCxnSpPr>
          <p:spPr bwMode="auto">
            <a:xfrm flipH="1">
              <a:off x="2182948" y="2078094"/>
              <a:ext cx="300745" cy="519675"/>
            </a:xfrm>
            <a:prstGeom prst="line">
              <a:avLst/>
            </a:prstGeom>
            <a:noFill/>
            <a:ln w="12700" cap="flat" cmpd="sng" algn="ctr">
              <a:solidFill>
                <a:schemeClr val="tx1"/>
              </a:solidFill>
              <a:prstDash val="solid"/>
              <a:round/>
              <a:headEnd type="none" w="med" len="med"/>
              <a:tailEnd type="none" w="med" len="med"/>
            </a:ln>
            <a:effectLst/>
          </p:spPr>
        </p:cxnSp>
        <p:grpSp>
          <p:nvGrpSpPr>
            <p:cNvPr id="87" name="组合 86"/>
            <p:cNvGrpSpPr/>
            <p:nvPr/>
          </p:nvGrpSpPr>
          <p:grpSpPr>
            <a:xfrm>
              <a:off x="628682" y="1967881"/>
              <a:ext cx="546525" cy="578852"/>
              <a:chOff x="6688395" y="2032964"/>
              <a:chExt cx="535724" cy="595622"/>
            </a:xfrm>
          </p:grpSpPr>
          <p:grpSp>
            <p:nvGrpSpPr>
              <p:cNvPr id="88" name="组合 61"/>
              <p:cNvGrpSpPr/>
              <p:nvPr/>
            </p:nvGrpSpPr>
            <p:grpSpPr>
              <a:xfrm>
                <a:off x="6688395" y="2032964"/>
                <a:ext cx="508976" cy="398493"/>
                <a:chOff x="13433425" y="1704975"/>
                <a:chExt cx="342900" cy="320675"/>
              </a:xfrm>
              <a:solidFill>
                <a:schemeClr val="tx1">
                  <a:lumMod val="50000"/>
                  <a:lumOff val="50000"/>
                </a:schemeClr>
              </a:solidFill>
            </p:grpSpPr>
            <p:sp>
              <p:nvSpPr>
                <p:cNvPr id="90" name="Freeform 38"/>
                <p:cNvSpPr>
                  <a:spLocks/>
                </p:cNvSpPr>
                <p:nvPr/>
              </p:nvSpPr>
              <p:spPr bwMode="auto">
                <a:xfrm>
                  <a:off x="13471525" y="1809750"/>
                  <a:ext cx="38100" cy="171450"/>
                </a:xfrm>
                <a:custGeom>
                  <a:avLst/>
                  <a:gdLst/>
                  <a:ahLst/>
                  <a:cxnLst>
                    <a:cxn ang="0">
                      <a:pos x="24" y="104"/>
                    </a:cxn>
                    <a:cxn ang="0">
                      <a:pos x="24" y="104"/>
                    </a:cxn>
                    <a:cxn ang="0">
                      <a:pos x="22" y="106"/>
                    </a:cxn>
                    <a:cxn ang="0">
                      <a:pos x="20" y="108"/>
                    </a:cxn>
                    <a:cxn ang="0">
                      <a:pos x="2" y="108"/>
                    </a:cxn>
                    <a:cxn ang="0">
                      <a:pos x="2" y="108"/>
                    </a:cxn>
                    <a:cxn ang="0">
                      <a:pos x="0" y="106"/>
                    </a:cxn>
                    <a:cxn ang="0">
                      <a:pos x="0" y="104"/>
                    </a:cxn>
                    <a:cxn ang="0">
                      <a:pos x="0" y="4"/>
                    </a:cxn>
                    <a:cxn ang="0">
                      <a:pos x="0" y="4"/>
                    </a:cxn>
                    <a:cxn ang="0">
                      <a:pos x="0" y="0"/>
                    </a:cxn>
                    <a:cxn ang="0">
                      <a:pos x="2" y="0"/>
                    </a:cxn>
                    <a:cxn ang="0">
                      <a:pos x="20" y="0"/>
                    </a:cxn>
                    <a:cxn ang="0">
                      <a:pos x="20" y="0"/>
                    </a:cxn>
                    <a:cxn ang="0">
                      <a:pos x="22" y="0"/>
                    </a:cxn>
                    <a:cxn ang="0">
                      <a:pos x="24" y="4"/>
                    </a:cxn>
                    <a:cxn ang="0">
                      <a:pos x="24" y="104"/>
                    </a:cxn>
                  </a:cxnLst>
                  <a:rect l="0" t="0" r="r" b="b"/>
                  <a:pathLst>
                    <a:path w="24" h="108">
                      <a:moveTo>
                        <a:pt x="24" y="104"/>
                      </a:moveTo>
                      <a:lnTo>
                        <a:pt x="24" y="104"/>
                      </a:lnTo>
                      <a:lnTo>
                        <a:pt x="22" y="106"/>
                      </a:lnTo>
                      <a:lnTo>
                        <a:pt x="20" y="108"/>
                      </a:lnTo>
                      <a:lnTo>
                        <a:pt x="2" y="108"/>
                      </a:lnTo>
                      <a:lnTo>
                        <a:pt x="2" y="108"/>
                      </a:lnTo>
                      <a:lnTo>
                        <a:pt x="0" y="106"/>
                      </a:lnTo>
                      <a:lnTo>
                        <a:pt x="0" y="104"/>
                      </a:lnTo>
                      <a:lnTo>
                        <a:pt x="0" y="4"/>
                      </a:lnTo>
                      <a:lnTo>
                        <a:pt x="0" y="4"/>
                      </a:lnTo>
                      <a:lnTo>
                        <a:pt x="0" y="0"/>
                      </a:lnTo>
                      <a:lnTo>
                        <a:pt x="2" y="0"/>
                      </a:lnTo>
                      <a:lnTo>
                        <a:pt x="20" y="0"/>
                      </a:lnTo>
                      <a:lnTo>
                        <a:pt x="20" y="0"/>
                      </a:lnTo>
                      <a:lnTo>
                        <a:pt x="22" y="0"/>
                      </a:lnTo>
                      <a:lnTo>
                        <a:pt x="24" y="4"/>
                      </a:lnTo>
                      <a:lnTo>
                        <a:pt x="24" y="104"/>
                      </a:lnTo>
                      <a:close/>
                    </a:path>
                  </a:pathLst>
                </a:custGeom>
                <a:grpFill/>
                <a:ln w="9525">
                  <a:noFill/>
                  <a:round/>
                  <a:headEnd/>
                  <a:tailEnd/>
                </a:ln>
              </p:spPr>
              <p:txBody>
                <a:bodyPr vert="horz" wrap="square" lIns="121916" tIns="60958" rIns="121916" bIns="60958" numCol="1" anchor="t" anchorCtr="0" compatLnSpc="1">
                  <a:prstTxWarp prst="textNoShape">
                    <a:avLst/>
                  </a:prstTxWarp>
                </a:bodyPr>
                <a:lstStyle/>
                <a:p>
                  <a:pPr defTabSz="1219078" fontAlgn="auto">
                    <a:spcBef>
                      <a:spcPts val="0"/>
                    </a:spcBef>
                    <a:spcAft>
                      <a:spcPts val="0"/>
                    </a:spcAft>
                  </a:pPr>
                  <a:endParaRPr lang="zh-CN" altLang="en-US" sz="3200">
                    <a:solidFill>
                      <a:srgbClr val="000000"/>
                    </a:solidFill>
                    <a:latin typeface="Calibri"/>
                  </a:endParaRPr>
                </a:p>
              </p:txBody>
            </p:sp>
            <p:sp>
              <p:nvSpPr>
                <p:cNvPr id="91" name="Freeform 39"/>
                <p:cNvSpPr>
                  <a:spLocks/>
                </p:cNvSpPr>
                <p:nvPr/>
              </p:nvSpPr>
              <p:spPr bwMode="auto">
                <a:xfrm>
                  <a:off x="13528675" y="1809750"/>
                  <a:ext cx="38100" cy="171450"/>
                </a:xfrm>
                <a:custGeom>
                  <a:avLst/>
                  <a:gdLst/>
                  <a:ahLst/>
                  <a:cxnLst>
                    <a:cxn ang="0">
                      <a:pos x="24" y="104"/>
                    </a:cxn>
                    <a:cxn ang="0">
                      <a:pos x="24" y="104"/>
                    </a:cxn>
                    <a:cxn ang="0">
                      <a:pos x="22" y="106"/>
                    </a:cxn>
                    <a:cxn ang="0">
                      <a:pos x="20" y="108"/>
                    </a:cxn>
                    <a:cxn ang="0">
                      <a:pos x="4" y="108"/>
                    </a:cxn>
                    <a:cxn ang="0">
                      <a:pos x="4" y="108"/>
                    </a:cxn>
                    <a:cxn ang="0">
                      <a:pos x="0" y="106"/>
                    </a:cxn>
                    <a:cxn ang="0">
                      <a:pos x="0" y="104"/>
                    </a:cxn>
                    <a:cxn ang="0">
                      <a:pos x="0" y="4"/>
                    </a:cxn>
                    <a:cxn ang="0">
                      <a:pos x="0" y="4"/>
                    </a:cxn>
                    <a:cxn ang="0">
                      <a:pos x="0" y="0"/>
                    </a:cxn>
                    <a:cxn ang="0">
                      <a:pos x="4" y="0"/>
                    </a:cxn>
                    <a:cxn ang="0">
                      <a:pos x="20" y="0"/>
                    </a:cxn>
                    <a:cxn ang="0">
                      <a:pos x="20" y="0"/>
                    </a:cxn>
                    <a:cxn ang="0">
                      <a:pos x="22" y="0"/>
                    </a:cxn>
                    <a:cxn ang="0">
                      <a:pos x="24" y="4"/>
                    </a:cxn>
                    <a:cxn ang="0">
                      <a:pos x="24" y="104"/>
                    </a:cxn>
                  </a:cxnLst>
                  <a:rect l="0" t="0" r="r" b="b"/>
                  <a:pathLst>
                    <a:path w="24" h="108">
                      <a:moveTo>
                        <a:pt x="24" y="104"/>
                      </a:moveTo>
                      <a:lnTo>
                        <a:pt x="24" y="104"/>
                      </a:lnTo>
                      <a:lnTo>
                        <a:pt x="22" y="106"/>
                      </a:lnTo>
                      <a:lnTo>
                        <a:pt x="20" y="108"/>
                      </a:lnTo>
                      <a:lnTo>
                        <a:pt x="4" y="108"/>
                      </a:lnTo>
                      <a:lnTo>
                        <a:pt x="4" y="108"/>
                      </a:lnTo>
                      <a:lnTo>
                        <a:pt x="0" y="106"/>
                      </a:lnTo>
                      <a:lnTo>
                        <a:pt x="0" y="104"/>
                      </a:lnTo>
                      <a:lnTo>
                        <a:pt x="0" y="4"/>
                      </a:lnTo>
                      <a:lnTo>
                        <a:pt x="0" y="4"/>
                      </a:lnTo>
                      <a:lnTo>
                        <a:pt x="0" y="0"/>
                      </a:lnTo>
                      <a:lnTo>
                        <a:pt x="4" y="0"/>
                      </a:lnTo>
                      <a:lnTo>
                        <a:pt x="20" y="0"/>
                      </a:lnTo>
                      <a:lnTo>
                        <a:pt x="20" y="0"/>
                      </a:lnTo>
                      <a:lnTo>
                        <a:pt x="22" y="0"/>
                      </a:lnTo>
                      <a:lnTo>
                        <a:pt x="24" y="4"/>
                      </a:lnTo>
                      <a:lnTo>
                        <a:pt x="24" y="104"/>
                      </a:lnTo>
                      <a:close/>
                    </a:path>
                  </a:pathLst>
                </a:custGeom>
                <a:grpFill/>
                <a:ln w="9525">
                  <a:noFill/>
                  <a:round/>
                  <a:headEnd/>
                  <a:tailEnd/>
                </a:ln>
              </p:spPr>
              <p:txBody>
                <a:bodyPr vert="horz" wrap="square" lIns="121916" tIns="60958" rIns="121916" bIns="60958" numCol="1" anchor="t" anchorCtr="0" compatLnSpc="1">
                  <a:prstTxWarp prst="textNoShape">
                    <a:avLst/>
                  </a:prstTxWarp>
                </a:bodyPr>
                <a:lstStyle/>
                <a:p>
                  <a:pPr defTabSz="1219078" fontAlgn="auto">
                    <a:spcBef>
                      <a:spcPts val="0"/>
                    </a:spcBef>
                    <a:spcAft>
                      <a:spcPts val="0"/>
                    </a:spcAft>
                  </a:pPr>
                  <a:endParaRPr lang="zh-CN" altLang="en-US" sz="3200">
                    <a:solidFill>
                      <a:srgbClr val="000000"/>
                    </a:solidFill>
                    <a:latin typeface="Calibri"/>
                  </a:endParaRPr>
                </a:p>
              </p:txBody>
            </p:sp>
            <p:sp>
              <p:nvSpPr>
                <p:cNvPr id="92" name="Freeform 40"/>
                <p:cNvSpPr>
                  <a:spLocks/>
                </p:cNvSpPr>
                <p:nvPr/>
              </p:nvSpPr>
              <p:spPr bwMode="auto">
                <a:xfrm>
                  <a:off x="13642975" y="1809750"/>
                  <a:ext cx="38100" cy="171450"/>
                </a:xfrm>
                <a:custGeom>
                  <a:avLst/>
                  <a:gdLst/>
                  <a:ahLst/>
                  <a:cxnLst>
                    <a:cxn ang="0">
                      <a:pos x="24" y="104"/>
                    </a:cxn>
                    <a:cxn ang="0">
                      <a:pos x="24" y="104"/>
                    </a:cxn>
                    <a:cxn ang="0">
                      <a:pos x="24" y="106"/>
                    </a:cxn>
                    <a:cxn ang="0">
                      <a:pos x="20" y="108"/>
                    </a:cxn>
                    <a:cxn ang="0">
                      <a:pos x="4" y="108"/>
                    </a:cxn>
                    <a:cxn ang="0">
                      <a:pos x="4" y="108"/>
                    </a:cxn>
                    <a:cxn ang="0">
                      <a:pos x="2" y="106"/>
                    </a:cxn>
                    <a:cxn ang="0">
                      <a:pos x="0" y="104"/>
                    </a:cxn>
                    <a:cxn ang="0">
                      <a:pos x="0" y="4"/>
                    </a:cxn>
                    <a:cxn ang="0">
                      <a:pos x="0" y="4"/>
                    </a:cxn>
                    <a:cxn ang="0">
                      <a:pos x="2" y="0"/>
                    </a:cxn>
                    <a:cxn ang="0">
                      <a:pos x="4" y="0"/>
                    </a:cxn>
                    <a:cxn ang="0">
                      <a:pos x="20" y="0"/>
                    </a:cxn>
                    <a:cxn ang="0">
                      <a:pos x="20" y="0"/>
                    </a:cxn>
                    <a:cxn ang="0">
                      <a:pos x="24" y="0"/>
                    </a:cxn>
                    <a:cxn ang="0">
                      <a:pos x="24" y="4"/>
                    </a:cxn>
                    <a:cxn ang="0">
                      <a:pos x="24" y="104"/>
                    </a:cxn>
                  </a:cxnLst>
                  <a:rect l="0" t="0" r="r" b="b"/>
                  <a:pathLst>
                    <a:path w="24" h="108">
                      <a:moveTo>
                        <a:pt x="24" y="104"/>
                      </a:moveTo>
                      <a:lnTo>
                        <a:pt x="24" y="104"/>
                      </a:lnTo>
                      <a:lnTo>
                        <a:pt x="24" y="106"/>
                      </a:lnTo>
                      <a:lnTo>
                        <a:pt x="20" y="108"/>
                      </a:lnTo>
                      <a:lnTo>
                        <a:pt x="4" y="108"/>
                      </a:lnTo>
                      <a:lnTo>
                        <a:pt x="4" y="108"/>
                      </a:lnTo>
                      <a:lnTo>
                        <a:pt x="2" y="106"/>
                      </a:lnTo>
                      <a:lnTo>
                        <a:pt x="0" y="104"/>
                      </a:lnTo>
                      <a:lnTo>
                        <a:pt x="0" y="4"/>
                      </a:lnTo>
                      <a:lnTo>
                        <a:pt x="0" y="4"/>
                      </a:lnTo>
                      <a:lnTo>
                        <a:pt x="2" y="0"/>
                      </a:lnTo>
                      <a:lnTo>
                        <a:pt x="4" y="0"/>
                      </a:lnTo>
                      <a:lnTo>
                        <a:pt x="20" y="0"/>
                      </a:lnTo>
                      <a:lnTo>
                        <a:pt x="20" y="0"/>
                      </a:lnTo>
                      <a:lnTo>
                        <a:pt x="24" y="0"/>
                      </a:lnTo>
                      <a:lnTo>
                        <a:pt x="24" y="4"/>
                      </a:lnTo>
                      <a:lnTo>
                        <a:pt x="24" y="104"/>
                      </a:lnTo>
                      <a:close/>
                    </a:path>
                  </a:pathLst>
                </a:custGeom>
                <a:grpFill/>
                <a:ln w="9525">
                  <a:noFill/>
                  <a:round/>
                  <a:headEnd/>
                  <a:tailEnd/>
                </a:ln>
              </p:spPr>
              <p:txBody>
                <a:bodyPr vert="horz" wrap="square" lIns="121916" tIns="60958" rIns="121916" bIns="60958" numCol="1" anchor="t" anchorCtr="0" compatLnSpc="1">
                  <a:prstTxWarp prst="textNoShape">
                    <a:avLst/>
                  </a:prstTxWarp>
                </a:bodyPr>
                <a:lstStyle/>
                <a:p>
                  <a:pPr defTabSz="1219078" fontAlgn="auto">
                    <a:spcBef>
                      <a:spcPts val="0"/>
                    </a:spcBef>
                    <a:spcAft>
                      <a:spcPts val="0"/>
                    </a:spcAft>
                  </a:pPr>
                  <a:endParaRPr lang="zh-CN" altLang="en-US" sz="3200">
                    <a:solidFill>
                      <a:srgbClr val="000000"/>
                    </a:solidFill>
                    <a:latin typeface="Calibri"/>
                  </a:endParaRPr>
                </a:p>
              </p:txBody>
            </p:sp>
            <p:sp>
              <p:nvSpPr>
                <p:cNvPr id="93" name="Freeform 41"/>
                <p:cNvSpPr>
                  <a:spLocks/>
                </p:cNvSpPr>
                <p:nvPr/>
              </p:nvSpPr>
              <p:spPr bwMode="auto">
                <a:xfrm>
                  <a:off x="13585825" y="1809750"/>
                  <a:ext cx="38100" cy="171450"/>
                </a:xfrm>
                <a:custGeom>
                  <a:avLst/>
                  <a:gdLst/>
                  <a:ahLst/>
                  <a:cxnLst>
                    <a:cxn ang="0">
                      <a:pos x="24" y="104"/>
                    </a:cxn>
                    <a:cxn ang="0">
                      <a:pos x="24" y="104"/>
                    </a:cxn>
                    <a:cxn ang="0">
                      <a:pos x="22" y="106"/>
                    </a:cxn>
                    <a:cxn ang="0">
                      <a:pos x="20" y="108"/>
                    </a:cxn>
                    <a:cxn ang="0">
                      <a:pos x="4" y="108"/>
                    </a:cxn>
                    <a:cxn ang="0">
                      <a:pos x="4" y="108"/>
                    </a:cxn>
                    <a:cxn ang="0">
                      <a:pos x="2" y="106"/>
                    </a:cxn>
                    <a:cxn ang="0">
                      <a:pos x="0" y="104"/>
                    </a:cxn>
                    <a:cxn ang="0">
                      <a:pos x="0" y="4"/>
                    </a:cxn>
                    <a:cxn ang="0">
                      <a:pos x="0" y="4"/>
                    </a:cxn>
                    <a:cxn ang="0">
                      <a:pos x="2" y="0"/>
                    </a:cxn>
                    <a:cxn ang="0">
                      <a:pos x="4" y="0"/>
                    </a:cxn>
                    <a:cxn ang="0">
                      <a:pos x="20" y="0"/>
                    </a:cxn>
                    <a:cxn ang="0">
                      <a:pos x="20" y="0"/>
                    </a:cxn>
                    <a:cxn ang="0">
                      <a:pos x="22" y="0"/>
                    </a:cxn>
                    <a:cxn ang="0">
                      <a:pos x="24" y="4"/>
                    </a:cxn>
                    <a:cxn ang="0">
                      <a:pos x="24" y="104"/>
                    </a:cxn>
                  </a:cxnLst>
                  <a:rect l="0" t="0" r="r" b="b"/>
                  <a:pathLst>
                    <a:path w="24" h="108">
                      <a:moveTo>
                        <a:pt x="24" y="104"/>
                      </a:moveTo>
                      <a:lnTo>
                        <a:pt x="24" y="104"/>
                      </a:lnTo>
                      <a:lnTo>
                        <a:pt x="22" y="106"/>
                      </a:lnTo>
                      <a:lnTo>
                        <a:pt x="20" y="108"/>
                      </a:lnTo>
                      <a:lnTo>
                        <a:pt x="4" y="108"/>
                      </a:lnTo>
                      <a:lnTo>
                        <a:pt x="4" y="108"/>
                      </a:lnTo>
                      <a:lnTo>
                        <a:pt x="2" y="106"/>
                      </a:lnTo>
                      <a:lnTo>
                        <a:pt x="0" y="104"/>
                      </a:lnTo>
                      <a:lnTo>
                        <a:pt x="0" y="4"/>
                      </a:lnTo>
                      <a:lnTo>
                        <a:pt x="0" y="4"/>
                      </a:lnTo>
                      <a:lnTo>
                        <a:pt x="2" y="0"/>
                      </a:lnTo>
                      <a:lnTo>
                        <a:pt x="4" y="0"/>
                      </a:lnTo>
                      <a:lnTo>
                        <a:pt x="20" y="0"/>
                      </a:lnTo>
                      <a:lnTo>
                        <a:pt x="20" y="0"/>
                      </a:lnTo>
                      <a:lnTo>
                        <a:pt x="22" y="0"/>
                      </a:lnTo>
                      <a:lnTo>
                        <a:pt x="24" y="4"/>
                      </a:lnTo>
                      <a:lnTo>
                        <a:pt x="24" y="104"/>
                      </a:lnTo>
                      <a:close/>
                    </a:path>
                  </a:pathLst>
                </a:custGeom>
                <a:grpFill/>
                <a:ln w="9525">
                  <a:noFill/>
                  <a:round/>
                  <a:headEnd/>
                  <a:tailEnd/>
                </a:ln>
              </p:spPr>
              <p:txBody>
                <a:bodyPr vert="horz" wrap="square" lIns="121916" tIns="60958" rIns="121916" bIns="60958" numCol="1" anchor="t" anchorCtr="0" compatLnSpc="1">
                  <a:prstTxWarp prst="textNoShape">
                    <a:avLst/>
                  </a:prstTxWarp>
                </a:bodyPr>
                <a:lstStyle/>
                <a:p>
                  <a:pPr defTabSz="1219078" fontAlgn="auto">
                    <a:spcBef>
                      <a:spcPts val="0"/>
                    </a:spcBef>
                    <a:spcAft>
                      <a:spcPts val="0"/>
                    </a:spcAft>
                  </a:pPr>
                  <a:endParaRPr lang="zh-CN" altLang="en-US" sz="3200">
                    <a:solidFill>
                      <a:srgbClr val="000000"/>
                    </a:solidFill>
                    <a:latin typeface="Calibri"/>
                  </a:endParaRPr>
                </a:p>
              </p:txBody>
            </p:sp>
            <p:sp>
              <p:nvSpPr>
                <p:cNvPr id="94" name="Freeform 42"/>
                <p:cNvSpPr>
                  <a:spLocks/>
                </p:cNvSpPr>
                <p:nvPr/>
              </p:nvSpPr>
              <p:spPr bwMode="auto">
                <a:xfrm>
                  <a:off x="13700125" y="1809750"/>
                  <a:ext cx="38100" cy="171450"/>
                </a:xfrm>
                <a:custGeom>
                  <a:avLst/>
                  <a:gdLst/>
                  <a:ahLst/>
                  <a:cxnLst>
                    <a:cxn ang="0">
                      <a:pos x="24" y="106"/>
                    </a:cxn>
                    <a:cxn ang="0">
                      <a:pos x="24" y="106"/>
                    </a:cxn>
                    <a:cxn ang="0">
                      <a:pos x="24" y="108"/>
                    </a:cxn>
                    <a:cxn ang="0">
                      <a:pos x="22" y="108"/>
                    </a:cxn>
                    <a:cxn ang="0">
                      <a:pos x="4" y="108"/>
                    </a:cxn>
                    <a:cxn ang="0">
                      <a:pos x="4" y="108"/>
                    </a:cxn>
                    <a:cxn ang="0">
                      <a:pos x="2" y="108"/>
                    </a:cxn>
                    <a:cxn ang="0">
                      <a:pos x="0" y="106"/>
                    </a:cxn>
                    <a:cxn ang="0">
                      <a:pos x="0" y="4"/>
                    </a:cxn>
                    <a:cxn ang="0">
                      <a:pos x="0" y="4"/>
                    </a:cxn>
                    <a:cxn ang="0">
                      <a:pos x="2" y="2"/>
                    </a:cxn>
                    <a:cxn ang="0">
                      <a:pos x="4" y="0"/>
                    </a:cxn>
                    <a:cxn ang="0">
                      <a:pos x="22" y="0"/>
                    </a:cxn>
                    <a:cxn ang="0">
                      <a:pos x="22" y="0"/>
                    </a:cxn>
                    <a:cxn ang="0">
                      <a:pos x="24" y="2"/>
                    </a:cxn>
                    <a:cxn ang="0">
                      <a:pos x="24" y="4"/>
                    </a:cxn>
                    <a:cxn ang="0">
                      <a:pos x="24" y="106"/>
                    </a:cxn>
                  </a:cxnLst>
                  <a:rect l="0" t="0" r="r" b="b"/>
                  <a:pathLst>
                    <a:path w="24" h="108">
                      <a:moveTo>
                        <a:pt x="24" y="106"/>
                      </a:moveTo>
                      <a:lnTo>
                        <a:pt x="24" y="106"/>
                      </a:lnTo>
                      <a:lnTo>
                        <a:pt x="24" y="108"/>
                      </a:lnTo>
                      <a:lnTo>
                        <a:pt x="22" y="108"/>
                      </a:lnTo>
                      <a:lnTo>
                        <a:pt x="4" y="108"/>
                      </a:lnTo>
                      <a:lnTo>
                        <a:pt x="4" y="108"/>
                      </a:lnTo>
                      <a:lnTo>
                        <a:pt x="2" y="108"/>
                      </a:lnTo>
                      <a:lnTo>
                        <a:pt x="0" y="106"/>
                      </a:lnTo>
                      <a:lnTo>
                        <a:pt x="0" y="4"/>
                      </a:lnTo>
                      <a:lnTo>
                        <a:pt x="0" y="4"/>
                      </a:lnTo>
                      <a:lnTo>
                        <a:pt x="2" y="2"/>
                      </a:lnTo>
                      <a:lnTo>
                        <a:pt x="4" y="0"/>
                      </a:lnTo>
                      <a:lnTo>
                        <a:pt x="22" y="0"/>
                      </a:lnTo>
                      <a:lnTo>
                        <a:pt x="22" y="0"/>
                      </a:lnTo>
                      <a:lnTo>
                        <a:pt x="24" y="2"/>
                      </a:lnTo>
                      <a:lnTo>
                        <a:pt x="24" y="4"/>
                      </a:lnTo>
                      <a:lnTo>
                        <a:pt x="24" y="106"/>
                      </a:lnTo>
                      <a:close/>
                    </a:path>
                  </a:pathLst>
                </a:custGeom>
                <a:grpFill/>
                <a:ln w="9525">
                  <a:noFill/>
                  <a:round/>
                  <a:headEnd/>
                  <a:tailEnd/>
                </a:ln>
              </p:spPr>
              <p:txBody>
                <a:bodyPr vert="horz" wrap="square" lIns="121916" tIns="60958" rIns="121916" bIns="60958" numCol="1" anchor="t" anchorCtr="0" compatLnSpc="1">
                  <a:prstTxWarp prst="textNoShape">
                    <a:avLst/>
                  </a:prstTxWarp>
                </a:bodyPr>
                <a:lstStyle/>
                <a:p>
                  <a:pPr defTabSz="1219078" fontAlgn="auto">
                    <a:spcBef>
                      <a:spcPts val="0"/>
                    </a:spcBef>
                    <a:spcAft>
                      <a:spcPts val="0"/>
                    </a:spcAft>
                  </a:pPr>
                  <a:endParaRPr lang="zh-CN" altLang="en-US" sz="3200">
                    <a:solidFill>
                      <a:srgbClr val="000000"/>
                    </a:solidFill>
                    <a:latin typeface="Calibri"/>
                  </a:endParaRPr>
                </a:p>
              </p:txBody>
            </p:sp>
            <p:sp>
              <p:nvSpPr>
                <p:cNvPr id="95" name="Freeform 43"/>
                <p:cNvSpPr>
                  <a:spLocks/>
                </p:cNvSpPr>
                <p:nvPr/>
              </p:nvSpPr>
              <p:spPr bwMode="auto">
                <a:xfrm>
                  <a:off x="13462000" y="1704975"/>
                  <a:ext cx="285750" cy="88900"/>
                </a:xfrm>
                <a:custGeom>
                  <a:avLst/>
                  <a:gdLst/>
                  <a:ahLst/>
                  <a:cxnLst>
                    <a:cxn ang="0">
                      <a:pos x="58" y="8"/>
                    </a:cxn>
                    <a:cxn ang="0">
                      <a:pos x="58" y="8"/>
                    </a:cxn>
                    <a:cxn ang="0">
                      <a:pos x="64" y="6"/>
                    </a:cxn>
                    <a:cxn ang="0">
                      <a:pos x="72" y="2"/>
                    </a:cxn>
                    <a:cxn ang="0">
                      <a:pos x="90" y="0"/>
                    </a:cxn>
                    <a:cxn ang="0">
                      <a:pos x="108" y="2"/>
                    </a:cxn>
                    <a:cxn ang="0">
                      <a:pos x="116" y="6"/>
                    </a:cxn>
                    <a:cxn ang="0">
                      <a:pos x="122" y="8"/>
                    </a:cxn>
                    <a:cxn ang="0">
                      <a:pos x="168" y="36"/>
                    </a:cxn>
                    <a:cxn ang="0">
                      <a:pos x="168" y="36"/>
                    </a:cxn>
                    <a:cxn ang="0">
                      <a:pos x="178" y="44"/>
                    </a:cxn>
                    <a:cxn ang="0">
                      <a:pos x="180" y="48"/>
                    </a:cxn>
                    <a:cxn ang="0">
                      <a:pos x="180" y="50"/>
                    </a:cxn>
                    <a:cxn ang="0">
                      <a:pos x="178" y="52"/>
                    </a:cxn>
                    <a:cxn ang="0">
                      <a:pos x="174" y="54"/>
                    </a:cxn>
                    <a:cxn ang="0">
                      <a:pos x="162" y="56"/>
                    </a:cxn>
                    <a:cxn ang="0">
                      <a:pos x="128" y="56"/>
                    </a:cxn>
                    <a:cxn ang="0">
                      <a:pos x="128" y="56"/>
                    </a:cxn>
                    <a:cxn ang="0">
                      <a:pos x="52" y="56"/>
                    </a:cxn>
                    <a:cxn ang="0">
                      <a:pos x="18" y="56"/>
                    </a:cxn>
                    <a:cxn ang="0">
                      <a:pos x="18" y="56"/>
                    </a:cxn>
                    <a:cxn ang="0">
                      <a:pos x="6" y="54"/>
                    </a:cxn>
                    <a:cxn ang="0">
                      <a:pos x="2" y="52"/>
                    </a:cxn>
                    <a:cxn ang="0">
                      <a:pos x="0" y="50"/>
                    </a:cxn>
                    <a:cxn ang="0">
                      <a:pos x="0" y="48"/>
                    </a:cxn>
                    <a:cxn ang="0">
                      <a:pos x="2" y="44"/>
                    </a:cxn>
                    <a:cxn ang="0">
                      <a:pos x="12" y="36"/>
                    </a:cxn>
                    <a:cxn ang="0">
                      <a:pos x="58" y="8"/>
                    </a:cxn>
                  </a:cxnLst>
                  <a:rect l="0" t="0" r="r" b="b"/>
                  <a:pathLst>
                    <a:path w="180" h="56">
                      <a:moveTo>
                        <a:pt x="58" y="8"/>
                      </a:moveTo>
                      <a:lnTo>
                        <a:pt x="58" y="8"/>
                      </a:lnTo>
                      <a:lnTo>
                        <a:pt x="64" y="6"/>
                      </a:lnTo>
                      <a:lnTo>
                        <a:pt x="72" y="2"/>
                      </a:lnTo>
                      <a:lnTo>
                        <a:pt x="90" y="0"/>
                      </a:lnTo>
                      <a:lnTo>
                        <a:pt x="108" y="2"/>
                      </a:lnTo>
                      <a:lnTo>
                        <a:pt x="116" y="6"/>
                      </a:lnTo>
                      <a:lnTo>
                        <a:pt x="122" y="8"/>
                      </a:lnTo>
                      <a:lnTo>
                        <a:pt x="168" y="36"/>
                      </a:lnTo>
                      <a:lnTo>
                        <a:pt x="168" y="36"/>
                      </a:lnTo>
                      <a:lnTo>
                        <a:pt x="178" y="44"/>
                      </a:lnTo>
                      <a:lnTo>
                        <a:pt x="180" y="48"/>
                      </a:lnTo>
                      <a:lnTo>
                        <a:pt x="180" y="50"/>
                      </a:lnTo>
                      <a:lnTo>
                        <a:pt x="178" y="52"/>
                      </a:lnTo>
                      <a:lnTo>
                        <a:pt x="174" y="54"/>
                      </a:lnTo>
                      <a:lnTo>
                        <a:pt x="162" y="56"/>
                      </a:lnTo>
                      <a:lnTo>
                        <a:pt x="128" y="56"/>
                      </a:lnTo>
                      <a:lnTo>
                        <a:pt x="128" y="56"/>
                      </a:lnTo>
                      <a:lnTo>
                        <a:pt x="52" y="56"/>
                      </a:lnTo>
                      <a:lnTo>
                        <a:pt x="18" y="56"/>
                      </a:lnTo>
                      <a:lnTo>
                        <a:pt x="18" y="56"/>
                      </a:lnTo>
                      <a:lnTo>
                        <a:pt x="6" y="54"/>
                      </a:lnTo>
                      <a:lnTo>
                        <a:pt x="2" y="52"/>
                      </a:lnTo>
                      <a:lnTo>
                        <a:pt x="0" y="50"/>
                      </a:lnTo>
                      <a:lnTo>
                        <a:pt x="0" y="48"/>
                      </a:lnTo>
                      <a:lnTo>
                        <a:pt x="2" y="44"/>
                      </a:lnTo>
                      <a:lnTo>
                        <a:pt x="12" y="36"/>
                      </a:lnTo>
                      <a:lnTo>
                        <a:pt x="58" y="8"/>
                      </a:lnTo>
                      <a:close/>
                    </a:path>
                  </a:pathLst>
                </a:custGeom>
                <a:grpFill/>
                <a:ln w="9525">
                  <a:noFill/>
                  <a:round/>
                  <a:headEnd/>
                  <a:tailEnd/>
                </a:ln>
              </p:spPr>
              <p:txBody>
                <a:bodyPr vert="horz" wrap="square" lIns="121916" tIns="60958" rIns="121916" bIns="60958" numCol="1" anchor="t" anchorCtr="0" compatLnSpc="1">
                  <a:prstTxWarp prst="textNoShape">
                    <a:avLst/>
                  </a:prstTxWarp>
                </a:bodyPr>
                <a:lstStyle/>
                <a:p>
                  <a:pPr defTabSz="1219078" fontAlgn="auto">
                    <a:spcBef>
                      <a:spcPts val="0"/>
                    </a:spcBef>
                    <a:spcAft>
                      <a:spcPts val="0"/>
                    </a:spcAft>
                  </a:pPr>
                  <a:endParaRPr lang="zh-CN" altLang="en-US" sz="3200">
                    <a:solidFill>
                      <a:srgbClr val="000000"/>
                    </a:solidFill>
                    <a:latin typeface="Calibri"/>
                  </a:endParaRPr>
                </a:p>
              </p:txBody>
            </p:sp>
            <p:sp>
              <p:nvSpPr>
                <p:cNvPr id="96" name="Freeform 44"/>
                <p:cNvSpPr>
                  <a:spLocks noEditPoints="1"/>
                </p:cNvSpPr>
                <p:nvPr/>
              </p:nvSpPr>
              <p:spPr bwMode="auto">
                <a:xfrm>
                  <a:off x="13433425" y="1987550"/>
                  <a:ext cx="342900" cy="38100"/>
                </a:xfrm>
                <a:custGeom>
                  <a:avLst/>
                  <a:gdLst/>
                  <a:ahLst/>
                  <a:cxnLst>
                    <a:cxn ang="0">
                      <a:pos x="212" y="0"/>
                    </a:cxn>
                    <a:cxn ang="0">
                      <a:pos x="4" y="0"/>
                    </a:cxn>
                    <a:cxn ang="0">
                      <a:pos x="4" y="0"/>
                    </a:cxn>
                    <a:cxn ang="0">
                      <a:pos x="2" y="0"/>
                    </a:cxn>
                    <a:cxn ang="0">
                      <a:pos x="0" y="2"/>
                    </a:cxn>
                    <a:cxn ang="0">
                      <a:pos x="0" y="22"/>
                    </a:cxn>
                    <a:cxn ang="0">
                      <a:pos x="0" y="22"/>
                    </a:cxn>
                    <a:cxn ang="0">
                      <a:pos x="2" y="24"/>
                    </a:cxn>
                    <a:cxn ang="0">
                      <a:pos x="4" y="24"/>
                    </a:cxn>
                    <a:cxn ang="0">
                      <a:pos x="212" y="24"/>
                    </a:cxn>
                    <a:cxn ang="0">
                      <a:pos x="212" y="24"/>
                    </a:cxn>
                    <a:cxn ang="0">
                      <a:pos x="214" y="24"/>
                    </a:cxn>
                    <a:cxn ang="0">
                      <a:pos x="216" y="22"/>
                    </a:cxn>
                    <a:cxn ang="0">
                      <a:pos x="216" y="2"/>
                    </a:cxn>
                    <a:cxn ang="0">
                      <a:pos x="216" y="2"/>
                    </a:cxn>
                    <a:cxn ang="0">
                      <a:pos x="214" y="0"/>
                    </a:cxn>
                    <a:cxn ang="0">
                      <a:pos x="212" y="0"/>
                    </a:cxn>
                    <a:cxn ang="0">
                      <a:pos x="212" y="0"/>
                    </a:cxn>
                    <a:cxn ang="0">
                      <a:pos x="148" y="18"/>
                    </a:cxn>
                    <a:cxn ang="0">
                      <a:pos x="148" y="18"/>
                    </a:cxn>
                    <a:cxn ang="0">
                      <a:pos x="146" y="20"/>
                    </a:cxn>
                    <a:cxn ang="0">
                      <a:pos x="144" y="20"/>
                    </a:cxn>
                    <a:cxn ang="0">
                      <a:pos x="72" y="20"/>
                    </a:cxn>
                    <a:cxn ang="0">
                      <a:pos x="72" y="20"/>
                    </a:cxn>
                    <a:cxn ang="0">
                      <a:pos x="70" y="20"/>
                    </a:cxn>
                    <a:cxn ang="0">
                      <a:pos x="68" y="18"/>
                    </a:cxn>
                    <a:cxn ang="0">
                      <a:pos x="68" y="16"/>
                    </a:cxn>
                    <a:cxn ang="0">
                      <a:pos x="68" y="16"/>
                    </a:cxn>
                    <a:cxn ang="0">
                      <a:pos x="70" y="14"/>
                    </a:cxn>
                    <a:cxn ang="0">
                      <a:pos x="72" y="14"/>
                    </a:cxn>
                    <a:cxn ang="0">
                      <a:pos x="144" y="14"/>
                    </a:cxn>
                    <a:cxn ang="0">
                      <a:pos x="144" y="14"/>
                    </a:cxn>
                    <a:cxn ang="0">
                      <a:pos x="146" y="14"/>
                    </a:cxn>
                    <a:cxn ang="0">
                      <a:pos x="148" y="16"/>
                    </a:cxn>
                    <a:cxn ang="0">
                      <a:pos x="148" y="18"/>
                    </a:cxn>
                    <a:cxn ang="0">
                      <a:pos x="148" y="8"/>
                    </a:cxn>
                    <a:cxn ang="0">
                      <a:pos x="148" y="8"/>
                    </a:cxn>
                    <a:cxn ang="0">
                      <a:pos x="146" y="10"/>
                    </a:cxn>
                    <a:cxn ang="0">
                      <a:pos x="144" y="10"/>
                    </a:cxn>
                    <a:cxn ang="0">
                      <a:pos x="72" y="10"/>
                    </a:cxn>
                    <a:cxn ang="0">
                      <a:pos x="72" y="10"/>
                    </a:cxn>
                    <a:cxn ang="0">
                      <a:pos x="70" y="10"/>
                    </a:cxn>
                    <a:cxn ang="0">
                      <a:pos x="68" y="8"/>
                    </a:cxn>
                    <a:cxn ang="0">
                      <a:pos x="68" y="6"/>
                    </a:cxn>
                    <a:cxn ang="0">
                      <a:pos x="68" y="6"/>
                    </a:cxn>
                    <a:cxn ang="0">
                      <a:pos x="70" y="4"/>
                    </a:cxn>
                    <a:cxn ang="0">
                      <a:pos x="72" y="4"/>
                    </a:cxn>
                    <a:cxn ang="0">
                      <a:pos x="144" y="4"/>
                    </a:cxn>
                    <a:cxn ang="0">
                      <a:pos x="144" y="4"/>
                    </a:cxn>
                    <a:cxn ang="0">
                      <a:pos x="146" y="4"/>
                    </a:cxn>
                    <a:cxn ang="0">
                      <a:pos x="148" y="6"/>
                    </a:cxn>
                    <a:cxn ang="0">
                      <a:pos x="148" y="8"/>
                    </a:cxn>
                  </a:cxnLst>
                  <a:rect l="0" t="0" r="r" b="b"/>
                  <a:pathLst>
                    <a:path w="216" h="24">
                      <a:moveTo>
                        <a:pt x="212" y="0"/>
                      </a:moveTo>
                      <a:lnTo>
                        <a:pt x="4" y="0"/>
                      </a:lnTo>
                      <a:lnTo>
                        <a:pt x="4" y="0"/>
                      </a:lnTo>
                      <a:lnTo>
                        <a:pt x="2" y="0"/>
                      </a:lnTo>
                      <a:lnTo>
                        <a:pt x="0" y="2"/>
                      </a:lnTo>
                      <a:lnTo>
                        <a:pt x="0" y="22"/>
                      </a:lnTo>
                      <a:lnTo>
                        <a:pt x="0" y="22"/>
                      </a:lnTo>
                      <a:lnTo>
                        <a:pt x="2" y="24"/>
                      </a:lnTo>
                      <a:lnTo>
                        <a:pt x="4" y="24"/>
                      </a:lnTo>
                      <a:lnTo>
                        <a:pt x="212" y="24"/>
                      </a:lnTo>
                      <a:lnTo>
                        <a:pt x="212" y="24"/>
                      </a:lnTo>
                      <a:lnTo>
                        <a:pt x="214" y="24"/>
                      </a:lnTo>
                      <a:lnTo>
                        <a:pt x="216" y="22"/>
                      </a:lnTo>
                      <a:lnTo>
                        <a:pt x="216" y="2"/>
                      </a:lnTo>
                      <a:lnTo>
                        <a:pt x="216" y="2"/>
                      </a:lnTo>
                      <a:lnTo>
                        <a:pt x="214" y="0"/>
                      </a:lnTo>
                      <a:lnTo>
                        <a:pt x="212" y="0"/>
                      </a:lnTo>
                      <a:lnTo>
                        <a:pt x="212" y="0"/>
                      </a:lnTo>
                      <a:close/>
                      <a:moveTo>
                        <a:pt x="148" y="18"/>
                      </a:moveTo>
                      <a:lnTo>
                        <a:pt x="148" y="18"/>
                      </a:lnTo>
                      <a:lnTo>
                        <a:pt x="146" y="20"/>
                      </a:lnTo>
                      <a:lnTo>
                        <a:pt x="144" y="20"/>
                      </a:lnTo>
                      <a:lnTo>
                        <a:pt x="72" y="20"/>
                      </a:lnTo>
                      <a:lnTo>
                        <a:pt x="72" y="20"/>
                      </a:lnTo>
                      <a:lnTo>
                        <a:pt x="70" y="20"/>
                      </a:lnTo>
                      <a:lnTo>
                        <a:pt x="68" y="18"/>
                      </a:lnTo>
                      <a:lnTo>
                        <a:pt x="68" y="16"/>
                      </a:lnTo>
                      <a:lnTo>
                        <a:pt x="68" y="16"/>
                      </a:lnTo>
                      <a:lnTo>
                        <a:pt x="70" y="14"/>
                      </a:lnTo>
                      <a:lnTo>
                        <a:pt x="72" y="14"/>
                      </a:lnTo>
                      <a:lnTo>
                        <a:pt x="144" y="14"/>
                      </a:lnTo>
                      <a:lnTo>
                        <a:pt x="144" y="14"/>
                      </a:lnTo>
                      <a:lnTo>
                        <a:pt x="146" y="14"/>
                      </a:lnTo>
                      <a:lnTo>
                        <a:pt x="148" y="16"/>
                      </a:lnTo>
                      <a:lnTo>
                        <a:pt x="148" y="18"/>
                      </a:lnTo>
                      <a:close/>
                      <a:moveTo>
                        <a:pt x="148" y="8"/>
                      </a:moveTo>
                      <a:lnTo>
                        <a:pt x="148" y="8"/>
                      </a:lnTo>
                      <a:lnTo>
                        <a:pt x="146" y="10"/>
                      </a:lnTo>
                      <a:lnTo>
                        <a:pt x="144" y="10"/>
                      </a:lnTo>
                      <a:lnTo>
                        <a:pt x="72" y="10"/>
                      </a:lnTo>
                      <a:lnTo>
                        <a:pt x="72" y="10"/>
                      </a:lnTo>
                      <a:lnTo>
                        <a:pt x="70" y="10"/>
                      </a:lnTo>
                      <a:lnTo>
                        <a:pt x="68" y="8"/>
                      </a:lnTo>
                      <a:lnTo>
                        <a:pt x="68" y="6"/>
                      </a:lnTo>
                      <a:lnTo>
                        <a:pt x="68" y="6"/>
                      </a:lnTo>
                      <a:lnTo>
                        <a:pt x="70" y="4"/>
                      </a:lnTo>
                      <a:lnTo>
                        <a:pt x="72" y="4"/>
                      </a:lnTo>
                      <a:lnTo>
                        <a:pt x="144" y="4"/>
                      </a:lnTo>
                      <a:lnTo>
                        <a:pt x="144" y="4"/>
                      </a:lnTo>
                      <a:lnTo>
                        <a:pt x="146" y="4"/>
                      </a:lnTo>
                      <a:lnTo>
                        <a:pt x="148" y="6"/>
                      </a:lnTo>
                      <a:lnTo>
                        <a:pt x="148" y="8"/>
                      </a:lnTo>
                      <a:close/>
                    </a:path>
                  </a:pathLst>
                </a:custGeom>
                <a:grpFill/>
                <a:ln w="9525">
                  <a:noFill/>
                  <a:round/>
                  <a:headEnd/>
                  <a:tailEnd/>
                </a:ln>
              </p:spPr>
              <p:txBody>
                <a:bodyPr vert="horz" wrap="square" lIns="121916" tIns="60958" rIns="121916" bIns="60958" numCol="1" anchor="t" anchorCtr="0" compatLnSpc="1">
                  <a:prstTxWarp prst="textNoShape">
                    <a:avLst/>
                  </a:prstTxWarp>
                </a:bodyPr>
                <a:lstStyle/>
                <a:p>
                  <a:pPr defTabSz="1219078" fontAlgn="auto">
                    <a:spcBef>
                      <a:spcPts val="0"/>
                    </a:spcBef>
                    <a:spcAft>
                      <a:spcPts val="0"/>
                    </a:spcAft>
                  </a:pPr>
                  <a:endParaRPr lang="zh-CN" altLang="en-US" sz="3200">
                    <a:solidFill>
                      <a:srgbClr val="000000"/>
                    </a:solidFill>
                    <a:latin typeface="Calibri"/>
                  </a:endParaRPr>
                </a:p>
              </p:txBody>
            </p:sp>
          </p:grpSp>
          <p:sp>
            <p:nvSpPr>
              <p:cNvPr id="89" name="文本框 88"/>
              <p:cNvSpPr txBox="1"/>
              <p:nvPr/>
            </p:nvSpPr>
            <p:spPr>
              <a:xfrm>
                <a:off x="6688395" y="2382365"/>
                <a:ext cx="535724" cy="246221"/>
              </a:xfrm>
              <a:prstGeom prst="rect">
                <a:avLst/>
              </a:prstGeom>
              <a:noFill/>
            </p:spPr>
            <p:txBody>
              <a:bodyPr wrap="none" rtlCol="0">
                <a:spAutoFit/>
              </a:bodyPr>
              <a:lstStyle/>
              <a:p>
                <a:pPr>
                  <a:buNone/>
                </a:pPr>
                <a:r>
                  <a:rPr lang="zh-CN" altLang="en-US" sz="1000" b="0" dirty="0" smtClean="0">
                    <a:latin typeface="华文细黑" panose="02010600040101010101" pitchFamily="2" charset="-122"/>
                    <a:ea typeface="华文细黑" panose="02010600040101010101" pitchFamily="2" charset="-122"/>
                  </a:rPr>
                  <a:t>站点</a:t>
                </a:r>
                <a:r>
                  <a:rPr lang="en-US" altLang="zh-CN" sz="1000" b="0" dirty="0" smtClean="0">
                    <a:latin typeface="华文细黑" panose="02010600040101010101" pitchFamily="2" charset="-122"/>
                    <a:ea typeface="华文细黑" panose="02010600040101010101" pitchFamily="2" charset="-122"/>
                  </a:rPr>
                  <a:t>N</a:t>
                </a:r>
                <a:endParaRPr lang="zh-CN" altLang="en-US" sz="1000" b="0" dirty="0">
                  <a:latin typeface="华文细黑" panose="02010600040101010101" pitchFamily="2" charset="-122"/>
                  <a:ea typeface="华文细黑" panose="02010600040101010101" pitchFamily="2" charset="-122"/>
                </a:endParaRPr>
              </a:p>
            </p:txBody>
          </p:sp>
        </p:grpSp>
        <p:cxnSp>
          <p:nvCxnSpPr>
            <p:cNvPr id="98" name="直接连接符 97"/>
            <p:cNvCxnSpPr>
              <a:stCxn id="29" idx="2"/>
              <a:endCxn id="94" idx="2"/>
            </p:cNvCxnSpPr>
            <p:nvPr/>
          </p:nvCxnSpPr>
          <p:spPr bwMode="auto">
            <a:xfrm flipH="1">
              <a:off x="1032558" y="1781828"/>
              <a:ext cx="601432" cy="312693"/>
            </a:xfrm>
            <a:prstGeom prst="line">
              <a:avLst/>
            </a:prstGeom>
            <a:noFill/>
            <a:ln w="12700" cap="flat" cmpd="sng" algn="ctr">
              <a:solidFill>
                <a:schemeClr val="tx1"/>
              </a:solidFill>
              <a:prstDash val="solid"/>
              <a:round/>
              <a:headEnd type="none" w="med" len="med"/>
              <a:tailEnd type="none" w="med" len="med"/>
            </a:ln>
            <a:effectLst/>
          </p:spPr>
        </p:cxnSp>
        <p:sp>
          <p:nvSpPr>
            <p:cNvPr id="110" name="文本框 109"/>
            <p:cNvSpPr txBox="1"/>
            <p:nvPr/>
          </p:nvSpPr>
          <p:spPr>
            <a:xfrm>
              <a:off x="1097610" y="2582417"/>
              <a:ext cx="539984" cy="299111"/>
            </a:xfrm>
            <a:prstGeom prst="rect">
              <a:avLst/>
            </a:prstGeom>
            <a:noFill/>
          </p:spPr>
          <p:txBody>
            <a:bodyPr wrap="none" rtlCol="0">
              <a:spAutoFit/>
            </a:bodyPr>
            <a:lstStyle/>
            <a:p>
              <a:pPr>
                <a:buNone/>
              </a:pPr>
              <a:r>
                <a:rPr lang="en-US" altLang="zh-CN" sz="1400" b="0" dirty="0" smtClean="0">
                  <a:latin typeface="+mn-ea"/>
                  <a:ea typeface="+mn-ea"/>
                </a:rPr>
                <a:t>… …</a:t>
              </a:r>
              <a:endParaRPr lang="zh-CN" altLang="en-US" sz="1400" b="0" dirty="0">
                <a:latin typeface="+mn-ea"/>
                <a:ea typeface="+mn-ea"/>
              </a:endParaRPr>
            </a:p>
          </p:txBody>
        </p:sp>
        <p:sp>
          <p:nvSpPr>
            <p:cNvPr id="111" name="文本框 110"/>
            <p:cNvSpPr txBox="1"/>
            <p:nvPr/>
          </p:nvSpPr>
          <p:spPr>
            <a:xfrm>
              <a:off x="3941115" y="1465782"/>
              <a:ext cx="745778" cy="288836"/>
            </a:xfrm>
            <a:prstGeom prst="rect">
              <a:avLst/>
            </a:prstGeom>
            <a:noFill/>
          </p:spPr>
          <p:txBody>
            <a:bodyPr wrap="none" rtlCol="0">
              <a:spAutoFit/>
            </a:bodyPr>
            <a:lstStyle/>
            <a:p>
              <a:pPr>
                <a:buNone/>
              </a:pPr>
              <a:r>
                <a:rPr lang="en-US" altLang="zh-CN" sz="1100" b="0" dirty="0" smtClean="0">
                  <a:latin typeface="华文细黑" panose="02010600040101010101" pitchFamily="2" charset="-122"/>
                  <a:ea typeface="华文细黑" panose="02010600040101010101" pitchFamily="2" charset="-122"/>
                </a:rPr>
                <a:t>DWDM</a:t>
              </a:r>
              <a:endParaRPr lang="zh-CN" altLang="en-US" sz="1200" b="0" dirty="0">
                <a:latin typeface="华文细黑" panose="02010600040101010101" pitchFamily="2" charset="-122"/>
                <a:ea typeface="华文细黑" panose="02010600040101010101" pitchFamily="2" charset="-122"/>
              </a:endParaRPr>
            </a:p>
          </p:txBody>
        </p:sp>
        <p:pic>
          <p:nvPicPr>
            <p:cNvPr id="124" name="Picture 1302" descr="图片1"/>
            <p:cNvPicPr>
              <a:picLocks noChangeAspect="1" noChangeArrowheads="1"/>
            </p:cNvPicPr>
            <p:nvPr/>
          </p:nvPicPr>
          <p:blipFill>
            <a:blip r:embed="rId3" cstate="screen">
              <a:grayscl/>
            </a:blip>
            <a:srcRect/>
            <a:stretch>
              <a:fillRect/>
            </a:stretch>
          </p:blipFill>
          <p:spPr bwMode="auto">
            <a:xfrm>
              <a:off x="2873669" y="1665532"/>
              <a:ext cx="239782" cy="225064"/>
            </a:xfrm>
            <a:prstGeom prst="rect">
              <a:avLst/>
            </a:prstGeom>
            <a:noFill/>
          </p:spPr>
        </p:pic>
        <p:grpSp>
          <p:nvGrpSpPr>
            <p:cNvPr id="156" name="组合 155"/>
            <p:cNvGrpSpPr/>
            <p:nvPr/>
          </p:nvGrpSpPr>
          <p:grpSpPr>
            <a:xfrm>
              <a:off x="3434960" y="1715874"/>
              <a:ext cx="1621956" cy="67834"/>
              <a:chOff x="7178973" y="2566038"/>
              <a:chExt cx="1072227" cy="65463"/>
            </a:xfrm>
          </p:grpSpPr>
          <p:cxnSp>
            <p:nvCxnSpPr>
              <p:cNvPr id="152" name="直接连接符 151"/>
              <p:cNvCxnSpPr/>
              <p:nvPr/>
            </p:nvCxnSpPr>
            <p:spPr bwMode="auto">
              <a:xfrm flipV="1">
                <a:off x="7178973" y="2585088"/>
                <a:ext cx="1071732" cy="6648"/>
              </a:xfrm>
              <a:prstGeom prst="line">
                <a:avLst/>
              </a:prstGeom>
              <a:noFill/>
              <a:ln w="19050" cap="flat" cmpd="sng" algn="ctr">
                <a:solidFill>
                  <a:srgbClr val="00B050"/>
                </a:solidFill>
                <a:prstDash val="solid"/>
                <a:round/>
                <a:headEnd type="none" w="med" len="med"/>
                <a:tailEnd type="none" w="med" len="med"/>
              </a:ln>
              <a:effectLst/>
            </p:spPr>
          </p:cxnSp>
          <p:cxnSp>
            <p:nvCxnSpPr>
              <p:cNvPr id="153" name="直接连接符 152"/>
              <p:cNvCxnSpPr/>
              <p:nvPr/>
            </p:nvCxnSpPr>
            <p:spPr bwMode="auto">
              <a:xfrm flipV="1">
                <a:off x="7179468" y="2605393"/>
                <a:ext cx="1071732" cy="6648"/>
              </a:xfrm>
              <a:prstGeom prst="line">
                <a:avLst/>
              </a:prstGeom>
              <a:noFill/>
              <a:ln w="19050" cap="flat" cmpd="sng" algn="ctr">
                <a:solidFill>
                  <a:srgbClr val="FFC000"/>
                </a:solidFill>
                <a:prstDash val="solid"/>
                <a:round/>
                <a:headEnd type="none" w="med" len="med"/>
                <a:tailEnd type="none" w="med" len="med"/>
              </a:ln>
              <a:effectLst/>
            </p:spPr>
          </p:cxnSp>
          <p:cxnSp>
            <p:nvCxnSpPr>
              <p:cNvPr id="154" name="直接连接符 153"/>
              <p:cNvCxnSpPr/>
              <p:nvPr/>
            </p:nvCxnSpPr>
            <p:spPr bwMode="auto">
              <a:xfrm flipV="1">
                <a:off x="7179357" y="2624853"/>
                <a:ext cx="1071732" cy="6648"/>
              </a:xfrm>
              <a:prstGeom prst="line">
                <a:avLst/>
              </a:prstGeom>
              <a:noFill/>
              <a:ln w="19050" cap="flat" cmpd="sng" algn="ctr">
                <a:solidFill>
                  <a:srgbClr val="FF0000"/>
                </a:solidFill>
                <a:prstDash val="solid"/>
                <a:round/>
                <a:headEnd type="none" w="med" len="med"/>
                <a:tailEnd type="none" w="med" len="med"/>
              </a:ln>
              <a:effectLst/>
            </p:spPr>
          </p:cxnSp>
          <p:cxnSp>
            <p:nvCxnSpPr>
              <p:cNvPr id="155" name="直接连接符 154"/>
              <p:cNvCxnSpPr/>
              <p:nvPr/>
            </p:nvCxnSpPr>
            <p:spPr bwMode="auto">
              <a:xfrm flipV="1">
                <a:off x="7178973" y="2566038"/>
                <a:ext cx="1071732" cy="6648"/>
              </a:xfrm>
              <a:prstGeom prst="line">
                <a:avLst/>
              </a:prstGeom>
              <a:noFill/>
              <a:ln w="19050" cap="flat" cmpd="sng" algn="ctr">
                <a:solidFill>
                  <a:srgbClr val="0000FF"/>
                </a:solidFill>
                <a:prstDash val="solid"/>
                <a:round/>
                <a:headEnd type="none" w="med" len="med"/>
                <a:tailEnd type="none" w="med" len="med"/>
              </a:ln>
              <a:effectLst/>
            </p:spPr>
          </p:cxnSp>
        </p:grpSp>
      </p:grpSp>
      <p:sp>
        <p:nvSpPr>
          <p:cNvPr id="446" name="文本框 445"/>
          <p:cNvSpPr txBox="1"/>
          <p:nvPr/>
        </p:nvSpPr>
        <p:spPr>
          <a:xfrm>
            <a:off x="320455" y="4867922"/>
            <a:ext cx="5391576" cy="338554"/>
          </a:xfrm>
          <a:prstGeom prst="rect">
            <a:avLst/>
          </a:prstGeom>
          <a:noFill/>
        </p:spPr>
        <p:txBody>
          <a:bodyPr wrap="square" rtlCol="0">
            <a:spAutoFit/>
          </a:bodyPr>
          <a:lstStyle/>
          <a:p>
            <a:pPr marL="171450" indent="-171450">
              <a:buFont typeface="Arial" panose="020B0604020202020204" pitchFamily="34" charset="0"/>
              <a:buChar char="•"/>
            </a:pPr>
            <a:r>
              <a:rPr lang="zh-CN" altLang="en-US" sz="800" i="1" dirty="0" smtClean="0">
                <a:solidFill>
                  <a:schemeClr val="tx1">
                    <a:lumMod val="65000"/>
                    <a:lumOff val="35000"/>
                  </a:schemeClr>
                </a:solidFill>
                <a:latin typeface="华文细黑" panose="02010600040101010101" pitchFamily="2" charset="-122"/>
                <a:ea typeface="华文细黑" panose="02010600040101010101" pitchFamily="2" charset="-122"/>
              </a:rPr>
              <a:t>主数据中心</a:t>
            </a:r>
            <a:r>
              <a:rPr lang="en-US" altLang="zh-CN" sz="800" i="1" dirty="0" smtClean="0">
                <a:solidFill>
                  <a:schemeClr val="tx1">
                    <a:lumMod val="65000"/>
                    <a:lumOff val="35000"/>
                  </a:schemeClr>
                </a:solidFill>
                <a:latin typeface="华文细黑" panose="02010600040101010101" pitchFamily="2" charset="-122"/>
                <a:ea typeface="华文细黑" panose="02010600040101010101" pitchFamily="2" charset="-122"/>
              </a:rPr>
              <a:t>/</a:t>
            </a:r>
            <a:r>
              <a:rPr lang="zh-CN" altLang="en-US" sz="800" i="1" dirty="0" smtClean="0">
                <a:solidFill>
                  <a:schemeClr val="tx1">
                    <a:lumMod val="65000"/>
                    <a:lumOff val="35000"/>
                  </a:schemeClr>
                </a:solidFill>
                <a:latin typeface="华文细黑" panose="02010600040101010101" pitchFamily="2" charset="-122"/>
                <a:ea typeface="华文细黑" panose="02010600040101010101" pitchFamily="2" charset="-122"/>
              </a:rPr>
              <a:t>站点各自都存在</a:t>
            </a:r>
            <a:r>
              <a:rPr lang="zh-CN" altLang="en-US" sz="800" i="1" dirty="0">
                <a:solidFill>
                  <a:schemeClr val="tx1">
                    <a:lumMod val="65000"/>
                    <a:lumOff val="35000"/>
                  </a:schemeClr>
                </a:solidFill>
                <a:latin typeface="华文细黑" panose="02010600040101010101" pitchFamily="2" charset="-122"/>
                <a:ea typeface="华文细黑" panose="02010600040101010101" pitchFamily="2" charset="-122"/>
              </a:rPr>
              <a:t>专</a:t>
            </a:r>
            <a:r>
              <a:rPr lang="zh-CN" altLang="en-US" sz="800" i="1" dirty="0" smtClean="0">
                <a:solidFill>
                  <a:schemeClr val="tx1">
                    <a:lumMod val="65000"/>
                    <a:lumOff val="35000"/>
                  </a:schemeClr>
                </a:solidFill>
                <a:latin typeface="华文细黑" panose="02010600040101010101" pitchFamily="2" charset="-122"/>
                <a:ea typeface="华文细黑" panose="02010600040101010101" pitchFamily="2" charset="-122"/>
              </a:rPr>
              <a:t>网</a:t>
            </a:r>
            <a:r>
              <a:rPr lang="en-US" altLang="zh-CN" sz="800" i="1" dirty="0" smtClean="0">
                <a:solidFill>
                  <a:schemeClr val="tx1">
                    <a:lumMod val="65000"/>
                    <a:lumOff val="35000"/>
                  </a:schemeClr>
                </a:solidFill>
                <a:latin typeface="华文细黑" panose="02010600040101010101" pitchFamily="2" charset="-122"/>
                <a:ea typeface="华文细黑" panose="02010600040101010101" pitchFamily="2" charset="-122"/>
              </a:rPr>
              <a:t>IB/RoCEv2</a:t>
            </a:r>
            <a:r>
              <a:rPr lang="zh-CN" altLang="en-US" sz="800" i="1" dirty="0" smtClean="0">
                <a:solidFill>
                  <a:schemeClr val="tx1">
                    <a:lumMod val="65000"/>
                    <a:lumOff val="35000"/>
                  </a:schemeClr>
                </a:solidFill>
                <a:latin typeface="华文细黑" panose="02010600040101010101" pitchFamily="2" charset="-122"/>
                <a:ea typeface="华文细黑" panose="02010600040101010101" pitchFamily="2" charset="-122"/>
              </a:rPr>
              <a:t>并存，两个数据中心之间长距离互联，需要支持</a:t>
            </a:r>
            <a:r>
              <a:rPr lang="en-US" altLang="zh-CN" sz="800" i="1" dirty="0" smtClean="0">
                <a:solidFill>
                  <a:schemeClr val="tx1">
                    <a:lumMod val="65000"/>
                    <a:lumOff val="35000"/>
                  </a:schemeClr>
                </a:solidFill>
                <a:latin typeface="华文细黑" panose="02010600040101010101" pitchFamily="2" charset="-122"/>
                <a:ea typeface="华文细黑" panose="02010600040101010101" pitchFamily="2" charset="-122"/>
              </a:rPr>
              <a:t>IB</a:t>
            </a:r>
            <a:r>
              <a:rPr lang="zh-CN" altLang="en-US" sz="800" i="1" dirty="0" smtClean="0">
                <a:solidFill>
                  <a:schemeClr val="tx1">
                    <a:lumMod val="65000"/>
                    <a:lumOff val="35000"/>
                  </a:schemeClr>
                </a:solidFill>
                <a:latin typeface="华文细黑" panose="02010600040101010101" pitchFamily="2" charset="-122"/>
                <a:ea typeface="华文细黑" panose="02010600040101010101" pitchFamily="2" charset="-122"/>
              </a:rPr>
              <a:t>与</a:t>
            </a:r>
            <a:r>
              <a:rPr lang="en-US" altLang="zh-CN" sz="800" i="1" dirty="0" smtClean="0">
                <a:solidFill>
                  <a:schemeClr val="tx1">
                    <a:lumMod val="65000"/>
                    <a:lumOff val="35000"/>
                  </a:schemeClr>
                </a:solidFill>
                <a:latin typeface="华文细黑" panose="02010600040101010101" pitchFamily="2" charset="-122"/>
                <a:ea typeface="华文细黑" panose="02010600040101010101" pitchFamily="2" charset="-122"/>
              </a:rPr>
              <a:t>Ethernet</a:t>
            </a:r>
            <a:r>
              <a:rPr lang="zh-CN" altLang="en-US" sz="800" i="1" dirty="0" smtClean="0">
                <a:solidFill>
                  <a:schemeClr val="tx1">
                    <a:lumMod val="65000"/>
                    <a:lumOff val="35000"/>
                  </a:schemeClr>
                </a:solidFill>
                <a:latin typeface="华文细黑" panose="02010600040101010101" pitchFamily="2" charset="-122"/>
                <a:ea typeface="华文细黑" panose="02010600040101010101" pitchFamily="2" charset="-122"/>
              </a:rPr>
              <a:t>之间的转换互联，以支持数据迁移和松耦合</a:t>
            </a:r>
            <a:r>
              <a:rPr lang="en-US" altLang="zh-CN" sz="800" i="1" dirty="0" smtClean="0">
                <a:solidFill>
                  <a:schemeClr val="tx1">
                    <a:lumMod val="65000"/>
                    <a:lumOff val="35000"/>
                  </a:schemeClr>
                </a:solidFill>
                <a:latin typeface="华文细黑" panose="02010600040101010101" pitchFamily="2" charset="-122"/>
                <a:ea typeface="华文细黑" panose="02010600040101010101" pitchFamily="2" charset="-122"/>
              </a:rPr>
              <a:t>HPC</a:t>
            </a:r>
            <a:r>
              <a:rPr lang="zh-CN" altLang="en-US" sz="800" i="1" dirty="0" smtClean="0">
                <a:solidFill>
                  <a:schemeClr val="tx1">
                    <a:lumMod val="65000"/>
                    <a:lumOff val="35000"/>
                  </a:schemeClr>
                </a:solidFill>
                <a:latin typeface="华文细黑" panose="02010600040101010101" pitchFamily="2" charset="-122"/>
                <a:ea typeface="华文细黑" panose="02010600040101010101" pitchFamily="2" charset="-122"/>
              </a:rPr>
              <a:t>计算应用（国家超算中心（济南）</a:t>
            </a:r>
            <a:r>
              <a:rPr lang="en-US" altLang="zh-CN" sz="800" i="1" dirty="0" smtClean="0">
                <a:solidFill>
                  <a:schemeClr val="tx1">
                    <a:lumMod val="65000"/>
                    <a:lumOff val="35000"/>
                  </a:schemeClr>
                </a:solidFill>
                <a:latin typeface="华文细黑" panose="02010600040101010101" pitchFamily="2" charset="-122"/>
                <a:ea typeface="华文细黑" panose="02010600040101010101" pitchFamily="2" charset="-122"/>
              </a:rPr>
              <a:t>---</a:t>
            </a:r>
            <a:r>
              <a:rPr lang="zh-CN" altLang="en-US" sz="800" i="1" dirty="0" smtClean="0">
                <a:solidFill>
                  <a:schemeClr val="tx1">
                    <a:lumMod val="65000"/>
                    <a:lumOff val="35000"/>
                  </a:schemeClr>
                </a:solidFill>
                <a:latin typeface="华文细黑" panose="02010600040101010101" pitchFamily="2" charset="-122"/>
                <a:ea typeface="华文细黑" panose="02010600040101010101" pitchFamily="2" charset="-122"/>
              </a:rPr>
              <a:t>国家海洋科学试验实验室（青岛））</a:t>
            </a:r>
            <a:endParaRPr lang="zh-CN" altLang="en-US" sz="800" b="0" i="1" dirty="0">
              <a:solidFill>
                <a:schemeClr val="tx1">
                  <a:lumMod val="65000"/>
                  <a:lumOff val="35000"/>
                </a:schemeClr>
              </a:solidFill>
              <a:latin typeface="华文细黑" panose="02010600040101010101" pitchFamily="2" charset="-122"/>
              <a:ea typeface="华文细黑" panose="02010600040101010101" pitchFamily="2" charset="-122"/>
            </a:endParaRPr>
          </a:p>
        </p:txBody>
      </p:sp>
      <p:grpSp>
        <p:nvGrpSpPr>
          <p:cNvPr id="451" name="组合 450"/>
          <p:cNvGrpSpPr/>
          <p:nvPr/>
        </p:nvGrpSpPr>
        <p:grpSpPr>
          <a:xfrm>
            <a:off x="349177" y="3208307"/>
            <a:ext cx="5081278" cy="1627048"/>
            <a:chOff x="261843" y="3437035"/>
            <a:chExt cx="5542625" cy="1963640"/>
          </a:xfrm>
        </p:grpSpPr>
        <p:grpSp>
          <p:nvGrpSpPr>
            <p:cNvPr id="257" name="组合 256"/>
            <p:cNvGrpSpPr/>
            <p:nvPr/>
          </p:nvGrpSpPr>
          <p:grpSpPr>
            <a:xfrm>
              <a:off x="385421" y="3528692"/>
              <a:ext cx="1840036" cy="1532950"/>
              <a:chOff x="852345" y="3905825"/>
              <a:chExt cx="2934196" cy="2142035"/>
            </a:xfrm>
          </p:grpSpPr>
          <p:sp>
            <p:nvSpPr>
              <p:cNvPr id="163" name="Freeform 240"/>
              <p:cNvSpPr>
                <a:spLocks/>
              </p:cNvSpPr>
              <p:nvPr/>
            </p:nvSpPr>
            <p:spPr bwMode="auto">
              <a:xfrm>
                <a:off x="852345" y="5067985"/>
                <a:ext cx="873051" cy="225790"/>
              </a:xfrm>
              <a:custGeom>
                <a:avLst/>
                <a:gdLst>
                  <a:gd name="T0" fmla="*/ 2147483647 w 2201"/>
                  <a:gd name="T1" fmla="*/ 2147483647 h 447"/>
                  <a:gd name="T2" fmla="*/ 2147483647 w 2201"/>
                  <a:gd name="T3" fmla="*/ 2147483647 h 447"/>
                  <a:gd name="T4" fmla="*/ 2147483647 w 2201"/>
                  <a:gd name="T5" fmla="*/ 2147483647 h 447"/>
                  <a:gd name="T6" fmla="*/ 2147483647 w 2201"/>
                  <a:gd name="T7" fmla="*/ 2147483647 h 447"/>
                  <a:gd name="T8" fmla="*/ 2147483647 w 2201"/>
                  <a:gd name="T9" fmla="*/ 2147483647 h 447"/>
                  <a:gd name="T10" fmla="*/ 2147483647 w 2201"/>
                  <a:gd name="T11" fmla="*/ 2147483647 h 447"/>
                  <a:gd name="T12" fmla="*/ 2147483647 w 2201"/>
                  <a:gd name="T13" fmla="*/ 2147483647 h 447"/>
                  <a:gd name="T14" fmla="*/ 2147483647 w 2201"/>
                  <a:gd name="T15" fmla="*/ 2147483647 h 447"/>
                  <a:gd name="T16" fmla="*/ 2147483647 w 2201"/>
                  <a:gd name="T17" fmla="*/ 2147483647 h 447"/>
                  <a:gd name="T18" fmla="*/ 2147483647 w 2201"/>
                  <a:gd name="T19" fmla="*/ 2147483647 h 447"/>
                  <a:gd name="T20" fmla="*/ 2147483647 w 2201"/>
                  <a:gd name="T21" fmla="*/ 2147483647 h 447"/>
                  <a:gd name="T22" fmla="*/ 2147483647 w 2201"/>
                  <a:gd name="T23" fmla="*/ 2147483647 h 447"/>
                  <a:gd name="T24" fmla="*/ 2147483647 w 2201"/>
                  <a:gd name="T25" fmla="*/ 2147483647 h 447"/>
                  <a:gd name="T26" fmla="*/ 2147483647 w 2201"/>
                  <a:gd name="T27" fmla="*/ 2147483647 h 447"/>
                  <a:gd name="T28" fmla="*/ 2147483647 w 2201"/>
                  <a:gd name="T29" fmla="*/ 2147483647 h 447"/>
                  <a:gd name="T30" fmla="*/ 2147483647 w 2201"/>
                  <a:gd name="T31" fmla="*/ 2147483647 h 447"/>
                  <a:gd name="T32" fmla="*/ 2147483647 w 2201"/>
                  <a:gd name="T33" fmla="*/ 2147483647 h 447"/>
                  <a:gd name="T34" fmla="*/ 0 w 2201"/>
                  <a:gd name="T35" fmla="*/ 2147483647 h 447"/>
                  <a:gd name="T36" fmla="*/ 0 w 2201"/>
                  <a:gd name="T37" fmla="*/ 2147483647 h 447"/>
                  <a:gd name="T38" fmla="*/ 2147483647 w 2201"/>
                  <a:gd name="T39" fmla="*/ 0 h 447"/>
                  <a:gd name="T40" fmla="*/ 2147483647 w 2201"/>
                  <a:gd name="T41" fmla="*/ 0 h 447"/>
                  <a:gd name="T42" fmla="*/ 2147483647 w 2201"/>
                  <a:gd name="T43" fmla="*/ 2147483647 h 447"/>
                  <a:gd name="T44" fmla="*/ 2147483647 w 2201"/>
                  <a:gd name="T45" fmla="*/ 2147483647 h 447"/>
                  <a:gd name="T46" fmla="*/ 2147483647 w 2201"/>
                  <a:gd name="T47" fmla="*/ 2147483647 h 4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1"/>
                  <a:gd name="T73" fmla="*/ 0 h 447"/>
                  <a:gd name="T74" fmla="*/ 2201 w 2201"/>
                  <a:gd name="T75" fmla="*/ 447 h 4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1" h="447">
                    <a:moveTo>
                      <a:pt x="2074" y="447"/>
                    </a:moveTo>
                    <a:lnTo>
                      <a:pt x="2074" y="447"/>
                    </a:lnTo>
                    <a:lnTo>
                      <a:pt x="1917" y="447"/>
                    </a:lnTo>
                    <a:cubicBezTo>
                      <a:pt x="1899" y="447"/>
                      <a:pt x="1884" y="432"/>
                      <a:pt x="1884" y="413"/>
                    </a:cubicBezTo>
                    <a:cubicBezTo>
                      <a:pt x="1884" y="395"/>
                      <a:pt x="1899" y="380"/>
                      <a:pt x="1917" y="380"/>
                    </a:cubicBezTo>
                    <a:lnTo>
                      <a:pt x="2074" y="380"/>
                    </a:lnTo>
                    <a:cubicBezTo>
                      <a:pt x="2107" y="380"/>
                      <a:pt x="2134" y="353"/>
                      <a:pt x="2134" y="319"/>
                    </a:cubicBezTo>
                    <a:lnTo>
                      <a:pt x="2134" y="127"/>
                    </a:lnTo>
                    <a:cubicBezTo>
                      <a:pt x="2134" y="94"/>
                      <a:pt x="2107" y="67"/>
                      <a:pt x="2074" y="67"/>
                    </a:cubicBezTo>
                    <a:lnTo>
                      <a:pt x="127" y="67"/>
                    </a:lnTo>
                    <a:cubicBezTo>
                      <a:pt x="94" y="67"/>
                      <a:pt x="67" y="94"/>
                      <a:pt x="67" y="127"/>
                    </a:cubicBezTo>
                    <a:lnTo>
                      <a:pt x="67" y="319"/>
                    </a:lnTo>
                    <a:cubicBezTo>
                      <a:pt x="67" y="353"/>
                      <a:pt x="94" y="380"/>
                      <a:pt x="127" y="380"/>
                    </a:cubicBezTo>
                    <a:lnTo>
                      <a:pt x="1729" y="380"/>
                    </a:lnTo>
                    <a:cubicBezTo>
                      <a:pt x="1748" y="380"/>
                      <a:pt x="1763" y="395"/>
                      <a:pt x="1763" y="413"/>
                    </a:cubicBezTo>
                    <a:cubicBezTo>
                      <a:pt x="1763" y="432"/>
                      <a:pt x="1748" y="447"/>
                      <a:pt x="1729" y="447"/>
                    </a:cubicBezTo>
                    <a:lnTo>
                      <a:pt x="127" y="447"/>
                    </a:lnTo>
                    <a:cubicBezTo>
                      <a:pt x="57" y="447"/>
                      <a:pt x="0" y="390"/>
                      <a:pt x="0" y="319"/>
                    </a:cubicBezTo>
                    <a:lnTo>
                      <a:pt x="0" y="127"/>
                    </a:lnTo>
                    <a:cubicBezTo>
                      <a:pt x="0" y="57"/>
                      <a:pt x="57" y="0"/>
                      <a:pt x="127" y="0"/>
                    </a:cubicBezTo>
                    <a:lnTo>
                      <a:pt x="2074" y="0"/>
                    </a:lnTo>
                    <a:cubicBezTo>
                      <a:pt x="2144" y="0"/>
                      <a:pt x="2201" y="57"/>
                      <a:pt x="2201" y="127"/>
                    </a:cubicBezTo>
                    <a:lnTo>
                      <a:pt x="2201" y="319"/>
                    </a:lnTo>
                    <a:cubicBezTo>
                      <a:pt x="2201" y="390"/>
                      <a:pt x="2144" y="447"/>
                      <a:pt x="2074" y="447"/>
                    </a:cubicBezTo>
                    <a:close/>
                  </a:path>
                </a:pathLst>
              </a:custGeom>
              <a:solidFill>
                <a:schemeClr val="tx1">
                  <a:lumMod val="65000"/>
                  <a:lumOff val="35000"/>
                </a:schemeClr>
              </a:solid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4" name="Freeform 241"/>
              <p:cNvSpPr>
                <a:spLocks/>
              </p:cNvSpPr>
              <p:nvPr/>
            </p:nvSpPr>
            <p:spPr bwMode="auto">
              <a:xfrm>
                <a:off x="936349" y="5143880"/>
                <a:ext cx="64504" cy="60716"/>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6" y="0"/>
                    </a:lnTo>
                    <a:lnTo>
                      <a:pt x="36" y="38"/>
                    </a:lnTo>
                    <a:lnTo>
                      <a:pt x="0" y="38"/>
                    </a:lnTo>
                    <a:lnTo>
                      <a:pt x="0" y="123"/>
                    </a:lnTo>
                    <a:close/>
                  </a:path>
                </a:pathLst>
              </a:custGeom>
              <a:solidFill>
                <a:schemeClr val="tx1">
                  <a:lumMod val="65000"/>
                  <a:lumOff val="35000"/>
                </a:schemeClr>
              </a:solid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5" name="Freeform 242"/>
              <p:cNvSpPr>
                <a:spLocks/>
              </p:cNvSpPr>
              <p:nvPr/>
            </p:nvSpPr>
            <p:spPr bwMode="auto">
              <a:xfrm>
                <a:off x="1032356" y="5143880"/>
                <a:ext cx="64504" cy="60716"/>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solidFill>
                <a:schemeClr val="tx1">
                  <a:lumMod val="65000"/>
                  <a:lumOff val="35000"/>
                </a:schemeClr>
              </a:solid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6" name="Freeform 243"/>
              <p:cNvSpPr>
                <a:spLocks/>
              </p:cNvSpPr>
              <p:nvPr/>
            </p:nvSpPr>
            <p:spPr bwMode="auto">
              <a:xfrm>
                <a:off x="1128361" y="5143880"/>
                <a:ext cx="64504" cy="60716"/>
              </a:xfrm>
              <a:custGeom>
                <a:avLst/>
                <a:gdLst>
                  <a:gd name="T0" fmla="*/ 0 w 160"/>
                  <a:gd name="T1" fmla="*/ 2147483647 h 123"/>
                  <a:gd name="T2" fmla="*/ 0 w 160"/>
                  <a:gd name="T3" fmla="*/ 2147483647 h 123"/>
                  <a:gd name="T4" fmla="*/ 2147483647 w 160"/>
                  <a:gd name="T5" fmla="*/ 2147483647 h 123"/>
                  <a:gd name="T6" fmla="*/ 2147483647 w 160"/>
                  <a:gd name="T7" fmla="*/ 2147483647 h 123"/>
                  <a:gd name="T8" fmla="*/ 2147483647 w 160"/>
                  <a:gd name="T9" fmla="*/ 2147483647 h 123"/>
                  <a:gd name="T10" fmla="*/ 2147483647 w 160"/>
                  <a:gd name="T11" fmla="*/ 0 h 123"/>
                  <a:gd name="T12" fmla="*/ 2147483647 w 160"/>
                  <a:gd name="T13" fmla="*/ 0 h 123"/>
                  <a:gd name="T14" fmla="*/ 2147483647 w 160"/>
                  <a:gd name="T15" fmla="*/ 2147483647 h 123"/>
                  <a:gd name="T16" fmla="*/ 0 w 160"/>
                  <a:gd name="T17" fmla="*/ 2147483647 h 123"/>
                  <a:gd name="T18" fmla="*/ 0 w 160"/>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23"/>
                  <a:gd name="T32" fmla="*/ 160 w 160"/>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23">
                    <a:moveTo>
                      <a:pt x="0" y="123"/>
                    </a:moveTo>
                    <a:lnTo>
                      <a:pt x="0" y="123"/>
                    </a:lnTo>
                    <a:lnTo>
                      <a:pt x="160" y="123"/>
                    </a:lnTo>
                    <a:lnTo>
                      <a:pt x="160" y="38"/>
                    </a:lnTo>
                    <a:lnTo>
                      <a:pt x="125" y="38"/>
                    </a:lnTo>
                    <a:lnTo>
                      <a:pt x="125" y="0"/>
                    </a:lnTo>
                    <a:lnTo>
                      <a:pt x="35" y="0"/>
                    </a:lnTo>
                    <a:lnTo>
                      <a:pt x="35" y="38"/>
                    </a:lnTo>
                    <a:lnTo>
                      <a:pt x="0" y="38"/>
                    </a:lnTo>
                    <a:lnTo>
                      <a:pt x="0" y="123"/>
                    </a:lnTo>
                    <a:close/>
                  </a:path>
                </a:pathLst>
              </a:custGeom>
              <a:solidFill>
                <a:schemeClr val="tx1">
                  <a:lumMod val="65000"/>
                  <a:lumOff val="35000"/>
                </a:schemeClr>
              </a:solid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7" name="Freeform 244"/>
              <p:cNvSpPr>
                <a:spLocks/>
              </p:cNvSpPr>
              <p:nvPr/>
            </p:nvSpPr>
            <p:spPr bwMode="auto">
              <a:xfrm>
                <a:off x="1224366" y="5143880"/>
                <a:ext cx="63004" cy="60716"/>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solidFill>
                <a:schemeClr val="tx1">
                  <a:lumMod val="65000"/>
                  <a:lumOff val="35000"/>
                </a:schemeClr>
              </a:solid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8" name="Freeform 245"/>
              <p:cNvSpPr>
                <a:spLocks/>
              </p:cNvSpPr>
              <p:nvPr/>
            </p:nvSpPr>
            <p:spPr bwMode="auto">
              <a:xfrm>
                <a:off x="1320373" y="5143880"/>
                <a:ext cx="63004" cy="60716"/>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5" y="38"/>
                    </a:lnTo>
                    <a:lnTo>
                      <a:pt x="125" y="0"/>
                    </a:lnTo>
                    <a:lnTo>
                      <a:pt x="35" y="0"/>
                    </a:lnTo>
                    <a:lnTo>
                      <a:pt x="35" y="38"/>
                    </a:lnTo>
                    <a:lnTo>
                      <a:pt x="0" y="38"/>
                    </a:lnTo>
                    <a:lnTo>
                      <a:pt x="0" y="123"/>
                    </a:lnTo>
                    <a:close/>
                  </a:path>
                </a:pathLst>
              </a:custGeom>
              <a:solidFill>
                <a:schemeClr val="tx1">
                  <a:lumMod val="65000"/>
                  <a:lumOff val="35000"/>
                </a:schemeClr>
              </a:solid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9" name="Freeform 246"/>
              <p:cNvSpPr>
                <a:spLocks/>
              </p:cNvSpPr>
              <p:nvPr/>
            </p:nvSpPr>
            <p:spPr bwMode="auto">
              <a:xfrm>
                <a:off x="1486882" y="5130598"/>
                <a:ext cx="120008" cy="36052"/>
              </a:xfrm>
              <a:custGeom>
                <a:avLst/>
                <a:gdLst>
                  <a:gd name="T0" fmla="*/ 2147483647 w 303"/>
                  <a:gd name="T1" fmla="*/ 2147483647 h 72"/>
                  <a:gd name="T2" fmla="*/ 2147483647 w 303"/>
                  <a:gd name="T3" fmla="*/ 2147483647 h 72"/>
                  <a:gd name="T4" fmla="*/ 0 w 303"/>
                  <a:gd name="T5" fmla="*/ 2147483647 h 72"/>
                  <a:gd name="T6" fmla="*/ 0 w 303"/>
                  <a:gd name="T7" fmla="*/ 0 h 72"/>
                  <a:gd name="T8" fmla="*/ 2147483647 w 303"/>
                  <a:gd name="T9" fmla="*/ 0 h 72"/>
                  <a:gd name="T10" fmla="*/ 2147483647 w 303"/>
                  <a:gd name="T11" fmla="*/ 2147483647 h 72"/>
                  <a:gd name="T12" fmla="*/ 0 60000 65536"/>
                  <a:gd name="T13" fmla="*/ 0 60000 65536"/>
                  <a:gd name="T14" fmla="*/ 0 60000 65536"/>
                  <a:gd name="T15" fmla="*/ 0 60000 65536"/>
                  <a:gd name="T16" fmla="*/ 0 60000 65536"/>
                  <a:gd name="T17" fmla="*/ 0 60000 65536"/>
                  <a:gd name="T18" fmla="*/ 0 w 303"/>
                  <a:gd name="T19" fmla="*/ 0 h 72"/>
                  <a:gd name="T20" fmla="*/ 303 w 30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03" h="72">
                    <a:moveTo>
                      <a:pt x="303" y="72"/>
                    </a:moveTo>
                    <a:lnTo>
                      <a:pt x="303" y="72"/>
                    </a:lnTo>
                    <a:lnTo>
                      <a:pt x="0" y="72"/>
                    </a:lnTo>
                    <a:lnTo>
                      <a:pt x="0" y="0"/>
                    </a:lnTo>
                    <a:lnTo>
                      <a:pt x="303" y="0"/>
                    </a:lnTo>
                    <a:lnTo>
                      <a:pt x="303" y="72"/>
                    </a:lnTo>
                    <a:close/>
                  </a:path>
                </a:pathLst>
              </a:custGeom>
              <a:solidFill>
                <a:schemeClr val="tx1">
                  <a:lumMod val="65000"/>
                  <a:lumOff val="35000"/>
                </a:schemeClr>
              </a:solid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0" name="Freeform 247"/>
              <p:cNvSpPr>
                <a:spLocks/>
              </p:cNvSpPr>
              <p:nvPr/>
            </p:nvSpPr>
            <p:spPr bwMode="auto">
              <a:xfrm>
                <a:off x="1507882" y="5240646"/>
                <a:ext cx="55504" cy="70204"/>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7"/>
                      <a:pt x="0" y="69"/>
                    </a:cubicBezTo>
                    <a:cubicBezTo>
                      <a:pt x="0" y="31"/>
                      <a:pt x="30" y="0"/>
                      <a:pt x="69" y="0"/>
                    </a:cubicBezTo>
                    <a:cubicBezTo>
                      <a:pt x="107" y="0"/>
                      <a:pt x="139" y="31"/>
                      <a:pt x="139" y="69"/>
                    </a:cubicBezTo>
                    <a:cubicBezTo>
                      <a:pt x="139" y="107"/>
                      <a:pt x="107" y="139"/>
                      <a:pt x="69" y="139"/>
                    </a:cubicBezTo>
                    <a:close/>
                  </a:path>
                </a:pathLst>
              </a:custGeom>
              <a:solidFill>
                <a:schemeClr val="tx1">
                  <a:lumMod val="65000"/>
                  <a:lumOff val="35000"/>
                </a:schemeClr>
              </a:solid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1" name="Freeform 248"/>
              <p:cNvSpPr>
                <a:spLocks/>
              </p:cNvSpPr>
              <p:nvPr/>
            </p:nvSpPr>
            <p:spPr bwMode="auto">
              <a:xfrm>
                <a:off x="1591888" y="5240646"/>
                <a:ext cx="55504" cy="70204"/>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7"/>
                      <a:pt x="0" y="69"/>
                    </a:cubicBezTo>
                    <a:cubicBezTo>
                      <a:pt x="0" y="31"/>
                      <a:pt x="30" y="0"/>
                      <a:pt x="69" y="0"/>
                    </a:cubicBezTo>
                    <a:cubicBezTo>
                      <a:pt x="107" y="0"/>
                      <a:pt x="138" y="31"/>
                      <a:pt x="138" y="69"/>
                    </a:cubicBezTo>
                    <a:cubicBezTo>
                      <a:pt x="138" y="107"/>
                      <a:pt x="107" y="139"/>
                      <a:pt x="69" y="139"/>
                    </a:cubicBezTo>
                    <a:close/>
                  </a:path>
                </a:pathLst>
              </a:custGeom>
              <a:solidFill>
                <a:schemeClr val="tx1">
                  <a:lumMod val="65000"/>
                  <a:lumOff val="35000"/>
                </a:schemeClr>
              </a:solid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2" name="Freeform 249"/>
              <p:cNvSpPr>
                <a:spLocks/>
              </p:cNvSpPr>
              <p:nvPr/>
            </p:nvSpPr>
            <p:spPr bwMode="auto">
              <a:xfrm>
                <a:off x="1486882" y="5179930"/>
                <a:ext cx="30002" cy="37948"/>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solidFill>
                <a:schemeClr val="tx1">
                  <a:lumMod val="65000"/>
                  <a:lumOff val="35000"/>
                </a:schemeClr>
              </a:solid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3" name="Freeform 250"/>
              <p:cNvSpPr>
                <a:spLocks/>
              </p:cNvSpPr>
              <p:nvPr/>
            </p:nvSpPr>
            <p:spPr bwMode="auto">
              <a:xfrm>
                <a:off x="1533385" y="5179930"/>
                <a:ext cx="28502" cy="37948"/>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solidFill>
                <a:schemeClr val="tx1">
                  <a:lumMod val="65000"/>
                  <a:lumOff val="35000"/>
                </a:schemeClr>
              </a:solid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4" name="Freeform 251"/>
              <p:cNvSpPr>
                <a:spLocks/>
              </p:cNvSpPr>
              <p:nvPr/>
            </p:nvSpPr>
            <p:spPr bwMode="auto">
              <a:xfrm>
                <a:off x="1578386" y="5179930"/>
                <a:ext cx="28502" cy="37948"/>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solidFill>
                <a:schemeClr val="tx1">
                  <a:lumMod val="65000"/>
                  <a:lumOff val="35000"/>
                </a:schemeClr>
              </a:solid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175" name="组合 315"/>
              <p:cNvGrpSpPr>
                <a:grpSpLocks noChangeAspect="1"/>
              </p:cNvGrpSpPr>
              <p:nvPr/>
            </p:nvGrpSpPr>
            <p:grpSpPr bwMode="auto">
              <a:xfrm>
                <a:off x="1191778" y="3905825"/>
                <a:ext cx="873051" cy="242866"/>
                <a:chOff x="2851150" y="1166813"/>
                <a:chExt cx="923925" cy="203200"/>
              </a:xfrm>
              <a:solidFill>
                <a:schemeClr val="tx1">
                  <a:lumMod val="65000"/>
                  <a:lumOff val="35000"/>
                </a:schemeClr>
              </a:solidFill>
            </p:grpSpPr>
            <p:sp>
              <p:nvSpPr>
                <p:cNvPr id="245" name="Freeform 240"/>
                <p:cNvSpPr>
                  <a:spLocks/>
                </p:cNvSpPr>
                <p:nvPr/>
              </p:nvSpPr>
              <p:spPr bwMode="auto">
                <a:xfrm>
                  <a:off x="2851150" y="1166813"/>
                  <a:ext cx="923925" cy="188913"/>
                </a:xfrm>
                <a:custGeom>
                  <a:avLst/>
                  <a:gdLst>
                    <a:gd name="T0" fmla="*/ 2147483647 w 2201"/>
                    <a:gd name="T1" fmla="*/ 2147483647 h 447"/>
                    <a:gd name="T2" fmla="*/ 2147483647 w 2201"/>
                    <a:gd name="T3" fmla="*/ 2147483647 h 447"/>
                    <a:gd name="T4" fmla="*/ 2147483647 w 2201"/>
                    <a:gd name="T5" fmla="*/ 2147483647 h 447"/>
                    <a:gd name="T6" fmla="*/ 2147483647 w 2201"/>
                    <a:gd name="T7" fmla="*/ 2147483647 h 447"/>
                    <a:gd name="T8" fmla="*/ 2147483647 w 2201"/>
                    <a:gd name="T9" fmla="*/ 2147483647 h 447"/>
                    <a:gd name="T10" fmla="*/ 2147483647 w 2201"/>
                    <a:gd name="T11" fmla="*/ 2147483647 h 447"/>
                    <a:gd name="T12" fmla="*/ 2147483647 w 2201"/>
                    <a:gd name="T13" fmla="*/ 2147483647 h 447"/>
                    <a:gd name="T14" fmla="*/ 2147483647 w 2201"/>
                    <a:gd name="T15" fmla="*/ 2147483647 h 447"/>
                    <a:gd name="T16" fmla="*/ 2147483647 w 2201"/>
                    <a:gd name="T17" fmla="*/ 2147483647 h 447"/>
                    <a:gd name="T18" fmla="*/ 2147483647 w 2201"/>
                    <a:gd name="T19" fmla="*/ 2147483647 h 447"/>
                    <a:gd name="T20" fmla="*/ 2147483647 w 2201"/>
                    <a:gd name="T21" fmla="*/ 2147483647 h 447"/>
                    <a:gd name="T22" fmla="*/ 2147483647 w 2201"/>
                    <a:gd name="T23" fmla="*/ 2147483647 h 447"/>
                    <a:gd name="T24" fmla="*/ 2147483647 w 2201"/>
                    <a:gd name="T25" fmla="*/ 2147483647 h 447"/>
                    <a:gd name="T26" fmla="*/ 2147483647 w 2201"/>
                    <a:gd name="T27" fmla="*/ 2147483647 h 447"/>
                    <a:gd name="T28" fmla="*/ 2147483647 w 2201"/>
                    <a:gd name="T29" fmla="*/ 2147483647 h 447"/>
                    <a:gd name="T30" fmla="*/ 2147483647 w 2201"/>
                    <a:gd name="T31" fmla="*/ 2147483647 h 447"/>
                    <a:gd name="T32" fmla="*/ 2147483647 w 2201"/>
                    <a:gd name="T33" fmla="*/ 2147483647 h 447"/>
                    <a:gd name="T34" fmla="*/ 0 w 2201"/>
                    <a:gd name="T35" fmla="*/ 2147483647 h 447"/>
                    <a:gd name="T36" fmla="*/ 0 w 2201"/>
                    <a:gd name="T37" fmla="*/ 2147483647 h 447"/>
                    <a:gd name="T38" fmla="*/ 2147483647 w 2201"/>
                    <a:gd name="T39" fmla="*/ 0 h 447"/>
                    <a:gd name="T40" fmla="*/ 2147483647 w 2201"/>
                    <a:gd name="T41" fmla="*/ 0 h 447"/>
                    <a:gd name="T42" fmla="*/ 2147483647 w 2201"/>
                    <a:gd name="T43" fmla="*/ 2147483647 h 447"/>
                    <a:gd name="T44" fmla="*/ 2147483647 w 2201"/>
                    <a:gd name="T45" fmla="*/ 2147483647 h 447"/>
                    <a:gd name="T46" fmla="*/ 2147483647 w 2201"/>
                    <a:gd name="T47" fmla="*/ 2147483647 h 4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1"/>
                    <a:gd name="T73" fmla="*/ 0 h 447"/>
                    <a:gd name="T74" fmla="*/ 2201 w 2201"/>
                    <a:gd name="T75" fmla="*/ 447 h 4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1" h="447">
                      <a:moveTo>
                        <a:pt x="2074" y="447"/>
                      </a:moveTo>
                      <a:lnTo>
                        <a:pt x="2074" y="447"/>
                      </a:lnTo>
                      <a:lnTo>
                        <a:pt x="1917" y="447"/>
                      </a:lnTo>
                      <a:cubicBezTo>
                        <a:pt x="1899" y="447"/>
                        <a:pt x="1884" y="432"/>
                        <a:pt x="1884" y="413"/>
                      </a:cubicBezTo>
                      <a:cubicBezTo>
                        <a:pt x="1884" y="395"/>
                        <a:pt x="1899" y="380"/>
                        <a:pt x="1917" y="380"/>
                      </a:cubicBezTo>
                      <a:lnTo>
                        <a:pt x="2074" y="380"/>
                      </a:lnTo>
                      <a:cubicBezTo>
                        <a:pt x="2107" y="380"/>
                        <a:pt x="2134" y="353"/>
                        <a:pt x="2134" y="319"/>
                      </a:cubicBezTo>
                      <a:lnTo>
                        <a:pt x="2134" y="127"/>
                      </a:lnTo>
                      <a:cubicBezTo>
                        <a:pt x="2134" y="94"/>
                        <a:pt x="2107" y="67"/>
                        <a:pt x="2074" y="67"/>
                      </a:cubicBezTo>
                      <a:lnTo>
                        <a:pt x="127" y="67"/>
                      </a:lnTo>
                      <a:cubicBezTo>
                        <a:pt x="94" y="67"/>
                        <a:pt x="67" y="94"/>
                        <a:pt x="67" y="127"/>
                      </a:cubicBezTo>
                      <a:lnTo>
                        <a:pt x="67" y="319"/>
                      </a:lnTo>
                      <a:cubicBezTo>
                        <a:pt x="67" y="353"/>
                        <a:pt x="94" y="380"/>
                        <a:pt x="127" y="380"/>
                      </a:cubicBezTo>
                      <a:lnTo>
                        <a:pt x="1729" y="380"/>
                      </a:lnTo>
                      <a:cubicBezTo>
                        <a:pt x="1748" y="380"/>
                        <a:pt x="1763" y="395"/>
                        <a:pt x="1763" y="413"/>
                      </a:cubicBezTo>
                      <a:cubicBezTo>
                        <a:pt x="1763" y="432"/>
                        <a:pt x="1748" y="447"/>
                        <a:pt x="1729" y="447"/>
                      </a:cubicBezTo>
                      <a:lnTo>
                        <a:pt x="127" y="447"/>
                      </a:lnTo>
                      <a:cubicBezTo>
                        <a:pt x="57" y="447"/>
                        <a:pt x="0" y="390"/>
                        <a:pt x="0" y="319"/>
                      </a:cubicBezTo>
                      <a:lnTo>
                        <a:pt x="0" y="127"/>
                      </a:lnTo>
                      <a:cubicBezTo>
                        <a:pt x="0" y="57"/>
                        <a:pt x="57" y="0"/>
                        <a:pt x="127" y="0"/>
                      </a:cubicBezTo>
                      <a:lnTo>
                        <a:pt x="2074" y="0"/>
                      </a:lnTo>
                      <a:cubicBezTo>
                        <a:pt x="2144" y="0"/>
                        <a:pt x="2201" y="57"/>
                        <a:pt x="2201" y="127"/>
                      </a:cubicBezTo>
                      <a:lnTo>
                        <a:pt x="2201" y="319"/>
                      </a:lnTo>
                      <a:cubicBezTo>
                        <a:pt x="2201" y="390"/>
                        <a:pt x="2144" y="447"/>
                        <a:pt x="2074" y="447"/>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46" name="Freeform 241"/>
                <p:cNvSpPr>
                  <a:spLocks/>
                </p:cNvSpPr>
                <p:nvPr/>
              </p:nvSpPr>
              <p:spPr bwMode="auto">
                <a:xfrm>
                  <a:off x="29400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6" y="0"/>
                      </a:lnTo>
                      <a:lnTo>
                        <a:pt x="36"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47" name="Freeform 242"/>
                <p:cNvSpPr>
                  <a:spLocks/>
                </p:cNvSpPr>
                <p:nvPr/>
              </p:nvSpPr>
              <p:spPr bwMode="auto">
                <a:xfrm>
                  <a:off x="30416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48" name="Freeform 243"/>
                <p:cNvSpPr>
                  <a:spLocks/>
                </p:cNvSpPr>
                <p:nvPr/>
              </p:nvSpPr>
              <p:spPr bwMode="auto">
                <a:xfrm>
                  <a:off x="3143250" y="1230313"/>
                  <a:ext cx="68263" cy="50800"/>
                </a:xfrm>
                <a:custGeom>
                  <a:avLst/>
                  <a:gdLst>
                    <a:gd name="T0" fmla="*/ 0 w 160"/>
                    <a:gd name="T1" fmla="*/ 2147483647 h 123"/>
                    <a:gd name="T2" fmla="*/ 0 w 160"/>
                    <a:gd name="T3" fmla="*/ 2147483647 h 123"/>
                    <a:gd name="T4" fmla="*/ 2147483647 w 160"/>
                    <a:gd name="T5" fmla="*/ 2147483647 h 123"/>
                    <a:gd name="T6" fmla="*/ 2147483647 w 160"/>
                    <a:gd name="T7" fmla="*/ 2147483647 h 123"/>
                    <a:gd name="T8" fmla="*/ 2147483647 w 160"/>
                    <a:gd name="T9" fmla="*/ 2147483647 h 123"/>
                    <a:gd name="T10" fmla="*/ 2147483647 w 160"/>
                    <a:gd name="T11" fmla="*/ 0 h 123"/>
                    <a:gd name="T12" fmla="*/ 2147483647 w 160"/>
                    <a:gd name="T13" fmla="*/ 0 h 123"/>
                    <a:gd name="T14" fmla="*/ 2147483647 w 160"/>
                    <a:gd name="T15" fmla="*/ 2147483647 h 123"/>
                    <a:gd name="T16" fmla="*/ 0 w 160"/>
                    <a:gd name="T17" fmla="*/ 2147483647 h 123"/>
                    <a:gd name="T18" fmla="*/ 0 w 160"/>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23"/>
                    <a:gd name="T32" fmla="*/ 160 w 160"/>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23">
                      <a:moveTo>
                        <a:pt x="0" y="123"/>
                      </a:moveTo>
                      <a:lnTo>
                        <a:pt x="0" y="123"/>
                      </a:lnTo>
                      <a:lnTo>
                        <a:pt x="160" y="123"/>
                      </a:lnTo>
                      <a:lnTo>
                        <a:pt x="160" y="38"/>
                      </a:lnTo>
                      <a:lnTo>
                        <a:pt x="125" y="38"/>
                      </a:lnTo>
                      <a:lnTo>
                        <a:pt x="125"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49" name="Freeform 244"/>
                <p:cNvSpPr>
                  <a:spLocks/>
                </p:cNvSpPr>
                <p:nvPr/>
              </p:nvSpPr>
              <p:spPr bwMode="auto">
                <a:xfrm>
                  <a:off x="32448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50" name="Freeform 245"/>
                <p:cNvSpPr>
                  <a:spLocks/>
                </p:cNvSpPr>
                <p:nvPr/>
              </p:nvSpPr>
              <p:spPr bwMode="auto">
                <a:xfrm>
                  <a:off x="33464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5" y="38"/>
                      </a:lnTo>
                      <a:lnTo>
                        <a:pt x="125"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51" name="Freeform 246"/>
                <p:cNvSpPr>
                  <a:spLocks/>
                </p:cNvSpPr>
                <p:nvPr/>
              </p:nvSpPr>
              <p:spPr bwMode="auto">
                <a:xfrm>
                  <a:off x="3522663" y="1219200"/>
                  <a:ext cx="127000" cy="30163"/>
                </a:xfrm>
                <a:custGeom>
                  <a:avLst/>
                  <a:gdLst>
                    <a:gd name="T0" fmla="*/ 2147483647 w 303"/>
                    <a:gd name="T1" fmla="*/ 2147483647 h 72"/>
                    <a:gd name="T2" fmla="*/ 2147483647 w 303"/>
                    <a:gd name="T3" fmla="*/ 2147483647 h 72"/>
                    <a:gd name="T4" fmla="*/ 0 w 303"/>
                    <a:gd name="T5" fmla="*/ 2147483647 h 72"/>
                    <a:gd name="T6" fmla="*/ 0 w 303"/>
                    <a:gd name="T7" fmla="*/ 0 h 72"/>
                    <a:gd name="T8" fmla="*/ 2147483647 w 303"/>
                    <a:gd name="T9" fmla="*/ 0 h 72"/>
                    <a:gd name="T10" fmla="*/ 2147483647 w 303"/>
                    <a:gd name="T11" fmla="*/ 2147483647 h 72"/>
                    <a:gd name="T12" fmla="*/ 0 60000 65536"/>
                    <a:gd name="T13" fmla="*/ 0 60000 65536"/>
                    <a:gd name="T14" fmla="*/ 0 60000 65536"/>
                    <a:gd name="T15" fmla="*/ 0 60000 65536"/>
                    <a:gd name="T16" fmla="*/ 0 60000 65536"/>
                    <a:gd name="T17" fmla="*/ 0 60000 65536"/>
                    <a:gd name="T18" fmla="*/ 0 w 303"/>
                    <a:gd name="T19" fmla="*/ 0 h 72"/>
                    <a:gd name="T20" fmla="*/ 303 w 30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03" h="72">
                      <a:moveTo>
                        <a:pt x="303" y="72"/>
                      </a:moveTo>
                      <a:lnTo>
                        <a:pt x="303" y="72"/>
                      </a:lnTo>
                      <a:lnTo>
                        <a:pt x="0" y="72"/>
                      </a:lnTo>
                      <a:lnTo>
                        <a:pt x="0" y="0"/>
                      </a:lnTo>
                      <a:lnTo>
                        <a:pt x="303" y="0"/>
                      </a:lnTo>
                      <a:lnTo>
                        <a:pt x="303" y="72"/>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52" name="Freeform 247"/>
                <p:cNvSpPr>
                  <a:spLocks/>
                </p:cNvSpPr>
                <p:nvPr/>
              </p:nvSpPr>
              <p:spPr bwMode="auto">
                <a:xfrm>
                  <a:off x="3544888" y="1311275"/>
                  <a:ext cx="58738"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7"/>
                        <a:pt x="0" y="69"/>
                      </a:cubicBezTo>
                      <a:cubicBezTo>
                        <a:pt x="0" y="31"/>
                        <a:pt x="30" y="0"/>
                        <a:pt x="69" y="0"/>
                      </a:cubicBezTo>
                      <a:cubicBezTo>
                        <a:pt x="107" y="0"/>
                        <a:pt x="139" y="31"/>
                        <a:pt x="139" y="69"/>
                      </a:cubicBezTo>
                      <a:cubicBezTo>
                        <a:pt x="139" y="107"/>
                        <a:pt x="107" y="139"/>
                        <a:pt x="69" y="139"/>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53" name="Freeform 248"/>
                <p:cNvSpPr>
                  <a:spLocks/>
                </p:cNvSpPr>
                <p:nvPr/>
              </p:nvSpPr>
              <p:spPr bwMode="auto">
                <a:xfrm>
                  <a:off x="3633788" y="1311275"/>
                  <a:ext cx="58738" cy="5873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7"/>
                        <a:pt x="0" y="69"/>
                      </a:cubicBezTo>
                      <a:cubicBezTo>
                        <a:pt x="0" y="31"/>
                        <a:pt x="30" y="0"/>
                        <a:pt x="69" y="0"/>
                      </a:cubicBezTo>
                      <a:cubicBezTo>
                        <a:pt x="107" y="0"/>
                        <a:pt x="138" y="31"/>
                        <a:pt x="138" y="69"/>
                      </a:cubicBezTo>
                      <a:cubicBezTo>
                        <a:pt x="138" y="107"/>
                        <a:pt x="107" y="139"/>
                        <a:pt x="69" y="139"/>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54" name="Freeform 249"/>
                <p:cNvSpPr>
                  <a:spLocks/>
                </p:cNvSpPr>
                <p:nvPr/>
              </p:nvSpPr>
              <p:spPr bwMode="auto">
                <a:xfrm>
                  <a:off x="3522663" y="1260475"/>
                  <a:ext cx="31750"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55" name="Freeform 250"/>
                <p:cNvSpPr>
                  <a:spLocks/>
                </p:cNvSpPr>
                <p:nvPr/>
              </p:nvSpPr>
              <p:spPr bwMode="auto">
                <a:xfrm>
                  <a:off x="3571875"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56" name="Freeform 251"/>
                <p:cNvSpPr>
                  <a:spLocks/>
                </p:cNvSpPr>
                <p:nvPr/>
              </p:nvSpPr>
              <p:spPr bwMode="auto">
                <a:xfrm>
                  <a:off x="3619500"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176" name="组合 315"/>
              <p:cNvGrpSpPr>
                <a:grpSpLocks noChangeAspect="1"/>
              </p:cNvGrpSpPr>
              <p:nvPr/>
            </p:nvGrpSpPr>
            <p:grpSpPr bwMode="auto">
              <a:xfrm>
                <a:off x="2529883" y="3905825"/>
                <a:ext cx="873051" cy="242866"/>
                <a:chOff x="2851150" y="1166813"/>
                <a:chExt cx="923925" cy="203200"/>
              </a:xfrm>
              <a:solidFill>
                <a:schemeClr val="tx1">
                  <a:lumMod val="65000"/>
                  <a:lumOff val="35000"/>
                </a:schemeClr>
              </a:solidFill>
            </p:grpSpPr>
            <p:sp>
              <p:nvSpPr>
                <p:cNvPr id="233" name="Freeform 240"/>
                <p:cNvSpPr>
                  <a:spLocks/>
                </p:cNvSpPr>
                <p:nvPr/>
              </p:nvSpPr>
              <p:spPr bwMode="auto">
                <a:xfrm>
                  <a:off x="2851150" y="1166813"/>
                  <a:ext cx="923925" cy="188913"/>
                </a:xfrm>
                <a:custGeom>
                  <a:avLst/>
                  <a:gdLst>
                    <a:gd name="T0" fmla="*/ 2147483647 w 2201"/>
                    <a:gd name="T1" fmla="*/ 2147483647 h 447"/>
                    <a:gd name="T2" fmla="*/ 2147483647 w 2201"/>
                    <a:gd name="T3" fmla="*/ 2147483647 h 447"/>
                    <a:gd name="T4" fmla="*/ 2147483647 w 2201"/>
                    <a:gd name="T5" fmla="*/ 2147483647 h 447"/>
                    <a:gd name="T6" fmla="*/ 2147483647 w 2201"/>
                    <a:gd name="T7" fmla="*/ 2147483647 h 447"/>
                    <a:gd name="T8" fmla="*/ 2147483647 w 2201"/>
                    <a:gd name="T9" fmla="*/ 2147483647 h 447"/>
                    <a:gd name="T10" fmla="*/ 2147483647 w 2201"/>
                    <a:gd name="T11" fmla="*/ 2147483647 h 447"/>
                    <a:gd name="T12" fmla="*/ 2147483647 w 2201"/>
                    <a:gd name="T13" fmla="*/ 2147483647 h 447"/>
                    <a:gd name="T14" fmla="*/ 2147483647 w 2201"/>
                    <a:gd name="T15" fmla="*/ 2147483647 h 447"/>
                    <a:gd name="T16" fmla="*/ 2147483647 w 2201"/>
                    <a:gd name="T17" fmla="*/ 2147483647 h 447"/>
                    <a:gd name="T18" fmla="*/ 2147483647 w 2201"/>
                    <a:gd name="T19" fmla="*/ 2147483647 h 447"/>
                    <a:gd name="T20" fmla="*/ 2147483647 w 2201"/>
                    <a:gd name="T21" fmla="*/ 2147483647 h 447"/>
                    <a:gd name="T22" fmla="*/ 2147483647 w 2201"/>
                    <a:gd name="T23" fmla="*/ 2147483647 h 447"/>
                    <a:gd name="T24" fmla="*/ 2147483647 w 2201"/>
                    <a:gd name="T25" fmla="*/ 2147483647 h 447"/>
                    <a:gd name="T26" fmla="*/ 2147483647 w 2201"/>
                    <a:gd name="T27" fmla="*/ 2147483647 h 447"/>
                    <a:gd name="T28" fmla="*/ 2147483647 w 2201"/>
                    <a:gd name="T29" fmla="*/ 2147483647 h 447"/>
                    <a:gd name="T30" fmla="*/ 2147483647 w 2201"/>
                    <a:gd name="T31" fmla="*/ 2147483647 h 447"/>
                    <a:gd name="T32" fmla="*/ 2147483647 w 2201"/>
                    <a:gd name="T33" fmla="*/ 2147483647 h 447"/>
                    <a:gd name="T34" fmla="*/ 0 w 2201"/>
                    <a:gd name="T35" fmla="*/ 2147483647 h 447"/>
                    <a:gd name="T36" fmla="*/ 0 w 2201"/>
                    <a:gd name="T37" fmla="*/ 2147483647 h 447"/>
                    <a:gd name="T38" fmla="*/ 2147483647 w 2201"/>
                    <a:gd name="T39" fmla="*/ 0 h 447"/>
                    <a:gd name="T40" fmla="*/ 2147483647 w 2201"/>
                    <a:gd name="T41" fmla="*/ 0 h 447"/>
                    <a:gd name="T42" fmla="*/ 2147483647 w 2201"/>
                    <a:gd name="T43" fmla="*/ 2147483647 h 447"/>
                    <a:gd name="T44" fmla="*/ 2147483647 w 2201"/>
                    <a:gd name="T45" fmla="*/ 2147483647 h 447"/>
                    <a:gd name="T46" fmla="*/ 2147483647 w 2201"/>
                    <a:gd name="T47" fmla="*/ 2147483647 h 4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1"/>
                    <a:gd name="T73" fmla="*/ 0 h 447"/>
                    <a:gd name="T74" fmla="*/ 2201 w 2201"/>
                    <a:gd name="T75" fmla="*/ 447 h 4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1" h="447">
                      <a:moveTo>
                        <a:pt x="2074" y="447"/>
                      </a:moveTo>
                      <a:lnTo>
                        <a:pt x="2074" y="447"/>
                      </a:lnTo>
                      <a:lnTo>
                        <a:pt x="1917" y="447"/>
                      </a:lnTo>
                      <a:cubicBezTo>
                        <a:pt x="1899" y="447"/>
                        <a:pt x="1884" y="432"/>
                        <a:pt x="1884" y="413"/>
                      </a:cubicBezTo>
                      <a:cubicBezTo>
                        <a:pt x="1884" y="395"/>
                        <a:pt x="1899" y="380"/>
                        <a:pt x="1917" y="380"/>
                      </a:cubicBezTo>
                      <a:lnTo>
                        <a:pt x="2074" y="380"/>
                      </a:lnTo>
                      <a:cubicBezTo>
                        <a:pt x="2107" y="380"/>
                        <a:pt x="2134" y="353"/>
                        <a:pt x="2134" y="319"/>
                      </a:cubicBezTo>
                      <a:lnTo>
                        <a:pt x="2134" y="127"/>
                      </a:lnTo>
                      <a:cubicBezTo>
                        <a:pt x="2134" y="94"/>
                        <a:pt x="2107" y="67"/>
                        <a:pt x="2074" y="67"/>
                      </a:cubicBezTo>
                      <a:lnTo>
                        <a:pt x="127" y="67"/>
                      </a:lnTo>
                      <a:cubicBezTo>
                        <a:pt x="94" y="67"/>
                        <a:pt x="67" y="94"/>
                        <a:pt x="67" y="127"/>
                      </a:cubicBezTo>
                      <a:lnTo>
                        <a:pt x="67" y="319"/>
                      </a:lnTo>
                      <a:cubicBezTo>
                        <a:pt x="67" y="353"/>
                        <a:pt x="94" y="380"/>
                        <a:pt x="127" y="380"/>
                      </a:cubicBezTo>
                      <a:lnTo>
                        <a:pt x="1729" y="380"/>
                      </a:lnTo>
                      <a:cubicBezTo>
                        <a:pt x="1748" y="380"/>
                        <a:pt x="1763" y="395"/>
                        <a:pt x="1763" y="413"/>
                      </a:cubicBezTo>
                      <a:cubicBezTo>
                        <a:pt x="1763" y="432"/>
                        <a:pt x="1748" y="447"/>
                        <a:pt x="1729" y="447"/>
                      </a:cubicBezTo>
                      <a:lnTo>
                        <a:pt x="127" y="447"/>
                      </a:lnTo>
                      <a:cubicBezTo>
                        <a:pt x="57" y="447"/>
                        <a:pt x="0" y="390"/>
                        <a:pt x="0" y="319"/>
                      </a:cubicBezTo>
                      <a:lnTo>
                        <a:pt x="0" y="127"/>
                      </a:lnTo>
                      <a:cubicBezTo>
                        <a:pt x="0" y="57"/>
                        <a:pt x="57" y="0"/>
                        <a:pt x="127" y="0"/>
                      </a:cubicBezTo>
                      <a:lnTo>
                        <a:pt x="2074" y="0"/>
                      </a:lnTo>
                      <a:cubicBezTo>
                        <a:pt x="2144" y="0"/>
                        <a:pt x="2201" y="57"/>
                        <a:pt x="2201" y="127"/>
                      </a:cubicBezTo>
                      <a:lnTo>
                        <a:pt x="2201" y="319"/>
                      </a:lnTo>
                      <a:cubicBezTo>
                        <a:pt x="2201" y="390"/>
                        <a:pt x="2144" y="447"/>
                        <a:pt x="2074" y="447"/>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34" name="Freeform 241"/>
                <p:cNvSpPr>
                  <a:spLocks/>
                </p:cNvSpPr>
                <p:nvPr/>
              </p:nvSpPr>
              <p:spPr bwMode="auto">
                <a:xfrm>
                  <a:off x="29400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6" y="0"/>
                      </a:lnTo>
                      <a:lnTo>
                        <a:pt x="36"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35" name="Freeform 242"/>
                <p:cNvSpPr>
                  <a:spLocks/>
                </p:cNvSpPr>
                <p:nvPr/>
              </p:nvSpPr>
              <p:spPr bwMode="auto">
                <a:xfrm>
                  <a:off x="30416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36" name="Freeform 243"/>
                <p:cNvSpPr>
                  <a:spLocks/>
                </p:cNvSpPr>
                <p:nvPr/>
              </p:nvSpPr>
              <p:spPr bwMode="auto">
                <a:xfrm>
                  <a:off x="3143250" y="1230313"/>
                  <a:ext cx="68263" cy="50800"/>
                </a:xfrm>
                <a:custGeom>
                  <a:avLst/>
                  <a:gdLst>
                    <a:gd name="T0" fmla="*/ 0 w 160"/>
                    <a:gd name="T1" fmla="*/ 2147483647 h 123"/>
                    <a:gd name="T2" fmla="*/ 0 w 160"/>
                    <a:gd name="T3" fmla="*/ 2147483647 h 123"/>
                    <a:gd name="T4" fmla="*/ 2147483647 w 160"/>
                    <a:gd name="T5" fmla="*/ 2147483647 h 123"/>
                    <a:gd name="T6" fmla="*/ 2147483647 w 160"/>
                    <a:gd name="T7" fmla="*/ 2147483647 h 123"/>
                    <a:gd name="T8" fmla="*/ 2147483647 w 160"/>
                    <a:gd name="T9" fmla="*/ 2147483647 h 123"/>
                    <a:gd name="T10" fmla="*/ 2147483647 w 160"/>
                    <a:gd name="T11" fmla="*/ 0 h 123"/>
                    <a:gd name="T12" fmla="*/ 2147483647 w 160"/>
                    <a:gd name="T13" fmla="*/ 0 h 123"/>
                    <a:gd name="T14" fmla="*/ 2147483647 w 160"/>
                    <a:gd name="T15" fmla="*/ 2147483647 h 123"/>
                    <a:gd name="T16" fmla="*/ 0 w 160"/>
                    <a:gd name="T17" fmla="*/ 2147483647 h 123"/>
                    <a:gd name="T18" fmla="*/ 0 w 160"/>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23"/>
                    <a:gd name="T32" fmla="*/ 160 w 160"/>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23">
                      <a:moveTo>
                        <a:pt x="0" y="123"/>
                      </a:moveTo>
                      <a:lnTo>
                        <a:pt x="0" y="123"/>
                      </a:lnTo>
                      <a:lnTo>
                        <a:pt x="160" y="123"/>
                      </a:lnTo>
                      <a:lnTo>
                        <a:pt x="160" y="38"/>
                      </a:lnTo>
                      <a:lnTo>
                        <a:pt x="125" y="38"/>
                      </a:lnTo>
                      <a:lnTo>
                        <a:pt x="125"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37" name="Freeform 244"/>
                <p:cNvSpPr>
                  <a:spLocks/>
                </p:cNvSpPr>
                <p:nvPr/>
              </p:nvSpPr>
              <p:spPr bwMode="auto">
                <a:xfrm>
                  <a:off x="32448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38" name="Freeform 245"/>
                <p:cNvSpPr>
                  <a:spLocks/>
                </p:cNvSpPr>
                <p:nvPr/>
              </p:nvSpPr>
              <p:spPr bwMode="auto">
                <a:xfrm>
                  <a:off x="33464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5" y="38"/>
                      </a:lnTo>
                      <a:lnTo>
                        <a:pt x="125"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39" name="Freeform 246"/>
                <p:cNvSpPr>
                  <a:spLocks/>
                </p:cNvSpPr>
                <p:nvPr/>
              </p:nvSpPr>
              <p:spPr bwMode="auto">
                <a:xfrm>
                  <a:off x="3522663" y="1219200"/>
                  <a:ext cx="127000" cy="30163"/>
                </a:xfrm>
                <a:custGeom>
                  <a:avLst/>
                  <a:gdLst>
                    <a:gd name="T0" fmla="*/ 2147483647 w 303"/>
                    <a:gd name="T1" fmla="*/ 2147483647 h 72"/>
                    <a:gd name="T2" fmla="*/ 2147483647 w 303"/>
                    <a:gd name="T3" fmla="*/ 2147483647 h 72"/>
                    <a:gd name="T4" fmla="*/ 0 w 303"/>
                    <a:gd name="T5" fmla="*/ 2147483647 h 72"/>
                    <a:gd name="T6" fmla="*/ 0 w 303"/>
                    <a:gd name="T7" fmla="*/ 0 h 72"/>
                    <a:gd name="T8" fmla="*/ 2147483647 w 303"/>
                    <a:gd name="T9" fmla="*/ 0 h 72"/>
                    <a:gd name="T10" fmla="*/ 2147483647 w 303"/>
                    <a:gd name="T11" fmla="*/ 2147483647 h 72"/>
                    <a:gd name="T12" fmla="*/ 0 60000 65536"/>
                    <a:gd name="T13" fmla="*/ 0 60000 65536"/>
                    <a:gd name="T14" fmla="*/ 0 60000 65536"/>
                    <a:gd name="T15" fmla="*/ 0 60000 65536"/>
                    <a:gd name="T16" fmla="*/ 0 60000 65536"/>
                    <a:gd name="T17" fmla="*/ 0 60000 65536"/>
                    <a:gd name="T18" fmla="*/ 0 w 303"/>
                    <a:gd name="T19" fmla="*/ 0 h 72"/>
                    <a:gd name="T20" fmla="*/ 303 w 30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03" h="72">
                      <a:moveTo>
                        <a:pt x="303" y="72"/>
                      </a:moveTo>
                      <a:lnTo>
                        <a:pt x="303" y="72"/>
                      </a:lnTo>
                      <a:lnTo>
                        <a:pt x="0" y="72"/>
                      </a:lnTo>
                      <a:lnTo>
                        <a:pt x="0" y="0"/>
                      </a:lnTo>
                      <a:lnTo>
                        <a:pt x="303" y="0"/>
                      </a:lnTo>
                      <a:lnTo>
                        <a:pt x="303" y="72"/>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40" name="Freeform 247"/>
                <p:cNvSpPr>
                  <a:spLocks/>
                </p:cNvSpPr>
                <p:nvPr/>
              </p:nvSpPr>
              <p:spPr bwMode="auto">
                <a:xfrm>
                  <a:off x="3544888" y="1311275"/>
                  <a:ext cx="58738"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7"/>
                        <a:pt x="0" y="69"/>
                      </a:cubicBezTo>
                      <a:cubicBezTo>
                        <a:pt x="0" y="31"/>
                        <a:pt x="30" y="0"/>
                        <a:pt x="69" y="0"/>
                      </a:cubicBezTo>
                      <a:cubicBezTo>
                        <a:pt x="107" y="0"/>
                        <a:pt x="139" y="31"/>
                        <a:pt x="139" y="69"/>
                      </a:cubicBezTo>
                      <a:cubicBezTo>
                        <a:pt x="139" y="107"/>
                        <a:pt x="107" y="139"/>
                        <a:pt x="69" y="139"/>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41" name="Freeform 248"/>
                <p:cNvSpPr>
                  <a:spLocks/>
                </p:cNvSpPr>
                <p:nvPr/>
              </p:nvSpPr>
              <p:spPr bwMode="auto">
                <a:xfrm>
                  <a:off x="3633788" y="1311275"/>
                  <a:ext cx="58738" cy="5873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7"/>
                        <a:pt x="0" y="69"/>
                      </a:cubicBezTo>
                      <a:cubicBezTo>
                        <a:pt x="0" y="31"/>
                        <a:pt x="30" y="0"/>
                        <a:pt x="69" y="0"/>
                      </a:cubicBezTo>
                      <a:cubicBezTo>
                        <a:pt x="107" y="0"/>
                        <a:pt x="138" y="31"/>
                        <a:pt x="138" y="69"/>
                      </a:cubicBezTo>
                      <a:cubicBezTo>
                        <a:pt x="138" y="107"/>
                        <a:pt x="107" y="139"/>
                        <a:pt x="69" y="139"/>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42" name="Freeform 249"/>
                <p:cNvSpPr>
                  <a:spLocks/>
                </p:cNvSpPr>
                <p:nvPr/>
              </p:nvSpPr>
              <p:spPr bwMode="auto">
                <a:xfrm>
                  <a:off x="3522663" y="1260475"/>
                  <a:ext cx="31750"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43" name="Freeform 250"/>
                <p:cNvSpPr>
                  <a:spLocks/>
                </p:cNvSpPr>
                <p:nvPr/>
              </p:nvSpPr>
              <p:spPr bwMode="auto">
                <a:xfrm>
                  <a:off x="3571875"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44" name="Freeform 251"/>
                <p:cNvSpPr>
                  <a:spLocks/>
                </p:cNvSpPr>
                <p:nvPr/>
              </p:nvSpPr>
              <p:spPr bwMode="auto">
                <a:xfrm>
                  <a:off x="3619500"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177" name="组合 315"/>
              <p:cNvGrpSpPr>
                <a:grpSpLocks noChangeAspect="1"/>
              </p:cNvGrpSpPr>
              <p:nvPr/>
            </p:nvGrpSpPr>
            <p:grpSpPr bwMode="auto">
              <a:xfrm>
                <a:off x="1874345" y="5067985"/>
                <a:ext cx="873051" cy="242866"/>
                <a:chOff x="2851150" y="1166813"/>
                <a:chExt cx="923925" cy="203200"/>
              </a:xfrm>
              <a:solidFill>
                <a:schemeClr val="tx1">
                  <a:lumMod val="65000"/>
                  <a:lumOff val="35000"/>
                </a:schemeClr>
              </a:solidFill>
            </p:grpSpPr>
            <p:sp>
              <p:nvSpPr>
                <p:cNvPr id="221" name="Freeform 240"/>
                <p:cNvSpPr>
                  <a:spLocks/>
                </p:cNvSpPr>
                <p:nvPr/>
              </p:nvSpPr>
              <p:spPr bwMode="auto">
                <a:xfrm>
                  <a:off x="2851150" y="1166813"/>
                  <a:ext cx="923925" cy="188913"/>
                </a:xfrm>
                <a:custGeom>
                  <a:avLst/>
                  <a:gdLst>
                    <a:gd name="T0" fmla="*/ 2147483647 w 2201"/>
                    <a:gd name="T1" fmla="*/ 2147483647 h 447"/>
                    <a:gd name="T2" fmla="*/ 2147483647 w 2201"/>
                    <a:gd name="T3" fmla="*/ 2147483647 h 447"/>
                    <a:gd name="T4" fmla="*/ 2147483647 w 2201"/>
                    <a:gd name="T5" fmla="*/ 2147483647 h 447"/>
                    <a:gd name="T6" fmla="*/ 2147483647 w 2201"/>
                    <a:gd name="T7" fmla="*/ 2147483647 h 447"/>
                    <a:gd name="T8" fmla="*/ 2147483647 w 2201"/>
                    <a:gd name="T9" fmla="*/ 2147483647 h 447"/>
                    <a:gd name="T10" fmla="*/ 2147483647 w 2201"/>
                    <a:gd name="T11" fmla="*/ 2147483647 h 447"/>
                    <a:gd name="T12" fmla="*/ 2147483647 w 2201"/>
                    <a:gd name="T13" fmla="*/ 2147483647 h 447"/>
                    <a:gd name="T14" fmla="*/ 2147483647 w 2201"/>
                    <a:gd name="T15" fmla="*/ 2147483647 h 447"/>
                    <a:gd name="T16" fmla="*/ 2147483647 w 2201"/>
                    <a:gd name="T17" fmla="*/ 2147483647 h 447"/>
                    <a:gd name="T18" fmla="*/ 2147483647 w 2201"/>
                    <a:gd name="T19" fmla="*/ 2147483647 h 447"/>
                    <a:gd name="T20" fmla="*/ 2147483647 w 2201"/>
                    <a:gd name="T21" fmla="*/ 2147483647 h 447"/>
                    <a:gd name="T22" fmla="*/ 2147483647 w 2201"/>
                    <a:gd name="T23" fmla="*/ 2147483647 h 447"/>
                    <a:gd name="T24" fmla="*/ 2147483647 w 2201"/>
                    <a:gd name="T25" fmla="*/ 2147483647 h 447"/>
                    <a:gd name="T26" fmla="*/ 2147483647 w 2201"/>
                    <a:gd name="T27" fmla="*/ 2147483647 h 447"/>
                    <a:gd name="T28" fmla="*/ 2147483647 w 2201"/>
                    <a:gd name="T29" fmla="*/ 2147483647 h 447"/>
                    <a:gd name="T30" fmla="*/ 2147483647 w 2201"/>
                    <a:gd name="T31" fmla="*/ 2147483647 h 447"/>
                    <a:gd name="T32" fmla="*/ 2147483647 w 2201"/>
                    <a:gd name="T33" fmla="*/ 2147483647 h 447"/>
                    <a:gd name="T34" fmla="*/ 0 w 2201"/>
                    <a:gd name="T35" fmla="*/ 2147483647 h 447"/>
                    <a:gd name="T36" fmla="*/ 0 w 2201"/>
                    <a:gd name="T37" fmla="*/ 2147483647 h 447"/>
                    <a:gd name="T38" fmla="*/ 2147483647 w 2201"/>
                    <a:gd name="T39" fmla="*/ 0 h 447"/>
                    <a:gd name="T40" fmla="*/ 2147483647 w 2201"/>
                    <a:gd name="T41" fmla="*/ 0 h 447"/>
                    <a:gd name="T42" fmla="*/ 2147483647 w 2201"/>
                    <a:gd name="T43" fmla="*/ 2147483647 h 447"/>
                    <a:gd name="T44" fmla="*/ 2147483647 w 2201"/>
                    <a:gd name="T45" fmla="*/ 2147483647 h 447"/>
                    <a:gd name="T46" fmla="*/ 2147483647 w 2201"/>
                    <a:gd name="T47" fmla="*/ 2147483647 h 4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1"/>
                    <a:gd name="T73" fmla="*/ 0 h 447"/>
                    <a:gd name="T74" fmla="*/ 2201 w 2201"/>
                    <a:gd name="T75" fmla="*/ 447 h 4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1" h="447">
                      <a:moveTo>
                        <a:pt x="2074" y="447"/>
                      </a:moveTo>
                      <a:lnTo>
                        <a:pt x="2074" y="447"/>
                      </a:lnTo>
                      <a:lnTo>
                        <a:pt x="1917" y="447"/>
                      </a:lnTo>
                      <a:cubicBezTo>
                        <a:pt x="1899" y="447"/>
                        <a:pt x="1884" y="432"/>
                        <a:pt x="1884" y="413"/>
                      </a:cubicBezTo>
                      <a:cubicBezTo>
                        <a:pt x="1884" y="395"/>
                        <a:pt x="1899" y="380"/>
                        <a:pt x="1917" y="380"/>
                      </a:cubicBezTo>
                      <a:lnTo>
                        <a:pt x="2074" y="380"/>
                      </a:lnTo>
                      <a:cubicBezTo>
                        <a:pt x="2107" y="380"/>
                        <a:pt x="2134" y="353"/>
                        <a:pt x="2134" y="319"/>
                      </a:cubicBezTo>
                      <a:lnTo>
                        <a:pt x="2134" y="127"/>
                      </a:lnTo>
                      <a:cubicBezTo>
                        <a:pt x="2134" y="94"/>
                        <a:pt x="2107" y="67"/>
                        <a:pt x="2074" y="67"/>
                      </a:cubicBezTo>
                      <a:lnTo>
                        <a:pt x="127" y="67"/>
                      </a:lnTo>
                      <a:cubicBezTo>
                        <a:pt x="94" y="67"/>
                        <a:pt x="67" y="94"/>
                        <a:pt x="67" y="127"/>
                      </a:cubicBezTo>
                      <a:lnTo>
                        <a:pt x="67" y="319"/>
                      </a:lnTo>
                      <a:cubicBezTo>
                        <a:pt x="67" y="353"/>
                        <a:pt x="94" y="380"/>
                        <a:pt x="127" y="380"/>
                      </a:cubicBezTo>
                      <a:lnTo>
                        <a:pt x="1729" y="380"/>
                      </a:lnTo>
                      <a:cubicBezTo>
                        <a:pt x="1748" y="380"/>
                        <a:pt x="1763" y="395"/>
                        <a:pt x="1763" y="413"/>
                      </a:cubicBezTo>
                      <a:cubicBezTo>
                        <a:pt x="1763" y="432"/>
                        <a:pt x="1748" y="447"/>
                        <a:pt x="1729" y="447"/>
                      </a:cubicBezTo>
                      <a:lnTo>
                        <a:pt x="127" y="447"/>
                      </a:lnTo>
                      <a:cubicBezTo>
                        <a:pt x="57" y="447"/>
                        <a:pt x="0" y="390"/>
                        <a:pt x="0" y="319"/>
                      </a:cubicBezTo>
                      <a:lnTo>
                        <a:pt x="0" y="127"/>
                      </a:lnTo>
                      <a:cubicBezTo>
                        <a:pt x="0" y="57"/>
                        <a:pt x="57" y="0"/>
                        <a:pt x="127" y="0"/>
                      </a:cubicBezTo>
                      <a:lnTo>
                        <a:pt x="2074" y="0"/>
                      </a:lnTo>
                      <a:cubicBezTo>
                        <a:pt x="2144" y="0"/>
                        <a:pt x="2201" y="57"/>
                        <a:pt x="2201" y="127"/>
                      </a:cubicBezTo>
                      <a:lnTo>
                        <a:pt x="2201" y="319"/>
                      </a:lnTo>
                      <a:cubicBezTo>
                        <a:pt x="2201" y="390"/>
                        <a:pt x="2144" y="447"/>
                        <a:pt x="2074" y="447"/>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22" name="Freeform 241"/>
                <p:cNvSpPr>
                  <a:spLocks/>
                </p:cNvSpPr>
                <p:nvPr/>
              </p:nvSpPr>
              <p:spPr bwMode="auto">
                <a:xfrm>
                  <a:off x="29400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6" y="0"/>
                      </a:lnTo>
                      <a:lnTo>
                        <a:pt x="36"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23" name="Freeform 242"/>
                <p:cNvSpPr>
                  <a:spLocks/>
                </p:cNvSpPr>
                <p:nvPr/>
              </p:nvSpPr>
              <p:spPr bwMode="auto">
                <a:xfrm>
                  <a:off x="30416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24" name="Freeform 243"/>
                <p:cNvSpPr>
                  <a:spLocks/>
                </p:cNvSpPr>
                <p:nvPr/>
              </p:nvSpPr>
              <p:spPr bwMode="auto">
                <a:xfrm>
                  <a:off x="3143250" y="1230313"/>
                  <a:ext cx="68263" cy="50800"/>
                </a:xfrm>
                <a:custGeom>
                  <a:avLst/>
                  <a:gdLst>
                    <a:gd name="T0" fmla="*/ 0 w 160"/>
                    <a:gd name="T1" fmla="*/ 2147483647 h 123"/>
                    <a:gd name="T2" fmla="*/ 0 w 160"/>
                    <a:gd name="T3" fmla="*/ 2147483647 h 123"/>
                    <a:gd name="T4" fmla="*/ 2147483647 w 160"/>
                    <a:gd name="T5" fmla="*/ 2147483647 h 123"/>
                    <a:gd name="T6" fmla="*/ 2147483647 w 160"/>
                    <a:gd name="T7" fmla="*/ 2147483647 h 123"/>
                    <a:gd name="T8" fmla="*/ 2147483647 w 160"/>
                    <a:gd name="T9" fmla="*/ 2147483647 h 123"/>
                    <a:gd name="T10" fmla="*/ 2147483647 w 160"/>
                    <a:gd name="T11" fmla="*/ 0 h 123"/>
                    <a:gd name="T12" fmla="*/ 2147483647 w 160"/>
                    <a:gd name="T13" fmla="*/ 0 h 123"/>
                    <a:gd name="T14" fmla="*/ 2147483647 w 160"/>
                    <a:gd name="T15" fmla="*/ 2147483647 h 123"/>
                    <a:gd name="T16" fmla="*/ 0 w 160"/>
                    <a:gd name="T17" fmla="*/ 2147483647 h 123"/>
                    <a:gd name="T18" fmla="*/ 0 w 160"/>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23"/>
                    <a:gd name="T32" fmla="*/ 160 w 160"/>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23">
                      <a:moveTo>
                        <a:pt x="0" y="123"/>
                      </a:moveTo>
                      <a:lnTo>
                        <a:pt x="0" y="123"/>
                      </a:lnTo>
                      <a:lnTo>
                        <a:pt x="160" y="123"/>
                      </a:lnTo>
                      <a:lnTo>
                        <a:pt x="160" y="38"/>
                      </a:lnTo>
                      <a:lnTo>
                        <a:pt x="125" y="38"/>
                      </a:lnTo>
                      <a:lnTo>
                        <a:pt x="125"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25" name="Freeform 244"/>
                <p:cNvSpPr>
                  <a:spLocks/>
                </p:cNvSpPr>
                <p:nvPr/>
              </p:nvSpPr>
              <p:spPr bwMode="auto">
                <a:xfrm>
                  <a:off x="32448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26" name="Freeform 245"/>
                <p:cNvSpPr>
                  <a:spLocks/>
                </p:cNvSpPr>
                <p:nvPr/>
              </p:nvSpPr>
              <p:spPr bwMode="auto">
                <a:xfrm>
                  <a:off x="33464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5" y="38"/>
                      </a:lnTo>
                      <a:lnTo>
                        <a:pt x="125"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27" name="Freeform 246"/>
                <p:cNvSpPr>
                  <a:spLocks/>
                </p:cNvSpPr>
                <p:nvPr/>
              </p:nvSpPr>
              <p:spPr bwMode="auto">
                <a:xfrm>
                  <a:off x="3522663" y="1219200"/>
                  <a:ext cx="127000" cy="30163"/>
                </a:xfrm>
                <a:custGeom>
                  <a:avLst/>
                  <a:gdLst>
                    <a:gd name="T0" fmla="*/ 2147483647 w 303"/>
                    <a:gd name="T1" fmla="*/ 2147483647 h 72"/>
                    <a:gd name="T2" fmla="*/ 2147483647 w 303"/>
                    <a:gd name="T3" fmla="*/ 2147483647 h 72"/>
                    <a:gd name="T4" fmla="*/ 0 w 303"/>
                    <a:gd name="T5" fmla="*/ 2147483647 h 72"/>
                    <a:gd name="T6" fmla="*/ 0 w 303"/>
                    <a:gd name="T7" fmla="*/ 0 h 72"/>
                    <a:gd name="T8" fmla="*/ 2147483647 w 303"/>
                    <a:gd name="T9" fmla="*/ 0 h 72"/>
                    <a:gd name="T10" fmla="*/ 2147483647 w 303"/>
                    <a:gd name="T11" fmla="*/ 2147483647 h 72"/>
                    <a:gd name="T12" fmla="*/ 0 60000 65536"/>
                    <a:gd name="T13" fmla="*/ 0 60000 65536"/>
                    <a:gd name="T14" fmla="*/ 0 60000 65536"/>
                    <a:gd name="T15" fmla="*/ 0 60000 65536"/>
                    <a:gd name="T16" fmla="*/ 0 60000 65536"/>
                    <a:gd name="T17" fmla="*/ 0 60000 65536"/>
                    <a:gd name="T18" fmla="*/ 0 w 303"/>
                    <a:gd name="T19" fmla="*/ 0 h 72"/>
                    <a:gd name="T20" fmla="*/ 303 w 30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03" h="72">
                      <a:moveTo>
                        <a:pt x="303" y="72"/>
                      </a:moveTo>
                      <a:lnTo>
                        <a:pt x="303" y="72"/>
                      </a:lnTo>
                      <a:lnTo>
                        <a:pt x="0" y="72"/>
                      </a:lnTo>
                      <a:lnTo>
                        <a:pt x="0" y="0"/>
                      </a:lnTo>
                      <a:lnTo>
                        <a:pt x="303" y="0"/>
                      </a:lnTo>
                      <a:lnTo>
                        <a:pt x="303" y="72"/>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28" name="Freeform 247"/>
                <p:cNvSpPr>
                  <a:spLocks/>
                </p:cNvSpPr>
                <p:nvPr/>
              </p:nvSpPr>
              <p:spPr bwMode="auto">
                <a:xfrm>
                  <a:off x="3544888" y="1311275"/>
                  <a:ext cx="58738"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7"/>
                        <a:pt x="0" y="69"/>
                      </a:cubicBezTo>
                      <a:cubicBezTo>
                        <a:pt x="0" y="31"/>
                        <a:pt x="30" y="0"/>
                        <a:pt x="69" y="0"/>
                      </a:cubicBezTo>
                      <a:cubicBezTo>
                        <a:pt x="107" y="0"/>
                        <a:pt x="139" y="31"/>
                        <a:pt x="139" y="69"/>
                      </a:cubicBezTo>
                      <a:cubicBezTo>
                        <a:pt x="139" y="107"/>
                        <a:pt x="107" y="139"/>
                        <a:pt x="69" y="139"/>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29" name="Freeform 248"/>
                <p:cNvSpPr>
                  <a:spLocks/>
                </p:cNvSpPr>
                <p:nvPr/>
              </p:nvSpPr>
              <p:spPr bwMode="auto">
                <a:xfrm>
                  <a:off x="3633788" y="1311275"/>
                  <a:ext cx="58738" cy="5873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7"/>
                        <a:pt x="0" y="69"/>
                      </a:cubicBezTo>
                      <a:cubicBezTo>
                        <a:pt x="0" y="31"/>
                        <a:pt x="30" y="0"/>
                        <a:pt x="69" y="0"/>
                      </a:cubicBezTo>
                      <a:cubicBezTo>
                        <a:pt x="107" y="0"/>
                        <a:pt x="138" y="31"/>
                        <a:pt x="138" y="69"/>
                      </a:cubicBezTo>
                      <a:cubicBezTo>
                        <a:pt x="138" y="107"/>
                        <a:pt x="107" y="139"/>
                        <a:pt x="69" y="139"/>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30" name="Freeform 249"/>
                <p:cNvSpPr>
                  <a:spLocks/>
                </p:cNvSpPr>
                <p:nvPr/>
              </p:nvSpPr>
              <p:spPr bwMode="auto">
                <a:xfrm>
                  <a:off x="3522663" y="1260475"/>
                  <a:ext cx="31750"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31" name="Freeform 250"/>
                <p:cNvSpPr>
                  <a:spLocks/>
                </p:cNvSpPr>
                <p:nvPr/>
              </p:nvSpPr>
              <p:spPr bwMode="auto">
                <a:xfrm>
                  <a:off x="3571875"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32" name="Freeform 251"/>
                <p:cNvSpPr>
                  <a:spLocks/>
                </p:cNvSpPr>
                <p:nvPr/>
              </p:nvSpPr>
              <p:spPr bwMode="auto">
                <a:xfrm>
                  <a:off x="3619500"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178" name="组合 315"/>
              <p:cNvGrpSpPr>
                <a:grpSpLocks noChangeAspect="1"/>
              </p:cNvGrpSpPr>
              <p:nvPr/>
            </p:nvGrpSpPr>
            <p:grpSpPr bwMode="auto">
              <a:xfrm>
                <a:off x="2913490" y="5052804"/>
                <a:ext cx="873051" cy="242866"/>
                <a:chOff x="2851150" y="1166813"/>
                <a:chExt cx="923925" cy="203200"/>
              </a:xfrm>
              <a:solidFill>
                <a:schemeClr val="tx1">
                  <a:lumMod val="65000"/>
                  <a:lumOff val="35000"/>
                </a:schemeClr>
              </a:solidFill>
            </p:grpSpPr>
            <p:sp>
              <p:nvSpPr>
                <p:cNvPr id="209" name="Freeform 240"/>
                <p:cNvSpPr>
                  <a:spLocks/>
                </p:cNvSpPr>
                <p:nvPr/>
              </p:nvSpPr>
              <p:spPr bwMode="auto">
                <a:xfrm>
                  <a:off x="2851150" y="1166813"/>
                  <a:ext cx="923925" cy="188913"/>
                </a:xfrm>
                <a:custGeom>
                  <a:avLst/>
                  <a:gdLst>
                    <a:gd name="T0" fmla="*/ 2147483647 w 2201"/>
                    <a:gd name="T1" fmla="*/ 2147483647 h 447"/>
                    <a:gd name="T2" fmla="*/ 2147483647 w 2201"/>
                    <a:gd name="T3" fmla="*/ 2147483647 h 447"/>
                    <a:gd name="T4" fmla="*/ 2147483647 w 2201"/>
                    <a:gd name="T5" fmla="*/ 2147483647 h 447"/>
                    <a:gd name="T6" fmla="*/ 2147483647 w 2201"/>
                    <a:gd name="T7" fmla="*/ 2147483647 h 447"/>
                    <a:gd name="T8" fmla="*/ 2147483647 w 2201"/>
                    <a:gd name="T9" fmla="*/ 2147483647 h 447"/>
                    <a:gd name="T10" fmla="*/ 2147483647 w 2201"/>
                    <a:gd name="T11" fmla="*/ 2147483647 h 447"/>
                    <a:gd name="T12" fmla="*/ 2147483647 w 2201"/>
                    <a:gd name="T13" fmla="*/ 2147483647 h 447"/>
                    <a:gd name="T14" fmla="*/ 2147483647 w 2201"/>
                    <a:gd name="T15" fmla="*/ 2147483647 h 447"/>
                    <a:gd name="T16" fmla="*/ 2147483647 w 2201"/>
                    <a:gd name="T17" fmla="*/ 2147483647 h 447"/>
                    <a:gd name="T18" fmla="*/ 2147483647 w 2201"/>
                    <a:gd name="T19" fmla="*/ 2147483647 h 447"/>
                    <a:gd name="T20" fmla="*/ 2147483647 w 2201"/>
                    <a:gd name="T21" fmla="*/ 2147483647 h 447"/>
                    <a:gd name="T22" fmla="*/ 2147483647 w 2201"/>
                    <a:gd name="T23" fmla="*/ 2147483647 h 447"/>
                    <a:gd name="T24" fmla="*/ 2147483647 w 2201"/>
                    <a:gd name="T25" fmla="*/ 2147483647 h 447"/>
                    <a:gd name="T26" fmla="*/ 2147483647 w 2201"/>
                    <a:gd name="T27" fmla="*/ 2147483647 h 447"/>
                    <a:gd name="T28" fmla="*/ 2147483647 w 2201"/>
                    <a:gd name="T29" fmla="*/ 2147483647 h 447"/>
                    <a:gd name="T30" fmla="*/ 2147483647 w 2201"/>
                    <a:gd name="T31" fmla="*/ 2147483647 h 447"/>
                    <a:gd name="T32" fmla="*/ 2147483647 w 2201"/>
                    <a:gd name="T33" fmla="*/ 2147483647 h 447"/>
                    <a:gd name="T34" fmla="*/ 0 w 2201"/>
                    <a:gd name="T35" fmla="*/ 2147483647 h 447"/>
                    <a:gd name="T36" fmla="*/ 0 w 2201"/>
                    <a:gd name="T37" fmla="*/ 2147483647 h 447"/>
                    <a:gd name="T38" fmla="*/ 2147483647 w 2201"/>
                    <a:gd name="T39" fmla="*/ 0 h 447"/>
                    <a:gd name="T40" fmla="*/ 2147483647 w 2201"/>
                    <a:gd name="T41" fmla="*/ 0 h 447"/>
                    <a:gd name="T42" fmla="*/ 2147483647 w 2201"/>
                    <a:gd name="T43" fmla="*/ 2147483647 h 447"/>
                    <a:gd name="T44" fmla="*/ 2147483647 w 2201"/>
                    <a:gd name="T45" fmla="*/ 2147483647 h 447"/>
                    <a:gd name="T46" fmla="*/ 2147483647 w 2201"/>
                    <a:gd name="T47" fmla="*/ 2147483647 h 4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1"/>
                    <a:gd name="T73" fmla="*/ 0 h 447"/>
                    <a:gd name="T74" fmla="*/ 2201 w 2201"/>
                    <a:gd name="T75" fmla="*/ 447 h 4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1" h="447">
                      <a:moveTo>
                        <a:pt x="2074" y="447"/>
                      </a:moveTo>
                      <a:lnTo>
                        <a:pt x="2074" y="447"/>
                      </a:lnTo>
                      <a:lnTo>
                        <a:pt x="1917" y="447"/>
                      </a:lnTo>
                      <a:cubicBezTo>
                        <a:pt x="1899" y="447"/>
                        <a:pt x="1884" y="432"/>
                        <a:pt x="1884" y="413"/>
                      </a:cubicBezTo>
                      <a:cubicBezTo>
                        <a:pt x="1884" y="395"/>
                        <a:pt x="1899" y="380"/>
                        <a:pt x="1917" y="380"/>
                      </a:cubicBezTo>
                      <a:lnTo>
                        <a:pt x="2074" y="380"/>
                      </a:lnTo>
                      <a:cubicBezTo>
                        <a:pt x="2107" y="380"/>
                        <a:pt x="2134" y="353"/>
                        <a:pt x="2134" y="319"/>
                      </a:cubicBezTo>
                      <a:lnTo>
                        <a:pt x="2134" y="127"/>
                      </a:lnTo>
                      <a:cubicBezTo>
                        <a:pt x="2134" y="94"/>
                        <a:pt x="2107" y="67"/>
                        <a:pt x="2074" y="67"/>
                      </a:cubicBezTo>
                      <a:lnTo>
                        <a:pt x="127" y="67"/>
                      </a:lnTo>
                      <a:cubicBezTo>
                        <a:pt x="94" y="67"/>
                        <a:pt x="67" y="94"/>
                        <a:pt x="67" y="127"/>
                      </a:cubicBezTo>
                      <a:lnTo>
                        <a:pt x="67" y="319"/>
                      </a:lnTo>
                      <a:cubicBezTo>
                        <a:pt x="67" y="353"/>
                        <a:pt x="94" y="380"/>
                        <a:pt x="127" y="380"/>
                      </a:cubicBezTo>
                      <a:lnTo>
                        <a:pt x="1729" y="380"/>
                      </a:lnTo>
                      <a:cubicBezTo>
                        <a:pt x="1748" y="380"/>
                        <a:pt x="1763" y="395"/>
                        <a:pt x="1763" y="413"/>
                      </a:cubicBezTo>
                      <a:cubicBezTo>
                        <a:pt x="1763" y="432"/>
                        <a:pt x="1748" y="447"/>
                        <a:pt x="1729" y="447"/>
                      </a:cubicBezTo>
                      <a:lnTo>
                        <a:pt x="127" y="447"/>
                      </a:lnTo>
                      <a:cubicBezTo>
                        <a:pt x="57" y="447"/>
                        <a:pt x="0" y="390"/>
                        <a:pt x="0" y="319"/>
                      </a:cubicBezTo>
                      <a:lnTo>
                        <a:pt x="0" y="127"/>
                      </a:lnTo>
                      <a:cubicBezTo>
                        <a:pt x="0" y="57"/>
                        <a:pt x="57" y="0"/>
                        <a:pt x="127" y="0"/>
                      </a:cubicBezTo>
                      <a:lnTo>
                        <a:pt x="2074" y="0"/>
                      </a:lnTo>
                      <a:cubicBezTo>
                        <a:pt x="2144" y="0"/>
                        <a:pt x="2201" y="57"/>
                        <a:pt x="2201" y="127"/>
                      </a:cubicBezTo>
                      <a:lnTo>
                        <a:pt x="2201" y="319"/>
                      </a:lnTo>
                      <a:cubicBezTo>
                        <a:pt x="2201" y="390"/>
                        <a:pt x="2144" y="447"/>
                        <a:pt x="2074" y="447"/>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10" name="Freeform 241"/>
                <p:cNvSpPr>
                  <a:spLocks/>
                </p:cNvSpPr>
                <p:nvPr/>
              </p:nvSpPr>
              <p:spPr bwMode="auto">
                <a:xfrm>
                  <a:off x="29400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6" y="0"/>
                      </a:lnTo>
                      <a:lnTo>
                        <a:pt x="36"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11" name="Freeform 242"/>
                <p:cNvSpPr>
                  <a:spLocks/>
                </p:cNvSpPr>
                <p:nvPr/>
              </p:nvSpPr>
              <p:spPr bwMode="auto">
                <a:xfrm>
                  <a:off x="30416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12" name="Freeform 243"/>
                <p:cNvSpPr>
                  <a:spLocks/>
                </p:cNvSpPr>
                <p:nvPr/>
              </p:nvSpPr>
              <p:spPr bwMode="auto">
                <a:xfrm>
                  <a:off x="3143250" y="1230313"/>
                  <a:ext cx="68263" cy="50800"/>
                </a:xfrm>
                <a:custGeom>
                  <a:avLst/>
                  <a:gdLst>
                    <a:gd name="T0" fmla="*/ 0 w 160"/>
                    <a:gd name="T1" fmla="*/ 2147483647 h 123"/>
                    <a:gd name="T2" fmla="*/ 0 w 160"/>
                    <a:gd name="T3" fmla="*/ 2147483647 h 123"/>
                    <a:gd name="T4" fmla="*/ 2147483647 w 160"/>
                    <a:gd name="T5" fmla="*/ 2147483647 h 123"/>
                    <a:gd name="T6" fmla="*/ 2147483647 w 160"/>
                    <a:gd name="T7" fmla="*/ 2147483647 h 123"/>
                    <a:gd name="T8" fmla="*/ 2147483647 w 160"/>
                    <a:gd name="T9" fmla="*/ 2147483647 h 123"/>
                    <a:gd name="T10" fmla="*/ 2147483647 w 160"/>
                    <a:gd name="T11" fmla="*/ 0 h 123"/>
                    <a:gd name="T12" fmla="*/ 2147483647 w 160"/>
                    <a:gd name="T13" fmla="*/ 0 h 123"/>
                    <a:gd name="T14" fmla="*/ 2147483647 w 160"/>
                    <a:gd name="T15" fmla="*/ 2147483647 h 123"/>
                    <a:gd name="T16" fmla="*/ 0 w 160"/>
                    <a:gd name="T17" fmla="*/ 2147483647 h 123"/>
                    <a:gd name="T18" fmla="*/ 0 w 160"/>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23"/>
                    <a:gd name="T32" fmla="*/ 160 w 160"/>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23">
                      <a:moveTo>
                        <a:pt x="0" y="123"/>
                      </a:moveTo>
                      <a:lnTo>
                        <a:pt x="0" y="123"/>
                      </a:lnTo>
                      <a:lnTo>
                        <a:pt x="160" y="123"/>
                      </a:lnTo>
                      <a:lnTo>
                        <a:pt x="160" y="38"/>
                      </a:lnTo>
                      <a:lnTo>
                        <a:pt x="125" y="38"/>
                      </a:lnTo>
                      <a:lnTo>
                        <a:pt x="125"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13" name="Freeform 244"/>
                <p:cNvSpPr>
                  <a:spLocks/>
                </p:cNvSpPr>
                <p:nvPr/>
              </p:nvSpPr>
              <p:spPr bwMode="auto">
                <a:xfrm>
                  <a:off x="32448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14" name="Freeform 245"/>
                <p:cNvSpPr>
                  <a:spLocks/>
                </p:cNvSpPr>
                <p:nvPr/>
              </p:nvSpPr>
              <p:spPr bwMode="auto">
                <a:xfrm>
                  <a:off x="33464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5" y="38"/>
                      </a:lnTo>
                      <a:lnTo>
                        <a:pt x="125"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15" name="Freeform 246"/>
                <p:cNvSpPr>
                  <a:spLocks/>
                </p:cNvSpPr>
                <p:nvPr/>
              </p:nvSpPr>
              <p:spPr bwMode="auto">
                <a:xfrm>
                  <a:off x="3522663" y="1219200"/>
                  <a:ext cx="127000" cy="30163"/>
                </a:xfrm>
                <a:custGeom>
                  <a:avLst/>
                  <a:gdLst>
                    <a:gd name="T0" fmla="*/ 2147483647 w 303"/>
                    <a:gd name="T1" fmla="*/ 2147483647 h 72"/>
                    <a:gd name="T2" fmla="*/ 2147483647 w 303"/>
                    <a:gd name="T3" fmla="*/ 2147483647 h 72"/>
                    <a:gd name="T4" fmla="*/ 0 w 303"/>
                    <a:gd name="T5" fmla="*/ 2147483647 h 72"/>
                    <a:gd name="T6" fmla="*/ 0 w 303"/>
                    <a:gd name="T7" fmla="*/ 0 h 72"/>
                    <a:gd name="T8" fmla="*/ 2147483647 w 303"/>
                    <a:gd name="T9" fmla="*/ 0 h 72"/>
                    <a:gd name="T10" fmla="*/ 2147483647 w 303"/>
                    <a:gd name="T11" fmla="*/ 2147483647 h 72"/>
                    <a:gd name="T12" fmla="*/ 0 60000 65536"/>
                    <a:gd name="T13" fmla="*/ 0 60000 65536"/>
                    <a:gd name="T14" fmla="*/ 0 60000 65536"/>
                    <a:gd name="T15" fmla="*/ 0 60000 65536"/>
                    <a:gd name="T16" fmla="*/ 0 60000 65536"/>
                    <a:gd name="T17" fmla="*/ 0 60000 65536"/>
                    <a:gd name="T18" fmla="*/ 0 w 303"/>
                    <a:gd name="T19" fmla="*/ 0 h 72"/>
                    <a:gd name="T20" fmla="*/ 303 w 30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03" h="72">
                      <a:moveTo>
                        <a:pt x="303" y="72"/>
                      </a:moveTo>
                      <a:lnTo>
                        <a:pt x="303" y="72"/>
                      </a:lnTo>
                      <a:lnTo>
                        <a:pt x="0" y="72"/>
                      </a:lnTo>
                      <a:lnTo>
                        <a:pt x="0" y="0"/>
                      </a:lnTo>
                      <a:lnTo>
                        <a:pt x="303" y="0"/>
                      </a:lnTo>
                      <a:lnTo>
                        <a:pt x="303" y="72"/>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16" name="Freeform 247"/>
                <p:cNvSpPr>
                  <a:spLocks/>
                </p:cNvSpPr>
                <p:nvPr/>
              </p:nvSpPr>
              <p:spPr bwMode="auto">
                <a:xfrm>
                  <a:off x="3544888" y="1311275"/>
                  <a:ext cx="58738"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7"/>
                        <a:pt x="0" y="69"/>
                      </a:cubicBezTo>
                      <a:cubicBezTo>
                        <a:pt x="0" y="31"/>
                        <a:pt x="30" y="0"/>
                        <a:pt x="69" y="0"/>
                      </a:cubicBezTo>
                      <a:cubicBezTo>
                        <a:pt x="107" y="0"/>
                        <a:pt x="139" y="31"/>
                        <a:pt x="139" y="69"/>
                      </a:cubicBezTo>
                      <a:cubicBezTo>
                        <a:pt x="139" y="107"/>
                        <a:pt x="107" y="139"/>
                        <a:pt x="69" y="139"/>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17" name="Freeform 248"/>
                <p:cNvSpPr>
                  <a:spLocks/>
                </p:cNvSpPr>
                <p:nvPr/>
              </p:nvSpPr>
              <p:spPr bwMode="auto">
                <a:xfrm>
                  <a:off x="3633788" y="1311275"/>
                  <a:ext cx="58738" cy="5873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7"/>
                        <a:pt x="0" y="69"/>
                      </a:cubicBezTo>
                      <a:cubicBezTo>
                        <a:pt x="0" y="31"/>
                        <a:pt x="30" y="0"/>
                        <a:pt x="69" y="0"/>
                      </a:cubicBezTo>
                      <a:cubicBezTo>
                        <a:pt x="107" y="0"/>
                        <a:pt x="138" y="31"/>
                        <a:pt x="138" y="69"/>
                      </a:cubicBezTo>
                      <a:cubicBezTo>
                        <a:pt x="138" y="107"/>
                        <a:pt x="107" y="139"/>
                        <a:pt x="69" y="139"/>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18" name="Freeform 249"/>
                <p:cNvSpPr>
                  <a:spLocks/>
                </p:cNvSpPr>
                <p:nvPr/>
              </p:nvSpPr>
              <p:spPr bwMode="auto">
                <a:xfrm>
                  <a:off x="3522663" y="1260475"/>
                  <a:ext cx="31750"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19" name="Freeform 250"/>
                <p:cNvSpPr>
                  <a:spLocks/>
                </p:cNvSpPr>
                <p:nvPr/>
              </p:nvSpPr>
              <p:spPr bwMode="auto">
                <a:xfrm>
                  <a:off x="3571875"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20" name="Freeform 251"/>
                <p:cNvSpPr>
                  <a:spLocks/>
                </p:cNvSpPr>
                <p:nvPr/>
              </p:nvSpPr>
              <p:spPr bwMode="auto">
                <a:xfrm>
                  <a:off x="3619500"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cxnSp>
            <p:nvCxnSpPr>
              <p:cNvPr id="179" name="直接连接符 178"/>
              <p:cNvCxnSpPr/>
              <p:nvPr/>
            </p:nvCxnSpPr>
            <p:spPr bwMode="auto">
              <a:xfrm flipV="1">
                <a:off x="1135810" y="4112136"/>
                <a:ext cx="280568" cy="955849"/>
              </a:xfrm>
              <a:prstGeom prst="lin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a:effectLst/>
            </p:spPr>
          </p:cxnSp>
          <p:cxnSp>
            <p:nvCxnSpPr>
              <p:cNvPr id="180" name="直接连接符 179"/>
              <p:cNvCxnSpPr/>
              <p:nvPr/>
            </p:nvCxnSpPr>
            <p:spPr bwMode="auto">
              <a:xfrm>
                <a:off x="1416377" y="4112136"/>
                <a:ext cx="798490" cy="940670"/>
              </a:xfrm>
              <a:prstGeom prst="lin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a:effectLst/>
            </p:spPr>
          </p:cxnSp>
          <p:cxnSp>
            <p:nvCxnSpPr>
              <p:cNvPr id="181" name="直接连接符 180"/>
              <p:cNvCxnSpPr/>
              <p:nvPr/>
            </p:nvCxnSpPr>
            <p:spPr bwMode="auto">
              <a:xfrm flipV="1">
                <a:off x="1135810" y="4112136"/>
                <a:ext cx="1677546" cy="955849"/>
              </a:xfrm>
              <a:prstGeom prst="lin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a:effectLst/>
            </p:spPr>
          </p:cxnSp>
          <p:cxnSp>
            <p:nvCxnSpPr>
              <p:cNvPr id="182" name="直接连接符 181"/>
              <p:cNvCxnSpPr/>
              <p:nvPr/>
            </p:nvCxnSpPr>
            <p:spPr bwMode="auto">
              <a:xfrm>
                <a:off x="1416377" y="4130162"/>
                <a:ext cx="1900636" cy="922643"/>
              </a:xfrm>
              <a:prstGeom prst="lin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a:effectLst/>
            </p:spPr>
          </p:cxnSp>
          <p:cxnSp>
            <p:nvCxnSpPr>
              <p:cNvPr id="183" name="直接连接符 182"/>
              <p:cNvCxnSpPr/>
              <p:nvPr/>
            </p:nvCxnSpPr>
            <p:spPr bwMode="auto">
              <a:xfrm flipH="1">
                <a:off x="2211425" y="4112136"/>
                <a:ext cx="601932" cy="929284"/>
              </a:xfrm>
              <a:prstGeom prst="lin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a:effectLst/>
            </p:spPr>
          </p:cxnSp>
          <p:cxnSp>
            <p:nvCxnSpPr>
              <p:cNvPr id="184" name="直接连接符 183"/>
              <p:cNvCxnSpPr/>
              <p:nvPr/>
            </p:nvCxnSpPr>
            <p:spPr bwMode="auto">
              <a:xfrm>
                <a:off x="2813356" y="4112136"/>
                <a:ext cx="510625" cy="940670"/>
              </a:xfrm>
              <a:prstGeom prst="lin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a:effectLst/>
            </p:spPr>
          </p:cxnSp>
          <p:grpSp>
            <p:nvGrpSpPr>
              <p:cNvPr id="189" name="组合 188"/>
              <p:cNvGrpSpPr/>
              <p:nvPr/>
            </p:nvGrpSpPr>
            <p:grpSpPr>
              <a:xfrm>
                <a:off x="1079114" y="5371133"/>
                <a:ext cx="2499807" cy="676727"/>
                <a:chOff x="307254" y="1958337"/>
                <a:chExt cx="1761148" cy="581507"/>
              </a:xfrm>
            </p:grpSpPr>
            <p:grpSp>
              <p:nvGrpSpPr>
                <p:cNvPr id="191" name="组合 521"/>
                <p:cNvGrpSpPr/>
                <p:nvPr/>
              </p:nvGrpSpPr>
              <p:grpSpPr>
                <a:xfrm>
                  <a:off x="307254" y="1965404"/>
                  <a:ext cx="199371" cy="574440"/>
                  <a:chOff x="-601854" y="971550"/>
                  <a:chExt cx="909638" cy="2039938"/>
                </a:xfrm>
                <a:solidFill>
                  <a:schemeClr val="tx1">
                    <a:lumMod val="65000"/>
                    <a:lumOff val="35000"/>
                  </a:schemeClr>
                </a:solidFill>
              </p:grpSpPr>
              <p:sp>
                <p:nvSpPr>
                  <p:cNvPr id="204"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05"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06"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07"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08" name="Freeform 151"/>
                  <p:cNvSpPr>
                    <a:spLocks noEditPoints="1"/>
                  </p:cNvSpPr>
                  <p:nvPr/>
                </p:nvSpPr>
                <p:spPr bwMode="auto">
                  <a:xfrm>
                    <a:off x="-601854"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92" name="组合 521"/>
                <p:cNvGrpSpPr/>
                <p:nvPr/>
              </p:nvGrpSpPr>
              <p:grpSpPr>
                <a:xfrm>
                  <a:off x="1069699" y="1965404"/>
                  <a:ext cx="199371" cy="574440"/>
                  <a:chOff x="-601854" y="971550"/>
                  <a:chExt cx="909638" cy="2039938"/>
                </a:xfrm>
                <a:solidFill>
                  <a:schemeClr val="tx1">
                    <a:lumMod val="65000"/>
                    <a:lumOff val="35000"/>
                  </a:schemeClr>
                </a:solidFill>
              </p:grpSpPr>
              <p:sp>
                <p:nvSpPr>
                  <p:cNvPr id="199"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00"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01"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02"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03" name="Freeform 151"/>
                  <p:cNvSpPr>
                    <a:spLocks noEditPoints="1"/>
                  </p:cNvSpPr>
                  <p:nvPr/>
                </p:nvSpPr>
                <p:spPr bwMode="auto">
                  <a:xfrm>
                    <a:off x="-601854"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93" name="组合 521"/>
                <p:cNvGrpSpPr/>
                <p:nvPr/>
              </p:nvGrpSpPr>
              <p:grpSpPr>
                <a:xfrm>
                  <a:off x="1869031" y="1958337"/>
                  <a:ext cx="199371" cy="574440"/>
                  <a:chOff x="-601854" y="971550"/>
                  <a:chExt cx="909638" cy="2039938"/>
                </a:xfrm>
                <a:solidFill>
                  <a:schemeClr val="tx1">
                    <a:lumMod val="65000"/>
                    <a:lumOff val="35000"/>
                  </a:schemeClr>
                </a:solidFill>
              </p:grpSpPr>
              <p:sp>
                <p:nvSpPr>
                  <p:cNvPr id="194"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95"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96"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97"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98" name="Freeform 151"/>
                  <p:cNvSpPr>
                    <a:spLocks noEditPoints="1"/>
                  </p:cNvSpPr>
                  <p:nvPr/>
                </p:nvSpPr>
                <p:spPr bwMode="auto">
                  <a:xfrm>
                    <a:off x="-601854"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grpSp>
        <p:sp>
          <p:nvSpPr>
            <p:cNvPr id="349" name="圆角矩形 348"/>
            <p:cNvSpPr/>
            <p:nvPr/>
          </p:nvSpPr>
          <p:spPr>
            <a:xfrm>
              <a:off x="266700" y="3437035"/>
              <a:ext cx="2126679" cy="1963640"/>
            </a:xfrm>
            <a:prstGeom prst="roundRect">
              <a:avLst/>
            </a:prstGeom>
            <a:noFill/>
            <a:ln w="9525" cap="flat" cmpd="sng" algn="ctr">
              <a:solidFill>
                <a:schemeClr val="tx1">
                  <a:lumMod val="65000"/>
                  <a:lumOff val="35000"/>
                </a:schemeClr>
              </a:solid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ctr" anchorCtr="1" forceAA="0" compatLnSpc="1">
              <a:prstTxWarp prst="textNoShape">
                <a:avLst/>
              </a:prstTxWarp>
              <a:noAutofit/>
            </a:bodyPr>
            <a:lstStyle/>
            <a:p>
              <a:pPr algn="ctr" defTabSz="877888" eaLnBrk="0" hangingPunct="0">
                <a:lnSpc>
                  <a:spcPts val="1500"/>
                </a:lnSpc>
                <a:buClrTx/>
              </a:pPr>
              <a:endParaRPr lang="zh-CN" altLang="en-US" sz="1400" b="0" dirty="0" smtClean="0">
                <a:latin typeface="+mn-ea"/>
                <a:ea typeface="+mn-ea"/>
              </a:endParaRPr>
            </a:p>
          </p:txBody>
        </p:sp>
        <p:sp>
          <p:nvSpPr>
            <p:cNvPr id="350" name="文本框 349"/>
            <p:cNvSpPr txBox="1"/>
            <p:nvPr/>
          </p:nvSpPr>
          <p:spPr>
            <a:xfrm>
              <a:off x="261843" y="5066038"/>
              <a:ext cx="2021707" cy="261610"/>
            </a:xfrm>
            <a:prstGeom prst="rect">
              <a:avLst/>
            </a:prstGeom>
            <a:noFill/>
          </p:spPr>
          <p:txBody>
            <a:bodyPr wrap="none" rtlCol="0">
              <a:spAutoFit/>
            </a:bodyPr>
            <a:lstStyle/>
            <a:p>
              <a:pPr>
                <a:buNone/>
              </a:pPr>
              <a:r>
                <a:rPr lang="en-US" altLang="zh-CN" sz="1100" b="1" dirty="0" smtClean="0">
                  <a:solidFill>
                    <a:schemeClr val="tx2"/>
                  </a:solidFill>
                  <a:latin typeface="+mn-ea"/>
                  <a:ea typeface="+mn-ea"/>
                </a:rPr>
                <a:t>IB</a:t>
              </a:r>
              <a:r>
                <a:rPr lang="en-US" altLang="zh-CN" sz="1100" b="0" dirty="0" smtClean="0">
                  <a:solidFill>
                    <a:schemeClr val="tx2"/>
                  </a:solidFill>
                  <a:latin typeface="+mn-ea"/>
                  <a:ea typeface="+mn-ea"/>
                </a:rPr>
                <a:t> and </a:t>
              </a:r>
              <a:r>
                <a:rPr lang="en-US" altLang="zh-CN" sz="1100" b="1" dirty="0" smtClean="0">
                  <a:solidFill>
                    <a:schemeClr val="tx2"/>
                  </a:solidFill>
                  <a:latin typeface="+mn-ea"/>
                  <a:ea typeface="+mn-ea"/>
                </a:rPr>
                <a:t>RoCEv2</a:t>
              </a:r>
              <a:r>
                <a:rPr lang="en-US" altLang="zh-CN" sz="1100" b="0" dirty="0" smtClean="0">
                  <a:solidFill>
                    <a:schemeClr val="tx2"/>
                  </a:solidFill>
                  <a:latin typeface="+mn-ea"/>
                  <a:ea typeface="+mn-ea"/>
                </a:rPr>
                <a:t> HPC cluster</a:t>
              </a:r>
              <a:endParaRPr lang="zh-CN" altLang="en-US" sz="1100" b="0" dirty="0">
                <a:solidFill>
                  <a:schemeClr val="tx2"/>
                </a:solidFill>
                <a:latin typeface="+mn-ea"/>
                <a:ea typeface="+mn-ea"/>
              </a:endParaRPr>
            </a:p>
          </p:txBody>
        </p:sp>
        <p:grpSp>
          <p:nvGrpSpPr>
            <p:cNvPr id="352" name="组合 351"/>
            <p:cNvGrpSpPr/>
            <p:nvPr/>
          </p:nvGrpSpPr>
          <p:grpSpPr>
            <a:xfrm>
              <a:off x="3796510" y="3528692"/>
              <a:ext cx="1840036" cy="1532950"/>
              <a:chOff x="852345" y="3905825"/>
              <a:chExt cx="2934196" cy="2142035"/>
            </a:xfrm>
          </p:grpSpPr>
          <p:sp>
            <p:nvSpPr>
              <p:cNvPr id="353" name="Freeform 240"/>
              <p:cNvSpPr>
                <a:spLocks/>
              </p:cNvSpPr>
              <p:nvPr/>
            </p:nvSpPr>
            <p:spPr bwMode="auto">
              <a:xfrm>
                <a:off x="852345" y="5067985"/>
                <a:ext cx="873051" cy="225790"/>
              </a:xfrm>
              <a:custGeom>
                <a:avLst/>
                <a:gdLst>
                  <a:gd name="T0" fmla="*/ 2147483647 w 2201"/>
                  <a:gd name="T1" fmla="*/ 2147483647 h 447"/>
                  <a:gd name="T2" fmla="*/ 2147483647 w 2201"/>
                  <a:gd name="T3" fmla="*/ 2147483647 h 447"/>
                  <a:gd name="T4" fmla="*/ 2147483647 w 2201"/>
                  <a:gd name="T5" fmla="*/ 2147483647 h 447"/>
                  <a:gd name="T6" fmla="*/ 2147483647 w 2201"/>
                  <a:gd name="T7" fmla="*/ 2147483647 h 447"/>
                  <a:gd name="T8" fmla="*/ 2147483647 w 2201"/>
                  <a:gd name="T9" fmla="*/ 2147483647 h 447"/>
                  <a:gd name="T10" fmla="*/ 2147483647 w 2201"/>
                  <a:gd name="T11" fmla="*/ 2147483647 h 447"/>
                  <a:gd name="T12" fmla="*/ 2147483647 w 2201"/>
                  <a:gd name="T13" fmla="*/ 2147483647 h 447"/>
                  <a:gd name="T14" fmla="*/ 2147483647 w 2201"/>
                  <a:gd name="T15" fmla="*/ 2147483647 h 447"/>
                  <a:gd name="T16" fmla="*/ 2147483647 w 2201"/>
                  <a:gd name="T17" fmla="*/ 2147483647 h 447"/>
                  <a:gd name="T18" fmla="*/ 2147483647 w 2201"/>
                  <a:gd name="T19" fmla="*/ 2147483647 h 447"/>
                  <a:gd name="T20" fmla="*/ 2147483647 w 2201"/>
                  <a:gd name="T21" fmla="*/ 2147483647 h 447"/>
                  <a:gd name="T22" fmla="*/ 2147483647 w 2201"/>
                  <a:gd name="T23" fmla="*/ 2147483647 h 447"/>
                  <a:gd name="T24" fmla="*/ 2147483647 w 2201"/>
                  <a:gd name="T25" fmla="*/ 2147483647 h 447"/>
                  <a:gd name="T26" fmla="*/ 2147483647 w 2201"/>
                  <a:gd name="T27" fmla="*/ 2147483647 h 447"/>
                  <a:gd name="T28" fmla="*/ 2147483647 w 2201"/>
                  <a:gd name="T29" fmla="*/ 2147483647 h 447"/>
                  <a:gd name="T30" fmla="*/ 2147483647 w 2201"/>
                  <a:gd name="T31" fmla="*/ 2147483647 h 447"/>
                  <a:gd name="T32" fmla="*/ 2147483647 w 2201"/>
                  <a:gd name="T33" fmla="*/ 2147483647 h 447"/>
                  <a:gd name="T34" fmla="*/ 0 w 2201"/>
                  <a:gd name="T35" fmla="*/ 2147483647 h 447"/>
                  <a:gd name="T36" fmla="*/ 0 w 2201"/>
                  <a:gd name="T37" fmla="*/ 2147483647 h 447"/>
                  <a:gd name="T38" fmla="*/ 2147483647 w 2201"/>
                  <a:gd name="T39" fmla="*/ 0 h 447"/>
                  <a:gd name="T40" fmla="*/ 2147483647 w 2201"/>
                  <a:gd name="T41" fmla="*/ 0 h 447"/>
                  <a:gd name="T42" fmla="*/ 2147483647 w 2201"/>
                  <a:gd name="T43" fmla="*/ 2147483647 h 447"/>
                  <a:gd name="T44" fmla="*/ 2147483647 w 2201"/>
                  <a:gd name="T45" fmla="*/ 2147483647 h 447"/>
                  <a:gd name="T46" fmla="*/ 2147483647 w 2201"/>
                  <a:gd name="T47" fmla="*/ 2147483647 h 4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1"/>
                  <a:gd name="T73" fmla="*/ 0 h 447"/>
                  <a:gd name="T74" fmla="*/ 2201 w 2201"/>
                  <a:gd name="T75" fmla="*/ 447 h 4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1" h="447">
                    <a:moveTo>
                      <a:pt x="2074" y="447"/>
                    </a:moveTo>
                    <a:lnTo>
                      <a:pt x="2074" y="447"/>
                    </a:lnTo>
                    <a:lnTo>
                      <a:pt x="1917" y="447"/>
                    </a:lnTo>
                    <a:cubicBezTo>
                      <a:pt x="1899" y="447"/>
                      <a:pt x="1884" y="432"/>
                      <a:pt x="1884" y="413"/>
                    </a:cubicBezTo>
                    <a:cubicBezTo>
                      <a:pt x="1884" y="395"/>
                      <a:pt x="1899" y="380"/>
                      <a:pt x="1917" y="380"/>
                    </a:cubicBezTo>
                    <a:lnTo>
                      <a:pt x="2074" y="380"/>
                    </a:lnTo>
                    <a:cubicBezTo>
                      <a:pt x="2107" y="380"/>
                      <a:pt x="2134" y="353"/>
                      <a:pt x="2134" y="319"/>
                    </a:cubicBezTo>
                    <a:lnTo>
                      <a:pt x="2134" y="127"/>
                    </a:lnTo>
                    <a:cubicBezTo>
                      <a:pt x="2134" y="94"/>
                      <a:pt x="2107" y="67"/>
                      <a:pt x="2074" y="67"/>
                    </a:cubicBezTo>
                    <a:lnTo>
                      <a:pt x="127" y="67"/>
                    </a:lnTo>
                    <a:cubicBezTo>
                      <a:pt x="94" y="67"/>
                      <a:pt x="67" y="94"/>
                      <a:pt x="67" y="127"/>
                    </a:cubicBezTo>
                    <a:lnTo>
                      <a:pt x="67" y="319"/>
                    </a:lnTo>
                    <a:cubicBezTo>
                      <a:pt x="67" y="353"/>
                      <a:pt x="94" y="380"/>
                      <a:pt x="127" y="380"/>
                    </a:cubicBezTo>
                    <a:lnTo>
                      <a:pt x="1729" y="380"/>
                    </a:lnTo>
                    <a:cubicBezTo>
                      <a:pt x="1748" y="380"/>
                      <a:pt x="1763" y="395"/>
                      <a:pt x="1763" y="413"/>
                    </a:cubicBezTo>
                    <a:cubicBezTo>
                      <a:pt x="1763" y="432"/>
                      <a:pt x="1748" y="447"/>
                      <a:pt x="1729" y="447"/>
                    </a:cubicBezTo>
                    <a:lnTo>
                      <a:pt x="127" y="447"/>
                    </a:lnTo>
                    <a:cubicBezTo>
                      <a:pt x="57" y="447"/>
                      <a:pt x="0" y="390"/>
                      <a:pt x="0" y="319"/>
                    </a:cubicBezTo>
                    <a:lnTo>
                      <a:pt x="0" y="127"/>
                    </a:lnTo>
                    <a:cubicBezTo>
                      <a:pt x="0" y="57"/>
                      <a:pt x="57" y="0"/>
                      <a:pt x="127" y="0"/>
                    </a:cubicBezTo>
                    <a:lnTo>
                      <a:pt x="2074" y="0"/>
                    </a:lnTo>
                    <a:cubicBezTo>
                      <a:pt x="2144" y="0"/>
                      <a:pt x="2201" y="57"/>
                      <a:pt x="2201" y="127"/>
                    </a:cubicBezTo>
                    <a:lnTo>
                      <a:pt x="2201" y="319"/>
                    </a:lnTo>
                    <a:cubicBezTo>
                      <a:pt x="2201" y="390"/>
                      <a:pt x="2144" y="447"/>
                      <a:pt x="2074" y="447"/>
                    </a:cubicBezTo>
                    <a:close/>
                  </a:path>
                </a:pathLst>
              </a:custGeom>
              <a:solidFill>
                <a:schemeClr val="tx1">
                  <a:lumMod val="65000"/>
                  <a:lumOff val="35000"/>
                </a:schemeClr>
              </a:solid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54" name="Freeform 241"/>
              <p:cNvSpPr>
                <a:spLocks/>
              </p:cNvSpPr>
              <p:nvPr/>
            </p:nvSpPr>
            <p:spPr bwMode="auto">
              <a:xfrm>
                <a:off x="936349" y="5143880"/>
                <a:ext cx="64504" cy="60716"/>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6" y="0"/>
                    </a:lnTo>
                    <a:lnTo>
                      <a:pt x="36" y="38"/>
                    </a:lnTo>
                    <a:lnTo>
                      <a:pt x="0" y="38"/>
                    </a:lnTo>
                    <a:lnTo>
                      <a:pt x="0" y="123"/>
                    </a:lnTo>
                    <a:close/>
                  </a:path>
                </a:pathLst>
              </a:custGeom>
              <a:solidFill>
                <a:schemeClr val="tx1">
                  <a:lumMod val="65000"/>
                  <a:lumOff val="35000"/>
                </a:schemeClr>
              </a:solid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55" name="Freeform 242"/>
              <p:cNvSpPr>
                <a:spLocks/>
              </p:cNvSpPr>
              <p:nvPr/>
            </p:nvSpPr>
            <p:spPr bwMode="auto">
              <a:xfrm>
                <a:off x="1032356" y="5143880"/>
                <a:ext cx="64504" cy="60716"/>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solidFill>
                <a:schemeClr val="tx1">
                  <a:lumMod val="65000"/>
                  <a:lumOff val="35000"/>
                </a:schemeClr>
              </a:solid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56" name="Freeform 243"/>
              <p:cNvSpPr>
                <a:spLocks/>
              </p:cNvSpPr>
              <p:nvPr/>
            </p:nvSpPr>
            <p:spPr bwMode="auto">
              <a:xfrm>
                <a:off x="1128361" y="5143880"/>
                <a:ext cx="64504" cy="60716"/>
              </a:xfrm>
              <a:custGeom>
                <a:avLst/>
                <a:gdLst>
                  <a:gd name="T0" fmla="*/ 0 w 160"/>
                  <a:gd name="T1" fmla="*/ 2147483647 h 123"/>
                  <a:gd name="T2" fmla="*/ 0 w 160"/>
                  <a:gd name="T3" fmla="*/ 2147483647 h 123"/>
                  <a:gd name="T4" fmla="*/ 2147483647 w 160"/>
                  <a:gd name="T5" fmla="*/ 2147483647 h 123"/>
                  <a:gd name="T6" fmla="*/ 2147483647 w 160"/>
                  <a:gd name="T7" fmla="*/ 2147483647 h 123"/>
                  <a:gd name="T8" fmla="*/ 2147483647 w 160"/>
                  <a:gd name="T9" fmla="*/ 2147483647 h 123"/>
                  <a:gd name="T10" fmla="*/ 2147483647 w 160"/>
                  <a:gd name="T11" fmla="*/ 0 h 123"/>
                  <a:gd name="T12" fmla="*/ 2147483647 w 160"/>
                  <a:gd name="T13" fmla="*/ 0 h 123"/>
                  <a:gd name="T14" fmla="*/ 2147483647 w 160"/>
                  <a:gd name="T15" fmla="*/ 2147483647 h 123"/>
                  <a:gd name="T16" fmla="*/ 0 w 160"/>
                  <a:gd name="T17" fmla="*/ 2147483647 h 123"/>
                  <a:gd name="T18" fmla="*/ 0 w 160"/>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23"/>
                  <a:gd name="T32" fmla="*/ 160 w 160"/>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23">
                    <a:moveTo>
                      <a:pt x="0" y="123"/>
                    </a:moveTo>
                    <a:lnTo>
                      <a:pt x="0" y="123"/>
                    </a:lnTo>
                    <a:lnTo>
                      <a:pt x="160" y="123"/>
                    </a:lnTo>
                    <a:lnTo>
                      <a:pt x="160" y="38"/>
                    </a:lnTo>
                    <a:lnTo>
                      <a:pt x="125" y="38"/>
                    </a:lnTo>
                    <a:lnTo>
                      <a:pt x="125" y="0"/>
                    </a:lnTo>
                    <a:lnTo>
                      <a:pt x="35" y="0"/>
                    </a:lnTo>
                    <a:lnTo>
                      <a:pt x="35" y="38"/>
                    </a:lnTo>
                    <a:lnTo>
                      <a:pt x="0" y="38"/>
                    </a:lnTo>
                    <a:lnTo>
                      <a:pt x="0" y="123"/>
                    </a:lnTo>
                    <a:close/>
                  </a:path>
                </a:pathLst>
              </a:custGeom>
              <a:solidFill>
                <a:schemeClr val="tx1">
                  <a:lumMod val="65000"/>
                  <a:lumOff val="35000"/>
                </a:schemeClr>
              </a:solid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57" name="Freeform 244"/>
              <p:cNvSpPr>
                <a:spLocks/>
              </p:cNvSpPr>
              <p:nvPr/>
            </p:nvSpPr>
            <p:spPr bwMode="auto">
              <a:xfrm>
                <a:off x="1224366" y="5143880"/>
                <a:ext cx="63004" cy="60716"/>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solidFill>
                <a:schemeClr val="tx1">
                  <a:lumMod val="65000"/>
                  <a:lumOff val="35000"/>
                </a:schemeClr>
              </a:solid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58" name="Freeform 245"/>
              <p:cNvSpPr>
                <a:spLocks/>
              </p:cNvSpPr>
              <p:nvPr/>
            </p:nvSpPr>
            <p:spPr bwMode="auto">
              <a:xfrm>
                <a:off x="1320373" y="5143880"/>
                <a:ext cx="63004" cy="60716"/>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5" y="38"/>
                    </a:lnTo>
                    <a:lnTo>
                      <a:pt x="125" y="0"/>
                    </a:lnTo>
                    <a:lnTo>
                      <a:pt x="35" y="0"/>
                    </a:lnTo>
                    <a:lnTo>
                      <a:pt x="35" y="38"/>
                    </a:lnTo>
                    <a:lnTo>
                      <a:pt x="0" y="38"/>
                    </a:lnTo>
                    <a:lnTo>
                      <a:pt x="0" y="123"/>
                    </a:lnTo>
                    <a:close/>
                  </a:path>
                </a:pathLst>
              </a:custGeom>
              <a:solidFill>
                <a:schemeClr val="tx1">
                  <a:lumMod val="65000"/>
                  <a:lumOff val="35000"/>
                </a:schemeClr>
              </a:solid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59" name="Freeform 246"/>
              <p:cNvSpPr>
                <a:spLocks/>
              </p:cNvSpPr>
              <p:nvPr/>
            </p:nvSpPr>
            <p:spPr bwMode="auto">
              <a:xfrm>
                <a:off x="1486882" y="5130598"/>
                <a:ext cx="120008" cy="36052"/>
              </a:xfrm>
              <a:custGeom>
                <a:avLst/>
                <a:gdLst>
                  <a:gd name="T0" fmla="*/ 2147483647 w 303"/>
                  <a:gd name="T1" fmla="*/ 2147483647 h 72"/>
                  <a:gd name="T2" fmla="*/ 2147483647 w 303"/>
                  <a:gd name="T3" fmla="*/ 2147483647 h 72"/>
                  <a:gd name="T4" fmla="*/ 0 w 303"/>
                  <a:gd name="T5" fmla="*/ 2147483647 h 72"/>
                  <a:gd name="T6" fmla="*/ 0 w 303"/>
                  <a:gd name="T7" fmla="*/ 0 h 72"/>
                  <a:gd name="T8" fmla="*/ 2147483647 w 303"/>
                  <a:gd name="T9" fmla="*/ 0 h 72"/>
                  <a:gd name="T10" fmla="*/ 2147483647 w 303"/>
                  <a:gd name="T11" fmla="*/ 2147483647 h 72"/>
                  <a:gd name="T12" fmla="*/ 0 60000 65536"/>
                  <a:gd name="T13" fmla="*/ 0 60000 65536"/>
                  <a:gd name="T14" fmla="*/ 0 60000 65536"/>
                  <a:gd name="T15" fmla="*/ 0 60000 65536"/>
                  <a:gd name="T16" fmla="*/ 0 60000 65536"/>
                  <a:gd name="T17" fmla="*/ 0 60000 65536"/>
                  <a:gd name="T18" fmla="*/ 0 w 303"/>
                  <a:gd name="T19" fmla="*/ 0 h 72"/>
                  <a:gd name="T20" fmla="*/ 303 w 30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03" h="72">
                    <a:moveTo>
                      <a:pt x="303" y="72"/>
                    </a:moveTo>
                    <a:lnTo>
                      <a:pt x="303" y="72"/>
                    </a:lnTo>
                    <a:lnTo>
                      <a:pt x="0" y="72"/>
                    </a:lnTo>
                    <a:lnTo>
                      <a:pt x="0" y="0"/>
                    </a:lnTo>
                    <a:lnTo>
                      <a:pt x="303" y="0"/>
                    </a:lnTo>
                    <a:lnTo>
                      <a:pt x="303" y="72"/>
                    </a:lnTo>
                    <a:close/>
                  </a:path>
                </a:pathLst>
              </a:custGeom>
              <a:solidFill>
                <a:schemeClr val="tx1">
                  <a:lumMod val="65000"/>
                  <a:lumOff val="35000"/>
                </a:schemeClr>
              </a:solid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60" name="Freeform 247"/>
              <p:cNvSpPr>
                <a:spLocks/>
              </p:cNvSpPr>
              <p:nvPr/>
            </p:nvSpPr>
            <p:spPr bwMode="auto">
              <a:xfrm>
                <a:off x="1507882" y="5240646"/>
                <a:ext cx="55504" cy="70204"/>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7"/>
                      <a:pt x="0" y="69"/>
                    </a:cubicBezTo>
                    <a:cubicBezTo>
                      <a:pt x="0" y="31"/>
                      <a:pt x="30" y="0"/>
                      <a:pt x="69" y="0"/>
                    </a:cubicBezTo>
                    <a:cubicBezTo>
                      <a:pt x="107" y="0"/>
                      <a:pt x="139" y="31"/>
                      <a:pt x="139" y="69"/>
                    </a:cubicBezTo>
                    <a:cubicBezTo>
                      <a:pt x="139" y="107"/>
                      <a:pt x="107" y="139"/>
                      <a:pt x="69" y="139"/>
                    </a:cubicBezTo>
                    <a:close/>
                  </a:path>
                </a:pathLst>
              </a:custGeom>
              <a:solidFill>
                <a:schemeClr val="tx1">
                  <a:lumMod val="65000"/>
                  <a:lumOff val="35000"/>
                </a:schemeClr>
              </a:solid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61" name="Freeform 248"/>
              <p:cNvSpPr>
                <a:spLocks/>
              </p:cNvSpPr>
              <p:nvPr/>
            </p:nvSpPr>
            <p:spPr bwMode="auto">
              <a:xfrm>
                <a:off x="1591888" y="5240646"/>
                <a:ext cx="55504" cy="70204"/>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7"/>
                      <a:pt x="0" y="69"/>
                    </a:cubicBezTo>
                    <a:cubicBezTo>
                      <a:pt x="0" y="31"/>
                      <a:pt x="30" y="0"/>
                      <a:pt x="69" y="0"/>
                    </a:cubicBezTo>
                    <a:cubicBezTo>
                      <a:pt x="107" y="0"/>
                      <a:pt x="138" y="31"/>
                      <a:pt x="138" y="69"/>
                    </a:cubicBezTo>
                    <a:cubicBezTo>
                      <a:pt x="138" y="107"/>
                      <a:pt x="107" y="139"/>
                      <a:pt x="69" y="139"/>
                    </a:cubicBezTo>
                    <a:close/>
                  </a:path>
                </a:pathLst>
              </a:custGeom>
              <a:solidFill>
                <a:schemeClr val="tx1">
                  <a:lumMod val="65000"/>
                  <a:lumOff val="35000"/>
                </a:schemeClr>
              </a:solid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62" name="Freeform 249"/>
              <p:cNvSpPr>
                <a:spLocks/>
              </p:cNvSpPr>
              <p:nvPr/>
            </p:nvSpPr>
            <p:spPr bwMode="auto">
              <a:xfrm>
                <a:off x="1486882" y="5179930"/>
                <a:ext cx="30002" cy="37948"/>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solidFill>
                <a:schemeClr val="tx1">
                  <a:lumMod val="65000"/>
                  <a:lumOff val="35000"/>
                </a:schemeClr>
              </a:solid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63" name="Freeform 250"/>
              <p:cNvSpPr>
                <a:spLocks/>
              </p:cNvSpPr>
              <p:nvPr/>
            </p:nvSpPr>
            <p:spPr bwMode="auto">
              <a:xfrm>
                <a:off x="1533385" y="5179930"/>
                <a:ext cx="28502" cy="37948"/>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solidFill>
                <a:schemeClr val="tx1">
                  <a:lumMod val="65000"/>
                  <a:lumOff val="35000"/>
                </a:schemeClr>
              </a:solid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64" name="Freeform 251"/>
              <p:cNvSpPr>
                <a:spLocks/>
              </p:cNvSpPr>
              <p:nvPr/>
            </p:nvSpPr>
            <p:spPr bwMode="auto">
              <a:xfrm>
                <a:off x="1578386" y="5179930"/>
                <a:ext cx="28502" cy="37948"/>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solidFill>
                <a:schemeClr val="tx1">
                  <a:lumMod val="65000"/>
                  <a:lumOff val="35000"/>
                </a:schemeClr>
              </a:solid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365" name="组合 315"/>
              <p:cNvGrpSpPr>
                <a:grpSpLocks noChangeAspect="1"/>
              </p:cNvGrpSpPr>
              <p:nvPr/>
            </p:nvGrpSpPr>
            <p:grpSpPr bwMode="auto">
              <a:xfrm>
                <a:off x="1191778" y="3905825"/>
                <a:ext cx="873051" cy="242866"/>
                <a:chOff x="2851150" y="1166813"/>
                <a:chExt cx="923925" cy="203200"/>
              </a:xfrm>
              <a:solidFill>
                <a:schemeClr val="tx1">
                  <a:lumMod val="65000"/>
                  <a:lumOff val="35000"/>
                </a:schemeClr>
              </a:solidFill>
            </p:grpSpPr>
            <p:sp>
              <p:nvSpPr>
                <p:cNvPr id="430" name="Freeform 240"/>
                <p:cNvSpPr>
                  <a:spLocks/>
                </p:cNvSpPr>
                <p:nvPr/>
              </p:nvSpPr>
              <p:spPr bwMode="auto">
                <a:xfrm>
                  <a:off x="2851150" y="1166813"/>
                  <a:ext cx="923925" cy="188913"/>
                </a:xfrm>
                <a:custGeom>
                  <a:avLst/>
                  <a:gdLst>
                    <a:gd name="T0" fmla="*/ 2147483647 w 2201"/>
                    <a:gd name="T1" fmla="*/ 2147483647 h 447"/>
                    <a:gd name="T2" fmla="*/ 2147483647 w 2201"/>
                    <a:gd name="T3" fmla="*/ 2147483647 h 447"/>
                    <a:gd name="T4" fmla="*/ 2147483647 w 2201"/>
                    <a:gd name="T5" fmla="*/ 2147483647 h 447"/>
                    <a:gd name="T6" fmla="*/ 2147483647 w 2201"/>
                    <a:gd name="T7" fmla="*/ 2147483647 h 447"/>
                    <a:gd name="T8" fmla="*/ 2147483647 w 2201"/>
                    <a:gd name="T9" fmla="*/ 2147483647 h 447"/>
                    <a:gd name="T10" fmla="*/ 2147483647 w 2201"/>
                    <a:gd name="T11" fmla="*/ 2147483647 h 447"/>
                    <a:gd name="T12" fmla="*/ 2147483647 w 2201"/>
                    <a:gd name="T13" fmla="*/ 2147483647 h 447"/>
                    <a:gd name="T14" fmla="*/ 2147483647 w 2201"/>
                    <a:gd name="T15" fmla="*/ 2147483647 h 447"/>
                    <a:gd name="T16" fmla="*/ 2147483647 w 2201"/>
                    <a:gd name="T17" fmla="*/ 2147483647 h 447"/>
                    <a:gd name="T18" fmla="*/ 2147483647 w 2201"/>
                    <a:gd name="T19" fmla="*/ 2147483647 h 447"/>
                    <a:gd name="T20" fmla="*/ 2147483647 w 2201"/>
                    <a:gd name="T21" fmla="*/ 2147483647 h 447"/>
                    <a:gd name="T22" fmla="*/ 2147483647 w 2201"/>
                    <a:gd name="T23" fmla="*/ 2147483647 h 447"/>
                    <a:gd name="T24" fmla="*/ 2147483647 w 2201"/>
                    <a:gd name="T25" fmla="*/ 2147483647 h 447"/>
                    <a:gd name="T26" fmla="*/ 2147483647 w 2201"/>
                    <a:gd name="T27" fmla="*/ 2147483647 h 447"/>
                    <a:gd name="T28" fmla="*/ 2147483647 w 2201"/>
                    <a:gd name="T29" fmla="*/ 2147483647 h 447"/>
                    <a:gd name="T30" fmla="*/ 2147483647 w 2201"/>
                    <a:gd name="T31" fmla="*/ 2147483647 h 447"/>
                    <a:gd name="T32" fmla="*/ 2147483647 w 2201"/>
                    <a:gd name="T33" fmla="*/ 2147483647 h 447"/>
                    <a:gd name="T34" fmla="*/ 0 w 2201"/>
                    <a:gd name="T35" fmla="*/ 2147483647 h 447"/>
                    <a:gd name="T36" fmla="*/ 0 w 2201"/>
                    <a:gd name="T37" fmla="*/ 2147483647 h 447"/>
                    <a:gd name="T38" fmla="*/ 2147483647 w 2201"/>
                    <a:gd name="T39" fmla="*/ 0 h 447"/>
                    <a:gd name="T40" fmla="*/ 2147483647 w 2201"/>
                    <a:gd name="T41" fmla="*/ 0 h 447"/>
                    <a:gd name="T42" fmla="*/ 2147483647 w 2201"/>
                    <a:gd name="T43" fmla="*/ 2147483647 h 447"/>
                    <a:gd name="T44" fmla="*/ 2147483647 w 2201"/>
                    <a:gd name="T45" fmla="*/ 2147483647 h 447"/>
                    <a:gd name="T46" fmla="*/ 2147483647 w 2201"/>
                    <a:gd name="T47" fmla="*/ 2147483647 h 4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1"/>
                    <a:gd name="T73" fmla="*/ 0 h 447"/>
                    <a:gd name="T74" fmla="*/ 2201 w 2201"/>
                    <a:gd name="T75" fmla="*/ 447 h 4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1" h="447">
                      <a:moveTo>
                        <a:pt x="2074" y="447"/>
                      </a:moveTo>
                      <a:lnTo>
                        <a:pt x="2074" y="447"/>
                      </a:lnTo>
                      <a:lnTo>
                        <a:pt x="1917" y="447"/>
                      </a:lnTo>
                      <a:cubicBezTo>
                        <a:pt x="1899" y="447"/>
                        <a:pt x="1884" y="432"/>
                        <a:pt x="1884" y="413"/>
                      </a:cubicBezTo>
                      <a:cubicBezTo>
                        <a:pt x="1884" y="395"/>
                        <a:pt x="1899" y="380"/>
                        <a:pt x="1917" y="380"/>
                      </a:cubicBezTo>
                      <a:lnTo>
                        <a:pt x="2074" y="380"/>
                      </a:lnTo>
                      <a:cubicBezTo>
                        <a:pt x="2107" y="380"/>
                        <a:pt x="2134" y="353"/>
                        <a:pt x="2134" y="319"/>
                      </a:cubicBezTo>
                      <a:lnTo>
                        <a:pt x="2134" y="127"/>
                      </a:lnTo>
                      <a:cubicBezTo>
                        <a:pt x="2134" y="94"/>
                        <a:pt x="2107" y="67"/>
                        <a:pt x="2074" y="67"/>
                      </a:cubicBezTo>
                      <a:lnTo>
                        <a:pt x="127" y="67"/>
                      </a:lnTo>
                      <a:cubicBezTo>
                        <a:pt x="94" y="67"/>
                        <a:pt x="67" y="94"/>
                        <a:pt x="67" y="127"/>
                      </a:cubicBezTo>
                      <a:lnTo>
                        <a:pt x="67" y="319"/>
                      </a:lnTo>
                      <a:cubicBezTo>
                        <a:pt x="67" y="353"/>
                        <a:pt x="94" y="380"/>
                        <a:pt x="127" y="380"/>
                      </a:cubicBezTo>
                      <a:lnTo>
                        <a:pt x="1729" y="380"/>
                      </a:lnTo>
                      <a:cubicBezTo>
                        <a:pt x="1748" y="380"/>
                        <a:pt x="1763" y="395"/>
                        <a:pt x="1763" y="413"/>
                      </a:cubicBezTo>
                      <a:cubicBezTo>
                        <a:pt x="1763" y="432"/>
                        <a:pt x="1748" y="447"/>
                        <a:pt x="1729" y="447"/>
                      </a:cubicBezTo>
                      <a:lnTo>
                        <a:pt x="127" y="447"/>
                      </a:lnTo>
                      <a:cubicBezTo>
                        <a:pt x="57" y="447"/>
                        <a:pt x="0" y="390"/>
                        <a:pt x="0" y="319"/>
                      </a:cubicBezTo>
                      <a:lnTo>
                        <a:pt x="0" y="127"/>
                      </a:lnTo>
                      <a:cubicBezTo>
                        <a:pt x="0" y="57"/>
                        <a:pt x="57" y="0"/>
                        <a:pt x="127" y="0"/>
                      </a:cubicBezTo>
                      <a:lnTo>
                        <a:pt x="2074" y="0"/>
                      </a:lnTo>
                      <a:cubicBezTo>
                        <a:pt x="2144" y="0"/>
                        <a:pt x="2201" y="57"/>
                        <a:pt x="2201" y="127"/>
                      </a:cubicBezTo>
                      <a:lnTo>
                        <a:pt x="2201" y="319"/>
                      </a:lnTo>
                      <a:cubicBezTo>
                        <a:pt x="2201" y="390"/>
                        <a:pt x="2144" y="447"/>
                        <a:pt x="2074" y="447"/>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31" name="Freeform 241"/>
                <p:cNvSpPr>
                  <a:spLocks/>
                </p:cNvSpPr>
                <p:nvPr/>
              </p:nvSpPr>
              <p:spPr bwMode="auto">
                <a:xfrm>
                  <a:off x="29400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6" y="0"/>
                      </a:lnTo>
                      <a:lnTo>
                        <a:pt x="36"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32" name="Freeform 242"/>
                <p:cNvSpPr>
                  <a:spLocks/>
                </p:cNvSpPr>
                <p:nvPr/>
              </p:nvSpPr>
              <p:spPr bwMode="auto">
                <a:xfrm>
                  <a:off x="30416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33" name="Freeform 243"/>
                <p:cNvSpPr>
                  <a:spLocks/>
                </p:cNvSpPr>
                <p:nvPr/>
              </p:nvSpPr>
              <p:spPr bwMode="auto">
                <a:xfrm>
                  <a:off x="3143250" y="1230313"/>
                  <a:ext cx="68263" cy="50800"/>
                </a:xfrm>
                <a:custGeom>
                  <a:avLst/>
                  <a:gdLst>
                    <a:gd name="T0" fmla="*/ 0 w 160"/>
                    <a:gd name="T1" fmla="*/ 2147483647 h 123"/>
                    <a:gd name="T2" fmla="*/ 0 w 160"/>
                    <a:gd name="T3" fmla="*/ 2147483647 h 123"/>
                    <a:gd name="T4" fmla="*/ 2147483647 w 160"/>
                    <a:gd name="T5" fmla="*/ 2147483647 h 123"/>
                    <a:gd name="T6" fmla="*/ 2147483647 w 160"/>
                    <a:gd name="T7" fmla="*/ 2147483647 h 123"/>
                    <a:gd name="T8" fmla="*/ 2147483647 w 160"/>
                    <a:gd name="T9" fmla="*/ 2147483647 h 123"/>
                    <a:gd name="T10" fmla="*/ 2147483647 w 160"/>
                    <a:gd name="T11" fmla="*/ 0 h 123"/>
                    <a:gd name="T12" fmla="*/ 2147483647 w 160"/>
                    <a:gd name="T13" fmla="*/ 0 h 123"/>
                    <a:gd name="T14" fmla="*/ 2147483647 w 160"/>
                    <a:gd name="T15" fmla="*/ 2147483647 h 123"/>
                    <a:gd name="T16" fmla="*/ 0 w 160"/>
                    <a:gd name="T17" fmla="*/ 2147483647 h 123"/>
                    <a:gd name="T18" fmla="*/ 0 w 160"/>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23"/>
                    <a:gd name="T32" fmla="*/ 160 w 160"/>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23">
                      <a:moveTo>
                        <a:pt x="0" y="123"/>
                      </a:moveTo>
                      <a:lnTo>
                        <a:pt x="0" y="123"/>
                      </a:lnTo>
                      <a:lnTo>
                        <a:pt x="160" y="123"/>
                      </a:lnTo>
                      <a:lnTo>
                        <a:pt x="160" y="38"/>
                      </a:lnTo>
                      <a:lnTo>
                        <a:pt x="125" y="38"/>
                      </a:lnTo>
                      <a:lnTo>
                        <a:pt x="125"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34" name="Freeform 244"/>
                <p:cNvSpPr>
                  <a:spLocks/>
                </p:cNvSpPr>
                <p:nvPr/>
              </p:nvSpPr>
              <p:spPr bwMode="auto">
                <a:xfrm>
                  <a:off x="32448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35" name="Freeform 245"/>
                <p:cNvSpPr>
                  <a:spLocks/>
                </p:cNvSpPr>
                <p:nvPr/>
              </p:nvSpPr>
              <p:spPr bwMode="auto">
                <a:xfrm>
                  <a:off x="33464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5" y="38"/>
                      </a:lnTo>
                      <a:lnTo>
                        <a:pt x="125"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36" name="Freeform 246"/>
                <p:cNvSpPr>
                  <a:spLocks/>
                </p:cNvSpPr>
                <p:nvPr/>
              </p:nvSpPr>
              <p:spPr bwMode="auto">
                <a:xfrm>
                  <a:off x="3522663" y="1219200"/>
                  <a:ext cx="127000" cy="30163"/>
                </a:xfrm>
                <a:custGeom>
                  <a:avLst/>
                  <a:gdLst>
                    <a:gd name="T0" fmla="*/ 2147483647 w 303"/>
                    <a:gd name="T1" fmla="*/ 2147483647 h 72"/>
                    <a:gd name="T2" fmla="*/ 2147483647 w 303"/>
                    <a:gd name="T3" fmla="*/ 2147483647 h 72"/>
                    <a:gd name="T4" fmla="*/ 0 w 303"/>
                    <a:gd name="T5" fmla="*/ 2147483647 h 72"/>
                    <a:gd name="T6" fmla="*/ 0 w 303"/>
                    <a:gd name="T7" fmla="*/ 0 h 72"/>
                    <a:gd name="T8" fmla="*/ 2147483647 w 303"/>
                    <a:gd name="T9" fmla="*/ 0 h 72"/>
                    <a:gd name="T10" fmla="*/ 2147483647 w 303"/>
                    <a:gd name="T11" fmla="*/ 2147483647 h 72"/>
                    <a:gd name="T12" fmla="*/ 0 60000 65536"/>
                    <a:gd name="T13" fmla="*/ 0 60000 65536"/>
                    <a:gd name="T14" fmla="*/ 0 60000 65536"/>
                    <a:gd name="T15" fmla="*/ 0 60000 65536"/>
                    <a:gd name="T16" fmla="*/ 0 60000 65536"/>
                    <a:gd name="T17" fmla="*/ 0 60000 65536"/>
                    <a:gd name="T18" fmla="*/ 0 w 303"/>
                    <a:gd name="T19" fmla="*/ 0 h 72"/>
                    <a:gd name="T20" fmla="*/ 303 w 30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03" h="72">
                      <a:moveTo>
                        <a:pt x="303" y="72"/>
                      </a:moveTo>
                      <a:lnTo>
                        <a:pt x="303" y="72"/>
                      </a:lnTo>
                      <a:lnTo>
                        <a:pt x="0" y="72"/>
                      </a:lnTo>
                      <a:lnTo>
                        <a:pt x="0" y="0"/>
                      </a:lnTo>
                      <a:lnTo>
                        <a:pt x="303" y="0"/>
                      </a:lnTo>
                      <a:lnTo>
                        <a:pt x="303" y="72"/>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37" name="Freeform 247"/>
                <p:cNvSpPr>
                  <a:spLocks/>
                </p:cNvSpPr>
                <p:nvPr/>
              </p:nvSpPr>
              <p:spPr bwMode="auto">
                <a:xfrm>
                  <a:off x="3544888" y="1311275"/>
                  <a:ext cx="58738"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7"/>
                        <a:pt x="0" y="69"/>
                      </a:cubicBezTo>
                      <a:cubicBezTo>
                        <a:pt x="0" y="31"/>
                        <a:pt x="30" y="0"/>
                        <a:pt x="69" y="0"/>
                      </a:cubicBezTo>
                      <a:cubicBezTo>
                        <a:pt x="107" y="0"/>
                        <a:pt x="139" y="31"/>
                        <a:pt x="139" y="69"/>
                      </a:cubicBezTo>
                      <a:cubicBezTo>
                        <a:pt x="139" y="107"/>
                        <a:pt x="107" y="139"/>
                        <a:pt x="69" y="139"/>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38" name="Freeform 248"/>
                <p:cNvSpPr>
                  <a:spLocks/>
                </p:cNvSpPr>
                <p:nvPr/>
              </p:nvSpPr>
              <p:spPr bwMode="auto">
                <a:xfrm>
                  <a:off x="3633788" y="1311275"/>
                  <a:ext cx="58738" cy="5873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7"/>
                        <a:pt x="0" y="69"/>
                      </a:cubicBezTo>
                      <a:cubicBezTo>
                        <a:pt x="0" y="31"/>
                        <a:pt x="30" y="0"/>
                        <a:pt x="69" y="0"/>
                      </a:cubicBezTo>
                      <a:cubicBezTo>
                        <a:pt x="107" y="0"/>
                        <a:pt x="138" y="31"/>
                        <a:pt x="138" y="69"/>
                      </a:cubicBezTo>
                      <a:cubicBezTo>
                        <a:pt x="138" y="107"/>
                        <a:pt x="107" y="139"/>
                        <a:pt x="69" y="139"/>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39" name="Freeform 249"/>
                <p:cNvSpPr>
                  <a:spLocks/>
                </p:cNvSpPr>
                <p:nvPr/>
              </p:nvSpPr>
              <p:spPr bwMode="auto">
                <a:xfrm>
                  <a:off x="3522663" y="1260475"/>
                  <a:ext cx="31750"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40" name="Freeform 250"/>
                <p:cNvSpPr>
                  <a:spLocks/>
                </p:cNvSpPr>
                <p:nvPr/>
              </p:nvSpPr>
              <p:spPr bwMode="auto">
                <a:xfrm>
                  <a:off x="3571875"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41" name="Freeform 251"/>
                <p:cNvSpPr>
                  <a:spLocks/>
                </p:cNvSpPr>
                <p:nvPr/>
              </p:nvSpPr>
              <p:spPr bwMode="auto">
                <a:xfrm>
                  <a:off x="3619500"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366" name="组合 315"/>
              <p:cNvGrpSpPr>
                <a:grpSpLocks noChangeAspect="1"/>
              </p:cNvGrpSpPr>
              <p:nvPr/>
            </p:nvGrpSpPr>
            <p:grpSpPr bwMode="auto">
              <a:xfrm>
                <a:off x="2529883" y="3905825"/>
                <a:ext cx="873051" cy="242866"/>
                <a:chOff x="2851150" y="1166813"/>
                <a:chExt cx="923925" cy="203200"/>
              </a:xfrm>
              <a:solidFill>
                <a:schemeClr val="tx1">
                  <a:lumMod val="65000"/>
                  <a:lumOff val="35000"/>
                </a:schemeClr>
              </a:solidFill>
            </p:grpSpPr>
            <p:sp>
              <p:nvSpPr>
                <p:cNvPr id="418" name="Freeform 240"/>
                <p:cNvSpPr>
                  <a:spLocks/>
                </p:cNvSpPr>
                <p:nvPr/>
              </p:nvSpPr>
              <p:spPr bwMode="auto">
                <a:xfrm>
                  <a:off x="2851150" y="1166813"/>
                  <a:ext cx="923925" cy="188913"/>
                </a:xfrm>
                <a:custGeom>
                  <a:avLst/>
                  <a:gdLst>
                    <a:gd name="T0" fmla="*/ 2147483647 w 2201"/>
                    <a:gd name="T1" fmla="*/ 2147483647 h 447"/>
                    <a:gd name="T2" fmla="*/ 2147483647 w 2201"/>
                    <a:gd name="T3" fmla="*/ 2147483647 h 447"/>
                    <a:gd name="T4" fmla="*/ 2147483647 w 2201"/>
                    <a:gd name="T5" fmla="*/ 2147483647 h 447"/>
                    <a:gd name="T6" fmla="*/ 2147483647 w 2201"/>
                    <a:gd name="T7" fmla="*/ 2147483647 h 447"/>
                    <a:gd name="T8" fmla="*/ 2147483647 w 2201"/>
                    <a:gd name="T9" fmla="*/ 2147483647 h 447"/>
                    <a:gd name="T10" fmla="*/ 2147483647 w 2201"/>
                    <a:gd name="T11" fmla="*/ 2147483647 h 447"/>
                    <a:gd name="T12" fmla="*/ 2147483647 w 2201"/>
                    <a:gd name="T13" fmla="*/ 2147483647 h 447"/>
                    <a:gd name="T14" fmla="*/ 2147483647 w 2201"/>
                    <a:gd name="T15" fmla="*/ 2147483647 h 447"/>
                    <a:gd name="T16" fmla="*/ 2147483647 w 2201"/>
                    <a:gd name="T17" fmla="*/ 2147483647 h 447"/>
                    <a:gd name="T18" fmla="*/ 2147483647 w 2201"/>
                    <a:gd name="T19" fmla="*/ 2147483647 h 447"/>
                    <a:gd name="T20" fmla="*/ 2147483647 w 2201"/>
                    <a:gd name="T21" fmla="*/ 2147483647 h 447"/>
                    <a:gd name="T22" fmla="*/ 2147483647 w 2201"/>
                    <a:gd name="T23" fmla="*/ 2147483647 h 447"/>
                    <a:gd name="T24" fmla="*/ 2147483647 w 2201"/>
                    <a:gd name="T25" fmla="*/ 2147483647 h 447"/>
                    <a:gd name="T26" fmla="*/ 2147483647 w 2201"/>
                    <a:gd name="T27" fmla="*/ 2147483647 h 447"/>
                    <a:gd name="T28" fmla="*/ 2147483647 w 2201"/>
                    <a:gd name="T29" fmla="*/ 2147483647 h 447"/>
                    <a:gd name="T30" fmla="*/ 2147483647 w 2201"/>
                    <a:gd name="T31" fmla="*/ 2147483647 h 447"/>
                    <a:gd name="T32" fmla="*/ 2147483647 w 2201"/>
                    <a:gd name="T33" fmla="*/ 2147483647 h 447"/>
                    <a:gd name="T34" fmla="*/ 0 w 2201"/>
                    <a:gd name="T35" fmla="*/ 2147483647 h 447"/>
                    <a:gd name="T36" fmla="*/ 0 w 2201"/>
                    <a:gd name="T37" fmla="*/ 2147483647 h 447"/>
                    <a:gd name="T38" fmla="*/ 2147483647 w 2201"/>
                    <a:gd name="T39" fmla="*/ 0 h 447"/>
                    <a:gd name="T40" fmla="*/ 2147483647 w 2201"/>
                    <a:gd name="T41" fmla="*/ 0 h 447"/>
                    <a:gd name="T42" fmla="*/ 2147483647 w 2201"/>
                    <a:gd name="T43" fmla="*/ 2147483647 h 447"/>
                    <a:gd name="T44" fmla="*/ 2147483647 w 2201"/>
                    <a:gd name="T45" fmla="*/ 2147483647 h 447"/>
                    <a:gd name="T46" fmla="*/ 2147483647 w 2201"/>
                    <a:gd name="T47" fmla="*/ 2147483647 h 4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1"/>
                    <a:gd name="T73" fmla="*/ 0 h 447"/>
                    <a:gd name="T74" fmla="*/ 2201 w 2201"/>
                    <a:gd name="T75" fmla="*/ 447 h 4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1" h="447">
                      <a:moveTo>
                        <a:pt x="2074" y="447"/>
                      </a:moveTo>
                      <a:lnTo>
                        <a:pt x="2074" y="447"/>
                      </a:lnTo>
                      <a:lnTo>
                        <a:pt x="1917" y="447"/>
                      </a:lnTo>
                      <a:cubicBezTo>
                        <a:pt x="1899" y="447"/>
                        <a:pt x="1884" y="432"/>
                        <a:pt x="1884" y="413"/>
                      </a:cubicBezTo>
                      <a:cubicBezTo>
                        <a:pt x="1884" y="395"/>
                        <a:pt x="1899" y="380"/>
                        <a:pt x="1917" y="380"/>
                      </a:cubicBezTo>
                      <a:lnTo>
                        <a:pt x="2074" y="380"/>
                      </a:lnTo>
                      <a:cubicBezTo>
                        <a:pt x="2107" y="380"/>
                        <a:pt x="2134" y="353"/>
                        <a:pt x="2134" y="319"/>
                      </a:cubicBezTo>
                      <a:lnTo>
                        <a:pt x="2134" y="127"/>
                      </a:lnTo>
                      <a:cubicBezTo>
                        <a:pt x="2134" y="94"/>
                        <a:pt x="2107" y="67"/>
                        <a:pt x="2074" y="67"/>
                      </a:cubicBezTo>
                      <a:lnTo>
                        <a:pt x="127" y="67"/>
                      </a:lnTo>
                      <a:cubicBezTo>
                        <a:pt x="94" y="67"/>
                        <a:pt x="67" y="94"/>
                        <a:pt x="67" y="127"/>
                      </a:cubicBezTo>
                      <a:lnTo>
                        <a:pt x="67" y="319"/>
                      </a:lnTo>
                      <a:cubicBezTo>
                        <a:pt x="67" y="353"/>
                        <a:pt x="94" y="380"/>
                        <a:pt x="127" y="380"/>
                      </a:cubicBezTo>
                      <a:lnTo>
                        <a:pt x="1729" y="380"/>
                      </a:lnTo>
                      <a:cubicBezTo>
                        <a:pt x="1748" y="380"/>
                        <a:pt x="1763" y="395"/>
                        <a:pt x="1763" y="413"/>
                      </a:cubicBezTo>
                      <a:cubicBezTo>
                        <a:pt x="1763" y="432"/>
                        <a:pt x="1748" y="447"/>
                        <a:pt x="1729" y="447"/>
                      </a:cubicBezTo>
                      <a:lnTo>
                        <a:pt x="127" y="447"/>
                      </a:lnTo>
                      <a:cubicBezTo>
                        <a:pt x="57" y="447"/>
                        <a:pt x="0" y="390"/>
                        <a:pt x="0" y="319"/>
                      </a:cubicBezTo>
                      <a:lnTo>
                        <a:pt x="0" y="127"/>
                      </a:lnTo>
                      <a:cubicBezTo>
                        <a:pt x="0" y="57"/>
                        <a:pt x="57" y="0"/>
                        <a:pt x="127" y="0"/>
                      </a:cubicBezTo>
                      <a:lnTo>
                        <a:pt x="2074" y="0"/>
                      </a:lnTo>
                      <a:cubicBezTo>
                        <a:pt x="2144" y="0"/>
                        <a:pt x="2201" y="57"/>
                        <a:pt x="2201" y="127"/>
                      </a:cubicBezTo>
                      <a:lnTo>
                        <a:pt x="2201" y="319"/>
                      </a:lnTo>
                      <a:cubicBezTo>
                        <a:pt x="2201" y="390"/>
                        <a:pt x="2144" y="447"/>
                        <a:pt x="2074" y="447"/>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19" name="Freeform 241"/>
                <p:cNvSpPr>
                  <a:spLocks/>
                </p:cNvSpPr>
                <p:nvPr/>
              </p:nvSpPr>
              <p:spPr bwMode="auto">
                <a:xfrm>
                  <a:off x="29400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6" y="0"/>
                      </a:lnTo>
                      <a:lnTo>
                        <a:pt x="36"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20" name="Freeform 242"/>
                <p:cNvSpPr>
                  <a:spLocks/>
                </p:cNvSpPr>
                <p:nvPr/>
              </p:nvSpPr>
              <p:spPr bwMode="auto">
                <a:xfrm>
                  <a:off x="30416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21" name="Freeform 243"/>
                <p:cNvSpPr>
                  <a:spLocks/>
                </p:cNvSpPr>
                <p:nvPr/>
              </p:nvSpPr>
              <p:spPr bwMode="auto">
                <a:xfrm>
                  <a:off x="3143250" y="1230313"/>
                  <a:ext cx="68263" cy="50800"/>
                </a:xfrm>
                <a:custGeom>
                  <a:avLst/>
                  <a:gdLst>
                    <a:gd name="T0" fmla="*/ 0 w 160"/>
                    <a:gd name="T1" fmla="*/ 2147483647 h 123"/>
                    <a:gd name="T2" fmla="*/ 0 w 160"/>
                    <a:gd name="T3" fmla="*/ 2147483647 h 123"/>
                    <a:gd name="T4" fmla="*/ 2147483647 w 160"/>
                    <a:gd name="T5" fmla="*/ 2147483647 h 123"/>
                    <a:gd name="T6" fmla="*/ 2147483647 w 160"/>
                    <a:gd name="T7" fmla="*/ 2147483647 h 123"/>
                    <a:gd name="T8" fmla="*/ 2147483647 w 160"/>
                    <a:gd name="T9" fmla="*/ 2147483647 h 123"/>
                    <a:gd name="T10" fmla="*/ 2147483647 w 160"/>
                    <a:gd name="T11" fmla="*/ 0 h 123"/>
                    <a:gd name="T12" fmla="*/ 2147483647 w 160"/>
                    <a:gd name="T13" fmla="*/ 0 h 123"/>
                    <a:gd name="T14" fmla="*/ 2147483647 w 160"/>
                    <a:gd name="T15" fmla="*/ 2147483647 h 123"/>
                    <a:gd name="T16" fmla="*/ 0 w 160"/>
                    <a:gd name="T17" fmla="*/ 2147483647 h 123"/>
                    <a:gd name="T18" fmla="*/ 0 w 160"/>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23"/>
                    <a:gd name="T32" fmla="*/ 160 w 160"/>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23">
                      <a:moveTo>
                        <a:pt x="0" y="123"/>
                      </a:moveTo>
                      <a:lnTo>
                        <a:pt x="0" y="123"/>
                      </a:lnTo>
                      <a:lnTo>
                        <a:pt x="160" y="123"/>
                      </a:lnTo>
                      <a:lnTo>
                        <a:pt x="160" y="38"/>
                      </a:lnTo>
                      <a:lnTo>
                        <a:pt x="125" y="38"/>
                      </a:lnTo>
                      <a:lnTo>
                        <a:pt x="125"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22" name="Freeform 244"/>
                <p:cNvSpPr>
                  <a:spLocks/>
                </p:cNvSpPr>
                <p:nvPr/>
              </p:nvSpPr>
              <p:spPr bwMode="auto">
                <a:xfrm>
                  <a:off x="32448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23" name="Freeform 245"/>
                <p:cNvSpPr>
                  <a:spLocks/>
                </p:cNvSpPr>
                <p:nvPr/>
              </p:nvSpPr>
              <p:spPr bwMode="auto">
                <a:xfrm>
                  <a:off x="33464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5" y="38"/>
                      </a:lnTo>
                      <a:lnTo>
                        <a:pt x="125"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24" name="Freeform 246"/>
                <p:cNvSpPr>
                  <a:spLocks/>
                </p:cNvSpPr>
                <p:nvPr/>
              </p:nvSpPr>
              <p:spPr bwMode="auto">
                <a:xfrm>
                  <a:off x="3522663" y="1219200"/>
                  <a:ext cx="127000" cy="30163"/>
                </a:xfrm>
                <a:custGeom>
                  <a:avLst/>
                  <a:gdLst>
                    <a:gd name="T0" fmla="*/ 2147483647 w 303"/>
                    <a:gd name="T1" fmla="*/ 2147483647 h 72"/>
                    <a:gd name="T2" fmla="*/ 2147483647 w 303"/>
                    <a:gd name="T3" fmla="*/ 2147483647 h 72"/>
                    <a:gd name="T4" fmla="*/ 0 w 303"/>
                    <a:gd name="T5" fmla="*/ 2147483647 h 72"/>
                    <a:gd name="T6" fmla="*/ 0 w 303"/>
                    <a:gd name="T7" fmla="*/ 0 h 72"/>
                    <a:gd name="T8" fmla="*/ 2147483647 w 303"/>
                    <a:gd name="T9" fmla="*/ 0 h 72"/>
                    <a:gd name="T10" fmla="*/ 2147483647 w 303"/>
                    <a:gd name="T11" fmla="*/ 2147483647 h 72"/>
                    <a:gd name="T12" fmla="*/ 0 60000 65536"/>
                    <a:gd name="T13" fmla="*/ 0 60000 65536"/>
                    <a:gd name="T14" fmla="*/ 0 60000 65536"/>
                    <a:gd name="T15" fmla="*/ 0 60000 65536"/>
                    <a:gd name="T16" fmla="*/ 0 60000 65536"/>
                    <a:gd name="T17" fmla="*/ 0 60000 65536"/>
                    <a:gd name="T18" fmla="*/ 0 w 303"/>
                    <a:gd name="T19" fmla="*/ 0 h 72"/>
                    <a:gd name="T20" fmla="*/ 303 w 30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03" h="72">
                      <a:moveTo>
                        <a:pt x="303" y="72"/>
                      </a:moveTo>
                      <a:lnTo>
                        <a:pt x="303" y="72"/>
                      </a:lnTo>
                      <a:lnTo>
                        <a:pt x="0" y="72"/>
                      </a:lnTo>
                      <a:lnTo>
                        <a:pt x="0" y="0"/>
                      </a:lnTo>
                      <a:lnTo>
                        <a:pt x="303" y="0"/>
                      </a:lnTo>
                      <a:lnTo>
                        <a:pt x="303" y="72"/>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25" name="Freeform 247"/>
                <p:cNvSpPr>
                  <a:spLocks/>
                </p:cNvSpPr>
                <p:nvPr/>
              </p:nvSpPr>
              <p:spPr bwMode="auto">
                <a:xfrm>
                  <a:off x="3544888" y="1311275"/>
                  <a:ext cx="58738"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7"/>
                        <a:pt x="0" y="69"/>
                      </a:cubicBezTo>
                      <a:cubicBezTo>
                        <a:pt x="0" y="31"/>
                        <a:pt x="30" y="0"/>
                        <a:pt x="69" y="0"/>
                      </a:cubicBezTo>
                      <a:cubicBezTo>
                        <a:pt x="107" y="0"/>
                        <a:pt x="139" y="31"/>
                        <a:pt x="139" y="69"/>
                      </a:cubicBezTo>
                      <a:cubicBezTo>
                        <a:pt x="139" y="107"/>
                        <a:pt x="107" y="139"/>
                        <a:pt x="69" y="139"/>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26" name="Freeform 248"/>
                <p:cNvSpPr>
                  <a:spLocks/>
                </p:cNvSpPr>
                <p:nvPr/>
              </p:nvSpPr>
              <p:spPr bwMode="auto">
                <a:xfrm>
                  <a:off x="3633788" y="1311275"/>
                  <a:ext cx="58738" cy="5873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7"/>
                        <a:pt x="0" y="69"/>
                      </a:cubicBezTo>
                      <a:cubicBezTo>
                        <a:pt x="0" y="31"/>
                        <a:pt x="30" y="0"/>
                        <a:pt x="69" y="0"/>
                      </a:cubicBezTo>
                      <a:cubicBezTo>
                        <a:pt x="107" y="0"/>
                        <a:pt x="138" y="31"/>
                        <a:pt x="138" y="69"/>
                      </a:cubicBezTo>
                      <a:cubicBezTo>
                        <a:pt x="138" y="107"/>
                        <a:pt x="107" y="139"/>
                        <a:pt x="69" y="139"/>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27" name="Freeform 249"/>
                <p:cNvSpPr>
                  <a:spLocks/>
                </p:cNvSpPr>
                <p:nvPr/>
              </p:nvSpPr>
              <p:spPr bwMode="auto">
                <a:xfrm>
                  <a:off x="3522663" y="1260475"/>
                  <a:ext cx="31750"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28" name="Freeform 250"/>
                <p:cNvSpPr>
                  <a:spLocks/>
                </p:cNvSpPr>
                <p:nvPr/>
              </p:nvSpPr>
              <p:spPr bwMode="auto">
                <a:xfrm>
                  <a:off x="3571875"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29" name="Freeform 251"/>
                <p:cNvSpPr>
                  <a:spLocks/>
                </p:cNvSpPr>
                <p:nvPr/>
              </p:nvSpPr>
              <p:spPr bwMode="auto">
                <a:xfrm>
                  <a:off x="3619500"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367" name="组合 315"/>
              <p:cNvGrpSpPr>
                <a:grpSpLocks noChangeAspect="1"/>
              </p:cNvGrpSpPr>
              <p:nvPr/>
            </p:nvGrpSpPr>
            <p:grpSpPr bwMode="auto">
              <a:xfrm>
                <a:off x="1874345" y="5067985"/>
                <a:ext cx="873051" cy="242866"/>
                <a:chOff x="2851150" y="1166813"/>
                <a:chExt cx="923925" cy="203200"/>
              </a:xfrm>
              <a:solidFill>
                <a:schemeClr val="tx1">
                  <a:lumMod val="65000"/>
                  <a:lumOff val="35000"/>
                </a:schemeClr>
              </a:solidFill>
            </p:grpSpPr>
            <p:sp>
              <p:nvSpPr>
                <p:cNvPr id="406" name="Freeform 240"/>
                <p:cNvSpPr>
                  <a:spLocks/>
                </p:cNvSpPr>
                <p:nvPr/>
              </p:nvSpPr>
              <p:spPr bwMode="auto">
                <a:xfrm>
                  <a:off x="2851150" y="1166813"/>
                  <a:ext cx="923925" cy="188913"/>
                </a:xfrm>
                <a:custGeom>
                  <a:avLst/>
                  <a:gdLst>
                    <a:gd name="T0" fmla="*/ 2147483647 w 2201"/>
                    <a:gd name="T1" fmla="*/ 2147483647 h 447"/>
                    <a:gd name="T2" fmla="*/ 2147483647 w 2201"/>
                    <a:gd name="T3" fmla="*/ 2147483647 h 447"/>
                    <a:gd name="T4" fmla="*/ 2147483647 w 2201"/>
                    <a:gd name="T5" fmla="*/ 2147483647 h 447"/>
                    <a:gd name="T6" fmla="*/ 2147483647 w 2201"/>
                    <a:gd name="T7" fmla="*/ 2147483647 h 447"/>
                    <a:gd name="T8" fmla="*/ 2147483647 w 2201"/>
                    <a:gd name="T9" fmla="*/ 2147483647 h 447"/>
                    <a:gd name="T10" fmla="*/ 2147483647 w 2201"/>
                    <a:gd name="T11" fmla="*/ 2147483647 h 447"/>
                    <a:gd name="T12" fmla="*/ 2147483647 w 2201"/>
                    <a:gd name="T13" fmla="*/ 2147483647 h 447"/>
                    <a:gd name="T14" fmla="*/ 2147483647 w 2201"/>
                    <a:gd name="T15" fmla="*/ 2147483647 h 447"/>
                    <a:gd name="T16" fmla="*/ 2147483647 w 2201"/>
                    <a:gd name="T17" fmla="*/ 2147483647 h 447"/>
                    <a:gd name="T18" fmla="*/ 2147483647 w 2201"/>
                    <a:gd name="T19" fmla="*/ 2147483647 h 447"/>
                    <a:gd name="T20" fmla="*/ 2147483647 w 2201"/>
                    <a:gd name="T21" fmla="*/ 2147483647 h 447"/>
                    <a:gd name="T22" fmla="*/ 2147483647 w 2201"/>
                    <a:gd name="T23" fmla="*/ 2147483647 h 447"/>
                    <a:gd name="T24" fmla="*/ 2147483647 w 2201"/>
                    <a:gd name="T25" fmla="*/ 2147483647 h 447"/>
                    <a:gd name="T26" fmla="*/ 2147483647 w 2201"/>
                    <a:gd name="T27" fmla="*/ 2147483647 h 447"/>
                    <a:gd name="T28" fmla="*/ 2147483647 w 2201"/>
                    <a:gd name="T29" fmla="*/ 2147483647 h 447"/>
                    <a:gd name="T30" fmla="*/ 2147483647 w 2201"/>
                    <a:gd name="T31" fmla="*/ 2147483647 h 447"/>
                    <a:gd name="T32" fmla="*/ 2147483647 w 2201"/>
                    <a:gd name="T33" fmla="*/ 2147483647 h 447"/>
                    <a:gd name="T34" fmla="*/ 0 w 2201"/>
                    <a:gd name="T35" fmla="*/ 2147483647 h 447"/>
                    <a:gd name="T36" fmla="*/ 0 w 2201"/>
                    <a:gd name="T37" fmla="*/ 2147483647 h 447"/>
                    <a:gd name="T38" fmla="*/ 2147483647 w 2201"/>
                    <a:gd name="T39" fmla="*/ 0 h 447"/>
                    <a:gd name="T40" fmla="*/ 2147483647 w 2201"/>
                    <a:gd name="T41" fmla="*/ 0 h 447"/>
                    <a:gd name="T42" fmla="*/ 2147483647 w 2201"/>
                    <a:gd name="T43" fmla="*/ 2147483647 h 447"/>
                    <a:gd name="T44" fmla="*/ 2147483647 w 2201"/>
                    <a:gd name="T45" fmla="*/ 2147483647 h 447"/>
                    <a:gd name="T46" fmla="*/ 2147483647 w 2201"/>
                    <a:gd name="T47" fmla="*/ 2147483647 h 4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1"/>
                    <a:gd name="T73" fmla="*/ 0 h 447"/>
                    <a:gd name="T74" fmla="*/ 2201 w 2201"/>
                    <a:gd name="T75" fmla="*/ 447 h 4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1" h="447">
                      <a:moveTo>
                        <a:pt x="2074" y="447"/>
                      </a:moveTo>
                      <a:lnTo>
                        <a:pt x="2074" y="447"/>
                      </a:lnTo>
                      <a:lnTo>
                        <a:pt x="1917" y="447"/>
                      </a:lnTo>
                      <a:cubicBezTo>
                        <a:pt x="1899" y="447"/>
                        <a:pt x="1884" y="432"/>
                        <a:pt x="1884" y="413"/>
                      </a:cubicBezTo>
                      <a:cubicBezTo>
                        <a:pt x="1884" y="395"/>
                        <a:pt x="1899" y="380"/>
                        <a:pt x="1917" y="380"/>
                      </a:cubicBezTo>
                      <a:lnTo>
                        <a:pt x="2074" y="380"/>
                      </a:lnTo>
                      <a:cubicBezTo>
                        <a:pt x="2107" y="380"/>
                        <a:pt x="2134" y="353"/>
                        <a:pt x="2134" y="319"/>
                      </a:cubicBezTo>
                      <a:lnTo>
                        <a:pt x="2134" y="127"/>
                      </a:lnTo>
                      <a:cubicBezTo>
                        <a:pt x="2134" y="94"/>
                        <a:pt x="2107" y="67"/>
                        <a:pt x="2074" y="67"/>
                      </a:cubicBezTo>
                      <a:lnTo>
                        <a:pt x="127" y="67"/>
                      </a:lnTo>
                      <a:cubicBezTo>
                        <a:pt x="94" y="67"/>
                        <a:pt x="67" y="94"/>
                        <a:pt x="67" y="127"/>
                      </a:cubicBezTo>
                      <a:lnTo>
                        <a:pt x="67" y="319"/>
                      </a:lnTo>
                      <a:cubicBezTo>
                        <a:pt x="67" y="353"/>
                        <a:pt x="94" y="380"/>
                        <a:pt x="127" y="380"/>
                      </a:cubicBezTo>
                      <a:lnTo>
                        <a:pt x="1729" y="380"/>
                      </a:lnTo>
                      <a:cubicBezTo>
                        <a:pt x="1748" y="380"/>
                        <a:pt x="1763" y="395"/>
                        <a:pt x="1763" y="413"/>
                      </a:cubicBezTo>
                      <a:cubicBezTo>
                        <a:pt x="1763" y="432"/>
                        <a:pt x="1748" y="447"/>
                        <a:pt x="1729" y="447"/>
                      </a:cubicBezTo>
                      <a:lnTo>
                        <a:pt x="127" y="447"/>
                      </a:lnTo>
                      <a:cubicBezTo>
                        <a:pt x="57" y="447"/>
                        <a:pt x="0" y="390"/>
                        <a:pt x="0" y="319"/>
                      </a:cubicBezTo>
                      <a:lnTo>
                        <a:pt x="0" y="127"/>
                      </a:lnTo>
                      <a:cubicBezTo>
                        <a:pt x="0" y="57"/>
                        <a:pt x="57" y="0"/>
                        <a:pt x="127" y="0"/>
                      </a:cubicBezTo>
                      <a:lnTo>
                        <a:pt x="2074" y="0"/>
                      </a:lnTo>
                      <a:cubicBezTo>
                        <a:pt x="2144" y="0"/>
                        <a:pt x="2201" y="57"/>
                        <a:pt x="2201" y="127"/>
                      </a:cubicBezTo>
                      <a:lnTo>
                        <a:pt x="2201" y="319"/>
                      </a:lnTo>
                      <a:cubicBezTo>
                        <a:pt x="2201" y="390"/>
                        <a:pt x="2144" y="447"/>
                        <a:pt x="2074" y="447"/>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07" name="Freeform 241"/>
                <p:cNvSpPr>
                  <a:spLocks/>
                </p:cNvSpPr>
                <p:nvPr/>
              </p:nvSpPr>
              <p:spPr bwMode="auto">
                <a:xfrm>
                  <a:off x="29400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6" y="0"/>
                      </a:lnTo>
                      <a:lnTo>
                        <a:pt x="36"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08" name="Freeform 242"/>
                <p:cNvSpPr>
                  <a:spLocks/>
                </p:cNvSpPr>
                <p:nvPr/>
              </p:nvSpPr>
              <p:spPr bwMode="auto">
                <a:xfrm>
                  <a:off x="30416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09" name="Freeform 243"/>
                <p:cNvSpPr>
                  <a:spLocks/>
                </p:cNvSpPr>
                <p:nvPr/>
              </p:nvSpPr>
              <p:spPr bwMode="auto">
                <a:xfrm>
                  <a:off x="3143250" y="1230313"/>
                  <a:ext cx="68263" cy="50800"/>
                </a:xfrm>
                <a:custGeom>
                  <a:avLst/>
                  <a:gdLst>
                    <a:gd name="T0" fmla="*/ 0 w 160"/>
                    <a:gd name="T1" fmla="*/ 2147483647 h 123"/>
                    <a:gd name="T2" fmla="*/ 0 w 160"/>
                    <a:gd name="T3" fmla="*/ 2147483647 h 123"/>
                    <a:gd name="T4" fmla="*/ 2147483647 w 160"/>
                    <a:gd name="T5" fmla="*/ 2147483647 h 123"/>
                    <a:gd name="T6" fmla="*/ 2147483647 w 160"/>
                    <a:gd name="T7" fmla="*/ 2147483647 h 123"/>
                    <a:gd name="T8" fmla="*/ 2147483647 w 160"/>
                    <a:gd name="T9" fmla="*/ 2147483647 h 123"/>
                    <a:gd name="T10" fmla="*/ 2147483647 w 160"/>
                    <a:gd name="T11" fmla="*/ 0 h 123"/>
                    <a:gd name="T12" fmla="*/ 2147483647 w 160"/>
                    <a:gd name="T13" fmla="*/ 0 h 123"/>
                    <a:gd name="T14" fmla="*/ 2147483647 w 160"/>
                    <a:gd name="T15" fmla="*/ 2147483647 h 123"/>
                    <a:gd name="T16" fmla="*/ 0 w 160"/>
                    <a:gd name="T17" fmla="*/ 2147483647 h 123"/>
                    <a:gd name="T18" fmla="*/ 0 w 160"/>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23"/>
                    <a:gd name="T32" fmla="*/ 160 w 160"/>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23">
                      <a:moveTo>
                        <a:pt x="0" y="123"/>
                      </a:moveTo>
                      <a:lnTo>
                        <a:pt x="0" y="123"/>
                      </a:lnTo>
                      <a:lnTo>
                        <a:pt x="160" y="123"/>
                      </a:lnTo>
                      <a:lnTo>
                        <a:pt x="160" y="38"/>
                      </a:lnTo>
                      <a:lnTo>
                        <a:pt x="125" y="38"/>
                      </a:lnTo>
                      <a:lnTo>
                        <a:pt x="125"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10" name="Freeform 244"/>
                <p:cNvSpPr>
                  <a:spLocks/>
                </p:cNvSpPr>
                <p:nvPr/>
              </p:nvSpPr>
              <p:spPr bwMode="auto">
                <a:xfrm>
                  <a:off x="32448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11" name="Freeform 245"/>
                <p:cNvSpPr>
                  <a:spLocks/>
                </p:cNvSpPr>
                <p:nvPr/>
              </p:nvSpPr>
              <p:spPr bwMode="auto">
                <a:xfrm>
                  <a:off x="33464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5" y="38"/>
                      </a:lnTo>
                      <a:lnTo>
                        <a:pt x="125"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12" name="Freeform 246"/>
                <p:cNvSpPr>
                  <a:spLocks/>
                </p:cNvSpPr>
                <p:nvPr/>
              </p:nvSpPr>
              <p:spPr bwMode="auto">
                <a:xfrm>
                  <a:off x="3522663" y="1219200"/>
                  <a:ext cx="127000" cy="30163"/>
                </a:xfrm>
                <a:custGeom>
                  <a:avLst/>
                  <a:gdLst>
                    <a:gd name="T0" fmla="*/ 2147483647 w 303"/>
                    <a:gd name="T1" fmla="*/ 2147483647 h 72"/>
                    <a:gd name="T2" fmla="*/ 2147483647 w 303"/>
                    <a:gd name="T3" fmla="*/ 2147483647 h 72"/>
                    <a:gd name="T4" fmla="*/ 0 w 303"/>
                    <a:gd name="T5" fmla="*/ 2147483647 h 72"/>
                    <a:gd name="T6" fmla="*/ 0 w 303"/>
                    <a:gd name="T7" fmla="*/ 0 h 72"/>
                    <a:gd name="T8" fmla="*/ 2147483647 w 303"/>
                    <a:gd name="T9" fmla="*/ 0 h 72"/>
                    <a:gd name="T10" fmla="*/ 2147483647 w 303"/>
                    <a:gd name="T11" fmla="*/ 2147483647 h 72"/>
                    <a:gd name="T12" fmla="*/ 0 60000 65536"/>
                    <a:gd name="T13" fmla="*/ 0 60000 65536"/>
                    <a:gd name="T14" fmla="*/ 0 60000 65536"/>
                    <a:gd name="T15" fmla="*/ 0 60000 65536"/>
                    <a:gd name="T16" fmla="*/ 0 60000 65536"/>
                    <a:gd name="T17" fmla="*/ 0 60000 65536"/>
                    <a:gd name="T18" fmla="*/ 0 w 303"/>
                    <a:gd name="T19" fmla="*/ 0 h 72"/>
                    <a:gd name="T20" fmla="*/ 303 w 30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03" h="72">
                      <a:moveTo>
                        <a:pt x="303" y="72"/>
                      </a:moveTo>
                      <a:lnTo>
                        <a:pt x="303" y="72"/>
                      </a:lnTo>
                      <a:lnTo>
                        <a:pt x="0" y="72"/>
                      </a:lnTo>
                      <a:lnTo>
                        <a:pt x="0" y="0"/>
                      </a:lnTo>
                      <a:lnTo>
                        <a:pt x="303" y="0"/>
                      </a:lnTo>
                      <a:lnTo>
                        <a:pt x="303" y="72"/>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13" name="Freeform 247"/>
                <p:cNvSpPr>
                  <a:spLocks/>
                </p:cNvSpPr>
                <p:nvPr/>
              </p:nvSpPr>
              <p:spPr bwMode="auto">
                <a:xfrm>
                  <a:off x="3544888" y="1311275"/>
                  <a:ext cx="58738"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7"/>
                        <a:pt x="0" y="69"/>
                      </a:cubicBezTo>
                      <a:cubicBezTo>
                        <a:pt x="0" y="31"/>
                        <a:pt x="30" y="0"/>
                        <a:pt x="69" y="0"/>
                      </a:cubicBezTo>
                      <a:cubicBezTo>
                        <a:pt x="107" y="0"/>
                        <a:pt x="139" y="31"/>
                        <a:pt x="139" y="69"/>
                      </a:cubicBezTo>
                      <a:cubicBezTo>
                        <a:pt x="139" y="107"/>
                        <a:pt x="107" y="139"/>
                        <a:pt x="69" y="139"/>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14" name="Freeform 248"/>
                <p:cNvSpPr>
                  <a:spLocks/>
                </p:cNvSpPr>
                <p:nvPr/>
              </p:nvSpPr>
              <p:spPr bwMode="auto">
                <a:xfrm>
                  <a:off x="3633788" y="1311275"/>
                  <a:ext cx="58738" cy="5873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7"/>
                        <a:pt x="0" y="69"/>
                      </a:cubicBezTo>
                      <a:cubicBezTo>
                        <a:pt x="0" y="31"/>
                        <a:pt x="30" y="0"/>
                        <a:pt x="69" y="0"/>
                      </a:cubicBezTo>
                      <a:cubicBezTo>
                        <a:pt x="107" y="0"/>
                        <a:pt x="138" y="31"/>
                        <a:pt x="138" y="69"/>
                      </a:cubicBezTo>
                      <a:cubicBezTo>
                        <a:pt x="138" y="107"/>
                        <a:pt x="107" y="139"/>
                        <a:pt x="69" y="139"/>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15" name="Freeform 249"/>
                <p:cNvSpPr>
                  <a:spLocks/>
                </p:cNvSpPr>
                <p:nvPr/>
              </p:nvSpPr>
              <p:spPr bwMode="auto">
                <a:xfrm>
                  <a:off x="3522663" y="1260475"/>
                  <a:ext cx="31750"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16" name="Freeform 250"/>
                <p:cNvSpPr>
                  <a:spLocks/>
                </p:cNvSpPr>
                <p:nvPr/>
              </p:nvSpPr>
              <p:spPr bwMode="auto">
                <a:xfrm>
                  <a:off x="3571875"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17" name="Freeform 251"/>
                <p:cNvSpPr>
                  <a:spLocks/>
                </p:cNvSpPr>
                <p:nvPr/>
              </p:nvSpPr>
              <p:spPr bwMode="auto">
                <a:xfrm>
                  <a:off x="3619500"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368" name="组合 315"/>
              <p:cNvGrpSpPr>
                <a:grpSpLocks noChangeAspect="1"/>
              </p:cNvGrpSpPr>
              <p:nvPr/>
            </p:nvGrpSpPr>
            <p:grpSpPr bwMode="auto">
              <a:xfrm>
                <a:off x="2913490" y="5052804"/>
                <a:ext cx="873051" cy="242866"/>
                <a:chOff x="2851150" y="1166813"/>
                <a:chExt cx="923925" cy="203200"/>
              </a:xfrm>
              <a:solidFill>
                <a:schemeClr val="tx1">
                  <a:lumMod val="65000"/>
                  <a:lumOff val="35000"/>
                </a:schemeClr>
              </a:solidFill>
            </p:grpSpPr>
            <p:sp>
              <p:nvSpPr>
                <p:cNvPr id="394" name="Freeform 240"/>
                <p:cNvSpPr>
                  <a:spLocks/>
                </p:cNvSpPr>
                <p:nvPr/>
              </p:nvSpPr>
              <p:spPr bwMode="auto">
                <a:xfrm>
                  <a:off x="2851150" y="1166813"/>
                  <a:ext cx="923925" cy="188913"/>
                </a:xfrm>
                <a:custGeom>
                  <a:avLst/>
                  <a:gdLst>
                    <a:gd name="T0" fmla="*/ 2147483647 w 2201"/>
                    <a:gd name="T1" fmla="*/ 2147483647 h 447"/>
                    <a:gd name="T2" fmla="*/ 2147483647 w 2201"/>
                    <a:gd name="T3" fmla="*/ 2147483647 h 447"/>
                    <a:gd name="T4" fmla="*/ 2147483647 w 2201"/>
                    <a:gd name="T5" fmla="*/ 2147483647 h 447"/>
                    <a:gd name="T6" fmla="*/ 2147483647 w 2201"/>
                    <a:gd name="T7" fmla="*/ 2147483647 h 447"/>
                    <a:gd name="T8" fmla="*/ 2147483647 w 2201"/>
                    <a:gd name="T9" fmla="*/ 2147483647 h 447"/>
                    <a:gd name="T10" fmla="*/ 2147483647 w 2201"/>
                    <a:gd name="T11" fmla="*/ 2147483647 h 447"/>
                    <a:gd name="T12" fmla="*/ 2147483647 w 2201"/>
                    <a:gd name="T13" fmla="*/ 2147483647 h 447"/>
                    <a:gd name="T14" fmla="*/ 2147483647 w 2201"/>
                    <a:gd name="T15" fmla="*/ 2147483647 h 447"/>
                    <a:gd name="T16" fmla="*/ 2147483647 w 2201"/>
                    <a:gd name="T17" fmla="*/ 2147483647 h 447"/>
                    <a:gd name="T18" fmla="*/ 2147483647 w 2201"/>
                    <a:gd name="T19" fmla="*/ 2147483647 h 447"/>
                    <a:gd name="T20" fmla="*/ 2147483647 w 2201"/>
                    <a:gd name="T21" fmla="*/ 2147483647 h 447"/>
                    <a:gd name="T22" fmla="*/ 2147483647 w 2201"/>
                    <a:gd name="T23" fmla="*/ 2147483647 h 447"/>
                    <a:gd name="T24" fmla="*/ 2147483647 w 2201"/>
                    <a:gd name="T25" fmla="*/ 2147483647 h 447"/>
                    <a:gd name="T26" fmla="*/ 2147483647 w 2201"/>
                    <a:gd name="T27" fmla="*/ 2147483647 h 447"/>
                    <a:gd name="T28" fmla="*/ 2147483647 w 2201"/>
                    <a:gd name="T29" fmla="*/ 2147483647 h 447"/>
                    <a:gd name="T30" fmla="*/ 2147483647 w 2201"/>
                    <a:gd name="T31" fmla="*/ 2147483647 h 447"/>
                    <a:gd name="T32" fmla="*/ 2147483647 w 2201"/>
                    <a:gd name="T33" fmla="*/ 2147483647 h 447"/>
                    <a:gd name="T34" fmla="*/ 0 w 2201"/>
                    <a:gd name="T35" fmla="*/ 2147483647 h 447"/>
                    <a:gd name="T36" fmla="*/ 0 w 2201"/>
                    <a:gd name="T37" fmla="*/ 2147483647 h 447"/>
                    <a:gd name="T38" fmla="*/ 2147483647 w 2201"/>
                    <a:gd name="T39" fmla="*/ 0 h 447"/>
                    <a:gd name="T40" fmla="*/ 2147483647 w 2201"/>
                    <a:gd name="T41" fmla="*/ 0 h 447"/>
                    <a:gd name="T42" fmla="*/ 2147483647 w 2201"/>
                    <a:gd name="T43" fmla="*/ 2147483647 h 447"/>
                    <a:gd name="T44" fmla="*/ 2147483647 w 2201"/>
                    <a:gd name="T45" fmla="*/ 2147483647 h 447"/>
                    <a:gd name="T46" fmla="*/ 2147483647 w 2201"/>
                    <a:gd name="T47" fmla="*/ 2147483647 h 4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1"/>
                    <a:gd name="T73" fmla="*/ 0 h 447"/>
                    <a:gd name="T74" fmla="*/ 2201 w 2201"/>
                    <a:gd name="T75" fmla="*/ 447 h 4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1" h="447">
                      <a:moveTo>
                        <a:pt x="2074" y="447"/>
                      </a:moveTo>
                      <a:lnTo>
                        <a:pt x="2074" y="447"/>
                      </a:lnTo>
                      <a:lnTo>
                        <a:pt x="1917" y="447"/>
                      </a:lnTo>
                      <a:cubicBezTo>
                        <a:pt x="1899" y="447"/>
                        <a:pt x="1884" y="432"/>
                        <a:pt x="1884" y="413"/>
                      </a:cubicBezTo>
                      <a:cubicBezTo>
                        <a:pt x="1884" y="395"/>
                        <a:pt x="1899" y="380"/>
                        <a:pt x="1917" y="380"/>
                      </a:cubicBezTo>
                      <a:lnTo>
                        <a:pt x="2074" y="380"/>
                      </a:lnTo>
                      <a:cubicBezTo>
                        <a:pt x="2107" y="380"/>
                        <a:pt x="2134" y="353"/>
                        <a:pt x="2134" y="319"/>
                      </a:cubicBezTo>
                      <a:lnTo>
                        <a:pt x="2134" y="127"/>
                      </a:lnTo>
                      <a:cubicBezTo>
                        <a:pt x="2134" y="94"/>
                        <a:pt x="2107" y="67"/>
                        <a:pt x="2074" y="67"/>
                      </a:cubicBezTo>
                      <a:lnTo>
                        <a:pt x="127" y="67"/>
                      </a:lnTo>
                      <a:cubicBezTo>
                        <a:pt x="94" y="67"/>
                        <a:pt x="67" y="94"/>
                        <a:pt x="67" y="127"/>
                      </a:cubicBezTo>
                      <a:lnTo>
                        <a:pt x="67" y="319"/>
                      </a:lnTo>
                      <a:cubicBezTo>
                        <a:pt x="67" y="353"/>
                        <a:pt x="94" y="380"/>
                        <a:pt x="127" y="380"/>
                      </a:cubicBezTo>
                      <a:lnTo>
                        <a:pt x="1729" y="380"/>
                      </a:lnTo>
                      <a:cubicBezTo>
                        <a:pt x="1748" y="380"/>
                        <a:pt x="1763" y="395"/>
                        <a:pt x="1763" y="413"/>
                      </a:cubicBezTo>
                      <a:cubicBezTo>
                        <a:pt x="1763" y="432"/>
                        <a:pt x="1748" y="447"/>
                        <a:pt x="1729" y="447"/>
                      </a:cubicBezTo>
                      <a:lnTo>
                        <a:pt x="127" y="447"/>
                      </a:lnTo>
                      <a:cubicBezTo>
                        <a:pt x="57" y="447"/>
                        <a:pt x="0" y="390"/>
                        <a:pt x="0" y="319"/>
                      </a:cubicBezTo>
                      <a:lnTo>
                        <a:pt x="0" y="127"/>
                      </a:lnTo>
                      <a:cubicBezTo>
                        <a:pt x="0" y="57"/>
                        <a:pt x="57" y="0"/>
                        <a:pt x="127" y="0"/>
                      </a:cubicBezTo>
                      <a:lnTo>
                        <a:pt x="2074" y="0"/>
                      </a:lnTo>
                      <a:cubicBezTo>
                        <a:pt x="2144" y="0"/>
                        <a:pt x="2201" y="57"/>
                        <a:pt x="2201" y="127"/>
                      </a:cubicBezTo>
                      <a:lnTo>
                        <a:pt x="2201" y="319"/>
                      </a:lnTo>
                      <a:cubicBezTo>
                        <a:pt x="2201" y="390"/>
                        <a:pt x="2144" y="447"/>
                        <a:pt x="2074" y="447"/>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95" name="Freeform 241"/>
                <p:cNvSpPr>
                  <a:spLocks/>
                </p:cNvSpPr>
                <p:nvPr/>
              </p:nvSpPr>
              <p:spPr bwMode="auto">
                <a:xfrm>
                  <a:off x="29400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6" y="0"/>
                      </a:lnTo>
                      <a:lnTo>
                        <a:pt x="36"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96" name="Freeform 242"/>
                <p:cNvSpPr>
                  <a:spLocks/>
                </p:cNvSpPr>
                <p:nvPr/>
              </p:nvSpPr>
              <p:spPr bwMode="auto">
                <a:xfrm>
                  <a:off x="30416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97" name="Freeform 243"/>
                <p:cNvSpPr>
                  <a:spLocks/>
                </p:cNvSpPr>
                <p:nvPr/>
              </p:nvSpPr>
              <p:spPr bwMode="auto">
                <a:xfrm>
                  <a:off x="3143250" y="1230313"/>
                  <a:ext cx="68263" cy="50800"/>
                </a:xfrm>
                <a:custGeom>
                  <a:avLst/>
                  <a:gdLst>
                    <a:gd name="T0" fmla="*/ 0 w 160"/>
                    <a:gd name="T1" fmla="*/ 2147483647 h 123"/>
                    <a:gd name="T2" fmla="*/ 0 w 160"/>
                    <a:gd name="T3" fmla="*/ 2147483647 h 123"/>
                    <a:gd name="T4" fmla="*/ 2147483647 w 160"/>
                    <a:gd name="T5" fmla="*/ 2147483647 h 123"/>
                    <a:gd name="T6" fmla="*/ 2147483647 w 160"/>
                    <a:gd name="T7" fmla="*/ 2147483647 h 123"/>
                    <a:gd name="T8" fmla="*/ 2147483647 w 160"/>
                    <a:gd name="T9" fmla="*/ 2147483647 h 123"/>
                    <a:gd name="T10" fmla="*/ 2147483647 w 160"/>
                    <a:gd name="T11" fmla="*/ 0 h 123"/>
                    <a:gd name="T12" fmla="*/ 2147483647 w 160"/>
                    <a:gd name="T13" fmla="*/ 0 h 123"/>
                    <a:gd name="T14" fmla="*/ 2147483647 w 160"/>
                    <a:gd name="T15" fmla="*/ 2147483647 h 123"/>
                    <a:gd name="T16" fmla="*/ 0 w 160"/>
                    <a:gd name="T17" fmla="*/ 2147483647 h 123"/>
                    <a:gd name="T18" fmla="*/ 0 w 160"/>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23"/>
                    <a:gd name="T32" fmla="*/ 160 w 160"/>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23">
                      <a:moveTo>
                        <a:pt x="0" y="123"/>
                      </a:moveTo>
                      <a:lnTo>
                        <a:pt x="0" y="123"/>
                      </a:lnTo>
                      <a:lnTo>
                        <a:pt x="160" y="123"/>
                      </a:lnTo>
                      <a:lnTo>
                        <a:pt x="160" y="38"/>
                      </a:lnTo>
                      <a:lnTo>
                        <a:pt x="125" y="38"/>
                      </a:lnTo>
                      <a:lnTo>
                        <a:pt x="125"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98" name="Freeform 244"/>
                <p:cNvSpPr>
                  <a:spLocks/>
                </p:cNvSpPr>
                <p:nvPr/>
              </p:nvSpPr>
              <p:spPr bwMode="auto">
                <a:xfrm>
                  <a:off x="32448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99" name="Freeform 245"/>
                <p:cNvSpPr>
                  <a:spLocks/>
                </p:cNvSpPr>
                <p:nvPr/>
              </p:nvSpPr>
              <p:spPr bwMode="auto">
                <a:xfrm>
                  <a:off x="33464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5" y="38"/>
                      </a:lnTo>
                      <a:lnTo>
                        <a:pt x="125"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00" name="Freeform 246"/>
                <p:cNvSpPr>
                  <a:spLocks/>
                </p:cNvSpPr>
                <p:nvPr/>
              </p:nvSpPr>
              <p:spPr bwMode="auto">
                <a:xfrm>
                  <a:off x="3522663" y="1219200"/>
                  <a:ext cx="127000" cy="30163"/>
                </a:xfrm>
                <a:custGeom>
                  <a:avLst/>
                  <a:gdLst>
                    <a:gd name="T0" fmla="*/ 2147483647 w 303"/>
                    <a:gd name="T1" fmla="*/ 2147483647 h 72"/>
                    <a:gd name="T2" fmla="*/ 2147483647 w 303"/>
                    <a:gd name="T3" fmla="*/ 2147483647 h 72"/>
                    <a:gd name="T4" fmla="*/ 0 w 303"/>
                    <a:gd name="T5" fmla="*/ 2147483647 h 72"/>
                    <a:gd name="T6" fmla="*/ 0 w 303"/>
                    <a:gd name="T7" fmla="*/ 0 h 72"/>
                    <a:gd name="T8" fmla="*/ 2147483647 w 303"/>
                    <a:gd name="T9" fmla="*/ 0 h 72"/>
                    <a:gd name="T10" fmla="*/ 2147483647 w 303"/>
                    <a:gd name="T11" fmla="*/ 2147483647 h 72"/>
                    <a:gd name="T12" fmla="*/ 0 60000 65536"/>
                    <a:gd name="T13" fmla="*/ 0 60000 65536"/>
                    <a:gd name="T14" fmla="*/ 0 60000 65536"/>
                    <a:gd name="T15" fmla="*/ 0 60000 65536"/>
                    <a:gd name="T16" fmla="*/ 0 60000 65536"/>
                    <a:gd name="T17" fmla="*/ 0 60000 65536"/>
                    <a:gd name="T18" fmla="*/ 0 w 303"/>
                    <a:gd name="T19" fmla="*/ 0 h 72"/>
                    <a:gd name="T20" fmla="*/ 303 w 30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03" h="72">
                      <a:moveTo>
                        <a:pt x="303" y="72"/>
                      </a:moveTo>
                      <a:lnTo>
                        <a:pt x="303" y="72"/>
                      </a:lnTo>
                      <a:lnTo>
                        <a:pt x="0" y="72"/>
                      </a:lnTo>
                      <a:lnTo>
                        <a:pt x="0" y="0"/>
                      </a:lnTo>
                      <a:lnTo>
                        <a:pt x="303" y="0"/>
                      </a:lnTo>
                      <a:lnTo>
                        <a:pt x="303" y="72"/>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01" name="Freeform 247"/>
                <p:cNvSpPr>
                  <a:spLocks/>
                </p:cNvSpPr>
                <p:nvPr/>
              </p:nvSpPr>
              <p:spPr bwMode="auto">
                <a:xfrm>
                  <a:off x="3544888" y="1311275"/>
                  <a:ext cx="58738"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7"/>
                        <a:pt x="0" y="69"/>
                      </a:cubicBezTo>
                      <a:cubicBezTo>
                        <a:pt x="0" y="31"/>
                        <a:pt x="30" y="0"/>
                        <a:pt x="69" y="0"/>
                      </a:cubicBezTo>
                      <a:cubicBezTo>
                        <a:pt x="107" y="0"/>
                        <a:pt x="139" y="31"/>
                        <a:pt x="139" y="69"/>
                      </a:cubicBezTo>
                      <a:cubicBezTo>
                        <a:pt x="139" y="107"/>
                        <a:pt x="107" y="139"/>
                        <a:pt x="69" y="139"/>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02" name="Freeform 248"/>
                <p:cNvSpPr>
                  <a:spLocks/>
                </p:cNvSpPr>
                <p:nvPr/>
              </p:nvSpPr>
              <p:spPr bwMode="auto">
                <a:xfrm>
                  <a:off x="3633788" y="1311275"/>
                  <a:ext cx="58738" cy="5873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7"/>
                        <a:pt x="0" y="69"/>
                      </a:cubicBezTo>
                      <a:cubicBezTo>
                        <a:pt x="0" y="31"/>
                        <a:pt x="30" y="0"/>
                        <a:pt x="69" y="0"/>
                      </a:cubicBezTo>
                      <a:cubicBezTo>
                        <a:pt x="107" y="0"/>
                        <a:pt x="138" y="31"/>
                        <a:pt x="138" y="69"/>
                      </a:cubicBezTo>
                      <a:cubicBezTo>
                        <a:pt x="138" y="107"/>
                        <a:pt x="107" y="139"/>
                        <a:pt x="69" y="139"/>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03" name="Freeform 249"/>
                <p:cNvSpPr>
                  <a:spLocks/>
                </p:cNvSpPr>
                <p:nvPr/>
              </p:nvSpPr>
              <p:spPr bwMode="auto">
                <a:xfrm>
                  <a:off x="3522663" y="1260475"/>
                  <a:ext cx="31750"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04" name="Freeform 250"/>
                <p:cNvSpPr>
                  <a:spLocks/>
                </p:cNvSpPr>
                <p:nvPr/>
              </p:nvSpPr>
              <p:spPr bwMode="auto">
                <a:xfrm>
                  <a:off x="3571875"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05" name="Freeform 251"/>
                <p:cNvSpPr>
                  <a:spLocks/>
                </p:cNvSpPr>
                <p:nvPr/>
              </p:nvSpPr>
              <p:spPr bwMode="auto">
                <a:xfrm>
                  <a:off x="3619500"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cxnSp>
            <p:nvCxnSpPr>
              <p:cNvPr id="369" name="直接连接符 368"/>
              <p:cNvCxnSpPr/>
              <p:nvPr/>
            </p:nvCxnSpPr>
            <p:spPr bwMode="auto">
              <a:xfrm flipV="1">
                <a:off x="1135810" y="4112136"/>
                <a:ext cx="280568" cy="955849"/>
              </a:xfrm>
              <a:prstGeom prst="lin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a:effectLst/>
            </p:spPr>
          </p:cxnSp>
          <p:cxnSp>
            <p:nvCxnSpPr>
              <p:cNvPr id="370" name="直接连接符 369"/>
              <p:cNvCxnSpPr/>
              <p:nvPr/>
            </p:nvCxnSpPr>
            <p:spPr bwMode="auto">
              <a:xfrm>
                <a:off x="1416377" y="4112136"/>
                <a:ext cx="798490" cy="940670"/>
              </a:xfrm>
              <a:prstGeom prst="lin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a:effectLst/>
            </p:spPr>
          </p:cxnSp>
          <p:cxnSp>
            <p:nvCxnSpPr>
              <p:cNvPr id="371" name="直接连接符 370"/>
              <p:cNvCxnSpPr/>
              <p:nvPr/>
            </p:nvCxnSpPr>
            <p:spPr bwMode="auto">
              <a:xfrm flipV="1">
                <a:off x="1135810" y="4112136"/>
                <a:ext cx="1677546" cy="955849"/>
              </a:xfrm>
              <a:prstGeom prst="lin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a:effectLst/>
            </p:spPr>
          </p:cxnSp>
          <p:cxnSp>
            <p:nvCxnSpPr>
              <p:cNvPr id="372" name="直接连接符 371"/>
              <p:cNvCxnSpPr/>
              <p:nvPr/>
            </p:nvCxnSpPr>
            <p:spPr bwMode="auto">
              <a:xfrm>
                <a:off x="1416377" y="4130162"/>
                <a:ext cx="1900636" cy="922643"/>
              </a:xfrm>
              <a:prstGeom prst="lin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a:effectLst/>
            </p:spPr>
          </p:cxnSp>
          <p:cxnSp>
            <p:nvCxnSpPr>
              <p:cNvPr id="373" name="直接连接符 372"/>
              <p:cNvCxnSpPr/>
              <p:nvPr/>
            </p:nvCxnSpPr>
            <p:spPr bwMode="auto">
              <a:xfrm flipH="1">
                <a:off x="2211425" y="4112136"/>
                <a:ext cx="601932" cy="929284"/>
              </a:xfrm>
              <a:prstGeom prst="lin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a:effectLst/>
            </p:spPr>
          </p:cxnSp>
          <p:cxnSp>
            <p:nvCxnSpPr>
              <p:cNvPr id="374" name="直接连接符 373"/>
              <p:cNvCxnSpPr/>
              <p:nvPr/>
            </p:nvCxnSpPr>
            <p:spPr bwMode="auto">
              <a:xfrm>
                <a:off x="2813356" y="4112136"/>
                <a:ext cx="510625" cy="940670"/>
              </a:xfrm>
              <a:prstGeom prst="line">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a:effectLst/>
            </p:spPr>
          </p:cxnSp>
          <p:grpSp>
            <p:nvGrpSpPr>
              <p:cNvPr id="375" name="组合 374"/>
              <p:cNvGrpSpPr/>
              <p:nvPr/>
            </p:nvGrpSpPr>
            <p:grpSpPr>
              <a:xfrm>
                <a:off x="1079114" y="5371133"/>
                <a:ext cx="2499807" cy="676727"/>
                <a:chOff x="307254" y="1958337"/>
                <a:chExt cx="1761148" cy="581507"/>
              </a:xfrm>
            </p:grpSpPr>
            <p:grpSp>
              <p:nvGrpSpPr>
                <p:cNvPr id="376" name="组合 521"/>
                <p:cNvGrpSpPr/>
                <p:nvPr/>
              </p:nvGrpSpPr>
              <p:grpSpPr>
                <a:xfrm>
                  <a:off x="307254" y="1965404"/>
                  <a:ext cx="199371" cy="574440"/>
                  <a:chOff x="-601854" y="971550"/>
                  <a:chExt cx="909638" cy="2039938"/>
                </a:xfrm>
                <a:solidFill>
                  <a:schemeClr val="tx1">
                    <a:lumMod val="65000"/>
                    <a:lumOff val="35000"/>
                  </a:schemeClr>
                </a:solidFill>
              </p:grpSpPr>
              <p:sp>
                <p:nvSpPr>
                  <p:cNvPr id="389"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90"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91"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92"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93" name="Freeform 151"/>
                  <p:cNvSpPr>
                    <a:spLocks noEditPoints="1"/>
                  </p:cNvSpPr>
                  <p:nvPr/>
                </p:nvSpPr>
                <p:spPr bwMode="auto">
                  <a:xfrm>
                    <a:off x="-601854"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77" name="组合 521"/>
                <p:cNvGrpSpPr/>
                <p:nvPr/>
              </p:nvGrpSpPr>
              <p:grpSpPr>
                <a:xfrm>
                  <a:off x="1069699" y="1965404"/>
                  <a:ext cx="199371" cy="574440"/>
                  <a:chOff x="-601854" y="971550"/>
                  <a:chExt cx="909638" cy="2039938"/>
                </a:xfrm>
                <a:solidFill>
                  <a:schemeClr val="tx1">
                    <a:lumMod val="65000"/>
                    <a:lumOff val="35000"/>
                  </a:schemeClr>
                </a:solidFill>
              </p:grpSpPr>
              <p:sp>
                <p:nvSpPr>
                  <p:cNvPr id="384"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85"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86"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87"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88" name="Freeform 151"/>
                  <p:cNvSpPr>
                    <a:spLocks noEditPoints="1"/>
                  </p:cNvSpPr>
                  <p:nvPr/>
                </p:nvSpPr>
                <p:spPr bwMode="auto">
                  <a:xfrm>
                    <a:off x="-601854"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78" name="组合 521"/>
                <p:cNvGrpSpPr/>
                <p:nvPr/>
              </p:nvGrpSpPr>
              <p:grpSpPr>
                <a:xfrm>
                  <a:off x="1869031" y="1958337"/>
                  <a:ext cx="199371" cy="574440"/>
                  <a:chOff x="-601854" y="971550"/>
                  <a:chExt cx="909638" cy="2039938"/>
                </a:xfrm>
                <a:solidFill>
                  <a:schemeClr val="tx1">
                    <a:lumMod val="65000"/>
                    <a:lumOff val="35000"/>
                  </a:schemeClr>
                </a:solidFill>
              </p:grpSpPr>
              <p:sp>
                <p:nvSpPr>
                  <p:cNvPr id="379"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80"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81"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82"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83" name="Freeform 151"/>
                  <p:cNvSpPr>
                    <a:spLocks noEditPoints="1"/>
                  </p:cNvSpPr>
                  <p:nvPr/>
                </p:nvSpPr>
                <p:spPr bwMode="auto">
                  <a:xfrm>
                    <a:off x="-601854"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grpSp>
        <p:sp>
          <p:nvSpPr>
            <p:cNvPr id="442" name="圆角矩形 441"/>
            <p:cNvSpPr/>
            <p:nvPr/>
          </p:nvSpPr>
          <p:spPr>
            <a:xfrm>
              <a:off x="3677789" y="3437035"/>
              <a:ext cx="2126679" cy="1963640"/>
            </a:xfrm>
            <a:prstGeom prst="roundRect">
              <a:avLst/>
            </a:prstGeom>
            <a:noFill/>
            <a:ln w="9525" cap="flat" cmpd="sng" algn="ctr">
              <a:solidFill>
                <a:schemeClr val="tx1">
                  <a:lumMod val="65000"/>
                  <a:lumOff val="35000"/>
                </a:schemeClr>
              </a:solid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ctr" anchorCtr="1" forceAA="0" compatLnSpc="1">
              <a:prstTxWarp prst="textNoShape">
                <a:avLst/>
              </a:prstTxWarp>
              <a:noAutofit/>
            </a:bodyPr>
            <a:lstStyle/>
            <a:p>
              <a:pPr algn="ctr" defTabSz="877888" eaLnBrk="0" hangingPunct="0">
                <a:lnSpc>
                  <a:spcPts val="1500"/>
                </a:lnSpc>
                <a:buClrTx/>
              </a:pPr>
              <a:endParaRPr lang="zh-CN" altLang="en-US" sz="1400" b="0" dirty="0" smtClean="0">
                <a:latin typeface="+mn-ea"/>
                <a:ea typeface="+mn-ea"/>
              </a:endParaRPr>
            </a:p>
          </p:txBody>
        </p:sp>
        <p:sp>
          <p:nvSpPr>
            <p:cNvPr id="443" name="文本框 442"/>
            <p:cNvSpPr txBox="1"/>
            <p:nvPr/>
          </p:nvSpPr>
          <p:spPr>
            <a:xfrm>
              <a:off x="3664764" y="5053745"/>
              <a:ext cx="2021707" cy="261610"/>
            </a:xfrm>
            <a:prstGeom prst="rect">
              <a:avLst/>
            </a:prstGeom>
            <a:noFill/>
          </p:spPr>
          <p:txBody>
            <a:bodyPr wrap="none" rtlCol="0">
              <a:spAutoFit/>
            </a:bodyPr>
            <a:lstStyle/>
            <a:p>
              <a:pPr>
                <a:buNone/>
              </a:pPr>
              <a:r>
                <a:rPr lang="en-US" altLang="zh-CN" sz="1100" b="1" dirty="0" smtClean="0">
                  <a:solidFill>
                    <a:schemeClr val="tx2"/>
                  </a:solidFill>
                  <a:latin typeface="+mn-ea"/>
                  <a:ea typeface="+mn-ea"/>
                </a:rPr>
                <a:t>IB</a:t>
              </a:r>
              <a:r>
                <a:rPr lang="en-US" altLang="zh-CN" sz="1100" b="0" dirty="0" smtClean="0">
                  <a:solidFill>
                    <a:schemeClr val="tx2"/>
                  </a:solidFill>
                  <a:latin typeface="+mn-ea"/>
                  <a:ea typeface="+mn-ea"/>
                </a:rPr>
                <a:t> and </a:t>
              </a:r>
              <a:r>
                <a:rPr lang="en-US" altLang="zh-CN" sz="1100" b="1" dirty="0" smtClean="0">
                  <a:solidFill>
                    <a:schemeClr val="tx2"/>
                  </a:solidFill>
                  <a:latin typeface="+mn-ea"/>
                  <a:ea typeface="+mn-ea"/>
                </a:rPr>
                <a:t>RoCEv2</a:t>
              </a:r>
              <a:r>
                <a:rPr lang="en-US" altLang="zh-CN" sz="1100" b="0" dirty="0" smtClean="0">
                  <a:solidFill>
                    <a:schemeClr val="tx2"/>
                  </a:solidFill>
                  <a:latin typeface="+mn-ea"/>
                  <a:ea typeface="+mn-ea"/>
                </a:rPr>
                <a:t> HPC cluster</a:t>
              </a:r>
              <a:endParaRPr lang="zh-CN" altLang="en-US" sz="1100" b="0" dirty="0">
                <a:solidFill>
                  <a:schemeClr val="tx2"/>
                </a:solidFill>
                <a:latin typeface="+mn-ea"/>
                <a:ea typeface="+mn-ea"/>
              </a:endParaRPr>
            </a:p>
          </p:txBody>
        </p:sp>
        <p:cxnSp>
          <p:nvCxnSpPr>
            <p:cNvPr id="445" name="直接连接符 444"/>
            <p:cNvCxnSpPr>
              <a:stCxn id="349" idx="3"/>
              <a:endCxn id="442" idx="1"/>
            </p:cNvCxnSpPr>
            <p:nvPr/>
          </p:nvCxnSpPr>
          <p:spPr bwMode="auto">
            <a:xfrm>
              <a:off x="2393379" y="4418855"/>
              <a:ext cx="1284410" cy="0"/>
            </a:xfrm>
            <a:prstGeom prst="line">
              <a:avLst/>
            </a:prstGeom>
            <a:noFill/>
            <a:ln w="12700" cap="flat" cmpd="sng" algn="ctr">
              <a:solidFill>
                <a:schemeClr val="tx1"/>
              </a:solidFill>
              <a:prstDash val="solid"/>
              <a:round/>
              <a:headEnd type="none" w="med" len="med"/>
              <a:tailEnd type="none" w="med" len="med"/>
            </a:ln>
            <a:effectLst/>
          </p:spPr>
        </p:cxnSp>
        <p:sp>
          <p:nvSpPr>
            <p:cNvPr id="447" name="文本框 446"/>
            <p:cNvSpPr txBox="1"/>
            <p:nvPr/>
          </p:nvSpPr>
          <p:spPr>
            <a:xfrm>
              <a:off x="2694697" y="4433048"/>
              <a:ext cx="633507" cy="261610"/>
            </a:xfrm>
            <a:prstGeom prst="rect">
              <a:avLst/>
            </a:prstGeom>
            <a:noFill/>
          </p:spPr>
          <p:txBody>
            <a:bodyPr wrap="none" rtlCol="0">
              <a:spAutoFit/>
            </a:bodyPr>
            <a:lstStyle/>
            <a:p>
              <a:pPr>
                <a:buNone/>
              </a:pPr>
              <a:r>
                <a:rPr lang="en-US" altLang="zh-CN" sz="1100" b="0" dirty="0" smtClean="0">
                  <a:latin typeface="华文细黑" panose="02010600040101010101" pitchFamily="2" charset="-122"/>
                  <a:ea typeface="华文细黑" panose="02010600040101010101" pitchFamily="2" charset="-122"/>
                </a:rPr>
                <a:t>500KM</a:t>
              </a:r>
              <a:endParaRPr lang="zh-CN" altLang="en-US" sz="1100" b="0" dirty="0">
                <a:latin typeface="华文细黑" panose="02010600040101010101" pitchFamily="2" charset="-122"/>
                <a:ea typeface="华文细黑" panose="02010600040101010101" pitchFamily="2" charset="-122"/>
              </a:endParaRPr>
            </a:p>
          </p:txBody>
        </p:sp>
        <p:sp>
          <p:nvSpPr>
            <p:cNvPr id="448" name="文本框 447"/>
            <p:cNvSpPr txBox="1"/>
            <p:nvPr/>
          </p:nvSpPr>
          <p:spPr>
            <a:xfrm>
              <a:off x="2704574" y="4185686"/>
              <a:ext cx="527709" cy="261610"/>
            </a:xfrm>
            <a:prstGeom prst="rect">
              <a:avLst/>
            </a:prstGeom>
            <a:noFill/>
          </p:spPr>
          <p:txBody>
            <a:bodyPr wrap="none" rtlCol="0">
              <a:spAutoFit/>
            </a:bodyPr>
            <a:lstStyle/>
            <a:p>
              <a:pPr>
                <a:buNone/>
              </a:pPr>
              <a:r>
                <a:rPr lang="en-US" altLang="zh-CN" sz="1100" b="0" dirty="0" smtClean="0">
                  <a:latin typeface="华文细黑" panose="02010600040101010101" pitchFamily="2" charset="-122"/>
                  <a:ea typeface="华文细黑" panose="02010600040101010101" pitchFamily="2" charset="-122"/>
                </a:rPr>
                <a:t>FIBER</a:t>
              </a:r>
              <a:endParaRPr lang="zh-CN" altLang="en-US" sz="1100" b="0" dirty="0">
                <a:latin typeface="华文细黑" panose="02010600040101010101" pitchFamily="2" charset="-122"/>
                <a:ea typeface="华文细黑" panose="02010600040101010101" pitchFamily="2" charset="-122"/>
              </a:endParaRPr>
            </a:p>
          </p:txBody>
        </p:sp>
      </p:grpSp>
      <p:sp>
        <p:nvSpPr>
          <p:cNvPr id="450" name="文本框 449"/>
          <p:cNvSpPr txBox="1"/>
          <p:nvPr/>
        </p:nvSpPr>
        <p:spPr>
          <a:xfrm>
            <a:off x="97731" y="5237437"/>
            <a:ext cx="5837024" cy="923330"/>
          </a:xfrm>
          <a:prstGeom prst="rect">
            <a:avLst/>
          </a:prstGeom>
          <a:noFill/>
        </p:spPr>
        <p:txBody>
          <a:bodyPr wrap="square" rtlCol="0">
            <a:spAutoFit/>
          </a:bodyPr>
          <a:lstStyle/>
          <a:p>
            <a:pPr marL="285750" indent="-285750">
              <a:buFont typeface="Arial" panose="020B0604020202020204" pitchFamily="34" charset="0"/>
              <a:buChar char="•"/>
            </a:pPr>
            <a:r>
              <a:rPr lang="zh-CN" altLang="en-US" sz="1200" dirty="0">
                <a:solidFill>
                  <a:schemeClr val="tx2"/>
                </a:solidFill>
                <a:latin typeface="华文细黑" panose="02010600040101010101" pitchFamily="2" charset="-122"/>
                <a:ea typeface="华文细黑" panose="02010600040101010101" pitchFamily="2" charset="-122"/>
              </a:rPr>
              <a:t>在科学计算场景中，主数据中心与多个站点时间远距离进行大数量的迁移和长距离（紧耦合</a:t>
            </a:r>
            <a:r>
              <a:rPr lang="en-US" altLang="zh-CN" sz="1200" dirty="0">
                <a:solidFill>
                  <a:schemeClr val="tx2"/>
                </a:solidFill>
                <a:latin typeface="华文细黑" panose="02010600040101010101" pitchFamily="2" charset="-122"/>
                <a:ea typeface="华文细黑" panose="02010600040101010101" pitchFamily="2" charset="-122"/>
              </a:rPr>
              <a:t>/</a:t>
            </a:r>
            <a:r>
              <a:rPr lang="zh-CN" altLang="en-US" sz="1200" dirty="0">
                <a:solidFill>
                  <a:schemeClr val="tx2"/>
                </a:solidFill>
                <a:latin typeface="华文细黑" panose="02010600040101010101" pitchFamily="2" charset="-122"/>
                <a:ea typeface="华文细黑" panose="02010600040101010101" pitchFamily="2" charset="-122"/>
              </a:rPr>
              <a:t>松耦合）的</a:t>
            </a:r>
            <a:r>
              <a:rPr lang="en-US" altLang="zh-CN" sz="1200" dirty="0">
                <a:solidFill>
                  <a:schemeClr val="tx2"/>
                </a:solidFill>
                <a:latin typeface="华文细黑" panose="02010600040101010101" pitchFamily="2" charset="-122"/>
                <a:ea typeface="华文细黑" panose="02010600040101010101" pitchFamily="2" charset="-122"/>
              </a:rPr>
              <a:t>HPC</a:t>
            </a:r>
            <a:r>
              <a:rPr lang="zh-CN" altLang="en-US" sz="1200" dirty="0">
                <a:solidFill>
                  <a:schemeClr val="tx2"/>
                </a:solidFill>
                <a:latin typeface="华文细黑" panose="02010600040101010101" pitchFamily="2" charset="-122"/>
                <a:ea typeface="华文细黑" panose="02010600040101010101" pitchFamily="2" charset="-122"/>
              </a:rPr>
              <a:t>计算业务对网络提出</a:t>
            </a:r>
            <a:r>
              <a:rPr lang="zh-CN" altLang="en-US" sz="1400" b="1" dirty="0">
                <a:solidFill>
                  <a:schemeClr val="tx2"/>
                </a:solidFill>
                <a:latin typeface="华文细黑" panose="02010600040101010101" pitchFamily="2" charset="-122"/>
                <a:ea typeface="华文细黑" panose="02010600040101010101" pitchFamily="2" charset="-122"/>
              </a:rPr>
              <a:t>长距离无损</a:t>
            </a:r>
            <a:r>
              <a:rPr lang="zh-CN" altLang="en-US" sz="1200" dirty="0">
                <a:solidFill>
                  <a:schemeClr val="tx2"/>
                </a:solidFill>
                <a:latin typeface="华文细黑" panose="02010600040101010101" pitchFamily="2" charset="-122"/>
                <a:ea typeface="华文细黑" panose="02010600040101010101" pitchFamily="2" charset="-122"/>
              </a:rPr>
              <a:t>和</a:t>
            </a:r>
            <a:r>
              <a:rPr lang="zh-CN" altLang="en-US" sz="1400" b="1" dirty="0">
                <a:solidFill>
                  <a:schemeClr val="tx2"/>
                </a:solidFill>
                <a:latin typeface="华文细黑" panose="02010600040101010101" pitchFamily="2" charset="-122"/>
                <a:ea typeface="华文细黑" panose="02010600040101010101" pitchFamily="2" charset="-122"/>
              </a:rPr>
              <a:t>高吞吐</a:t>
            </a:r>
            <a:r>
              <a:rPr lang="zh-CN" altLang="en-US" sz="1200" dirty="0">
                <a:solidFill>
                  <a:schemeClr val="tx2"/>
                </a:solidFill>
                <a:latin typeface="华文细黑" panose="02010600040101010101" pitchFamily="2" charset="-122"/>
                <a:ea typeface="华文细黑" panose="02010600040101010101" pitchFamily="2" charset="-122"/>
              </a:rPr>
              <a:t>需求；</a:t>
            </a:r>
          </a:p>
          <a:p>
            <a:pPr marL="285750" indent="-285750">
              <a:buFont typeface="Arial" panose="020B0604020202020204" pitchFamily="34" charset="0"/>
              <a:buChar char="•"/>
            </a:pPr>
            <a:r>
              <a:rPr lang="zh-CN" altLang="en-US" sz="1200" dirty="0">
                <a:solidFill>
                  <a:schemeClr val="tx2"/>
                </a:solidFill>
                <a:latin typeface="华文细黑" panose="02010600040101010101" pitchFamily="2" charset="-122"/>
                <a:ea typeface="华文细黑" panose="02010600040101010101" pitchFamily="2" charset="-122"/>
              </a:rPr>
              <a:t>同事兼容现有应用的专网</a:t>
            </a:r>
            <a:r>
              <a:rPr lang="en-US" altLang="zh-CN" sz="1200" dirty="0">
                <a:solidFill>
                  <a:schemeClr val="tx2"/>
                </a:solidFill>
                <a:latin typeface="华文细黑" panose="02010600040101010101" pitchFamily="2" charset="-122"/>
                <a:ea typeface="华文细黑" panose="02010600040101010101" pitchFamily="2" charset="-122"/>
              </a:rPr>
              <a:t>IB</a:t>
            </a:r>
            <a:r>
              <a:rPr lang="zh-CN" altLang="en-US" sz="1200" dirty="0">
                <a:solidFill>
                  <a:schemeClr val="tx2"/>
                </a:solidFill>
                <a:latin typeface="华文细黑" panose="02010600040101010101" pitchFamily="2" charset="-122"/>
                <a:ea typeface="华文细黑" panose="02010600040101010101" pitchFamily="2" charset="-122"/>
              </a:rPr>
              <a:t>，长距离互联需要</a:t>
            </a:r>
            <a:r>
              <a:rPr lang="zh-CN" altLang="en-US" sz="1200" dirty="0" smtClean="0">
                <a:solidFill>
                  <a:schemeClr val="tx2"/>
                </a:solidFill>
                <a:latin typeface="华文细黑" panose="02010600040101010101" pitchFamily="2" charset="-122"/>
                <a:ea typeface="华文细黑" panose="02010600040101010101" pitchFamily="2" charset="-122"/>
              </a:rPr>
              <a:t>确保</a:t>
            </a:r>
            <a:r>
              <a:rPr lang="zh-CN" altLang="en-US" sz="1400" b="1" dirty="0" smtClean="0">
                <a:solidFill>
                  <a:schemeClr val="tx2"/>
                </a:solidFill>
                <a:latin typeface="华文细黑" panose="02010600040101010101" pitchFamily="2" charset="-122"/>
                <a:ea typeface="华文细黑" panose="02010600040101010101" pitchFamily="2" charset="-122"/>
              </a:rPr>
              <a:t>专网与</a:t>
            </a:r>
            <a:r>
              <a:rPr lang="en-US" altLang="zh-CN" sz="1400" b="1" dirty="0">
                <a:solidFill>
                  <a:schemeClr val="tx2"/>
                </a:solidFill>
                <a:latin typeface="华文细黑" panose="02010600040101010101" pitchFamily="2" charset="-122"/>
                <a:ea typeface="华文细黑" panose="02010600040101010101" pitchFamily="2" charset="-122"/>
              </a:rPr>
              <a:t>Ethernet</a:t>
            </a:r>
            <a:r>
              <a:rPr lang="zh-CN" altLang="en-US" sz="1400" b="1" dirty="0">
                <a:solidFill>
                  <a:schemeClr val="tx2"/>
                </a:solidFill>
                <a:latin typeface="华文细黑" panose="02010600040101010101" pitchFamily="2" charset="-122"/>
                <a:ea typeface="华文细黑" panose="02010600040101010101" pitchFamily="2" charset="-122"/>
              </a:rPr>
              <a:t>之间的无损互联</a:t>
            </a:r>
            <a:r>
              <a:rPr lang="zh-CN" altLang="en-US" sz="1200" dirty="0">
                <a:solidFill>
                  <a:schemeClr val="tx2"/>
                </a:solidFill>
                <a:latin typeface="华文细黑" panose="02010600040101010101" pitchFamily="2" charset="-122"/>
                <a:ea typeface="华文细黑" panose="02010600040101010101" pitchFamily="2" charset="-122"/>
              </a:rPr>
              <a:t>；</a:t>
            </a:r>
            <a:endParaRPr lang="zh-CN" altLang="en-US" sz="1200" b="0" dirty="0">
              <a:solidFill>
                <a:schemeClr val="tx2"/>
              </a:solidFill>
              <a:latin typeface="华文细黑" panose="02010600040101010101" pitchFamily="2" charset="-122"/>
              <a:ea typeface="华文细黑" panose="02010600040101010101" pitchFamily="2" charset="-122"/>
            </a:endParaRPr>
          </a:p>
        </p:txBody>
      </p:sp>
      <p:grpSp>
        <p:nvGrpSpPr>
          <p:cNvPr id="497" name="组合 496"/>
          <p:cNvGrpSpPr/>
          <p:nvPr/>
        </p:nvGrpSpPr>
        <p:grpSpPr>
          <a:xfrm>
            <a:off x="6573573" y="1144438"/>
            <a:ext cx="5030891" cy="1013638"/>
            <a:chOff x="6289428" y="1109562"/>
            <a:chExt cx="5321547" cy="1391852"/>
          </a:xfrm>
        </p:grpSpPr>
        <p:pic>
          <p:nvPicPr>
            <p:cNvPr id="459" name="图片 458"/>
            <p:cNvPicPr>
              <a:picLocks noChangeAspect="1"/>
            </p:cNvPicPr>
            <p:nvPr/>
          </p:nvPicPr>
          <p:blipFill>
            <a:blip r:embed="rId4"/>
            <a:stretch>
              <a:fillRect/>
            </a:stretch>
          </p:blipFill>
          <p:spPr>
            <a:xfrm>
              <a:off x="6289428" y="1109562"/>
              <a:ext cx="5321547" cy="1353400"/>
            </a:xfrm>
            <a:prstGeom prst="rect">
              <a:avLst/>
            </a:prstGeom>
          </p:spPr>
        </p:pic>
        <p:sp>
          <p:nvSpPr>
            <p:cNvPr id="460" name="圆角矩形 459"/>
            <p:cNvSpPr/>
            <p:nvPr/>
          </p:nvSpPr>
          <p:spPr>
            <a:xfrm>
              <a:off x="10572749" y="1371600"/>
              <a:ext cx="723901" cy="1129814"/>
            </a:xfrm>
            <a:prstGeom prst="roundRect">
              <a:avLst/>
            </a:prstGeom>
            <a:noFill/>
            <a:ln w="19050" cap="flat" cmpd="sng" algn="ctr">
              <a:solidFill>
                <a:srgbClr val="FF0000"/>
              </a:solid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ctr" anchorCtr="1" forceAA="0" compatLnSpc="1">
              <a:prstTxWarp prst="textNoShape">
                <a:avLst/>
              </a:prstTxWarp>
              <a:noAutofit/>
            </a:bodyPr>
            <a:lstStyle/>
            <a:p>
              <a:pPr algn="ctr" defTabSz="877888" eaLnBrk="0" hangingPunct="0">
                <a:lnSpc>
                  <a:spcPts val="1500"/>
                </a:lnSpc>
                <a:buClrTx/>
              </a:pPr>
              <a:endParaRPr lang="zh-CN" altLang="en-US" sz="1400" b="0" dirty="0" smtClean="0">
                <a:latin typeface="+mn-ea"/>
                <a:ea typeface="+mn-ea"/>
              </a:endParaRPr>
            </a:p>
          </p:txBody>
        </p:sp>
      </p:grpSp>
      <p:grpSp>
        <p:nvGrpSpPr>
          <p:cNvPr id="466" name="组合 465"/>
          <p:cNvGrpSpPr/>
          <p:nvPr/>
        </p:nvGrpSpPr>
        <p:grpSpPr>
          <a:xfrm>
            <a:off x="6407689" y="2317691"/>
            <a:ext cx="2758687" cy="2017050"/>
            <a:chOff x="6388054" y="2636899"/>
            <a:chExt cx="2758687" cy="2017050"/>
          </a:xfrm>
        </p:grpSpPr>
        <p:grpSp>
          <p:nvGrpSpPr>
            <p:cNvPr id="452" name="组合 451"/>
            <p:cNvGrpSpPr/>
            <p:nvPr/>
          </p:nvGrpSpPr>
          <p:grpSpPr>
            <a:xfrm>
              <a:off x="6388054" y="2636899"/>
              <a:ext cx="2758687" cy="2017050"/>
              <a:chOff x="5391150" y="2352051"/>
              <a:chExt cx="4038600" cy="2788921"/>
            </a:xfrm>
          </p:grpSpPr>
          <p:pic>
            <p:nvPicPr>
              <p:cNvPr id="453" name="图片 452"/>
              <p:cNvPicPr>
                <a:picLocks noChangeAspect="1"/>
              </p:cNvPicPr>
              <p:nvPr/>
            </p:nvPicPr>
            <p:blipFill>
              <a:blip r:embed="rId5"/>
              <a:stretch>
                <a:fillRect/>
              </a:stretch>
            </p:blipFill>
            <p:spPr>
              <a:xfrm>
                <a:off x="5391150" y="3677408"/>
                <a:ext cx="4029222" cy="1463564"/>
              </a:xfrm>
              <a:prstGeom prst="rect">
                <a:avLst/>
              </a:prstGeom>
            </p:spPr>
          </p:pic>
          <p:pic>
            <p:nvPicPr>
              <p:cNvPr id="454" name="图片 453"/>
              <p:cNvPicPr>
                <a:picLocks noChangeAspect="1"/>
              </p:cNvPicPr>
              <p:nvPr/>
            </p:nvPicPr>
            <p:blipFill>
              <a:blip r:embed="rId6"/>
              <a:stretch>
                <a:fillRect/>
              </a:stretch>
            </p:blipFill>
            <p:spPr>
              <a:xfrm>
                <a:off x="5391150" y="2352051"/>
                <a:ext cx="4038600" cy="1356394"/>
              </a:xfrm>
              <a:prstGeom prst="rect">
                <a:avLst/>
              </a:prstGeom>
            </p:spPr>
          </p:pic>
        </p:grpSp>
        <p:sp>
          <p:nvSpPr>
            <p:cNvPr id="461" name="文本框 460"/>
            <p:cNvSpPr txBox="1"/>
            <p:nvPr/>
          </p:nvSpPr>
          <p:spPr>
            <a:xfrm>
              <a:off x="7363349" y="3801410"/>
              <a:ext cx="1706035" cy="461665"/>
            </a:xfrm>
            <a:prstGeom prst="rect">
              <a:avLst/>
            </a:prstGeom>
            <a:noFill/>
          </p:spPr>
          <p:txBody>
            <a:bodyPr wrap="square" rtlCol="0">
              <a:spAutoFit/>
            </a:bodyPr>
            <a:lstStyle/>
            <a:p>
              <a:pPr marL="171450" indent="-171450">
                <a:buFont typeface="Arial" panose="020B0604020202020204" pitchFamily="34" charset="0"/>
                <a:buChar char="•"/>
              </a:pPr>
              <a:r>
                <a:rPr lang="zh-CN" altLang="en-US" sz="800" b="0" i="1" dirty="0" smtClean="0">
                  <a:solidFill>
                    <a:schemeClr val="tx1">
                      <a:lumMod val="65000"/>
                      <a:lumOff val="35000"/>
                    </a:schemeClr>
                  </a:solidFill>
                  <a:latin typeface="华文细黑" panose="02010600040101010101" pitchFamily="2" charset="-122"/>
                  <a:ea typeface="华文细黑" panose="02010600040101010101" pitchFamily="2" charset="-122"/>
                </a:rPr>
                <a:t>专网</a:t>
              </a:r>
              <a:r>
                <a:rPr lang="en-US" altLang="zh-CN" sz="800" b="0" i="1" dirty="0" smtClean="0">
                  <a:solidFill>
                    <a:schemeClr val="tx1">
                      <a:lumMod val="65000"/>
                      <a:lumOff val="35000"/>
                    </a:schemeClr>
                  </a:solidFill>
                  <a:latin typeface="华文细黑" panose="02010600040101010101" pitchFamily="2" charset="-122"/>
                  <a:ea typeface="华文细黑" panose="02010600040101010101" pitchFamily="2" charset="-122"/>
                </a:rPr>
                <a:t>IB</a:t>
              </a:r>
              <a:r>
                <a:rPr lang="zh-CN" altLang="en-US" sz="800" b="0" i="1" dirty="0" smtClean="0">
                  <a:solidFill>
                    <a:schemeClr val="tx1">
                      <a:lumMod val="65000"/>
                      <a:lumOff val="35000"/>
                    </a:schemeClr>
                  </a:solidFill>
                  <a:latin typeface="华文细黑" panose="02010600040101010101" pitchFamily="2" charset="-122"/>
                  <a:ea typeface="华文细黑" panose="02010600040101010101" pitchFamily="2" charset="-122"/>
                </a:rPr>
                <a:t>基于</a:t>
              </a:r>
              <a:r>
                <a:rPr lang="en-US" altLang="zh-CN" sz="800" b="0" i="1" dirty="0" smtClean="0">
                  <a:solidFill>
                    <a:schemeClr val="tx1">
                      <a:lumMod val="65000"/>
                      <a:lumOff val="35000"/>
                    </a:schemeClr>
                  </a:solidFill>
                  <a:latin typeface="华文细黑" panose="02010600040101010101" pitchFamily="2" charset="-122"/>
                  <a:ea typeface="华文细黑" panose="02010600040101010101" pitchFamily="2" charset="-122"/>
                </a:rPr>
                <a:t>Credits</a:t>
              </a:r>
              <a:r>
                <a:rPr lang="zh-CN" altLang="en-US" sz="800" b="0" i="1" dirty="0" smtClean="0">
                  <a:solidFill>
                    <a:schemeClr val="tx1">
                      <a:lumMod val="65000"/>
                      <a:lumOff val="35000"/>
                    </a:schemeClr>
                  </a:solidFill>
                  <a:latin typeface="华文细黑" panose="02010600040101010101" pitchFamily="2" charset="-122"/>
                  <a:ea typeface="华文细黑" panose="02010600040101010101" pitchFamily="2" charset="-122"/>
                </a:rPr>
                <a:t>的传输机制，随着传输距离的增加链路吞吐利用率就随之下降；</a:t>
              </a:r>
              <a:endParaRPr lang="zh-CN" altLang="en-US" sz="800" b="0" i="1" dirty="0">
                <a:solidFill>
                  <a:schemeClr val="tx1">
                    <a:lumMod val="65000"/>
                    <a:lumOff val="35000"/>
                  </a:schemeClr>
                </a:solidFill>
                <a:latin typeface="华文细黑" panose="02010600040101010101" pitchFamily="2" charset="-122"/>
                <a:ea typeface="华文细黑" panose="02010600040101010101" pitchFamily="2" charset="-122"/>
              </a:endParaRPr>
            </a:p>
          </p:txBody>
        </p:sp>
      </p:grpSp>
      <p:grpSp>
        <p:nvGrpSpPr>
          <p:cNvPr id="465" name="组合 464"/>
          <p:cNvGrpSpPr/>
          <p:nvPr/>
        </p:nvGrpSpPr>
        <p:grpSpPr>
          <a:xfrm>
            <a:off x="9201618" y="2260812"/>
            <a:ext cx="2664676" cy="2131079"/>
            <a:chOff x="9392500" y="2561528"/>
            <a:chExt cx="2218475" cy="2706541"/>
          </a:xfrm>
        </p:grpSpPr>
        <p:pic>
          <p:nvPicPr>
            <p:cNvPr id="463" name="图片 462"/>
            <p:cNvPicPr>
              <a:picLocks noChangeAspect="1"/>
            </p:cNvPicPr>
            <p:nvPr/>
          </p:nvPicPr>
          <p:blipFill>
            <a:blip r:embed="rId7"/>
            <a:stretch>
              <a:fillRect/>
            </a:stretch>
          </p:blipFill>
          <p:spPr>
            <a:xfrm>
              <a:off x="9392500" y="2561528"/>
              <a:ext cx="2218475" cy="1374286"/>
            </a:xfrm>
            <a:prstGeom prst="rect">
              <a:avLst/>
            </a:prstGeom>
          </p:spPr>
        </p:pic>
        <p:pic>
          <p:nvPicPr>
            <p:cNvPr id="464" name="图片 463"/>
            <p:cNvPicPr>
              <a:picLocks noChangeAspect="1"/>
            </p:cNvPicPr>
            <p:nvPr/>
          </p:nvPicPr>
          <p:blipFill>
            <a:blip r:embed="rId8"/>
            <a:stretch>
              <a:fillRect/>
            </a:stretch>
          </p:blipFill>
          <p:spPr>
            <a:xfrm>
              <a:off x="9392500" y="3926237"/>
              <a:ext cx="2218475" cy="1341832"/>
            </a:xfrm>
            <a:prstGeom prst="rect">
              <a:avLst/>
            </a:prstGeom>
          </p:spPr>
        </p:pic>
      </p:grpSp>
      <p:grpSp>
        <p:nvGrpSpPr>
          <p:cNvPr id="498" name="组合 497"/>
          <p:cNvGrpSpPr/>
          <p:nvPr/>
        </p:nvGrpSpPr>
        <p:grpSpPr>
          <a:xfrm>
            <a:off x="6752529" y="4402037"/>
            <a:ext cx="4463102" cy="1053487"/>
            <a:chOff x="6607956" y="4762160"/>
            <a:chExt cx="4463102" cy="1243715"/>
          </a:xfrm>
        </p:grpSpPr>
        <p:pic>
          <p:nvPicPr>
            <p:cNvPr id="495" name="图片 494"/>
            <p:cNvPicPr>
              <a:picLocks noChangeAspect="1"/>
            </p:cNvPicPr>
            <p:nvPr/>
          </p:nvPicPr>
          <p:blipFill>
            <a:blip r:embed="rId9"/>
            <a:stretch>
              <a:fillRect/>
            </a:stretch>
          </p:blipFill>
          <p:spPr>
            <a:xfrm>
              <a:off x="6607956" y="4762160"/>
              <a:ext cx="4463102" cy="1034530"/>
            </a:xfrm>
            <a:prstGeom prst="rect">
              <a:avLst/>
            </a:prstGeom>
          </p:spPr>
        </p:pic>
        <p:sp>
          <p:nvSpPr>
            <p:cNvPr id="496" name="文本框 495"/>
            <p:cNvSpPr txBox="1"/>
            <p:nvPr/>
          </p:nvSpPr>
          <p:spPr>
            <a:xfrm>
              <a:off x="7229521" y="5544210"/>
              <a:ext cx="3292675" cy="461665"/>
            </a:xfrm>
            <a:prstGeom prst="rect">
              <a:avLst/>
            </a:prstGeom>
            <a:noFill/>
          </p:spPr>
          <p:txBody>
            <a:bodyPr wrap="square" rtlCol="0">
              <a:spAutoFit/>
            </a:bodyPr>
            <a:lstStyle/>
            <a:p>
              <a:pPr marL="171450" indent="-171450">
                <a:buFont typeface="Arial" panose="020B0604020202020204" pitchFamily="34" charset="0"/>
                <a:buChar char="•"/>
              </a:pPr>
              <a:r>
                <a:rPr lang="zh-CN" altLang="en-US" sz="800" b="0" i="1" dirty="0" smtClean="0">
                  <a:solidFill>
                    <a:schemeClr val="tx1">
                      <a:lumMod val="65000"/>
                      <a:lumOff val="35000"/>
                    </a:schemeClr>
                  </a:solidFill>
                  <a:latin typeface="华文细黑" panose="02010600040101010101" pitchFamily="2" charset="-122"/>
                  <a:ea typeface="华文细黑" panose="02010600040101010101" pitchFamily="2" charset="-122"/>
                </a:rPr>
                <a:t>在</a:t>
              </a:r>
              <a:r>
                <a:rPr lang="en-US" altLang="zh-CN" sz="800" i="1" dirty="0" smtClean="0">
                  <a:solidFill>
                    <a:schemeClr val="tx1">
                      <a:lumMod val="65000"/>
                      <a:lumOff val="35000"/>
                    </a:schemeClr>
                  </a:solidFill>
                  <a:latin typeface="华文细黑" panose="02010600040101010101" pitchFamily="2" charset="-122"/>
                  <a:ea typeface="华文细黑" panose="02010600040101010101" pitchFamily="2" charset="-122"/>
                </a:rPr>
                <a:t>100KM</a:t>
              </a:r>
              <a:r>
                <a:rPr lang="zh-CN" altLang="en-US" sz="800" i="1" dirty="0" smtClean="0">
                  <a:solidFill>
                    <a:schemeClr val="tx1">
                      <a:lumMod val="65000"/>
                      <a:lumOff val="35000"/>
                    </a:schemeClr>
                  </a:solidFill>
                  <a:latin typeface="华文细黑" panose="02010600040101010101" pitchFamily="2" charset="-122"/>
                  <a:ea typeface="华文细黑" panose="02010600040101010101" pitchFamily="2" charset="-122"/>
                </a:rPr>
                <a:t>的长距离，</a:t>
              </a:r>
              <a:r>
                <a:rPr lang="en-US" altLang="zh-CN" sz="800" i="1" dirty="0" smtClean="0">
                  <a:solidFill>
                    <a:schemeClr val="tx1">
                      <a:lumMod val="65000"/>
                      <a:lumOff val="35000"/>
                    </a:schemeClr>
                  </a:solidFill>
                  <a:latin typeface="华文细黑" panose="02010600040101010101" pitchFamily="2" charset="-122"/>
                  <a:ea typeface="华文细黑" panose="02010600040101010101" pitchFamily="2" charset="-122"/>
                </a:rPr>
                <a:t>B</a:t>
              </a:r>
              <a:r>
                <a:rPr lang="zh-CN" altLang="en-US" sz="800" i="1" dirty="0" smtClean="0">
                  <a:solidFill>
                    <a:schemeClr val="tx1">
                      <a:lumMod val="65000"/>
                      <a:lumOff val="35000"/>
                    </a:schemeClr>
                  </a:solidFill>
                  <a:latin typeface="华文细黑" panose="02010600040101010101" pitchFamily="2" charset="-122"/>
                  <a:ea typeface="华文细黑" panose="02010600040101010101" pitchFamily="2" charset="-122"/>
                </a:rPr>
                <a:t>设备单端口</a:t>
              </a:r>
              <a:r>
                <a:rPr lang="en-US" altLang="zh-CN" sz="800" i="1" dirty="0" smtClean="0">
                  <a:solidFill>
                    <a:schemeClr val="tx1">
                      <a:lumMod val="65000"/>
                      <a:lumOff val="35000"/>
                    </a:schemeClr>
                  </a:solidFill>
                  <a:latin typeface="华文细黑" panose="02010600040101010101" pitchFamily="2" charset="-122"/>
                  <a:ea typeface="华文细黑" panose="02010600040101010101" pitchFamily="2" charset="-122"/>
                </a:rPr>
                <a:t>100Gb</a:t>
              </a:r>
              <a:r>
                <a:rPr lang="zh-CN" altLang="en-US" sz="800" i="1" dirty="0" smtClean="0">
                  <a:solidFill>
                    <a:schemeClr val="tx1">
                      <a:lumMod val="65000"/>
                      <a:lumOff val="35000"/>
                    </a:schemeClr>
                  </a:solidFill>
                  <a:latin typeface="华文细黑" panose="02010600040101010101" pitchFamily="2" charset="-122"/>
                  <a:ea typeface="华文细黑" panose="02010600040101010101" pitchFamily="2" charset="-122"/>
                </a:rPr>
                <a:t>，用于吸收在途报文所需的缓存就需要</a:t>
              </a:r>
              <a:r>
                <a:rPr lang="en-US" altLang="zh-CN" sz="800" i="1" dirty="0" smtClean="0">
                  <a:solidFill>
                    <a:schemeClr val="tx1">
                      <a:lumMod val="65000"/>
                      <a:lumOff val="35000"/>
                    </a:schemeClr>
                  </a:solidFill>
                  <a:latin typeface="华文细黑" panose="02010600040101010101" pitchFamily="2" charset="-122"/>
                  <a:ea typeface="华文细黑" panose="02010600040101010101" pitchFamily="2" charset="-122"/>
                </a:rPr>
                <a:t>12.5MB</a:t>
              </a:r>
              <a:endParaRPr lang="en-US" altLang="zh-CN" sz="800" b="0" i="1" dirty="0" smtClean="0">
                <a:solidFill>
                  <a:schemeClr val="tx1">
                    <a:lumMod val="65000"/>
                    <a:lumOff val="35000"/>
                  </a:schemeClr>
                </a:solidFill>
                <a:latin typeface="华文细黑" panose="02010600040101010101" pitchFamily="2" charset="-122"/>
                <a:ea typeface="华文细黑" panose="02010600040101010101" pitchFamily="2" charset="-122"/>
              </a:endParaRPr>
            </a:p>
            <a:p>
              <a:pPr>
                <a:buNone/>
              </a:pPr>
              <a:r>
                <a:rPr lang="zh-CN" altLang="en-US" sz="700" b="0" i="1" dirty="0" smtClean="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700" b="0" i="1" dirty="0" smtClean="0">
                  <a:solidFill>
                    <a:schemeClr val="tx1">
                      <a:lumMod val="65000"/>
                      <a:lumOff val="35000"/>
                    </a:schemeClr>
                  </a:solidFill>
                  <a:latin typeface="华文细黑" panose="02010600040101010101" pitchFamily="2" charset="-122"/>
                  <a:ea typeface="华文细黑" panose="02010600040101010101" pitchFamily="2" charset="-122"/>
                </a:rPr>
                <a:t>5╳10</a:t>
              </a:r>
              <a:r>
                <a:rPr lang="en-US" altLang="zh-CN" sz="700" b="0" i="1" baseline="30000" dirty="0" smtClean="0">
                  <a:solidFill>
                    <a:schemeClr val="tx1">
                      <a:lumMod val="65000"/>
                      <a:lumOff val="35000"/>
                    </a:schemeClr>
                  </a:solidFill>
                  <a:latin typeface="华文细黑" panose="02010600040101010101" pitchFamily="2" charset="-122"/>
                  <a:ea typeface="华文细黑" panose="02010600040101010101" pitchFamily="2" charset="-122"/>
                </a:rPr>
                <a:t>-9</a:t>
              </a:r>
              <a:r>
                <a:rPr lang="en-US" altLang="zh-CN" sz="700" i="1" dirty="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700" i="1" dirty="0" smtClean="0">
                  <a:solidFill>
                    <a:schemeClr val="tx1">
                      <a:lumMod val="65000"/>
                      <a:lumOff val="35000"/>
                    </a:schemeClr>
                  </a:solidFill>
                  <a:latin typeface="华文细黑" panose="02010600040101010101" pitchFamily="2" charset="-122"/>
                  <a:ea typeface="华文细黑" panose="02010600040101010101" pitchFamily="2" charset="-122"/>
                </a:rPr>
                <a:t>╳100 ╳10</a:t>
              </a:r>
              <a:r>
                <a:rPr lang="en-US" altLang="zh-CN" sz="700" i="1" baseline="30000" dirty="0" smtClean="0">
                  <a:solidFill>
                    <a:schemeClr val="tx1">
                      <a:lumMod val="65000"/>
                      <a:lumOff val="35000"/>
                    </a:schemeClr>
                  </a:solidFill>
                  <a:latin typeface="华文细黑" panose="02010600040101010101" pitchFamily="2" charset="-122"/>
                  <a:ea typeface="华文细黑" panose="02010600040101010101" pitchFamily="2" charset="-122"/>
                </a:rPr>
                <a:t>3</a:t>
              </a:r>
              <a:r>
                <a:rPr lang="en-US" altLang="zh-CN" sz="700" i="1" dirty="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700" i="1" dirty="0" smtClean="0">
                  <a:solidFill>
                    <a:schemeClr val="tx1">
                      <a:lumMod val="65000"/>
                      <a:lumOff val="35000"/>
                    </a:schemeClr>
                  </a:solidFill>
                  <a:latin typeface="华文细黑" panose="02010600040101010101" pitchFamily="2" charset="-122"/>
                  <a:ea typeface="华文细黑" panose="02010600040101010101" pitchFamily="2" charset="-122"/>
                </a:rPr>
                <a:t>╳2╳100</a:t>
              </a:r>
              <a:r>
                <a:rPr lang="en-US" altLang="zh-CN" sz="700" i="1" dirty="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700" i="1" dirty="0" smtClean="0">
                  <a:solidFill>
                    <a:schemeClr val="tx1">
                      <a:lumMod val="65000"/>
                      <a:lumOff val="35000"/>
                    </a:schemeClr>
                  </a:solidFill>
                  <a:latin typeface="华文细黑" panose="02010600040101010101" pitchFamily="2" charset="-122"/>
                  <a:ea typeface="华文细黑" panose="02010600040101010101" pitchFamily="2" charset="-122"/>
                </a:rPr>
                <a:t>╳10</a:t>
              </a:r>
              <a:r>
                <a:rPr lang="en-US" altLang="zh-CN" sz="700" i="1" baseline="30000" dirty="0" smtClean="0">
                  <a:solidFill>
                    <a:schemeClr val="tx1">
                      <a:lumMod val="65000"/>
                      <a:lumOff val="35000"/>
                    </a:schemeClr>
                  </a:solidFill>
                  <a:latin typeface="华文细黑" panose="02010600040101010101" pitchFamily="2" charset="-122"/>
                  <a:ea typeface="华文细黑" panose="02010600040101010101" pitchFamily="2" charset="-122"/>
                </a:rPr>
                <a:t>9</a:t>
              </a:r>
              <a:r>
                <a:rPr lang="en-US" altLang="zh-CN" sz="700" i="1" dirty="0" smtClean="0">
                  <a:solidFill>
                    <a:schemeClr val="tx1">
                      <a:lumMod val="65000"/>
                      <a:lumOff val="35000"/>
                    </a:schemeClr>
                  </a:solidFill>
                  <a:latin typeface="华文细黑" panose="02010600040101010101" pitchFamily="2" charset="-122"/>
                  <a:ea typeface="华文细黑" panose="02010600040101010101" pitchFamily="2" charset="-122"/>
                </a:rPr>
                <a:t>÷8=12.5MB</a:t>
              </a:r>
              <a:r>
                <a:rPr lang="zh-CN" altLang="en-US" sz="700" i="1" dirty="0" smtClean="0">
                  <a:solidFill>
                    <a:schemeClr val="tx1">
                      <a:lumMod val="65000"/>
                      <a:lumOff val="35000"/>
                    </a:schemeClr>
                  </a:solidFill>
                  <a:latin typeface="华文细黑" panose="02010600040101010101" pitchFamily="2" charset="-122"/>
                  <a:ea typeface="华文细黑" panose="02010600040101010101" pitchFamily="2" charset="-122"/>
                </a:rPr>
                <a:t>）</a:t>
              </a:r>
              <a:endParaRPr lang="zh-CN" altLang="en-US" sz="700" b="0" i="1" dirty="0">
                <a:solidFill>
                  <a:schemeClr val="tx1">
                    <a:lumMod val="65000"/>
                    <a:lumOff val="35000"/>
                  </a:schemeClr>
                </a:solidFill>
                <a:latin typeface="华文细黑" panose="02010600040101010101" pitchFamily="2" charset="-122"/>
                <a:ea typeface="华文细黑" panose="02010600040101010101" pitchFamily="2" charset="-122"/>
              </a:endParaRPr>
            </a:p>
          </p:txBody>
        </p:sp>
      </p:grpSp>
      <p:sp>
        <p:nvSpPr>
          <p:cNvPr id="499" name="文本框 498"/>
          <p:cNvSpPr txBox="1"/>
          <p:nvPr/>
        </p:nvSpPr>
        <p:spPr>
          <a:xfrm>
            <a:off x="6111947" y="5466437"/>
            <a:ext cx="5837024" cy="1077218"/>
          </a:xfrm>
          <a:prstGeom prst="rect">
            <a:avLst/>
          </a:prstGeom>
          <a:noFill/>
        </p:spPr>
        <p:txBody>
          <a:bodyPr wrap="square" rtlCol="0">
            <a:spAutoFit/>
          </a:bodyPr>
          <a:lstStyle/>
          <a:p>
            <a:pPr marL="285750" indent="-285750">
              <a:buFont typeface="Arial" panose="020B0604020202020204" pitchFamily="34" charset="0"/>
              <a:buChar char="•"/>
            </a:pPr>
            <a:r>
              <a:rPr lang="zh-CN" altLang="en-US" sz="1200" dirty="0">
                <a:solidFill>
                  <a:schemeClr val="tx2"/>
                </a:solidFill>
                <a:latin typeface="华文细黑" panose="02010600040101010101" pitchFamily="2" charset="-122"/>
                <a:ea typeface="华文细黑" panose="02010600040101010101" pitchFamily="2" charset="-122"/>
              </a:rPr>
              <a:t>专网</a:t>
            </a:r>
            <a:r>
              <a:rPr lang="en-US" altLang="zh-CN" sz="1200" dirty="0">
                <a:solidFill>
                  <a:schemeClr val="tx2"/>
                </a:solidFill>
                <a:latin typeface="华文细黑" panose="02010600040101010101" pitchFamily="2" charset="-122"/>
                <a:ea typeface="华文细黑" panose="02010600040101010101" pitchFamily="2" charset="-122"/>
              </a:rPr>
              <a:t>IB</a:t>
            </a:r>
            <a:r>
              <a:rPr lang="zh-CN" altLang="en-US" sz="1200" dirty="0">
                <a:solidFill>
                  <a:schemeClr val="tx2"/>
                </a:solidFill>
                <a:latin typeface="华文细黑" panose="02010600040101010101" pitchFamily="2" charset="-122"/>
                <a:ea typeface="华文细黑" panose="02010600040101010101" pitchFamily="2" charset="-122"/>
              </a:rPr>
              <a:t>基于</a:t>
            </a:r>
            <a:r>
              <a:rPr lang="en-US" altLang="zh-CN" sz="1200" dirty="0" err="1">
                <a:solidFill>
                  <a:schemeClr val="tx2"/>
                </a:solidFill>
                <a:latin typeface="华文细黑" panose="02010600040101010101" pitchFamily="2" charset="-122"/>
                <a:ea typeface="华文细黑" panose="02010600040101010101" pitchFamily="2" charset="-122"/>
              </a:rPr>
              <a:t>Cedit</a:t>
            </a:r>
            <a:r>
              <a:rPr lang="zh-CN" altLang="en-US" sz="1200" dirty="0">
                <a:solidFill>
                  <a:schemeClr val="tx2"/>
                </a:solidFill>
                <a:latin typeface="华文细黑" panose="02010600040101010101" pitchFamily="2" charset="-122"/>
                <a:ea typeface="华文细黑" panose="02010600040101010101" pitchFamily="2" charset="-122"/>
              </a:rPr>
              <a:t>机制，在长距离场景下随着距离的增加，链路利用率下降，业务吞吐不能保证；有损的</a:t>
            </a:r>
            <a:r>
              <a:rPr lang="en-US" altLang="zh-CN" sz="1200" dirty="0">
                <a:solidFill>
                  <a:schemeClr val="tx2"/>
                </a:solidFill>
                <a:latin typeface="华文细黑" panose="02010600040101010101" pitchFamily="2" charset="-122"/>
                <a:ea typeface="华文细黑" panose="02010600040101010101" pitchFamily="2" charset="-122"/>
              </a:rPr>
              <a:t>IWAP</a:t>
            </a:r>
            <a:r>
              <a:rPr lang="zh-CN" altLang="en-US" sz="1200" dirty="0">
                <a:solidFill>
                  <a:schemeClr val="tx2"/>
                </a:solidFill>
                <a:latin typeface="华文细黑" panose="02010600040101010101" pitchFamily="2" charset="-122"/>
                <a:ea typeface="华文细黑" panose="02010600040101010101" pitchFamily="2" charset="-122"/>
              </a:rPr>
              <a:t>技术，时延和吞吐的表现都远不如</a:t>
            </a:r>
            <a:r>
              <a:rPr lang="en-US" altLang="zh-CN" sz="1200" dirty="0">
                <a:solidFill>
                  <a:schemeClr val="tx2"/>
                </a:solidFill>
                <a:latin typeface="华文细黑" panose="02010600040101010101" pitchFamily="2" charset="-122"/>
                <a:ea typeface="华文细黑" panose="02010600040101010101" pitchFamily="2" charset="-122"/>
              </a:rPr>
              <a:t>RoCEv2;</a:t>
            </a:r>
          </a:p>
          <a:p>
            <a:pPr marL="285750" indent="-285750">
              <a:buFont typeface="Arial" panose="020B0604020202020204" pitchFamily="34" charset="0"/>
              <a:buChar char="•"/>
            </a:pPr>
            <a:r>
              <a:rPr lang="en-US" altLang="zh-CN" sz="1200" dirty="0" err="1">
                <a:solidFill>
                  <a:schemeClr val="tx2"/>
                </a:solidFill>
                <a:latin typeface="华文细黑" panose="02010600040101010101" pitchFamily="2" charset="-122"/>
                <a:ea typeface="华文细黑" panose="02010600040101010101" pitchFamily="2" charset="-122"/>
              </a:rPr>
              <a:t>RoCE</a:t>
            </a:r>
            <a:r>
              <a:rPr lang="zh-CN" altLang="en-US" sz="1200" dirty="0">
                <a:solidFill>
                  <a:schemeClr val="tx2"/>
                </a:solidFill>
                <a:latin typeface="华文细黑" panose="02010600040101010101" pitchFamily="2" charset="-122"/>
                <a:ea typeface="华文细黑" panose="02010600040101010101" pitchFamily="2" charset="-122"/>
              </a:rPr>
              <a:t>技术可在</a:t>
            </a:r>
            <a:r>
              <a:rPr lang="en-US" altLang="zh-CN" sz="1200" dirty="0">
                <a:solidFill>
                  <a:schemeClr val="tx2"/>
                </a:solidFill>
                <a:latin typeface="华文细黑" panose="02010600040101010101" pitchFamily="2" charset="-122"/>
                <a:ea typeface="华文细黑" panose="02010600040101010101" pitchFamily="2" charset="-122"/>
              </a:rPr>
              <a:t>DCN</a:t>
            </a:r>
            <a:r>
              <a:rPr lang="zh-CN" altLang="en-US" sz="1200" dirty="0">
                <a:solidFill>
                  <a:schemeClr val="tx2"/>
                </a:solidFill>
                <a:latin typeface="华文细黑" panose="02010600040101010101" pitchFamily="2" charset="-122"/>
                <a:ea typeface="华文细黑" panose="02010600040101010101" pitchFamily="2" charset="-122"/>
              </a:rPr>
              <a:t>内实现无损，在长距离无损的场景下需要大量的缓存来确保对在途传输报文的吸收，这对于现有芯片</a:t>
            </a:r>
            <a:r>
              <a:rPr lang="en-US" altLang="zh-CN" sz="1200" dirty="0" smtClean="0">
                <a:solidFill>
                  <a:schemeClr val="tx2"/>
                </a:solidFill>
                <a:latin typeface="华文细黑" panose="02010600040101010101" pitchFamily="2" charset="-122"/>
                <a:ea typeface="华文细黑" panose="02010600040101010101" pitchFamily="2" charset="-122"/>
              </a:rPr>
              <a:t>buffer</a:t>
            </a:r>
            <a:r>
              <a:rPr lang="zh-CN" altLang="en-US" sz="1200" dirty="0" smtClean="0">
                <a:solidFill>
                  <a:schemeClr val="tx2"/>
                </a:solidFill>
                <a:latin typeface="华文细黑" panose="02010600040101010101" pitchFamily="2" charset="-122"/>
                <a:ea typeface="华文细黑" panose="02010600040101010101" pitchFamily="2" charset="-122"/>
              </a:rPr>
              <a:t>是一</a:t>
            </a:r>
            <a:r>
              <a:rPr lang="zh-CN" altLang="en-US" sz="1200" dirty="0">
                <a:solidFill>
                  <a:schemeClr val="tx2"/>
                </a:solidFill>
                <a:latin typeface="华文细黑" panose="02010600040101010101" pitchFamily="2" charset="-122"/>
                <a:ea typeface="华文细黑" panose="02010600040101010101" pitchFamily="2" charset="-122"/>
              </a:rPr>
              <a:t>个巨大的</a:t>
            </a:r>
            <a:r>
              <a:rPr lang="zh-CN" altLang="en-US" sz="1200" dirty="0" smtClean="0">
                <a:solidFill>
                  <a:schemeClr val="tx2"/>
                </a:solidFill>
                <a:latin typeface="华文细黑" panose="02010600040101010101" pitchFamily="2" charset="-122"/>
                <a:ea typeface="华文细黑" panose="02010600040101010101" pitchFamily="2" charset="-122"/>
              </a:rPr>
              <a:t>挑战，</a:t>
            </a:r>
            <a:r>
              <a:rPr lang="zh-CN" altLang="en-US" sz="1400" b="1" dirty="0" smtClean="0">
                <a:solidFill>
                  <a:schemeClr val="tx2"/>
                </a:solidFill>
                <a:latin typeface="华文细黑" panose="02010600040101010101" pitchFamily="2" charset="-122"/>
                <a:ea typeface="华文细黑" panose="02010600040101010101" pitchFamily="2" charset="-122"/>
              </a:rPr>
              <a:t>需要全新的</a:t>
            </a:r>
            <a:r>
              <a:rPr lang="en-US" altLang="zh-CN" sz="1400" b="1" dirty="0" smtClean="0">
                <a:solidFill>
                  <a:schemeClr val="tx2"/>
                </a:solidFill>
                <a:latin typeface="华文细黑" panose="02010600040101010101" pitchFamily="2" charset="-122"/>
                <a:ea typeface="华文细黑" panose="02010600040101010101" pitchFamily="2" charset="-122"/>
              </a:rPr>
              <a:t>buffer</a:t>
            </a:r>
            <a:r>
              <a:rPr lang="zh-CN" altLang="en-US" sz="1400" b="1" dirty="0">
                <a:solidFill>
                  <a:schemeClr val="tx2"/>
                </a:solidFill>
                <a:latin typeface="华文细黑" panose="02010600040101010101" pitchFamily="2" charset="-122"/>
                <a:ea typeface="华文细黑" panose="02010600040101010101" pitchFamily="2" charset="-122"/>
              </a:rPr>
              <a:t>使用</a:t>
            </a:r>
            <a:r>
              <a:rPr lang="zh-CN" altLang="en-US" sz="1400" b="1" dirty="0" smtClean="0">
                <a:solidFill>
                  <a:schemeClr val="tx2"/>
                </a:solidFill>
                <a:latin typeface="华文细黑" panose="02010600040101010101" pitchFamily="2" charset="-122"/>
                <a:ea typeface="华文细黑" panose="02010600040101010101" pitchFamily="2" charset="-122"/>
              </a:rPr>
              <a:t>机制和拥塞控制算法</a:t>
            </a:r>
            <a:r>
              <a:rPr lang="zh-CN" altLang="en-US" sz="1200" dirty="0" smtClean="0">
                <a:solidFill>
                  <a:schemeClr val="tx2"/>
                </a:solidFill>
                <a:latin typeface="华文细黑" panose="02010600040101010101" pitchFamily="2" charset="-122"/>
                <a:ea typeface="华文细黑" panose="02010600040101010101" pitchFamily="2" charset="-122"/>
              </a:rPr>
              <a:t>；</a:t>
            </a:r>
            <a:endParaRPr lang="zh-CN" altLang="en-US" sz="1200" b="0" dirty="0">
              <a:solidFill>
                <a:schemeClr val="tx2"/>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14480110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4123" y="0"/>
            <a:ext cx="10975975" cy="1143000"/>
          </a:xfrm>
        </p:spPr>
        <p:txBody>
          <a:bodyPr/>
          <a:lstStyle/>
          <a:p>
            <a:r>
              <a:rPr lang="zh-CN" altLang="en-US" b="1" dirty="0" smtClean="0"/>
              <a:t>目标</a:t>
            </a:r>
            <a:endParaRPr lang="zh-CN" altLang="en-US" b="1" dirty="0"/>
          </a:p>
        </p:txBody>
      </p:sp>
      <p:grpSp>
        <p:nvGrpSpPr>
          <p:cNvPr id="18" name="组合 17"/>
          <p:cNvGrpSpPr/>
          <p:nvPr/>
        </p:nvGrpSpPr>
        <p:grpSpPr>
          <a:xfrm>
            <a:off x="235671" y="1333499"/>
            <a:ext cx="11572877" cy="4124326"/>
            <a:chOff x="361949" y="1638299"/>
            <a:chExt cx="11572877" cy="3333751"/>
          </a:xfrm>
        </p:grpSpPr>
        <p:sp>
          <p:nvSpPr>
            <p:cNvPr id="4" name="圆角矩形 3"/>
            <p:cNvSpPr/>
            <p:nvPr/>
          </p:nvSpPr>
          <p:spPr>
            <a:xfrm>
              <a:off x="361949" y="2076450"/>
              <a:ext cx="3667126" cy="2657475"/>
            </a:xfrm>
            <a:prstGeom prst="roundRect">
              <a:avLst/>
            </a:prstGeom>
            <a:noFill/>
            <a:ln w="19050" cap="flat" cmpd="sng" algn="ctr">
              <a:solidFill>
                <a:schemeClr val="tx1">
                  <a:lumMod val="65000"/>
                  <a:lumOff val="35000"/>
                </a:schemeClr>
              </a:solid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ctr" anchorCtr="1" forceAA="0" compatLnSpc="1">
              <a:prstTxWarp prst="textNoShape">
                <a:avLst/>
              </a:prstTxWarp>
              <a:noAutofit/>
            </a:bodyPr>
            <a:lstStyle/>
            <a:p>
              <a:pPr algn="ctr" defTabSz="877888" eaLnBrk="0" hangingPunct="0">
                <a:lnSpc>
                  <a:spcPts val="1500"/>
                </a:lnSpc>
                <a:buClrTx/>
              </a:pPr>
              <a:endParaRPr lang="zh-CN" altLang="en-US" sz="1400" b="0" dirty="0" smtClean="0">
                <a:latin typeface="+mn-ea"/>
                <a:ea typeface="+mn-ea"/>
              </a:endParaRPr>
            </a:p>
          </p:txBody>
        </p:sp>
        <p:sp>
          <p:nvSpPr>
            <p:cNvPr id="5" name="文本框 4"/>
            <p:cNvSpPr txBox="1"/>
            <p:nvPr/>
          </p:nvSpPr>
          <p:spPr>
            <a:xfrm>
              <a:off x="884095" y="2202448"/>
              <a:ext cx="2622834" cy="338554"/>
            </a:xfrm>
            <a:prstGeom prst="rect">
              <a:avLst/>
            </a:prstGeom>
            <a:noFill/>
          </p:spPr>
          <p:txBody>
            <a:bodyPr wrap="none" rtlCol="0">
              <a:spAutoFit/>
            </a:bodyPr>
            <a:lstStyle/>
            <a:p>
              <a:pPr>
                <a:buNone/>
              </a:pPr>
              <a:r>
                <a:rPr lang="en-US" altLang="zh-CN" sz="1600" b="1" dirty="0" smtClean="0">
                  <a:latin typeface="华文细黑" panose="02010600040101010101" pitchFamily="2" charset="-122"/>
                  <a:ea typeface="华文细黑" panose="02010600040101010101" pitchFamily="2" charset="-122"/>
                </a:rPr>
                <a:t>Proprietary HPC Network</a:t>
              </a:r>
              <a:endParaRPr lang="zh-CN" altLang="en-US" sz="1600" b="1" dirty="0">
                <a:latin typeface="华文细黑" panose="02010600040101010101" pitchFamily="2" charset="-122"/>
                <a:ea typeface="华文细黑" panose="02010600040101010101" pitchFamily="2" charset="-122"/>
              </a:endParaRPr>
            </a:p>
          </p:txBody>
        </p:sp>
        <p:sp>
          <p:nvSpPr>
            <p:cNvPr id="6" name="矩形 5"/>
            <p:cNvSpPr/>
            <p:nvPr/>
          </p:nvSpPr>
          <p:spPr>
            <a:xfrm>
              <a:off x="600435" y="2590800"/>
              <a:ext cx="3200040" cy="733425"/>
            </a:xfrm>
            <a:prstGeom prst="rect">
              <a:avLst/>
            </a:prstGeom>
            <a:solidFill>
              <a:srgbClr val="FFC000"/>
            </a:solidFill>
            <a:ln w="9525" cap="flat" cmpd="sng" algn="ctr">
              <a:solidFill>
                <a:srgbClr val="FFC000"/>
              </a:solid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ctr" anchorCtr="1" forceAA="0" compatLnSpc="1">
              <a:prstTxWarp prst="textNoShape">
                <a:avLst/>
              </a:prstTxWarp>
              <a:noAutofit/>
            </a:bodyPr>
            <a:lstStyle/>
            <a:p>
              <a:pPr marL="285750" indent="-285750" defTabSz="877888" eaLnBrk="0" hangingPunct="0">
                <a:lnSpc>
                  <a:spcPts val="1500"/>
                </a:lnSpc>
                <a:buClrTx/>
                <a:buFont typeface="Arial" panose="020B0604020202020204" pitchFamily="34" charset="0"/>
                <a:buChar char="•"/>
              </a:pPr>
              <a:r>
                <a:rPr lang="en-US" altLang="zh-CN" sz="1400" b="0" dirty="0" smtClean="0">
                  <a:latin typeface="华文细黑" panose="02010600040101010101" pitchFamily="2" charset="-122"/>
                  <a:ea typeface="华文细黑" panose="02010600040101010101" pitchFamily="2" charset="-122"/>
                </a:rPr>
                <a:t>Proprietary</a:t>
              </a:r>
            </a:p>
            <a:p>
              <a:pPr marL="285750" indent="-285750" defTabSz="877888" eaLnBrk="0" hangingPunct="0">
                <a:lnSpc>
                  <a:spcPts val="1500"/>
                </a:lnSpc>
                <a:buClrTx/>
                <a:buFont typeface="Arial" panose="020B0604020202020204" pitchFamily="34" charset="0"/>
                <a:buChar char="•"/>
              </a:pPr>
              <a:r>
                <a:rPr lang="en-US" altLang="zh-CN" sz="1400" dirty="0" smtClean="0">
                  <a:latin typeface="华文细黑" panose="02010600040101010101" pitchFamily="2" charset="-122"/>
                  <a:ea typeface="华文细黑" panose="02010600040101010101" pitchFamily="2" charset="-122"/>
                </a:rPr>
                <a:t>Non-commodity technology</a:t>
              </a:r>
            </a:p>
            <a:p>
              <a:pPr marL="285750" indent="-285750" defTabSz="877888" eaLnBrk="0" hangingPunct="0">
                <a:lnSpc>
                  <a:spcPts val="1500"/>
                </a:lnSpc>
                <a:buClrTx/>
                <a:buFont typeface="Arial" panose="020B0604020202020204" pitchFamily="34" charset="0"/>
                <a:buChar char="•"/>
              </a:pPr>
              <a:r>
                <a:rPr lang="en-US" altLang="zh-CN" sz="1400" b="0" dirty="0" smtClean="0">
                  <a:latin typeface="华文细黑" panose="02010600040101010101" pitchFamily="2" charset="-122"/>
                  <a:ea typeface="华文细黑" panose="02010600040101010101" pitchFamily="2" charset="-122"/>
                </a:rPr>
                <a:t>HPC interconnect only</a:t>
              </a:r>
              <a:endParaRPr lang="zh-CN" altLang="en-US" sz="1400" b="0" dirty="0" smtClean="0">
                <a:latin typeface="华文细黑" panose="02010600040101010101" pitchFamily="2" charset="-122"/>
                <a:ea typeface="华文细黑" panose="02010600040101010101" pitchFamily="2" charset="-122"/>
              </a:endParaRPr>
            </a:p>
          </p:txBody>
        </p:sp>
        <p:sp>
          <p:nvSpPr>
            <p:cNvPr id="7" name="矩形 6"/>
            <p:cNvSpPr/>
            <p:nvPr/>
          </p:nvSpPr>
          <p:spPr>
            <a:xfrm>
              <a:off x="600435" y="3481387"/>
              <a:ext cx="3200040" cy="1033463"/>
            </a:xfrm>
            <a:prstGeom prst="rect">
              <a:avLst/>
            </a:prstGeom>
            <a:solidFill>
              <a:srgbClr val="92D050"/>
            </a:solidFill>
            <a:ln w="9525" cap="flat" cmpd="sng" algn="ctr">
              <a:solidFill>
                <a:srgbClr val="92D050"/>
              </a:solid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ctr" anchorCtr="1" forceAA="0" compatLnSpc="1">
              <a:prstTxWarp prst="textNoShape">
                <a:avLst/>
              </a:prstTxWarp>
              <a:noAutofit/>
            </a:bodyPr>
            <a:lstStyle/>
            <a:p>
              <a:pPr marL="285750" indent="-285750" defTabSz="877888" eaLnBrk="0" hangingPunct="0">
                <a:lnSpc>
                  <a:spcPts val="1500"/>
                </a:lnSpc>
                <a:buClrTx/>
                <a:buFont typeface="Arial" panose="020B0604020202020204" pitchFamily="34" charset="0"/>
                <a:buChar char="•"/>
              </a:pPr>
              <a:r>
                <a:rPr lang="en-US" altLang="zh-CN" sz="1400" b="0" dirty="0" smtClean="0">
                  <a:latin typeface="华文细黑" panose="02010600040101010101" pitchFamily="2" charset="-122"/>
                  <a:ea typeface="华文细黑" panose="02010600040101010101" pitchFamily="2" charset="-122"/>
                </a:rPr>
                <a:t>Good support for HPC features</a:t>
              </a:r>
            </a:p>
            <a:p>
              <a:pPr marL="285750" indent="-285750" defTabSz="877888" eaLnBrk="0" hangingPunct="0">
                <a:lnSpc>
                  <a:spcPts val="1500"/>
                </a:lnSpc>
                <a:buClrTx/>
                <a:buFont typeface="Arial" panose="020B0604020202020204" pitchFamily="34" charset="0"/>
                <a:buChar char="•"/>
              </a:pPr>
              <a:r>
                <a:rPr lang="en-US" altLang="zh-CN" sz="1400" dirty="0" smtClean="0">
                  <a:latin typeface="华文细黑" panose="02010600040101010101" pitchFamily="2" charset="-122"/>
                  <a:ea typeface="华文细黑" panose="02010600040101010101" pitchFamily="2" charset="-122"/>
                </a:rPr>
                <a:t>Low latency</a:t>
              </a:r>
            </a:p>
            <a:p>
              <a:pPr marL="285750" indent="-285750" defTabSz="877888" eaLnBrk="0" hangingPunct="0">
                <a:lnSpc>
                  <a:spcPts val="1500"/>
                </a:lnSpc>
                <a:buClrTx/>
                <a:buFont typeface="Arial" panose="020B0604020202020204" pitchFamily="34" charset="0"/>
                <a:buChar char="•"/>
              </a:pPr>
              <a:r>
                <a:rPr lang="en-US" altLang="zh-CN" sz="1400" dirty="0">
                  <a:latin typeface="华文细黑" panose="02010600040101010101" pitchFamily="2" charset="-122"/>
                  <a:ea typeface="华文细黑" panose="02010600040101010101" pitchFamily="2" charset="-122"/>
                </a:rPr>
                <a:t>Efficient for small to large payloads </a:t>
              </a:r>
              <a:endParaRPr lang="en-US" altLang="zh-CN" sz="1400" dirty="0" smtClean="0">
                <a:latin typeface="华文细黑" panose="02010600040101010101" pitchFamily="2" charset="-122"/>
                <a:ea typeface="华文细黑" panose="02010600040101010101" pitchFamily="2" charset="-122"/>
              </a:endParaRPr>
            </a:p>
            <a:p>
              <a:pPr marL="285750" indent="-285750" defTabSz="877888" eaLnBrk="0" hangingPunct="0">
                <a:lnSpc>
                  <a:spcPts val="1500"/>
                </a:lnSpc>
                <a:buClrTx/>
                <a:buFont typeface="Arial" panose="020B0604020202020204" pitchFamily="34" charset="0"/>
                <a:buChar char="•"/>
              </a:pPr>
              <a:r>
                <a:rPr lang="en-US" altLang="zh-CN" sz="1400" dirty="0">
                  <a:latin typeface="华文细黑" panose="02010600040101010101" pitchFamily="2" charset="-122"/>
                  <a:ea typeface="华文细黑" panose="02010600040101010101" pitchFamily="2" charset="-122"/>
                </a:rPr>
                <a:t>Good scalability for HPC </a:t>
              </a:r>
              <a:endParaRPr lang="zh-CN" altLang="en-US" sz="1400" b="0" dirty="0" smtClean="0">
                <a:latin typeface="+mn-ea"/>
                <a:ea typeface="+mn-ea"/>
              </a:endParaRPr>
            </a:p>
          </p:txBody>
        </p:sp>
        <p:sp>
          <p:nvSpPr>
            <p:cNvPr id="8" name="圆角矩形 7"/>
            <p:cNvSpPr/>
            <p:nvPr/>
          </p:nvSpPr>
          <p:spPr>
            <a:xfrm>
              <a:off x="8267700" y="2076450"/>
              <a:ext cx="3667126" cy="2657475"/>
            </a:xfrm>
            <a:prstGeom prst="roundRect">
              <a:avLst/>
            </a:prstGeom>
            <a:noFill/>
            <a:ln w="19050" cap="flat" cmpd="sng" algn="ctr">
              <a:solidFill>
                <a:schemeClr val="tx1">
                  <a:lumMod val="65000"/>
                  <a:lumOff val="35000"/>
                </a:schemeClr>
              </a:solid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ctr" anchorCtr="1" forceAA="0" compatLnSpc="1">
              <a:prstTxWarp prst="textNoShape">
                <a:avLst/>
              </a:prstTxWarp>
              <a:noAutofit/>
            </a:bodyPr>
            <a:lstStyle/>
            <a:p>
              <a:pPr algn="ctr" defTabSz="877888" eaLnBrk="0" hangingPunct="0">
                <a:lnSpc>
                  <a:spcPts val="1500"/>
                </a:lnSpc>
                <a:buClrTx/>
              </a:pPr>
              <a:endParaRPr lang="zh-CN" altLang="en-US" sz="1400" b="0" dirty="0" smtClean="0">
                <a:latin typeface="+mn-ea"/>
                <a:ea typeface="+mn-ea"/>
              </a:endParaRPr>
            </a:p>
          </p:txBody>
        </p:sp>
        <p:sp>
          <p:nvSpPr>
            <p:cNvPr id="9" name="文本框 8"/>
            <p:cNvSpPr txBox="1"/>
            <p:nvPr/>
          </p:nvSpPr>
          <p:spPr>
            <a:xfrm>
              <a:off x="9542321" y="2164348"/>
              <a:ext cx="1015021" cy="338554"/>
            </a:xfrm>
            <a:prstGeom prst="rect">
              <a:avLst/>
            </a:prstGeom>
            <a:noFill/>
          </p:spPr>
          <p:txBody>
            <a:bodyPr wrap="none" rtlCol="0">
              <a:spAutoFit/>
            </a:bodyPr>
            <a:lstStyle/>
            <a:p>
              <a:pPr>
                <a:buNone/>
              </a:pPr>
              <a:r>
                <a:rPr lang="en-US" altLang="zh-CN" sz="1600" b="1" dirty="0" smtClean="0">
                  <a:latin typeface="华文细黑" panose="02010600040101010101" pitchFamily="2" charset="-122"/>
                  <a:ea typeface="华文细黑" panose="02010600040101010101" pitchFamily="2" charset="-122"/>
                </a:rPr>
                <a:t>Ethernet</a:t>
              </a:r>
              <a:endParaRPr lang="zh-CN" altLang="en-US" sz="1600" b="1" dirty="0">
                <a:latin typeface="华文细黑" panose="02010600040101010101" pitchFamily="2" charset="-122"/>
                <a:ea typeface="华文细黑" panose="02010600040101010101" pitchFamily="2" charset="-122"/>
              </a:endParaRPr>
            </a:p>
          </p:txBody>
        </p:sp>
        <p:sp>
          <p:nvSpPr>
            <p:cNvPr id="10" name="矩形 9"/>
            <p:cNvSpPr/>
            <p:nvPr/>
          </p:nvSpPr>
          <p:spPr>
            <a:xfrm>
              <a:off x="8506186" y="2590800"/>
              <a:ext cx="3200040" cy="733425"/>
            </a:xfrm>
            <a:prstGeom prst="rect">
              <a:avLst/>
            </a:prstGeom>
            <a:solidFill>
              <a:srgbClr val="92D050"/>
            </a:solidFill>
            <a:ln w="9525" cap="flat" cmpd="sng" algn="ctr">
              <a:solidFill>
                <a:srgbClr val="92D050"/>
              </a:solid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ctr" anchorCtr="1" forceAA="0" compatLnSpc="1">
              <a:prstTxWarp prst="textNoShape">
                <a:avLst/>
              </a:prstTxWarp>
              <a:noAutofit/>
            </a:bodyPr>
            <a:lstStyle/>
            <a:p>
              <a:pPr marL="285750" indent="-285750" defTabSz="877888" eaLnBrk="0" hangingPunct="0">
                <a:lnSpc>
                  <a:spcPts val="1500"/>
                </a:lnSpc>
                <a:buFont typeface="Arial" panose="020B0604020202020204" pitchFamily="34" charset="0"/>
                <a:buChar char="•"/>
              </a:pPr>
              <a:r>
                <a:rPr lang="en-US" altLang="zh-CN" sz="1400" dirty="0">
                  <a:latin typeface="华文细黑" panose="02010600040101010101" pitchFamily="2" charset="-122"/>
                  <a:ea typeface="华文细黑" panose="02010600040101010101" pitchFamily="2" charset="-122"/>
                </a:rPr>
                <a:t>Standard based/interoperable</a:t>
              </a:r>
            </a:p>
            <a:p>
              <a:pPr marL="285750" indent="-285750" defTabSz="877888" eaLnBrk="0" hangingPunct="0">
                <a:lnSpc>
                  <a:spcPts val="1500"/>
                </a:lnSpc>
                <a:buFont typeface="Arial" panose="020B0604020202020204" pitchFamily="34" charset="0"/>
                <a:buChar char="•"/>
              </a:pPr>
              <a:r>
                <a:rPr lang="en-US" altLang="zh-CN" sz="1400" dirty="0">
                  <a:latin typeface="华文细黑" panose="02010600040101010101" pitchFamily="2" charset="-122"/>
                  <a:ea typeface="华文细黑" panose="02010600040101010101" pitchFamily="2" charset="-122"/>
                </a:rPr>
                <a:t>Commodity technology</a:t>
              </a:r>
            </a:p>
            <a:p>
              <a:pPr marL="285750" indent="-285750" defTabSz="877888" eaLnBrk="0" hangingPunct="0">
                <a:lnSpc>
                  <a:spcPts val="1500"/>
                </a:lnSpc>
                <a:buFont typeface="Arial" panose="020B0604020202020204" pitchFamily="34" charset="0"/>
                <a:buChar char="•"/>
              </a:pPr>
              <a:r>
                <a:rPr lang="en-US" altLang="zh-CN" sz="1400" dirty="0">
                  <a:latin typeface="华文细黑" panose="02010600040101010101" pitchFamily="2" charset="-122"/>
                  <a:ea typeface="华文细黑" panose="02010600040101010101" pitchFamily="2" charset="-122"/>
                </a:rPr>
                <a:t>Converged network</a:t>
              </a:r>
              <a:endParaRPr lang="zh-CN" altLang="en-US" sz="1400" dirty="0">
                <a:latin typeface="华文细黑" panose="02010600040101010101" pitchFamily="2" charset="-122"/>
                <a:ea typeface="华文细黑" panose="02010600040101010101" pitchFamily="2" charset="-122"/>
              </a:endParaRPr>
            </a:p>
          </p:txBody>
        </p:sp>
        <p:sp>
          <p:nvSpPr>
            <p:cNvPr id="11" name="矩形 10"/>
            <p:cNvSpPr/>
            <p:nvPr/>
          </p:nvSpPr>
          <p:spPr>
            <a:xfrm>
              <a:off x="8506186" y="3481387"/>
              <a:ext cx="3200040" cy="1033463"/>
            </a:xfrm>
            <a:prstGeom prst="rect">
              <a:avLst/>
            </a:prstGeom>
            <a:solidFill>
              <a:srgbClr val="FFC000"/>
            </a:solidFill>
            <a:ln w="9525" cap="flat" cmpd="sng" algn="ctr">
              <a:solidFill>
                <a:srgbClr val="FFC000"/>
              </a:solid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ctr" anchorCtr="1" forceAA="0" compatLnSpc="1">
              <a:prstTxWarp prst="textNoShape">
                <a:avLst/>
              </a:prstTxWarp>
              <a:noAutofit/>
            </a:bodyPr>
            <a:lstStyle/>
            <a:p>
              <a:pPr marL="285750" indent="-285750" defTabSz="877888" eaLnBrk="0" hangingPunct="0">
                <a:lnSpc>
                  <a:spcPts val="1500"/>
                </a:lnSpc>
                <a:buFont typeface="Arial" panose="020B0604020202020204" pitchFamily="34" charset="0"/>
                <a:buChar char="•"/>
              </a:pPr>
              <a:r>
                <a:rPr lang="en-US" altLang="zh-CN" sz="1400" dirty="0">
                  <a:latin typeface="华文细黑" panose="02010600040101010101" pitchFamily="2" charset="-122"/>
                  <a:ea typeface="华文细黑" panose="02010600040101010101" pitchFamily="2" charset="-122"/>
                </a:rPr>
                <a:t>Limited HPC features</a:t>
              </a:r>
            </a:p>
            <a:p>
              <a:pPr marL="285750" indent="-285750" defTabSz="877888" eaLnBrk="0" hangingPunct="0">
                <a:lnSpc>
                  <a:spcPts val="1500"/>
                </a:lnSpc>
                <a:buFont typeface="Arial" panose="020B0604020202020204" pitchFamily="34" charset="0"/>
                <a:buChar char="•"/>
              </a:pPr>
              <a:r>
                <a:rPr lang="en-US" altLang="zh-CN" sz="1400" dirty="0">
                  <a:latin typeface="华文细黑" panose="02010600040101010101" pitchFamily="2" charset="-122"/>
                  <a:ea typeface="华文细黑" panose="02010600040101010101" pitchFamily="2" charset="-122"/>
                </a:rPr>
                <a:t>High Latency</a:t>
              </a:r>
            </a:p>
            <a:p>
              <a:pPr marL="285750" indent="-285750" defTabSz="877888" eaLnBrk="0" hangingPunct="0">
                <a:lnSpc>
                  <a:spcPts val="1500"/>
                </a:lnSpc>
                <a:buFont typeface="Arial" panose="020B0604020202020204" pitchFamily="34" charset="0"/>
                <a:buChar char="•"/>
              </a:pPr>
              <a:r>
                <a:rPr lang="en-US" altLang="zh-CN" sz="1400" dirty="0">
                  <a:latin typeface="华文细黑" panose="02010600040101010101" pitchFamily="2" charset="-122"/>
                  <a:ea typeface="华文细黑" panose="02010600040101010101" pitchFamily="2" charset="-122"/>
                </a:rPr>
                <a:t>Efficient for large payloads only</a:t>
              </a:r>
            </a:p>
            <a:p>
              <a:pPr marL="285750" indent="-285750" defTabSz="877888" eaLnBrk="0" hangingPunct="0">
                <a:lnSpc>
                  <a:spcPts val="1500"/>
                </a:lnSpc>
                <a:buFont typeface="Arial" panose="020B0604020202020204" pitchFamily="34" charset="0"/>
                <a:buChar char="•"/>
              </a:pPr>
              <a:r>
                <a:rPr lang="en-US" altLang="zh-CN" sz="1400" dirty="0">
                  <a:latin typeface="华文细黑" panose="02010600040101010101" pitchFamily="2" charset="-122"/>
                  <a:ea typeface="华文细黑" panose="02010600040101010101" pitchFamily="2" charset="-122"/>
                </a:rPr>
                <a:t>Limited Scalability for HPC</a:t>
              </a:r>
              <a:endParaRPr lang="zh-CN" altLang="en-US" sz="1400" dirty="0">
                <a:latin typeface="华文细黑" panose="02010600040101010101" pitchFamily="2" charset="-122"/>
                <a:ea typeface="华文细黑" panose="02010600040101010101" pitchFamily="2" charset="-122"/>
              </a:endParaRPr>
            </a:p>
          </p:txBody>
        </p:sp>
        <p:sp>
          <p:nvSpPr>
            <p:cNvPr id="12" name="圆角矩形 11"/>
            <p:cNvSpPr/>
            <p:nvPr/>
          </p:nvSpPr>
          <p:spPr>
            <a:xfrm>
              <a:off x="4324712" y="1638299"/>
              <a:ext cx="3667126" cy="3333751"/>
            </a:xfrm>
            <a:prstGeom prst="roundRect">
              <a:avLst/>
            </a:prstGeom>
            <a:noFill/>
            <a:ln w="19050" cap="flat" cmpd="sng" algn="ctr">
              <a:solidFill>
                <a:schemeClr val="tx1">
                  <a:lumMod val="65000"/>
                  <a:lumOff val="35000"/>
                </a:schemeClr>
              </a:solid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ctr" anchorCtr="1" forceAA="0" compatLnSpc="1">
              <a:prstTxWarp prst="textNoShape">
                <a:avLst/>
              </a:prstTxWarp>
              <a:noAutofit/>
            </a:bodyPr>
            <a:lstStyle/>
            <a:p>
              <a:pPr algn="ctr" defTabSz="877888" eaLnBrk="0" hangingPunct="0">
                <a:lnSpc>
                  <a:spcPts val="1500"/>
                </a:lnSpc>
                <a:buClrTx/>
              </a:pPr>
              <a:endParaRPr lang="zh-CN" altLang="en-US" sz="1400" b="0" dirty="0" smtClean="0">
                <a:latin typeface="+mn-ea"/>
                <a:ea typeface="+mn-ea"/>
              </a:endParaRPr>
            </a:p>
          </p:txBody>
        </p:sp>
        <p:sp>
          <p:nvSpPr>
            <p:cNvPr id="13" name="文本框 12"/>
            <p:cNvSpPr txBox="1"/>
            <p:nvPr/>
          </p:nvSpPr>
          <p:spPr>
            <a:xfrm>
              <a:off x="5084904" y="1726911"/>
              <a:ext cx="2146742" cy="461665"/>
            </a:xfrm>
            <a:prstGeom prst="rect">
              <a:avLst/>
            </a:prstGeom>
            <a:noFill/>
          </p:spPr>
          <p:txBody>
            <a:bodyPr wrap="none" rtlCol="0">
              <a:spAutoFit/>
            </a:bodyPr>
            <a:lstStyle/>
            <a:p>
              <a:pPr>
                <a:buNone/>
              </a:pPr>
              <a:r>
                <a:rPr lang="en-US" altLang="zh-CN" sz="2400" b="1" dirty="0" smtClean="0">
                  <a:solidFill>
                    <a:srgbClr val="FF0000"/>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rPr>
                <a:t>HPC Ethernet</a:t>
              </a:r>
              <a:endParaRPr lang="zh-CN" altLang="en-US" sz="2400" b="1" dirty="0">
                <a:solidFill>
                  <a:srgbClr val="FF0000"/>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p:txBody>
        </p:sp>
        <p:sp>
          <p:nvSpPr>
            <p:cNvPr id="14" name="矩形 13"/>
            <p:cNvSpPr/>
            <p:nvPr/>
          </p:nvSpPr>
          <p:spPr>
            <a:xfrm>
              <a:off x="4563198" y="2231024"/>
              <a:ext cx="3200040" cy="969376"/>
            </a:xfrm>
            <a:prstGeom prst="rect">
              <a:avLst/>
            </a:prstGeom>
            <a:solidFill>
              <a:srgbClr val="92D050"/>
            </a:solidFill>
            <a:ln w="9525" cap="flat" cmpd="sng" algn="ctr">
              <a:solidFill>
                <a:srgbClr val="92D050"/>
              </a:solid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ctr" anchorCtr="1" forceAA="0" compatLnSpc="1">
              <a:prstTxWarp prst="textNoShape">
                <a:avLst/>
              </a:prstTxWarp>
              <a:noAutofit/>
            </a:bodyPr>
            <a:lstStyle/>
            <a:p>
              <a:pPr marL="285750" indent="-285750" defTabSz="877888" eaLnBrk="0" hangingPunct="0">
                <a:buFont typeface="Arial" panose="020B0604020202020204" pitchFamily="34" charset="0"/>
                <a:buChar char="•"/>
              </a:pPr>
              <a:r>
                <a:rPr lang="en-US" altLang="zh-CN" b="1" dirty="0">
                  <a:latin typeface="华文细黑" panose="02010600040101010101" pitchFamily="2" charset="-122"/>
                  <a:ea typeface="华文细黑" panose="02010600040101010101" pitchFamily="2" charset="-122"/>
                </a:rPr>
                <a:t>Standard based/interoperable</a:t>
              </a:r>
            </a:p>
            <a:p>
              <a:pPr marL="285750" indent="-285750" defTabSz="877888" eaLnBrk="0" hangingPunct="0">
                <a:buFont typeface="Arial" panose="020B0604020202020204" pitchFamily="34" charset="0"/>
                <a:buChar char="•"/>
              </a:pPr>
              <a:r>
                <a:rPr lang="en-US" altLang="zh-CN" b="1" dirty="0">
                  <a:latin typeface="华文细黑" panose="02010600040101010101" pitchFamily="2" charset="-122"/>
                  <a:ea typeface="华文细黑" panose="02010600040101010101" pitchFamily="2" charset="-122"/>
                </a:rPr>
                <a:t>Commodity technology</a:t>
              </a:r>
            </a:p>
            <a:p>
              <a:pPr marL="285750" indent="-285750" defTabSz="877888" eaLnBrk="0" hangingPunct="0">
                <a:buFont typeface="Arial" panose="020B0604020202020204" pitchFamily="34" charset="0"/>
                <a:buChar char="•"/>
              </a:pPr>
              <a:r>
                <a:rPr lang="en-US" altLang="zh-CN" b="1" dirty="0">
                  <a:latin typeface="华文细黑" panose="02010600040101010101" pitchFamily="2" charset="-122"/>
                  <a:ea typeface="华文细黑" panose="02010600040101010101" pitchFamily="2" charset="-122"/>
                </a:rPr>
                <a:t>Converged network</a:t>
              </a:r>
              <a:endParaRPr lang="zh-CN" altLang="en-US" b="1" dirty="0">
                <a:latin typeface="华文细黑" panose="02010600040101010101" pitchFamily="2" charset="-122"/>
                <a:ea typeface="华文细黑" panose="02010600040101010101" pitchFamily="2" charset="-122"/>
              </a:endParaRPr>
            </a:p>
          </p:txBody>
        </p:sp>
        <p:sp>
          <p:nvSpPr>
            <p:cNvPr id="15" name="矩形 14"/>
            <p:cNvSpPr/>
            <p:nvPr/>
          </p:nvSpPr>
          <p:spPr>
            <a:xfrm>
              <a:off x="4563198" y="3324225"/>
              <a:ext cx="3200040" cy="1409701"/>
            </a:xfrm>
            <a:prstGeom prst="rect">
              <a:avLst/>
            </a:prstGeom>
            <a:solidFill>
              <a:srgbClr val="92D050"/>
            </a:solidFill>
            <a:ln w="9525" cap="flat" cmpd="sng" algn="ctr">
              <a:solidFill>
                <a:srgbClr val="92D050"/>
              </a:solid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ctr" anchorCtr="1" forceAA="0" compatLnSpc="1">
              <a:prstTxWarp prst="textNoShape">
                <a:avLst/>
              </a:prstTxWarp>
              <a:noAutofit/>
            </a:bodyPr>
            <a:lstStyle/>
            <a:p>
              <a:pPr marL="285750" indent="-285750" defTabSz="877888" eaLnBrk="0" hangingPunct="0">
                <a:buClrTx/>
                <a:buFont typeface="Arial" panose="020B0604020202020204" pitchFamily="34" charset="0"/>
                <a:buChar char="•"/>
              </a:pPr>
              <a:r>
                <a:rPr lang="en-US" altLang="zh-CN" b="1" dirty="0">
                  <a:latin typeface="华文细黑" panose="02010600040101010101" pitchFamily="2" charset="-122"/>
                  <a:ea typeface="华文细黑" panose="02010600040101010101" pitchFamily="2" charset="-122"/>
                </a:rPr>
                <a:t>Good support for HPC features</a:t>
              </a:r>
            </a:p>
            <a:p>
              <a:pPr marL="285750" indent="-285750" defTabSz="877888" eaLnBrk="0" hangingPunct="0">
                <a:buClrTx/>
                <a:buFont typeface="Arial" panose="020B0604020202020204" pitchFamily="34" charset="0"/>
                <a:buChar char="•"/>
              </a:pPr>
              <a:r>
                <a:rPr lang="en-US" altLang="zh-CN" b="1" dirty="0">
                  <a:latin typeface="华文细黑" panose="02010600040101010101" pitchFamily="2" charset="-122"/>
                  <a:ea typeface="华文细黑" panose="02010600040101010101" pitchFamily="2" charset="-122"/>
                </a:rPr>
                <a:t>Low latency</a:t>
              </a:r>
            </a:p>
            <a:p>
              <a:pPr marL="285750" indent="-285750" defTabSz="877888" eaLnBrk="0" hangingPunct="0">
                <a:buClrTx/>
                <a:buFont typeface="Arial" panose="020B0604020202020204" pitchFamily="34" charset="0"/>
                <a:buChar char="•"/>
              </a:pPr>
              <a:r>
                <a:rPr lang="en-US" altLang="zh-CN" b="1" dirty="0">
                  <a:latin typeface="华文细黑" panose="02010600040101010101" pitchFamily="2" charset="-122"/>
                  <a:ea typeface="华文细黑" panose="02010600040101010101" pitchFamily="2" charset="-122"/>
                </a:rPr>
                <a:t>Efficient for small to large payloads </a:t>
              </a:r>
            </a:p>
            <a:p>
              <a:pPr marL="285750" indent="-285750" defTabSz="877888" eaLnBrk="0" hangingPunct="0">
                <a:buClrTx/>
                <a:buFont typeface="Arial" panose="020B0604020202020204" pitchFamily="34" charset="0"/>
                <a:buChar char="•"/>
              </a:pPr>
              <a:r>
                <a:rPr lang="en-US" altLang="zh-CN" b="1" dirty="0">
                  <a:latin typeface="华文细黑" panose="02010600040101010101" pitchFamily="2" charset="-122"/>
                  <a:ea typeface="华文细黑" panose="02010600040101010101" pitchFamily="2" charset="-122"/>
                </a:rPr>
                <a:t>Good scalability for HPC </a:t>
              </a:r>
              <a:endParaRPr lang="zh-CN" altLang="en-US" b="1" dirty="0">
                <a:latin typeface="+mn-ea"/>
              </a:endParaRPr>
            </a:p>
          </p:txBody>
        </p:sp>
      </p:grpSp>
      <p:sp>
        <p:nvSpPr>
          <p:cNvPr id="3" name="任意多边形 2"/>
          <p:cNvSpPr/>
          <p:nvPr/>
        </p:nvSpPr>
        <p:spPr>
          <a:xfrm>
            <a:off x="2667000" y="4905375"/>
            <a:ext cx="2333625" cy="593652"/>
          </a:xfrm>
          <a:custGeom>
            <a:avLst/>
            <a:gdLst>
              <a:gd name="connsiteX0" fmla="*/ 0 w 2333625"/>
              <a:gd name="connsiteY0" fmla="*/ 0 h 593652"/>
              <a:gd name="connsiteX1" fmla="*/ 657225 w 2333625"/>
              <a:gd name="connsiteY1" fmla="*/ 590550 h 593652"/>
              <a:gd name="connsiteX2" fmla="*/ 2333625 w 2333625"/>
              <a:gd name="connsiteY2" fmla="*/ 247650 h 593652"/>
            </a:gdLst>
            <a:ahLst/>
            <a:cxnLst>
              <a:cxn ang="0">
                <a:pos x="connsiteX0" y="connsiteY0"/>
              </a:cxn>
              <a:cxn ang="0">
                <a:pos x="connsiteX1" y="connsiteY1"/>
              </a:cxn>
              <a:cxn ang="0">
                <a:pos x="connsiteX2" y="connsiteY2"/>
              </a:cxn>
            </a:cxnLst>
            <a:rect l="l" t="t" r="r" b="b"/>
            <a:pathLst>
              <a:path w="2333625" h="593652">
                <a:moveTo>
                  <a:pt x="0" y="0"/>
                </a:moveTo>
                <a:cubicBezTo>
                  <a:pt x="134143" y="274637"/>
                  <a:pt x="268287" y="549275"/>
                  <a:pt x="657225" y="590550"/>
                </a:cubicBezTo>
                <a:cubicBezTo>
                  <a:pt x="1046163" y="631825"/>
                  <a:pt x="2333625" y="247650"/>
                  <a:pt x="2333625" y="247650"/>
                </a:cubicBezTo>
              </a:path>
            </a:pathLst>
          </a:custGeom>
          <a:noFill/>
          <a:ln w="28575" cap="flat" cmpd="sng" algn="ctr">
            <a:solidFill>
              <a:srgbClr val="00B050"/>
            </a:solidFill>
            <a:prstDash val="solid"/>
            <a:headEnd type="none" w="med" len="med"/>
            <a:tailEnd type="triangle" w="med" len="med"/>
          </a:ln>
          <a:effectLst/>
        </p:spPr>
        <p:txBody>
          <a:bodyPr rtlCol="0" anchor="ctr"/>
          <a:lstStyle/>
          <a:p>
            <a:pPr algn="ctr"/>
            <a:endParaRPr lang="zh-CN" altLang="en-US"/>
          </a:p>
        </p:txBody>
      </p:sp>
      <p:sp>
        <p:nvSpPr>
          <p:cNvPr id="19" name="任意多边形 18"/>
          <p:cNvSpPr/>
          <p:nvPr/>
        </p:nvSpPr>
        <p:spPr>
          <a:xfrm>
            <a:off x="7305675" y="1856695"/>
            <a:ext cx="1924050" cy="648380"/>
          </a:xfrm>
          <a:custGeom>
            <a:avLst/>
            <a:gdLst>
              <a:gd name="connsiteX0" fmla="*/ 1924050 w 1924050"/>
              <a:gd name="connsiteY0" fmla="*/ 648380 h 648380"/>
              <a:gd name="connsiteX1" fmla="*/ 1514475 w 1924050"/>
              <a:gd name="connsiteY1" fmla="*/ 162605 h 648380"/>
              <a:gd name="connsiteX2" fmla="*/ 1009650 w 1924050"/>
              <a:gd name="connsiteY2" fmla="*/ 680 h 648380"/>
              <a:gd name="connsiteX3" fmla="*/ 0 w 1924050"/>
              <a:gd name="connsiteY3" fmla="*/ 210230 h 648380"/>
            </a:gdLst>
            <a:ahLst/>
            <a:cxnLst>
              <a:cxn ang="0">
                <a:pos x="connsiteX0" y="connsiteY0"/>
              </a:cxn>
              <a:cxn ang="0">
                <a:pos x="connsiteX1" y="connsiteY1"/>
              </a:cxn>
              <a:cxn ang="0">
                <a:pos x="connsiteX2" y="connsiteY2"/>
              </a:cxn>
              <a:cxn ang="0">
                <a:pos x="connsiteX3" y="connsiteY3"/>
              </a:cxn>
            </a:cxnLst>
            <a:rect l="l" t="t" r="r" b="b"/>
            <a:pathLst>
              <a:path w="1924050" h="648380">
                <a:moveTo>
                  <a:pt x="1924050" y="648380"/>
                </a:moveTo>
                <a:cubicBezTo>
                  <a:pt x="1795462" y="459467"/>
                  <a:pt x="1666875" y="270555"/>
                  <a:pt x="1514475" y="162605"/>
                </a:cubicBezTo>
                <a:cubicBezTo>
                  <a:pt x="1362075" y="54655"/>
                  <a:pt x="1262062" y="-7257"/>
                  <a:pt x="1009650" y="680"/>
                </a:cubicBezTo>
                <a:cubicBezTo>
                  <a:pt x="757238" y="8617"/>
                  <a:pt x="378619" y="109423"/>
                  <a:pt x="0" y="210230"/>
                </a:cubicBezTo>
              </a:path>
            </a:pathLst>
          </a:custGeom>
          <a:noFill/>
          <a:ln w="28575" cap="flat" cmpd="sng" algn="ctr">
            <a:solidFill>
              <a:srgbClr val="009900"/>
            </a:solidFill>
            <a:prstDash val="solid"/>
            <a:headEnd type="none" w="med" len="med"/>
            <a:tailEnd type="triangle" w="med" len="med"/>
          </a:ln>
          <a:effectLst/>
        </p:spPr>
        <p:txBody>
          <a:bodyPr rtlCol="0" anchor="ctr"/>
          <a:lstStyle/>
          <a:p>
            <a:pPr algn="ctr"/>
            <a:endParaRPr lang="zh-CN" altLang="en-US"/>
          </a:p>
        </p:txBody>
      </p:sp>
    </p:spTree>
    <p:extLst>
      <p:ext uri="{BB962C8B-B14F-4D97-AF65-F5344CB8AC3E}">
        <p14:creationId xmlns:p14="http://schemas.microsoft.com/office/powerpoint/2010/main" val="545559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2180" y="0"/>
            <a:ext cx="10975975" cy="953096"/>
          </a:xfrm>
        </p:spPr>
        <p:txBody>
          <a:bodyPr/>
          <a:lstStyle/>
          <a:p>
            <a:r>
              <a:rPr lang="zh-CN" altLang="en-US" b="1" dirty="0" smtClean="0"/>
              <a:t>产业生态、标准工作介绍</a:t>
            </a:r>
            <a:endParaRPr lang="zh-CN" altLang="en-US" b="1" dirty="0"/>
          </a:p>
        </p:txBody>
      </p:sp>
      <p:grpSp>
        <p:nvGrpSpPr>
          <p:cNvPr id="8" name="组合 7"/>
          <p:cNvGrpSpPr/>
          <p:nvPr/>
        </p:nvGrpSpPr>
        <p:grpSpPr>
          <a:xfrm>
            <a:off x="195006" y="940922"/>
            <a:ext cx="5865644" cy="1696579"/>
            <a:chOff x="175955" y="1143000"/>
            <a:chExt cx="6092493" cy="1696579"/>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955" y="1143000"/>
              <a:ext cx="3176845" cy="1696579"/>
            </a:xfrm>
            <a:prstGeom prst="rect">
              <a:avLst/>
            </a:prstGeom>
          </p:spPr>
        </p:pic>
        <p:pic>
          <p:nvPicPr>
            <p:cNvPr id="5" name="图片 4"/>
            <p:cNvPicPr>
              <a:picLocks noChangeAspect="1"/>
            </p:cNvPicPr>
            <p:nvPr/>
          </p:nvPicPr>
          <p:blipFill>
            <a:blip r:embed="rId4"/>
            <a:stretch>
              <a:fillRect/>
            </a:stretch>
          </p:blipFill>
          <p:spPr>
            <a:xfrm>
              <a:off x="3352800" y="1143000"/>
              <a:ext cx="2915648" cy="1659583"/>
            </a:xfrm>
            <a:prstGeom prst="rect">
              <a:avLst/>
            </a:prstGeom>
          </p:spPr>
        </p:pic>
      </p:grpSp>
      <p:sp>
        <p:nvSpPr>
          <p:cNvPr id="10" name="文本框 9"/>
          <p:cNvSpPr txBox="1"/>
          <p:nvPr/>
        </p:nvSpPr>
        <p:spPr>
          <a:xfrm>
            <a:off x="847576" y="2638873"/>
            <a:ext cx="4006225" cy="307777"/>
          </a:xfrm>
          <a:prstGeom prst="rect">
            <a:avLst/>
          </a:prstGeom>
          <a:noFill/>
        </p:spPr>
        <p:txBody>
          <a:bodyPr wrap="none" rtlCol="0">
            <a:spAutoFit/>
          </a:bodyPr>
          <a:lstStyle/>
          <a:p>
            <a:pPr marL="171450" indent="-171450">
              <a:buFont typeface="Arial" panose="020B0604020202020204" pitchFamily="34" charset="0"/>
              <a:buChar char="•"/>
            </a:pPr>
            <a:r>
              <a:rPr lang="zh-CN" altLang="en-US" sz="1400" b="1" dirty="0" smtClean="0">
                <a:solidFill>
                  <a:srgbClr val="C00000"/>
                </a:solidFill>
                <a:latin typeface="华文细黑" panose="02010600040101010101" pitchFamily="2" charset="-122"/>
                <a:ea typeface="华文细黑" panose="02010600040101010101" pitchFamily="2" charset="-122"/>
              </a:rPr>
              <a:t>在</a:t>
            </a:r>
            <a:r>
              <a:rPr lang="en-US" altLang="zh-CN" sz="1400" b="1" dirty="0" smtClean="0">
                <a:solidFill>
                  <a:srgbClr val="C00000"/>
                </a:solidFill>
                <a:latin typeface="华文细黑" panose="02010600040101010101" pitchFamily="2" charset="-122"/>
                <a:ea typeface="华文细黑" panose="02010600040101010101" pitchFamily="2" charset="-122"/>
              </a:rPr>
              <a:t>IEEE802.3</a:t>
            </a:r>
            <a:r>
              <a:rPr lang="zh-CN" altLang="en-US" sz="1400" b="1" dirty="0" smtClean="0">
                <a:solidFill>
                  <a:srgbClr val="C00000"/>
                </a:solidFill>
                <a:latin typeface="华文细黑" panose="02010600040101010101" pitchFamily="2" charset="-122"/>
                <a:ea typeface="华文细黑" panose="02010600040101010101" pitchFamily="2" charset="-122"/>
              </a:rPr>
              <a:t>联合百度一起成立无损网络工作组</a:t>
            </a:r>
            <a:endParaRPr lang="zh-CN" altLang="en-US" sz="1400" b="1" dirty="0">
              <a:solidFill>
                <a:srgbClr val="C00000"/>
              </a:solidFill>
              <a:latin typeface="华文细黑" panose="02010600040101010101" pitchFamily="2" charset="-122"/>
              <a:ea typeface="华文细黑" panose="02010600040101010101" pitchFamily="2" charset="-122"/>
            </a:endParaRPr>
          </a:p>
        </p:txBody>
      </p:sp>
      <p:grpSp>
        <p:nvGrpSpPr>
          <p:cNvPr id="12" name="组合 11"/>
          <p:cNvGrpSpPr/>
          <p:nvPr/>
        </p:nvGrpSpPr>
        <p:grpSpPr>
          <a:xfrm>
            <a:off x="6362501" y="752476"/>
            <a:ext cx="5618128" cy="3695700"/>
            <a:chOff x="650821" y="2796820"/>
            <a:chExt cx="5119021" cy="4925401"/>
          </a:xfrm>
        </p:grpSpPr>
        <p:grpSp>
          <p:nvGrpSpPr>
            <p:cNvPr id="9" name="组合 8"/>
            <p:cNvGrpSpPr/>
            <p:nvPr/>
          </p:nvGrpSpPr>
          <p:grpSpPr>
            <a:xfrm>
              <a:off x="650821" y="2796820"/>
              <a:ext cx="2485635" cy="4925401"/>
              <a:chOff x="617075" y="2931256"/>
              <a:chExt cx="2485635" cy="4925401"/>
            </a:xfrm>
          </p:grpSpPr>
          <p:pic>
            <p:nvPicPr>
              <p:cNvPr id="6" name="Picture 3"/>
              <p:cNvPicPr>
                <a:picLocks noChangeAspect="1" noChangeArrowheads="1"/>
              </p:cNvPicPr>
              <p:nvPr/>
            </p:nvPicPr>
            <p:blipFill rotWithShape="1">
              <a:blip r:embed="rId5" cstate="print"/>
              <a:srcRect l="2353" t="17536" r="-2353" b="974"/>
              <a:stretch/>
            </p:blipFill>
            <p:spPr bwMode="auto">
              <a:xfrm>
                <a:off x="678008" y="2931256"/>
                <a:ext cx="2424702" cy="1932353"/>
              </a:xfrm>
              <a:prstGeom prst="rect">
                <a:avLst/>
              </a:prstGeom>
              <a:noFill/>
              <a:ln w="9525">
                <a:noFill/>
                <a:miter lim="800000"/>
                <a:headEnd/>
                <a:tailEnd/>
              </a:ln>
            </p:spPr>
          </p:pic>
          <p:pic>
            <p:nvPicPr>
              <p:cNvPr id="7" name="图片 6"/>
              <p:cNvPicPr>
                <a:picLocks noChangeAspect="1"/>
              </p:cNvPicPr>
              <p:nvPr/>
            </p:nvPicPr>
            <p:blipFill>
              <a:blip r:embed="rId6"/>
              <a:stretch>
                <a:fillRect/>
              </a:stretch>
            </p:blipFill>
            <p:spPr>
              <a:xfrm>
                <a:off x="617075" y="4952491"/>
                <a:ext cx="2309267" cy="2904166"/>
              </a:xfrm>
              <a:prstGeom prst="rect">
                <a:avLst/>
              </a:prstGeom>
            </p:spPr>
          </p:pic>
        </p:grpSp>
        <p:pic>
          <p:nvPicPr>
            <p:cNvPr id="11" name="图片 10"/>
            <p:cNvPicPr>
              <a:picLocks noChangeAspect="1"/>
            </p:cNvPicPr>
            <p:nvPr/>
          </p:nvPicPr>
          <p:blipFill>
            <a:blip r:embed="rId7"/>
            <a:stretch>
              <a:fillRect/>
            </a:stretch>
          </p:blipFill>
          <p:spPr>
            <a:xfrm>
              <a:off x="3166031" y="2796820"/>
              <a:ext cx="2603811" cy="2882302"/>
            </a:xfrm>
            <a:prstGeom prst="rect">
              <a:avLst/>
            </a:prstGeom>
          </p:spPr>
        </p:pic>
      </p:grpSp>
      <p:grpSp>
        <p:nvGrpSpPr>
          <p:cNvPr id="22" name="组合 21"/>
          <p:cNvGrpSpPr/>
          <p:nvPr/>
        </p:nvGrpSpPr>
        <p:grpSpPr>
          <a:xfrm>
            <a:off x="199124" y="3171284"/>
            <a:ext cx="5861525" cy="3047806"/>
            <a:chOff x="195005" y="2891578"/>
            <a:chExt cx="5861525" cy="3047806"/>
          </a:xfrm>
        </p:grpSpPr>
        <p:grpSp>
          <p:nvGrpSpPr>
            <p:cNvPr id="20" name="组合 19"/>
            <p:cNvGrpSpPr/>
            <p:nvPr/>
          </p:nvGrpSpPr>
          <p:grpSpPr>
            <a:xfrm>
              <a:off x="195005" y="2927805"/>
              <a:ext cx="5861525" cy="3011579"/>
              <a:chOff x="269394" y="3292489"/>
              <a:chExt cx="5861525" cy="3011579"/>
            </a:xfrm>
          </p:grpSpPr>
          <p:grpSp>
            <p:nvGrpSpPr>
              <p:cNvPr id="17" name="组合 16"/>
              <p:cNvGrpSpPr/>
              <p:nvPr/>
            </p:nvGrpSpPr>
            <p:grpSpPr>
              <a:xfrm>
                <a:off x="269394" y="4894453"/>
                <a:ext cx="5777844" cy="1409615"/>
                <a:chOff x="269394" y="4894453"/>
                <a:chExt cx="5777844" cy="1409615"/>
              </a:xfrm>
            </p:grpSpPr>
            <p:pic>
              <p:nvPicPr>
                <p:cNvPr id="14" name="Picture 2" descr="C:\Users\s00384111\AppData\Roaming\eSpace_Desktop\UserData\s00384111\imagefiles\7BE86B9F-7328-4AE6-BE77-5823F8D86C3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49128" y="4894453"/>
                  <a:ext cx="1898110" cy="14096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5" name="Picture 6" descr="C:\Users\s00384111\AppData\Roaming\eSpace_Desktop\UserData\s00384111\imagefiles\D5635B2E-2EC0-4D75-9DE0-DC7DBCFFE64B.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58372" y="4908759"/>
                  <a:ext cx="1881186" cy="13953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6" name="Picture 4" descr="C:\Users\s00384111\AppData\Roaming\eSpace_Desktop\UserData\s00384111\imagefiles\37D520B1-4BE8-4509-BC8D-DC2FE2F898C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9394" y="4908759"/>
                  <a:ext cx="1988268" cy="13953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pic>
            <p:nvPicPr>
              <p:cNvPr id="18" name="图片 17"/>
              <p:cNvPicPr>
                <a:picLocks noChangeAspect="1"/>
              </p:cNvPicPr>
              <p:nvPr/>
            </p:nvPicPr>
            <p:blipFill>
              <a:blip r:embed="rId11"/>
              <a:stretch>
                <a:fillRect/>
              </a:stretch>
            </p:blipFill>
            <p:spPr>
              <a:xfrm>
                <a:off x="269394" y="3292489"/>
                <a:ext cx="3317435" cy="1536349"/>
              </a:xfrm>
              <a:prstGeom prst="rect">
                <a:avLst/>
              </a:prstGeom>
            </p:spPr>
          </p:pic>
          <p:sp>
            <p:nvSpPr>
              <p:cNvPr id="19" name="文本框 18"/>
              <p:cNvSpPr txBox="1"/>
              <p:nvPr/>
            </p:nvSpPr>
            <p:spPr>
              <a:xfrm>
                <a:off x="3586829" y="3629052"/>
                <a:ext cx="2544090" cy="1015663"/>
              </a:xfrm>
              <a:prstGeom prst="rect">
                <a:avLst/>
              </a:prstGeom>
              <a:noFill/>
            </p:spPr>
            <p:txBody>
              <a:bodyPr wrap="square" rtlCol="0">
                <a:spAutoFit/>
              </a:bodyPr>
              <a:lstStyle/>
              <a:p>
                <a:pPr marL="171450" indent="-171450">
                  <a:buFont typeface="Wingdings" panose="05000000000000000000" pitchFamily="2" charset="2"/>
                  <a:buChar char="ü"/>
                </a:pPr>
                <a:r>
                  <a:rPr lang="en-US" altLang="zh-CN" sz="1000" dirty="0">
                    <a:solidFill>
                      <a:srgbClr val="C00000"/>
                    </a:solidFill>
                    <a:latin typeface="华文细黑" panose="02010600040101010101" pitchFamily="2" charset="-122"/>
                    <a:ea typeface="华文细黑" panose="02010600040101010101" pitchFamily="2" charset="-122"/>
                  </a:rPr>
                  <a:t>ODCC</a:t>
                </a:r>
                <a:r>
                  <a:rPr lang="zh-CN" altLang="en-US" sz="1000" dirty="0">
                    <a:solidFill>
                      <a:srgbClr val="C00000"/>
                    </a:solidFill>
                    <a:latin typeface="华文细黑" panose="02010600040101010101" pitchFamily="2" charset="-122"/>
                    <a:ea typeface="华文细黑" panose="02010600040101010101" pitchFamily="2" charset="-122"/>
                  </a:rPr>
                  <a:t>对HPC、NVMe等业务展开了测试，华为无损网络技术效果非常显著，构建了设备商测试指标准入门槛。</a:t>
                </a:r>
                <a:endParaRPr lang="en-US" altLang="zh-CN" sz="1000" dirty="0">
                  <a:solidFill>
                    <a:srgbClr val="C00000"/>
                  </a:solidFill>
                  <a:latin typeface="华文细黑" panose="02010600040101010101" pitchFamily="2" charset="-122"/>
                  <a:ea typeface="华文细黑" panose="02010600040101010101" pitchFamily="2" charset="-122"/>
                </a:endParaRPr>
              </a:p>
              <a:p>
                <a:pPr marL="171450" indent="-171450">
                  <a:buFont typeface="Wingdings" panose="05000000000000000000" pitchFamily="2" charset="2"/>
                  <a:buChar char="ü"/>
                </a:pPr>
                <a:r>
                  <a:rPr lang="en-US" altLang="zh-CN" sz="1000" dirty="0">
                    <a:solidFill>
                      <a:srgbClr val="C00000"/>
                    </a:solidFill>
                    <a:latin typeface="华文细黑" panose="02010600040101010101" pitchFamily="2" charset="-122"/>
                    <a:ea typeface="华文细黑" panose="02010600040101010101" pitchFamily="2" charset="-122"/>
                  </a:rPr>
                  <a:t>2018</a:t>
                </a:r>
                <a:r>
                  <a:rPr lang="zh-CN" altLang="en-US" sz="1000" dirty="0">
                    <a:solidFill>
                      <a:srgbClr val="C00000"/>
                    </a:solidFill>
                    <a:latin typeface="华文细黑" panose="02010600040101010101" pitchFamily="2" charset="-122"/>
                    <a:ea typeface="华文细黑" panose="02010600040101010101" pitchFamily="2" charset="-122"/>
                  </a:rPr>
                  <a:t>年</a:t>
                </a:r>
                <a:r>
                  <a:rPr lang="en-US" altLang="zh-CN" sz="1000" dirty="0">
                    <a:solidFill>
                      <a:srgbClr val="C00000"/>
                    </a:solidFill>
                    <a:latin typeface="华文细黑" panose="02010600040101010101" pitchFamily="2" charset="-122"/>
                    <a:ea typeface="华文细黑" panose="02010600040101010101" pitchFamily="2" charset="-122"/>
                  </a:rPr>
                  <a:t>ODCC</a:t>
                </a:r>
                <a:r>
                  <a:rPr lang="zh-CN" altLang="en-US" sz="1000" dirty="0">
                    <a:solidFill>
                      <a:srgbClr val="C00000"/>
                    </a:solidFill>
                    <a:latin typeface="华文细黑" panose="02010600040101010101" pitchFamily="2" charset="-122"/>
                    <a:ea typeface="华文细黑" panose="02010600040101010101" pitchFamily="2" charset="-122"/>
                  </a:rPr>
                  <a:t>峰会上，华为独家荣获</a:t>
                </a:r>
                <a:r>
                  <a:rPr lang="en-US" altLang="zh-CN" sz="1000" dirty="0">
                    <a:solidFill>
                      <a:srgbClr val="C00000"/>
                    </a:solidFill>
                    <a:latin typeface="华文细黑" panose="02010600040101010101" pitchFamily="2" charset="-122"/>
                    <a:ea typeface="华文细黑" panose="02010600040101010101" pitchFamily="2" charset="-122"/>
                  </a:rPr>
                  <a:t>ODCC2018</a:t>
                </a:r>
                <a:r>
                  <a:rPr lang="zh-CN" altLang="en-US" sz="1000" dirty="0">
                    <a:solidFill>
                      <a:srgbClr val="C00000"/>
                    </a:solidFill>
                    <a:latin typeface="华文细黑" panose="02010600040101010101" pitchFamily="2" charset="-122"/>
                    <a:ea typeface="华文细黑" panose="02010600040101010101" pitchFamily="2" charset="-122"/>
                  </a:rPr>
                  <a:t>年网络创新大奖。</a:t>
                </a:r>
                <a:r>
                  <a:rPr lang="en-US" altLang="zh-CN" sz="1000" dirty="0">
                    <a:solidFill>
                      <a:srgbClr val="C00000"/>
                    </a:solidFill>
                    <a:latin typeface="华文细黑" panose="02010600040101010101" pitchFamily="2" charset="-122"/>
                    <a:ea typeface="华文细黑" panose="02010600040101010101" pitchFamily="2" charset="-122"/>
                  </a:rPr>
                  <a:t>ODCC</a:t>
                </a:r>
                <a:r>
                  <a:rPr lang="zh-CN" altLang="en-US" sz="1000" dirty="0">
                    <a:solidFill>
                      <a:srgbClr val="C00000"/>
                    </a:solidFill>
                    <a:latin typeface="华文细黑" panose="02010600040101010101" pitchFamily="2" charset="-122"/>
                    <a:ea typeface="华文细黑" panose="02010600040101010101" pitchFamily="2" charset="-122"/>
                  </a:rPr>
                  <a:t>发布三份无损网络技术白皮书</a:t>
                </a:r>
                <a:r>
                  <a:rPr lang="en-US" altLang="zh-CN" sz="1000" dirty="0">
                    <a:solidFill>
                      <a:srgbClr val="C00000"/>
                    </a:solidFill>
                    <a:latin typeface="华文细黑" panose="02010600040101010101" pitchFamily="2" charset="-122"/>
                    <a:ea typeface="华文细黑" panose="02010600040101010101" pitchFamily="2" charset="-122"/>
                  </a:rPr>
                  <a:t>/</a:t>
                </a:r>
                <a:r>
                  <a:rPr lang="zh-CN" altLang="en-US" sz="1000" dirty="0">
                    <a:solidFill>
                      <a:srgbClr val="C00000"/>
                    </a:solidFill>
                    <a:latin typeface="华文细黑" panose="02010600040101010101" pitchFamily="2" charset="-122"/>
                    <a:ea typeface="华文细黑" panose="02010600040101010101" pitchFamily="2" charset="-122"/>
                  </a:rPr>
                  <a:t>规范</a:t>
                </a:r>
                <a:r>
                  <a:rPr lang="zh-CN" altLang="en-US" sz="1000" dirty="0" smtClean="0">
                    <a:solidFill>
                      <a:srgbClr val="C00000"/>
                    </a:solidFill>
                    <a:latin typeface="华文细黑" panose="02010600040101010101" pitchFamily="2" charset="-122"/>
                    <a:ea typeface="华文细黑" panose="02010600040101010101" pitchFamily="2" charset="-122"/>
                  </a:rPr>
                  <a:t>。</a:t>
                </a:r>
                <a:endParaRPr lang="zh-CN" altLang="en-US" sz="1000" dirty="0">
                  <a:solidFill>
                    <a:srgbClr val="C00000"/>
                  </a:solidFill>
                  <a:latin typeface="华文细黑" panose="02010600040101010101" pitchFamily="2" charset="-122"/>
                  <a:ea typeface="华文细黑" panose="02010600040101010101" pitchFamily="2" charset="-122"/>
                </a:endParaRPr>
              </a:p>
            </p:txBody>
          </p:sp>
        </p:grpSp>
        <p:sp>
          <p:nvSpPr>
            <p:cNvPr id="21" name="文本框 20"/>
            <p:cNvSpPr txBox="1"/>
            <p:nvPr/>
          </p:nvSpPr>
          <p:spPr>
            <a:xfrm>
              <a:off x="3462442" y="2891578"/>
              <a:ext cx="2553904" cy="307777"/>
            </a:xfrm>
            <a:prstGeom prst="rect">
              <a:avLst/>
            </a:prstGeom>
            <a:noFill/>
          </p:spPr>
          <p:txBody>
            <a:bodyPr wrap="none" rtlCol="0">
              <a:spAutoFit/>
            </a:bodyPr>
            <a:lstStyle/>
            <a:p>
              <a:pPr marL="171450" indent="-171450">
                <a:buFont typeface="Arial" panose="020B0604020202020204" pitchFamily="34" charset="0"/>
                <a:buChar char="•"/>
              </a:pPr>
              <a:r>
                <a:rPr lang="zh-CN" altLang="en-US" sz="1400" b="1" dirty="0">
                  <a:solidFill>
                    <a:srgbClr val="C00000"/>
                  </a:solidFill>
                  <a:latin typeface="华文细黑" panose="02010600040101010101" pitchFamily="2" charset="-122"/>
                  <a:ea typeface="华文细黑" panose="02010600040101010101" pitchFamily="2" charset="-122"/>
                </a:rPr>
                <a:t>无损网络在</a:t>
              </a:r>
              <a:r>
                <a:rPr lang="en-US" altLang="zh-CN" sz="1400" b="1" dirty="0">
                  <a:solidFill>
                    <a:srgbClr val="C00000"/>
                  </a:solidFill>
                  <a:latin typeface="华文细黑" panose="02010600040101010101" pitchFamily="2" charset="-122"/>
                  <a:ea typeface="华文细黑" panose="02010600040101010101" pitchFamily="2" charset="-122"/>
                </a:rPr>
                <a:t>ODCC</a:t>
              </a:r>
              <a:r>
                <a:rPr lang="zh-CN" altLang="en-US" sz="1400" b="1" dirty="0">
                  <a:solidFill>
                    <a:srgbClr val="C00000"/>
                  </a:solidFill>
                  <a:latin typeface="华文细黑" panose="02010600040101010101" pitchFamily="2" charset="-122"/>
                  <a:ea typeface="华文细黑" panose="02010600040101010101" pitchFamily="2" charset="-122"/>
                </a:rPr>
                <a:t>产业活动</a:t>
              </a:r>
            </a:p>
          </p:txBody>
        </p:sp>
      </p:grpSp>
      <p:grpSp>
        <p:nvGrpSpPr>
          <p:cNvPr id="24" name="组合 23"/>
          <p:cNvGrpSpPr/>
          <p:nvPr/>
        </p:nvGrpSpPr>
        <p:grpSpPr>
          <a:xfrm>
            <a:off x="6431010" y="4518916"/>
            <a:ext cx="5698804" cy="2213724"/>
            <a:chOff x="6493598" y="4518915"/>
            <a:chExt cx="5698804" cy="2213724"/>
          </a:xfrm>
        </p:grpSpPr>
        <p:pic>
          <p:nvPicPr>
            <p:cNvPr id="13" name="Picture 2" descr="C:\Users\y00377850\AppData\Roaming\eSpace_Desktop\UserData\y00377850\imagefiles\89D240BA-7EDA-4867-B0CB-7BB1E1CCFF7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93598" y="4518915"/>
              <a:ext cx="3812452" cy="2100520"/>
            </a:xfrm>
            <a:prstGeom prst="rect">
              <a:avLst/>
            </a:prstGeom>
            <a:noFill/>
            <a:extLst>
              <a:ext uri="{909E8E84-426E-40DD-AFC4-6F175D3DCCD1}">
                <a14:hiddenFill xmlns:a14="http://schemas.microsoft.com/office/drawing/2010/main">
                  <a:solidFill>
                    <a:srgbClr val="FFFFFF"/>
                  </a:solidFill>
                </a14:hiddenFill>
              </a:ext>
            </a:extLst>
          </p:spPr>
        </p:pic>
        <p:sp>
          <p:nvSpPr>
            <p:cNvPr id="23" name="文本框 22"/>
            <p:cNvSpPr txBox="1"/>
            <p:nvPr/>
          </p:nvSpPr>
          <p:spPr>
            <a:xfrm>
              <a:off x="10156866" y="4559736"/>
              <a:ext cx="2035536" cy="2172903"/>
            </a:xfrm>
            <a:prstGeom prst="rect">
              <a:avLst/>
            </a:prstGeom>
            <a:noFill/>
          </p:spPr>
          <p:txBody>
            <a:bodyPr wrap="square" rtlCol="0">
              <a:spAutoFit/>
            </a:bodyPr>
            <a:lstStyle/>
            <a:p>
              <a:pPr marL="171450" indent="-171450" defTabSz="914400">
                <a:lnSpc>
                  <a:spcPct val="130000"/>
                </a:lnSpc>
                <a:buFont typeface="Arial" panose="020B0604020202020204" pitchFamily="34" charset="0"/>
                <a:buChar char="•"/>
              </a:pPr>
              <a:r>
                <a:rPr lang="en-US" altLang="zh-CN" sz="1400" b="1" dirty="0">
                  <a:solidFill>
                    <a:srgbClr val="C00000"/>
                  </a:solidFill>
                  <a:latin typeface="华文细黑" panose="02010600040101010101" pitchFamily="2" charset="-122"/>
                  <a:ea typeface="华文细黑" panose="02010600040101010101" pitchFamily="2" charset="-122"/>
                </a:rPr>
                <a:t>CCSA </a:t>
              </a:r>
              <a:r>
                <a:rPr lang="zh-CN" altLang="en-US" sz="1400" b="1" dirty="0" smtClean="0">
                  <a:solidFill>
                    <a:srgbClr val="C00000"/>
                  </a:solidFill>
                  <a:latin typeface="华文细黑" panose="02010600040101010101" pitchFamily="2" charset="-122"/>
                  <a:ea typeface="华文细黑" panose="02010600040101010101" pitchFamily="2" charset="-122"/>
                </a:rPr>
                <a:t>无损</a:t>
              </a:r>
              <a:r>
                <a:rPr lang="zh-CN" altLang="en-US" sz="1400" b="1" dirty="0">
                  <a:solidFill>
                    <a:srgbClr val="C00000"/>
                  </a:solidFill>
                  <a:latin typeface="华文细黑" panose="02010600040101010101" pitchFamily="2" charset="-122"/>
                  <a:ea typeface="华文细黑" panose="02010600040101010101" pitchFamily="2" charset="-122"/>
                </a:rPr>
                <a:t>网络立项</a:t>
              </a:r>
              <a:endParaRPr lang="en-US" altLang="zh-CN" sz="1400" b="1" dirty="0">
                <a:solidFill>
                  <a:srgbClr val="C00000"/>
                </a:solidFill>
                <a:latin typeface="华文细黑" panose="02010600040101010101" pitchFamily="2" charset="-122"/>
                <a:ea typeface="华文细黑" panose="02010600040101010101" pitchFamily="2" charset="-122"/>
              </a:endParaRPr>
            </a:p>
            <a:p>
              <a:pPr marL="238107" indent="-171450" defTabSz="914400">
                <a:lnSpc>
                  <a:spcPct val="130000"/>
                </a:lnSpc>
                <a:buFont typeface="Wingdings" panose="05000000000000000000" pitchFamily="2" charset="2"/>
                <a:buChar char="ü"/>
              </a:pPr>
              <a:r>
                <a:rPr lang="zh-CN" altLang="en-US" sz="1000" dirty="0">
                  <a:solidFill>
                    <a:srgbClr val="C00000"/>
                  </a:solidFill>
                  <a:latin typeface="华文细黑" panose="02010600040101010101" pitchFamily="2" charset="-122"/>
                  <a:ea typeface="华文细黑" panose="02010600040101010101" pitchFamily="2" charset="-122"/>
                </a:rPr>
                <a:t>项目</a:t>
              </a:r>
              <a:r>
                <a:rPr lang="en-US" altLang="zh-CN" sz="1000" dirty="0">
                  <a:solidFill>
                    <a:srgbClr val="C00000"/>
                  </a:solidFill>
                  <a:latin typeface="华文细黑" panose="02010600040101010101" pitchFamily="2" charset="-122"/>
                  <a:ea typeface="华文细黑" panose="02010600040101010101" pitchFamily="2" charset="-122"/>
                </a:rPr>
                <a:t>1</a:t>
              </a:r>
              <a:r>
                <a:rPr lang="zh-CN" altLang="en-US" sz="1000" dirty="0">
                  <a:solidFill>
                    <a:srgbClr val="C00000"/>
                  </a:solidFill>
                  <a:latin typeface="华文细黑" panose="02010600040101010101" pitchFamily="2" charset="-122"/>
                  <a:ea typeface="华文细黑" panose="02010600040101010101" pitchFamily="2" charset="-122"/>
                </a:rPr>
                <a:t>无损网络总体技术规范、项目</a:t>
              </a:r>
              <a:r>
                <a:rPr lang="en-US" altLang="zh-CN" sz="1000" dirty="0">
                  <a:solidFill>
                    <a:srgbClr val="C00000"/>
                  </a:solidFill>
                  <a:latin typeface="华文细黑" panose="02010600040101010101" pitchFamily="2" charset="-122"/>
                  <a:ea typeface="华文细黑" panose="02010600040101010101" pitchFamily="2" charset="-122"/>
                </a:rPr>
                <a:t>2</a:t>
              </a:r>
              <a:r>
                <a:rPr lang="zh-CN" altLang="en-US" sz="1000" dirty="0">
                  <a:solidFill>
                    <a:srgbClr val="C00000"/>
                  </a:solidFill>
                  <a:latin typeface="华文细黑" panose="02010600040101010101" pitchFamily="2" charset="-122"/>
                  <a:ea typeface="华文细黑" panose="02010600040101010101" pitchFamily="2" charset="-122"/>
                </a:rPr>
                <a:t>无损网络典型场景测试规范，项目</a:t>
              </a:r>
              <a:r>
                <a:rPr lang="en-US" altLang="zh-CN" sz="1000" dirty="0">
                  <a:solidFill>
                    <a:srgbClr val="C00000"/>
                  </a:solidFill>
                  <a:latin typeface="华文细黑" panose="02010600040101010101" pitchFamily="2" charset="-122"/>
                  <a:ea typeface="华文细黑" panose="02010600040101010101" pitchFamily="2" charset="-122"/>
                </a:rPr>
                <a:t>3</a:t>
              </a:r>
              <a:r>
                <a:rPr lang="zh-CN" altLang="en-US" sz="1000" dirty="0">
                  <a:solidFill>
                    <a:srgbClr val="C00000"/>
                  </a:solidFill>
                  <a:latin typeface="华文细黑" panose="02010600040101010101" pitchFamily="2" charset="-122"/>
                  <a:ea typeface="华文细黑" panose="02010600040101010101" pitchFamily="2" charset="-122"/>
                </a:rPr>
                <a:t>无损网络应用场景与需求；</a:t>
              </a:r>
            </a:p>
            <a:p>
              <a:pPr marL="238107" indent="-171450" defTabSz="914400">
                <a:lnSpc>
                  <a:spcPct val="130000"/>
                </a:lnSpc>
                <a:buFont typeface="Wingdings" panose="05000000000000000000" pitchFamily="2" charset="2"/>
                <a:buChar char="ü"/>
              </a:pPr>
              <a:r>
                <a:rPr lang="zh-CN" altLang="en-US" sz="1000" dirty="0">
                  <a:solidFill>
                    <a:srgbClr val="C00000"/>
                  </a:solidFill>
                  <a:latin typeface="华文细黑" panose="02010600040101010101" pitchFamily="2" charset="-122"/>
                  <a:ea typeface="华文细黑" panose="02010600040101010101" pitchFamily="2" charset="-122"/>
                </a:rPr>
                <a:t>信通院、电信、移动、百度、华为牵头，</a:t>
              </a:r>
              <a:r>
                <a:rPr lang="en-US" altLang="zh-CN" sz="1000" dirty="0" err="1">
                  <a:solidFill>
                    <a:srgbClr val="C00000"/>
                  </a:solidFill>
                  <a:latin typeface="华文细黑" panose="02010600040101010101" pitchFamily="2" charset="-122"/>
                  <a:ea typeface="华文细黑" panose="02010600040101010101" pitchFamily="2" charset="-122"/>
                </a:rPr>
                <a:t>Mellanox</a:t>
              </a:r>
              <a:r>
                <a:rPr lang="zh-CN" altLang="en-US" sz="1000" dirty="0">
                  <a:solidFill>
                    <a:srgbClr val="C00000"/>
                  </a:solidFill>
                  <a:latin typeface="华文细黑" panose="02010600040101010101" pitchFamily="2" charset="-122"/>
                  <a:ea typeface="华文细黑" panose="02010600040101010101" pitchFamily="2" charset="-122"/>
                </a:rPr>
                <a:t>，</a:t>
              </a:r>
              <a:r>
                <a:rPr lang="en-US" altLang="zh-CN" sz="1000" dirty="0">
                  <a:solidFill>
                    <a:srgbClr val="C00000"/>
                  </a:solidFill>
                  <a:latin typeface="华文细黑" panose="02010600040101010101" pitchFamily="2" charset="-122"/>
                  <a:ea typeface="华文细黑" panose="02010600040101010101" pitchFamily="2" charset="-122"/>
                </a:rPr>
                <a:t>Broadcom</a:t>
              </a:r>
              <a:r>
                <a:rPr lang="zh-CN" altLang="en-US" sz="1000" dirty="0">
                  <a:solidFill>
                    <a:srgbClr val="C00000"/>
                  </a:solidFill>
                  <a:latin typeface="华文细黑" panose="02010600040101010101" pitchFamily="2" charset="-122"/>
                  <a:ea typeface="华文细黑" panose="02010600040101010101" pitchFamily="2" charset="-122"/>
                </a:rPr>
                <a:t>、</a:t>
              </a:r>
              <a:r>
                <a:rPr lang="en-US" altLang="zh-CN" sz="1000" dirty="0">
                  <a:solidFill>
                    <a:srgbClr val="C00000"/>
                  </a:solidFill>
                  <a:latin typeface="华文细黑" panose="02010600040101010101" pitchFamily="2" charset="-122"/>
                  <a:ea typeface="华文细黑" panose="02010600040101010101" pitchFamily="2" charset="-122"/>
                </a:rPr>
                <a:t>H3C</a:t>
              </a:r>
              <a:r>
                <a:rPr lang="zh-CN" altLang="en-US" sz="1000" dirty="0">
                  <a:solidFill>
                    <a:srgbClr val="C00000"/>
                  </a:solidFill>
                  <a:latin typeface="华文细黑" panose="02010600040101010101" pitchFamily="2" charset="-122"/>
                  <a:ea typeface="华文细黑" panose="02010600040101010101" pitchFamily="2" charset="-122"/>
                </a:rPr>
                <a:t>、</a:t>
              </a:r>
              <a:r>
                <a:rPr lang="en-US" altLang="zh-CN" sz="1000" dirty="0">
                  <a:solidFill>
                    <a:srgbClr val="C00000"/>
                  </a:solidFill>
                  <a:latin typeface="华文细黑" panose="02010600040101010101" pitchFamily="2" charset="-122"/>
                  <a:ea typeface="华文细黑" panose="02010600040101010101" pitchFamily="2" charset="-122"/>
                </a:rPr>
                <a:t>Cavium</a:t>
              </a:r>
              <a:r>
                <a:rPr lang="zh-CN" altLang="en-US" sz="1000" dirty="0">
                  <a:solidFill>
                    <a:srgbClr val="C00000"/>
                  </a:solidFill>
                  <a:latin typeface="华文细黑" panose="02010600040101010101" pitchFamily="2" charset="-122"/>
                  <a:ea typeface="华文细黑" panose="02010600040101010101" pitchFamily="2" charset="-122"/>
                </a:rPr>
                <a:t>、威盛、中兴等联合参与</a:t>
              </a:r>
              <a:r>
                <a:rPr lang="zh-CN" altLang="en-US" sz="1000" dirty="0" smtClean="0">
                  <a:solidFill>
                    <a:srgbClr val="C00000"/>
                  </a:solidFill>
                  <a:latin typeface="华文细黑" panose="02010600040101010101" pitchFamily="2" charset="-122"/>
                  <a:ea typeface="华文细黑" panose="02010600040101010101" pitchFamily="2" charset="-122"/>
                </a:rPr>
                <a:t>。</a:t>
              </a:r>
              <a:endParaRPr lang="en-US" altLang="zh-CN" sz="1000" dirty="0">
                <a:solidFill>
                  <a:srgbClr val="C00000"/>
                </a:solidFill>
                <a:latin typeface="华文细黑" panose="02010600040101010101" pitchFamily="2" charset="-122"/>
                <a:ea typeface="华文细黑" panose="02010600040101010101" pitchFamily="2" charset="-122"/>
              </a:endParaRPr>
            </a:p>
          </p:txBody>
        </p:sp>
      </p:grpSp>
      <p:sp>
        <p:nvSpPr>
          <p:cNvPr id="26" name="文本框 25"/>
          <p:cNvSpPr txBox="1"/>
          <p:nvPr/>
        </p:nvSpPr>
        <p:spPr>
          <a:xfrm>
            <a:off x="8832010" y="2915168"/>
            <a:ext cx="3374642" cy="292388"/>
          </a:xfrm>
          <a:prstGeom prst="rect">
            <a:avLst/>
          </a:prstGeom>
          <a:noFill/>
        </p:spPr>
        <p:txBody>
          <a:bodyPr wrap="none" rtlCol="0">
            <a:spAutoFit/>
          </a:bodyPr>
          <a:lstStyle/>
          <a:p>
            <a:pPr marL="285750" indent="-285750">
              <a:buFont typeface="Arial" panose="020B0604020202020204" pitchFamily="34" charset="0"/>
              <a:buChar char="•"/>
            </a:pPr>
            <a:r>
              <a:rPr lang="zh-CN" altLang="en-US" sz="1300" b="1" dirty="0">
                <a:solidFill>
                  <a:srgbClr val="C00000"/>
                </a:solidFill>
                <a:latin typeface="华文细黑" panose="02010600040101010101" pitchFamily="2" charset="-122"/>
                <a:ea typeface="华文细黑" panose="02010600040101010101" pitchFamily="2" charset="-122"/>
              </a:rPr>
              <a:t>无损网络</a:t>
            </a:r>
            <a:r>
              <a:rPr lang="en-US" altLang="zh-CN" sz="1300" b="1" dirty="0">
                <a:solidFill>
                  <a:srgbClr val="C00000"/>
                </a:solidFill>
                <a:latin typeface="华文细黑" panose="02010600040101010101" pitchFamily="2" charset="-122"/>
                <a:ea typeface="华文细黑" panose="02010600040101010101" pitchFamily="2" charset="-122"/>
              </a:rPr>
              <a:t>IEEE802.1 NENDICA </a:t>
            </a:r>
            <a:r>
              <a:rPr lang="zh-CN" altLang="en-US" sz="1300" b="1" dirty="0">
                <a:solidFill>
                  <a:srgbClr val="C00000"/>
                </a:solidFill>
                <a:latin typeface="华文细黑" panose="02010600040101010101" pitchFamily="2" charset="-122"/>
                <a:ea typeface="华文细黑" panose="02010600040101010101" pitchFamily="2" charset="-122"/>
              </a:rPr>
              <a:t>产业工作</a:t>
            </a:r>
          </a:p>
        </p:txBody>
      </p:sp>
      <p:sp>
        <p:nvSpPr>
          <p:cNvPr id="27" name="文本框 26"/>
          <p:cNvSpPr txBox="1"/>
          <p:nvPr/>
        </p:nvSpPr>
        <p:spPr>
          <a:xfrm>
            <a:off x="9011117" y="3337746"/>
            <a:ext cx="2933125" cy="938719"/>
          </a:xfrm>
          <a:prstGeom prst="rect">
            <a:avLst/>
          </a:prstGeom>
          <a:noFill/>
        </p:spPr>
        <p:txBody>
          <a:bodyPr wrap="square" rtlCol="0">
            <a:spAutoFit/>
          </a:bodyPr>
          <a:lstStyle/>
          <a:p>
            <a:pPr marL="285750" indent="-285750">
              <a:buFont typeface="Wingdings" panose="05000000000000000000" pitchFamily="2" charset="2"/>
              <a:buChar char="ü"/>
            </a:pPr>
            <a:r>
              <a:rPr lang="zh-CN" altLang="en-US" sz="1100" dirty="0">
                <a:solidFill>
                  <a:srgbClr val="C00000"/>
                </a:solidFill>
                <a:latin typeface="华文细黑" panose="02010600040101010101" pitchFamily="2" charset="-122"/>
                <a:ea typeface="华文细黑" panose="02010600040101010101" pitchFamily="2" charset="-122"/>
              </a:rPr>
              <a:t>在</a:t>
            </a:r>
            <a:r>
              <a:rPr lang="en-US" altLang="zh-CN" sz="1100" dirty="0">
                <a:solidFill>
                  <a:srgbClr val="C00000"/>
                </a:solidFill>
                <a:latin typeface="华文细黑" panose="02010600040101010101" pitchFamily="2" charset="-122"/>
                <a:ea typeface="华文细黑" panose="02010600040101010101" pitchFamily="2" charset="-122"/>
              </a:rPr>
              <a:t>IEEE802.1 </a:t>
            </a:r>
            <a:r>
              <a:rPr lang="en-US" altLang="zh-CN" sz="1100" dirty="0" err="1" smtClean="0">
                <a:solidFill>
                  <a:srgbClr val="C00000"/>
                </a:solidFill>
                <a:latin typeface="华文细黑" panose="02010600040101010101" pitchFamily="2" charset="-122"/>
                <a:ea typeface="华文细黑" panose="02010600040101010101" pitchFamily="2" charset="-122"/>
              </a:rPr>
              <a:t>Nendica</a:t>
            </a:r>
            <a:r>
              <a:rPr lang="zh-CN" altLang="en-US" sz="1100" dirty="0" smtClean="0">
                <a:solidFill>
                  <a:srgbClr val="C00000"/>
                </a:solidFill>
                <a:latin typeface="华文细黑" panose="02010600040101010101" pitchFamily="2" charset="-122"/>
                <a:ea typeface="华文细黑" panose="02010600040101010101" pitchFamily="2" charset="-122"/>
              </a:rPr>
              <a:t>，</a:t>
            </a:r>
            <a:r>
              <a:rPr lang="zh-CN" altLang="en-US" sz="1100" b="0" dirty="0" smtClean="0">
                <a:solidFill>
                  <a:srgbClr val="C00000"/>
                </a:solidFill>
                <a:latin typeface="华文细黑" panose="02010600040101010101" pitchFamily="2" charset="-122"/>
                <a:ea typeface="华文细黑" panose="02010600040101010101" pitchFamily="2" charset="-122"/>
              </a:rPr>
              <a:t>联合</a:t>
            </a:r>
            <a:r>
              <a:rPr lang="en-US" altLang="zh-CN" sz="1100" dirty="0">
                <a:solidFill>
                  <a:srgbClr val="C00000"/>
                </a:solidFill>
                <a:latin typeface="华文细黑" panose="02010600040101010101" pitchFamily="2" charset="-122"/>
                <a:ea typeface="华文细黑" panose="02010600040101010101" pitchFamily="2" charset="-122"/>
              </a:rPr>
              <a:t>Verizon</a:t>
            </a:r>
            <a:r>
              <a:rPr lang="zh-CN" altLang="en-US" sz="1100" dirty="0">
                <a:solidFill>
                  <a:srgbClr val="C00000"/>
                </a:solidFill>
                <a:latin typeface="华文细黑" panose="02010600040101010101" pitchFamily="2" charset="-122"/>
                <a:ea typeface="华文细黑" panose="02010600040101010101" pitchFamily="2" charset="-122"/>
              </a:rPr>
              <a:t>、</a:t>
            </a:r>
            <a:r>
              <a:rPr lang="en-US" altLang="zh-CN" sz="1100" dirty="0">
                <a:solidFill>
                  <a:srgbClr val="C00000"/>
                </a:solidFill>
                <a:latin typeface="华文细黑" panose="02010600040101010101" pitchFamily="2" charset="-122"/>
                <a:ea typeface="华文细黑" panose="02010600040101010101" pitchFamily="2" charset="-122"/>
              </a:rPr>
              <a:t>NetApp</a:t>
            </a:r>
            <a:r>
              <a:rPr lang="zh-CN" altLang="en-US" sz="1100" dirty="0">
                <a:solidFill>
                  <a:srgbClr val="C00000"/>
                </a:solidFill>
                <a:latin typeface="华文细黑" panose="02010600040101010101" pitchFamily="2" charset="-122"/>
                <a:ea typeface="华文细黑" panose="02010600040101010101" pitchFamily="2" charset="-122"/>
              </a:rPr>
              <a:t>，</a:t>
            </a:r>
            <a:r>
              <a:rPr lang="en-US" altLang="zh-CN" sz="1100" dirty="0" err="1">
                <a:solidFill>
                  <a:srgbClr val="C00000"/>
                </a:solidFill>
                <a:latin typeface="华文细黑" panose="02010600040101010101" pitchFamily="2" charset="-122"/>
                <a:ea typeface="华文细黑" panose="02010600040101010101" pitchFamily="2" charset="-122"/>
              </a:rPr>
              <a:t>Mellanox</a:t>
            </a:r>
            <a:r>
              <a:rPr lang="zh-CN" altLang="en-US" sz="1100" dirty="0">
                <a:solidFill>
                  <a:srgbClr val="C00000"/>
                </a:solidFill>
                <a:latin typeface="华文细黑" panose="02010600040101010101" pitchFamily="2" charset="-122"/>
                <a:ea typeface="华文细黑" panose="02010600040101010101" pitchFamily="2" charset="-122"/>
              </a:rPr>
              <a:t>、</a:t>
            </a:r>
            <a:r>
              <a:rPr lang="en-US" altLang="zh-CN" sz="1100" dirty="0">
                <a:solidFill>
                  <a:srgbClr val="C00000"/>
                </a:solidFill>
                <a:latin typeface="华文细黑" panose="02010600040101010101" pitchFamily="2" charset="-122"/>
                <a:ea typeface="华文细黑" panose="02010600040101010101" pitchFamily="2" charset="-122"/>
              </a:rPr>
              <a:t>Marvell</a:t>
            </a:r>
            <a:r>
              <a:rPr lang="zh-CN" altLang="en-US" sz="1100" dirty="0">
                <a:solidFill>
                  <a:srgbClr val="C00000"/>
                </a:solidFill>
                <a:latin typeface="华文细黑" panose="02010600040101010101" pitchFamily="2" charset="-122"/>
                <a:ea typeface="华文细黑" panose="02010600040101010101" pitchFamily="2" charset="-122"/>
              </a:rPr>
              <a:t>、</a:t>
            </a:r>
            <a:r>
              <a:rPr lang="en-US" altLang="zh-CN" sz="1100" dirty="0">
                <a:solidFill>
                  <a:srgbClr val="C00000"/>
                </a:solidFill>
                <a:latin typeface="华文细黑" panose="02010600040101010101" pitchFamily="2" charset="-122"/>
                <a:ea typeface="华文细黑" panose="02010600040101010101" pitchFamily="2" charset="-122"/>
              </a:rPr>
              <a:t>Oracle</a:t>
            </a:r>
            <a:r>
              <a:rPr lang="zh-CN" altLang="en-US" sz="1100" dirty="0">
                <a:solidFill>
                  <a:srgbClr val="C00000"/>
                </a:solidFill>
                <a:latin typeface="华文细黑" panose="02010600040101010101" pitchFamily="2" charset="-122"/>
                <a:ea typeface="华文细黑" panose="02010600040101010101" pitchFamily="2" charset="-122"/>
              </a:rPr>
              <a:t>、</a:t>
            </a:r>
            <a:r>
              <a:rPr lang="en-US" altLang="zh-CN" sz="1100" dirty="0">
                <a:solidFill>
                  <a:srgbClr val="C00000"/>
                </a:solidFill>
                <a:latin typeface="华文细黑" panose="02010600040101010101" pitchFamily="2" charset="-122"/>
                <a:ea typeface="华文细黑" panose="02010600040101010101" pitchFamily="2" charset="-122"/>
              </a:rPr>
              <a:t>UPV</a:t>
            </a:r>
            <a:r>
              <a:rPr lang="zh-CN" altLang="en-US" sz="1100" dirty="0">
                <a:solidFill>
                  <a:srgbClr val="C00000"/>
                </a:solidFill>
                <a:latin typeface="华文细黑" panose="02010600040101010101" pitchFamily="2" charset="-122"/>
                <a:ea typeface="华文细黑" panose="02010600040101010101" pitchFamily="2" charset="-122"/>
              </a:rPr>
              <a:t>、百度、信通院、中移动、电信</a:t>
            </a:r>
            <a:r>
              <a:rPr lang="zh-CN" altLang="en-US" sz="1100" dirty="0" smtClean="0">
                <a:solidFill>
                  <a:srgbClr val="C00000"/>
                </a:solidFill>
                <a:latin typeface="华文细黑" panose="02010600040101010101" pitchFamily="2" charset="-122"/>
                <a:ea typeface="华文细黑" panose="02010600040101010101" pitchFamily="2" charset="-122"/>
              </a:rPr>
              <a:t>等</a:t>
            </a:r>
            <a:r>
              <a:rPr lang="zh-CN" altLang="en-US" sz="1100" b="0" dirty="0" smtClean="0">
                <a:solidFill>
                  <a:srgbClr val="C00000"/>
                </a:solidFill>
                <a:latin typeface="华文细黑" panose="02010600040101010101" pitchFamily="2" charset="-122"/>
                <a:ea typeface="华文细黑" panose="02010600040101010101" pitchFamily="2" charset="-122"/>
              </a:rPr>
              <a:t>成立无损网络</a:t>
            </a:r>
            <a:r>
              <a:rPr lang="en-US" altLang="zh-CN" sz="1100" b="0" dirty="0" smtClean="0">
                <a:solidFill>
                  <a:srgbClr val="C00000"/>
                </a:solidFill>
                <a:latin typeface="华文细黑" panose="02010600040101010101" pitchFamily="2" charset="-122"/>
                <a:ea typeface="华文细黑" panose="02010600040101010101" pitchFamily="2" charset="-122"/>
              </a:rPr>
              <a:t>Work Item;</a:t>
            </a:r>
          </a:p>
          <a:p>
            <a:pPr marL="285750" indent="-285750">
              <a:buFont typeface="Wingdings" panose="05000000000000000000" pitchFamily="2" charset="2"/>
              <a:buChar char="ü"/>
            </a:pPr>
            <a:r>
              <a:rPr lang="zh-CN" altLang="en-US" sz="1100" dirty="0" smtClean="0">
                <a:solidFill>
                  <a:srgbClr val="C00000"/>
                </a:solidFill>
                <a:latin typeface="华文细黑" panose="02010600040101010101" pitchFamily="2" charset="-122"/>
                <a:ea typeface="华文细黑" panose="02010600040101010101" pitchFamily="2" charset="-122"/>
              </a:rPr>
              <a:t>发表无损网络白皮书；</a:t>
            </a:r>
            <a:endParaRPr lang="zh-CN" altLang="en-US" sz="1100" b="0" dirty="0">
              <a:solidFill>
                <a:srgbClr val="C00000"/>
              </a:solidFill>
              <a:latin typeface="华文细黑" panose="02010600040101010101" pitchFamily="2" charset="-122"/>
              <a:ea typeface="华文细黑" panose="02010600040101010101" pitchFamily="2" charset="-122"/>
            </a:endParaRPr>
          </a:p>
        </p:txBody>
      </p:sp>
      <p:cxnSp>
        <p:nvCxnSpPr>
          <p:cNvPr id="29" name="直接连接符 28"/>
          <p:cNvCxnSpPr/>
          <p:nvPr/>
        </p:nvCxnSpPr>
        <p:spPr bwMode="auto">
          <a:xfrm>
            <a:off x="6362501" y="4518916"/>
            <a:ext cx="5618128" cy="0"/>
          </a:xfrm>
          <a:prstGeom prst="line">
            <a:avLst/>
          </a:prstGeom>
          <a:noFill/>
          <a:ln w="12700" cap="flat" cmpd="sng" algn="ctr">
            <a:solidFill>
              <a:srgbClr val="C00000"/>
            </a:solidFill>
            <a:prstDash val="dash"/>
            <a:round/>
            <a:headEnd type="none" w="med" len="med"/>
            <a:tailEnd type="none" w="med" len="med"/>
          </a:ln>
          <a:effectLst/>
        </p:spPr>
      </p:cxnSp>
      <p:cxnSp>
        <p:nvCxnSpPr>
          <p:cNvPr id="30" name="直接连接符 29"/>
          <p:cNvCxnSpPr/>
          <p:nvPr/>
        </p:nvCxnSpPr>
        <p:spPr bwMode="auto">
          <a:xfrm>
            <a:off x="195005" y="2960241"/>
            <a:ext cx="5618128" cy="0"/>
          </a:xfrm>
          <a:prstGeom prst="line">
            <a:avLst/>
          </a:prstGeom>
          <a:noFill/>
          <a:ln w="12700" cap="flat" cmpd="sng" algn="ctr">
            <a:solidFill>
              <a:srgbClr val="C00000"/>
            </a:solidFill>
            <a:prstDash val="dash"/>
            <a:round/>
            <a:headEnd type="none" w="med" len="med"/>
            <a:tailEnd type="none" w="med" len="med"/>
          </a:ln>
          <a:effectLst/>
        </p:spPr>
      </p:cxnSp>
      <p:cxnSp>
        <p:nvCxnSpPr>
          <p:cNvPr id="32" name="直接连接符 31"/>
          <p:cNvCxnSpPr/>
          <p:nvPr/>
        </p:nvCxnSpPr>
        <p:spPr bwMode="auto">
          <a:xfrm>
            <a:off x="6172200" y="940922"/>
            <a:ext cx="0" cy="5364628"/>
          </a:xfrm>
          <a:prstGeom prst="line">
            <a:avLst/>
          </a:prstGeom>
          <a:noFill/>
          <a:ln w="12700" cap="flat" cmpd="sng" algn="ctr">
            <a:solidFill>
              <a:schemeClr val="tx2"/>
            </a:solidFill>
            <a:prstDash val="dash"/>
            <a:round/>
            <a:headEnd type="none" w="med" len="med"/>
            <a:tailEnd type="none" w="med" len="med"/>
          </a:ln>
          <a:effectLst/>
        </p:spPr>
      </p:cxnSp>
    </p:spTree>
    <p:extLst>
      <p:ext uri="{BB962C8B-B14F-4D97-AF65-F5344CB8AC3E}">
        <p14:creationId xmlns:p14="http://schemas.microsoft.com/office/powerpoint/2010/main" val="2806699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23900" y="2291834"/>
            <a:ext cx="10332700" cy="1077218"/>
          </a:xfrm>
          <a:prstGeom prst="rect">
            <a:avLst/>
          </a:prstGeom>
        </p:spPr>
        <p:txBody>
          <a:bodyPr wrap="none">
            <a:spAutoFit/>
          </a:bodyPr>
          <a:lstStyle/>
          <a:p>
            <a:pPr algn="ctr"/>
            <a:r>
              <a:rPr lang="zh-CN" altLang="en-US" sz="3200" b="1" dirty="0">
                <a:solidFill>
                  <a:schemeClr val="tx2"/>
                </a:solidFill>
                <a:latin typeface="+mj-ea"/>
                <a:ea typeface="+mj-ea"/>
              </a:rPr>
              <a:t>邀请大家</a:t>
            </a:r>
            <a:r>
              <a:rPr lang="zh-CN" altLang="en-US" sz="3200" b="1" dirty="0" smtClean="0">
                <a:solidFill>
                  <a:schemeClr val="tx2"/>
                </a:solidFill>
                <a:latin typeface="+mj-ea"/>
                <a:ea typeface="+mj-ea"/>
              </a:rPr>
              <a:t>一起加入</a:t>
            </a:r>
            <a:endParaRPr lang="en-US" altLang="zh-CN" sz="3200" b="1" dirty="0" smtClean="0">
              <a:solidFill>
                <a:schemeClr val="tx2"/>
              </a:solidFill>
              <a:latin typeface="+mj-ea"/>
              <a:ea typeface="+mj-ea"/>
            </a:endParaRPr>
          </a:p>
          <a:p>
            <a:pPr algn="ctr"/>
            <a:r>
              <a:rPr lang="en-US" altLang="zh-CN" sz="3200" b="1" dirty="0" smtClean="0">
                <a:solidFill>
                  <a:schemeClr val="tx2"/>
                </a:solidFill>
                <a:latin typeface="+mj-ea"/>
                <a:ea typeface="+mj-ea"/>
              </a:rPr>
              <a:t>HPC Ethernet</a:t>
            </a:r>
            <a:r>
              <a:rPr lang="zh-CN" altLang="en-US" sz="3200" b="1" dirty="0" smtClean="0">
                <a:solidFill>
                  <a:schemeClr val="tx2"/>
                </a:solidFill>
                <a:latin typeface="+mj-ea"/>
                <a:ea typeface="+mj-ea"/>
              </a:rPr>
              <a:t>联合技术</a:t>
            </a:r>
            <a:r>
              <a:rPr lang="zh-CN" altLang="en-US" sz="3200" b="1" dirty="0">
                <a:solidFill>
                  <a:schemeClr val="tx2"/>
                </a:solidFill>
                <a:latin typeface="+mj-ea"/>
                <a:ea typeface="+mj-ea"/>
              </a:rPr>
              <a:t>研究、验证与</a:t>
            </a:r>
            <a:r>
              <a:rPr lang="zh-CN" altLang="en-US" sz="3200" b="1" dirty="0" smtClean="0">
                <a:solidFill>
                  <a:schemeClr val="tx2"/>
                </a:solidFill>
                <a:latin typeface="+mj-ea"/>
                <a:ea typeface="+mj-ea"/>
              </a:rPr>
              <a:t>产业</a:t>
            </a:r>
            <a:r>
              <a:rPr lang="zh-CN" altLang="en-US" sz="3200" b="1" dirty="0">
                <a:solidFill>
                  <a:schemeClr val="tx2"/>
                </a:solidFill>
                <a:latin typeface="+mj-ea"/>
                <a:ea typeface="+mj-ea"/>
              </a:rPr>
              <a:t>标准</a:t>
            </a:r>
            <a:r>
              <a:rPr lang="zh-CN" altLang="en-US" sz="3200" b="1" dirty="0" smtClean="0">
                <a:solidFill>
                  <a:schemeClr val="tx2"/>
                </a:solidFill>
                <a:latin typeface="+mj-ea"/>
                <a:ea typeface="+mj-ea"/>
              </a:rPr>
              <a:t>的制定！</a:t>
            </a:r>
            <a:endParaRPr lang="en-US" altLang="zh-CN" sz="3200" b="1" dirty="0">
              <a:solidFill>
                <a:schemeClr val="tx2"/>
              </a:solidFill>
              <a:latin typeface="+mj-ea"/>
              <a:ea typeface="+mj-ea"/>
            </a:endParaRPr>
          </a:p>
        </p:txBody>
      </p:sp>
    </p:spTree>
    <p:extLst>
      <p:ext uri="{BB962C8B-B14F-4D97-AF65-F5344CB8AC3E}">
        <p14:creationId xmlns:p14="http://schemas.microsoft.com/office/powerpoint/2010/main" val="1373186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内容占位符 30"/>
          <p:cNvSpPr>
            <a:spLocks noGrp="1"/>
          </p:cNvSpPr>
          <p:nvPr>
            <p:ph idx="1"/>
          </p:nvPr>
        </p:nvSpPr>
        <p:spPr>
          <a:xfrm>
            <a:off x="970790" y="716097"/>
            <a:ext cx="5055437" cy="5507632"/>
          </a:xfrm>
        </p:spPr>
        <p:txBody>
          <a:bodyPr/>
          <a:lstStyle/>
          <a:p>
            <a:pPr>
              <a:lnSpc>
                <a:spcPct val="150000"/>
              </a:lnSpc>
            </a:pPr>
            <a:r>
              <a:rPr lang="zh-CN" altLang="en-US" sz="4000" dirty="0" smtClean="0">
                <a:solidFill>
                  <a:schemeClr val="tx2"/>
                </a:solidFill>
                <a:effectLst>
                  <a:outerShdw blurRad="38100" dist="38100" dir="2700000" algn="tl">
                    <a:srgbClr val="000000">
                      <a:alpha val="43137"/>
                    </a:srgbClr>
                  </a:outerShdw>
                </a:effectLst>
              </a:rPr>
              <a:t> </a:t>
            </a:r>
            <a:r>
              <a:rPr lang="zh-CN" altLang="en-US" sz="4000" dirty="0">
                <a:solidFill>
                  <a:schemeClr val="tx2"/>
                </a:solidFill>
                <a:effectLst>
                  <a:outerShdw blurRad="38100" dist="38100" dir="2700000" algn="tl">
                    <a:srgbClr val="000000">
                      <a:alpha val="43137"/>
                    </a:srgbClr>
                  </a:outerShdw>
                </a:effectLst>
              </a:rPr>
              <a:t>智能</a:t>
            </a:r>
            <a:r>
              <a:rPr lang="zh-CN" altLang="en-US" sz="4000" dirty="0" smtClean="0">
                <a:solidFill>
                  <a:schemeClr val="tx2"/>
                </a:solidFill>
                <a:effectLst>
                  <a:outerShdw blurRad="38100" dist="38100" dir="2700000" algn="tl">
                    <a:srgbClr val="000000">
                      <a:alpha val="43137"/>
                    </a:srgbClr>
                  </a:outerShdw>
                </a:effectLst>
              </a:rPr>
              <a:t>无损网络</a:t>
            </a:r>
            <a:endParaRPr lang="en-US" altLang="zh-CN" sz="4000" dirty="0" smtClean="0">
              <a:solidFill>
                <a:schemeClr val="tx2"/>
              </a:solidFill>
              <a:effectLst>
                <a:outerShdw blurRad="38100" dist="38100" dir="2700000" algn="tl">
                  <a:srgbClr val="000000">
                    <a:alpha val="43137"/>
                  </a:srgbClr>
                </a:outerShdw>
              </a:effectLst>
            </a:endParaRPr>
          </a:p>
          <a:p>
            <a:pPr marL="326978" lvl="1" indent="-326978">
              <a:lnSpc>
                <a:spcPct val="150000"/>
              </a:lnSpc>
              <a:buClr>
                <a:schemeClr val="bg2"/>
              </a:buClr>
              <a:buFont typeface="Wingdings" pitchFamily="2" charset="2"/>
              <a:buChar char="n"/>
            </a:pPr>
            <a:r>
              <a:rPr lang="en-US" altLang="zh-CN" sz="4000" b="1" dirty="0" smtClean="0">
                <a:solidFill>
                  <a:schemeClr val="bg2"/>
                </a:solidFill>
                <a:effectLst>
                  <a:outerShdw blurRad="38100" dist="38100" dir="2700000" algn="tl">
                    <a:srgbClr val="000000">
                      <a:alpha val="43137"/>
                    </a:srgbClr>
                  </a:outerShdw>
                </a:effectLst>
                <a:cs typeface="+mn-cs"/>
              </a:rPr>
              <a:t> HPC Ethernet</a:t>
            </a:r>
            <a:endParaRPr lang="en-US" altLang="zh-CN" sz="3600" dirty="0" smtClean="0">
              <a:solidFill>
                <a:schemeClr val="bg1">
                  <a:lumMod val="50000"/>
                </a:schemeClr>
              </a:solidFill>
            </a:endParaRPr>
          </a:p>
          <a:p>
            <a:pPr marL="842908" lvl="1" indent="-457200">
              <a:buFont typeface="Wingdings" panose="05000000000000000000" pitchFamily="2" charset="2"/>
              <a:buChar char="Ø"/>
            </a:pPr>
            <a:endParaRPr lang="zh-CN" altLang="en-US" sz="2800" dirty="0">
              <a:solidFill>
                <a:schemeClr val="bg1">
                  <a:lumMod val="50000"/>
                </a:schemeClr>
              </a:solidFill>
            </a:endParaRPr>
          </a:p>
          <a:p>
            <a:pPr marL="0" indent="0">
              <a:buClr>
                <a:schemeClr val="bg1">
                  <a:lumMod val="50000"/>
                </a:schemeClr>
              </a:buClr>
              <a:buNone/>
            </a:pPr>
            <a:endParaRPr lang="zh-CN" altLang="en-US" sz="3200" dirty="0">
              <a:solidFill>
                <a:schemeClr val="bg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3637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4292" y="696286"/>
            <a:ext cx="11936083" cy="5584545"/>
            <a:chOff x="44292" y="604845"/>
            <a:chExt cx="11936083" cy="5584545"/>
          </a:xfrm>
        </p:grpSpPr>
        <p:pic>
          <p:nvPicPr>
            <p:cNvPr id="76" name="图片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3528" y="915671"/>
              <a:ext cx="5359672" cy="2657440"/>
            </a:xfrm>
            <a:prstGeom prst="rect">
              <a:avLst/>
            </a:prstGeom>
          </p:spPr>
        </p:pic>
        <p:pic>
          <p:nvPicPr>
            <p:cNvPr id="78" name="图片 7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2405" y="3825144"/>
              <a:ext cx="5485434" cy="2348350"/>
            </a:xfrm>
            <a:prstGeom prst="rect">
              <a:avLst/>
            </a:prstGeom>
          </p:spPr>
        </p:pic>
        <p:pic>
          <p:nvPicPr>
            <p:cNvPr id="79" name="Picture 37" descr="Orange Curved Arrow 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945273">
              <a:off x="8262254" y="2316042"/>
              <a:ext cx="663575"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37" descr="Orange Curved Arrow 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4380000">
              <a:off x="2703176" y="2571544"/>
              <a:ext cx="663575"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TextBox 84"/>
            <p:cNvSpPr txBox="1">
              <a:spLocks noChangeArrowheads="1"/>
            </p:cNvSpPr>
            <p:nvPr/>
          </p:nvSpPr>
          <p:spPr bwMode="auto">
            <a:xfrm>
              <a:off x="8926236" y="1362661"/>
              <a:ext cx="2971603" cy="707886"/>
            </a:xfrm>
            <a:prstGeom prst="rect">
              <a:avLst/>
            </a:prstGeom>
            <a:noFill/>
            <a:ln w="9525">
              <a:noFill/>
              <a:miter lim="800000"/>
              <a:headEnd/>
              <a:tailEnd/>
            </a:ln>
          </p:spPr>
          <p:txBody>
            <a:bodyPr wrap="square">
              <a:spAutoFit/>
            </a:bodyPr>
            <a:lstStyle/>
            <a:p>
              <a:pPr marL="171450" indent="-171450">
                <a:buFont typeface="Wingdings" panose="05000000000000000000" pitchFamily="2" charset="2"/>
                <a:buChar char="l"/>
              </a:pPr>
              <a:r>
                <a:rPr lang="zh-CN" altLang="en-US" sz="1400" b="1" dirty="0">
                  <a:solidFill>
                    <a:srgbClr val="990000"/>
                  </a:solidFill>
                  <a:latin typeface="+mn-ea"/>
                  <a:ea typeface="+mn-ea"/>
                  <a:cs typeface="Times New Roman" pitchFamily="18" charset="0"/>
                </a:rPr>
                <a:t>三网</a:t>
              </a:r>
              <a:r>
                <a:rPr lang="zh-CN" altLang="en-US" sz="1400" b="1" dirty="0" smtClean="0">
                  <a:solidFill>
                    <a:srgbClr val="990000"/>
                  </a:solidFill>
                  <a:latin typeface="+mn-ea"/>
                  <a:ea typeface="+mn-ea"/>
                  <a:cs typeface="Times New Roman" pitchFamily="18" charset="0"/>
                </a:rPr>
                <a:t>合一：</a:t>
              </a:r>
              <a:r>
                <a:rPr lang="zh-CN" altLang="en-US" sz="1200" dirty="0" smtClean="0">
                  <a:solidFill>
                    <a:srgbClr val="990000"/>
                  </a:solidFill>
                  <a:latin typeface="+mn-ea"/>
                  <a:ea typeface="+mn-ea"/>
                  <a:cs typeface="Times New Roman" pitchFamily="18" charset="0"/>
                </a:rPr>
                <a:t>实现使用一种</a:t>
              </a:r>
              <a:r>
                <a:rPr lang="en-US" altLang="zh-CN" sz="1200" dirty="0" smtClean="0">
                  <a:solidFill>
                    <a:srgbClr val="990000"/>
                  </a:solidFill>
                  <a:latin typeface="+mn-ea"/>
                  <a:ea typeface="+mn-ea"/>
                  <a:cs typeface="Times New Roman" pitchFamily="18" charset="0"/>
                </a:rPr>
                <a:t>ETH</a:t>
              </a:r>
              <a:r>
                <a:rPr lang="zh-CN" altLang="en-US" sz="1200" dirty="0" smtClean="0">
                  <a:solidFill>
                    <a:srgbClr val="990000"/>
                  </a:solidFill>
                  <a:latin typeface="+mn-ea"/>
                  <a:ea typeface="+mn-ea"/>
                  <a:cs typeface="Times New Roman" pitchFamily="18" charset="0"/>
                </a:rPr>
                <a:t>技术，构建一张大规模、多业务混合的网络，实现</a:t>
              </a:r>
              <a:r>
                <a:rPr lang="zh-CN" altLang="en-US" sz="1400" b="1" dirty="0">
                  <a:solidFill>
                    <a:srgbClr val="990000"/>
                  </a:solidFill>
                  <a:latin typeface="+mn-ea"/>
                  <a:ea typeface="+mn-ea"/>
                </a:rPr>
                <a:t>网络归</a:t>
              </a:r>
              <a:r>
                <a:rPr lang="zh-CN" altLang="en-US" sz="1400" b="1" dirty="0" smtClean="0">
                  <a:solidFill>
                    <a:srgbClr val="990000"/>
                  </a:solidFill>
                  <a:latin typeface="+mn-ea"/>
                  <a:ea typeface="+mn-ea"/>
                </a:rPr>
                <a:t>一</a:t>
              </a:r>
              <a:endParaRPr lang="en-US" altLang="zh-CN" sz="1400" b="1" dirty="0">
                <a:solidFill>
                  <a:srgbClr val="990000"/>
                </a:solidFill>
                <a:latin typeface="+mn-ea"/>
                <a:ea typeface="+mn-ea"/>
              </a:endParaRPr>
            </a:p>
          </p:txBody>
        </p:sp>
        <p:sp>
          <p:nvSpPr>
            <p:cNvPr id="4" name="矩形 3"/>
            <p:cNvSpPr/>
            <p:nvPr/>
          </p:nvSpPr>
          <p:spPr bwMode="auto">
            <a:xfrm>
              <a:off x="44292" y="1450552"/>
              <a:ext cx="3481276" cy="2058283"/>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285750" indent="-285750">
                <a:buFont typeface="Wingdings" panose="05000000000000000000" pitchFamily="2" charset="2"/>
                <a:buChar char="l"/>
              </a:pPr>
              <a:r>
                <a:rPr lang="zh-CN" altLang="en-US" sz="1400" b="1" dirty="0">
                  <a:solidFill>
                    <a:srgbClr val="990000"/>
                  </a:solidFill>
                  <a:latin typeface="+mn-ea"/>
                  <a:ea typeface="+mn-ea"/>
                  <a:cs typeface="Times New Roman" pitchFamily="18" charset="0"/>
                </a:rPr>
                <a:t>无损</a:t>
              </a:r>
              <a:r>
                <a:rPr lang="zh-CN" altLang="en-US" sz="1400" b="1" dirty="0" smtClean="0">
                  <a:solidFill>
                    <a:srgbClr val="990000"/>
                  </a:solidFill>
                  <a:latin typeface="+mn-ea"/>
                  <a:ea typeface="+mn-ea"/>
                  <a:cs typeface="Times New Roman" pitchFamily="18" charset="0"/>
                </a:rPr>
                <a:t>网络</a:t>
              </a:r>
              <a:r>
                <a:rPr lang="zh-CN" altLang="en-US" sz="1200" dirty="0" smtClean="0">
                  <a:solidFill>
                    <a:srgbClr val="990000"/>
                  </a:solidFill>
                  <a:latin typeface="+mn-ea"/>
                  <a:ea typeface="+mn-ea"/>
                  <a:cs typeface="Times New Roman" pitchFamily="18" charset="0"/>
                </a:rPr>
                <a:t>：</a:t>
              </a:r>
              <a:r>
                <a:rPr lang="zh-CN" altLang="en-US" sz="1200" dirty="0">
                  <a:solidFill>
                    <a:srgbClr val="990000"/>
                  </a:solidFill>
                  <a:latin typeface="+mn-ea"/>
                  <a:ea typeface="+mn-ea"/>
                  <a:cs typeface="Times New Roman" pitchFamily="18" charset="0"/>
                </a:rPr>
                <a:t>使用拥塞控制技术实现</a:t>
              </a:r>
              <a:r>
                <a:rPr lang="zh-CN" altLang="en-US" sz="1400" b="1" dirty="0">
                  <a:solidFill>
                    <a:srgbClr val="990000"/>
                  </a:solidFill>
                  <a:latin typeface="+mn-ea"/>
                  <a:ea typeface="+mn-ea"/>
                </a:rPr>
                <a:t>零丢包</a:t>
              </a:r>
              <a:r>
                <a:rPr lang="zh-CN" altLang="en-US" sz="1200" dirty="0">
                  <a:solidFill>
                    <a:srgbClr val="990000"/>
                  </a:solidFill>
                  <a:latin typeface="+mn-ea"/>
                  <a:ea typeface="+mn-ea"/>
                </a:rPr>
                <a:t>、高吞吐</a:t>
              </a:r>
              <a:r>
                <a:rPr lang="zh-CN" altLang="en-US" sz="1200" dirty="0" smtClean="0">
                  <a:solidFill>
                    <a:srgbClr val="990000"/>
                  </a:solidFill>
                  <a:latin typeface="+mn-ea"/>
                  <a:ea typeface="+mn-ea"/>
                </a:rPr>
                <a:t>下</a:t>
              </a:r>
              <a:r>
                <a:rPr lang="zh-CN" altLang="en-US" sz="1400" b="1" dirty="0" smtClean="0">
                  <a:solidFill>
                    <a:srgbClr val="990000"/>
                  </a:solidFill>
                  <a:latin typeface="+mn-ea"/>
                  <a:ea typeface="+mn-ea"/>
                </a:rPr>
                <a:t>极低时延</a:t>
              </a:r>
              <a:r>
                <a:rPr lang="zh-CN" altLang="en-US" sz="1000" dirty="0">
                  <a:solidFill>
                    <a:srgbClr val="990000"/>
                  </a:solidFill>
                  <a:latin typeface="+mn-ea"/>
                  <a:ea typeface="+mn-ea"/>
                </a:rPr>
                <a:t>，实现</a:t>
              </a:r>
              <a:r>
                <a:rPr lang="zh-CN" altLang="en-US" sz="1400" b="1" dirty="0">
                  <a:solidFill>
                    <a:srgbClr val="990000"/>
                  </a:solidFill>
                  <a:latin typeface="+mn-ea"/>
                  <a:ea typeface="+mn-ea"/>
                </a:rPr>
                <a:t>一种</a:t>
              </a:r>
              <a:r>
                <a:rPr lang="en-US" altLang="zh-CN" sz="1400" b="1" dirty="0">
                  <a:solidFill>
                    <a:srgbClr val="990000"/>
                  </a:solidFill>
                  <a:latin typeface="+mn-ea"/>
                  <a:ea typeface="+mn-ea"/>
                </a:rPr>
                <a:t>ETH</a:t>
              </a:r>
              <a:r>
                <a:rPr lang="zh-CN" altLang="en-US" sz="1400" b="1" dirty="0">
                  <a:solidFill>
                    <a:srgbClr val="990000"/>
                  </a:solidFill>
                  <a:latin typeface="+mn-ea"/>
                  <a:ea typeface="+mn-ea"/>
                </a:rPr>
                <a:t>技术构建三张网络</a:t>
              </a:r>
              <a:endParaRPr lang="en-US" altLang="zh-CN" sz="1400" b="1" dirty="0">
                <a:solidFill>
                  <a:srgbClr val="990000"/>
                </a:solidFill>
                <a:latin typeface="+mn-ea"/>
                <a:ea typeface="+mn-ea"/>
              </a:endParaRPr>
            </a:p>
            <a:p>
              <a:endParaRPr lang="en-US" altLang="zh-CN" sz="1400" b="1" dirty="0" smtClean="0">
                <a:solidFill>
                  <a:srgbClr val="990000"/>
                </a:solidFill>
                <a:latin typeface="+mn-ea"/>
                <a:ea typeface="+mn-ea"/>
              </a:endParaRPr>
            </a:p>
            <a:p>
              <a:pPr marL="285750" indent="-285750">
                <a:buFont typeface="Wingdings" panose="05000000000000000000" pitchFamily="2" charset="2"/>
                <a:buChar char="ü"/>
              </a:pPr>
              <a:r>
                <a:rPr lang="zh-CN" altLang="en-US" sz="1400" b="1" dirty="0" smtClean="0">
                  <a:solidFill>
                    <a:srgbClr val="990000"/>
                  </a:solidFill>
                  <a:latin typeface="+mn-ea"/>
                  <a:ea typeface="+mn-ea"/>
                </a:rPr>
                <a:t>降低</a:t>
              </a:r>
              <a:r>
                <a:rPr lang="en-US" altLang="zh-CN" sz="1400" b="1" dirty="0">
                  <a:solidFill>
                    <a:srgbClr val="990000"/>
                  </a:solidFill>
                  <a:latin typeface="+mn-ea"/>
                  <a:ea typeface="+mn-ea"/>
                </a:rPr>
                <a:t>35%</a:t>
              </a:r>
              <a:r>
                <a:rPr lang="zh-CN" altLang="en-US" sz="1200" dirty="0">
                  <a:solidFill>
                    <a:srgbClr val="990000"/>
                  </a:solidFill>
                  <a:latin typeface="+mn-ea"/>
                  <a:ea typeface="+mn-ea"/>
                </a:rPr>
                <a:t>计算时</a:t>
              </a:r>
              <a:r>
                <a:rPr lang="zh-CN" altLang="en-US" sz="1200" dirty="0" smtClean="0">
                  <a:solidFill>
                    <a:srgbClr val="990000"/>
                  </a:solidFill>
                  <a:latin typeface="+mn-ea"/>
                  <a:ea typeface="+mn-ea"/>
                </a:rPr>
                <a:t>长，</a:t>
              </a:r>
              <a:r>
                <a:rPr lang="zh-CN" altLang="en-US" sz="1400" b="1" dirty="0" smtClean="0">
                  <a:solidFill>
                    <a:srgbClr val="990000"/>
                  </a:solidFill>
                  <a:latin typeface="+mn-ea"/>
                  <a:ea typeface="+mn-ea"/>
                </a:rPr>
                <a:t>提升</a:t>
              </a:r>
              <a:r>
                <a:rPr lang="en-US" altLang="zh-CN" sz="1400" b="1" dirty="0">
                  <a:solidFill>
                    <a:srgbClr val="990000"/>
                  </a:solidFill>
                  <a:latin typeface="+mn-ea"/>
                  <a:ea typeface="+mn-ea"/>
                </a:rPr>
                <a:t>40%</a:t>
              </a:r>
              <a:r>
                <a:rPr lang="zh-CN" altLang="en-US" sz="1200" dirty="0">
                  <a:solidFill>
                    <a:srgbClr val="990000"/>
                  </a:solidFill>
                  <a:latin typeface="+mn-ea"/>
                  <a:ea typeface="+mn-ea"/>
                </a:rPr>
                <a:t>存储</a:t>
              </a:r>
              <a:r>
                <a:rPr lang="zh-CN" altLang="en-US" sz="1200" dirty="0" smtClean="0">
                  <a:solidFill>
                    <a:srgbClr val="990000"/>
                  </a:solidFill>
                  <a:latin typeface="+mn-ea"/>
                  <a:ea typeface="+mn-ea"/>
                </a:rPr>
                <a:t>吞吐</a:t>
              </a:r>
              <a:r>
                <a:rPr lang="en-US" altLang="zh-CN" sz="800" baseline="30000" dirty="0" smtClean="0">
                  <a:solidFill>
                    <a:srgbClr val="990000"/>
                  </a:solidFill>
                  <a:latin typeface="+mn-ea"/>
                  <a:ea typeface="+mn-ea"/>
                </a:rPr>
                <a:t>※1</a:t>
              </a:r>
              <a:endParaRPr lang="en-US" altLang="zh-CN" sz="1000" baseline="30000" dirty="0" smtClean="0">
                <a:solidFill>
                  <a:srgbClr val="990000"/>
                </a:solidFill>
                <a:latin typeface="+mn-ea"/>
                <a:ea typeface="+mn-ea"/>
              </a:endParaRPr>
            </a:p>
            <a:p>
              <a:r>
                <a:rPr lang="en-US" altLang="zh-CN" sz="1200" dirty="0">
                  <a:solidFill>
                    <a:srgbClr val="990000"/>
                  </a:solidFill>
                  <a:latin typeface="+mn-ea"/>
                  <a:ea typeface="+mn-ea"/>
                </a:rPr>
                <a:t> </a:t>
              </a:r>
              <a:r>
                <a:rPr lang="en-US" altLang="zh-CN" sz="1200" dirty="0" smtClean="0">
                  <a:solidFill>
                    <a:srgbClr val="990000"/>
                  </a:solidFill>
                  <a:latin typeface="+mn-ea"/>
                  <a:ea typeface="+mn-ea"/>
                </a:rPr>
                <a:t>       </a:t>
              </a:r>
              <a:r>
                <a:rPr lang="zh-CN" altLang="en-US" sz="1000" dirty="0" smtClean="0">
                  <a:solidFill>
                    <a:srgbClr val="990000"/>
                  </a:solidFill>
                  <a:latin typeface="+mn-ea"/>
                  <a:ea typeface="+mn-ea"/>
                </a:rPr>
                <a:t>提升应用性能、减少网络能耗</a:t>
              </a:r>
              <a:endParaRPr lang="en-US" altLang="zh-CN" sz="1000" dirty="0" smtClean="0">
                <a:solidFill>
                  <a:srgbClr val="990000"/>
                </a:solidFill>
                <a:latin typeface="+mn-ea"/>
                <a:ea typeface="+mn-ea"/>
              </a:endParaRPr>
            </a:p>
            <a:p>
              <a:endParaRPr lang="en-US" altLang="zh-CN" sz="1000" dirty="0" smtClean="0">
                <a:solidFill>
                  <a:srgbClr val="990000"/>
                </a:solidFill>
                <a:latin typeface="+mn-ea"/>
                <a:ea typeface="+mn-ea"/>
              </a:endParaRPr>
            </a:p>
            <a:p>
              <a:pPr marL="285750" indent="-285750">
                <a:buFont typeface="Wingdings" panose="05000000000000000000" pitchFamily="2" charset="2"/>
                <a:buChar char="ü"/>
              </a:pPr>
              <a:r>
                <a:rPr lang="zh-CN" altLang="en-US" sz="1400" b="1" dirty="0" smtClean="0">
                  <a:solidFill>
                    <a:srgbClr val="990000"/>
                  </a:solidFill>
                  <a:latin typeface="+mn-ea"/>
                  <a:ea typeface="+mn-ea"/>
                </a:rPr>
                <a:t>降低</a:t>
              </a:r>
              <a:r>
                <a:rPr lang="en-US" altLang="zh-CN" sz="1400" b="1" dirty="0" smtClean="0">
                  <a:solidFill>
                    <a:srgbClr val="990000"/>
                  </a:solidFill>
                  <a:latin typeface="+mn-ea"/>
                  <a:ea typeface="+mn-ea"/>
                </a:rPr>
                <a:t>50%</a:t>
              </a:r>
              <a:r>
                <a:rPr lang="en-US" altLang="zh-CN" sz="1200" dirty="0" smtClean="0">
                  <a:solidFill>
                    <a:srgbClr val="990000"/>
                  </a:solidFill>
                  <a:latin typeface="+mn-ea"/>
                  <a:ea typeface="+mn-ea"/>
                </a:rPr>
                <a:t>TCO</a:t>
              </a:r>
              <a:endParaRPr lang="en-US" altLang="zh-CN" sz="800" dirty="0" smtClean="0">
                <a:solidFill>
                  <a:srgbClr val="990000"/>
                </a:solidFill>
                <a:latin typeface="+mn-ea"/>
                <a:ea typeface="+mn-ea"/>
              </a:endParaRPr>
            </a:p>
            <a:p>
              <a:r>
                <a:rPr lang="en-US" altLang="zh-CN" sz="1200" dirty="0">
                  <a:solidFill>
                    <a:srgbClr val="990000"/>
                  </a:solidFill>
                  <a:latin typeface="+mn-ea"/>
                  <a:ea typeface="+mn-ea"/>
                </a:rPr>
                <a:t> </a:t>
              </a:r>
              <a:r>
                <a:rPr lang="en-US" altLang="zh-CN" sz="1200" dirty="0" smtClean="0">
                  <a:solidFill>
                    <a:srgbClr val="990000"/>
                  </a:solidFill>
                  <a:latin typeface="+mn-ea"/>
                  <a:ea typeface="+mn-ea"/>
                </a:rPr>
                <a:t>       </a:t>
              </a:r>
              <a:r>
                <a:rPr lang="zh-CN" altLang="en-US" sz="1000" dirty="0" smtClean="0">
                  <a:solidFill>
                    <a:srgbClr val="990000"/>
                  </a:solidFill>
                  <a:latin typeface="+mn-ea"/>
                  <a:ea typeface="+mn-ea"/>
                </a:rPr>
                <a:t>一种</a:t>
              </a:r>
              <a:r>
                <a:rPr lang="en-US" altLang="zh-CN" sz="1000" dirty="0" smtClean="0">
                  <a:solidFill>
                    <a:srgbClr val="990000"/>
                  </a:solidFill>
                  <a:latin typeface="+mn-ea"/>
                  <a:ea typeface="+mn-ea"/>
                </a:rPr>
                <a:t>ETH</a:t>
              </a:r>
              <a:r>
                <a:rPr lang="zh-CN" altLang="en-US" sz="1000" dirty="0" smtClean="0">
                  <a:solidFill>
                    <a:srgbClr val="990000"/>
                  </a:solidFill>
                  <a:latin typeface="+mn-ea"/>
                  <a:ea typeface="+mn-ea"/>
                </a:rPr>
                <a:t>技术构建三张网络，归一化管理</a:t>
              </a:r>
              <a:endParaRPr lang="en-US" altLang="zh-CN" sz="1000" dirty="0">
                <a:solidFill>
                  <a:srgbClr val="990000"/>
                </a:solidFill>
                <a:latin typeface="+mn-ea"/>
                <a:ea typeface="+mn-ea"/>
              </a:endParaRPr>
            </a:p>
          </p:txBody>
        </p:sp>
        <p:grpSp>
          <p:nvGrpSpPr>
            <p:cNvPr id="9" name="组合 8"/>
            <p:cNvGrpSpPr/>
            <p:nvPr/>
          </p:nvGrpSpPr>
          <p:grpSpPr>
            <a:xfrm>
              <a:off x="182198" y="3865373"/>
              <a:ext cx="5418503" cy="2324017"/>
              <a:chOff x="182198" y="4036293"/>
              <a:chExt cx="5418503" cy="2324017"/>
            </a:xfrm>
          </p:grpSpPr>
          <p:pic>
            <p:nvPicPr>
              <p:cNvPr id="75" name="图片 7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198" y="4036293"/>
                <a:ext cx="5264132" cy="2291306"/>
              </a:xfrm>
              <a:prstGeom prst="rect">
                <a:avLst/>
              </a:prstGeom>
            </p:spPr>
          </p:pic>
          <p:sp>
            <p:nvSpPr>
              <p:cNvPr id="6" name="文本框 5"/>
              <p:cNvSpPr txBox="1"/>
              <p:nvPr/>
            </p:nvSpPr>
            <p:spPr>
              <a:xfrm>
                <a:off x="3220847" y="5775535"/>
                <a:ext cx="2379854" cy="584775"/>
              </a:xfrm>
              <a:prstGeom prst="rect">
                <a:avLst/>
              </a:prstGeom>
              <a:noFill/>
            </p:spPr>
            <p:txBody>
              <a:bodyPr wrap="square" rtlCol="0">
                <a:spAutoFit/>
              </a:bodyPr>
              <a:lstStyle/>
              <a:p>
                <a:r>
                  <a:rPr lang="en-US" altLang="zh-CN" sz="800" baseline="30000" dirty="0" smtClean="0">
                    <a:solidFill>
                      <a:srgbClr val="990000"/>
                    </a:solidFill>
                    <a:latin typeface="+mn-ea"/>
                    <a:ea typeface="+mn-ea"/>
                  </a:rPr>
                  <a:t>※1</a:t>
                </a:r>
                <a:r>
                  <a:rPr lang="zh-CN" altLang="en-US" sz="800" dirty="0" smtClean="0">
                    <a:solidFill>
                      <a:srgbClr val="990000"/>
                    </a:solidFill>
                    <a:latin typeface="+mn-ea"/>
                    <a:ea typeface="+mn-ea"/>
                  </a:rPr>
                  <a:t>使用</a:t>
                </a:r>
                <a:r>
                  <a:rPr lang="zh-CN" altLang="en-US" sz="800" dirty="0">
                    <a:solidFill>
                      <a:srgbClr val="990000"/>
                    </a:solidFill>
                    <a:latin typeface="+mn-ea"/>
                    <a:ea typeface="+mn-ea"/>
                  </a:rPr>
                  <a:t>无损</a:t>
                </a:r>
                <a:r>
                  <a:rPr lang="zh-CN" altLang="en-US" sz="800" dirty="0" smtClean="0">
                    <a:solidFill>
                      <a:srgbClr val="990000"/>
                    </a:solidFill>
                    <a:latin typeface="+mn-ea"/>
                    <a:ea typeface="+mn-ea"/>
                  </a:rPr>
                  <a:t>网络关键技术</a:t>
                </a:r>
                <a:r>
                  <a:rPr lang="en-US" altLang="zh-CN" sz="800" dirty="0" smtClean="0">
                    <a:solidFill>
                      <a:srgbClr val="990000"/>
                    </a:solidFill>
                    <a:latin typeface="+mn-ea"/>
                    <a:ea typeface="+mn-ea"/>
                  </a:rPr>
                  <a:t>VIQ</a:t>
                </a:r>
                <a:r>
                  <a:rPr lang="zh-CN" altLang="en-US" sz="800" dirty="0" smtClean="0">
                    <a:solidFill>
                      <a:srgbClr val="990000"/>
                    </a:solidFill>
                    <a:latin typeface="+mn-ea"/>
                    <a:ea typeface="+mn-ea"/>
                  </a:rPr>
                  <a:t>，在</a:t>
                </a:r>
                <a:r>
                  <a:rPr lang="en-US" altLang="zh-CN" sz="800" dirty="0" smtClean="0">
                    <a:solidFill>
                      <a:srgbClr val="990000"/>
                    </a:solidFill>
                    <a:latin typeface="+mn-ea"/>
                    <a:ea typeface="+mn-ea"/>
                  </a:rPr>
                  <a:t>HPC</a:t>
                </a:r>
                <a:r>
                  <a:rPr lang="zh-CN" altLang="en-US" sz="800" dirty="0" smtClean="0">
                    <a:solidFill>
                      <a:srgbClr val="990000"/>
                    </a:solidFill>
                    <a:latin typeface="+mn-ea"/>
                    <a:ea typeface="+mn-ea"/>
                  </a:rPr>
                  <a:t>场景下，任务完成时间对比传统</a:t>
                </a:r>
                <a:r>
                  <a:rPr lang="en-US" altLang="zh-CN" sz="800" dirty="0" smtClean="0">
                    <a:solidFill>
                      <a:srgbClr val="990000"/>
                    </a:solidFill>
                    <a:latin typeface="+mn-ea"/>
                    <a:ea typeface="+mn-ea"/>
                  </a:rPr>
                  <a:t>ETH</a:t>
                </a:r>
                <a:r>
                  <a:rPr lang="zh-CN" altLang="en-US" sz="800" dirty="0" smtClean="0">
                    <a:solidFill>
                      <a:srgbClr val="990000"/>
                    </a:solidFill>
                    <a:latin typeface="+mn-ea"/>
                    <a:ea typeface="+mn-ea"/>
                  </a:rPr>
                  <a:t>下降</a:t>
                </a:r>
                <a:r>
                  <a:rPr lang="en-US" altLang="zh-CN" sz="800" dirty="0" smtClean="0">
                    <a:solidFill>
                      <a:srgbClr val="990000"/>
                    </a:solidFill>
                    <a:latin typeface="+mn-ea"/>
                    <a:ea typeface="+mn-ea"/>
                  </a:rPr>
                  <a:t>35%</a:t>
                </a:r>
                <a:r>
                  <a:rPr lang="zh-CN" altLang="en-US" sz="800" dirty="0" smtClean="0">
                    <a:solidFill>
                      <a:srgbClr val="990000"/>
                    </a:solidFill>
                    <a:latin typeface="+mn-ea"/>
                    <a:ea typeface="+mn-ea"/>
                  </a:rPr>
                  <a:t>，在分布式存储场景下，</a:t>
                </a:r>
                <a:r>
                  <a:rPr lang="en-US" altLang="zh-CN" sz="800" dirty="0" smtClean="0">
                    <a:solidFill>
                      <a:srgbClr val="990000"/>
                    </a:solidFill>
                    <a:latin typeface="+mn-ea"/>
                    <a:ea typeface="+mn-ea"/>
                  </a:rPr>
                  <a:t>IOPS</a:t>
                </a:r>
                <a:r>
                  <a:rPr lang="zh-CN" altLang="en-US" sz="800" dirty="0" smtClean="0">
                    <a:solidFill>
                      <a:srgbClr val="990000"/>
                    </a:solidFill>
                    <a:latin typeface="+mn-ea"/>
                    <a:ea typeface="+mn-ea"/>
                  </a:rPr>
                  <a:t>将较传统</a:t>
                </a:r>
                <a:r>
                  <a:rPr lang="en-US" altLang="zh-CN" sz="800" dirty="0" smtClean="0">
                    <a:solidFill>
                      <a:srgbClr val="990000"/>
                    </a:solidFill>
                    <a:latin typeface="+mn-ea"/>
                    <a:ea typeface="+mn-ea"/>
                  </a:rPr>
                  <a:t>ETH</a:t>
                </a:r>
                <a:r>
                  <a:rPr lang="zh-CN" altLang="en-US" sz="800" dirty="0" smtClean="0">
                    <a:solidFill>
                      <a:srgbClr val="990000"/>
                    </a:solidFill>
                    <a:latin typeface="+mn-ea"/>
                    <a:ea typeface="+mn-ea"/>
                  </a:rPr>
                  <a:t>提升</a:t>
                </a:r>
                <a:r>
                  <a:rPr lang="en-US" altLang="zh-CN" sz="800" dirty="0" smtClean="0">
                    <a:solidFill>
                      <a:srgbClr val="990000"/>
                    </a:solidFill>
                    <a:latin typeface="+mn-ea"/>
                    <a:ea typeface="+mn-ea"/>
                  </a:rPr>
                  <a:t>40%</a:t>
                </a:r>
                <a:r>
                  <a:rPr lang="zh-CN" altLang="en-US" sz="800" dirty="0" smtClean="0">
                    <a:solidFill>
                      <a:srgbClr val="990000"/>
                    </a:solidFill>
                    <a:latin typeface="+mn-ea"/>
                    <a:ea typeface="+mn-ea"/>
                  </a:rPr>
                  <a:t>，</a:t>
                </a:r>
                <a:r>
                  <a:rPr lang="zh-CN" altLang="en-US" sz="800" dirty="0">
                    <a:solidFill>
                      <a:srgbClr val="990000"/>
                    </a:solidFill>
                    <a:latin typeface="+mn-ea"/>
                    <a:ea typeface="+mn-ea"/>
                  </a:rPr>
                  <a:t> </a:t>
                </a:r>
                <a:r>
                  <a:rPr lang="zh-CN" altLang="en-US" sz="800" dirty="0" smtClean="0">
                    <a:solidFill>
                      <a:srgbClr val="990000"/>
                    </a:solidFill>
                    <a:latin typeface="+mn-ea"/>
                    <a:ea typeface="+mn-ea"/>
                  </a:rPr>
                  <a:t>性能与专</a:t>
                </a:r>
                <a:r>
                  <a:rPr lang="zh-CN" altLang="en-US" sz="800" dirty="0">
                    <a:solidFill>
                      <a:srgbClr val="990000"/>
                    </a:solidFill>
                    <a:latin typeface="+mn-ea"/>
                    <a:ea typeface="+mn-ea"/>
                  </a:rPr>
                  <a:t>网</a:t>
                </a:r>
                <a:r>
                  <a:rPr lang="en-US" altLang="zh-CN" sz="800" dirty="0">
                    <a:solidFill>
                      <a:srgbClr val="990000"/>
                    </a:solidFill>
                    <a:latin typeface="+mn-ea"/>
                    <a:ea typeface="+mn-ea"/>
                  </a:rPr>
                  <a:t>INFINIBAND</a:t>
                </a:r>
                <a:r>
                  <a:rPr lang="zh-CN" altLang="en-US" sz="800" dirty="0">
                    <a:solidFill>
                      <a:srgbClr val="990000"/>
                    </a:solidFill>
                    <a:latin typeface="+mn-ea"/>
                    <a:ea typeface="+mn-ea"/>
                  </a:rPr>
                  <a:t>相当</a:t>
                </a:r>
                <a:r>
                  <a:rPr lang="zh-CN" altLang="en-US" sz="800" dirty="0" smtClean="0">
                    <a:solidFill>
                      <a:srgbClr val="990000"/>
                    </a:solidFill>
                    <a:latin typeface="+mn-ea"/>
                    <a:ea typeface="+mn-ea"/>
                  </a:rPr>
                  <a:t>；</a:t>
                </a:r>
                <a:endParaRPr lang="en-US" altLang="zh-CN" sz="800" dirty="0" smtClean="0">
                  <a:solidFill>
                    <a:srgbClr val="990000"/>
                  </a:solidFill>
                  <a:latin typeface="+mn-ea"/>
                  <a:ea typeface="+mn-ea"/>
                </a:endParaRPr>
              </a:p>
            </p:txBody>
          </p:sp>
        </p:grpSp>
        <p:sp>
          <p:nvSpPr>
            <p:cNvPr id="46" name="矩形 45"/>
            <p:cNvSpPr/>
            <p:nvPr/>
          </p:nvSpPr>
          <p:spPr bwMode="auto">
            <a:xfrm>
              <a:off x="8843698" y="2022053"/>
              <a:ext cx="3136677" cy="1418665"/>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ltLang="zh-CN" sz="1000" dirty="0" smtClean="0">
                <a:solidFill>
                  <a:srgbClr val="990000"/>
                </a:solidFill>
                <a:latin typeface="+mn-ea"/>
                <a:ea typeface="+mn-ea"/>
              </a:endParaRPr>
            </a:p>
            <a:p>
              <a:pPr marL="285750" indent="-285750">
                <a:buFont typeface="Wingdings" panose="05000000000000000000" pitchFamily="2" charset="2"/>
                <a:buChar char="ü"/>
              </a:pPr>
              <a:endParaRPr lang="en-US" altLang="zh-CN" sz="1400" b="1" dirty="0" smtClean="0">
                <a:solidFill>
                  <a:srgbClr val="990000"/>
                </a:solidFill>
                <a:latin typeface="+mn-ea"/>
                <a:ea typeface="+mn-ea"/>
              </a:endParaRPr>
            </a:p>
            <a:p>
              <a:pPr marL="285750" indent="-285750">
                <a:buFont typeface="Wingdings" panose="05000000000000000000" pitchFamily="2" charset="2"/>
                <a:buChar char="ü"/>
              </a:pPr>
              <a:r>
                <a:rPr lang="zh-CN" altLang="en-US" sz="1400" b="1" dirty="0" smtClean="0">
                  <a:solidFill>
                    <a:srgbClr val="990000"/>
                  </a:solidFill>
                  <a:latin typeface="+mn-ea"/>
                  <a:ea typeface="+mn-ea"/>
                </a:rPr>
                <a:t>降低</a:t>
              </a:r>
              <a:r>
                <a:rPr lang="en-US" altLang="zh-CN" sz="1400" b="1" dirty="0" smtClean="0">
                  <a:solidFill>
                    <a:srgbClr val="990000"/>
                  </a:solidFill>
                  <a:latin typeface="+mn-ea"/>
                  <a:ea typeface="+mn-ea"/>
                </a:rPr>
                <a:t>30%</a:t>
              </a:r>
              <a:r>
                <a:rPr lang="en-US" altLang="zh-CN" sz="1200" dirty="0" smtClean="0">
                  <a:solidFill>
                    <a:srgbClr val="990000"/>
                  </a:solidFill>
                  <a:latin typeface="+mn-ea"/>
                  <a:ea typeface="+mn-ea"/>
                </a:rPr>
                <a:t>TCO </a:t>
              </a:r>
              <a:r>
                <a:rPr lang="zh-CN" altLang="en-US" sz="1000" dirty="0" smtClean="0">
                  <a:solidFill>
                    <a:srgbClr val="990000"/>
                  </a:solidFill>
                  <a:latin typeface="+mn-ea"/>
                  <a:ea typeface="+mn-ea"/>
                </a:rPr>
                <a:t>实现一种技术、一张网络、多种业务、统一运营</a:t>
              </a:r>
              <a:endParaRPr lang="en-US" altLang="zh-CN" sz="1000" dirty="0" smtClean="0">
                <a:solidFill>
                  <a:srgbClr val="990000"/>
                </a:solidFill>
                <a:latin typeface="+mn-ea"/>
                <a:ea typeface="+mn-ea"/>
              </a:endParaRPr>
            </a:p>
            <a:p>
              <a:endParaRPr lang="en-US" altLang="zh-CN" sz="1000" dirty="0">
                <a:solidFill>
                  <a:srgbClr val="990000"/>
                </a:solidFill>
                <a:latin typeface="+mn-ea"/>
                <a:ea typeface="+mn-ea"/>
              </a:endParaRPr>
            </a:p>
          </p:txBody>
        </p:sp>
        <p:sp>
          <p:nvSpPr>
            <p:cNvPr id="12" name="文本框 11"/>
            <p:cNvSpPr txBox="1"/>
            <p:nvPr/>
          </p:nvSpPr>
          <p:spPr>
            <a:xfrm>
              <a:off x="1283641" y="789360"/>
              <a:ext cx="1733413" cy="400110"/>
            </a:xfrm>
            <a:prstGeom prst="rect">
              <a:avLst/>
            </a:prstGeom>
            <a:noFill/>
          </p:spPr>
          <p:txBody>
            <a:bodyPr wrap="square" rtlCol="0">
              <a:spAutoFit/>
            </a:bodyPr>
            <a:lstStyle/>
            <a:p>
              <a:pPr>
                <a:buNone/>
              </a:pPr>
              <a:r>
                <a:rPr lang="zh-CN" altLang="en-US" sz="2000" b="1" kern="0" dirty="0">
                  <a:solidFill>
                    <a:srgbClr val="990000"/>
                  </a:solidFill>
                  <a:latin typeface="+mn-ea"/>
                  <a:ea typeface="+mn-ea"/>
                  <a:cs typeface="Times New Roman" pitchFamily="18" charset="0"/>
                </a:rPr>
                <a:t>无损网络</a:t>
              </a:r>
              <a:endParaRPr lang="zh-CN" altLang="en-US" sz="2000" b="0" dirty="0">
                <a:latin typeface="+mn-ea"/>
                <a:ea typeface="+mn-ea"/>
              </a:endParaRPr>
            </a:p>
          </p:txBody>
        </p:sp>
        <p:sp>
          <p:nvSpPr>
            <p:cNvPr id="41" name="文本框 40"/>
            <p:cNvSpPr txBox="1"/>
            <p:nvPr/>
          </p:nvSpPr>
          <p:spPr>
            <a:xfrm>
              <a:off x="9776859" y="789360"/>
              <a:ext cx="1733413" cy="400110"/>
            </a:xfrm>
            <a:prstGeom prst="rect">
              <a:avLst/>
            </a:prstGeom>
            <a:noFill/>
          </p:spPr>
          <p:txBody>
            <a:bodyPr wrap="square" rtlCol="0">
              <a:spAutoFit/>
            </a:bodyPr>
            <a:lstStyle/>
            <a:p>
              <a:r>
                <a:rPr lang="zh-CN" altLang="en-US" sz="2000" b="1" kern="0" dirty="0">
                  <a:solidFill>
                    <a:srgbClr val="990000"/>
                  </a:solidFill>
                  <a:latin typeface="+mn-ea"/>
                  <a:ea typeface="+mn-ea"/>
                  <a:cs typeface="Times New Roman" pitchFamily="18" charset="0"/>
                </a:rPr>
                <a:t>三网合一</a:t>
              </a:r>
            </a:p>
          </p:txBody>
        </p:sp>
        <p:cxnSp>
          <p:nvCxnSpPr>
            <p:cNvPr id="37" name="直接连接符 36"/>
            <p:cNvCxnSpPr/>
            <p:nvPr/>
          </p:nvCxnSpPr>
          <p:spPr bwMode="auto">
            <a:xfrm flipH="1">
              <a:off x="6006163" y="604845"/>
              <a:ext cx="1" cy="5519737"/>
            </a:xfrm>
            <a:prstGeom prst="line">
              <a:avLst/>
            </a:prstGeom>
            <a:noFill/>
            <a:ln w="9525" cap="flat" cmpd="sng" algn="ctr">
              <a:solidFill>
                <a:srgbClr val="FF0000"/>
              </a:solidFill>
              <a:prstDash val="dash"/>
              <a:round/>
              <a:headEnd type="none" w="med" len="med"/>
              <a:tailEnd type="none" w="med" len="med"/>
            </a:ln>
            <a:effectLst/>
          </p:spPr>
        </p:cxnSp>
      </p:grpSp>
      <p:sp>
        <p:nvSpPr>
          <p:cNvPr id="16" name="Rectangle 2"/>
          <p:cNvSpPr txBox="1">
            <a:spLocks noChangeArrowheads="1"/>
          </p:cNvSpPr>
          <p:nvPr/>
        </p:nvSpPr>
        <p:spPr bwMode="auto">
          <a:xfrm>
            <a:off x="459128" y="252895"/>
            <a:ext cx="11368471" cy="465138"/>
          </a:xfrm>
          <a:prstGeom prst="rect">
            <a:avLst/>
          </a:prstGeom>
          <a:noFill/>
          <a:ln w="9525">
            <a:noFill/>
            <a:miter lim="800000"/>
            <a:headEnd/>
            <a:tailEnd/>
          </a:ln>
        </p:spPr>
        <p:txBody>
          <a:bodyPr lIns="78342" tIns="39171" rIns="78342" bIns="39171" anchor="ctr"/>
          <a:lstStyle/>
          <a:p>
            <a:pPr defTabSz="784225">
              <a:defRPr/>
            </a:pPr>
            <a:r>
              <a:rPr lang="zh-CN" altLang="en-US" sz="3200" b="1" kern="0" dirty="0">
                <a:solidFill>
                  <a:srgbClr val="990000"/>
                </a:solidFill>
                <a:latin typeface="+mn-ea"/>
                <a:ea typeface="+mn-ea"/>
                <a:cs typeface="Times New Roman" pitchFamily="18" charset="0"/>
              </a:rPr>
              <a:t>智能</a:t>
            </a:r>
            <a:r>
              <a:rPr lang="zh-CN" altLang="en-US" sz="3200" b="1" kern="0" dirty="0" smtClean="0">
                <a:solidFill>
                  <a:srgbClr val="990000"/>
                </a:solidFill>
                <a:latin typeface="+mn-ea"/>
                <a:ea typeface="+mn-ea"/>
                <a:cs typeface="Times New Roman" pitchFamily="18" charset="0"/>
              </a:rPr>
              <a:t>无损网络</a:t>
            </a:r>
          </a:p>
        </p:txBody>
      </p:sp>
    </p:spTree>
    <p:extLst>
      <p:ext uri="{BB962C8B-B14F-4D97-AF65-F5344CB8AC3E}">
        <p14:creationId xmlns:p14="http://schemas.microsoft.com/office/powerpoint/2010/main" val="1626933984"/>
      </p:ext>
    </p:extLst>
  </p:cSld>
  <p:clrMapOvr>
    <a:masterClrMapping/>
  </p:clrMapOvr>
  <p:transition advClick="0" advTm="8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2180" y="0"/>
            <a:ext cx="10975975" cy="827427"/>
          </a:xfrm>
        </p:spPr>
        <p:txBody>
          <a:bodyPr/>
          <a:lstStyle/>
          <a:p>
            <a:r>
              <a:rPr lang="zh-CN" altLang="en-US" sz="3600" b="1" dirty="0" smtClean="0">
                <a:latin typeface="+mj-ea"/>
                <a:ea typeface="+mj-ea"/>
                <a:cs typeface="Times New Roman" pitchFamily="18" charset="0"/>
              </a:rPr>
              <a:t>高性能应用呼唤无损网络</a:t>
            </a:r>
            <a:endParaRPr lang="zh-CN" altLang="en-US" dirty="0">
              <a:latin typeface="+mj-ea"/>
              <a:ea typeface="+mj-ea"/>
            </a:endParaRPr>
          </a:p>
        </p:txBody>
      </p:sp>
      <p:grpSp>
        <p:nvGrpSpPr>
          <p:cNvPr id="752" name="组合 751"/>
          <p:cNvGrpSpPr/>
          <p:nvPr/>
        </p:nvGrpSpPr>
        <p:grpSpPr>
          <a:xfrm>
            <a:off x="69519" y="659538"/>
            <a:ext cx="12022372" cy="6145806"/>
            <a:chOff x="69519" y="659538"/>
            <a:chExt cx="12022372" cy="6145806"/>
          </a:xfrm>
        </p:grpSpPr>
        <p:cxnSp>
          <p:nvCxnSpPr>
            <p:cNvPr id="5" name="直接连接符 4"/>
            <p:cNvCxnSpPr/>
            <p:nvPr/>
          </p:nvCxnSpPr>
          <p:spPr bwMode="auto">
            <a:xfrm>
              <a:off x="69519" y="3539149"/>
              <a:ext cx="12022372" cy="0"/>
            </a:xfrm>
            <a:prstGeom prst="line">
              <a:avLst/>
            </a:prstGeom>
            <a:noFill/>
            <a:ln w="12700" cap="flat" cmpd="sng" algn="ctr">
              <a:solidFill>
                <a:schemeClr val="tx1"/>
              </a:solidFill>
              <a:prstDash val="dash"/>
              <a:round/>
              <a:headEnd type="none" w="med" len="med"/>
              <a:tailEnd type="none" w="med" len="med"/>
            </a:ln>
            <a:effectLst/>
          </p:spPr>
        </p:cxnSp>
        <p:grpSp>
          <p:nvGrpSpPr>
            <p:cNvPr id="497" name="组合 496"/>
            <p:cNvGrpSpPr/>
            <p:nvPr/>
          </p:nvGrpSpPr>
          <p:grpSpPr>
            <a:xfrm>
              <a:off x="252302" y="659538"/>
              <a:ext cx="8262251" cy="2635170"/>
              <a:chOff x="318977" y="903573"/>
              <a:chExt cx="8262251" cy="2635170"/>
            </a:xfrm>
          </p:grpSpPr>
          <p:grpSp>
            <p:nvGrpSpPr>
              <p:cNvPr id="366" name="组合 365"/>
              <p:cNvGrpSpPr/>
              <p:nvPr/>
            </p:nvGrpSpPr>
            <p:grpSpPr>
              <a:xfrm>
                <a:off x="318977" y="903573"/>
                <a:ext cx="3617040" cy="2612463"/>
                <a:chOff x="318977" y="903573"/>
                <a:chExt cx="3617040" cy="2612463"/>
              </a:xfrm>
            </p:grpSpPr>
            <p:sp>
              <p:nvSpPr>
                <p:cNvPr id="184" name="矩形 183"/>
                <p:cNvSpPr/>
                <p:nvPr/>
              </p:nvSpPr>
              <p:spPr bwMode="auto">
                <a:xfrm>
                  <a:off x="1476892" y="1789116"/>
                  <a:ext cx="1261558" cy="1074765"/>
                </a:xfrm>
                <a:prstGeom prst="rect">
                  <a:avLst/>
                </a:prstGeom>
                <a:solidFill>
                  <a:schemeClr val="accent1"/>
                </a:solidFill>
                <a:ln w="9525" cap="flat" cmpd="sng" algn="ctr">
                  <a:no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400" smtClean="0">
                    <a:solidFill>
                      <a:srgbClr val="000000"/>
                    </a:solidFill>
                    <a:latin typeface="华文细黑" panose="02010600040101010101" pitchFamily="2" charset="-122"/>
                    <a:ea typeface="华文细黑" panose="02010600040101010101" pitchFamily="2" charset="-122"/>
                  </a:endParaRPr>
                </a:p>
              </p:txBody>
            </p:sp>
            <p:grpSp>
              <p:nvGrpSpPr>
                <p:cNvPr id="185" name="组合 184"/>
                <p:cNvGrpSpPr/>
                <p:nvPr/>
              </p:nvGrpSpPr>
              <p:grpSpPr>
                <a:xfrm>
                  <a:off x="2870277" y="1848340"/>
                  <a:ext cx="922666" cy="955947"/>
                  <a:chOff x="4156635" y="1811123"/>
                  <a:chExt cx="1448113" cy="1504945"/>
                </a:xfrm>
              </p:grpSpPr>
              <p:grpSp>
                <p:nvGrpSpPr>
                  <p:cNvPr id="307" name="组合 306"/>
                  <p:cNvGrpSpPr/>
                  <p:nvPr/>
                </p:nvGrpSpPr>
                <p:grpSpPr>
                  <a:xfrm>
                    <a:off x="4160201" y="1811123"/>
                    <a:ext cx="1444547" cy="314320"/>
                    <a:chOff x="721676" y="1201523"/>
                    <a:chExt cx="1444547" cy="314320"/>
                  </a:xfrm>
                </p:grpSpPr>
                <p:sp>
                  <p:nvSpPr>
                    <p:cNvPr id="341" name="矩形 340"/>
                    <p:cNvSpPr/>
                    <p:nvPr/>
                  </p:nvSpPr>
                  <p:spPr>
                    <a:xfrm>
                      <a:off x="727619" y="1201523"/>
                      <a:ext cx="1405981" cy="314320"/>
                    </a:xfrm>
                    <a:prstGeom prst="rect">
                      <a:avLst/>
                    </a:prstGeom>
                    <a:solidFill>
                      <a:schemeClr val="bg2">
                        <a:lumMod val="20000"/>
                        <a:lumOff val="80000"/>
                      </a:schemeClr>
                    </a:solidFill>
                    <a:ln w="254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zh-CN" altLang="en-US" sz="500" kern="0">
                        <a:solidFill>
                          <a:sysClr val="window" lastClr="FFFFFF"/>
                        </a:solidFill>
                        <a:latin typeface="华文细黑" panose="02010600040101010101" pitchFamily="2" charset="-122"/>
                        <a:ea typeface="华文细黑" panose="02010600040101010101" pitchFamily="2" charset="-122"/>
                      </a:endParaRPr>
                    </a:p>
                  </p:txBody>
                </p:sp>
                <p:grpSp>
                  <p:nvGrpSpPr>
                    <p:cNvPr id="342" name="组合 199"/>
                    <p:cNvGrpSpPr/>
                    <p:nvPr/>
                  </p:nvGrpSpPr>
                  <p:grpSpPr>
                    <a:xfrm>
                      <a:off x="721676" y="1224999"/>
                      <a:ext cx="493457" cy="266493"/>
                      <a:chOff x="1302701" y="1045812"/>
                      <a:chExt cx="493457" cy="266493"/>
                    </a:xfrm>
                  </p:grpSpPr>
                  <p:sp>
                    <p:nvSpPr>
                      <p:cNvPr id="349" name="圆角矩形 348"/>
                      <p:cNvSpPr/>
                      <p:nvPr/>
                    </p:nvSpPr>
                    <p:spPr bwMode="auto">
                      <a:xfrm>
                        <a:off x="1362060" y="1077888"/>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500" dirty="0" smtClean="0">
                          <a:solidFill>
                            <a:srgbClr val="000000"/>
                          </a:solidFill>
                          <a:latin typeface="华文细黑" panose="02010600040101010101" pitchFamily="2" charset="-122"/>
                          <a:ea typeface="华文细黑" panose="02010600040101010101" pitchFamily="2" charset="-122"/>
                        </a:endParaRPr>
                      </a:p>
                    </p:txBody>
                  </p:sp>
                  <p:sp>
                    <p:nvSpPr>
                      <p:cNvPr id="350" name="TextBox 274"/>
                      <p:cNvSpPr txBox="1"/>
                      <p:nvPr/>
                    </p:nvSpPr>
                    <p:spPr>
                      <a:xfrm>
                        <a:off x="1302701" y="1045812"/>
                        <a:ext cx="493457" cy="266493"/>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500" dirty="0" smtClean="0">
                            <a:solidFill>
                              <a:srgbClr val="000000"/>
                            </a:solidFill>
                            <a:latin typeface="华文细黑" panose="02010600040101010101" pitchFamily="2" charset="-122"/>
                            <a:ea typeface="华文细黑" panose="02010600040101010101" pitchFamily="2" charset="-122"/>
                          </a:rPr>
                          <a:t>NIC</a:t>
                        </a:r>
                        <a:endParaRPr lang="zh-CN" altLang="en-US" sz="500" dirty="0">
                          <a:solidFill>
                            <a:srgbClr val="000000"/>
                          </a:solidFill>
                          <a:latin typeface="华文细黑" panose="02010600040101010101" pitchFamily="2" charset="-122"/>
                          <a:ea typeface="华文细黑" panose="02010600040101010101" pitchFamily="2" charset="-122"/>
                        </a:endParaRPr>
                      </a:p>
                    </p:txBody>
                  </p:sp>
                </p:grpSp>
                <p:grpSp>
                  <p:nvGrpSpPr>
                    <p:cNvPr id="343" name="组合 202"/>
                    <p:cNvGrpSpPr/>
                    <p:nvPr/>
                  </p:nvGrpSpPr>
                  <p:grpSpPr>
                    <a:xfrm>
                      <a:off x="1645176" y="1234524"/>
                      <a:ext cx="521047" cy="266492"/>
                      <a:chOff x="2283351" y="1051293"/>
                      <a:chExt cx="521047" cy="266492"/>
                    </a:xfrm>
                  </p:grpSpPr>
                  <p:sp>
                    <p:nvSpPr>
                      <p:cNvPr id="347" name="圆角矩形 346"/>
                      <p:cNvSpPr/>
                      <p:nvPr/>
                    </p:nvSpPr>
                    <p:spPr bwMode="auto">
                      <a:xfrm>
                        <a:off x="2356862" y="1073844"/>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500" dirty="0" smtClean="0">
                          <a:solidFill>
                            <a:srgbClr val="000000"/>
                          </a:solidFill>
                          <a:latin typeface="华文细黑" panose="02010600040101010101" pitchFamily="2" charset="-122"/>
                          <a:ea typeface="华文细黑" panose="02010600040101010101" pitchFamily="2" charset="-122"/>
                        </a:endParaRPr>
                      </a:p>
                    </p:txBody>
                  </p:sp>
                  <p:sp>
                    <p:nvSpPr>
                      <p:cNvPr id="348" name="TextBox 272"/>
                      <p:cNvSpPr txBox="1"/>
                      <p:nvPr/>
                    </p:nvSpPr>
                    <p:spPr>
                      <a:xfrm>
                        <a:off x="2283351" y="1051293"/>
                        <a:ext cx="521047" cy="266492"/>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500" dirty="0" smtClean="0">
                            <a:solidFill>
                              <a:srgbClr val="000000"/>
                            </a:solidFill>
                            <a:latin typeface="华文细黑" panose="02010600040101010101" pitchFamily="2" charset="-122"/>
                            <a:ea typeface="华文细黑" panose="02010600040101010101" pitchFamily="2" charset="-122"/>
                          </a:rPr>
                          <a:t>CPU</a:t>
                        </a:r>
                        <a:endParaRPr lang="zh-CN" altLang="en-US" sz="500" dirty="0">
                          <a:solidFill>
                            <a:srgbClr val="000000"/>
                          </a:solidFill>
                          <a:latin typeface="华文细黑" panose="02010600040101010101" pitchFamily="2" charset="-122"/>
                          <a:ea typeface="华文细黑" panose="02010600040101010101" pitchFamily="2" charset="-122"/>
                        </a:endParaRPr>
                      </a:p>
                    </p:txBody>
                  </p:sp>
                </p:grpSp>
                <p:grpSp>
                  <p:nvGrpSpPr>
                    <p:cNvPr id="344" name="组合 205"/>
                    <p:cNvGrpSpPr/>
                    <p:nvPr/>
                  </p:nvGrpSpPr>
                  <p:grpSpPr>
                    <a:xfrm>
                      <a:off x="1152805" y="1234527"/>
                      <a:ext cx="565881" cy="266492"/>
                      <a:chOff x="1733830" y="1036287"/>
                      <a:chExt cx="565881" cy="266492"/>
                    </a:xfrm>
                  </p:grpSpPr>
                  <p:sp>
                    <p:nvSpPr>
                      <p:cNvPr id="345" name="圆角矩形 344"/>
                      <p:cNvSpPr/>
                      <p:nvPr/>
                    </p:nvSpPr>
                    <p:spPr bwMode="auto">
                      <a:xfrm>
                        <a:off x="1828784" y="1058835"/>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500" dirty="0" smtClean="0">
                          <a:solidFill>
                            <a:srgbClr val="000000"/>
                          </a:solidFill>
                          <a:latin typeface="华文细黑" panose="02010600040101010101" pitchFamily="2" charset="-122"/>
                          <a:ea typeface="华文细黑" panose="02010600040101010101" pitchFamily="2" charset="-122"/>
                        </a:endParaRPr>
                      </a:p>
                    </p:txBody>
                  </p:sp>
                  <p:sp>
                    <p:nvSpPr>
                      <p:cNvPr id="346" name="TextBox 270"/>
                      <p:cNvSpPr txBox="1"/>
                      <p:nvPr/>
                    </p:nvSpPr>
                    <p:spPr>
                      <a:xfrm>
                        <a:off x="1733830" y="1036287"/>
                        <a:ext cx="565881" cy="266492"/>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500" dirty="0" smtClean="0">
                            <a:solidFill>
                              <a:srgbClr val="000000"/>
                            </a:solidFill>
                            <a:latin typeface="华文细黑" panose="02010600040101010101" pitchFamily="2" charset="-122"/>
                            <a:ea typeface="华文细黑" panose="02010600040101010101" pitchFamily="2" charset="-122"/>
                          </a:rPr>
                          <a:t>MEM</a:t>
                        </a:r>
                        <a:endParaRPr lang="zh-CN" altLang="en-US" sz="500" dirty="0">
                          <a:solidFill>
                            <a:srgbClr val="000000"/>
                          </a:solidFill>
                          <a:latin typeface="华文细黑" panose="02010600040101010101" pitchFamily="2" charset="-122"/>
                          <a:ea typeface="华文细黑" panose="02010600040101010101" pitchFamily="2" charset="-122"/>
                        </a:endParaRPr>
                      </a:p>
                    </p:txBody>
                  </p:sp>
                </p:grpSp>
              </p:grpSp>
              <p:grpSp>
                <p:nvGrpSpPr>
                  <p:cNvPr id="308" name="组合 307"/>
                  <p:cNvGrpSpPr/>
                  <p:nvPr/>
                </p:nvGrpSpPr>
                <p:grpSpPr>
                  <a:xfrm>
                    <a:off x="4156635" y="2211173"/>
                    <a:ext cx="1448113" cy="314320"/>
                    <a:chOff x="718110" y="1201523"/>
                    <a:chExt cx="1448113" cy="314320"/>
                  </a:xfrm>
                </p:grpSpPr>
                <p:sp>
                  <p:nvSpPr>
                    <p:cNvPr id="331" name="矩形 330"/>
                    <p:cNvSpPr/>
                    <p:nvPr/>
                  </p:nvSpPr>
                  <p:spPr>
                    <a:xfrm>
                      <a:off x="727619" y="1201523"/>
                      <a:ext cx="1405981" cy="314320"/>
                    </a:xfrm>
                    <a:prstGeom prst="rect">
                      <a:avLst/>
                    </a:prstGeom>
                    <a:solidFill>
                      <a:schemeClr val="bg2">
                        <a:lumMod val="20000"/>
                        <a:lumOff val="80000"/>
                      </a:schemeClr>
                    </a:solidFill>
                    <a:ln w="254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zh-CN" altLang="en-US" sz="500" kern="0">
                        <a:solidFill>
                          <a:sysClr val="window" lastClr="FFFFFF"/>
                        </a:solidFill>
                        <a:latin typeface="华文细黑" panose="02010600040101010101" pitchFamily="2" charset="-122"/>
                        <a:ea typeface="华文细黑" panose="02010600040101010101" pitchFamily="2" charset="-122"/>
                      </a:endParaRPr>
                    </a:p>
                  </p:txBody>
                </p:sp>
                <p:grpSp>
                  <p:nvGrpSpPr>
                    <p:cNvPr id="332" name="组合 199"/>
                    <p:cNvGrpSpPr/>
                    <p:nvPr/>
                  </p:nvGrpSpPr>
                  <p:grpSpPr>
                    <a:xfrm>
                      <a:off x="718110" y="1225000"/>
                      <a:ext cx="497020" cy="266492"/>
                      <a:chOff x="1299135" y="1045813"/>
                      <a:chExt cx="497020" cy="266492"/>
                    </a:xfrm>
                  </p:grpSpPr>
                  <p:sp>
                    <p:nvSpPr>
                      <p:cNvPr id="339" name="圆角矩形 338"/>
                      <p:cNvSpPr/>
                      <p:nvPr/>
                    </p:nvSpPr>
                    <p:spPr bwMode="auto">
                      <a:xfrm>
                        <a:off x="1362060" y="1077888"/>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500" dirty="0" smtClean="0">
                          <a:solidFill>
                            <a:srgbClr val="000000"/>
                          </a:solidFill>
                          <a:latin typeface="华文细黑" panose="02010600040101010101" pitchFamily="2" charset="-122"/>
                          <a:ea typeface="华文细黑" panose="02010600040101010101" pitchFamily="2" charset="-122"/>
                        </a:endParaRPr>
                      </a:p>
                    </p:txBody>
                  </p:sp>
                  <p:sp>
                    <p:nvSpPr>
                      <p:cNvPr id="340" name="TextBox 285"/>
                      <p:cNvSpPr txBox="1"/>
                      <p:nvPr/>
                    </p:nvSpPr>
                    <p:spPr>
                      <a:xfrm>
                        <a:off x="1299135" y="1045813"/>
                        <a:ext cx="497020" cy="266492"/>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500" dirty="0" smtClean="0">
                            <a:solidFill>
                              <a:srgbClr val="000000"/>
                            </a:solidFill>
                            <a:latin typeface="华文细黑" panose="02010600040101010101" pitchFamily="2" charset="-122"/>
                            <a:ea typeface="华文细黑" panose="02010600040101010101" pitchFamily="2" charset="-122"/>
                          </a:rPr>
                          <a:t>NIC</a:t>
                        </a:r>
                        <a:endParaRPr lang="zh-CN" altLang="en-US" sz="500" dirty="0">
                          <a:solidFill>
                            <a:srgbClr val="000000"/>
                          </a:solidFill>
                          <a:latin typeface="华文细黑" panose="02010600040101010101" pitchFamily="2" charset="-122"/>
                          <a:ea typeface="华文细黑" panose="02010600040101010101" pitchFamily="2" charset="-122"/>
                        </a:endParaRPr>
                      </a:p>
                    </p:txBody>
                  </p:sp>
                </p:grpSp>
                <p:grpSp>
                  <p:nvGrpSpPr>
                    <p:cNvPr id="333" name="组合 202"/>
                    <p:cNvGrpSpPr/>
                    <p:nvPr/>
                  </p:nvGrpSpPr>
                  <p:grpSpPr>
                    <a:xfrm>
                      <a:off x="1645175" y="1234524"/>
                      <a:ext cx="521048" cy="266492"/>
                      <a:chOff x="2283350" y="1051293"/>
                      <a:chExt cx="521048" cy="266492"/>
                    </a:xfrm>
                  </p:grpSpPr>
                  <p:sp>
                    <p:nvSpPr>
                      <p:cNvPr id="337" name="圆角矩形 336"/>
                      <p:cNvSpPr/>
                      <p:nvPr/>
                    </p:nvSpPr>
                    <p:spPr bwMode="auto">
                      <a:xfrm>
                        <a:off x="2356862" y="1073844"/>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500" dirty="0" smtClean="0">
                          <a:solidFill>
                            <a:srgbClr val="000000"/>
                          </a:solidFill>
                          <a:latin typeface="华文细黑" panose="02010600040101010101" pitchFamily="2" charset="-122"/>
                          <a:ea typeface="华文细黑" panose="02010600040101010101" pitchFamily="2" charset="-122"/>
                        </a:endParaRPr>
                      </a:p>
                    </p:txBody>
                  </p:sp>
                  <p:sp>
                    <p:nvSpPr>
                      <p:cNvPr id="338" name="TextBox 283"/>
                      <p:cNvSpPr txBox="1"/>
                      <p:nvPr/>
                    </p:nvSpPr>
                    <p:spPr>
                      <a:xfrm>
                        <a:off x="2283350" y="1051293"/>
                        <a:ext cx="521048" cy="266492"/>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500" dirty="0" smtClean="0">
                            <a:solidFill>
                              <a:srgbClr val="000000"/>
                            </a:solidFill>
                            <a:latin typeface="华文细黑" panose="02010600040101010101" pitchFamily="2" charset="-122"/>
                            <a:ea typeface="华文细黑" panose="02010600040101010101" pitchFamily="2" charset="-122"/>
                          </a:rPr>
                          <a:t>CPU</a:t>
                        </a:r>
                        <a:endParaRPr lang="zh-CN" altLang="en-US" sz="500" dirty="0">
                          <a:solidFill>
                            <a:srgbClr val="000000"/>
                          </a:solidFill>
                          <a:latin typeface="华文细黑" panose="02010600040101010101" pitchFamily="2" charset="-122"/>
                          <a:ea typeface="华文细黑" panose="02010600040101010101" pitchFamily="2" charset="-122"/>
                        </a:endParaRPr>
                      </a:p>
                    </p:txBody>
                  </p:sp>
                </p:grpSp>
                <p:grpSp>
                  <p:nvGrpSpPr>
                    <p:cNvPr id="334" name="组合 205"/>
                    <p:cNvGrpSpPr/>
                    <p:nvPr/>
                  </p:nvGrpSpPr>
                  <p:grpSpPr>
                    <a:xfrm>
                      <a:off x="1152803" y="1234527"/>
                      <a:ext cx="581395" cy="266492"/>
                      <a:chOff x="1733828" y="1036287"/>
                      <a:chExt cx="581395" cy="266492"/>
                    </a:xfrm>
                  </p:grpSpPr>
                  <p:sp>
                    <p:nvSpPr>
                      <p:cNvPr id="335" name="圆角矩形 334"/>
                      <p:cNvSpPr/>
                      <p:nvPr/>
                    </p:nvSpPr>
                    <p:spPr bwMode="auto">
                      <a:xfrm>
                        <a:off x="1828784" y="1058835"/>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500" dirty="0" smtClean="0">
                          <a:solidFill>
                            <a:srgbClr val="000000"/>
                          </a:solidFill>
                          <a:latin typeface="华文细黑" panose="02010600040101010101" pitchFamily="2" charset="-122"/>
                          <a:ea typeface="华文细黑" panose="02010600040101010101" pitchFamily="2" charset="-122"/>
                        </a:endParaRPr>
                      </a:p>
                    </p:txBody>
                  </p:sp>
                  <p:sp>
                    <p:nvSpPr>
                      <p:cNvPr id="336" name="TextBox 281"/>
                      <p:cNvSpPr txBox="1"/>
                      <p:nvPr/>
                    </p:nvSpPr>
                    <p:spPr>
                      <a:xfrm>
                        <a:off x="1733828" y="1036287"/>
                        <a:ext cx="581395" cy="266492"/>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500" dirty="0" smtClean="0">
                            <a:solidFill>
                              <a:srgbClr val="000000"/>
                            </a:solidFill>
                            <a:latin typeface="华文细黑" panose="02010600040101010101" pitchFamily="2" charset="-122"/>
                            <a:ea typeface="华文细黑" panose="02010600040101010101" pitchFamily="2" charset="-122"/>
                          </a:rPr>
                          <a:t>MEM</a:t>
                        </a:r>
                        <a:endParaRPr lang="zh-CN" altLang="en-US" sz="500" dirty="0">
                          <a:solidFill>
                            <a:srgbClr val="000000"/>
                          </a:solidFill>
                          <a:latin typeface="华文细黑" panose="02010600040101010101" pitchFamily="2" charset="-122"/>
                          <a:ea typeface="华文细黑" panose="02010600040101010101" pitchFamily="2" charset="-122"/>
                        </a:endParaRPr>
                      </a:p>
                    </p:txBody>
                  </p:sp>
                </p:grpSp>
              </p:grpSp>
              <p:grpSp>
                <p:nvGrpSpPr>
                  <p:cNvPr id="309" name="组合 308"/>
                  <p:cNvGrpSpPr/>
                  <p:nvPr/>
                </p:nvGrpSpPr>
                <p:grpSpPr>
                  <a:xfrm>
                    <a:off x="4166143" y="2601698"/>
                    <a:ext cx="1438605" cy="314320"/>
                    <a:chOff x="727618" y="1201523"/>
                    <a:chExt cx="1438605" cy="314320"/>
                  </a:xfrm>
                </p:grpSpPr>
                <p:sp>
                  <p:nvSpPr>
                    <p:cNvPr id="321" name="矩形 320"/>
                    <p:cNvSpPr/>
                    <p:nvPr/>
                  </p:nvSpPr>
                  <p:spPr>
                    <a:xfrm>
                      <a:off x="727619" y="1201523"/>
                      <a:ext cx="1405981" cy="314320"/>
                    </a:xfrm>
                    <a:prstGeom prst="rect">
                      <a:avLst/>
                    </a:prstGeom>
                    <a:solidFill>
                      <a:schemeClr val="bg2">
                        <a:lumMod val="20000"/>
                        <a:lumOff val="80000"/>
                      </a:schemeClr>
                    </a:solidFill>
                    <a:ln w="254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zh-CN" altLang="en-US" sz="500" kern="0">
                        <a:solidFill>
                          <a:sysClr val="window" lastClr="FFFFFF"/>
                        </a:solidFill>
                        <a:latin typeface="华文细黑" panose="02010600040101010101" pitchFamily="2" charset="-122"/>
                        <a:ea typeface="华文细黑" panose="02010600040101010101" pitchFamily="2" charset="-122"/>
                      </a:endParaRPr>
                    </a:p>
                  </p:txBody>
                </p:sp>
                <p:grpSp>
                  <p:nvGrpSpPr>
                    <p:cNvPr id="322" name="组合 199"/>
                    <p:cNvGrpSpPr/>
                    <p:nvPr/>
                  </p:nvGrpSpPr>
                  <p:grpSpPr>
                    <a:xfrm>
                      <a:off x="727618" y="1225000"/>
                      <a:ext cx="500734" cy="266492"/>
                      <a:chOff x="1308643" y="1045813"/>
                      <a:chExt cx="500734" cy="266492"/>
                    </a:xfrm>
                  </p:grpSpPr>
                  <p:sp>
                    <p:nvSpPr>
                      <p:cNvPr id="329" name="圆角矩形 328"/>
                      <p:cNvSpPr/>
                      <p:nvPr/>
                    </p:nvSpPr>
                    <p:spPr bwMode="auto">
                      <a:xfrm>
                        <a:off x="1362060" y="1077888"/>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500" dirty="0" smtClean="0">
                          <a:solidFill>
                            <a:srgbClr val="000000"/>
                          </a:solidFill>
                          <a:latin typeface="华文细黑" panose="02010600040101010101" pitchFamily="2" charset="-122"/>
                          <a:ea typeface="华文细黑" panose="02010600040101010101" pitchFamily="2" charset="-122"/>
                        </a:endParaRPr>
                      </a:p>
                    </p:txBody>
                  </p:sp>
                  <p:sp>
                    <p:nvSpPr>
                      <p:cNvPr id="330" name="TextBox 296"/>
                      <p:cNvSpPr txBox="1"/>
                      <p:nvPr/>
                    </p:nvSpPr>
                    <p:spPr>
                      <a:xfrm>
                        <a:off x="1308643" y="1045813"/>
                        <a:ext cx="500734" cy="266492"/>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500" dirty="0" smtClean="0">
                            <a:solidFill>
                              <a:srgbClr val="000000"/>
                            </a:solidFill>
                            <a:latin typeface="华文细黑" panose="02010600040101010101" pitchFamily="2" charset="-122"/>
                            <a:ea typeface="华文细黑" panose="02010600040101010101" pitchFamily="2" charset="-122"/>
                          </a:rPr>
                          <a:t>NIC</a:t>
                        </a:r>
                        <a:endParaRPr lang="zh-CN" altLang="en-US" sz="500" dirty="0">
                          <a:solidFill>
                            <a:srgbClr val="000000"/>
                          </a:solidFill>
                          <a:latin typeface="华文细黑" panose="02010600040101010101" pitchFamily="2" charset="-122"/>
                          <a:ea typeface="华文细黑" panose="02010600040101010101" pitchFamily="2" charset="-122"/>
                        </a:endParaRPr>
                      </a:p>
                    </p:txBody>
                  </p:sp>
                </p:grpSp>
                <p:grpSp>
                  <p:nvGrpSpPr>
                    <p:cNvPr id="323" name="组合 202"/>
                    <p:cNvGrpSpPr/>
                    <p:nvPr/>
                  </p:nvGrpSpPr>
                  <p:grpSpPr>
                    <a:xfrm>
                      <a:off x="1630307" y="1234524"/>
                      <a:ext cx="535916" cy="266492"/>
                      <a:chOff x="2268482" y="1051293"/>
                      <a:chExt cx="535916" cy="266492"/>
                    </a:xfrm>
                  </p:grpSpPr>
                  <p:sp>
                    <p:nvSpPr>
                      <p:cNvPr id="327" name="圆角矩形 326"/>
                      <p:cNvSpPr/>
                      <p:nvPr/>
                    </p:nvSpPr>
                    <p:spPr bwMode="auto">
                      <a:xfrm>
                        <a:off x="2356862" y="1073844"/>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500" dirty="0" smtClean="0">
                          <a:solidFill>
                            <a:srgbClr val="000000"/>
                          </a:solidFill>
                          <a:latin typeface="华文细黑" panose="02010600040101010101" pitchFamily="2" charset="-122"/>
                          <a:ea typeface="华文细黑" panose="02010600040101010101" pitchFamily="2" charset="-122"/>
                        </a:endParaRPr>
                      </a:p>
                    </p:txBody>
                  </p:sp>
                  <p:sp>
                    <p:nvSpPr>
                      <p:cNvPr id="328" name="TextBox 294"/>
                      <p:cNvSpPr txBox="1"/>
                      <p:nvPr/>
                    </p:nvSpPr>
                    <p:spPr>
                      <a:xfrm>
                        <a:off x="2268482" y="1051293"/>
                        <a:ext cx="535916" cy="266492"/>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500" dirty="0" smtClean="0">
                            <a:solidFill>
                              <a:srgbClr val="000000"/>
                            </a:solidFill>
                            <a:latin typeface="华文细黑" panose="02010600040101010101" pitchFamily="2" charset="-122"/>
                            <a:ea typeface="华文细黑" panose="02010600040101010101" pitchFamily="2" charset="-122"/>
                          </a:rPr>
                          <a:t>CPU</a:t>
                        </a:r>
                        <a:endParaRPr lang="zh-CN" altLang="en-US" sz="500" dirty="0">
                          <a:solidFill>
                            <a:srgbClr val="000000"/>
                          </a:solidFill>
                          <a:latin typeface="华文细黑" panose="02010600040101010101" pitchFamily="2" charset="-122"/>
                          <a:ea typeface="华文细黑" panose="02010600040101010101" pitchFamily="2" charset="-122"/>
                        </a:endParaRPr>
                      </a:p>
                    </p:txBody>
                  </p:sp>
                </p:grpSp>
                <p:grpSp>
                  <p:nvGrpSpPr>
                    <p:cNvPr id="324" name="组合 205"/>
                    <p:cNvGrpSpPr/>
                    <p:nvPr/>
                  </p:nvGrpSpPr>
                  <p:grpSpPr>
                    <a:xfrm>
                      <a:off x="1152805" y="1234527"/>
                      <a:ext cx="565881" cy="266492"/>
                      <a:chOff x="1733830" y="1036287"/>
                      <a:chExt cx="565881" cy="266492"/>
                    </a:xfrm>
                  </p:grpSpPr>
                  <p:sp>
                    <p:nvSpPr>
                      <p:cNvPr id="325" name="圆角矩形 324"/>
                      <p:cNvSpPr/>
                      <p:nvPr/>
                    </p:nvSpPr>
                    <p:spPr bwMode="auto">
                      <a:xfrm>
                        <a:off x="1828784" y="1058835"/>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500" dirty="0" smtClean="0">
                          <a:solidFill>
                            <a:srgbClr val="000000"/>
                          </a:solidFill>
                          <a:latin typeface="华文细黑" panose="02010600040101010101" pitchFamily="2" charset="-122"/>
                          <a:ea typeface="华文细黑" panose="02010600040101010101" pitchFamily="2" charset="-122"/>
                        </a:endParaRPr>
                      </a:p>
                    </p:txBody>
                  </p:sp>
                  <p:sp>
                    <p:nvSpPr>
                      <p:cNvPr id="326" name="TextBox 292"/>
                      <p:cNvSpPr txBox="1"/>
                      <p:nvPr/>
                    </p:nvSpPr>
                    <p:spPr>
                      <a:xfrm>
                        <a:off x="1733830" y="1036287"/>
                        <a:ext cx="565881" cy="266492"/>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500" dirty="0" smtClean="0">
                            <a:solidFill>
                              <a:srgbClr val="000000"/>
                            </a:solidFill>
                            <a:latin typeface="华文细黑" panose="02010600040101010101" pitchFamily="2" charset="-122"/>
                            <a:ea typeface="华文细黑" panose="02010600040101010101" pitchFamily="2" charset="-122"/>
                          </a:rPr>
                          <a:t>MEM</a:t>
                        </a:r>
                        <a:endParaRPr lang="zh-CN" altLang="en-US" sz="500" dirty="0">
                          <a:solidFill>
                            <a:srgbClr val="000000"/>
                          </a:solidFill>
                          <a:latin typeface="华文细黑" panose="02010600040101010101" pitchFamily="2" charset="-122"/>
                          <a:ea typeface="华文细黑" panose="02010600040101010101" pitchFamily="2" charset="-122"/>
                        </a:endParaRPr>
                      </a:p>
                    </p:txBody>
                  </p:sp>
                </p:grpSp>
              </p:grpSp>
              <p:grpSp>
                <p:nvGrpSpPr>
                  <p:cNvPr id="310" name="组合 309"/>
                  <p:cNvGrpSpPr/>
                  <p:nvPr/>
                </p:nvGrpSpPr>
                <p:grpSpPr>
                  <a:xfrm>
                    <a:off x="4160201" y="3001748"/>
                    <a:ext cx="1444547" cy="314320"/>
                    <a:chOff x="721676" y="1201523"/>
                    <a:chExt cx="1444547" cy="314320"/>
                  </a:xfrm>
                </p:grpSpPr>
                <p:sp>
                  <p:nvSpPr>
                    <p:cNvPr id="311" name="矩形 310"/>
                    <p:cNvSpPr/>
                    <p:nvPr/>
                  </p:nvSpPr>
                  <p:spPr>
                    <a:xfrm>
                      <a:off x="727619" y="1201523"/>
                      <a:ext cx="1405981" cy="314320"/>
                    </a:xfrm>
                    <a:prstGeom prst="rect">
                      <a:avLst/>
                    </a:prstGeom>
                    <a:solidFill>
                      <a:schemeClr val="bg2">
                        <a:lumMod val="20000"/>
                        <a:lumOff val="80000"/>
                      </a:schemeClr>
                    </a:solidFill>
                    <a:ln w="254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zh-CN" altLang="en-US" sz="500" kern="0">
                        <a:solidFill>
                          <a:sysClr val="window" lastClr="FFFFFF"/>
                        </a:solidFill>
                        <a:latin typeface="华文细黑" panose="02010600040101010101" pitchFamily="2" charset="-122"/>
                        <a:ea typeface="华文细黑" panose="02010600040101010101" pitchFamily="2" charset="-122"/>
                      </a:endParaRPr>
                    </a:p>
                  </p:txBody>
                </p:sp>
                <p:grpSp>
                  <p:nvGrpSpPr>
                    <p:cNvPr id="312" name="组合 199"/>
                    <p:cNvGrpSpPr/>
                    <p:nvPr/>
                  </p:nvGrpSpPr>
                  <p:grpSpPr>
                    <a:xfrm>
                      <a:off x="721676" y="1225000"/>
                      <a:ext cx="493454" cy="266492"/>
                      <a:chOff x="1302701" y="1045813"/>
                      <a:chExt cx="493454" cy="266492"/>
                    </a:xfrm>
                  </p:grpSpPr>
                  <p:sp>
                    <p:nvSpPr>
                      <p:cNvPr id="319" name="圆角矩形 318"/>
                      <p:cNvSpPr/>
                      <p:nvPr/>
                    </p:nvSpPr>
                    <p:spPr bwMode="auto">
                      <a:xfrm>
                        <a:off x="1362060" y="1077888"/>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500" dirty="0" smtClean="0">
                          <a:solidFill>
                            <a:srgbClr val="000000"/>
                          </a:solidFill>
                          <a:latin typeface="华文细黑" panose="02010600040101010101" pitchFamily="2" charset="-122"/>
                          <a:ea typeface="华文细黑" panose="02010600040101010101" pitchFamily="2" charset="-122"/>
                        </a:endParaRPr>
                      </a:p>
                    </p:txBody>
                  </p:sp>
                  <p:sp>
                    <p:nvSpPr>
                      <p:cNvPr id="320" name="TextBox 307"/>
                      <p:cNvSpPr txBox="1"/>
                      <p:nvPr/>
                    </p:nvSpPr>
                    <p:spPr>
                      <a:xfrm>
                        <a:off x="1302701" y="1045813"/>
                        <a:ext cx="493454" cy="266492"/>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500" dirty="0" smtClean="0">
                            <a:solidFill>
                              <a:srgbClr val="000000"/>
                            </a:solidFill>
                            <a:latin typeface="华文细黑" panose="02010600040101010101" pitchFamily="2" charset="-122"/>
                            <a:ea typeface="华文细黑" panose="02010600040101010101" pitchFamily="2" charset="-122"/>
                          </a:rPr>
                          <a:t>NIC</a:t>
                        </a:r>
                        <a:endParaRPr lang="zh-CN" altLang="en-US" sz="500" dirty="0">
                          <a:solidFill>
                            <a:srgbClr val="000000"/>
                          </a:solidFill>
                          <a:latin typeface="华文细黑" panose="02010600040101010101" pitchFamily="2" charset="-122"/>
                          <a:ea typeface="华文细黑" panose="02010600040101010101" pitchFamily="2" charset="-122"/>
                        </a:endParaRPr>
                      </a:p>
                    </p:txBody>
                  </p:sp>
                </p:grpSp>
                <p:grpSp>
                  <p:nvGrpSpPr>
                    <p:cNvPr id="313" name="组合 202"/>
                    <p:cNvGrpSpPr/>
                    <p:nvPr/>
                  </p:nvGrpSpPr>
                  <p:grpSpPr>
                    <a:xfrm>
                      <a:off x="1669582" y="1234524"/>
                      <a:ext cx="496641" cy="266492"/>
                      <a:chOff x="2307757" y="1051293"/>
                      <a:chExt cx="496641" cy="266492"/>
                    </a:xfrm>
                  </p:grpSpPr>
                  <p:sp>
                    <p:nvSpPr>
                      <p:cNvPr id="317" name="圆角矩形 316"/>
                      <p:cNvSpPr/>
                      <p:nvPr/>
                    </p:nvSpPr>
                    <p:spPr bwMode="auto">
                      <a:xfrm>
                        <a:off x="2356862" y="1073844"/>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500" dirty="0" smtClean="0">
                          <a:solidFill>
                            <a:srgbClr val="000000"/>
                          </a:solidFill>
                          <a:latin typeface="华文细黑" panose="02010600040101010101" pitchFamily="2" charset="-122"/>
                          <a:ea typeface="华文细黑" panose="02010600040101010101" pitchFamily="2" charset="-122"/>
                        </a:endParaRPr>
                      </a:p>
                    </p:txBody>
                  </p:sp>
                  <p:sp>
                    <p:nvSpPr>
                      <p:cNvPr id="318" name="TextBox 305"/>
                      <p:cNvSpPr txBox="1"/>
                      <p:nvPr/>
                    </p:nvSpPr>
                    <p:spPr>
                      <a:xfrm>
                        <a:off x="2307757" y="1051293"/>
                        <a:ext cx="496641" cy="266492"/>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500" dirty="0" smtClean="0">
                            <a:solidFill>
                              <a:srgbClr val="000000"/>
                            </a:solidFill>
                            <a:latin typeface="华文细黑" panose="02010600040101010101" pitchFamily="2" charset="-122"/>
                            <a:ea typeface="华文细黑" panose="02010600040101010101" pitchFamily="2" charset="-122"/>
                          </a:rPr>
                          <a:t>CPU</a:t>
                        </a:r>
                        <a:endParaRPr lang="zh-CN" altLang="en-US" sz="500" dirty="0">
                          <a:solidFill>
                            <a:srgbClr val="000000"/>
                          </a:solidFill>
                          <a:latin typeface="华文细黑" panose="02010600040101010101" pitchFamily="2" charset="-122"/>
                          <a:ea typeface="华文细黑" panose="02010600040101010101" pitchFamily="2" charset="-122"/>
                        </a:endParaRPr>
                      </a:p>
                    </p:txBody>
                  </p:sp>
                </p:grpSp>
                <p:grpSp>
                  <p:nvGrpSpPr>
                    <p:cNvPr id="314" name="组合 205"/>
                    <p:cNvGrpSpPr/>
                    <p:nvPr/>
                  </p:nvGrpSpPr>
                  <p:grpSpPr>
                    <a:xfrm>
                      <a:off x="1152805" y="1234527"/>
                      <a:ext cx="565881" cy="266492"/>
                      <a:chOff x="1733830" y="1036287"/>
                      <a:chExt cx="565881" cy="266492"/>
                    </a:xfrm>
                  </p:grpSpPr>
                  <p:sp>
                    <p:nvSpPr>
                      <p:cNvPr id="315" name="圆角矩形 314"/>
                      <p:cNvSpPr/>
                      <p:nvPr/>
                    </p:nvSpPr>
                    <p:spPr bwMode="auto">
                      <a:xfrm>
                        <a:off x="1828784" y="1058835"/>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500" dirty="0" smtClean="0">
                          <a:solidFill>
                            <a:srgbClr val="000000"/>
                          </a:solidFill>
                          <a:latin typeface="华文细黑" panose="02010600040101010101" pitchFamily="2" charset="-122"/>
                          <a:ea typeface="华文细黑" panose="02010600040101010101" pitchFamily="2" charset="-122"/>
                        </a:endParaRPr>
                      </a:p>
                    </p:txBody>
                  </p:sp>
                  <p:sp>
                    <p:nvSpPr>
                      <p:cNvPr id="316" name="TextBox 303"/>
                      <p:cNvSpPr txBox="1"/>
                      <p:nvPr/>
                    </p:nvSpPr>
                    <p:spPr>
                      <a:xfrm>
                        <a:off x="1733830" y="1036287"/>
                        <a:ext cx="565881" cy="266492"/>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500" dirty="0" smtClean="0">
                            <a:solidFill>
                              <a:srgbClr val="000000"/>
                            </a:solidFill>
                            <a:latin typeface="华文细黑" panose="02010600040101010101" pitchFamily="2" charset="-122"/>
                            <a:ea typeface="华文细黑" panose="02010600040101010101" pitchFamily="2" charset="-122"/>
                          </a:rPr>
                          <a:t>MEM</a:t>
                        </a:r>
                        <a:endParaRPr lang="zh-CN" altLang="en-US" sz="500" dirty="0">
                          <a:solidFill>
                            <a:srgbClr val="000000"/>
                          </a:solidFill>
                          <a:latin typeface="华文细黑" panose="02010600040101010101" pitchFamily="2" charset="-122"/>
                          <a:ea typeface="华文细黑" panose="02010600040101010101" pitchFamily="2" charset="-122"/>
                        </a:endParaRPr>
                      </a:p>
                    </p:txBody>
                  </p:sp>
                </p:grpSp>
              </p:grpSp>
            </p:grpSp>
            <p:grpSp>
              <p:nvGrpSpPr>
                <p:cNvPr id="274" name="组合 273"/>
                <p:cNvGrpSpPr/>
                <p:nvPr/>
              </p:nvGrpSpPr>
              <p:grpSpPr>
                <a:xfrm>
                  <a:off x="1568164" y="1150362"/>
                  <a:ext cx="342206" cy="556632"/>
                  <a:chOff x="2360634" y="1038225"/>
                  <a:chExt cx="537089" cy="876304"/>
                </a:xfrm>
              </p:grpSpPr>
              <p:sp>
                <p:nvSpPr>
                  <p:cNvPr id="297" name="矩形 296"/>
                  <p:cNvSpPr/>
                  <p:nvPr/>
                </p:nvSpPr>
                <p:spPr>
                  <a:xfrm rot="5400000">
                    <a:off x="2179773" y="1227277"/>
                    <a:ext cx="876304" cy="498200"/>
                  </a:xfrm>
                  <a:prstGeom prst="rect">
                    <a:avLst/>
                  </a:prstGeom>
                  <a:solidFill>
                    <a:schemeClr val="bg2">
                      <a:lumMod val="20000"/>
                      <a:lumOff val="80000"/>
                    </a:schemeClr>
                  </a:solidFill>
                  <a:ln w="254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zh-CN" altLang="en-US" sz="400" kern="0">
                      <a:solidFill>
                        <a:sysClr val="window" lastClr="FFFFFF"/>
                      </a:solidFill>
                      <a:latin typeface="华文细黑" panose="02010600040101010101" pitchFamily="2" charset="-122"/>
                      <a:ea typeface="华文细黑" panose="02010600040101010101" pitchFamily="2" charset="-122"/>
                    </a:endParaRPr>
                  </a:p>
                </p:txBody>
              </p:sp>
              <p:grpSp>
                <p:nvGrpSpPr>
                  <p:cNvPr id="298" name="组合 199"/>
                  <p:cNvGrpSpPr/>
                  <p:nvPr/>
                </p:nvGrpSpPr>
                <p:grpSpPr>
                  <a:xfrm>
                    <a:off x="2362574" y="1082123"/>
                    <a:ext cx="504449" cy="266492"/>
                    <a:chOff x="1297655" y="1045811"/>
                    <a:chExt cx="504449" cy="266492"/>
                  </a:xfrm>
                </p:grpSpPr>
                <p:sp>
                  <p:nvSpPr>
                    <p:cNvPr id="305" name="圆角矩形 304"/>
                    <p:cNvSpPr/>
                    <p:nvPr/>
                  </p:nvSpPr>
                  <p:spPr bwMode="auto">
                    <a:xfrm>
                      <a:off x="1362060" y="1077888"/>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400" dirty="0" smtClean="0">
                        <a:solidFill>
                          <a:srgbClr val="000000"/>
                        </a:solidFill>
                        <a:latin typeface="华文细黑" panose="02010600040101010101" pitchFamily="2" charset="-122"/>
                        <a:ea typeface="华文细黑" panose="02010600040101010101" pitchFamily="2" charset="-122"/>
                      </a:endParaRPr>
                    </a:p>
                  </p:txBody>
                </p:sp>
                <p:sp>
                  <p:nvSpPr>
                    <p:cNvPr id="306" name="TextBox 241"/>
                    <p:cNvSpPr txBox="1"/>
                    <p:nvPr/>
                  </p:nvSpPr>
                  <p:spPr>
                    <a:xfrm>
                      <a:off x="1297655" y="1045811"/>
                      <a:ext cx="504449" cy="266492"/>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500" dirty="0" smtClean="0">
                          <a:solidFill>
                            <a:srgbClr val="000000"/>
                          </a:solidFill>
                          <a:latin typeface="华文细黑" panose="02010600040101010101" pitchFamily="2" charset="-122"/>
                          <a:ea typeface="华文细黑" panose="02010600040101010101" pitchFamily="2" charset="-122"/>
                        </a:rPr>
                        <a:t>CPU</a:t>
                      </a:r>
                      <a:endParaRPr lang="zh-CN" altLang="en-US" sz="500" dirty="0">
                        <a:solidFill>
                          <a:srgbClr val="000000"/>
                        </a:solidFill>
                        <a:latin typeface="华文细黑" panose="02010600040101010101" pitchFamily="2" charset="-122"/>
                        <a:ea typeface="华文细黑" panose="02010600040101010101" pitchFamily="2" charset="-122"/>
                      </a:endParaRPr>
                    </a:p>
                  </p:txBody>
                </p:sp>
              </p:grpSp>
              <p:grpSp>
                <p:nvGrpSpPr>
                  <p:cNvPr id="299" name="组合 202"/>
                  <p:cNvGrpSpPr/>
                  <p:nvPr/>
                </p:nvGrpSpPr>
                <p:grpSpPr>
                  <a:xfrm>
                    <a:off x="2380800" y="1596473"/>
                    <a:ext cx="467998" cy="266493"/>
                    <a:chOff x="2310683" y="1051292"/>
                    <a:chExt cx="467998" cy="266493"/>
                  </a:xfrm>
                </p:grpSpPr>
                <p:sp>
                  <p:nvSpPr>
                    <p:cNvPr id="303" name="圆角矩形 302"/>
                    <p:cNvSpPr/>
                    <p:nvPr/>
                  </p:nvSpPr>
                  <p:spPr bwMode="auto">
                    <a:xfrm>
                      <a:off x="2356862" y="1073844"/>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400" dirty="0" smtClean="0">
                        <a:solidFill>
                          <a:srgbClr val="000000"/>
                        </a:solidFill>
                        <a:latin typeface="华文细黑" panose="02010600040101010101" pitchFamily="2" charset="-122"/>
                        <a:ea typeface="华文细黑" panose="02010600040101010101" pitchFamily="2" charset="-122"/>
                      </a:endParaRPr>
                    </a:p>
                  </p:txBody>
                </p:sp>
                <p:sp>
                  <p:nvSpPr>
                    <p:cNvPr id="304" name="TextBox 239"/>
                    <p:cNvSpPr txBox="1"/>
                    <p:nvPr/>
                  </p:nvSpPr>
                  <p:spPr>
                    <a:xfrm>
                      <a:off x="2310683" y="1051292"/>
                      <a:ext cx="467998" cy="266493"/>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500" dirty="0" smtClean="0">
                          <a:solidFill>
                            <a:srgbClr val="000000"/>
                          </a:solidFill>
                          <a:latin typeface="华文细黑" panose="02010600040101010101" pitchFamily="2" charset="-122"/>
                          <a:ea typeface="华文细黑" panose="02010600040101010101" pitchFamily="2" charset="-122"/>
                        </a:rPr>
                        <a:t>NIC</a:t>
                      </a:r>
                      <a:endParaRPr lang="zh-CN" altLang="en-US" sz="500" dirty="0">
                        <a:solidFill>
                          <a:srgbClr val="000000"/>
                        </a:solidFill>
                        <a:latin typeface="华文细黑" panose="02010600040101010101" pitchFamily="2" charset="-122"/>
                        <a:ea typeface="华文细黑" panose="02010600040101010101" pitchFamily="2" charset="-122"/>
                      </a:endParaRPr>
                    </a:p>
                  </p:txBody>
                </p:sp>
              </p:grpSp>
              <p:grpSp>
                <p:nvGrpSpPr>
                  <p:cNvPr id="300" name="组合 205"/>
                  <p:cNvGrpSpPr/>
                  <p:nvPr/>
                </p:nvGrpSpPr>
                <p:grpSpPr>
                  <a:xfrm>
                    <a:off x="2360634" y="1339299"/>
                    <a:ext cx="537089" cy="266492"/>
                    <a:chOff x="1762440" y="1036284"/>
                    <a:chExt cx="537089" cy="266492"/>
                  </a:xfrm>
                </p:grpSpPr>
                <p:sp>
                  <p:nvSpPr>
                    <p:cNvPr id="301" name="圆角矩形 300"/>
                    <p:cNvSpPr/>
                    <p:nvPr/>
                  </p:nvSpPr>
                  <p:spPr bwMode="auto">
                    <a:xfrm>
                      <a:off x="1828784" y="1058835"/>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400" dirty="0" smtClean="0">
                        <a:solidFill>
                          <a:srgbClr val="000000"/>
                        </a:solidFill>
                        <a:latin typeface="华文细黑" panose="02010600040101010101" pitchFamily="2" charset="-122"/>
                        <a:ea typeface="华文细黑" panose="02010600040101010101" pitchFamily="2" charset="-122"/>
                      </a:endParaRPr>
                    </a:p>
                  </p:txBody>
                </p:sp>
                <p:sp>
                  <p:nvSpPr>
                    <p:cNvPr id="302" name="TextBox 237"/>
                    <p:cNvSpPr txBox="1"/>
                    <p:nvPr/>
                  </p:nvSpPr>
                  <p:spPr>
                    <a:xfrm>
                      <a:off x="1762440" y="1036284"/>
                      <a:ext cx="537089" cy="266492"/>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500" dirty="0" smtClean="0">
                          <a:solidFill>
                            <a:srgbClr val="000000"/>
                          </a:solidFill>
                          <a:latin typeface="华文细黑" panose="02010600040101010101" pitchFamily="2" charset="-122"/>
                          <a:ea typeface="华文细黑" panose="02010600040101010101" pitchFamily="2" charset="-122"/>
                        </a:rPr>
                        <a:t>MEM</a:t>
                      </a:r>
                      <a:endParaRPr lang="zh-CN" altLang="en-US" sz="400" dirty="0">
                        <a:solidFill>
                          <a:srgbClr val="000000"/>
                        </a:solidFill>
                        <a:latin typeface="华文细黑" panose="02010600040101010101" pitchFamily="2" charset="-122"/>
                        <a:ea typeface="华文细黑" panose="02010600040101010101" pitchFamily="2" charset="-122"/>
                      </a:endParaRPr>
                    </a:p>
                  </p:txBody>
                </p:sp>
              </p:grpSp>
            </p:grpSp>
            <p:grpSp>
              <p:nvGrpSpPr>
                <p:cNvPr id="275" name="组合 274"/>
                <p:cNvGrpSpPr/>
                <p:nvPr/>
              </p:nvGrpSpPr>
              <p:grpSpPr>
                <a:xfrm>
                  <a:off x="1925820" y="1150363"/>
                  <a:ext cx="349999" cy="556632"/>
                  <a:chOff x="2340946" y="1038225"/>
                  <a:chExt cx="549320" cy="876304"/>
                </a:xfrm>
              </p:grpSpPr>
              <p:sp>
                <p:nvSpPr>
                  <p:cNvPr id="287" name="矩形 286"/>
                  <p:cNvSpPr/>
                  <p:nvPr/>
                </p:nvSpPr>
                <p:spPr>
                  <a:xfrm rot="5400000">
                    <a:off x="2179773" y="1227277"/>
                    <a:ext cx="876304" cy="498200"/>
                  </a:xfrm>
                  <a:prstGeom prst="rect">
                    <a:avLst/>
                  </a:prstGeom>
                  <a:solidFill>
                    <a:schemeClr val="bg2">
                      <a:lumMod val="20000"/>
                      <a:lumOff val="80000"/>
                    </a:schemeClr>
                  </a:solidFill>
                  <a:ln w="254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zh-CN" altLang="en-US" sz="500" kern="0">
                      <a:solidFill>
                        <a:sysClr val="window" lastClr="FFFFFF"/>
                      </a:solidFill>
                      <a:latin typeface="华文细黑" panose="02010600040101010101" pitchFamily="2" charset="-122"/>
                      <a:ea typeface="华文细黑" panose="02010600040101010101" pitchFamily="2" charset="-122"/>
                    </a:endParaRPr>
                  </a:p>
                </p:txBody>
              </p:sp>
              <p:grpSp>
                <p:nvGrpSpPr>
                  <p:cNvPr id="288" name="组合 199"/>
                  <p:cNvGrpSpPr/>
                  <p:nvPr/>
                </p:nvGrpSpPr>
                <p:grpSpPr>
                  <a:xfrm>
                    <a:off x="2374848" y="1082124"/>
                    <a:ext cx="515418" cy="266492"/>
                    <a:chOff x="1309929" y="1045812"/>
                    <a:chExt cx="515418" cy="266492"/>
                  </a:xfrm>
                </p:grpSpPr>
                <p:sp>
                  <p:nvSpPr>
                    <p:cNvPr id="295" name="圆角矩形 294"/>
                    <p:cNvSpPr/>
                    <p:nvPr/>
                  </p:nvSpPr>
                  <p:spPr bwMode="auto">
                    <a:xfrm>
                      <a:off x="1362060" y="1077888"/>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500" dirty="0" smtClean="0">
                        <a:solidFill>
                          <a:srgbClr val="000000"/>
                        </a:solidFill>
                        <a:latin typeface="华文细黑" panose="02010600040101010101" pitchFamily="2" charset="-122"/>
                        <a:ea typeface="华文细黑" panose="02010600040101010101" pitchFamily="2" charset="-122"/>
                      </a:endParaRPr>
                    </a:p>
                  </p:txBody>
                </p:sp>
                <p:sp>
                  <p:nvSpPr>
                    <p:cNvPr id="296" name="TextBox 319"/>
                    <p:cNvSpPr txBox="1"/>
                    <p:nvPr/>
                  </p:nvSpPr>
                  <p:spPr>
                    <a:xfrm>
                      <a:off x="1309929" y="1045812"/>
                      <a:ext cx="515418" cy="266492"/>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500" dirty="0" smtClean="0">
                          <a:solidFill>
                            <a:srgbClr val="000000"/>
                          </a:solidFill>
                          <a:latin typeface="华文细黑" panose="02010600040101010101" pitchFamily="2" charset="-122"/>
                          <a:ea typeface="华文细黑" panose="02010600040101010101" pitchFamily="2" charset="-122"/>
                        </a:rPr>
                        <a:t>CPU</a:t>
                      </a:r>
                      <a:endParaRPr lang="zh-CN" altLang="en-US" sz="500" dirty="0">
                        <a:solidFill>
                          <a:srgbClr val="000000"/>
                        </a:solidFill>
                        <a:latin typeface="华文细黑" panose="02010600040101010101" pitchFamily="2" charset="-122"/>
                        <a:ea typeface="华文细黑" panose="02010600040101010101" pitchFamily="2" charset="-122"/>
                      </a:endParaRPr>
                    </a:p>
                  </p:txBody>
                </p:sp>
              </p:grpSp>
              <p:grpSp>
                <p:nvGrpSpPr>
                  <p:cNvPr id="289" name="组合 202"/>
                  <p:cNvGrpSpPr/>
                  <p:nvPr/>
                </p:nvGrpSpPr>
                <p:grpSpPr>
                  <a:xfrm>
                    <a:off x="2362873" y="1596474"/>
                    <a:ext cx="483984" cy="266493"/>
                    <a:chOff x="2292756" y="1051293"/>
                    <a:chExt cx="483984" cy="266493"/>
                  </a:xfrm>
                </p:grpSpPr>
                <p:sp>
                  <p:nvSpPr>
                    <p:cNvPr id="293" name="圆角矩形 292"/>
                    <p:cNvSpPr/>
                    <p:nvPr/>
                  </p:nvSpPr>
                  <p:spPr bwMode="auto">
                    <a:xfrm>
                      <a:off x="2356862" y="1073844"/>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500" dirty="0" smtClean="0">
                        <a:solidFill>
                          <a:srgbClr val="000000"/>
                        </a:solidFill>
                        <a:latin typeface="华文细黑" panose="02010600040101010101" pitchFamily="2" charset="-122"/>
                        <a:ea typeface="华文细黑" panose="02010600040101010101" pitchFamily="2" charset="-122"/>
                      </a:endParaRPr>
                    </a:p>
                  </p:txBody>
                </p:sp>
                <p:sp>
                  <p:nvSpPr>
                    <p:cNvPr id="294" name="TextBox 317"/>
                    <p:cNvSpPr txBox="1"/>
                    <p:nvPr/>
                  </p:nvSpPr>
                  <p:spPr>
                    <a:xfrm>
                      <a:off x="2292756" y="1051293"/>
                      <a:ext cx="483984" cy="266493"/>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500" dirty="0" smtClean="0">
                          <a:solidFill>
                            <a:srgbClr val="000000"/>
                          </a:solidFill>
                          <a:latin typeface="华文细黑" panose="02010600040101010101" pitchFamily="2" charset="-122"/>
                          <a:ea typeface="华文细黑" panose="02010600040101010101" pitchFamily="2" charset="-122"/>
                        </a:rPr>
                        <a:t>NIC</a:t>
                      </a:r>
                      <a:endParaRPr lang="zh-CN" altLang="en-US" sz="500" dirty="0">
                        <a:solidFill>
                          <a:srgbClr val="000000"/>
                        </a:solidFill>
                        <a:latin typeface="华文细黑" panose="02010600040101010101" pitchFamily="2" charset="-122"/>
                        <a:ea typeface="华文细黑" panose="02010600040101010101" pitchFamily="2" charset="-122"/>
                      </a:endParaRPr>
                    </a:p>
                  </p:txBody>
                </p:sp>
              </p:grpSp>
              <p:grpSp>
                <p:nvGrpSpPr>
                  <p:cNvPr id="290" name="组合 205"/>
                  <p:cNvGrpSpPr/>
                  <p:nvPr/>
                </p:nvGrpSpPr>
                <p:grpSpPr>
                  <a:xfrm>
                    <a:off x="2340946" y="1339302"/>
                    <a:ext cx="547251" cy="266492"/>
                    <a:chOff x="1742752" y="1036287"/>
                    <a:chExt cx="547251" cy="266492"/>
                  </a:xfrm>
                </p:grpSpPr>
                <p:sp>
                  <p:nvSpPr>
                    <p:cNvPr id="291" name="圆角矩形 290"/>
                    <p:cNvSpPr/>
                    <p:nvPr/>
                  </p:nvSpPr>
                  <p:spPr bwMode="auto">
                    <a:xfrm>
                      <a:off x="1828784" y="1058835"/>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500" dirty="0" smtClean="0">
                        <a:solidFill>
                          <a:srgbClr val="000000"/>
                        </a:solidFill>
                        <a:latin typeface="华文细黑" panose="02010600040101010101" pitchFamily="2" charset="-122"/>
                        <a:ea typeface="华文细黑" panose="02010600040101010101" pitchFamily="2" charset="-122"/>
                      </a:endParaRPr>
                    </a:p>
                  </p:txBody>
                </p:sp>
                <p:sp>
                  <p:nvSpPr>
                    <p:cNvPr id="292" name="TextBox 315"/>
                    <p:cNvSpPr txBox="1"/>
                    <p:nvPr/>
                  </p:nvSpPr>
                  <p:spPr>
                    <a:xfrm>
                      <a:off x="1742752" y="1036287"/>
                      <a:ext cx="547251" cy="266492"/>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500" dirty="0" smtClean="0">
                          <a:solidFill>
                            <a:srgbClr val="000000"/>
                          </a:solidFill>
                          <a:latin typeface="华文细黑" panose="02010600040101010101" pitchFamily="2" charset="-122"/>
                          <a:ea typeface="华文细黑" panose="02010600040101010101" pitchFamily="2" charset="-122"/>
                        </a:rPr>
                        <a:t>MEM</a:t>
                      </a:r>
                      <a:endParaRPr lang="zh-CN" altLang="en-US" sz="500" dirty="0">
                        <a:solidFill>
                          <a:srgbClr val="000000"/>
                        </a:solidFill>
                        <a:latin typeface="华文细黑" panose="02010600040101010101" pitchFamily="2" charset="-122"/>
                        <a:ea typeface="华文细黑" panose="02010600040101010101" pitchFamily="2" charset="-122"/>
                      </a:endParaRPr>
                    </a:p>
                  </p:txBody>
                </p:sp>
              </p:grpSp>
            </p:grpSp>
            <p:grpSp>
              <p:nvGrpSpPr>
                <p:cNvPr id="276" name="组合 275"/>
                <p:cNvGrpSpPr/>
                <p:nvPr/>
              </p:nvGrpSpPr>
              <p:grpSpPr>
                <a:xfrm>
                  <a:off x="2281370" y="1150363"/>
                  <a:ext cx="371341" cy="556632"/>
                  <a:chOff x="2327482" y="1038225"/>
                  <a:chExt cx="582817" cy="876304"/>
                </a:xfrm>
              </p:grpSpPr>
              <p:sp>
                <p:nvSpPr>
                  <p:cNvPr id="277" name="矩形 276"/>
                  <p:cNvSpPr/>
                  <p:nvPr/>
                </p:nvSpPr>
                <p:spPr>
                  <a:xfrm rot="5400000">
                    <a:off x="2179773" y="1227277"/>
                    <a:ext cx="876304" cy="498200"/>
                  </a:xfrm>
                  <a:prstGeom prst="rect">
                    <a:avLst/>
                  </a:prstGeom>
                  <a:solidFill>
                    <a:schemeClr val="bg2">
                      <a:lumMod val="20000"/>
                      <a:lumOff val="80000"/>
                    </a:schemeClr>
                  </a:solidFill>
                  <a:ln w="254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zh-CN" altLang="en-US" sz="500" kern="0">
                      <a:solidFill>
                        <a:sysClr val="window" lastClr="FFFFFF"/>
                      </a:solidFill>
                      <a:latin typeface="华文细黑" panose="02010600040101010101" pitchFamily="2" charset="-122"/>
                      <a:ea typeface="华文细黑" panose="02010600040101010101" pitchFamily="2" charset="-122"/>
                    </a:endParaRPr>
                  </a:p>
                </p:txBody>
              </p:sp>
              <p:grpSp>
                <p:nvGrpSpPr>
                  <p:cNvPr id="278" name="组合 199"/>
                  <p:cNvGrpSpPr/>
                  <p:nvPr/>
                </p:nvGrpSpPr>
                <p:grpSpPr>
                  <a:xfrm>
                    <a:off x="2366756" y="1082124"/>
                    <a:ext cx="494018" cy="266492"/>
                    <a:chOff x="1301837" y="1045812"/>
                    <a:chExt cx="494018" cy="266492"/>
                  </a:xfrm>
                </p:grpSpPr>
                <p:sp>
                  <p:nvSpPr>
                    <p:cNvPr id="285" name="圆角矩形 284"/>
                    <p:cNvSpPr/>
                    <p:nvPr/>
                  </p:nvSpPr>
                  <p:spPr bwMode="auto">
                    <a:xfrm>
                      <a:off x="1362060" y="1077888"/>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500" dirty="0" smtClean="0">
                        <a:solidFill>
                          <a:srgbClr val="000000"/>
                        </a:solidFill>
                        <a:latin typeface="华文细黑" panose="02010600040101010101" pitchFamily="2" charset="-122"/>
                        <a:ea typeface="华文细黑" panose="02010600040101010101" pitchFamily="2" charset="-122"/>
                      </a:endParaRPr>
                    </a:p>
                  </p:txBody>
                </p:sp>
                <p:sp>
                  <p:nvSpPr>
                    <p:cNvPr id="286" name="TextBox 330"/>
                    <p:cNvSpPr txBox="1"/>
                    <p:nvPr/>
                  </p:nvSpPr>
                  <p:spPr>
                    <a:xfrm>
                      <a:off x="1301837" y="1045812"/>
                      <a:ext cx="494018" cy="266492"/>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500" dirty="0" smtClean="0">
                          <a:solidFill>
                            <a:srgbClr val="000000"/>
                          </a:solidFill>
                          <a:latin typeface="华文细黑" panose="02010600040101010101" pitchFamily="2" charset="-122"/>
                          <a:ea typeface="华文细黑" panose="02010600040101010101" pitchFamily="2" charset="-122"/>
                        </a:rPr>
                        <a:t>CPU</a:t>
                      </a:r>
                      <a:endParaRPr lang="zh-CN" altLang="en-US" sz="500" dirty="0">
                        <a:solidFill>
                          <a:srgbClr val="000000"/>
                        </a:solidFill>
                        <a:latin typeface="华文细黑" panose="02010600040101010101" pitchFamily="2" charset="-122"/>
                        <a:ea typeface="华文细黑" panose="02010600040101010101" pitchFamily="2" charset="-122"/>
                      </a:endParaRPr>
                    </a:p>
                  </p:txBody>
                </p:sp>
              </p:grpSp>
              <p:grpSp>
                <p:nvGrpSpPr>
                  <p:cNvPr id="279" name="组合 202"/>
                  <p:cNvGrpSpPr/>
                  <p:nvPr/>
                </p:nvGrpSpPr>
                <p:grpSpPr>
                  <a:xfrm>
                    <a:off x="2374854" y="1596474"/>
                    <a:ext cx="485919" cy="266493"/>
                    <a:chOff x="2304737" y="1051293"/>
                    <a:chExt cx="485919" cy="266493"/>
                  </a:xfrm>
                </p:grpSpPr>
                <p:sp>
                  <p:nvSpPr>
                    <p:cNvPr id="283" name="圆角矩形 282"/>
                    <p:cNvSpPr/>
                    <p:nvPr/>
                  </p:nvSpPr>
                  <p:spPr bwMode="auto">
                    <a:xfrm>
                      <a:off x="2356862" y="1073844"/>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500" dirty="0" smtClean="0">
                        <a:solidFill>
                          <a:srgbClr val="000000"/>
                        </a:solidFill>
                        <a:latin typeface="华文细黑" panose="02010600040101010101" pitchFamily="2" charset="-122"/>
                        <a:ea typeface="华文细黑" panose="02010600040101010101" pitchFamily="2" charset="-122"/>
                      </a:endParaRPr>
                    </a:p>
                  </p:txBody>
                </p:sp>
                <p:sp>
                  <p:nvSpPr>
                    <p:cNvPr id="284" name="TextBox 328"/>
                    <p:cNvSpPr txBox="1"/>
                    <p:nvPr/>
                  </p:nvSpPr>
                  <p:spPr>
                    <a:xfrm>
                      <a:off x="2304737" y="1051293"/>
                      <a:ext cx="485919" cy="266493"/>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500" dirty="0" smtClean="0">
                          <a:solidFill>
                            <a:srgbClr val="000000"/>
                          </a:solidFill>
                          <a:latin typeface="华文细黑" panose="02010600040101010101" pitchFamily="2" charset="-122"/>
                          <a:ea typeface="华文细黑" panose="02010600040101010101" pitchFamily="2" charset="-122"/>
                        </a:rPr>
                        <a:t>NIC</a:t>
                      </a:r>
                      <a:endParaRPr lang="zh-CN" altLang="en-US" sz="500" dirty="0">
                        <a:solidFill>
                          <a:srgbClr val="000000"/>
                        </a:solidFill>
                        <a:latin typeface="华文细黑" panose="02010600040101010101" pitchFamily="2" charset="-122"/>
                        <a:ea typeface="华文细黑" panose="02010600040101010101" pitchFamily="2" charset="-122"/>
                      </a:endParaRPr>
                    </a:p>
                  </p:txBody>
                </p:sp>
              </p:grpSp>
              <p:grpSp>
                <p:nvGrpSpPr>
                  <p:cNvPr id="280" name="组合 205"/>
                  <p:cNvGrpSpPr/>
                  <p:nvPr/>
                </p:nvGrpSpPr>
                <p:grpSpPr>
                  <a:xfrm>
                    <a:off x="2327482" y="1339302"/>
                    <a:ext cx="582817" cy="266492"/>
                    <a:chOff x="1729288" y="1036287"/>
                    <a:chExt cx="582817" cy="266492"/>
                  </a:xfrm>
                </p:grpSpPr>
                <p:sp>
                  <p:nvSpPr>
                    <p:cNvPr id="281" name="圆角矩形 280"/>
                    <p:cNvSpPr/>
                    <p:nvPr/>
                  </p:nvSpPr>
                  <p:spPr bwMode="auto">
                    <a:xfrm>
                      <a:off x="1828784" y="1058835"/>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500" dirty="0" smtClean="0">
                        <a:solidFill>
                          <a:srgbClr val="000000"/>
                        </a:solidFill>
                        <a:latin typeface="华文细黑" panose="02010600040101010101" pitchFamily="2" charset="-122"/>
                        <a:ea typeface="华文细黑" panose="02010600040101010101" pitchFamily="2" charset="-122"/>
                      </a:endParaRPr>
                    </a:p>
                  </p:txBody>
                </p:sp>
                <p:sp>
                  <p:nvSpPr>
                    <p:cNvPr id="282" name="TextBox 326"/>
                    <p:cNvSpPr txBox="1"/>
                    <p:nvPr/>
                  </p:nvSpPr>
                  <p:spPr>
                    <a:xfrm>
                      <a:off x="1729288" y="1036287"/>
                      <a:ext cx="582817" cy="266492"/>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500" dirty="0" smtClean="0">
                          <a:solidFill>
                            <a:srgbClr val="000000"/>
                          </a:solidFill>
                          <a:latin typeface="华文细黑" panose="02010600040101010101" pitchFamily="2" charset="-122"/>
                          <a:ea typeface="华文细黑" panose="02010600040101010101" pitchFamily="2" charset="-122"/>
                        </a:rPr>
                        <a:t>MEM</a:t>
                      </a:r>
                      <a:endParaRPr lang="zh-CN" altLang="en-US" sz="500" dirty="0">
                        <a:solidFill>
                          <a:srgbClr val="000000"/>
                        </a:solidFill>
                        <a:latin typeface="华文细黑" panose="02010600040101010101" pitchFamily="2" charset="-122"/>
                        <a:ea typeface="华文细黑" panose="02010600040101010101" pitchFamily="2" charset="-122"/>
                      </a:endParaRPr>
                    </a:p>
                  </p:txBody>
                </p:sp>
              </p:grpSp>
            </p:grpSp>
            <p:grpSp>
              <p:nvGrpSpPr>
                <p:cNvPr id="187" name="组合 186"/>
                <p:cNvGrpSpPr/>
                <p:nvPr/>
              </p:nvGrpSpPr>
              <p:grpSpPr>
                <a:xfrm>
                  <a:off x="1535892" y="2911003"/>
                  <a:ext cx="1116819" cy="556632"/>
                  <a:chOff x="2309983" y="3390900"/>
                  <a:chExt cx="1752835" cy="876304"/>
                </a:xfrm>
              </p:grpSpPr>
              <p:grpSp>
                <p:nvGrpSpPr>
                  <p:cNvPr id="241" name="组合 240"/>
                  <p:cNvGrpSpPr/>
                  <p:nvPr/>
                </p:nvGrpSpPr>
                <p:grpSpPr>
                  <a:xfrm>
                    <a:off x="2309983" y="3390900"/>
                    <a:ext cx="587740" cy="876304"/>
                    <a:chOff x="2309983" y="1038225"/>
                    <a:chExt cx="587740" cy="876304"/>
                  </a:xfrm>
                </p:grpSpPr>
                <p:sp>
                  <p:nvSpPr>
                    <p:cNvPr id="264" name="矩形 263"/>
                    <p:cNvSpPr/>
                    <p:nvPr/>
                  </p:nvSpPr>
                  <p:spPr>
                    <a:xfrm rot="5400000">
                      <a:off x="2179773" y="1227277"/>
                      <a:ext cx="876304" cy="498200"/>
                    </a:xfrm>
                    <a:prstGeom prst="rect">
                      <a:avLst/>
                    </a:prstGeom>
                    <a:solidFill>
                      <a:schemeClr val="bg2">
                        <a:lumMod val="20000"/>
                        <a:lumOff val="80000"/>
                      </a:schemeClr>
                    </a:solidFill>
                    <a:ln w="254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zh-CN" altLang="en-US" sz="500" kern="0">
                        <a:solidFill>
                          <a:sysClr val="window" lastClr="FFFFFF"/>
                        </a:solidFill>
                        <a:latin typeface="华文细黑" panose="02010600040101010101" pitchFamily="2" charset="-122"/>
                        <a:ea typeface="华文细黑" panose="02010600040101010101" pitchFamily="2" charset="-122"/>
                      </a:endParaRPr>
                    </a:p>
                  </p:txBody>
                </p:sp>
                <p:grpSp>
                  <p:nvGrpSpPr>
                    <p:cNvPr id="265" name="组合 199"/>
                    <p:cNvGrpSpPr/>
                    <p:nvPr/>
                  </p:nvGrpSpPr>
                  <p:grpSpPr>
                    <a:xfrm>
                      <a:off x="2333456" y="1082125"/>
                      <a:ext cx="545545" cy="266492"/>
                      <a:chOff x="1268537" y="1045813"/>
                      <a:chExt cx="545545" cy="266492"/>
                    </a:xfrm>
                  </p:grpSpPr>
                  <p:sp>
                    <p:nvSpPr>
                      <p:cNvPr id="272" name="圆角矩形 271"/>
                      <p:cNvSpPr/>
                      <p:nvPr/>
                    </p:nvSpPr>
                    <p:spPr bwMode="auto">
                      <a:xfrm>
                        <a:off x="1362060" y="1077888"/>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500" dirty="0" smtClean="0">
                          <a:solidFill>
                            <a:srgbClr val="000000"/>
                          </a:solidFill>
                          <a:latin typeface="华文细黑" panose="02010600040101010101" pitchFamily="2" charset="-122"/>
                          <a:ea typeface="华文细黑" panose="02010600040101010101" pitchFamily="2" charset="-122"/>
                        </a:endParaRPr>
                      </a:p>
                    </p:txBody>
                  </p:sp>
                  <p:sp>
                    <p:nvSpPr>
                      <p:cNvPr id="273" name="TextBox 341"/>
                      <p:cNvSpPr txBox="1"/>
                      <p:nvPr/>
                    </p:nvSpPr>
                    <p:spPr>
                      <a:xfrm>
                        <a:off x="1268537" y="1045813"/>
                        <a:ext cx="545545" cy="266492"/>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500" dirty="0" smtClean="0">
                            <a:solidFill>
                              <a:srgbClr val="000000"/>
                            </a:solidFill>
                            <a:latin typeface="华文细黑" panose="02010600040101010101" pitchFamily="2" charset="-122"/>
                            <a:ea typeface="华文细黑" panose="02010600040101010101" pitchFamily="2" charset="-122"/>
                          </a:rPr>
                          <a:t>NIC</a:t>
                        </a:r>
                        <a:endParaRPr lang="zh-CN" altLang="en-US" sz="500" dirty="0">
                          <a:solidFill>
                            <a:srgbClr val="000000"/>
                          </a:solidFill>
                          <a:latin typeface="华文细黑" panose="02010600040101010101" pitchFamily="2" charset="-122"/>
                          <a:ea typeface="华文细黑" panose="02010600040101010101" pitchFamily="2" charset="-122"/>
                        </a:endParaRPr>
                      </a:p>
                    </p:txBody>
                  </p:sp>
                </p:grpSp>
                <p:grpSp>
                  <p:nvGrpSpPr>
                    <p:cNvPr id="266" name="组合 202"/>
                    <p:cNvGrpSpPr/>
                    <p:nvPr/>
                  </p:nvGrpSpPr>
                  <p:grpSpPr>
                    <a:xfrm>
                      <a:off x="2334923" y="1596473"/>
                      <a:ext cx="532096" cy="266492"/>
                      <a:chOff x="2264806" y="1051292"/>
                      <a:chExt cx="532096" cy="266492"/>
                    </a:xfrm>
                  </p:grpSpPr>
                  <p:sp>
                    <p:nvSpPr>
                      <p:cNvPr id="270" name="圆角矩形 269"/>
                      <p:cNvSpPr/>
                      <p:nvPr/>
                    </p:nvSpPr>
                    <p:spPr bwMode="auto">
                      <a:xfrm>
                        <a:off x="2356862" y="1073844"/>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500" dirty="0" smtClean="0">
                          <a:solidFill>
                            <a:srgbClr val="000000"/>
                          </a:solidFill>
                          <a:latin typeface="华文细黑" panose="02010600040101010101" pitchFamily="2" charset="-122"/>
                          <a:ea typeface="华文细黑" panose="02010600040101010101" pitchFamily="2" charset="-122"/>
                        </a:endParaRPr>
                      </a:p>
                    </p:txBody>
                  </p:sp>
                  <p:sp>
                    <p:nvSpPr>
                      <p:cNvPr id="271" name="TextBox 339"/>
                      <p:cNvSpPr txBox="1"/>
                      <p:nvPr/>
                    </p:nvSpPr>
                    <p:spPr>
                      <a:xfrm>
                        <a:off x="2264806" y="1051292"/>
                        <a:ext cx="532096" cy="266492"/>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500" dirty="0" smtClean="0">
                            <a:solidFill>
                              <a:srgbClr val="000000"/>
                            </a:solidFill>
                            <a:latin typeface="华文细黑" panose="02010600040101010101" pitchFamily="2" charset="-122"/>
                            <a:ea typeface="华文细黑" panose="02010600040101010101" pitchFamily="2" charset="-122"/>
                          </a:rPr>
                          <a:t>CPU</a:t>
                        </a:r>
                        <a:endParaRPr lang="zh-CN" altLang="en-US" sz="500" dirty="0">
                          <a:solidFill>
                            <a:srgbClr val="000000"/>
                          </a:solidFill>
                          <a:latin typeface="华文细黑" panose="02010600040101010101" pitchFamily="2" charset="-122"/>
                          <a:ea typeface="华文细黑" panose="02010600040101010101" pitchFamily="2" charset="-122"/>
                        </a:endParaRPr>
                      </a:p>
                    </p:txBody>
                  </p:sp>
                </p:grpSp>
                <p:grpSp>
                  <p:nvGrpSpPr>
                    <p:cNvPr id="267" name="组合 205"/>
                    <p:cNvGrpSpPr/>
                    <p:nvPr/>
                  </p:nvGrpSpPr>
                  <p:grpSpPr>
                    <a:xfrm>
                      <a:off x="2309983" y="1339299"/>
                      <a:ext cx="587740" cy="266492"/>
                      <a:chOff x="1711789" y="1036284"/>
                      <a:chExt cx="587740" cy="266492"/>
                    </a:xfrm>
                  </p:grpSpPr>
                  <p:sp>
                    <p:nvSpPr>
                      <p:cNvPr id="268" name="圆角矩形 267"/>
                      <p:cNvSpPr/>
                      <p:nvPr/>
                    </p:nvSpPr>
                    <p:spPr bwMode="auto">
                      <a:xfrm>
                        <a:off x="1828784" y="1058835"/>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500" dirty="0" smtClean="0">
                          <a:solidFill>
                            <a:srgbClr val="000000"/>
                          </a:solidFill>
                          <a:latin typeface="华文细黑" panose="02010600040101010101" pitchFamily="2" charset="-122"/>
                          <a:ea typeface="华文细黑" panose="02010600040101010101" pitchFamily="2" charset="-122"/>
                        </a:endParaRPr>
                      </a:p>
                    </p:txBody>
                  </p:sp>
                  <p:sp>
                    <p:nvSpPr>
                      <p:cNvPr id="269" name="TextBox 337"/>
                      <p:cNvSpPr txBox="1"/>
                      <p:nvPr/>
                    </p:nvSpPr>
                    <p:spPr>
                      <a:xfrm>
                        <a:off x="1711789" y="1036284"/>
                        <a:ext cx="587740" cy="266492"/>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500" dirty="0" smtClean="0">
                            <a:solidFill>
                              <a:srgbClr val="000000"/>
                            </a:solidFill>
                            <a:latin typeface="华文细黑" panose="02010600040101010101" pitchFamily="2" charset="-122"/>
                            <a:ea typeface="华文细黑" panose="02010600040101010101" pitchFamily="2" charset="-122"/>
                          </a:rPr>
                          <a:t>MEM</a:t>
                        </a:r>
                        <a:endParaRPr lang="zh-CN" altLang="en-US" sz="500" dirty="0">
                          <a:solidFill>
                            <a:srgbClr val="000000"/>
                          </a:solidFill>
                          <a:latin typeface="华文细黑" panose="02010600040101010101" pitchFamily="2" charset="-122"/>
                          <a:ea typeface="华文细黑" panose="02010600040101010101" pitchFamily="2" charset="-122"/>
                        </a:endParaRPr>
                      </a:p>
                    </p:txBody>
                  </p:sp>
                </p:grpSp>
              </p:grpSp>
              <p:grpSp>
                <p:nvGrpSpPr>
                  <p:cNvPr id="242" name="组合 241"/>
                  <p:cNvGrpSpPr/>
                  <p:nvPr/>
                </p:nvGrpSpPr>
                <p:grpSpPr>
                  <a:xfrm>
                    <a:off x="2925174" y="3390900"/>
                    <a:ext cx="554825" cy="876304"/>
                    <a:chOff x="2344149" y="1038225"/>
                    <a:chExt cx="554825" cy="876304"/>
                  </a:xfrm>
                </p:grpSpPr>
                <p:sp>
                  <p:nvSpPr>
                    <p:cNvPr id="254" name="矩形 253"/>
                    <p:cNvSpPr/>
                    <p:nvPr/>
                  </p:nvSpPr>
                  <p:spPr>
                    <a:xfrm rot="5400000">
                      <a:off x="2179773" y="1227277"/>
                      <a:ext cx="876304" cy="498200"/>
                    </a:xfrm>
                    <a:prstGeom prst="rect">
                      <a:avLst/>
                    </a:prstGeom>
                    <a:solidFill>
                      <a:schemeClr val="bg2">
                        <a:lumMod val="20000"/>
                        <a:lumOff val="80000"/>
                      </a:schemeClr>
                    </a:solidFill>
                    <a:ln w="254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zh-CN" altLang="en-US" sz="500" kern="0">
                        <a:solidFill>
                          <a:sysClr val="window" lastClr="FFFFFF"/>
                        </a:solidFill>
                        <a:latin typeface="华文细黑" panose="02010600040101010101" pitchFamily="2" charset="-122"/>
                        <a:ea typeface="华文细黑" panose="02010600040101010101" pitchFamily="2" charset="-122"/>
                      </a:endParaRPr>
                    </a:p>
                  </p:txBody>
                </p:sp>
                <p:grpSp>
                  <p:nvGrpSpPr>
                    <p:cNvPr id="255" name="组合 199"/>
                    <p:cNvGrpSpPr/>
                    <p:nvPr/>
                  </p:nvGrpSpPr>
                  <p:grpSpPr>
                    <a:xfrm>
                      <a:off x="2344149" y="1082125"/>
                      <a:ext cx="554824" cy="266492"/>
                      <a:chOff x="1279230" y="1045813"/>
                      <a:chExt cx="554824" cy="266492"/>
                    </a:xfrm>
                  </p:grpSpPr>
                  <p:sp>
                    <p:nvSpPr>
                      <p:cNvPr id="262" name="圆角矩形 261"/>
                      <p:cNvSpPr/>
                      <p:nvPr/>
                    </p:nvSpPr>
                    <p:spPr bwMode="auto">
                      <a:xfrm>
                        <a:off x="1362060" y="1077888"/>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500" dirty="0" smtClean="0">
                          <a:solidFill>
                            <a:srgbClr val="000000"/>
                          </a:solidFill>
                          <a:latin typeface="华文细黑" panose="02010600040101010101" pitchFamily="2" charset="-122"/>
                          <a:ea typeface="华文细黑" panose="02010600040101010101" pitchFamily="2" charset="-122"/>
                        </a:endParaRPr>
                      </a:p>
                    </p:txBody>
                  </p:sp>
                  <p:sp>
                    <p:nvSpPr>
                      <p:cNvPr id="263" name="TextBox 352"/>
                      <p:cNvSpPr txBox="1"/>
                      <p:nvPr/>
                    </p:nvSpPr>
                    <p:spPr>
                      <a:xfrm>
                        <a:off x="1279230" y="1045813"/>
                        <a:ext cx="554824" cy="266492"/>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500" dirty="0" smtClean="0">
                            <a:solidFill>
                              <a:srgbClr val="000000"/>
                            </a:solidFill>
                            <a:latin typeface="华文细黑" panose="02010600040101010101" pitchFamily="2" charset="-122"/>
                            <a:ea typeface="华文细黑" panose="02010600040101010101" pitchFamily="2" charset="-122"/>
                          </a:rPr>
                          <a:t>NIC</a:t>
                        </a:r>
                        <a:endParaRPr lang="zh-CN" altLang="en-US" sz="500" dirty="0">
                          <a:solidFill>
                            <a:srgbClr val="000000"/>
                          </a:solidFill>
                          <a:latin typeface="华文细黑" panose="02010600040101010101" pitchFamily="2" charset="-122"/>
                          <a:ea typeface="华文细黑" panose="02010600040101010101" pitchFamily="2" charset="-122"/>
                        </a:endParaRPr>
                      </a:p>
                    </p:txBody>
                  </p:sp>
                </p:grpSp>
                <p:grpSp>
                  <p:nvGrpSpPr>
                    <p:cNvPr id="256" name="组合 202"/>
                    <p:cNvGrpSpPr/>
                    <p:nvPr/>
                  </p:nvGrpSpPr>
                  <p:grpSpPr>
                    <a:xfrm>
                      <a:off x="2354797" y="1596473"/>
                      <a:ext cx="544177" cy="266492"/>
                      <a:chOff x="2284680" y="1051292"/>
                      <a:chExt cx="544177" cy="266492"/>
                    </a:xfrm>
                  </p:grpSpPr>
                  <p:sp>
                    <p:nvSpPr>
                      <p:cNvPr id="260" name="圆角矩形 259"/>
                      <p:cNvSpPr/>
                      <p:nvPr/>
                    </p:nvSpPr>
                    <p:spPr bwMode="auto">
                      <a:xfrm>
                        <a:off x="2356862" y="1073844"/>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500" dirty="0" smtClean="0">
                          <a:solidFill>
                            <a:srgbClr val="000000"/>
                          </a:solidFill>
                          <a:latin typeface="华文细黑" panose="02010600040101010101" pitchFamily="2" charset="-122"/>
                          <a:ea typeface="华文细黑" panose="02010600040101010101" pitchFamily="2" charset="-122"/>
                        </a:endParaRPr>
                      </a:p>
                    </p:txBody>
                  </p:sp>
                  <p:sp>
                    <p:nvSpPr>
                      <p:cNvPr id="261" name="TextBox 350"/>
                      <p:cNvSpPr txBox="1"/>
                      <p:nvPr/>
                    </p:nvSpPr>
                    <p:spPr>
                      <a:xfrm>
                        <a:off x="2284680" y="1051292"/>
                        <a:ext cx="544177" cy="266492"/>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500" dirty="0" smtClean="0">
                            <a:solidFill>
                              <a:srgbClr val="000000"/>
                            </a:solidFill>
                            <a:latin typeface="华文细黑" panose="02010600040101010101" pitchFamily="2" charset="-122"/>
                            <a:ea typeface="华文细黑" panose="02010600040101010101" pitchFamily="2" charset="-122"/>
                          </a:rPr>
                          <a:t>CPU</a:t>
                        </a:r>
                        <a:endParaRPr lang="zh-CN" altLang="en-US" sz="500" dirty="0">
                          <a:solidFill>
                            <a:srgbClr val="000000"/>
                          </a:solidFill>
                          <a:latin typeface="华文细黑" panose="02010600040101010101" pitchFamily="2" charset="-122"/>
                          <a:ea typeface="华文细黑" panose="02010600040101010101" pitchFamily="2" charset="-122"/>
                        </a:endParaRPr>
                      </a:p>
                    </p:txBody>
                  </p:sp>
                </p:grpSp>
                <p:grpSp>
                  <p:nvGrpSpPr>
                    <p:cNvPr id="257" name="组合 205"/>
                    <p:cNvGrpSpPr/>
                    <p:nvPr/>
                  </p:nvGrpSpPr>
                  <p:grpSpPr>
                    <a:xfrm>
                      <a:off x="2344149" y="1339299"/>
                      <a:ext cx="554824" cy="266492"/>
                      <a:chOff x="1745955" y="1036284"/>
                      <a:chExt cx="554824" cy="266492"/>
                    </a:xfrm>
                  </p:grpSpPr>
                  <p:sp>
                    <p:nvSpPr>
                      <p:cNvPr id="258" name="圆角矩形 257"/>
                      <p:cNvSpPr/>
                      <p:nvPr/>
                    </p:nvSpPr>
                    <p:spPr bwMode="auto">
                      <a:xfrm>
                        <a:off x="1828784" y="1058835"/>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500" dirty="0" smtClean="0">
                          <a:solidFill>
                            <a:srgbClr val="000000"/>
                          </a:solidFill>
                          <a:latin typeface="华文细黑" panose="02010600040101010101" pitchFamily="2" charset="-122"/>
                          <a:ea typeface="华文细黑" panose="02010600040101010101" pitchFamily="2" charset="-122"/>
                        </a:endParaRPr>
                      </a:p>
                    </p:txBody>
                  </p:sp>
                  <p:sp>
                    <p:nvSpPr>
                      <p:cNvPr id="259" name="TextBox 348"/>
                      <p:cNvSpPr txBox="1"/>
                      <p:nvPr/>
                    </p:nvSpPr>
                    <p:spPr>
                      <a:xfrm>
                        <a:off x="1745955" y="1036284"/>
                        <a:ext cx="554824" cy="266492"/>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500" dirty="0" smtClean="0">
                            <a:solidFill>
                              <a:srgbClr val="000000"/>
                            </a:solidFill>
                            <a:latin typeface="华文细黑" panose="02010600040101010101" pitchFamily="2" charset="-122"/>
                            <a:ea typeface="华文细黑" panose="02010600040101010101" pitchFamily="2" charset="-122"/>
                          </a:rPr>
                          <a:t>MEM</a:t>
                        </a:r>
                        <a:endParaRPr lang="zh-CN" altLang="en-US" sz="500" dirty="0">
                          <a:solidFill>
                            <a:srgbClr val="000000"/>
                          </a:solidFill>
                          <a:latin typeface="华文细黑" panose="02010600040101010101" pitchFamily="2" charset="-122"/>
                          <a:ea typeface="华文细黑" panose="02010600040101010101" pitchFamily="2" charset="-122"/>
                        </a:endParaRPr>
                      </a:p>
                    </p:txBody>
                  </p:sp>
                </p:grpSp>
              </p:grpSp>
              <p:grpSp>
                <p:nvGrpSpPr>
                  <p:cNvPr id="243" name="组合 242"/>
                  <p:cNvGrpSpPr/>
                  <p:nvPr/>
                </p:nvGrpSpPr>
                <p:grpSpPr>
                  <a:xfrm>
                    <a:off x="3483155" y="3390900"/>
                    <a:ext cx="579663" cy="876304"/>
                    <a:chOff x="2330630" y="1038225"/>
                    <a:chExt cx="579663" cy="876304"/>
                  </a:xfrm>
                </p:grpSpPr>
                <p:sp>
                  <p:nvSpPr>
                    <p:cNvPr id="244" name="矩形 243"/>
                    <p:cNvSpPr/>
                    <p:nvPr/>
                  </p:nvSpPr>
                  <p:spPr>
                    <a:xfrm rot="5400000">
                      <a:off x="2179773" y="1227277"/>
                      <a:ext cx="876304" cy="498200"/>
                    </a:xfrm>
                    <a:prstGeom prst="rect">
                      <a:avLst/>
                    </a:prstGeom>
                    <a:solidFill>
                      <a:schemeClr val="bg2">
                        <a:lumMod val="20000"/>
                        <a:lumOff val="80000"/>
                      </a:schemeClr>
                    </a:solidFill>
                    <a:ln w="254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zh-CN" altLang="en-US" sz="500" kern="0">
                        <a:solidFill>
                          <a:sysClr val="window" lastClr="FFFFFF"/>
                        </a:solidFill>
                        <a:latin typeface="华文细黑" panose="02010600040101010101" pitchFamily="2" charset="-122"/>
                        <a:ea typeface="华文细黑" panose="02010600040101010101" pitchFamily="2" charset="-122"/>
                      </a:endParaRPr>
                    </a:p>
                  </p:txBody>
                </p:sp>
                <p:grpSp>
                  <p:nvGrpSpPr>
                    <p:cNvPr id="245" name="组合 199"/>
                    <p:cNvGrpSpPr/>
                    <p:nvPr/>
                  </p:nvGrpSpPr>
                  <p:grpSpPr>
                    <a:xfrm>
                      <a:off x="2362577" y="1082125"/>
                      <a:ext cx="497689" cy="266492"/>
                      <a:chOff x="1297658" y="1045813"/>
                      <a:chExt cx="497689" cy="266492"/>
                    </a:xfrm>
                  </p:grpSpPr>
                  <p:sp>
                    <p:nvSpPr>
                      <p:cNvPr id="252" name="圆角矩形 251"/>
                      <p:cNvSpPr/>
                      <p:nvPr/>
                    </p:nvSpPr>
                    <p:spPr bwMode="auto">
                      <a:xfrm>
                        <a:off x="1362060" y="1077888"/>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500" dirty="0" smtClean="0">
                          <a:solidFill>
                            <a:srgbClr val="000000"/>
                          </a:solidFill>
                          <a:latin typeface="华文细黑" panose="02010600040101010101" pitchFamily="2" charset="-122"/>
                          <a:ea typeface="华文细黑" panose="02010600040101010101" pitchFamily="2" charset="-122"/>
                        </a:endParaRPr>
                      </a:p>
                    </p:txBody>
                  </p:sp>
                  <p:sp>
                    <p:nvSpPr>
                      <p:cNvPr id="253" name="TextBox 363"/>
                      <p:cNvSpPr txBox="1"/>
                      <p:nvPr/>
                    </p:nvSpPr>
                    <p:spPr>
                      <a:xfrm>
                        <a:off x="1297658" y="1045813"/>
                        <a:ext cx="497689" cy="266492"/>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500" dirty="0" smtClean="0">
                            <a:solidFill>
                              <a:srgbClr val="000000"/>
                            </a:solidFill>
                            <a:latin typeface="华文细黑" panose="02010600040101010101" pitchFamily="2" charset="-122"/>
                            <a:ea typeface="华文细黑" panose="02010600040101010101" pitchFamily="2" charset="-122"/>
                          </a:rPr>
                          <a:t>NIC</a:t>
                        </a:r>
                        <a:endParaRPr lang="zh-CN" altLang="en-US" sz="500" dirty="0">
                          <a:solidFill>
                            <a:srgbClr val="000000"/>
                          </a:solidFill>
                          <a:latin typeface="华文细黑" panose="02010600040101010101" pitchFamily="2" charset="-122"/>
                          <a:ea typeface="华文细黑" panose="02010600040101010101" pitchFamily="2" charset="-122"/>
                        </a:endParaRPr>
                      </a:p>
                    </p:txBody>
                  </p:sp>
                </p:grpSp>
                <p:grpSp>
                  <p:nvGrpSpPr>
                    <p:cNvPr id="246" name="组合 202"/>
                    <p:cNvGrpSpPr/>
                    <p:nvPr/>
                  </p:nvGrpSpPr>
                  <p:grpSpPr>
                    <a:xfrm>
                      <a:off x="2352152" y="1596473"/>
                      <a:ext cx="508116" cy="266492"/>
                      <a:chOff x="2282035" y="1051292"/>
                      <a:chExt cx="508116" cy="266492"/>
                    </a:xfrm>
                  </p:grpSpPr>
                  <p:sp>
                    <p:nvSpPr>
                      <p:cNvPr id="250" name="圆角矩形 249"/>
                      <p:cNvSpPr/>
                      <p:nvPr/>
                    </p:nvSpPr>
                    <p:spPr bwMode="auto">
                      <a:xfrm>
                        <a:off x="2356862" y="1073844"/>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500" dirty="0" smtClean="0">
                          <a:solidFill>
                            <a:srgbClr val="000000"/>
                          </a:solidFill>
                          <a:latin typeface="华文细黑" panose="02010600040101010101" pitchFamily="2" charset="-122"/>
                          <a:ea typeface="华文细黑" panose="02010600040101010101" pitchFamily="2" charset="-122"/>
                        </a:endParaRPr>
                      </a:p>
                    </p:txBody>
                  </p:sp>
                  <p:sp>
                    <p:nvSpPr>
                      <p:cNvPr id="251" name="TextBox 361"/>
                      <p:cNvSpPr txBox="1"/>
                      <p:nvPr/>
                    </p:nvSpPr>
                    <p:spPr>
                      <a:xfrm>
                        <a:off x="2282035" y="1051292"/>
                        <a:ext cx="508116" cy="266492"/>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500" dirty="0" smtClean="0">
                            <a:solidFill>
                              <a:srgbClr val="000000"/>
                            </a:solidFill>
                            <a:latin typeface="华文细黑" panose="02010600040101010101" pitchFamily="2" charset="-122"/>
                            <a:ea typeface="华文细黑" panose="02010600040101010101" pitchFamily="2" charset="-122"/>
                          </a:rPr>
                          <a:t>CPU</a:t>
                        </a:r>
                        <a:endParaRPr lang="zh-CN" altLang="en-US" sz="500" dirty="0">
                          <a:solidFill>
                            <a:srgbClr val="000000"/>
                          </a:solidFill>
                          <a:latin typeface="华文细黑" panose="02010600040101010101" pitchFamily="2" charset="-122"/>
                          <a:ea typeface="华文细黑" panose="02010600040101010101" pitchFamily="2" charset="-122"/>
                        </a:endParaRPr>
                      </a:p>
                    </p:txBody>
                  </p:sp>
                </p:grpSp>
                <p:grpSp>
                  <p:nvGrpSpPr>
                    <p:cNvPr id="247" name="组合 205"/>
                    <p:cNvGrpSpPr/>
                    <p:nvPr/>
                  </p:nvGrpSpPr>
                  <p:grpSpPr>
                    <a:xfrm>
                      <a:off x="2330630" y="1339302"/>
                      <a:ext cx="579663" cy="266492"/>
                      <a:chOff x="1732436" y="1036287"/>
                      <a:chExt cx="579663" cy="266492"/>
                    </a:xfrm>
                  </p:grpSpPr>
                  <p:sp>
                    <p:nvSpPr>
                      <p:cNvPr id="248" name="圆角矩形 247"/>
                      <p:cNvSpPr/>
                      <p:nvPr/>
                    </p:nvSpPr>
                    <p:spPr bwMode="auto">
                      <a:xfrm>
                        <a:off x="1828784" y="1058835"/>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500" dirty="0" smtClean="0">
                          <a:solidFill>
                            <a:srgbClr val="000000"/>
                          </a:solidFill>
                          <a:latin typeface="华文细黑" panose="02010600040101010101" pitchFamily="2" charset="-122"/>
                          <a:ea typeface="华文细黑" panose="02010600040101010101" pitchFamily="2" charset="-122"/>
                        </a:endParaRPr>
                      </a:p>
                    </p:txBody>
                  </p:sp>
                  <p:sp>
                    <p:nvSpPr>
                      <p:cNvPr id="249" name="TextBox 359"/>
                      <p:cNvSpPr txBox="1"/>
                      <p:nvPr/>
                    </p:nvSpPr>
                    <p:spPr>
                      <a:xfrm>
                        <a:off x="1732436" y="1036287"/>
                        <a:ext cx="579663" cy="266492"/>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500" dirty="0" smtClean="0">
                            <a:solidFill>
                              <a:srgbClr val="000000"/>
                            </a:solidFill>
                            <a:latin typeface="华文细黑" panose="02010600040101010101" pitchFamily="2" charset="-122"/>
                            <a:ea typeface="华文细黑" panose="02010600040101010101" pitchFamily="2" charset="-122"/>
                          </a:rPr>
                          <a:t>MEM</a:t>
                        </a:r>
                        <a:endParaRPr lang="zh-CN" altLang="en-US" sz="500" dirty="0">
                          <a:solidFill>
                            <a:srgbClr val="000000"/>
                          </a:solidFill>
                          <a:latin typeface="华文细黑" panose="02010600040101010101" pitchFamily="2" charset="-122"/>
                          <a:ea typeface="华文细黑" panose="02010600040101010101" pitchFamily="2" charset="-122"/>
                        </a:endParaRPr>
                      </a:p>
                    </p:txBody>
                  </p:sp>
                </p:grpSp>
              </p:grpSp>
            </p:grpSp>
            <p:grpSp>
              <p:nvGrpSpPr>
                <p:cNvPr id="188" name="组合 187"/>
                <p:cNvGrpSpPr/>
                <p:nvPr/>
              </p:nvGrpSpPr>
              <p:grpSpPr>
                <a:xfrm>
                  <a:off x="426659" y="1812682"/>
                  <a:ext cx="928853" cy="973458"/>
                  <a:chOff x="511906" y="1754983"/>
                  <a:chExt cx="1457823" cy="1532510"/>
                </a:xfrm>
              </p:grpSpPr>
              <p:grpSp>
                <p:nvGrpSpPr>
                  <p:cNvPr id="197" name="组合 196"/>
                  <p:cNvGrpSpPr/>
                  <p:nvPr/>
                </p:nvGrpSpPr>
                <p:grpSpPr>
                  <a:xfrm>
                    <a:off x="544703" y="1754983"/>
                    <a:ext cx="1425026" cy="387625"/>
                    <a:chOff x="725678" y="1164433"/>
                    <a:chExt cx="1425026" cy="387625"/>
                  </a:xfrm>
                </p:grpSpPr>
                <p:sp>
                  <p:nvSpPr>
                    <p:cNvPr id="231" name="矩形 230"/>
                    <p:cNvSpPr/>
                    <p:nvPr/>
                  </p:nvSpPr>
                  <p:spPr>
                    <a:xfrm>
                      <a:off x="727619" y="1201523"/>
                      <a:ext cx="1405981" cy="314320"/>
                    </a:xfrm>
                    <a:prstGeom prst="rect">
                      <a:avLst/>
                    </a:prstGeom>
                    <a:solidFill>
                      <a:schemeClr val="bg2">
                        <a:lumMod val="20000"/>
                        <a:lumOff val="80000"/>
                      </a:schemeClr>
                    </a:solidFill>
                    <a:ln w="254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zh-CN" altLang="en-US" sz="500" kern="0">
                        <a:solidFill>
                          <a:sysClr val="window" lastClr="FFFFFF"/>
                        </a:solidFill>
                        <a:latin typeface="华文细黑" panose="02010600040101010101" pitchFamily="2" charset="-122"/>
                        <a:ea typeface="华文细黑" panose="02010600040101010101" pitchFamily="2" charset="-122"/>
                      </a:endParaRPr>
                    </a:p>
                  </p:txBody>
                </p:sp>
                <p:grpSp>
                  <p:nvGrpSpPr>
                    <p:cNvPr id="232" name="组合 231"/>
                    <p:cNvGrpSpPr/>
                    <p:nvPr/>
                  </p:nvGrpSpPr>
                  <p:grpSpPr>
                    <a:xfrm>
                      <a:off x="725678" y="1164433"/>
                      <a:ext cx="489455" cy="387625"/>
                      <a:chOff x="1306703" y="985246"/>
                      <a:chExt cx="489455" cy="387625"/>
                    </a:xfrm>
                  </p:grpSpPr>
                  <p:sp>
                    <p:nvSpPr>
                      <p:cNvPr id="239" name="圆角矩形 238"/>
                      <p:cNvSpPr/>
                      <p:nvPr/>
                    </p:nvSpPr>
                    <p:spPr bwMode="auto">
                      <a:xfrm>
                        <a:off x="1362060" y="1077888"/>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500" dirty="0" smtClean="0">
                          <a:solidFill>
                            <a:srgbClr val="000000"/>
                          </a:solidFill>
                          <a:latin typeface="华文细黑" panose="02010600040101010101" pitchFamily="2" charset="-122"/>
                          <a:ea typeface="华文细黑" panose="02010600040101010101" pitchFamily="2" charset="-122"/>
                        </a:endParaRPr>
                      </a:p>
                    </p:txBody>
                  </p:sp>
                  <p:sp>
                    <p:nvSpPr>
                      <p:cNvPr id="240" name="TextBox 201"/>
                      <p:cNvSpPr txBox="1"/>
                      <p:nvPr/>
                    </p:nvSpPr>
                    <p:spPr>
                      <a:xfrm>
                        <a:off x="1306703" y="985246"/>
                        <a:ext cx="489455" cy="387625"/>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500" dirty="0" smtClean="0">
                            <a:solidFill>
                              <a:srgbClr val="000000"/>
                            </a:solidFill>
                            <a:latin typeface="华文细黑" panose="02010600040101010101" pitchFamily="2" charset="-122"/>
                            <a:ea typeface="华文细黑" panose="02010600040101010101" pitchFamily="2" charset="-122"/>
                          </a:rPr>
                          <a:t>CPU</a:t>
                        </a:r>
                        <a:endParaRPr lang="zh-CN" altLang="en-US" sz="500" dirty="0">
                          <a:solidFill>
                            <a:srgbClr val="000000"/>
                          </a:solidFill>
                          <a:latin typeface="华文细黑" panose="02010600040101010101" pitchFamily="2" charset="-122"/>
                          <a:ea typeface="华文细黑" panose="02010600040101010101" pitchFamily="2" charset="-122"/>
                        </a:endParaRPr>
                      </a:p>
                    </p:txBody>
                  </p:sp>
                </p:grpSp>
                <p:grpSp>
                  <p:nvGrpSpPr>
                    <p:cNvPr id="233" name="组合 232"/>
                    <p:cNvGrpSpPr/>
                    <p:nvPr/>
                  </p:nvGrpSpPr>
                  <p:grpSpPr>
                    <a:xfrm>
                      <a:off x="1650837" y="1234524"/>
                      <a:ext cx="499867" cy="266492"/>
                      <a:chOff x="2289012" y="1051293"/>
                      <a:chExt cx="499867" cy="266492"/>
                    </a:xfrm>
                  </p:grpSpPr>
                  <p:sp>
                    <p:nvSpPr>
                      <p:cNvPr id="237" name="圆角矩形 236"/>
                      <p:cNvSpPr/>
                      <p:nvPr/>
                    </p:nvSpPr>
                    <p:spPr bwMode="auto">
                      <a:xfrm>
                        <a:off x="2356862" y="1073844"/>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500" dirty="0" smtClean="0">
                          <a:solidFill>
                            <a:srgbClr val="000000"/>
                          </a:solidFill>
                          <a:latin typeface="华文细黑" panose="02010600040101010101" pitchFamily="2" charset="-122"/>
                          <a:ea typeface="华文细黑" panose="02010600040101010101" pitchFamily="2" charset="-122"/>
                        </a:endParaRPr>
                      </a:p>
                    </p:txBody>
                  </p:sp>
                  <p:sp>
                    <p:nvSpPr>
                      <p:cNvPr id="238" name="TextBox 204"/>
                      <p:cNvSpPr txBox="1"/>
                      <p:nvPr/>
                    </p:nvSpPr>
                    <p:spPr>
                      <a:xfrm>
                        <a:off x="2289012" y="1051293"/>
                        <a:ext cx="499867" cy="266492"/>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500" dirty="0" smtClean="0">
                            <a:solidFill>
                              <a:srgbClr val="000000"/>
                            </a:solidFill>
                            <a:latin typeface="华文细黑" panose="02010600040101010101" pitchFamily="2" charset="-122"/>
                            <a:ea typeface="华文细黑" panose="02010600040101010101" pitchFamily="2" charset="-122"/>
                          </a:rPr>
                          <a:t>NIC</a:t>
                        </a:r>
                        <a:endParaRPr lang="zh-CN" altLang="en-US" sz="500" dirty="0">
                          <a:solidFill>
                            <a:srgbClr val="000000"/>
                          </a:solidFill>
                          <a:latin typeface="华文细黑" panose="02010600040101010101" pitchFamily="2" charset="-122"/>
                          <a:ea typeface="华文细黑" panose="02010600040101010101" pitchFamily="2" charset="-122"/>
                        </a:endParaRPr>
                      </a:p>
                    </p:txBody>
                  </p:sp>
                </p:grpSp>
                <p:grpSp>
                  <p:nvGrpSpPr>
                    <p:cNvPr id="234" name="组合 233"/>
                    <p:cNvGrpSpPr/>
                    <p:nvPr/>
                  </p:nvGrpSpPr>
                  <p:grpSpPr>
                    <a:xfrm>
                      <a:off x="1145900" y="1234527"/>
                      <a:ext cx="570847" cy="266492"/>
                      <a:chOff x="1726925" y="1036287"/>
                      <a:chExt cx="570847" cy="266492"/>
                    </a:xfrm>
                  </p:grpSpPr>
                  <p:sp>
                    <p:nvSpPr>
                      <p:cNvPr id="235" name="圆角矩形 234"/>
                      <p:cNvSpPr/>
                      <p:nvPr/>
                    </p:nvSpPr>
                    <p:spPr bwMode="auto">
                      <a:xfrm>
                        <a:off x="1828784" y="1058835"/>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500" dirty="0" smtClean="0">
                          <a:solidFill>
                            <a:srgbClr val="000000"/>
                          </a:solidFill>
                          <a:latin typeface="华文细黑" panose="02010600040101010101" pitchFamily="2" charset="-122"/>
                          <a:ea typeface="华文细黑" panose="02010600040101010101" pitchFamily="2" charset="-122"/>
                        </a:endParaRPr>
                      </a:p>
                    </p:txBody>
                  </p:sp>
                  <p:sp>
                    <p:nvSpPr>
                      <p:cNvPr id="236" name="TextBox 207"/>
                      <p:cNvSpPr txBox="1"/>
                      <p:nvPr/>
                    </p:nvSpPr>
                    <p:spPr>
                      <a:xfrm>
                        <a:off x="1726925" y="1036287"/>
                        <a:ext cx="570847" cy="266492"/>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500" dirty="0" smtClean="0">
                            <a:solidFill>
                              <a:srgbClr val="000000"/>
                            </a:solidFill>
                            <a:latin typeface="华文细黑" panose="02010600040101010101" pitchFamily="2" charset="-122"/>
                            <a:ea typeface="华文细黑" panose="02010600040101010101" pitchFamily="2" charset="-122"/>
                          </a:rPr>
                          <a:t>MEM</a:t>
                        </a:r>
                        <a:endParaRPr lang="zh-CN" altLang="en-US" sz="500" dirty="0">
                          <a:solidFill>
                            <a:srgbClr val="000000"/>
                          </a:solidFill>
                          <a:latin typeface="华文细黑" panose="02010600040101010101" pitchFamily="2" charset="-122"/>
                          <a:ea typeface="华文细黑" panose="02010600040101010101" pitchFamily="2" charset="-122"/>
                        </a:endParaRPr>
                      </a:p>
                    </p:txBody>
                  </p:sp>
                </p:grpSp>
              </p:grpSp>
              <p:grpSp>
                <p:nvGrpSpPr>
                  <p:cNvPr id="198" name="组合 197"/>
                  <p:cNvGrpSpPr/>
                  <p:nvPr/>
                </p:nvGrpSpPr>
                <p:grpSpPr>
                  <a:xfrm>
                    <a:off x="530247" y="2192123"/>
                    <a:ext cx="1439482" cy="314320"/>
                    <a:chOff x="711222" y="1201523"/>
                    <a:chExt cx="1439482" cy="314320"/>
                  </a:xfrm>
                </p:grpSpPr>
                <p:sp>
                  <p:nvSpPr>
                    <p:cNvPr id="221" name="矩形 220"/>
                    <p:cNvSpPr/>
                    <p:nvPr/>
                  </p:nvSpPr>
                  <p:spPr>
                    <a:xfrm>
                      <a:off x="727619" y="1201523"/>
                      <a:ext cx="1405981" cy="314320"/>
                    </a:xfrm>
                    <a:prstGeom prst="rect">
                      <a:avLst/>
                    </a:prstGeom>
                    <a:solidFill>
                      <a:schemeClr val="bg2">
                        <a:lumMod val="20000"/>
                        <a:lumOff val="80000"/>
                      </a:schemeClr>
                    </a:solidFill>
                    <a:ln w="254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zh-CN" altLang="en-US" sz="500" kern="0">
                        <a:solidFill>
                          <a:sysClr val="window" lastClr="FFFFFF"/>
                        </a:solidFill>
                        <a:latin typeface="华文细黑" panose="02010600040101010101" pitchFamily="2" charset="-122"/>
                        <a:ea typeface="华文细黑" panose="02010600040101010101" pitchFamily="2" charset="-122"/>
                      </a:endParaRPr>
                    </a:p>
                  </p:txBody>
                </p:sp>
                <p:grpSp>
                  <p:nvGrpSpPr>
                    <p:cNvPr id="222" name="组合 199"/>
                    <p:cNvGrpSpPr/>
                    <p:nvPr/>
                  </p:nvGrpSpPr>
                  <p:grpSpPr>
                    <a:xfrm>
                      <a:off x="711222" y="1224998"/>
                      <a:ext cx="503912" cy="266493"/>
                      <a:chOff x="1292247" y="1045811"/>
                      <a:chExt cx="503912" cy="266493"/>
                    </a:xfrm>
                  </p:grpSpPr>
                  <p:sp>
                    <p:nvSpPr>
                      <p:cNvPr id="229" name="圆角矩形 228"/>
                      <p:cNvSpPr/>
                      <p:nvPr/>
                    </p:nvSpPr>
                    <p:spPr bwMode="auto">
                      <a:xfrm>
                        <a:off x="1362060" y="1077888"/>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500" dirty="0" smtClean="0">
                          <a:solidFill>
                            <a:srgbClr val="000000"/>
                          </a:solidFill>
                          <a:latin typeface="华文细黑" panose="02010600040101010101" pitchFamily="2" charset="-122"/>
                          <a:ea typeface="华文细黑" panose="02010600040101010101" pitchFamily="2" charset="-122"/>
                        </a:endParaRPr>
                      </a:p>
                    </p:txBody>
                  </p:sp>
                  <p:sp>
                    <p:nvSpPr>
                      <p:cNvPr id="230" name="TextBox 219"/>
                      <p:cNvSpPr txBox="1"/>
                      <p:nvPr/>
                    </p:nvSpPr>
                    <p:spPr>
                      <a:xfrm>
                        <a:off x="1292247" y="1045811"/>
                        <a:ext cx="503912" cy="266493"/>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500" dirty="0" smtClean="0">
                            <a:solidFill>
                              <a:srgbClr val="000000"/>
                            </a:solidFill>
                            <a:latin typeface="华文细黑" panose="02010600040101010101" pitchFamily="2" charset="-122"/>
                            <a:ea typeface="华文细黑" panose="02010600040101010101" pitchFamily="2" charset="-122"/>
                          </a:rPr>
                          <a:t>CPU</a:t>
                        </a:r>
                        <a:endParaRPr lang="zh-CN" altLang="en-US" sz="500" dirty="0">
                          <a:solidFill>
                            <a:srgbClr val="000000"/>
                          </a:solidFill>
                          <a:latin typeface="华文细黑" panose="02010600040101010101" pitchFamily="2" charset="-122"/>
                          <a:ea typeface="华文细黑" panose="02010600040101010101" pitchFamily="2" charset="-122"/>
                        </a:endParaRPr>
                      </a:p>
                    </p:txBody>
                  </p:sp>
                </p:grpSp>
                <p:grpSp>
                  <p:nvGrpSpPr>
                    <p:cNvPr id="223" name="组合 202"/>
                    <p:cNvGrpSpPr/>
                    <p:nvPr/>
                  </p:nvGrpSpPr>
                  <p:grpSpPr>
                    <a:xfrm>
                      <a:off x="1650837" y="1234524"/>
                      <a:ext cx="499867" cy="266492"/>
                      <a:chOff x="2289012" y="1051293"/>
                      <a:chExt cx="499867" cy="266492"/>
                    </a:xfrm>
                  </p:grpSpPr>
                  <p:sp>
                    <p:nvSpPr>
                      <p:cNvPr id="227" name="圆角矩形 226"/>
                      <p:cNvSpPr/>
                      <p:nvPr/>
                    </p:nvSpPr>
                    <p:spPr bwMode="auto">
                      <a:xfrm>
                        <a:off x="2356862" y="1073844"/>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500" dirty="0" smtClean="0">
                          <a:solidFill>
                            <a:srgbClr val="000000"/>
                          </a:solidFill>
                          <a:latin typeface="华文细黑" panose="02010600040101010101" pitchFamily="2" charset="-122"/>
                          <a:ea typeface="华文细黑" panose="02010600040101010101" pitchFamily="2" charset="-122"/>
                        </a:endParaRPr>
                      </a:p>
                    </p:txBody>
                  </p:sp>
                  <p:sp>
                    <p:nvSpPr>
                      <p:cNvPr id="228" name="TextBox 217"/>
                      <p:cNvSpPr txBox="1"/>
                      <p:nvPr/>
                    </p:nvSpPr>
                    <p:spPr>
                      <a:xfrm>
                        <a:off x="2289012" y="1051293"/>
                        <a:ext cx="499867" cy="266492"/>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500" dirty="0" smtClean="0">
                            <a:solidFill>
                              <a:srgbClr val="000000"/>
                            </a:solidFill>
                            <a:latin typeface="华文细黑" panose="02010600040101010101" pitchFamily="2" charset="-122"/>
                            <a:ea typeface="华文细黑" panose="02010600040101010101" pitchFamily="2" charset="-122"/>
                          </a:rPr>
                          <a:t>NIC</a:t>
                        </a:r>
                        <a:endParaRPr lang="zh-CN" altLang="en-US" sz="500" dirty="0">
                          <a:solidFill>
                            <a:srgbClr val="000000"/>
                          </a:solidFill>
                          <a:latin typeface="华文细黑" panose="02010600040101010101" pitchFamily="2" charset="-122"/>
                          <a:ea typeface="华文细黑" panose="02010600040101010101" pitchFamily="2" charset="-122"/>
                        </a:endParaRPr>
                      </a:p>
                    </p:txBody>
                  </p:sp>
                </p:grpSp>
                <p:grpSp>
                  <p:nvGrpSpPr>
                    <p:cNvPr id="224" name="组合 205"/>
                    <p:cNvGrpSpPr/>
                    <p:nvPr/>
                  </p:nvGrpSpPr>
                  <p:grpSpPr>
                    <a:xfrm>
                      <a:off x="1145900" y="1234526"/>
                      <a:ext cx="596844" cy="266492"/>
                      <a:chOff x="1726925" y="1036286"/>
                      <a:chExt cx="596844" cy="266492"/>
                    </a:xfrm>
                  </p:grpSpPr>
                  <p:sp>
                    <p:nvSpPr>
                      <p:cNvPr id="225" name="圆角矩形 224"/>
                      <p:cNvSpPr/>
                      <p:nvPr/>
                    </p:nvSpPr>
                    <p:spPr bwMode="auto">
                      <a:xfrm>
                        <a:off x="1828784" y="1058835"/>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500" dirty="0" smtClean="0">
                          <a:solidFill>
                            <a:srgbClr val="000000"/>
                          </a:solidFill>
                          <a:latin typeface="华文细黑" panose="02010600040101010101" pitchFamily="2" charset="-122"/>
                          <a:ea typeface="华文细黑" panose="02010600040101010101" pitchFamily="2" charset="-122"/>
                        </a:endParaRPr>
                      </a:p>
                    </p:txBody>
                  </p:sp>
                  <p:sp>
                    <p:nvSpPr>
                      <p:cNvPr id="226" name="TextBox 215"/>
                      <p:cNvSpPr txBox="1"/>
                      <p:nvPr/>
                    </p:nvSpPr>
                    <p:spPr>
                      <a:xfrm>
                        <a:off x="1726925" y="1036286"/>
                        <a:ext cx="596844" cy="266492"/>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500" dirty="0" smtClean="0">
                            <a:solidFill>
                              <a:srgbClr val="000000"/>
                            </a:solidFill>
                            <a:latin typeface="华文细黑" panose="02010600040101010101" pitchFamily="2" charset="-122"/>
                            <a:ea typeface="华文细黑" panose="02010600040101010101" pitchFamily="2" charset="-122"/>
                          </a:rPr>
                          <a:t>MEM</a:t>
                        </a:r>
                        <a:endParaRPr lang="zh-CN" altLang="en-US" sz="500" dirty="0">
                          <a:solidFill>
                            <a:srgbClr val="000000"/>
                          </a:solidFill>
                          <a:latin typeface="华文细黑" panose="02010600040101010101" pitchFamily="2" charset="-122"/>
                          <a:ea typeface="华文细黑" panose="02010600040101010101" pitchFamily="2" charset="-122"/>
                        </a:endParaRPr>
                      </a:p>
                    </p:txBody>
                  </p:sp>
                </p:grpSp>
              </p:grpSp>
              <p:grpSp>
                <p:nvGrpSpPr>
                  <p:cNvPr id="199" name="组合 198"/>
                  <p:cNvGrpSpPr/>
                  <p:nvPr/>
                </p:nvGrpSpPr>
                <p:grpSpPr>
                  <a:xfrm>
                    <a:off x="528307" y="2582648"/>
                    <a:ext cx="1440719" cy="314320"/>
                    <a:chOff x="709282" y="1201523"/>
                    <a:chExt cx="1440719" cy="314320"/>
                  </a:xfrm>
                </p:grpSpPr>
                <p:sp>
                  <p:nvSpPr>
                    <p:cNvPr id="211" name="矩形 210"/>
                    <p:cNvSpPr/>
                    <p:nvPr/>
                  </p:nvSpPr>
                  <p:spPr>
                    <a:xfrm>
                      <a:off x="727619" y="1201523"/>
                      <a:ext cx="1405981" cy="314320"/>
                    </a:xfrm>
                    <a:prstGeom prst="rect">
                      <a:avLst/>
                    </a:prstGeom>
                    <a:solidFill>
                      <a:schemeClr val="bg2">
                        <a:lumMod val="20000"/>
                        <a:lumOff val="80000"/>
                      </a:schemeClr>
                    </a:solidFill>
                    <a:ln w="254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zh-CN" altLang="en-US" sz="500" kern="0">
                        <a:solidFill>
                          <a:sysClr val="window" lastClr="FFFFFF"/>
                        </a:solidFill>
                        <a:latin typeface="华文细黑" panose="02010600040101010101" pitchFamily="2" charset="-122"/>
                        <a:ea typeface="华文细黑" panose="02010600040101010101" pitchFamily="2" charset="-122"/>
                      </a:endParaRPr>
                    </a:p>
                  </p:txBody>
                </p:sp>
                <p:grpSp>
                  <p:nvGrpSpPr>
                    <p:cNvPr id="212" name="组合 199"/>
                    <p:cNvGrpSpPr/>
                    <p:nvPr/>
                  </p:nvGrpSpPr>
                  <p:grpSpPr>
                    <a:xfrm>
                      <a:off x="709282" y="1224998"/>
                      <a:ext cx="522076" cy="266493"/>
                      <a:chOff x="1290307" y="1045811"/>
                      <a:chExt cx="522076" cy="266493"/>
                    </a:xfrm>
                  </p:grpSpPr>
                  <p:sp>
                    <p:nvSpPr>
                      <p:cNvPr id="219" name="圆角矩形 218"/>
                      <p:cNvSpPr/>
                      <p:nvPr/>
                    </p:nvSpPr>
                    <p:spPr bwMode="auto">
                      <a:xfrm>
                        <a:off x="1362060" y="1077888"/>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500" dirty="0" smtClean="0">
                          <a:solidFill>
                            <a:srgbClr val="000000"/>
                          </a:solidFill>
                          <a:latin typeface="华文细黑" panose="02010600040101010101" pitchFamily="2" charset="-122"/>
                          <a:ea typeface="华文细黑" panose="02010600040101010101" pitchFamily="2" charset="-122"/>
                        </a:endParaRPr>
                      </a:p>
                    </p:txBody>
                  </p:sp>
                  <p:sp>
                    <p:nvSpPr>
                      <p:cNvPr id="220" name="TextBox 230"/>
                      <p:cNvSpPr txBox="1"/>
                      <p:nvPr/>
                    </p:nvSpPr>
                    <p:spPr>
                      <a:xfrm>
                        <a:off x="1290307" y="1045811"/>
                        <a:ext cx="522076" cy="266493"/>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500" dirty="0" smtClean="0">
                            <a:solidFill>
                              <a:srgbClr val="000000"/>
                            </a:solidFill>
                            <a:latin typeface="华文细黑" panose="02010600040101010101" pitchFamily="2" charset="-122"/>
                            <a:ea typeface="华文细黑" panose="02010600040101010101" pitchFamily="2" charset="-122"/>
                          </a:rPr>
                          <a:t>CPU</a:t>
                        </a:r>
                        <a:endParaRPr lang="zh-CN" altLang="en-US" sz="500" dirty="0">
                          <a:solidFill>
                            <a:srgbClr val="000000"/>
                          </a:solidFill>
                          <a:latin typeface="华文细黑" panose="02010600040101010101" pitchFamily="2" charset="-122"/>
                          <a:ea typeface="华文细黑" panose="02010600040101010101" pitchFamily="2" charset="-122"/>
                        </a:endParaRPr>
                      </a:p>
                    </p:txBody>
                  </p:sp>
                </p:grpSp>
                <p:grpSp>
                  <p:nvGrpSpPr>
                    <p:cNvPr id="213" name="组合 202"/>
                    <p:cNvGrpSpPr/>
                    <p:nvPr/>
                  </p:nvGrpSpPr>
                  <p:grpSpPr>
                    <a:xfrm>
                      <a:off x="1636822" y="1234524"/>
                      <a:ext cx="513179" cy="266492"/>
                      <a:chOff x="2274997" y="1051293"/>
                      <a:chExt cx="513179" cy="266492"/>
                    </a:xfrm>
                  </p:grpSpPr>
                  <p:sp>
                    <p:nvSpPr>
                      <p:cNvPr id="217" name="圆角矩形 216"/>
                      <p:cNvSpPr/>
                      <p:nvPr/>
                    </p:nvSpPr>
                    <p:spPr bwMode="auto">
                      <a:xfrm>
                        <a:off x="2356862" y="1073844"/>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500" dirty="0" smtClean="0">
                          <a:solidFill>
                            <a:srgbClr val="000000"/>
                          </a:solidFill>
                          <a:latin typeface="华文细黑" panose="02010600040101010101" pitchFamily="2" charset="-122"/>
                          <a:ea typeface="华文细黑" panose="02010600040101010101" pitchFamily="2" charset="-122"/>
                        </a:endParaRPr>
                      </a:p>
                    </p:txBody>
                  </p:sp>
                  <p:sp>
                    <p:nvSpPr>
                      <p:cNvPr id="218" name="TextBox 228"/>
                      <p:cNvSpPr txBox="1"/>
                      <p:nvPr/>
                    </p:nvSpPr>
                    <p:spPr>
                      <a:xfrm>
                        <a:off x="2274997" y="1051293"/>
                        <a:ext cx="513179" cy="266492"/>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500" dirty="0" smtClean="0">
                            <a:solidFill>
                              <a:srgbClr val="000000"/>
                            </a:solidFill>
                            <a:latin typeface="华文细黑" panose="02010600040101010101" pitchFamily="2" charset="-122"/>
                            <a:ea typeface="华文细黑" panose="02010600040101010101" pitchFamily="2" charset="-122"/>
                          </a:rPr>
                          <a:t>NIC</a:t>
                        </a:r>
                        <a:endParaRPr lang="zh-CN" altLang="en-US" sz="500" dirty="0">
                          <a:solidFill>
                            <a:srgbClr val="000000"/>
                          </a:solidFill>
                          <a:latin typeface="华文细黑" panose="02010600040101010101" pitchFamily="2" charset="-122"/>
                          <a:ea typeface="华文细黑" panose="02010600040101010101" pitchFamily="2" charset="-122"/>
                        </a:endParaRPr>
                      </a:p>
                    </p:txBody>
                  </p:sp>
                </p:grpSp>
                <p:grpSp>
                  <p:nvGrpSpPr>
                    <p:cNvPr id="214" name="组合 205"/>
                    <p:cNvGrpSpPr/>
                    <p:nvPr/>
                  </p:nvGrpSpPr>
                  <p:grpSpPr>
                    <a:xfrm>
                      <a:off x="1133081" y="1234526"/>
                      <a:ext cx="571901" cy="266492"/>
                      <a:chOff x="1714106" y="1036286"/>
                      <a:chExt cx="571901" cy="266492"/>
                    </a:xfrm>
                  </p:grpSpPr>
                  <p:sp>
                    <p:nvSpPr>
                      <p:cNvPr id="215" name="圆角矩形 214"/>
                      <p:cNvSpPr/>
                      <p:nvPr/>
                    </p:nvSpPr>
                    <p:spPr bwMode="auto">
                      <a:xfrm>
                        <a:off x="1828784" y="1058835"/>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500" dirty="0" smtClean="0">
                          <a:solidFill>
                            <a:srgbClr val="000000"/>
                          </a:solidFill>
                          <a:latin typeface="华文细黑" panose="02010600040101010101" pitchFamily="2" charset="-122"/>
                          <a:ea typeface="华文细黑" panose="02010600040101010101" pitchFamily="2" charset="-122"/>
                        </a:endParaRPr>
                      </a:p>
                    </p:txBody>
                  </p:sp>
                  <p:sp>
                    <p:nvSpPr>
                      <p:cNvPr id="216" name="TextBox 226"/>
                      <p:cNvSpPr txBox="1"/>
                      <p:nvPr/>
                    </p:nvSpPr>
                    <p:spPr>
                      <a:xfrm>
                        <a:off x="1714106" y="1036286"/>
                        <a:ext cx="571901" cy="266492"/>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500" dirty="0" smtClean="0">
                            <a:solidFill>
                              <a:srgbClr val="000000"/>
                            </a:solidFill>
                            <a:latin typeface="华文细黑" panose="02010600040101010101" pitchFamily="2" charset="-122"/>
                            <a:ea typeface="华文细黑" panose="02010600040101010101" pitchFamily="2" charset="-122"/>
                          </a:rPr>
                          <a:t>MEM</a:t>
                        </a:r>
                        <a:endParaRPr lang="zh-CN" altLang="en-US" sz="500" dirty="0">
                          <a:solidFill>
                            <a:srgbClr val="000000"/>
                          </a:solidFill>
                          <a:latin typeface="华文细黑" panose="02010600040101010101" pitchFamily="2" charset="-122"/>
                          <a:ea typeface="华文细黑" panose="02010600040101010101" pitchFamily="2" charset="-122"/>
                        </a:endParaRPr>
                      </a:p>
                    </p:txBody>
                  </p:sp>
                </p:grpSp>
              </p:grpSp>
              <p:grpSp>
                <p:nvGrpSpPr>
                  <p:cNvPr id="200" name="组合 199"/>
                  <p:cNvGrpSpPr/>
                  <p:nvPr/>
                </p:nvGrpSpPr>
                <p:grpSpPr>
                  <a:xfrm>
                    <a:off x="511906" y="2973173"/>
                    <a:ext cx="1454254" cy="314320"/>
                    <a:chOff x="692881" y="1201523"/>
                    <a:chExt cx="1454254" cy="314320"/>
                  </a:xfrm>
                </p:grpSpPr>
                <p:sp>
                  <p:nvSpPr>
                    <p:cNvPr id="201" name="矩形 200"/>
                    <p:cNvSpPr/>
                    <p:nvPr/>
                  </p:nvSpPr>
                  <p:spPr>
                    <a:xfrm>
                      <a:off x="727619" y="1201523"/>
                      <a:ext cx="1405981" cy="314320"/>
                    </a:xfrm>
                    <a:prstGeom prst="rect">
                      <a:avLst/>
                    </a:prstGeom>
                    <a:solidFill>
                      <a:schemeClr val="bg2">
                        <a:lumMod val="20000"/>
                        <a:lumOff val="80000"/>
                      </a:schemeClr>
                    </a:solidFill>
                    <a:ln w="254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zh-CN" altLang="en-US" sz="500" kern="0">
                        <a:solidFill>
                          <a:sysClr val="window" lastClr="FFFFFF"/>
                        </a:solidFill>
                        <a:latin typeface="华文细黑" panose="02010600040101010101" pitchFamily="2" charset="-122"/>
                        <a:ea typeface="华文细黑" panose="02010600040101010101" pitchFamily="2" charset="-122"/>
                      </a:endParaRPr>
                    </a:p>
                  </p:txBody>
                </p:sp>
                <p:grpSp>
                  <p:nvGrpSpPr>
                    <p:cNvPr id="202" name="组合 199"/>
                    <p:cNvGrpSpPr/>
                    <p:nvPr/>
                  </p:nvGrpSpPr>
                  <p:grpSpPr>
                    <a:xfrm>
                      <a:off x="692881" y="1224999"/>
                      <a:ext cx="522253" cy="266492"/>
                      <a:chOff x="1273906" y="1045812"/>
                      <a:chExt cx="522253" cy="266492"/>
                    </a:xfrm>
                  </p:grpSpPr>
                  <p:sp>
                    <p:nvSpPr>
                      <p:cNvPr id="209" name="圆角矩形 208"/>
                      <p:cNvSpPr/>
                      <p:nvPr/>
                    </p:nvSpPr>
                    <p:spPr bwMode="auto">
                      <a:xfrm>
                        <a:off x="1362060" y="1077888"/>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500" dirty="0" smtClean="0">
                          <a:solidFill>
                            <a:srgbClr val="000000"/>
                          </a:solidFill>
                          <a:latin typeface="华文细黑" panose="02010600040101010101" pitchFamily="2" charset="-122"/>
                          <a:ea typeface="华文细黑" panose="02010600040101010101" pitchFamily="2" charset="-122"/>
                        </a:endParaRPr>
                      </a:p>
                    </p:txBody>
                  </p:sp>
                  <p:sp>
                    <p:nvSpPr>
                      <p:cNvPr id="210" name="TextBox 375"/>
                      <p:cNvSpPr txBox="1"/>
                      <p:nvPr/>
                    </p:nvSpPr>
                    <p:spPr>
                      <a:xfrm>
                        <a:off x="1273906" y="1045812"/>
                        <a:ext cx="522253" cy="266492"/>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500" dirty="0" smtClean="0">
                            <a:solidFill>
                              <a:srgbClr val="000000"/>
                            </a:solidFill>
                            <a:latin typeface="华文细黑" panose="02010600040101010101" pitchFamily="2" charset="-122"/>
                            <a:ea typeface="华文细黑" panose="02010600040101010101" pitchFamily="2" charset="-122"/>
                          </a:rPr>
                          <a:t>CPU</a:t>
                        </a:r>
                        <a:endParaRPr lang="zh-CN" altLang="en-US" sz="500" dirty="0">
                          <a:solidFill>
                            <a:srgbClr val="000000"/>
                          </a:solidFill>
                          <a:latin typeface="华文细黑" panose="02010600040101010101" pitchFamily="2" charset="-122"/>
                          <a:ea typeface="华文细黑" panose="02010600040101010101" pitchFamily="2" charset="-122"/>
                        </a:endParaRPr>
                      </a:p>
                    </p:txBody>
                  </p:sp>
                </p:grpSp>
                <p:grpSp>
                  <p:nvGrpSpPr>
                    <p:cNvPr id="203" name="组合 202"/>
                    <p:cNvGrpSpPr/>
                    <p:nvPr/>
                  </p:nvGrpSpPr>
                  <p:grpSpPr>
                    <a:xfrm>
                      <a:off x="1664862" y="1234522"/>
                      <a:ext cx="482273" cy="266492"/>
                      <a:chOff x="2303037" y="1051291"/>
                      <a:chExt cx="482273" cy="266492"/>
                    </a:xfrm>
                  </p:grpSpPr>
                  <p:sp>
                    <p:nvSpPr>
                      <p:cNvPr id="207" name="圆角矩形 206"/>
                      <p:cNvSpPr/>
                      <p:nvPr/>
                    </p:nvSpPr>
                    <p:spPr bwMode="auto">
                      <a:xfrm>
                        <a:off x="2356862" y="1073844"/>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500" dirty="0" smtClean="0">
                          <a:solidFill>
                            <a:srgbClr val="000000"/>
                          </a:solidFill>
                          <a:latin typeface="华文细黑" panose="02010600040101010101" pitchFamily="2" charset="-122"/>
                          <a:ea typeface="华文细黑" panose="02010600040101010101" pitchFamily="2" charset="-122"/>
                        </a:endParaRPr>
                      </a:p>
                    </p:txBody>
                  </p:sp>
                  <p:sp>
                    <p:nvSpPr>
                      <p:cNvPr id="208" name="TextBox 373"/>
                      <p:cNvSpPr txBox="1"/>
                      <p:nvPr/>
                    </p:nvSpPr>
                    <p:spPr>
                      <a:xfrm>
                        <a:off x="2303037" y="1051291"/>
                        <a:ext cx="482273" cy="266492"/>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500" dirty="0" smtClean="0">
                            <a:solidFill>
                              <a:srgbClr val="000000"/>
                            </a:solidFill>
                            <a:latin typeface="华文细黑" panose="02010600040101010101" pitchFamily="2" charset="-122"/>
                            <a:ea typeface="华文细黑" panose="02010600040101010101" pitchFamily="2" charset="-122"/>
                          </a:rPr>
                          <a:t>NIC</a:t>
                        </a:r>
                        <a:endParaRPr lang="zh-CN" altLang="en-US" sz="500" dirty="0">
                          <a:solidFill>
                            <a:srgbClr val="000000"/>
                          </a:solidFill>
                          <a:latin typeface="华文细黑" panose="02010600040101010101" pitchFamily="2" charset="-122"/>
                          <a:ea typeface="华文细黑" panose="02010600040101010101" pitchFamily="2" charset="-122"/>
                        </a:endParaRPr>
                      </a:p>
                    </p:txBody>
                  </p:sp>
                </p:grpSp>
                <p:grpSp>
                  <p:nvGrpSpPr>
                    <p:cNvPr id="204" name="组合 205"/>
                    <p:cNvGrpSpPr/>
                    <p:nvPr/>
                  </p:nvGrpSpPr>
                  <p:grpSpPr>
                    <a:xfrm>
                      <a:off x="1145899" y="1234527"/>
                      <a:ext cx="596845" cy="266491"/>
                      <a:chOff x="1726924" y="1036287"/>
                      <a:chExt cx="596845" cy="266491"/>
                    </a:xfrm>
                  </p:grpSpPr>
                  <p:sp>
                    <p:nvSpPr>
                      <p:cNvPr id="205" name="圆角矩形 204"/>
                      <p:cNvSpPr/>
                      <p:nvPr/>
                    </p:nvSpPr>
                    <p:spPr bwMode="auto">
                      <a:xfrm>
                        <a:off x="1828784" y="1058835"/>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500" dirty="0" smtClean="0">
                          <a:solidFill>
                            <a:srgbClr val="000000"/>
                          </a:solidFill>
                          <a:latin typeface="华文细黑" panose="02010600040101010101" pitchFamily="2" charset="-122"/>
                          <a:ea typeface="华文细黑" panose="02010600040101010101" pitchFamily="2" charset="-122"/>
                        </a:endParaRPr>
                      </a:p>
                    </p:txBody>
                  </p:sp>
                  <p:sp>
                    <p:nvSpPr>
                      <p:cNvPr id="206" name="TextBox 371"/>
                      <p:cNvSpPr txBox="1"/>
                      <p:nvPr/>
                    </p:nvSpPr>
                    <p:spPr>
                      <a:xfrm>
                        <a:off x="1726924" y="1036287"/>
                        <a:ext cx="596845" cy="266491"/>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500" dirty="0" smtClean="0">
                            <a:solidFill>
                              <a:srgbClr val="000000"/>
                            </a:solidFill>
                            <a:latin typeface="华文细黑" panose="02010600040101010101" pitchFamily="2" charset="-122"/>
                            <a:ea typeface="华文细黑" panose="02010600040101010101" pitchFamily="2" charset="-122"/>
                          </a:rPr>
                          <a:t>MEM</a:t>
                        </a:r>
                        <a:endParaRPr lang="zh-CN" altLang="en-US" sz="500" dirty="0">
                          <a:solidFill>
                            <a:srgbClr val="000000"/>
                          </a:solidFill>
                          <a:latin typeface="华文细黑" panose="02010600040101010101" pitchFamily="2" charset="-122"/>
                          <a:ea typeface="华文细黑" panose="02010600040101010101" pitchFamily="2" charset="-122"/>
                        </a:endParaRPr>
                      </a:p>
                    </p:txBody>
                  </p:sp>
                </p:grpSp>
              </p:grpSp>
            </p:grpSp>
            <p:cxnSp>
              <p:nvCxnSpPr>
                <p:cNvPr id="189" name="形状 380"/>
                <p:cNvCxnSpPr>
                  <a:stCxn id="235" idx="3"/>
                  <a:endCxn id="302" idx="2"/>
                </p:cNvCxnSpPr>
                <p:nvPr/>
              </p:nvCxnSpPr>
              <p:spPr bwMode="auto">
                <a:xfrm flipV="1">
                  <a:off x="1017071" y="1510882"/>
                  <a:ext cx="722196" cy="424911"/>
                </a:xfrm>
                <a:prstGeom prst="bentConnector2">
                  <a:avLst/>
                </a:prstGeom>
                <a:noFill/>
                <a:ln w="57150" cap="flat" cmpd="sng" algn="ctr">
                  <a:solidFill>
                    <a:srgbClr val="C00000">
                      <a:alpha val="36000"/>
                    </a:srgbClr>
                  </a:solidFill>
                  <a:prstDash val="sysDash"/>
                  <a:round/>
                  <a:headEnd type="triangle" w="med" len="med"/>
                  <a:tailEnd type="triangle" w="med" len="med"/>
                </a:ln>
                <a:effectLst/>
              </p:spPr>
            </p:cxnSp>
            <p:cxnSp>
              <p:nvCxnSpPr>
                <p:cNvPr id="190" name="肘形连接符 189"/>
                <p:cNvCxnSpPr>
                  <a:stCxn id="225" idx="3"/>
                  <a:endCxn id="345" idx="1"/>
                </p:cNvCxnSpPr>
                <p:nvPr/>
              </p:nvCxnSpPr>
              <p:spPr bwMode="auto">
                <a:xfrm flipV="1">
                  <a:off x="1017071" y="1947892"/>
                  <a:ext cx="2190673" cy="242013"/>
                </a:xfrm>
                <a:prstGeom prst="bentConnector3">
                  <a:avLst>
                    <a:gd name="adj1" fmla="val 50000"/>
                  </a:avLst>
                </a:prstGeom>
                <a:noFill/>
                <a:ln w="57150" cap="flat" cmpd="sng" algn="ctr">
                  <a:solidFill>
                    <a:srgbClr val="C00000">
                      <a:alpha val="36000"/>
                    </a:srgbClr>
                  </a:solidFill>
                  <a:prstDash val="sysDash"/>
                  <a:round/>
                  <a:headEnd type="triangle" w="med" len="med"/>
                  <a:tailEnd type="triangle" w="med" len="med"/>
                </a:ln>
                <a:effectLst/>
              </p:spPr>
            </p:cxnSp>
            <p:cxnSp>
              <p:nvCxnSpPr>
                <p:cNvPr id="191" name="肘形连接符 190"/>
                <p:cNvCxnSpPr>
                  <a:stCxn id="291" idx="2"/>
                  <a:endCxn id="269" idx="0"/>
                </p:cNvCxnSpPr>
                <p:nvPr/>
              </p:nvCxnSpPr>
              <p:spPr bwMode="auto">
                <a:xfrm rot="5400000">
                  <a:off x="1102208" y="2105384"/>
                  <a:ext cx="1617787" cy="375939"/>
                </a:xfrm>
                <a:prstGeom prst="bentConnector3">
                  <a:avLst>
                    <a:gd name="adj1" fmla="val 50000"/>
                  </a:avLst>
                </a:prstGeom>
                <a:noFill/>
                <a:ln w="57150" cap="flat" cmpd="sng" algn="ctr">
                  <a:solidFill>
                    <a:srgbClr val="C00000">
                      <a:alpha val="36000"/>
                    </a:srgbClr>
                  </a:solidFill>
                  <a:prstDash val="sysDash"/>
                  <a:round/>
                  <a:headEnd type="triangle" w="med" len="med"/>
                  <a:tailEnd type="triangle" w="med" len="med"/>
                </a:ln>
                <a:effectLst/>
              </p:spPr>
            </p:cxnSp>
            <p:cxnSp>
              <p:nvCxnSpPr>
                <p:cNvPr id="192" name="肘形连接符 191"/>
                <p:cNvCxnSpPr>
                  <a:stCxn id="215" idx="3"/>
                  <a:endCxn id="335" idx="1"/>
                </p:cNvCxnSpPr>
                <p:nvPr/>
              </p:nvCxnSpPr>
              <p:spPr bwMode="auto">
                <a:xfrm flipV="1">
                  <a:off x="1017071" y="2202005"/>
                  <a:ext cx="2190673" cy="235962"/>
                </a:xfrm>
                <a:prstGeom prst="bentConnector3">
                  <a:avLst>
                    <a:gd name="adj1" fmla="val 50000"/>
                  </a:avLst>
                </a:prstGeom>
                <a:noFill/>
                <a:ln w="57150" cap="flat" cmpd="sng" algn="ctr">
                  <a:solidFill>
                    <a:srgbClr val="C00000">
                      <a:alpha val="36000"/>
                    </a:srgbClr>
                  </a:solidFill>
                  <a:prstDash val="sysDash"/>
                  <a:round/>
                  <a:headEnd type="triangle" w="med" len="med"/>
                  <a:tailEnd type="triangle" w="med" len="med"/>
                </a:ln>
                <a:effectLst/>
              </p:spPr>
            </p:cxnSp>
            <p:cxnSp>
              <p:nvCxnSpPr>
                <p:cNvPr id="193" name="形状 390"/>
                <p:cNvCxnSpPr>
                  <a:stCxn id="205" idx="3"/>
                  <a:endCxn id="282" idx="2"/>
                </p:cNvCxnSpPr>
                <p:nvPr/>
              </p:nvCxnSpPr>
              <p:spPr bwMode="auto">
                <a:xfrm flipV="1">
                  <a:off x="1017071" y="1510885"/>
                  <a:ext cx="1449970" cy="1175148"/>
                </a:xfrm>
                <a:prstGeom prst="bentConnector2">
                  <a:avLst/>
                </a:prstGeom>
                <a:noFill/>
                <a:ln w="57150" cap="flat" cmpd="sng" algn="ctr">
                  <a:solidFill>
                    <a:srgbClr val="C00000">
                      <a:alpha val="36000"/>
                    </a:srgbClr>
                  </a:solidFill>
                  <a:prstDash val="sysDash"/>
                  <a:round/>
                  <a:headEnd type="triangle" w="med" len="med"/>
                  <a:tailEnd type="triangle" w="med" len="med"/>
                </a:ln>
                <a:effectLst/>
              </p:spPr>
            </p:cxnSp>
            <p:cxnSp>
              <p:nvCxnSpPr>
                <p:cNvPr id="194" name="形状 392"/>
                <p:cNvCxnSpPr>
                  <a:stCxn id="259" idx="0"/>
                  <a:endCxn id="325" idx="1"/>
                </p:cNvCxnSpPr>
                <p:nvPr/>
              </p:nvCxnSpPr>
              <p:spPr bwMode="auto">
                <a:xfrm rot="5400000" flipH="1" flipV="1">
                  <a:off x="2330091" y="2224594"/>
                  <a:ext cx="652177" cy="1103131"/>
                </a:xfrm>
                <a:prstGeom prst="bentConnector2">
                  <a:avLst/>
                </a:prstGeom>
                <a:noFill/>
                <a:ln w="57150" cap="flat" cmpd="sng" algn="ctr">
                  <a:solidFill>
                    <a:srgbClr val="C00000">
                      <a:alpha val="36000"/>
                    </a:srgbClr>
                  </a:solidFill>
                  <a:prstDash val="sysDash"/>
                  <a:round/>
                  <a:headEnd type="triangle" w="med" len="med"/>
                  <a:tailEnd type="triangle" w="med" len="med"/>
                </a:ln>
                <a:effectLst/>
              </p:spPr>
            </p:cxnSp>
            <p:cxnSp>
              <p:nvCxnSpPr>
                <p:cNvPr id="195" name="形状 394"/>
                <p:cNvCxnSpPr>
                  <a:stCxn id="249" idx="0"/>
                  <a:endCxn id="316" idx="1"/>
                </p:cNvCxnSpPr>
                <p:nvPr/>
              </p:nvCxnSpPr>
              <p:spPr bwMode="auto">
                <a:xfrm rot="5400000" flipH="1" flipV="1">
                  <a:off x="2611638" y="2566642"/>
                  <a:ext cx="392015" cy="679200"/>
                </a:xfrm>
                <a:prstGeom prst="bentConnector2">
                  <a:avLst/>
                </a:prstGeom>
                <a:noFill/>
                <a:ln w="57150" cap="flat" cmpd="sng" algn="ctr">
                  <a:solidFill>
                    <a:srgbClr val="C00000">
                      <a:alpha val="36000"/>
                    </a:srgbClr>
                  </a:solidFill>
                  <a:prstDash val="sysDash"/>
                  <a:round/>
                  <a:headEnd type="triangle" w="med" len="med"/>
                  <a:tailEnd type="triangle" w="med" len="med"/>
                </a:ln>
                <a:effectLst/>
              </p:spPr>
            </p:cxnSp>
            <p:sp>
              <p:nvSpPr>
                <p:cNvPr id="196" name="TextBox 395"/>
                <p:cNvSpPr txBox="1"/>
                <p:nvPr/>
              </p:nvSpPr>
              <p:spPr>
                <a:xfrm>
                  <a:off x="1463551" y="2027471"/>
                  <a:ext cx="1285347" cy="584775"/>
                </a:xfrm>
                <a:prstGeom prst="rect">
                  <a:avLst/>
                </a:prstGeom>
                <a:solidFill>
                  <a:srgbClr val="FFFF00">
                    <a:alpha val="69000"/>
                  </a:srgbClr>
                </a:solidFill>
              </p:spPr>
              <p:txBody>
                <a:bodyPr wrap="square" rtlCol="0">
                  <a:spAutoFit/>
                </a:bodyPr>
                <a:lstStyle/>
                <a:p>
                  <a:pPr algn="ctr">
                    <a:buClr>
                      <a:srgbClr val="CC9900"/>
                    </a:buClr>
                    <a:buFont typeface="Wingdings" pitchFamily="2" charset="2"/>
                    <a:buNone/>
                  </a:pPr>
                  <a:r>
                    <a:rPr lang="zh-CN" altLang="en-US" sz="800" dirty="0" smtClean="0">
                      <a:solidFill>
                        <a:srgbClr val="000000"/>
                      </a:solidFill>
                      <a:latin typeface="华文细黑" panose="02010600040101010101" pitchFamily="2" charset="-122"/>
                      <a:ea typeface="华文细黑" panose="02010600040101010101" pitchFamily="2" charset="-122"/>
                    </a:rPr>
                    <a:t>分布式高性能计算需要跨网络拷贝内存数据（</a:t>
                  </a:r>
                  <a:r>
                    <a:rPr lang="en-US" altLang="zh-CN" sz="800" dirty="0" smtClean="0">
                      <a:solidFill>
                        <a:srgbClr val="000000"/>
                      </a:solidFill>
                      <a:latin typeface="华文细黑" panose="02010600040101010101" pitchFamily="2" charset="-122"/>
                      <a:ea typeface="华文细黑" panose="02010600040101010101" pitchFamily="2" charset="-122"/>
                    </a:rPr>
                    <a:t>RDMA</a:t>
                  </a:r>
                  <a:r>
                    <a:rPr lang="zh-CN" altLang="en-US" sz="800" dirty="0" smtClean="0">
                      <a:solidFill>
                        <a:srgbClr val="000000"/>
                      </a:solidFill>
                      <a:latin typeface="华文细黑" panose="02010600040101010101" pitchFamily="2" charset="-122"/>
                      <a:ea typeface="华文细黑" panose="02010600040101010101" pitchFamily="2" charset="-122"/>
                    </a:rPr>
                    <a:t>），要求网络性能向内存访问看齐</a:t>
                  </a:r>
                  <a:endParaRPr lang="en-US" altLang="zh-CN" sz="800" dirty="0" smtClean="0">
                    <a:solidFill>
                      <a:srgbClr val="000000"/>
                    </a:solidFill>
                    <a:latin typeface="华文细黑" panose="02010600040101010101" pitchFamily="2" charset="-122"/>
                    <a:ea typeface="华文细黑" panose="02010600040101010101" pitchFamily="2" charset="-122"/>
                  </a:endParaRPr>
                </a:p>
              </p:txBody>
            </p:sp>
            <p:sp>
              <p:nvSpPr>
                <p:cNvPr id="182" name="矩形 181"/>
                <p:cNvSpPr/>
                <p:nvPr/>
              </p:nvSpPr>
              <p:spPr bwMode="auto">
                <a:xfrm>
                  <a:off x="318977" y="903573"/>
                  <a:ext cx="3617040" cy="2612463"/>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183" name="TextBox 599"/>
                <p:cNvSpPr txBox="1"/>
                <p:nvPr/>
              </p:nvSpPr>
              <p:spPr>
                <a:xfrm>
                  <a:off x="477681" y="914400"/>
                  <a:ext cx="3294478" cy="276999"/>
                </a:xfrm>
                <a:prstGeom prst="rect">
                  <a:avLst/>
                </a:prstGeom>
                <a:noFill/>
              </p:spPr>
              <p:txBody>
                <a:bodyPr wrap="square" rtlCol="0">
                  <a:spAutoFit/>
                </a:bodyPr>
                <a:lstStyle/>
                <a:p>
                  <a:pPr>
                    <a:buClr>
                      <a:srgbClr val="CC9900"/>
                    </a:buClr>
                    <a:buFont typeface="Wingdings" pitchFamily="2" charset="2"/>
                    <a:buNone/>
                  </a:pPr>
                  <a:r>
                    <a:rPr lang="zh-CN" altLang="en-US" sz="1200" dirty="0" smtClean="0">
                      <a:solidFill>
                        <a:srgbClr val="000000"/>
                      </a:solidFill>
                      <a:latin typeface="华文细黑" panose="02010600040101010101" pitchFamily="2" charset="-122"/>
                      <a:ea typeface="华文细黑" panose="02010600040101010101" pitchFamily="2" charset="-122"/>
                    </a:rPr>
                    <a:t>计算云化的重点应用：分布式高性能并行计算</a:t>
                  </a:r>
                  <a:endParaRPr lang="zh-CN" altLang="en-US" sz="1200" dirty="0">
                    <a:solidFill>
                      <a:srgbClr val="000000"/>
                    </a:solidFill>
                    <a:latin typeface="华文细黑" panose="02010600040101010101" pitchFamily="2" charset="-122"/>
                    <a:ea typeface="华文细黑" panose="02010600040101010101" pitchFamily="2" charset="-122"/>
                  </a:endParaRPr>
                </a:p>
              </p:txBody>
            </p:sp>
          </p:grpSp>
          <p:grpSp>
            <p:nvGrpSpPr>
              <p:cNvPr id="496" name="组合 495"/>
              <p:cNvGrpSpPr/>
              <p:nvPr/>
            </p:nvGrpSpPr>
            <p:grpSpPr>
              <a:xfrm>
                <a:off x="3978931" y="903573"/>
                <a:ext cx="4602297" cy="2635170"/>
                <a:chOff x="4198006" y="903573"/>
                <a:chExt cx="4602297" cy="2635170"/>
              </a:xfrm>
            </p:grpSpPr>
            <p:grpSp>
              <p:nvGrpSpPr>
                <p:cNvPr id="369" name="组合 368"/>
                <p:cNvGrpSpPr/>
                <p:nvPr/>
              </p:nvGrpSpPr>
              <p:grpSpPr>
                <a:xfrm>
                  <a:off x="4198006" y="903573"/>
                  <a:ext cx="4602297" cy="1198881"/>
                  <a:chOff x="6295463" y="714690"/>
                  <a:chExt cx="5564654" cy="1318734"/>
                </a:xfrm>
              </p:grpSpPr>
              <p:sp>
                <p:nvSpPr>
                  <p:cNvPr id="370" name="TextBox 592"/>
                  <p:cNvSpPr txBox="1"/>
                  <p:nvPr/>
                </p:nvSpPr>
                <p:spPr>
                  <a:xfrm>
                    <a:off x="7823193" y="1384861"/>
                    <a:ext cx="850855" cy="270836"/>
                  </a:xfrm>
                  <a:prstGeom prst="rect">
                    <a:avLst/>
                  </a:prstGeom>
                  <a:noFill/>
                </p:spPr>
                <p:txBody>
                  <a:bodyPr wrap="square" rtlCol="0">
                    <a:spAutoFit/>
                  </a:bodyPr>
                  <a:lstStyle/>
                  <a:p>
                    <a:pPr>
                      <a:buClr>
                        <a:srgbClr val="CC9900"/>
                      </a:buClr>
                      <a:buFont typeface="Wingdings" pitchFamily="2" charset="2"/>
                      <a:buNone/>
                    </a:pPr>
                    <a:r>
                      <a:rPr lang="en-US" altLang="zh-CN" sz="1000" dirty="0" smtClean="0">
                        <a:solidFill>
                          <a:srgbClr val="000000"/>
                        </a:solidFill>
                        <a:latin typeface="华文细黑" panose="02010600040101010101" pitchFamily="2" charset="-122"/>
                        <a:ea typeface="华文细黑" panose="02010600040101010101" pitchFamily="2" charset="-122"/>
                      </a:rPr>
                      <a:t>CPU</a:t>
                    </a:r>
                    <a:r>
                      <a:rPr lang="zh-CN" altLang="en-US" sz="1000" dirty="0" smtClean="0">
                        <a:solidFill>
                          <a:srgbClr val="000000"/>
                        </a:solidFill>
                        <a:latin typeface="华文细黑" panose="02010600040101010101" pitchFamily="2" charset="-122"/>
                        <a:ea typeface="华文细黑" panose="02010600040101010101" pitchFamily="2" charset="-122"/>
                      </a:rPr>
                      <a:t>等待</a:t>
                    </a:r>
                    <a:endParaRPr lang="zh-CN" altLang="en-US" sz="1000" dirty="0">
                      <a:solidFill>
                        <a:srgbClr val="000000"/>
                      </a:solidFill>
                      <a:latin typeface="华文细黑" panose="02010600040101010101" pitchFamily="2" charset="-122"/>
                      <a:ea typeface="华文细黑" panose="02010600040101010101" pitchFamily="2" charset="-122"/>
                    </a:endParaRPr>
                  </a:p>
                </p:txBody>
              </p:sp>
              <p:sp>
                <p:nvSpPr>
                  <p:cNvPr id="371" name="TextBox 593"/>
                  <p:cNvSpPr txBox="1"/>
                  <p:nvPr/>
                </p:nvSpPr>
                <p:spPr>
                  <a:xfrm>
                    <a:off x="8805175" y="1391003"/>
                    <a:ext cx="850855" cy="270836"/>
                  </a:xfrm>
                  <a:prstGeom prst="rect">
                    <a:avLst/>
                  </a:prstGeom>
                  <a:noFill/>
                </p:spPr>
                <p:txBody>
                  <a:bodyPr wrap="square" rtlCol="0">
                    <a:spAutoFit/>
                  </a:bodyPr>
                  <a:lstStyle/>
                  <a:p>
                    <a:pPr>
                      <a:buClr>
                        <a:srgbClr val="CC9900"/>
                      </a:buClr>
                      <a:buFont typeface="Wingdings" pitchFamily="2" charset="2"/>
                      <a:buNone/>
                    </a:pPr>
                    <a:r>
                      <a:rPr lang="en-US" altLang="zh-CN" sz="1000" dirty="0" smtClean="0">
                        <a:solidFill>
                          <a:srgbClr val="000000"/>
                        </a:solidFill>
                        <a:latin typeface="华文细黑" panose="02010600040101010101" pitchFamily="2" charset="-122"/>
                        <a:ea typeface="华文细黑" panose="02010600040101010101" pitchFamily="2" charset="-122"/>
                      </a:rPr>
                      <a:t>CPU</a:t>
                    </a:r>
                    <a:r>
                      <a:rPr lang="zh-CN" altLang="en-US" sz="1000" dirty="0" smtClean="0">
                        <a:solidFill>
                          <a:srgbClr val="000000"/>
                        </a:solidFill>
                        <a:latin typeface="华文细黑" panose="02010600040101010101" pitchFamily="2" charset="-122"/>
                        <a:ea typeface="华文细黑" panose="02010600040101010101" pitchFamily="2" charset="-122"/>
                      </a:rPr>
                      <a:t>等待</a:t>
                    </a:r>
                    <a:endParaRPr lang="zh-CN" altLang="en-US" sz="1000" dirty="0">
                      <a:solidFill>
                        <a:srgbClr val="000000"/>
                      </a:solidFill>
                      <a:latin typeface="华文细黑" panose="02010600040101010101" pitchFamily="2" charset="-122"/>
                      <a:ea typeface="华文细黑" panose="02010600040101010101" pitchFamily="2" charset="-122"/>
                    </a:endParaRPr>
                  </a:p>
                </p:txBody>
              </p:sp>
              <p:sp>
                <p:nvSpPr>
                  <p:cNvPr id="372" name="矩形 371"/>
                  <p:cNvSpPr/>
                  <p:nvPr/>
                </p:nvSpPr>
                <p:spPr bwMode="auto">
                  <a:xfrm>
                    <a:off x="6295463" y="714691"/>
                    <a:ext cx="5564654" cy="1318733"/>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373" name="TextBox 601"/>
                  <p:cNvSpPr txBox="1"/>
                  <p:nvPr/>
                </p:nvSpPr>
                <p:spPr>
                  <a:xfrm>
                    <a:off x="6325506" y="714690"/>
                    <a:ext cx="3585104" cy="304691"/>
                  </a:xfrm>
                  <a:prstGeom prst="rect">
                    <a:avLst/>
                  </a:prstGeom>
                  <a:noFill/>
                </p:spPr>
                <p:txBody>
                  <a:bodyPr wrap="square" rtlCol="0">
                    <a:spAutoFit/>
                  </a:bodyPr>
                  <a:lstStyle/>
                  <a:p>
                    <a:pPr algn="ctr">
                      <a:buClr>
                        <a:srgbClr val="CC9900"/>
                      </a:buClr>
                      <a:buFont typeface="Wingdings" pitchFamily="2" charset="2"/>
                      <a:buNone/>
                    </a:pPr>
                    <a:r>
                      <a:rPr lang="zh-CN" altLang="en-US" sz="1200" dirty="0" smtClean="0">
                        <a:solidFill>
                          <a:srgbClr val="000000"/>
                        </a:solidFill>
                        <a:latin typeface="华文细黑" panose="02010600040101010101" pitchFamily="2" charset="-122"/>
                        <a:ea typeface="华文细黑" panose="02010600040101010101" pitchFamily="2" charset="-122"/>
                      </a:rPr>
                      <a:t>单处理器视角：网络损失造成处理器怠工</a:t>
                    </a:r>
                    <a:endParaRPr lang="zh-CN" altLang="en-US" sz="1200" dirty="0">
                      <a:solidFill>
                        <a:srgbClr val="000000"/>
                      </a:solidFill>
                      <a:latin typeface="华文细黑" panose="02010600040101010101" pitchFamily="2" charset="-122"/>
                      <a:ea typeface="华文细黑" panose="02010600040101010101" pitchFamily="2" charset="-122"/>
                    </a:endParaRPr>
                  </a:p>
                </p:txBody>
              </p:sp>
              <p:grpSp>
                <p:nvGrpSpPr>
                  <p:cNvPr id="374" name="组合 308"/>
                  <p:cNvGrpSpPr/>
                  <p:nvPr/>
                </p:nvGrpSpPr>
                <p:grpSpPr>
                  <a:xfrm>
                    <a:off x="9845372" y="750875"/>
                    <a:ext cx="1367254" cy="968127"/>
                    <a:chOff x="2368825" y="1038225"/>
                    <a:chExt cx="498200" cy="876304"/>
                  </a:xfrm>
                </p:grpSpPr>
                <p:sp>
                  <p:nvSpPr>
                    <p:cNvPr id="434" name="矩形 433"/>
                    <p:cNvSpPr/>
                    <p:nvPr/>
                  </p:nvSpPr>
                  <p:spPr>
                    <a:xfrm rot="5400000">
                      <a:off x="2179773" y="1227277"/>
                      <a:ext cx="876304" cy="498200"/>
                    </a:xfrm>
                    <a:prstGeom prst="rect">
                      <a:avLst/>
                    </a:prstGeom>
                    <a:solidFill>
                      <a:schemeClr val="bg2">
                        <a:lumMod val="20000"/>
                        <a:lumOff val="80000"/>
                      </a:schemeClr>
                    </a:solidFill>
                    <a:ln w="254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zh-CN" altLang="en-US" sz="2800" kern="0">
                        <a:solidFill>
                          <a:sysClr val="window" lastClr="FFFFFF"/>
                        </a:solidFill>
                        <a:latin typeface="华文细黑" panose="02010600040101010101" pitchFamily="2" charset="-122"/>
                        <a:ea typeface="华文细黑" panose="02010600040101010101" pitchFamily="2" charset="-122"/>
                      </a:endParaRPr>
                    </a:p>
                  </p:txBody>
                </p:sp>
                <p:grpSp>
                  <p:nvGrpSpPr>
                    <p:cNvPr id="435" name="组合 199"/>
                    <p:cNvGrpSpPr/>
                    <p:nvPr/>
                  </p:nvGrpSpPr>
                  <p:grpSpPr>
                    <a:xfrm>
                      <a:off x="2418900" y="1088966"/>
                      <a:ext cx="396000" cy="252810"/>
                      <a:chOff x="1353981" y="1052654"/>
                      <a:chExt cx="396000" cy="252810"/>
                    </a:xfrm>
                  </p:grpSpPr>
                  <p:sp>
                    <p:nvSpPr>
                      <p:cNvPr id="442" name="圆角矩形 441"/>
                      <p:cNvSpPr/>
                      <p:nvPr/>
                    </p:nvSpPr>
                    <p:spPr bwMode="auto">
                      <a:xfrm>
                        <a:off x="1362060" y="1077888"/>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1100" dirty="0" smtClean="0">
                          <a:solidFill>
                            <a:srgbClr val="000000"/>
                          </a:solidFill>
                          <a:latin typeface="华文细黑" panose="02010600040101010101" pitchFamily="2" charset="-122"/>
                          <a:ea typeface="华文细黑" panose="02010600040101010101" pitchFamily="2" charset="-122"/>
                        </a:endParaRPr>
                      </a:p>
                    </p:txBody>
                  </p:sp>
                  <p:sp>
                    <p:nvSpPr>
                      <p:cNvPr id="443" name="TextBox 474"/>
                      <p:cNvSpPr txBox="1"/>
                      <p:nvPr/>
                    </p:nvSpPr>
                    <p:spPr>
                      <a:xfrm>
                        <a:off x="1353981" y="1052654"/>
                        <a:ext cx="396000" cy="252810"/>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1000" dirty="0" smtClean="0">
                            <a:solidFill>
                              <a:srgbClr val="000000"/>
                            </a:solidFill>
                            <a:latin typeface="华文细黑" panose="02010600040101010101" pitchFamily="2" charset="-122"/>
                            <a:ea typeface="华文细黑" panose="02010600040101010101" pitchFamily="2" charset="-122"/>
                          </a:rPr>
                          <a:t>CPU</a:t>
                        </a:r>
                        <a:endParaRPr lang="zh-CN" altLang="en-US" sz="1100" dirty="0">
                          <a:solidFill>
                            <a:srgbClr val="000000"/>
                          </a:solidFill>
                          <a:latin typeface="华文细黑" panose="02010600040101010101" pitchFamily="2" charset="-122"/>
                          <a:ea typeface="华文细黑" panose="02010600040101010101" pitchFamily="2" charset="-122"/>
                        </a:endParaRPr>
                      </a:p>
                    </p:txBody>
                  </p:sp>
                </p:grpSp>
                <p:grpSp>
                  <p:nvGrpSpPr>
                    <p:cNvPr id="436" name="组合 202"/>
                    <p:cNvGrpSpPr/>
                    <p:nvPr/>
                  </p:nvGrpSpPr>
                  <p:grpSpPr>
                    <a:xfrm>
                      <a:off x="2418900" y="1603317"/>
                      <a:ext cx="396000" cy="252810"/>
                      <a:chOff x="2348783" y="1058136"/>
                      <a:chExt cx="396000" cy="252810"/>
                    </a:xfrm>
                  </p:grpSpPr>
                  <p:sp>
                    <p:nvSpPr>
                      <p:cNvPr id="440" name="圆角矩形 439"/>
                      <p:cNvSpPr/>
                      <p:nvPr/>
                    </p:nvSpPr>
                    <p:spPr bwMode="auto">
                      <a:xfrm>
                        <a:off x="2356862" y="1073844"/>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1100" dirty="0" smtClean="0">
                          <a:solidFill>
                            <a:srgbClr val="000000"/>
                          </a:solidFill>
                          <a:latin typeface="华文细黑" panose="02010600040101010101" pitchFamily="2" charset="-122"/>
                          <a:ea typeface="华文细黑" panose="02010600040101010101" pitchFamily="2" charset="-122"/>
                        </a:endParaRPr>
                      </a:p>
                    </p:txBody>
                  </p:sp>
                  <p:sp>
                    <p:nvSpPr>
                      <p:cNvPr id="441" name="TextBox 472"/>
                      <p:cNvSpPr txBox="1"/>
                      <p:nvPr/>
                    </p:nvSpPr>
                    <p:spPr>
                      <a:xfrm>
                        <a:off x="2348783" y="1058136"/>
                        <a:ext cx="396000" cy="252810"/>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1000" dirty="0" smtClean="0">
                            <a:solidFill>
                              <a:srgbClr val="000000"/>
                            </a:solidFill>
                            <a:latin typeface="华文细黑" panose="02010600040101010101" pitchFamily="2" charset="-122"/>
                            <a:ea typeface="华文细黑" panose="02010600040101010101" pitchFamily="2" charset="-122"/>
                          </a:rPr>
                          <a:t>NIC</a:t>
                        </a:r>
                        <a:endParaRPr lang="zh-CN" altLang="en-US" sz="1100" dirty="0">
                          <a:solidFill>
                            <a:srgbClr val="000000"/>
                          </a:solidFill>
                          <a:latin typeface="华文细黑" panose="02010600040101010101" pitchFamily="2" charset="-122"/>
                          <a:ea typeface="华文细黑" panose="02010600040101010101" pitchFamily="2" charset="-122"/>
                        </a:endParaRPr>
                      </a:p>
                    </p:txBody>
                  </p:sp>
                </p:grpSp>
                <p:grpSp>
                  <p:nvGrpSpPr>
                    <p:cNvPr id="437" name="组合 205"/>
                    <p:cNvGrpSpPr/>
                    <p:nvPr/>
                  </p:nvGrpSpPr>
                  <p:grpSpPr>
                    <a:xfrm>
                      <a:off x="2380800" y="1346143"/>
                      <a:ext cx="468000" cy="252810"/>
                      <a:chOff x="1782606" y="1043128"/>
                      <a:chExt cx="468000" cy="252810"/>
                    </a:xfrm>
                  </p:grpSpPr>
                  <p:sp>
                    <p:nvSpPr>
                      <p:cNvPr id="438" name="圆角矩形 437"/>
                      <p:cNvSpPr/>
                      <p:nvPr/>
                    </p:nvSpPr>
                    <p:spPr bwMode="auto">
                      <a:xfrm>
                        <a:off x="1828784" y="1058835"/>
                        <a:ext cx="371765" cy="202343"/>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endParaRPr lang="zh-CN" altLang="en-US" sz="1100" dirty="0" smtClean="0">
                          <a:solidFill>
                            <a:srgbClr val="000000"/>
                          </a:solidFill>
                          <a:latin typeface="华文细黑" panose="02010600040101010101" pitchFamily="2" charset="-122"/>
                          <a:ea typeface="华文细黑" panose="02010600040101010101" pitchFamily="2" charset="-122"/>
                        </a:endParaRPr>
                      </a:p>
                    </p:txBody>
                  </p:sp>
                  <p:sp>
                    <p:nvSpPr>
                      <p:cNvPr id="439" name="TextBox 470"/>
                      <p:cNvSpPr txBox="1"/>
                      <p:nvPr/>
                    </p:nvSpPr>
                    <p:spPr>
                      <a:xfrm>
                        <a:off x="1782606" y="1043128"/>
                        <a:ext cx="468000" cy="252810"/>
                      </a:xfrm>
                      <a:prstGeom prst="rect">
                        <a:avLst/>
                      </a:prstGeom>
                      <a:noFill/>
                    </p:spPr>
                    <p:txBody>
                      <a:bodyPr wrap="square" rtlCol="0" anchor="ctr" anchorCtr="1">
                        <a:spAutoFit/>
                      </a:bodyPr>
                      <a:lstStyle/>
                      <a:p>
                        <a:pPr algn="ctr">
                          <a:buClr>
                            <a:srgbClr val="CC9900"/>
                          </a:buClr>
                          <a:buFont typeface="Wingdings" pitchFamily="2" charset="2"/>
                          <a:buNone/>
                        </a:pPr>
                        <a:r>
                          <a:rPr lang="en-US" altLang="zh-CN" sz="1000" dirty="0" smtClean="0">
                            <a:solidFill>
                              <a:srgbClr val="000000"/>
                            </a:solidFill>
                            <a:latin typeface="华文细黑" panose="02010600040101010101" pitchFamily="2" charset="-122"/>
                            <a:ea typeface="华文细黑" panose="02010600040101010101" pitchFamily="2" charset="-122"/>
                          </a:rPr>
                          <a:t>MEM</a:t>
                        </a:r>
                        <a:endParaRPr lang="zh-CN" altLang="en-US" sz="1000" dirty="0">
                          <a:solidFill>
                            <a:srgbClr val="000000"/>
                          </a:solidFill>
                          <a:latin typeface="华文细黑" panose="02010600040101010101" pitchFamily="2" charset="-122"/>
                          <a:ea typeface="华文细黑" panose="02010600040101010101" pitchFamily="2" charset="-122"/>
                        </a:endParaRPr>
                      </a:p>
                    </p:txBody>
                  </p:sp>
                </p:grpSp>
              </p:grpSp>
              <p:cxnSp>
                <p:nvCxnSpPr>
                  <p:cNvPr id="375" name="直接连接符 374"/>
                  <p:cNvCxnSpPr/>
                  <p:nvPr/>
                </p:nvCxnSpPr>
                <p:spPr bwMode="auto">
                  <a:xfrm>
                    <a:off x="6697566" y="1976648"/>
                    <a:ext cx="3476902" cy="0"/>
                  </a:xfrm>
                  <a:prstGeom prst="line">
                    <a:avLst/>
                  </a:prstGeom>
                  <a:noFill/>
                  <a:ln w="12700" cap="flat" cmpd="sng" algn="ctr">
                    <a:solidFill>
                      <a:schemeClr val="tx1"/>
                    </a:solidFill>
                    <a:prstDash val="solid"/>
                    <a:round/>
                    <a:headEnd type="none" w="med" len="med"/>
                    <a:tailEnd type="none" w="med" len="med"/>
                  </a:ln>
                  <a:effectLst/>
                </p:spPr>
              </p:cxnSp>
              <p:cxnSp>
                <p:nvCxnSpPr>
                  <p:cNvPr id="376" name="直接连接符 375"/>
                  <p:cNvCxnSpPr/>
                  <p:nvPr/>
                </p:nvCxnSpPr>
                <p:spPr bwMode="auto">
                  <a:xfrm>
                    <a:off x="10874261" y="1976648"/>
                    <a:ext cx="919181" cy="0"/>
                  </a:xfrm>
                  <a:prstGeom prst="line">
                    <a:avLst/>
                  </a:prstGeom>
                  <a:noFill/>
                  <a:ln w="12700" cap="flat" cmpd="sng" algn="ctr">
                    <a:solidFill>
                      <a:schemeClr val="tx1"/>
                    </a:solidFill>
                    <a:prstDash val="solid"/>
                    <a:round/>
                    <a:headEnd type="none" w="med" len="med"/>
                    <a:tailEnd type="triangle" w="med" len="med"/>
                  </a:ln>
                  <a:effectLst/>
                </p:spPr>
              </p:cxnSp>
              <p:cxnSp>
                <p:nvCxnSpPr>
                  <p:cNvPr id="377" name="直接连接符 376"/>
                  <p:cNvCxnSpPr/>
                  <p:nvPr/>
                </p:nvCxnSpPr>
                <p:spPr bwMode="auto">
                  <a:xfrm>
                    <a:off x="10186958" y="1024136"/>
                    <a:ext cx="0" cy="944274"/>
                  </a:xfrm>
                  <a:prstGeom prst="line">
                    <a:avLst/>
                  </a:prstGeom>
                  <a:noFill/>
                  <a:ln w="12700" cap="flat" cmpd="sng" algn="ctr">
                    <a:solidFill>
                      <a:schemeClr val="tx1"/>
                    </a:solidFill>
                    <a:prstDash val="solid"/>
                    <a:round/>
                    <a:headEnd type="none" w="med" len="med"/>
                    <a:tailEnd type="none" w="med" len="med"/>
                  </a:ln>
                  <a:effectLst/>
                </p:spPr>
              </p:cxnSp>
              <p:cxnSp>
                <p:nvCxnSpPr>
                  <p:cNvPr id="378" name="直接连接符 377"/>
                  <p:cNvCxnSpPr/>
                  <p:nvPr/>
                </p:nvCxnSpPr>
                <p:spPr bwMode="auto">
                  <a:xfrm>
                    <a:off x="10863688" y="1031944"/>
                    <a:ext cx="0" cy="944274"/>
                  </a:xfrm>
                  <a:prstGeom prst="line">
                    <a:avLst/>
                  </a:prstGeom>
                  <a:noFill/>
                  <a:ln w="12700" cap="flat" cmpd="sng" algn="ctr">
                    <a:solidFill>
                      <a:schemeClr val="tx1"/>
                    </a:solidFill>
                    <a:prstDash val="solid"/>
                    <a:round/>
                    <a:headEnd type="none" w="med" len="med"/>
                    <a:tailEnd type="none" w="med" len="med"/>
                  </a:ln>
                  <a:effectLst/>
                </p:spPr>
              </p:cxnSp>
              <p:cxnSp>
                <p:nvCxnSpPr>
                  <p:cNvPr id="379" name="直接连接符 378"/>
                  <p:cNvCxnSpPr/>
                  <p:nvPr/>
                </p:nvCxnSpPr>
                <p:spPr bwMode="auto">
                  <a:xfrm>
                    <a:off x="10186957" y="1031944"/>
                    <a:ext cx="679395" cy="0"/>
                  </a:xfrm>
                  <a:prstGeom prst="line">
                    <a:avLst/>
                  </a:prstGeom>
                  <a:noFill/>
                  <a:ln w="12700" cap="flat" cmpd="sng" algn="ctr">
                    <a:solidFill>
                      <a:schemeClr val="tx1"/>
                    </a:solidFill>
                    <a:prstDash val="solid"/>
                    <a:round/>
                    <a:headEnd type="none" w="med" len="med"/>
                    <a:tailEnd type="none" w="med" len="med"/>
                  </a:ln>
                  <a:effectLst/>
                </p:spPr>
              </p:cxnSp>
              <p:sp>
                <p:nvSpPr>
                  <p:cNvPr id="380" name="矩形 379"/>
                  <p:cNvSpPr/>
                  <p:nvPr/>
                </p:nvSpPr>
                <p:spPr bwMode="auto">
                  <a:xfrm>
                    <a:off x="8750718" y="1851360"/>
                    <a:ext cx="79929" cy="118034"/>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381" name="矩形 380"/>
                  <p:cNvSpPr/>
                  <p:nvPr/>
                </p:nvSpPr>
                <p:spPr bwMode="auto">
                  <a:xfrm>
                    <a:off x="8867031" y="1851360"/>
                    <a:ext cx="79929" cy="118034"/>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382" name="矩形 381"/>
                  <p:cNvSpPr/>
                  <p:nvPr/>
                </p:nvSpPr>
                <p:spPr bwMode="auto">
                  <a:xfrm>
                    <a:off x="8983344" y="1851360"/>
                    <a:ext cx="79929" cy="118034"/>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383" name="矩形 382"/>
                  <p:cNvSpPr/>
                  <p:nvPr/>
                </p:nvSpPr>
                <p:spPr bwMode="auto">
                  <a:xfrm>
                    <a:off x="8644978" y="1851360"/>
                    <a:ext cx="79929" cy="118034"/>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384" name="矩形 383"/>
                  <p:cNvSpPr/>
                  <p:nvPr/>
                </p:nvSpPr>
                <p:spPr bwMode="auto">
                  <a:xfrm>
                    <a:off x="7365535" y="1851360"/>
                    <a:ext cx="79929" cy="118034"/>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385" name="矩形 384"/>
                  <p:cNvSpPr/>
                  <p:nvPr/>
                </p:nvSpPr>
                <p:spPr bwMode="auto">
                  <a:xfrm>
                    <a:off x="7481848" y="1851360"/>
                    <a:ext cx="79929" cy="118034"/>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386" name="矩形 385"/>
                  <p:cNvSpPr/>
                  <p:nvPr/>
                </p:nvSpPr>
                <p:spPr bwMode="auto">
                  <a:xfrm>
                    <a:off x="7598162" y="1851360"/>
                    <a:ext cx="79929" cy="118034"/>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387" name="矩形 386"/>
                  <p:cNvSpPr/>
                  <p:nvPr/>
                </p:nvSpPr>
                <p:spPr bwMode="auto">
                  <a:xfrm>
                    <a:off x="7714475" y="1851360"/>
                    <a:ext cx="79929" cy="118034"/>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388" name="矩形 387"/>
                  <p:cNvSpPr/>
                  <p:nvPr/>
                </p:nvSpPr>
                <p:spPr bwMode="auto">
                  <a:xfrm>
                    <a:off x="6910857" y="1851360"/>
                    <a:ext cx="79929" cy="118034"/>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389" name="矩形 388"/>
                  <p:cNvSpPr/>
                  <p:nvPr/>
                </p:nvSpPr>
                <p:spPr bwMode="auto">
                  <a:xfrm>
                    <a:off x="7027170" y="1851360"/>
                    <a:ext cx="79929" cy="118034"/>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390" name="矩形 389"/>
                  <p:cNvSpPr/>
                  <p:nvPr/>
                </p:nvSpPr>
                <p:spPr bwMode="auto">
                  <a:xfrm>
                    <a:off x="7143483" y="1851360"/>
                    <a:ext cx="79929" cy="118034"/>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391" name="矩形 390"/>
                  <p:cNvSpPr/>
                  <p:nvPr/>
                </p:nvSpPr>
                <p:spPr bwMode="auto">
                  <a:xfrm>
                    <a:off x="7259796" y="1851360"/>
                    <a:ext cx="79929" cy="118034"/>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392" name="矩形 391"/>
                  <p:cNvSpPr/>
                  <p:nvPr/>
                </p:nvSpPr>
                <p:spPr bwMode="auto">
                  <a:xfrm>
                    <a:off x="9438021" y="1851360"/>
                    <a:ext cx="79929" cy="118034"/>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393" name="矩形 392"/>
                  <p:cNvSpPr/>
                  <p:nvPr/>
                </p:nvSpPr>
                <p:spPr bwMode="auto">
                  <a:xfrm>
                    <a:off x="9554335" y="1851360"/>
                    <a:ext cx="79929" cy="118034"/>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394" name="矩形 393"/>
                  <p:cNvSpPr/>
                  <p:nvPr/>
                </p:nvSpPr>
                <p:spPr bwMode="auto">
                  <a:xfrm>
                    <a:off x="9670648" y="1851360"/>
                    <a:ext cx="79929" cy="118034"/>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395" name="矩形 394"/>
                  <p:cNvSpPr/>
                  <p:nvPr/>
                </p:nvSpPr>
                <p:spPr bwMode="auto">
                  <a:xfrm>
                    <a:off x="9786961" y="1851360"/>
                    <a:ext cx="79929" cy="118034"/>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396" name="矩形 395"/>
                  <p:cNvSpPr/>
                  <p:nvPr/>
                </p:nvSpPr>
                <p:spPr bwMode="auto">
                  <a:xfrm>
                    <a:off x="9903274" y="1851360"/>
                    <a:ext cx="79929" cy="118034"/>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397" name="矩形 396"/>
                  <p:cNvSpPr/>
                  <p:nvPr/>
                </p:nvSpPr>
                <p:spPr bwMode="auto">
                  <a:xfrm rot="16200000">
                    <a:off x="10045905" y="1709433"/>
                    <a:ext cx="59018" cy="159858"/>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398" name="矩形 397"/>
                  <p:cNvSpPr/>
                  <p:nvPr/>
                </p:nvSpPr>
                <p:spPr bwMode="auto">
                  <a:xfrm rot="16200000">
                    <a:off x="10045905" y="1623550"/>
                    <a:ext cx="59018" cy="159858"/>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399" name="矩形 398"/>
                  <p:cNvSpPr/>
                  <p:nvPr/>
                </p:nvSpPr>
                <p:spPr bwMode="auto">
                  <a:xfrm rot="16200000">
                    <a:off x="10045905" y="1537669"/>
                    <a:ext cx="59018" cy="159858"/>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00" name="矩形 399"/>
                  <p:cNvSpPr/>
                  <p:nvPr/>
                </p:nvSpPr>
                <p:spPr bwMode="auto">
                  <a:xfrm rot="16200000">
                    <a:off x="10045906" y="1201947"/>
                    <a:ext cx="59018" cy="159858"/>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01" name="矩形 400"/>
                  <p:cNvSpPr/>
                  <p:nvPr/>
                </p:nvSpPr>
                <p:spPr bwMode="auto">
                  <a:xfrm rot="16200000">
                    <a:off x="10045906" y="1116065"/>
                    <a:ext cx="59018" cy="159858"/>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02" name="矩形 401"/>
                  <p:cNvSpPr/>
                  <p:nvPr/>
                </p:nvSpPr>
                <p:spPr bwMode="auto">
                  <a:xfrm rot="16200000">
                    <a:off x="10045906" y="1030183"/>
                    <a:ext cx="59018" cy="159858"/>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03" name="矩形 402"/>
                  <p:cNvSpPr/>
                  <p:nvPr/>
                </p:nvSpPr>
                <p:spPr bwMode="auto">
                  <a:xfrm rot="16200000">
                    <a:off x="10955261" y="1709433"/>
                    <a:ext cx="59018" cy="159858"/>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04" name="矩形 403"/>
                  <p:cNvSpPr/>
                  <p:nvPr/>
                </p:nvSpPr>
                <p:spPr bwMode="auto">
                  <a:xfrm rot="16200000">
                    <a:off x="10955261" y="1623550"/>
                    <a:ext cx="59018" cy="159858"/>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05" name="矩形 404"/>
                  <p:cNvSpPr/>
                  <p:nvPr/>
                </p:nvSpPr>
                <p:spPr bwMode="auto">
                  <a:xfrm rot="16200000">
                    <a:off x="10955261" y="1537669"/>
                    <a:ext cx="59018" cy="159858"/>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06" name="矩形 405"/>
                  <p:cNvSpPr/>
                  <p:nvPr/>
                </p:nvSpPr>
                <p:spPr bwMode="auto">
                  <a:xfrm rot="16200000">
                    <a:off x="10955261" y="1451786"/>
                    <a:ext cx="59018" cy="159858"/>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07" name="矩形 406"/>
                  <p:cNvSpPr/>
                  <p:nvPr/>
                </p:nvSpPr>
                <p:spPr bwMode="auto">
                  <a:xfrm rot="16200000">
                    <a:off x="10955261" y="1365904"/>
                    <a:ext cx="59018" cy="159858"/>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08" name="矩形 407"/>
                  <p:cNvSpPr/>
                  <p:nvPr/>
                </p:nvSpPr>
                <p:spPr bwMode="auto">
                  <a:xfrm rot="16200000">
                    <a:off x="10955261" y="1280022"/>
                    <a:ext cx="59018" cy="159858"/>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09" name="矩形 408"/>
                  <p:cNvSpPr/>
                  <p:nvPr/>
                </p:nvSpPr>
                <p:spPr bwMode="auto">
                  <a:xfrm rot="16200000">
                    <a:off x="10955263" y="1201947"/>
                    <a:ext cx="59018" cy="159858"/>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10" name="矩形 409"/>
                  <p:cNvSpPr/>
                  <p:nvPr/>
                </p:nvSpPr>
                <p:spPr bwMode="auto">
                  <a:xfrm rot="16200000">
                    <a:off x="10955263" y="1116065"/>
                    <a:ext cx="59018" cy="159858"/>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11" name="矩形 410"/>
                  <p:cNvSpPr/>
                  <p:nvPr/>
                </p:nvSpPr>
                <p:spPr bwMode="auto">
                  <a:xfrm rot="16200000">
                    <a:off x="10955263" y="1030183"/>
                    <a:ext cx="59018" cy="159858"/>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12" name="矩形 411"/>
                  <p:cNvSpPr/>
                  <p:nvPr/>
                </p:nvSpPr>
                <p:spPr bwMode="auto">
                  <a:xfrm>
                    <a:off x="10231066" y="969115"/>
                    <a:ext cx="79929" cy="118034"/>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13" name="矩形 412"/>
                  <p:cNvSpPr/>
                  <p:nvPr/>
                </p:nvSpPr>
                <p:spPr bwMode="auto">
                  <a:xfrm>
                    <a:off x="10347379" y="969115"/>
                    <a:ext cx="79929" cy="118034"/>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14" name="矩形 413"/>
                  <p:cNvSpPr/>
                  <p:nvPr/>
                </p:nvSpPr>
                <p:spPr bwMode="auto">
                  <a:xfrm>
                    <a:off x="10463691" y="969115"/>
                    <a:ext cx="79929" cy="118034"/>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15" name="矩形 414"/>
                  <p:cNvSpPr/>
                  <p:nvPr/>
                </p:nvSpPr>
                <p:spPr bwMode="auto">
                  <a:xfrm>
                    <a:off x="10580004" y="969115"/>
                    <a:ext cx="79929" cy="118034"/>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16" name="矩形 415"/>
                  <p:cNvSpPr/>
                  <p:nvPr/>
                </p:nvSpPr>
                <p:spPr bwMode="auto">
                  <a:xfrm>
                    <a:off x="10706892" y="969115"/>
                    <a:ext cx="79929" cy="118034"/>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17" name="矩形 416"/>
                  <p:cNvSpPr/>
                  <p:nvPr/>
                </p:nvSpPr>
                <p:spPr bwMode="auto">
                  <a:xfrm>
                    <a:off x="11468213" y="1843553"/>
                    <a:ext cx="79929" cy="118034"/>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18" name="矩形 417"/>
                  <p:cNvSpPr/>
                  <p:nvPr/>
                </p:nvSpPr>
                <p:spPr bwMode="auto">
                  <a:xfrm>
                    <a:off x="11584526" y="1843553"/>
                    <a:ext cx="79929" cy="118034"/>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19" name="矩形 418"/>
                  <p:cNvSpPr/>
                  <p:nvPr/>
                </p:nvSpPr>
                <p:spPr bwMode="auto">
                  <a:xfrm>
                    <a:off x="11013534" y="1843553"/>
                    <a:ext cx="79929" cy="118034"/>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20" name="矩形 419"/>
                  <p:cNvSpPr/>
                  <p:nvPr/>
                </p:nvSpPr>
                <p:spPr bwMode="auto">
                  <a:xfrm>
                    <a:off x="11129847" y="1843553"/>
                    <a:ext cx="79929" cy="118034"/>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21" name="矩形 420"/>
                  <p:cNvSpPr/>
                  <p:nvPr/>
                </p:nvSpPr>
                <p:spPr bwMode="auto">
                  <a:xfrm>
                    <a:off x="11246160" y="1843553"/>
                    <a:ext cx="79929" cy="118034"/>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22" name="矩形 421"/>
                  <p:cNvSpPr/>
                  <p:nvPr/>
                </p:nvSpPr>
                <p:spPr bwMode="auto">
                  <a:xfrm>
                    <a:off x="11362474" y="1843553"/>
                    <a:ext cx="79929" cy="118034"/>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grpSp>
                <p:nvGrpSpPr>
                  <p:cNvPr id="423" name="组合 422"/>
                  <p:cNvGrpSpPr/>
                  <p:nvPr/>
                </p:nvGrpSpPr>
                <p:grpSpPr>
                  <a:xfrm>
                    <a:off x="7860698" y="1656542"/>
                    <a:ext cx="729600" cy="366951"/>
                    <a:chOff x="8191500" y="2886075"/>
                    <a:chExt cx="657225" cy="447675"/>
                  </a:xfrm>
                </p:grpSpPr>
                <p:sp>
                  <p:nvSpPr>
                    <p:cNvPr id="432" name="爆炸形 2 431"/>
                    <p:cNvSpPr/>
                    <p:nvPr/>
                  </p:nvSpPr>
                  <p:spPr bwMode="auto">
                    <a:xfrm>
                      <a:off x="8191500" y="2886075"/>
                      <a:ext cx="657225" cy="447675"/>
                    </a:xfrm>
                    <a:prstGeom prst="irregularSeal2">
                      <a:avLst/>
                    </a:prstGeom>
                    <a:solidFill>
                      <a:srgbClr val="C0000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33" name="TextBox 585"/>
                    <p:cNvSpPr txBox="1"/>
                    <p:nvPr/>
                  </p:nvSpPr>
                  <p:spPr>
                    <a:xfrm>
                      <a:off x="8258175" y="3000375"/>
                      <a:ext cx="504825" cy="330416"/>
                    </a:xfrm>
                    <a:prstGeom prst="rect">
                      <a:avLst/>
                    </a:prstGeom>
                    <a:noFill/>
                  </p:spPr>
                  <p:txBody>
                    <a:bodyPr wrap="square" rtlCol="0">
                      <a:spAutoFit/>
                    </a:bodyPr>
                    <a:lstStyle/>
                    <a:p>
                      <a:pPr>
                        <a:buClr>
                          <a:srgbClr val="CC9900"/>
                        </a:buClr>
                        <a:buFont typeface="Wingdings" pitchFamily="2" charset="2"/>
                        <a:buNone/>
                      </a:pPr>
                      <a:r>
                        <a:rPr lang="zh-CN" altLang="en-US" sz="1000" dirty="0" smtClean="0">
                          <a:solidFill>
                            <a:srgbClr val="FFFFFF"/>
                          </a:solidFill>
                          <a:latin typeface="华文细黑" panose="02010600040101010101" pitchFamily="2" charset="-122"/>
                          <a:ea typeface="华文细黑" panose="02010600040101010101" pitchFamily="2" charset="-122"/>
                        </a:rPr>
                        <a:t>丢包</a:t>
                      </a:r>
                      <a:endParaRPr lang="zh-CN" altLang="en-US" sz="1000" dirty="0">
                        <a:solidFill>
                          <a:srgbClr val="FFFFFF"/>
                        </a:solidFill>
                        <a:latin typeface="华文细黑" panose="02010600040101010101" pitchFamily="2" charset="-122"/>
                        <a:ea typeface="华文细黑" panose="02010600040101010101" pitchFamily="2" charset="-122"/>
                      </a:endParaRPr>
                    </a:p>
                  </p:txBody>
                </p:sp>
              </p:grpSp>
              <p:grpSp>
                <p:nvGrpSpPr>
                  <p:cNvPr id="424" name="组合 423"/>
                  <p:cNvGrpSpPr/>
                  <p:nvPr/>
                </p:nvGrpSpPr>
                <p:grpSpPr>
                  <a:xfrm>
                    <a:off x="9013254" y="1703387"/>
                    <a:ext cx="560417" cy="317681"/>
                    <a:chOff x="9124950" y="3429000"/>
                    <a:chExt cx="504825" cy="387566"/>
                  </a:xfrm>
                </p:grpSpPr>
                <p:sp>
                  <p:nvSpPr>
                    <p:cNvPr id="430" name="十二角星 429"/>
                    <p:cNvSpPr/>
                    <p:nvPr/>
                  </p:nvSpPr>
                  <p:spPr bwMode="auto">
                    <a:xfrm>
                      <a:off x="9163050" y="3429000"/>
                      <a:ext cx="371475" cy="361950"/>
                    </a:xfrm>
                    <a:prstGeom prst="star12">
                      <a:avLst/>
                    </a:prstGeom>
                    <a:solidFill>
                      <a:srgbClr val="C0000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31" name="TextBox 588"/>
                    <p:cNvSpPr txBox="1"/>
                    <p:nvPr/>
                  </p:nvSpPr>
                  <p:spPr>
                    <a:xfrm>
                      <a:off x="9124950" y="3486150"/>
                      <a:ext cx="504825" cy="330416"/>
                    </a:xfrm>
                    <a:prstGeom prst="rect">
                      <a:avLst/>
                    </a:prstGeom>
                    <a:noFill/>
                  </p:spPr>
                  <p:txBody>
                    <a:bodyPr wrap="square" rtlCol="0">
                      <a:spAutoFit/>
                    </a:bodyPr>
                    <a:lstStyle/>
                    <a:p>
                      <a:pPr>
                        <a:buClr>
                          <a:srgbClr val="CC9900"/>
                        </a:buClr>
                        <a:buFont typeface="Wingdings" pitchFamily="2" charset="2"/>
                        <a:buNone/>
                      </a:pPr>
                      <a:r>
                        <a:rPr lang="zh-CN" altLang="en-US" sz="1000" dirty="0" smtClean="0">
                          <a:solidFill>
                            <a:srgbClr val="FFFFFF"/>
                          </a:solidFill>
                          <a:latin typeface="华文细黑" panose="02010600040101010101" pitchFamily="2" charset="-122"/>
                          <a:ea typeface="华文细黑" panose="02010600040101010101" pitchFamily="2" charset="-122"/>
                        </a:rPr>
                        <a:t>延迟</a:t>
                      </a:r>
                      <a:endParaRPr lang="zh-CN" altLang="en-US" sz="1000" dirty="0">
                        <a:solidFill>
                          <a:srgbClr val="FFFFFF"/>
                        </a:solidFill>
                        <a:latin typeface="华文细黑" panose="02010600040101010101" pitchFamily="2" charset="-122"/>
                        <a:ea typeface="华文细黑" panose="02010600040101010101" pitchFamily="2" charset="-122"/>
                      </a:endParaRPr>
                    </a:p>
                  </p:txBody>
                </p:sp>
              </p:grpSp>
              <p:sp>
                <p:nvSpPr>
                  <p:cNvPr id="425" name="右大括号 424"/>
                  <p:cNvSpPr/>
                  <p:nvPr/>
                </p:nvSpPr>
                <p:spPr bwMode="auto">
                  <a:xfrm rot="16200000">
                    <a:off x="8181296" y="1309813"/>
                    <a:ext cx="162477" cy="719029"/>
                  </a:xfrm>
                  <a:prstGeom prst="rightBrace">
                    <a:avLst>
                      <a:gd name="adj1" fmla="val 8333"/>
                      <a:gd name="adj2" fmla="val 50000"/>
                    </a:avLst>
                  </a:prstGeom>
                  <a:noFill/>
                  <a:ln w="12700" cap="flat" cmpd="sng" algn="ctr">
                    <a:solidFill>
                      <a:schemeClr val="tx1"/>
                    </a:solidFill>
                    <a:prstDash val="solid"/>
                    <a:round/>
                    <a:headEnd type="none" w="med" len="med"/>
                    <a:tailEnd type="none" w="med" len="med"/>
                  </a:ln>
                  <a:effectLst/>
                </p:spPr>
                <p:txBody>
                  <a:bodyPr rtlCol="0" anchor="ctr"/>
                  <a:lstStyle/>
                  <a:p>
                    <a:pPr algn="ctr">
                      <a:buClr>
                        <a:srgbClr val="CC9900"/>
                      </a:buClr>
                      <a:buFont typeface="Wingdings" pitchFamily="2" charset="2"/>
                      <a:buChar char="n"/>
                    </a:pPr>
                    <a:endParaRPr lang="zh-CN" altLang="en-US" b="1" dirty="0">
                      <a:solidFill>
                        <a:srgbClr val="000000"/>
                      </a:solidFill>
                      <a:latin typeface="华文细黑" panose="02010600040101010101" pitchFamily="2" charset="-122"/>
                      <a:ea typeface="华文细黑" panose="02010600040101010101" pitchFamily="2" charset="-122"/>
                    </a:endParaRPr>
                  </a:p>
                </p:txBody>
              </p:sp>
              <p:grpSp>
                <p:nvGrpSpPr>
                  <p:cNvPr id="427" name="组合 426"/>
                  <p:cNvGrpSpPr/>
                  <p:nvPr/>
                </p:nvGrpSpPr>
                <p:grpSpPr>
                  <a:xfrm rot="16200000">
                    <a:off x="9736571" y="1273682"/>
                    <a:ext cx="492096" cy="337874"/>
                    <a:chOff x="9124950" y="3429000"/>
                    <a:chExt cx="504825" cy="361950"/>
                  </a:xfrm>
                </p:grpSpPr>
                <p:sp>
                  <p:nvSpPr>
                    <p:cNvPr id="428" name="十二角星 427"/>
                    <p:cNvSpPr/>
                    <p:nvPr/>
                  </p:nvSpPr>
                  <p:spPr bwMode="auto">
                    <a:xfrm>
                      <a:off x="9163050" y="3429000"/>
                      <a:ext cx="371475" cy="361950"/>
                    </a:xfrm>
                    <a:prstGeom prst="star12">
                      <a:avLst/>
                    </a:prstGeom>
                    <a:solidFill>
                      <a:srgbClr val="C0000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29" name="TextBox 609"/>
                    <p:cNvSpPr txBox="1"/>
                    <p:nvPr/>
                  </p:nvSpPr>
                  <p:spPr>
                    <a:xfrm>
                      <a:off x="9124950" y="3452512"/>
                      <a:ext cx="504825" cy="328887"/>
                    </a:xfrm>
                    <a:prstGeom prst="rect">
                      <a:avLst/>
                    </a:prstGeom>
                    <a:noFill/>
                  </p:spPr>
                  <p:txBody>
                    <a:bodyPr wrap="square" rtlCol="0">
                      <a:spAutoFit/>
                    </a:bodyPr>
                    <a:lstStyle/>
                    <a:p>
                      <a:pPr>
                        <a:buClr>
                          <a:srgbClr val="CC9900"/>
                        </a:buClr>
                        <a:buFont typeface="Wingdings" pitchFamily="2" charset="2"/>
                        <a:buNone/>
                      </a:pPr>
                      <a:r>
                        <a:rPr lang="zh-CN" altLang="en-US" sz="1000" dirty="0" smtClean="0">
                          <a:solidFill>
                            <a:srgbClr val="FFFFFF"/>
                          </a:solidFill>
                          <a:latin typeface="华文细黑" panose="02010600040101010101" pitchFamily="2" charset="-122"/>
                          <a:ea typeface="华文细黑" panose="02010600040101010101" pitchFamily="2" charset="-122"/>
                        </a:rPr>
                        <a:t>延迟</a:t>
                      </a:r>
                      <a:endParaRPr lang="zh-CN" altLang="en-US" sz="1000" dirty="0">
                        <a:solidFill>
                          <a:srgbClr val="FFFFFF"/>
                        </a:solidFill>
                        <a:latin typeface="华文细黑" panose="02010600040101010101" pitchFamily="2" charset="-122"/>
                        <a:ea typeface="华文细黑" panose="02010600040101010101" pitchFamily="2" charset="-122"/>
                      </a:endParaRPr>
                    </a:p>
                  </p:txBody>
                </p:sp>
              </p:grpSp>
            </p:grpSp>
            <p:sp>
              <p:nvSpPr>
                <p:cNvPr id="444" name="右大括号 443"/>
                <p:cNvSpPr/>
                <p:nvPr/>
              </p:nvSpPr>
              <p:spPr bwMode="auto">
                <a:xfrm rot="16200000">
                  <a:off x="6532732" y="1664548"/>
                  <a:ext cx="138140" cy="356953"/>
                </a:xfrm>
                <a:prstGeom prst="rightBrace">
                  <a:avLst>
                    <a:gd name="adj1" fmla="val 8333"/>
                    <a:gd name="adj2" fmla="val 50000"/>
                  </a:avLst>
                </a:prstGeom>
                <a:noFill/>
                <a:ln w="12700" cap="flat" cmpd="sng" algn="ctr">
                  <a:solidFill>
                    <a:schemeClr val="tx1"/>
                  </a:solidFill>
                  <a:prstDash val="solid"/>
                  <a:round/>
                  <a:headEnd type="none" w="med" len="med"/>
                  <a:tailEnd type="none" w="med" len="med"/>
                </a:ln>
                <a:effectLst/>
              </p:spPr>
              <p:txBody>
                <a:bodyPr rtlCol="0" anchor="ctr"/>
                <a:lstStyle/>
                <a:p>
                  <a:pPr algn="ctr">
                    <a:buClr>
                      <a:srgbClr val="CC9900"/>
                    </a:buClr>
                    <a:buFont typeface="Wingdings" pitchFamily="2" charset="2"/>
                    <a:buChar char="n"/>
                  </a:pPr>
                  <a:endParaRPr lang="zh-CN" altLang="en-US" b="1" dirty="0">
                    <a:solidFill>
                      <a:srgbClr val="000000"/>
                    </a:solidFill>
                    <a:latin typeface="华文细黑" panose="02010600040101010101" pitchFamily="2" charset="-122"/>
                    <a:ea typeface="华文细黑" panose="02010600040101010101" pitchFamily="2" charset="-122"/>
                  </a:endParaRPr>
                </a:p>
              </p:txBody>
            </p:sp>
            <p:grpSp>
              <p:nvGrpSpPr>
                <p:cNvPr id="446" name="组合 445"/>
                <p:cNvGrpSpPr/>
                <p:nvPr/>
              </p:nvGrpSpPr>
              <p:grpSpPr>
                <a:xfrm>
                  <a:off x="4210010" y="2178601"/>
                  <a:ext cx="4590293" cy="1360142"/>
                  <a:chOff x="6507067" y="2522524"/>
                  <a:chExt cx="5353050" cy="1510450"/>
                </a:xfrm>
              </p:grpSpPr>
              <p:sp>
                <p:nvSpPr>
                  <p:cNvPr id="447" name="矩形 446"/>
                  <p:cNvSpPr/>
                  <p:nvPr/>
                </p:nvSpPr>
                <p:spPr bwMode="auto">
                  <a:xfrm>
                    <a:off x="6507067" y="2522524"/>
                    <a:ext cx="5353050" cy="1485234"/>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48" name="圆角矩形 447"/>
                  <p:cNvSpPr/>
                  <p:nvPr/>
                </p:nvSpPr>
                <p:spPr bwMode="auto">
                  <a:xfrm>
                    <a:off x="7214144" y="3263686"/>
                    <a:ext cx="612000" cy="223545"/>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r>
                      <a:rPr lang="en-US" altLang="zh-CN" sz="1000" dirty="0" smtClean="0">
                        <a:solidFill>
                          <a:srgbClr val="000000"/>
                        </a:solidFill>
                        <a:latin typeface="华文细黑" panose="02010600040101010101" pitchFamily="2" charset="-122"/>
                        <a:ea typeface="华文细黑" panose="02010600040101010101" pitchFamily="2" charset="-122"/>
                      </a:rPr>
                      <a:t>CPU-1</a:t>
                    </a:r>
                    <a:endParaRPr lang="zh-CN" altLang="en-US" sz="1100" dirty="0" smtClean="0">
                      <a:solidFill>
                        <a:srgbClr val="000000"/>
                      </a:solidFill>
                      <a:latin typeface="华文细黑" panose="02010600040101010101" pitchFamily="2" charset="-122"/>
                      <a:ea typeface="华文细黑" panose="02010600040101010101" pitchFamily="2" charset="-122"/>
                    </a:endParaRPr>
                  </a:p>
                </p:txBody>
              </p:sp>
              <p:sp>
                <p:nvSpPr>
                  <p:cNvPr id="449" name="圆角矩形 448"/>
                  <p:cNvSpPr/>
                  <p:nvPr/>
                </p:nvSpPr>
                <p:spPr bwMode="auto">
                  <a:xfrm>
                    <a:off x="7985669" y="3263686"/>
                    <a:ext cx="612000" cy="223545"/>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r>
                      <a:rPr lang="en-US" altLang="zh-CN" sz="1000" dirty="0" smtClean="0">
                        <a:solidFill>
                          <a:srgbClr val="000000"/>
                        </a:solidFill>
                        <a:latin typeface="华文细黑" panose="02010600040101010101" pitchFamily="2" charset="-122"/>
                        <a:ea typeface="华文细黑" panose="02010600040101010101" pitchFamily="2" charset="-122"/>
                      </a:rPr>
                      <a:t>CPU-2</a:t>
                    </a:r>
                    <a:endParaRPr lang="zh-CN" altLang="en-US" sz="1100" dirty="0" smtClean="0">
                      <a:solidFill>
                        <a:srgbClr val="000000"/>
                      </a:solidFill>
                      <a:latin typeface="华文细黑" panose="02010600040101010101" pitchFamily="2" charset="-122"/>
                      <a:ea typeface="华文细黑" panose="02010600040101010101" pitchFamily="2" charset="-122"/>
                    </a:endParaRPr>
                  </a:p>
                </p:txBody>
              </p:sp>
              <p:sp>
                <p:nvSpPr>
                  <p:cNvPr id="450" name="圆角矩形 449"/>
                  <p:cNvSpPr/>
                  <p:nvPr/>
                </p:nvSpPr>
                <p:spPr bwMode="auto">
                  <a:xfrm>
                    <a:off x="8757194" y="3263686"/>
                    <a:ext cx="612000" cy="223545"/>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r>
                      <a:rPr lang="en-US" altLang="zh-CN" sz="1000" dirty="0" smtClean="0">
                        <a:solidFill>
                          <a:srgbClr val="000000"/>
                        </a:solidFill>
                        <a:latin typeface="华文细黑" panose="02010600040101010101" pitchFamily="2" charset="-122"/>
                        <a:ea typeface="华文细黑" panose="02010600040101010101" pitchFamily="2" charset="-122"/>
                      </a:rPr>
                      <a:t>CPU-3</a:t>
                    </a:r>
                    <a:endParaRPr lang="zh-CN" altLang="en-US" sz="1100" dirty="0" smtClean="0">
                      <a:solidFill>
                        <a:srgbClr val="000000"/>
                      </a:solidFill>
                      <a:latin typeface="华文细黑" panose="02010600040101010101" pitchFamily="2" charset="-122"/>
                      <a:ea typeface="华文细黑" panose="02010600040101010101" pitchFamily="2" charset="-122"/>
                    </a:endParaRPr>
                  </a:p>
                </p:txBody>
              </p:sp>
              <p:sp>
                <p:nvSpPr>
                  <p:cNvPr id="451" name="圆角矩形 450"/>
                  <p:cNvSpPr/>
                  <p:nvPr/>
                </p:nvSpPr>
                <p:spPr bwMode="auto">
                  <a:xfrm>
                    <a:off x="9566819" y="3263686"/>
                    <a:ext cx="612000" cy="223545"/>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r>
                      <a:rPr lang="en-US" altLang="zh-CN" sz="1000" dirty="0" smtClean="0">
                        <a:solidFill>
                          <a:srgbClr val="000000"/>
                        </a:solidFill>
                        <a:latin typeface="华文细黑" panose="02010600040101010101" pitchFamily="2" charset="-122"/>
                        <a:ea typeface="华文细黑" panose="02010600040101010101" pitchFamily="2" charset="-122"/>
                      </a:rPr>
                      <a:t>CPU-4</a:t>
                    </a:r>
                    <a:endParaRPr lang="zh-CN" altLang="en-US" sz="1000" dirty="0" smtClean="0">
                      <a:solidFill>
                        <a:srgbClr val="000000"/>
                      </a:solidFill>
                      <a:latin typeface="华文细黑" panose="02010600040101010101" pitchFamily="2" charset="-122"/>
                      <a:ea typeface="华文细黑" panose="02010600040101010101" pitchFamily="2" charset="-122"/>
                    </a:endParaRPr>
                  </a:p>
                </p:txBody>
              </p:sp>
              <p:sp>
                <p:nvSpPr>
                  <p:cNvPr id="452" name="圆角矩形 451"/>
                  <p:cNvSpPr/>
                  <p:nvPr/>
                </p:nvSpPr>
                <p:spPr bwMode="auto">
                  <a:xfrm>
                    <a:off x="10357394" y="3263686"/>
                    <a:ext cx="612000" cy="223545"/>
                  </a:xfrm>
                  <a:prstGeom prst="roundRect">
                    <a:avLst/>
                  </a:prstGeom>
                  <a:solidFill>
                    <a:srgbClr val="92D05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ctr" anchorCtr="1" compatLnSpc="1">
                    <a:prstTxWarp prst="textNoShape">
                      <a:avLst/>
                    </a:prstTxWarp>
                    <a:noAutofit/>
                  </a:bodyPr>
                  <a:lstStyle/>
                  <a:p>
                    <a:pPr algn="ctr" defTabSz="877888" eaLnBrk="0" hangingPunct="0"/>
                    <a:r>
                      <a:rPr lang="en-US" altLang="zh-CN" sz="1000" dirty="0" smtClean="0">
                        <a:solidFill>
                          <a:srgbClr val="000000"/>
                        </a:solidFill>
                        <a:latin typeface="华文细黑" panose="02010600040101010101" pitchFamily="2" charset="-122"/>
                        <a:ea typeface="华文细黑" panose="02010600040101010101" pitchFamily="2" charset="-122"/>
                      </a:rPr>
                      <a:t>CPU-5</a:t>
                    </a:r>
                    <a:endParaRPr lang="zh-CN" altLang="en-US" sz="1100" dirty="0" smtClean="0">
                      <a:solidFill>
                        <a:srgbClr val="000000"/>
                      </a:solidFill>
                      <a:latin typeface="华文细黑" panose="02010600040101010101" pitchFamily="2" charset="-122"/>
                      <a:ea typeface="华文细黑" panose="02010600040101010101" pitchFamily="2" charset="-122"/>
                    </a:endParaRPr>
                  </a:p>
                </p:txBody>
              </p:sp>
              <p:cxnSp>
                <p:nvCxnSpPr>
                  <p:cNvPr id="453" name="直接连接符 452"/>
                  <p:cNvCxnSpPr/>
                  <p:nvPr/>
                </p:nvCxnSpPr>
                <p:spPr bwMode="auto">
                  <a:xfrm>
                    <a:off x="7030942" y="3208325"/>
                    <a:ext cx="4176000" cy="0"/>
                  </a:xfrm>
                  <a:prstGeom prst="line">
                    <a:avLst/>
                  </a:prstGeom>
                  <a:noFill/>
                  <a:ln w="12700" cap="flat" cmpd="sng" algn="ctr">
                    <a:solidFill>
                      <a:schemeClr val="tx1"/>
                    </a:solidFill>
                    <a:prstDash val="solid"/>
                    <a:round/>
                    <a:headEnd type="none" w="med" len="med"/>
                    <a:tailEnd type="none" w="med" len="med"/>
                  </a:ln>
                  <a:effectLst/>
                </p:spPr>
              </p:cxnSp>
              <p:sp>
                <p:nvSpPr>
                  <p:cNvPr id="454" name="下箭头 453"/>
                  <p:cNvSpPr/>
                  <p:nvPr/>
                </p:nvSpPr>
                <p:spPr bwMode="auto">
                  <a:xfrm>
                    <a:off x="7240492" y="2617775"/>
                    <a:ext cx="542925" cy="590550"/>
                  </a:xfrm>
                  <a:prstGeom prst="downArrow">
                    <a:avLst>
                      <a:gd name="adj1" fmla="val 50000"/>
                      <a:gd name="adj2" fmla="val 27193"/>
                    </a:avLst>
                  </a:prstGeom>
                  <a:no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55" name="下箭头 454"/>
                  <p:cNvSpPr/>
                  <p:nvPr/>
                </p:nvSpPr>
                <p:spPr bwMode="auto">
                  <a:xfrm>
                    <a:off x="7992967" y="2608250"/>
                    <a:ext cx="542925" cy="590550"/>
                  </a:xfrm>
                  <a:prstGeom prst="downArrow">
                    <a:avLst>
                      <a:gd name="adj1" fmla="val 50000"/>
                      <a:gd name="adj2" fmla="val 27193"/>
                    </a:avLst>
                  </a:prstGeom>
                  <a:no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56" name="下箭头 455"/>
                  <p:cNvSpPr/>
                  <p:nvPr/>
                </p:nvSpPr>
                <p:spPr bwMode="auto">
                  <a:xfrm>
                    <a:off x="8774017" y="2617775"/>
                    <a:ext cx="542925" cy="590550"/>
                  </a:xfrm>
                  <a:prstGeom prst="downArrow">
                    <a:avLst>
                      <a:gd name="adj1" fmla="val 50000"/>
                      <a:gd name="adj2" fmla="val 27193"/>
                    </a:avLst>
                  </a:prstGeom>
                  <a:no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57" name="下箭头 456"/>
                  <p:cNvSpPr/>
                  <p:nvPr/>
                </p:nvSpPr>
                <p:spPr bwMode="auto">
                  <a:xfrm>
                    <a:off x="9602692" y="2608250"/>
                    <a:ext cx="542925" cy="590550"/>
                  </a:xfrm>
                  <a:prstGeom prst="downArrow">
                    <a:avLst>
                      <a:gd name="adj1" fmla="val 50000"/>
                      <a:gd name="adj2" fmla="val 27193"/>
                    </a:avLst>
                  </a:prstGeom>
                  <a:no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58" name="下箭头 457"/>
                  <p:cNvSpPr/>
                  <p:nvPr/>
                </p:nvSpPr>
                <p:spPr bwMode="auto">
                  <a:xfrm>
                    <a:off x="10355167" y="2598725"/>
                    <a:ext cx="542925" cy="590550"/>
                  </a:xfrm>
                  <a:prstGeom prst="downArrow">
                    <a:avLst>
                      <a:gd name="adj1" fmla="val 50000"/>
                      <a:gd name="adj2" fmla="val 27193"/>
                    </a:avLst>
                  </a:prstGeom>
                  <a:no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59" name="矩形 458"/>
                  <p:cNvSpPr/>
                  <p:nvPr/>
                </p:nvSpPr>
                <p:spPr bwMode="auto">
                  <a:xfrm rot="16200000">
                    <a:off x="7488161" y="2918636"/>
                    <a:ext cx="59018" cy="159858"/>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60" name="矩形 459"/>
                  <p:cNvSpPr/>
                  <p:nvPr/>
                </p:nvSpPr>
                <p:spPr bwMode="auto">
                  <a:xfrm rot="16200000">
                    <a:off x="7488161" y="2832754"/>
                    <a:ext cx="59018" cy="159858"/>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61" name="矩形 460"/>
                  <p:cNvSpPr/>
                  <p:nvPr/>
                </p:nvSpPr>
                <p:spPr bwMode="auto">
                  <a:xfrm rot="16200000">
                    <a:off x="7488161" y="2746872"/>
                    <a:ext cx="59018" cy="159858"/>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62" name="矩形 461"/>
                  <p:cNvSpPr/>
                  <p:nvPr/>
                </p:nvSpPr>
                <p:spPr bwMode="auto">
                  <a:xfrm rot="16200000">
                    <a:off x="7488163" y="2668797"/>
                    <a:ext cx="59018" cy="159858"/>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63" name="矩形 462"/>
                  <p:cNvSpPr/>
                  <p:nvPr/>
                </p:nvSpPr>
                <p:spPr bwMode="auto">
                  <a:xfrm rot="16200000">
                    <a:off x="7488163" y="2582915"/>
                    <a:ext cx="59018" cy="159858"/>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64" name="TextBox 403"/>
                  <p:cNvSpPr txBox="1"/>
                  <p:nvPr/>
                </p:nvSpPr>
                <p:spPr>
                  <a:xfrm>
                    <a:off x="6565793" y="2992040"/>
                    <a:ext cx="670191" cy="273431"/>
                  </a:xfrm>
                  <a:prstGeom prst="rect">
                    <a:avLst/>
                  </a:prstGeom>
                  <a:noFill/>
                </p:spPr>
                <p:txBody>
                  <a:bodyPr wrap="square" rtlCol="0">
                    <a:spAutoFit/>
                  </a:bodyPr>
                  <a:lstStyle/>
                  <a:p>
                    <a:pPr>
                      <a:buClr>
                        <a:srgbClr val="CC9900"/>
                      </a:buClr>
                      <a:buFont typeface="Wingdings" pitchFamily="2" charset="2"/>
                      <a:buNone/>
                    </a:pPr>
                    <a:r>
                      <a:rPr lang="zh-CN" altLang="en-US" sz="1000" dirty="0" smtClean="0">
                        <a:solidFill>
                          <a:srgbClr val="000000"/>
                        </a:solidFill>
                        <a:latin typeface="华文细黑" panose="02010600040101010101" pitchFamily="2" charset="-122"/>
                        <a:ea typeface="华文细黑" panose="02010600040101010101" pitchFamily="2" charset="-122"/>
                      </a:rPr>
                      <a:t>同步点</a:t>
                    </a:r>
                    <a:endParaRPr lang="zh-CN" altLang="en-US" sz="1000" dirty="0">
                      <a:solidFill>
                        <a:srgbClr val="000000"/>
                      </a:solidFill>
                      <a:latin typeface="华文细黑" panose="02010600040101010101" pitchFamily="2" charset="-122"/>
                      <a:ea typeface="华文细黑" panose="02010600040101010101" pitchFamily="2" charset="-122"/>
                    </a:endParaRPr>
                  </a:p>
                </p:txBody>
              </p:sp>
              <p:sp>
                <p:nvSpPr>
                  <p:cNvPr id="465" name="TextBox 404"/>
                  <p:cNvSpPr txBox="1"/>
                  <p:nvPr/>
                </p:nvSpPr>
                <p:spPr>
                  <a:xfrm>
                    <a:off x="6567029" y="3520291"/>
                    <a:ext cx="5191124" cy="512683"/>
                  </a:xfrm>
                  <a:prstGeom prst="rect">
                    <a:avLst/>
                  </a:prstGeom>
                  <a:noFill/>
                </p:spPr>
                <p:txBody>
                  <a:bodyPr wrap="square" rtlCol="0">
                    <a:spAutoFit/>
                  </a:bodyPr>
                  <a:lstStyle/>
                  <a:p>
                    <a:pPr>
                      <a:buClr>
                        <a:srgbClr val="CC9900"/>
                      </a:buClr>
                      <a:buFont typeface="Wingdings" pitchFamily="2" charset="2"/>
                      <a:buNone/>
                    </a:pPr>
                    <a:r>
                      <a:rPr lang="zh-CN" altLang="en-US" sz="1200" dirty="0" smtClean="0">
                        <a:solidFill>
                          <a:srgbClr val="000000"/>
                        </a:solidFill>
                        <a:latin typeface="华文细黑" panose="02010600040101010101" pitchFamily="2" charset="-122"/>
                        <a:ea typeface="华文细黑" panose="02010600040101010101" pitchFamily="2" charset="-122"/>
                      </a:rPr>
                      <a:t>多处理器视角：同步并行计算模型下，最慢的数据到达拖累整体计算性能</a:t>
                    </a:r>
                    <a:endParaRPr lang="zh-CN" altLang="en-US" sz="1200" dirty="0">
                      <a:solidFill>
                        <a:srgbClr val="000000"/>
                      </a:solidFill>
                      <a:latin typeface="华文细黑" panose="02010600040101010101" pitchFamily="2" charset="-122"/>
                      <a:ea typeface="华文细黑" panose="02010600040101010101" pitchFamily="2" charset="-122"/>
                    </a:endParaRPr>
                  </a:p>
                </p:txBody>
              </p:sp>
              <p:sp>
                <p:nvSpPr>
                  <p:cNvPr id="466" name="矩形 465"/>
                  <p:cNvSpPr/>
                  <p:nvPr/>
                </p:nvSpPr>
                <p:spPr bwMode="auto">
                  <a:xfrm rot="16200000">
                    <a:off x="8240636" y="2756397"/>
                    <a:ext cx="59018" cy="159858"/>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67" name="矩形 466"/>
                  <p:cNvSpPr/>
                  <p:nvPr/>
                </p:nvSpPr>
                <p:spPr bwMode="auto">
                  <a:xfrm rot="16200000">
                    <a:off x="8240638" y="2678322"/>
                    <a:ext cx="59018" cy="159858"/>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68" name="矩形 467"/>
                  <p:cNvSpPr/>
                  <p:nvPr/>
                </p:nvSpPr>
                <p:spPr bwMode="auto">
                  <a:xfrm rot="16200000">
                    <a:off x="8240638" y="2592440"/>
                    <a:ext cx="59018" cy="159858"/>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69" name="矩形 468"/>
                  <p:cNvSpPr/>
                  <p:nvPr/>
                </p:nvSpPr>
                <p:spPr bwMode="auto">
                  <a:xfrm rot="16200000">
                    <a:off x="9841127" y="2687847"/>
                    <a:ext cx="59018" cy="159858"/>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70" name="矩形 469"/>
                  <p:cNvSpPr/>
                  <p:nvPr/>
                </p:nvSpPr>
                <p:spPr bwMode="auto">
                  <a:xfrm rot="16200000">
                    <a:off x="9841127" y="2601965"/>
                    <a:ext cx="59018" cy="159858"/>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71" name="矩形 470"/>
                  <p:cNvSpPr/>
                  <p:nvPr/>
                </p:nvSpPr>
                <p:spPr bwMode="auto">
                  <a:xfrm rot="16200000">
                    <a:off x="10609049" y="2601965"/>
                    <a:ext cx="59018" cy="159858"/>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72" name="左大括号 471"/>
                  <p:cNvSpPr/>
                  <p:nvPr/>
                </p:nvSpPr>
                <p:spPr bwMode="auto">
                  <a:xfrm rot="10800000">
                    <a:off x="10790090" y="2729825"/>
                    <a:ext cx="108000" cy="288000"/>
                  </a:xfrm>
                  <a:prstGeom prst="leftBrace">
                    <a:avLst/>
                  </a:prstGeom>
                  <a:noFill/>
                  <a:ln w="12700" cap="flat" cmpd="sng" algn="ctr">
                    <a:solidFill>
                      <a:srgbClr val="C00000"/>
                    </a:solidFill>
                    <a:prstDash val="solid"/>
                    <a:round/>
                    <a:headEnd type="none" w="med" len="med"/>
                    <a:tailEnd type="none" w="med" len="med"/>
                  </a:ln>
                  <a:effectLst/>
                </p:spPr>
                <p:txBody>
                  <a:bodyPr rtlCol="0" anchor="ctr"/>
                  <a:lstStyle/>
                  <a:p>
                    <a:pPr algn="ctr">
                      <a:buClr>
                        <a:srgbClr val="CC9900"/>
                      </a:buClr>
                      <a:buFont typeface="Wingdings" pitchFamily="2" charset="2"/>
                      <a:buChar char="n"/>
                    </a:pPr>
                    <a:endParaRPr lang="zh-CN" altLang="en-US" b="1" dirty="0">
                      <a:solidFill>
                        <a:srgbClr val="000000"/>
                      </a:solidFill>
                      <a:latin typeface="华文细黑" panose="02010600040101010101" pitchFamily="2" charset="-122"/>
                      <a:ea typeface="华文细黑" panose="02010600040101010101" pitchFamily="2" charset="-122"/>
                    </a:endParaRPr>
                  </a:p>
                </p:txBody>
              </p:sp>
              <p:sp>
                <p:nvSpPr>
                  <p:cNvPr id="473" name="矩形 472"/>
                  <p:cNvSpPr/>
                  <p:nvPr/>
                </p:nvSpPr>
                <p:spPr bwMode="auto">
                  <a:xfrm rot="16200000">
                    <a:off x="9021686" y="2928161"/>
                    <a:ext cx="59018" cy="159858"/>
                  </a:xfrm>
                  <a:prstGeom prst="rect">
                    <a:avLst/>
                  </a:prstGeom>
                  <a:noFill/>
                  <a:ln w="9525" cap="flat" cmpd="sng" algn="ctr">
                    <a:solidFill>
                      <a:srgbClr val="0070C0"/>
                    </a:solidFill>
                    <a:prstDash val="dash"/>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74" name="矩形 473"/>
                  <p:cNvSpPr/>
                  <p:nvPr/>
                </p:nvSpPr>
                <p:spPr bwMode="auto">
                  <a:xfrm rot="16200000">
                    <a:off x="9021686" y="2842279"/>
                    <a:ext cx="59018" cy="159858"/>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75" name="矩形 474"/>
                  <p:cNvSpPr/>
                  <p:nvPr/>
                </p:nvSpPr>
                <p:spPr bwMode="auto">
                  <a:xfrm rot="16200000">
                    <a:off x="9021686" y="2756397"/>
                    <a:ext cx="59018" cy="159858"/>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76" name="矩形 475"/>
                  <p:cNvSpPr/>
                  <p:nvPr/>
                </p:nvSpPr>
                <p:spPr bwMode="auto">
                  <a:xfrm rot="16200000">
                    <a:off x="9021688" y="2678322"/>
                    <a:ext cx="59018" cy="159858"/>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77" name="矩形 476"/>
                  <p:cNvSpPr/>
                  <p:nvPr/>
                </p:nvSpPr>
                <p:spPr bwMode="auto">
                  <a:xfrm rot="16200000">
                    <a:off x="9021688" y="2592440"/>
                    <a:ext cx="59018" cy="159858"/>
                  </a:xfrm>
                  <a:prstGeom prst="rect">
                    <a:avLst/>
                  </a:prstGeom>
                  <a:solidFill>
                    <a:srgbClr val="00B0F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78" name="TextBox 434"/>
                  <p:cNvSpPr txBox="1"/>
                  <p:nvPr/>
                </p:nvSpPr>
                <p:spPr>
                  <a:xfrm>
                    <a:off x="10840653" y="2640001"/>
                    <a:ext cx="974437" cy="444326"/>
                  </a:xfrm>
                  <a:prstGeom prst="rect">
                    <a:avLst/>
                  </a:prstGeom>
                  <a:noFill/>
                </p:spPr>
                <p:txBody>
                  <a:bodyPr wrap="square" rtlCol="0">
                    <a:spAutoFit/>
                  </a:bodyPr>
                  <a:lstStyle/>
                  <a:p>
                    <a:pPr>
                      <a:buClr>
                        <a:srgbClr val="CC9900"/>
                      </a:buClr>
                      <a:buFont typeface="Wingdings" pitchFamily="2" charset="2"/>
                      <a:buNone/>
                    </a:pPr>
                    <a:r>
                      <a:rPr lang="zh-CN" altLang="en-US" sz="1000" dirty="0" smtClean="0">
                        <a:solidFill>
                          <a:srgbClr val="C00000"/>
                        </a:solidFill>
                        <a:latin typeface="华文细黑" panose="02010600040101010101" pitchFamily="2" charset="-122"/>
                        <a:ea typeface="华文细黑" panose="02010600040101010101" pitchFamily="2" charset="-122"/>
                      </a:rPr>
                      <a:t>网络迟滞拖累整体性能</a:t>
                    </a:r>
                    <a:endParaRPr lang="zh-CN" altLang="en-US" sz="1000" dirty="0">
                      <a:solidFill>
                        <a:srgbClr val="C00000"/>
                      </a:solidFill>
                      <a:latin typeface="华文细黑" panose="02010600040101010101" pitchFamily="2" charset="-122"/>
                      <a:ea typeface="华文细黑" panose="02010600040101010101" pitchFamily="2" charset="-122"/>
                    </a:endParaRPr>
                  </a:p>
                </p:txBody>
              </p:sp>
              <p:sp>
                <p:nvSpPr>
                  <p:cNvPr id="479" name="矩形 478"/>
                  <p:cNvSpPr/>
                  <p:nvPr/>
                </p:nvSpPr>
                <p:spPr bwMode="auto">
                  <a:xfrm rot="16200000">
                    <a:off x="8240901" y="2932496"/>
                    <a:ext cx="59018" cy="159858"/>
                  </a:xfrm>
                  <a:prstGeom prst="rect">
                    <a:avLst/>
                  </a:prstGeom>
                  <a:noFill/>
                  <a:ln w="9525" cap="flat" cmpd="sng" algn="ctr">
                    <a:solidFill>
                      <a:srgbClr val="0070C0"/>
                    </a:solidFill>
                    <a:prstDash val="dash"/>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80" name="矩形 479"/>
                  <p:cNvSpPr/>
                  <p:nvPr/>
                </p:nvSpPr>
                <p:spPr bwMode="auto">
                  <a:xfrm rot="16200000">
                    <a:off x="8240901" y="2846614"/>
                    <a:ext cx="59018" cy="159858"/>
                  </a:xfrm>
                  <a:prstGeom prst="rect">
                    <a:avLst/>
                  </a:prstGeom>
                  <a:noFill/>
                  <a:ln w="9525" cap="flat" cmpd="sng" algn="ctr">
                    <a:solidFill>
                      <a:srgbClr val="0070C0"/>
                    </a:solidFill>
                    <a:prstDash val="dash"/>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81" name="矩形 480"/>
                  <p:cNvSpPr/>
                  <p:nvPr/>
                </p:nvSpPr>
                <p:spPr bwMode="auto">
                  <a:xfrm rot="16200000">
                    <a:off x="9843353" y="2853996"/>
                    <a:ext cx="59018" cy="159858"/>
                  </a:xfrm>
                  <a:prstGeom prst="rect">
                    <a:avLst/>
                  </a:prstGeom>
                  <a:noFill/>
                  <a:ln w="9525" cap="flat" cmpd="sng" algn="ctr">
                    <a:solidFill>
                      <a:srgbClr val="0070C0"/>
                    </a:solidFill>
                    <a:prstDash val="dash"/>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82" name="矩形 481"/>
                  <p:cNvSpPr/>
                  <p:nvPr/>
                </p:nvSpPr>
                <p:spPr bwMode="auto">
                  <a:xfrm rot="16200000">
                    <a:off x="9843353" y="2768114"/>
                    <a:ext cx="59018" cy="159858"/>
                  </a:xfrm>
                  <a:prstGeom prst="rect">
                    <a:avLst/>
                  </a:prstGeom>
                  <a:noFill/>
                  <a:ln w="9525" cap="flat" cmpd="sng" algn="ctr">
                    <a:solidFill>
                      <a:srgbClr val="0070C0"/>
                    </a:solidFill>
                    <a:prstDash val="dash"/>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83" name="矩形 482"/>
                  <p:cNvSpPr/>
                  <p:nvPr/>
                </p:nvSpPr>
                <p:spPr bwMode="auto">
                  <a:xfrm rot="16200000">
                    <a:off x="9838741" y="2941744"/>
                    <a:ext cx="59018" cy="159858"/>
                  </a:xfrm>
                  <a:prstGeom prst="rect">
                    <a:avLst/>
                  </a:prstGeom>
                  <a:noFill/>
                  <a:ln w="9525" cap="flat" cmpd="sng" algn="ctr">
                    <a:solidFill>
                      <a:srgbClr val="0070C0"/>
                    </a:solidFill>
                    <a:prstDash val="dash"/>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84" name="矩形 483"/>
                  <p:cNvSpPr/>
                  <p:nvPr/>
                </p:nvSpPr>
                <p:spPr bwMode="auto">
                  <a:xfrm rot="16200000">
                    <a:off x="10609049" y="2784732"/>
                    <a:ext cx="59018" cy="159858"/>
                  </a:xfrm>
                  <a:prstGeom prst="rect">
                    <a:avLst/>
                  </a:prstGeom>
                  <a:noFill/>
                  <a:ln w="9525" cap="flat" cmpd="sng" algn="ctr">
                    <a:solidFill>
                      <a:srgbClr val="0070C0"/>
                    </a:solidFill>
                    <a:prstDash val="dash"/>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85" name="矩形 484"/>
                  <p:cNvSpPr/>
                  <p:nvPr/>
                </p:nvSpPr>
                <p:spPr bwMode="auto">
                  <a:xfrm rot="16200000">
                    <a:off x="10609049" y="2698850"/>
                    <a:ext cx="59018" cy="159858"/>
                  </a:xfrm>
                  <a:prstGeom prst="rect">
                    <a:avLst/>
                  </a:prstGeom>
                  <a:noFill/>
                  <a:ln w="9525" cap="flat" cmpd="sng" algn="ctr">
                    <a:solidFill>
                      <a:srgbClr val="0070C0"/>
                    </a:solidFill>
                    <a:prstDash val="dash"/>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86" name="矩形 485"/>
                  <p:cNvSpPr/>
                  <p:nvPr/>
                </p:nvSpPr>
                <p:spPr bwMode="auto">
                  <a:xfrm rot="16200000">
                    <a:off x="10609049" y="2872480"/>
                    <a:ext cx="59018" cy="159858"/>
                  </a:xfrm>
                  <a:prstGeom prst="rect">
                    <a:avLst/>
                  </a:prstGeom>
                  <a:noFill/>
                  <a:ln w="9525" cap="flat" cmpd="sng" algn="ctr">
                    <a:solidFill>
                      <a:srgbClr val="0070C0"/>
                    </a:solidFill>
                    <a:prstDash val="dash"/>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487" name="矩形 486"/>
                  <p:cNvSpPr/>
                  <p:nvPr/>
                </p:nvSpPr>
                <p:spPr bwMode="auto">
                  <a:xfrm rot="16200000">
                    <a:off x="10609049" y="2950992"/>
                    <a:ext cx="59018" cy="159858"/>
                  </a:xfrm>
                  <a:prstGeom prst="rect">
                    <a:avLst/>
                  </a:prstGeom>
                  <a:noFill/>
                  <a:ln w="9525" cap="flat" cmpd="sng" algn="ctr">
                    <a:solidFill>
                      <a:srgbClr val="0070C0"/>
                    </a:solidFill>
                    <a:prstDash val="dash"/>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grpSp>
          </p:grpSp>
        </p:grpSp>
        <p:grpSp>
          <p:nvGrpSpPr>
            <p:cNvPr id="503" name="组合 502"/>
            <p:cNvGrpSpPr/>
            <p:nvPr/>
          </p:nvGrpSpPr>
          <p:grpSpPr>
            <a:xfrm>
              <a:off x="8628212" y="660934"/>
              <a:ext cx="3164967" cy="2630077"/>
              <a:chOff x="8466287" y="904969"/>
              <a:chExt cx="3164967" cy="2630077"/>
            </a:xfrm>
          </p:grpSpPr>
          <p:pic>
            <p:nvPicPr>
              <p:cNvPr id="498" name="图片 497"/>
              <p:cNvPicPr>
                <a:picLocks noChangeAspect="1"/>
              </p:cNvPicPr>
              <p:nvPr/>
            </p:nvPicPr>
            <p:blipFill>
              <a:blip r:embed="rId3"/>
              <a:stretch>
                <a:fillRect/>
              </a:stretch>
            </p:blipFill>
            <p:spPr>
              <a:xfrm>
                <a:off x="8466287" y="904969"/>
                <a:ext cx="2409825" cy="1379418"/>
              </a:xfrm>
              <a:prstGeom prst="rect">
                <a:avLst/>
              </a:prstGeom>
            </p:spPr>
          </p:pic>
          <p:pic>
            <p:nvPicPr>
              <p:cNvPr id="499" name="图片 498"/>
              <p:cNvPicPr>
                <a:picLocks noChangeAspect="1"/>
              </p:cNvPicPr>
              <p:nvPr/>
            </p:nvPicPr>
            <p:blipFill>
              <a:blip r:embed="rId4"/>
              <a:stretch>
                <a:fillRect/>
              </a:stretch>
            </p:blipFill>
            <p:spPr>
              <a:xfrm>
                <a:off x="8518314" y="2241171"/>
                <a:ext cx="2308679" cy="1293875"/>
              </a:xfrm>
              <a:prstGeom prst="rect">
                <a:avLst/>
              </a:prstGeom>
            </p:spPr>
          </p:pic>
          <p:sp>
            <p:nvSpPr>
              <p:cNvPr id="500" name="矩形 499"/>
              <p:cNvSpPr/>
              <p:nvPr/>
            </p:nvSpPr>
            <p:spPr bwMode="auto">
              <a:xfrm>
                <a:off x="8476559" y="905219"/>
                <a:ext cx="3154695" cy="2612463"/>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501" name="TextBox 603"/>
              <p:cNvSpPr txBox="1"/>
              <p:nvPr/>
            </p:nvSpPr>
            <p:spPr>
              <a:xfrm>
                <a:off x="10826993" y="1001780"/>
                <a:ext cx="769679" cy="707886"/>
              </a:xfrm>
              <a:prstGeom prst="rect">
                <a:avLst/>
              </a:prstGeom>
              <a:noFill/>
            </p:spPr>
            <p:txBody>
              <a:bodyPr wrap="square" rtlCol="0">
                <a:spAutoFit/>
              </a:bodyPr>
              <a:lstStyle/>
              <a:p>
                <a:pPr>
                  <a:buClr>
                    <a:srgbClr val="CC9900"/>
                  </a:buClr>
                  <a:buFont typeface="Wingdings" pitchFamily="2" charset="2"/>
                  <a:buNone/>
                </a:pPr>
                <a:r>
                  <a:rPr lang="en-US" altLang="zh-CN" sz="1000" dirty="0" smtClean="0">
                    <a:solidFill>
                      <a:srgbClr val="000000"/>
                    </a:solidFill>
                    <a:latin typeface="华文细黑" panose="02010600040101010101" pitchFamily="2" charset="-122"/>
                    <a:ea typeface="华文细黑" panose="02010600040101010101" pitchFamily="2" charset="-122"/>
                  </a:rPr>
                  <a:t>Google </a:t>
                </a:r>
                <a:r>
                  <a:rPr lang="en-US" altLang="zh-CN" sz="1000" dirty="0" err="1" smtClean="0">
                    <a:solidFill>
                      <a:srgbClr val="000000"/>
                    </a:solidFill>
                    <a:latin typeface="华文细黑" panose="02010600040101010101" pitchFamily="2" charset="-122"/>
                    <a:ea typeface="华文细黑" panose="02010600040101010101" pitchFamily="2" charset="-122"/>
                  </a:rPr>
                  <a:t>AlphaGo</a:t>
                </a:r>
                <a:r>
                  <a:rPr lang="zh-CN" altLang="en-US" sz="1000" dirty="0" smtClean="0">
                    <a:solidFill>
                      <a:srgbClr val="000000"/>
                    </a:solidFill>
                    <a:latin typeface="华文细黑" panose="02010600040101010101" pitchFamily="2" charset="-122"/>
                    <a:ea typeface="华文细黑" panose="02010600040101010101" pitchFamily="2" charset="-122"/>
                  </a:rPr>
                  <a:t>并行计算模型</a:t>
                </a:r>
                <a:endParaRPr lang="zh-CN" altLang="en-US" sz="1000" dirty="0">
                  <a:solidFill>
                    <a:srgbClr val="000000"/>
                  </a:solidFill>
                  <a:latin typeface="华文细黑" panose="02010600040101010101" pitchFamily="2" charset="-122"/>
                  <a:ea typeface="华文细黑" panose="02010600040101010101" pitchFamily="2" charset="-122"/>
                </a:endParaRPr>
              </a:p>
            </p:txBody>
          </p:sp>
          <p:sp>
            <p:nvSpPr>
              <p:cNvPr id="502" name="TextBox 604"/>
              <p:cNvSpPr txBox="1"/>
              <p:nvPr/>
            </p:nvSpPr>
            <p:spPr>
              <a:xfrm>
                <a:off x="10671126" y="2296455"/>
                <a:ext cx="952276" cy="1015663"/>
              </a:xfrm>
              <a:prstGeom prst="rect">
                <a:avLst/>
              </a:prstGeom>
              <a:noFill/>
            </p:spPr>
            <p:txBody>
              <a:bodyPr wrap="square" rtlCol="0">
                <a:spAutoFit/>
              </a:bodyPr>
              <a:lstStyle/>
              <a:p>
                <a:pPr>
                  <a:buClr>
                    <a:srgbClr val="CC9900"/>
                  </a:buClr>
                  <a:buFont typeface="Wingdings" pitchFamily="2" charset="2"/>
                  <a:buNone/>
                </a:pPr>
                <a:r>
                  <a:rPr lang="zh-CN" altLang="en-US" sz="1000" dirty="0" smtClean="0">
                    <a:solidFill>
                      <a:srgbClr val="000000"/>
                    </a:solidFill>
                    <a:latin typeface="华文细黑" panose="02010600040101010101" pitchFamily="2" charset="-122"/>
                    <a:ea typeface="华文细黑" panose="02010600040101010101" pitchFamily="2" charset="-122"/>
                  </a:rPr>
                  <a:t>受限于网络性能，单纯增加处理器数量并不能带来总体计算性能的线性提升</a:t>
                </a:r>
                <a:endParaRPr lang="zh-CN" altLang="en-US" sz="1000" dirty="0">
                  <a:solidFill>
                    <a:srgbClr val="000000"/>
                  </a:solidFill>
                  <a:latin typeface="华文细黑" panose="02010600040101010101" pitchFamily="2" charset="-122"/>
                  <a:ea typeface="华文细黑" panose="02010600040101010101" pitchFamily="2" charset="-122"/>
                </a:endParaRPr>
              </a:p>
            </p:txBody>
          </p:sp>
        </p:grpSp>
        <p:sp>
          <p:nvSpPr>
            <p:cNvPr id="504" name="文本框 503"/>
            <p:cNvSpPr txBox="1"/>
            <p:nvPr/>
          </p:nvSpPr>
          <p:spPr>
            <a:xfrm>
              <a:off x="4471498" y="3262899"/>
              <a:ext cx="2525050" cy="338554"/>
            </a:xfrm>
            <a:prstGeom prst="rect">
              <a:avLst/>
            </a:prstGeom>
            <a:noFill/>
          </p:spPr>
          <p:txBody>
            <a:bodyPr wrap="none" rtlCol="0">
              <a:spAutoFit/>
            </a:bodyPr>
            <a:lstStyle/>
            <a:p>
              <a:pPr marL="285750" indent="-285750">
                <a:buFont typeface="Wingdings" panose="05000000000000000000" pitchFamily="2" charset="2"/>
                <a:buChar char="l"/>
              </a:pPr>
              <a:r>
                <a:rPr lang="zh-CN" altLang="en-US" sz="1600" b="1" dirty="0" smtClean="0">
                  <a:solidFill>
                    <a:schemeClr val="accent2"/>
                  </a:solidFill>
                  <a:latin typeface="华文细黑" panose="02010600040101010101" pitchFamily="2" charset="-122"/>
                  <a:ea typeface="华文细黑" panose="02010600040101010101" pitchFamily="2" charset="-122"/>
                </a:rPr>
                <a:t>计算云化需要无损网络</a:t>
              </a:r>
              <a:endParaRPr lang="zh-CN" altLang="en-US" sz="1600" b="1" dirty="0">
                <a:solidFill>
                  <a:schemeClr val="accent2"/>
                </a:solidFill>
                <a:latin typeface="华文细黑" panose="02010600040101010101" pitchFamily="2" charset="-122"/>
                <a:ea typeface="华文细黑" panose="02010600040101010101" pitchFamily="2" charset="-122"/>
              </a:endParaRPr>
            </a:p>
          </p:txBody>
        </p:sp>
        <p:grpSp>
          <p:nvGrpSpPr>
            <p:cNvPr id="629" name="组合 628"/>
            <p:cNvGrpSpPr/>
            <p:nvPr/>
          </p:nvGrpSpPr>
          <p:grpSpPr>
            <a:xfrm>
              <a:off x="252302" y="3576140"/>
              <a:ext cx="4168921" cy="3032594"/>
              <a:chOff x="252302" y="3763140"/>
              <a:chExt cx="3656969" cy="3032594"/>
            </a:xfrm>
          </p:grpSpPr>
          <p:grpSp>
            <p:nvGrpSpPr>
              <p:cNvPr id="561" name="组合 560"/>
              <p:cNvGrpSpPr/>
              <p:nvPr/>
            </p:nvGrpSpPr>
            <p:grpSpPr>
              <a:xfrm>
                <a:off x="648625" y="4026498"/>
                <a:ext cx="2059049" cy="293374"/>
                <a:chOff x="383528" y="4189081"/>
                <a:chExt cx="2059049" cy="293374"/>
              </a:xfrm>
            </p:grpSpPr>
            <p:sp>
              <p:nvSpPr>
                <p:cNvPr id="507" name="矩形 506"/>
                <p:cNvSpPr/>
                <p:nvPr/>
              </p:nvSpPr>
              <p:spPr>
                <a:xfrm>
                  <a:off x="383528" y="4215733"/>
                  <a:ext cx="2059049" cy="246509"/>
                </a:xfrm>
                <a:prstGeom prst="rect">
                  <a:avLst/>
                </a:prstGeom>
                <a:solidFill>
                  <a:schemeClr val="bg2">
                    <a:lumMod val="20000"/>
                    <a:lumOff val="80000"/>
                  </a:schemeClr>
                </a:solidFill>
                <a:ln w="254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zh-CN" altLang="en-US" sz="1600" kern="0">
                    <a:solidFill>
                      <a:sysClr val="window" lastClr="FFFFFF"/>
                    </a:solidFill>
                    <a:latin typeface="华文细黑" panose="02010600040101010101" pitchFamily="2" charset="-122"/>
                    <a:ea typeface="华文细黑" panose="02010600040101010101" pitchFamily="2" charset="-122"/>
                  </a:endParaRPr>
                </a:p>
              </p:txBody>
            </p:sp>
            <p:sp>
              <p:nvSpPr>
                <p:cNvPr id="508" name="TextBox 159"/>
                <p:cNvSpPr txBox="1"/>
                <p:nvPr/>
              </p:nvSpPr>
              <p:spPr>
                <a:xfrm>
                  <a:off x="427640" y="4236234"/>
                  <a:ext cx="504056" cy="246221"/>
                </a:xfrm>
                <a:prstGeom prst="rect">
                  <a:avLst/>
                </a:prstGeom>
                <a:noFill/>
              </p:spPr>
              <p:txBody>
                <a:bodyPr wrap="square" rtlCol="0">
                  <a:spAutoFit/>
                </a:bodyPr>
                <a:lstStyle/>
                <a:p>
                  <a:pPr fontAlgn="auto">
                    <a:spcBef>
                      <a:spcPts val="0"/>
                    </a:spcBef>
                    <a:spcAft>
                      <a:spcPts val="0"/>
                    </a:spcAft>
                    <a:defRPr/>
                  </a:pPr>
                  <a:r>
                    <a:rPr lang="en-US" altLang="zh-CN" sz="1000" kern="0" dirty="0" smtClean="0">
                      <a:solidFill>
                        <a:srgbClr val="000000"/>
                      </a:solidFill>
                      <a:latin typeface="华文细黑" panose="02010600040101010101" pitchFamily="2" charset="-122"/>
                      <a:ea typeface="华文细黑" panose="02010600040101010101" pitchFamily="2" charset="-122"/>
                    </a:rPr>
                    <a:t>CPU</a:t>
                  </a:r>
                  <a:endParaRPr lang="zh-CN" altLang="en-US" sz="1000" kern="0" dirty="0">
                    <a:solidFill>
                      <a:srgbClr val="000000"/>
                    </a:solidFill>
                    <a:latin typeface="华文细黑" panose="02010600040101010101" pitchFamily="2" charset="-122"/>
                    <a:ea typeface="华文细黑" panose="02010600040101010101" pitchFamily="2" charset="-122"/>
                  </a:endParaRPr>
                </a:p>
              </p:txBody>
            </p:sp>
            <p:sp>
              <p:nvSpPr>
                <p:cNvPr id="509" name="TextBox 160"/>
                <p:cNvSpPr txBox="1"/>
                <p:nvPr/>
              </p:nvSpPr>
              <p:spPr>
                <a:xfrm>
                  <a:off x="1938521" y="4233722"/>
                  <a:ext cx="504056" cy="246221"/>
                </a:xfrm>
                <a:prstGeom prst="rect">
                  <a:avLst/>
                </a:prstGeom>
                <a:noFill/>
              </p:spPr>
              <p:txBody>
                <a:bodyPr wrap="square" rtlCol="0">
                  <a:spAutoFit/>
                </a:bodyPr>
                <a:lstStyle/>
                <a:p>
                  <a:pPr fontAlgn="auto">
                    <a:spcBef>
                      <a:spcPts val="0"/>
                    </a:spcBef>
                    <a:spcAft>
                      <a:spcPts val="0"/>
                    </a:spcAft>
                    <a:defRPr/>
                  </a:pPr>
                  <a:r>
                    <a:rPr lang="en-US" altLang="zh-CN" sz="1000" kern="0" dirty="0" smtClean="0">
                      <a:solidFill>
                        <a:srgbClr val="000000"/>
                      </a:solidFill>
                      <a:latin typeface="华文细黑" panose="02010600040101010101" pitchFamily="2" charset="-122"/>
                      <a:ea typeface="华文细黑" panose="02010600040101010101" pitchFamily="2" charset="-122"/>
                    </a:rPr>
                    <a:t>SSD</a:t>
                  </a:r>
                  <a:endParaRPr lang="zh-CN" altLang="en-US" sz="1000" kern="0" dirty="0">
                    <a:solidFill>
                      <a:srgbClr val="000000"/>
                    </a:solidFill>
                    <a:latin typeface="华文细黑" panose="02010600040101010101" pitchFamily="2" charset="-122"/>
                    <a:ea typeface="华文细黑" panose="02010600040101010101" pitchFamily="2" charset="-122"/>
                  </a:endParaRPr>
                </a:p>
              </p:txBody>
            </p:sp>
            <p:cxnSp>
              <p:nvCxnSpPr>
                <p:cNvPr id="510" name="直接连接符 509"/>
                <p:cNvCxnSpPr/>
                <p:nvPr/>
              </p:nvCxnSpPr>
              <p:spPr bwMode="auto">
                <a:xfrm>
                  <a:off x="869595" y="4379020"/>
                  <a:ext cx="1080000" cy="0"/>
                </a:xfrm>
                <a:prstGeom prst="line">
                  <a:avLst/>
                </a:prstGeom>
                <a:noFill/>
                <a:ln w="12700" cap="flat" cmpd="sng" algn="ctr">
                  <a:solidFill>
                    <a:srgbClr val="000066"/>
                  </a:solidFill>
                  <a:prstDash val="solid"/>
                  <a:round/>
                  <a:headEnd type="none" w="med" len="med"/>
                  <a:tailEnd type="none" w="med" len="med"/>
                </a:ln>
                <a:effectLst/>
              </p:spPr>
            </p:cxnSp>
            <p:sp>
              <p:nvSpPr>
                <p:cNvPr id="511" name="TextBox 163"/>
                <p:cNvSpPr txBox="1"/>
                <p:nvPr/>
              </p:nvSpPr>
              <p:spPr>
                <a:xfrm>
                  <a:off x="1201496" y="4189081"/>
                  <a:ext cx="628073" cy="253916"/>
                </a:xfrm>
                <a:prstGeom prst="rect">
                  <a:avLst/>
                </a:prstGeom>
                <a:noFill/>
              </p:spPr>
              <p:txBody>
                <a:bodyPr wrap="square" rtlCol="0">
                  <a:spAutoFit/>
                </a:bodyPr>
                <a:lstStyle/>
                <a:p>
                  <a:pPr>
                    <a:buClr>
                      <a:srgbClr val="CC9900"/>
                    </a:buClr>
                    <a:buFont typeface="Wingdings" pitchFamily="2" charset="2"/>
                    <a:buNone/>
                  </a:pPr>
                  <a:r>
                    <a:rPr lang="en-US" altLang="zh-CN" sz="1000" dirty="0" err="1" smtClean="0">
                      <a:solidFill>
                        <a:srgbClr val="000000"/>
                      </a:solidFill>
                      <a:latin typeface="华文细黑" panose="02010600040101010101" pitchFamily="2" charset="-122"/>
                      <a:ea typeface="华文细黑" panose="02010600040101010101" pitchFamily="2" charset="-122"/>
                    </a:rPr>
                    <a:t>PCIe</a:t>
                  </a:r>
                  <a:endParaRPr lang="zh-CN" altLang="en-US" sz="1000" dirty="0">
                    <a:solidFill>
                      <a:srgbClr val="000000"/>
                    </a:solidFill>
                    <a:latin typeface="华文细黑" panose="02010600040101010101" pitchFamily="2" charset="-122"/>
                    <a:ea typeface="华文细黑" panose="02010600040101010101" pitchFamily="2" charset="-122"/>
                  </a:endParaRPr>
                </a:p>
              </p:txBody>
            </p:sp>
          </p:grpSp>
          <p:sp>
            <p:nvSpPr>
              <p:cNvPr id="512" name="TextBox 229"/>
              <p:cNvSpPr txBox="1"/>
              <p:nvPr/>
            </p:nvSpPr>
            <p:spPr>
              <a:xfrm>
                <a:off x="706794" y="4685681"/>
                <a:ext cx="504056" cy="276999"/>
              </a:xfrm>
              <a:prstGeom prst="rect">
                <a:avLst/>
              </a:prstGeom>
              <a:noFill/>
            </p:spPr>
            <p:txBody>
              <a:bodyPr wrap="square" rtlCol="0">
                <a:spAutoFit/>
              </a:bodyPr>
              <a:lstStyle/>
              <a:p>
                <a:pPr fontAlgn="auto">
                  <a:spcBef>
                    <a:spcPts val="0"/>
                  </a:spcBef>
                  <a:spcAft>
                    <a:spcPts val="0"/>
                  </a:spcAft>
                  <a:defRPr/>
                </a:pPr>
                <a:r>
                  <a:rPr lang="en-US" altLang="zh-CN" sz="1200" kern="0" dirty="0" smtClean="0">
                    <a:solidFill>
                      <a:sysClr val="window" lastClr="FFFFFF"/>
                    </a:solidFill>
                    <a:latin typeface="华文细黑" panose="02010600040101010101" pitchFamily="2" charset="-122"/>
                    <a:ea typeface="华文细黑" panose="02010600040101010101" pitchFamily="2" charset="-122"/>
                  </a:rPr>
                  <a:t>CPU</a:t>
                </a:r>
                <a:endParaRPr lang="zh-CN" altLang="en-US" sz="1200" kern="0" dirty="0">
                  <a:solidFill>
                    <a:sysClr val="window" lastClr="FFFFFF"/>
                  </a:solidFill>
                  <a:latin typeface="华文细黑" panose="02010600040101010101" pitchFamily="2" charset="-122"/>
                  <a:ea typeface="华文细黑" panose="02010600040101010101" pitchFamily="2" charset="-122"/>
                </a:endParaRPr>
              </a:p>
            </p:txBody>
          </p:sp>
          <p:sp>
            <p:nvSpPr>
              <p:cNvPr id="514" name="TextBox 235"/>
              <p:cNvSpPr txBox="1"/>
              <p:nvPr/>
            </p:nvSpPr>
            <p:spPr>
              <a:xfrm>
                <a:off x="711418" y="5082771"/>
                <a:ext cx="504056" cy="276999"/>
              </a:xfrm>
              <a:prstGeom prst="rect">
                <a:avLst/>
              </a:prstGeom>
              <a:noFill/>
            </p:spPr>
            <p:txBody>
              <a:bodyPr wrap="square" rtlCol="0">
                <a:spAutoFit/>
              </a:bodyPr>
              <a:lstStyle/>
              <a:p>
                <a:pPr fontAlgn="auto">
                  <a:spcBef>
                    <a:spcPts val="0"/>
                  </a:spcBef>
                  <a:spcAft>
                    <a:spcPts val="0"/>
                  </a:spcAft>
                  <a:defRPr/>
                </a:pPr>
                <a:r>
                  <a:rPr lang="en-US" altLang="zh-CN" sz="1200" kern="0" dirty="0" smtClean="0">
                    <a:solidFill>
                      <a:sysClr val="window" lastClr="FFFFFF"/>
                    </a:solidFill>
                    <a:latin typeface="华文细黑" panose="02010600040101010101" pitchFamily="2" charset="-122"/>
                    <a:ea typeface="华文细黑" panose="02010600040101010101" pitchFamily="2" charset="-122"/>
                  </a:rPr>
                  <a:t>CPU</a:t>
                </a:r>
                <a:endParaRPr lang="zh-CN" altLang="en-US" sz="1200" kern="0" dirty="0">
                  <a:solidFill>
                    <a:sysClr val="window" lastClr="FFFFFF"/>
                  </a:solidFill>
                  <a:latin typeface="华文细黑" panose="02010600040101010101" pitchFamily="2" charset="-122"/>
                  <a:ea typeface="华文细黑" panose="02010600040101010101" pitchFamily="2" charset="-122"/>
                </a:endParaRPr>
              </a:p>
            </p:txBody>
          </p:sp>
          <p:sp>
            <p:nvSpPr>
              <p:cNvPr id="522" name="TextBox 365"/>
              <p:cNvSpPr txBox="1"/>
              <p:nvPr/>
            </p:nvSpPr>
            <p:spPr>
              <a:xfrm>
                <a:off x="945970" y="5737959"/>
                <a:ext cx="1385455" cy="246221"/>
              </a:xfrm>
              <a:prstGeom prst="rect">
                <a:avLst/>
              </a:prstGeom>
              <a:noFill/>
            </p:spPr>
            <p:txBody>
              <a:bodyPr wrap="square" rtlCol="0">
                <a:spAutoFit/>
              </a:bodyPr>
              <a:lstStyle/>
              <a:p>
                <a:pPr algn="ctr">
                  <a:buClr>
                    <a:srgbClr val="CC9900"/>
                  </a:buClr>
                  <a:buFont typeface="Wingdings" pitchFamily="2" charset="2"/>
                  <a:buNone/>
                </a:pPr>
                <a:r>
                  <a:rPr lang="zh-CN" altLang="en-US" sz="1000" dirty="0" smtClean="0">
                    <a:solidFill>
                      <a:srgbClr val="000000"/>
                    </a:solidFill>
                    <a:latin typeface="华文细黑" panose="02010600040101010101" pitchFamily="2" charset="-122"/>
                    <a:ea typeface="华文细黑" panose="02010600040101010101" pitchFamily="2" charset="-122"/>
                  </a:rPr>
                  <a:t>一次读</a:t>
                </a:r>
                <a:r>
                  <a:rPr lang="en-US" altLang="zh-CN" sz="1000" dirty="0" smtClean="0">
                    <a:solidFill>
                      <a:srgbClr val="000000"/>
                    </a:solidFill>
                    <a:latin typeface="华文细黑" panose="02010600040101010101" pitchFamily="2" charset="-122"/>
                    <a:ea typeface="华文细黑" panose="02010600040101010101" pitchFamily="2" charset="-122"/>
                  </a:rPr>
                  <a:t>/</a:t>
                </a:r>
                <a:r>
                  <a:rPr lang="zh-CN" altLang="en-US" sz="1000" dirty="0" smtClean="0">
                    <a:solidFill>
                      <a:srgbClr val="000000"/>
                    </a:solidFill>
                    <a:latin typeface="华文细黑" panose="02010600040101010101" pitchFamily="2" charset="-122"/>
                    <a:ea typeface="华文细黑" panose="02010600040101010101" pitchFamily="2" charset="-122"/>
                  </a:rPr>
                  <a:t>写操作往返</a:t>
                </a:r>
                <a:endParaRPr lang="zh-CN" altLang="en-US" sz="1000" dirty="0">
                  <a:solidFill>
                    <a:srgbClr val="000000"/>
                  </a:solidFill>
                  <a:latin typeface="华文细黑" panose="02010600040101010101" pitchFamily="2" charset="-122"/>
                  <a:ea typeface="华文细黑" panose="02010600040101010101" pitchFamily="2" charset="-122"/>
                </a:endParaRPr>
              </a:p>
            </p:txBody>
          </p:sp>
          <p:sp>
            <p:nvSpPr>
              <p:cNvPr id="523" name="TextBox 368"/>
              <p:cNvSpPr txBox="1"/>
              <p:nvPr/>
            </p:nvSpPr>
            <p:spPr>
              <a:xfrm>
                <a:off x="284558" y="5955226"/>
                <a:ext cx="3624713" cy="707886"/>
              </a:xfrm>
              <a:prstGeom prst="rect">
                <a:avLst/>
              </a:prstGeom>
              <a:noFill/>
            </p:spPr>
            <p:txBody>
              <a:bodyPr wrap="square" rtlCol="0">
                <a:spAutoFit/>
              </a:bodyPr>
              <a:lstStyle/>
              <a:p>
                <a:pPr>
                  <a:buFont typeface="Wingdings" pitchFamily="2" charset="2"/>
                  <a:buChar char="n"/>
                </a:pPr>
                <a:r>
                  <a:rPr lang="zh-CN" altLang="en-US" sz="1000" dirty="0" smtClean="0">
                    <a:solidFill>
                      <a:srgbClr val="000000"/>
                    </a:solidFill>
                    <a:latin typeface="华文细黑" panose="02010600040101010101" pitchFamily="2" charset="-122"/>
                    <a:ea typeface="华文细黑" panose="02010600040101010101" pitchFamily="2" charset="-122"/>
                  </a:rPr>
                  <a:t>直连存储下</a:t>
                </a:r>
                <a:r>
                  <a:rPr lang="en-US" altLang="zh-CN" sz="1000" dirty="0" smtClean="0">
                    <a:solidFill>
                      <a:srgbClr val="000000"/>
                    </a:solidFill>
                    <a:latin typeface="华文细黑" panose="02010600040101010101" pitchFamily="2" charset="-122"/>
                    <a:ea typeface="华文细黑" panose="02010600040101010101" pitchFamily="2" charset="-122"/>
                  </a:rPr>
                  <a:t>CPU</a:t>
                </a:r>
                <a:r>
                  <a:rPr lang="zh-CN" altLang="en-US" sz="1000" dirty="0" smtClean="0">
                    <a:solidFill>
                      <a:srgbClr val="000000"/>
                    </a:solidFill>
                    <a:latin typeface="华文细黑" panose="02010600040101010101" pitchFamily="2" charset="-122"/>
                    <a:ea typeface="华文细黑" panose="02010600040101010101" pitchFamily="2" charset="-122"/>
                  </a:rPr>
                  <a:t>独享存储。</a:t>
                </a:r>
                <a:r>
                  <a:rPr lang="en-US" altLang="zh-CN" sz="1000" dirty="0" smtClean="0">
                    <a:solidFill>
                      <a:srgbClr val="000000"/>
                    </a:solidFill>
                    <a:latin typeface="华文细黑" panose="02010600040101010101" pitchFamily="2" charset="-122"/>
                    <a:ea typeface="华文细黑" panose="02010600040101010101" pitchFamily="2" charset="-122"/>
                  </a:rPr>
                  <a:t>CPU</a:t>
                </a:r>
                <a:r>
                  <a:rPr lang="zh-CN" altLang="en-US" sz="1000" dirty="0" smtClean="0">
                    <a:solidFill>
                      <a:srgbClr val="000000"/>
                    </a:solidFill>
                    <a:latin typeface="华文细黑" panose="02010600040101010101" pitchFamily="2" charset="-122"/>
                    <a:ea typeface="华文细黑" panose="02010600040101010101" pitchFamily="2" charset="-122"/>
                  </a:rPr>
                  <a:t>、应用和</a:t>
                </a:r>
                <a:r>
                  <a:rPr lang="en-US" altLang="zh-CN" sz="1000" dirty="0" smtClean="0">
                    <a:solidFill>
                      <a:srgbClr val="000000"/>
                    </a:solidFill>
                    <a:latin typeface="华文细黑" panose="02010600040101010101" pitchFamily="2" charset="-122"/>
                    <a:ea typeface="华文细黑" panose="02010600040101010101" pitchFamily="2" charset="-122"/>
                  </a:rPr>
                  <a:t>SSD</a:t>
                </a:r>
                <a:r>
                  <a:rPr lang="zh-CN" altLang="en-US" sz="1000" dirty="0" smtClean="0">
                    <a:solidFill>
                      <a:srgbClr val="000000"/>
                    </a:solidFill>
                    <a:latin typeface="华文细黑" panose="02010600040101010101" pitchFamily="2" charset="-122"/>
                    <a:ea typeface="华文细黑" panose="02010600040101010101" pitchFamily="2" charset="-122"/>
                  </a:rPr>
                  <a:t>资源之间难以达到最佳匹配</a:t>
                </a:r>
                <a:r>
                  <a:rPr lang="en-US" altLang="zh-CN" sz="1000" dirty="0" smtClean="0">
                    <a:solidFill>
                      <a:srgbClr val="000000"/>
                    </a:solidFill>
                    <a:latin typeface="华文细黑" panose="02010600040101010101" pitchFamily="2" charset="-122"/>
                    <a:ea typeface="华文细黑" panose="02010600040101010101" pitchFamily="2" charset="-122"/>
                  </a:rPr>
                  <a:t>(FB</a:t>
                </a:r>
                <a:r>
                  <a:rPr lang="zh-CN" altLang="en-US" sz="1000" dirty="0" smtClean="0">
                    <a:solidFill>
                      <a:srgbClr val="000000"/>
                    </a:solidFill>
                    <a:latin typeface="华文细黑" panose="02010600040101010101" pitchFamily="2" charset="-122"/>
                    <a:ea typeface="华文细黑" panose="02010600040101010101" pitchFamily="2" charset="-122"/>
                  </a:rPr>
                  <a:t>有</a:t>
                </a:r>
                <a:r>
                  <a:rPr lang="en-US" altLang="zh-CN" sz="1000" dirty="0" smtClean="0">
                    <a:solidFill>
                      <a:srgbClr val="000000"/>
                    </a:solidFill>
                    <a:latin typeface="华文细黑" panose="02010600040101010101" pitchFamily="2" charset="-122"/>
                    <a:ea typeface="华文细黑" panose="02010600040101010101" pitchFamily="2" charset="-122"/>
                  </a:rPr>
                  <a:t>200+</a:t>
                </a:r>
                <a:r>
                  <a:rPr lang="zh-CN" altLang="en-US" sz="1000" dirty="0" smtClean="0">
                    <a:solidFill>
                      <a:srgbClr val="000000"/>
                    </a:solidFill>
                    <a:latin typeface="华文细黑" panose="02010600040101010101" pitchFamily="2" charset="-122"/>
                    <a:ea typeface="华文细黑" panose="02010600040101010101" pitchFamily="2" charset="-122"/>
                  </a:rPr>
                  <a:t>种业务，只有</a:t>
                </a:r>
                <a:r>
                  <a:rPr lang="en-US" altLang="zh-CN" sz="1000" dirty="0" smtClean="0">
                    <a:solidFill>
                      <a:srgbClr val="000000"/>
                    </a:solidFill>
                    <a:latin typeface="华文细黑" panose="02010600040101010101" pitchFamily="2" charset="-122"/>
                    <a:ea typeface="华文细黑" panose="02010600040101010101" pitchFamily="2" charset="-122"/>
                  </a:rPr>
                  <a:t>5</a:t>
                </a:r>
                <a:r>
                  <a:rPr lang="zh-CN" altLang="en-US" sz="1000" dirty="0" smtClean="0">
                    <a:solidFill>
                      <a:srgbClr val="000000"/>
                    </a:solidFill>
                    <a:latin typeface="华文细黑" panose="02010600040101010101" pitchFamily="2" charset="-122"/>
                    <a:ea typeface="华文细黑" panose="02010600040101010101" pitchFamily="2" charset="-122"/>
                  </a:rPr>
                  <a:t>种服务器配置</a:t>
                </a:r>
                <a:r>
                  <a:rPr lang="en-US" altLang="zh-CN" sz="1000" dirty="0" smtClean="0">
                    <a:solidFill>
                      <a:srgbClr val="000000"/>
                    </a:solidFill>
                    <a:latin typeface="华文细黑" panose="02010600040101010101" pitchFamily="2" charset="-122"/>
                    <a:ea typeface="华文细黑" panose="02010600040101010101" pitchFamily="2" charset="-122"/>
                  </a:rPr>
                  <a:t>) </a:t>
                </a:r>
                <a:r>
                  <a:rPr lang="zh-CN" altLang="en-US" sz="1000" dirty="0" smtClean="0">
                    <a:solidFill>
                      <a:srgbClr val="000000"/>
                    </a:solidFill>
                    <a:latin typeface="华文细黑" panose="02010600040101010101" pitchFamily="2" charset="-122"/>
                    <a:ea typeface="华文细黑" panose="02010600040101010101" pitchFamily="2" charset="-122"/>
                  </a:rPr>
                  <a:t>，会造成</a:t>
                </a:r>
                <a:r>
                  <a:rPr lang="en-US" altLang="zh-CN" sz="1000" dirty="0" smtClean="0">
                    <a:solidFill>
                      <a:srgbClr val="000000"/>
                    </a:solidFill>
                    <a:latin typeface="华文细黑" panose="02010600040101010101" pitchFamily="2" charset="-122"/>
                    <a:ea typeface="华文细黑" panose="02010600040101010101" pitchFamily="2" charset="-122"/>
                  </a:rPr>
                  <a:t>SSD</a:t>
                </a:r>
                <a:r>
                  <a:rPr lang="zh-CN" altLang="en-US" sz="1000" dirty="0" smtClean="0">
                    <a:solidFill>
                      <a:srgbClr val="000000"/>
                    </a:solidFill>
                    <a:latin typeface="华文细黑" panose="02010600040101010101" pitchFamily="2" charset="-122"/>
                    <a:ea typeface="华文细黑" panose="02010600040101010101" pitchFamily="2" charset="-122"/>
                  </a:rPr>
                  <a:t>资源空闲</a:t>
                </a:r>
                <a:endParaRPr lang="en-US" altLang="zh-CN" sz="1000" dirty="0" smtClean="0">
                  <a:solidFill>
                    <a:srgbClr val="000000"/>
                  </a:solidFill>
                  <a:latin typeface="华文细黑" panose="02010600040101010101" pitchFamily="2" charset="-122"/>
                  <a:ea typeface="华文细黑" panose="02010600040101010101" pitchFamily="2" charset="-122"/>
                </a:endParaRPr>
              </a:p>
              <a:p>
                <a:pPr>
                  <a:buFont typeface="Wingdings" pitchFamily="2" charset="2"/>
                  <a:buChar char="n"/>
                </a:pPr>
                <a:r>
                  <a:rPr lang="zh-CN" altLang="en-US" sz="1000" dirty="0" smtClean="0">
                    <a:solidFill>
                      <a:srgbClr val="000000"/>
                    </a:solidFill>
                    <a:latin typeface="华文细黑" panose="02010600040101010101" pitchFamily="2" charset="-122"/>
                    <a:ea typeface="华文细黑" panose="02010600040101010101" pitchFamily="2" charset="-122"/>
                  </a:rPr>
                  <a:t>百度云计算中</a:t>
                </a:r>
                <a:r>
                  <a:rPr lang="en-US" altLang="zh-CN" sz="1000" dirty="0" smtClean="0">
                    <a:solidFill>
                      <a:srgbClr val="000000"/>
                    </a:solidFill>
                    <a:latin typeface="华文细黑" panose="02010600040101010101" pitchFamily="2" charset="-122"/>
                    <a:ea typeface="华文细黑" panose="02010600040101010101" pitchFamily="2" charset="-122"/>
                  </a:rPr>
                  <a:t>SSD</a:t>
                </a:r>
                <a:r>
                  <a:rPr lang="zh-CN" altLang="en-US" sz="1000" dirty="0" smtClean="0">
                    <a:solidFill>
                      <a:srgbClr val="000000"/>
                    </a:solidFill>
                    <a:latin typeface="华文细黑" panose="02010600040101010101" pitchFamily="2" charset="-122"/>
                    <a:ea typeface="华文细黑" panose="02010600040101010101" pitchFamily="2" charset="-122"/>
                  </a:rPr>
                  <a:t>的平均利用率只有</a:t>
                </a:r>
                <a:r>
                  <a:rPr lang="en-US" altLang="zh-CN" sz="1000" dirty="0" smtClean="0">
                    <a:solidFill>
                      <a:srgbClr val="000000"/>
                    </a:solidFill>
                    <a:latin typeface="华文细黑" panose="02010600040101010101" pitchFamily="2" charset="-122"/>
                    <a:ea typeface="华文细黑" panose="02010600040101010101" pitchFamily="2" charset="-122"/>
                  </a:rPr>
                  <a:t>40%</a:t>
                </a:r>
                <a:r>
                  <a:rPr lang="zh-CN" altLang="en-US" sz="1000" dirty="0" smtClean="0">
                    <a:solidFill>
                      <a:srgbClr val="000000"/>
                    </a:solidFill>
                    <a:latin typeface="华文细黑" panose="02010600040101010101" pitchFamily="2" charset="-122"/>
                    <a:ea typeface="华文细黑" panose="02010600040101010101" pitchFamily="2" charset="-122"/>
                  </a:rPr>
                  <a:t>，</a:t>
                </a:r>
                <a:r>
                  <a:rPr lang="en-US" altLang="zh-CN" sz="1000" dirty="0" smtClean="0">
                    <a:solidFill>
                      <a:srgbClr val="000000"/>
                    </a:solidFill>
                    <a:latin typeface="华文细黑" panose="02010600040101010101" pitchFamily="2" charset="-122"/>
                    <a:ea typeface="华文细黑" panose="02010600040101010101" pitchFamily="2" charset="-122"/>
                  </a:rPr>
                  <a:t>FB</a:t>
                </a:r>
                <a:r>
                  <a:rPr lang="zh-CN" altLang="en-US" sz="1000" dirty="0" smtClean="0">
                    <a:solidFill>
                      <a:srgbClr val="000000"/>
                    </a:solidFill>
                    <a:latin typeface="华文细黑" panose="02010600040101010101" pitchFamily="2" charset="-122"/>
                    <a:ea typeface="华文细黑" panose="02010600040101010101" pitchFamily="2" charset="-122"/>
                  </a:rPr>
                  <a:t>半年周期的</a:t>
                </a:r>
                <a:r>
                  <a:rPr lang="en-US" altLang="zh-CN" sz="1000" dirty="0" smtClean="0">
                    <a:solidFill>
                      <a:srgbClr val="000000"/>
                    </a:solidFill>
                    <a:latin typeface="华文细黑" panose="02010600040101010101" pitchFamily="2" charset="-122"/>
                    <a:ea typeface="华文细黑" panose="02010600040101010101" pitchFamily="2" charset="-122"/>
                  </a:rPr>
                  <a:t>SSD</a:t>
                </a:r>
                <a:r>
                  <a:rPr lang="zh-CN" altLang="en-US" sz="1000" dirty="0" smtClean="0">
                    <a:solidFill>
                      <a:srgbClr val="000000"/>
                    </a:solidFill>
                    <a:latin typeface="华文细黑" panose="02010600040101010101" pitchFamily="2" charset="-122"/>
                    <a:ea typeface="华文细黑" panose="02010600040101010101" pitchFamily="2" charset="-122"/>
                  </a:rPr>
                  <a:t>利用率实际统计呈现相似结果</a:t>
                </a:r>
                <a:endParaRPr lang="zh-CN" altLang="en-US" sz="1000" dirty="0">
                  <a:solidFill>
                    <a:srgbClr val="000000"/>
                  </a:solidFill>
                  <a:latin typeface="华文细黑" panose="02010600040101010101" pitchFamily="2" charset="-122"/>
                  <a:ea typeface="华文细黑" panose="02010600040101010101" pitchFamily="2" charset="-122"/>
                </a:endParaRPr>
              </a:p>
            </p:txBody>
          </p:sp>
          <p:sp>
            <p:nvSpPr>
              <p:cNvPr id="524" name="矩形 523"/>
              <p:cNvSpPr/>
              <p:nvPr/>
            </p:nvSpPr>
            <p:spPr bwMode="auto">
              <a:xfrm>
                <a:off x="252302" y="3783519"/>
                <a:ext cx="3617039" cy="3012215"/>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525" name="TextBox 381"/>
              <p:cNvSpPr txBox="1"/>
              <p:nvPr/>
            </p:nvSpPr>
            <p:spPr>
              <a:xfrm>
                <a:off x="609035" y="3763140"/>
                <a:ext cx="2609850" cy="276999"/>
              </a:xfrm>
              <a:prstGeom prst="rect">
                <a:avLst/>
              </a:prstGeom>
              <a:noFill/>
            </p:spPr>
            <p:txBody>
              <a:bodyPr wrap="square" rtlCol="0">
                <a:spAutoFit/>
              </a:bodyPr>
              <a:lstStyle/>
              <a:p>
                <a:pPr algn="ctr">
                  <a:buClr>
                    <a:srgbClr val="CC9900"/>
                  </a:buClr>
                  <a:buFont typeface="Wingdings" pitchFamily="2" charset="2"/>
                  <a:buNone/>
                </a:pPr>
                <a:r>
                  <a:rPr lang="zh-CN" altLang="en-US" sz="1200" dirty="0" smtClean="0">
                    <a:solidFill>
                      <a:srgbClr val="000000"/>
                    </a:solidFill>
                    <a:latin typeface="华文细黑" panose="02010600040101010101" pitchFamily="2" charset="-122"/>
                    <a:ea typeface="华文细黑" panose="02010600040101010101" pitchFamily="2" charset="-122"/>
                  </a:rPr>
                  <a:t>直连存储存在存储资源浪费</a:t>
                </a:r>
                <a:endParaRPr lang="zh-CN" altLang="en-US" sz="1200" dirty="0">
                  <a:solidFill>
                    <a:srgbClr val="000000"/>
                  </a:solidFill>
                  <a:latin typeface="华文细黑" panose="02010600040101010101" pitchFamily="2" charset="-122"/>
                  <a:ea typeface="华文细黑" panose="02010600040101010101" pitchFamily="2" charset="-122"/>
                </a:endParaRPr>
              </a:p>
            </p:txBody>
          </p:sp>
          <p:sp>
            <p:nvSpPr>
              <p:cNvPr id="506" name="矩形 505"/>
              <p:cNvSpPr/>
              <p:nvPr/>
            </p:nvSpPr>
            <p:spPr bwMode="auto">
              <a:xfrm>
                <a:off x="2371529" y="4354407"/>
                <a:ext cx="1025192" cy="1519405"/>
              </a:xfrm>
              <a:prstGeom prst="rect">
                <a:avLst/>
              </a:prstGeom>
              <a:solidFill>
                <a:schemeClr val="accent1">
                  <a:lumMod val="50000"/>
                </a:schemeClr>
              </a:solidFill>
              <a:effectLst/>
            </p:spPr>
            <p:txBody>
              <a:bodyPr lIns="114164" tIns="114164" rIns="114164" bIns="152217" anchor="t" anchorCtr="0">
                <a:noAutofit/>
              </a:bodyPr>
              <a:lstStyle/>
              <a:p>
                <a:pPr defTabSz="913210" fontAlgn="auto">
                  <a:spcBef>
                    <a:spcPts val="0"/>
                  </a:spcBef>
                  <a:spcAft>
                    <a:spcPts val="0"/>
                  </a:spcAft>
                  <a:buFont typeface="Wingdings" pitchFamily="2" charset="2"/>
                  <a:buNone/>
                  <a:defRPr/>
                </a:pPr>
                <a:endParaRPr lang="zh-CN" altLang="en-US" sz="1000" kern="0" spc="-40" dirty="0" smtClean="0">
                  <a:solidFill>
                    <a:srgbClr val="FFFFFF"/>
                  </a:solidFill>
                  <a:latin typeface="华文细黑" panose="02010600040101010101" pitchFamily="2" charset="-122"/>
                  <a:ea typeface="华文细黑" panose="02010600040101010101" pitchFamily="2" charset="-122"/>
                  <a:cs typeface="Segoe UI" pitchFamily="34" charset="0"/>
                </a:endParaRPr>
              </a:p>
            </p:txBody>
          </p:sp>
          <p:cxnSp>
            <p:nvCxnSpPr>
              <p:cNvPr id="513" name="直接连接符 512"/>
              <p:cNvCxnSpPr/>
              <p:nvPr/>
            </p:nvCxnSpPr>
            <p:spPr bwMode="auto">
              <a:xfrm>
                <a:off x="1131555" y="4531788"/>
                <a:ext cx="1080000" cy="0"/>
              </a:xfrm>
              <a:prstGeom prst="line">
                <a:avLst/>
              </a:prstGeom>
              <a:noFill/>
              <a:ln w="12700" cap="flat" cmpd="sng" algn="ctr">
                <a:solidFill>
                  <a:schemeClr val="bg1"/>
                </a:solidFill>
                <a:prstDash val="solid"/>
                <a:round/>
                <a:headEnd type="none" w="med" len="med"/>
                <a:tailEnd type="none" w="med" len="med"/>
              </a:ln>
              <a:effectLst/>
            </p:spPr>
          </p:cxnSp>
          <p:cxnSp>
            <p:nvCxnSpPr>
              <p:cNvPr id="515" name="直接连接符 514"/>
              <p:cNvCxnSpPr/>
              <p:nvPr/>
            </p:nvCxnSpPr>
            <p:spPr bwMode="auto">
              <a:xfrm>
                <a:off x="1136179" y="4928878"/>
                <a:ext cx="1080000" cy="0"/>
              </a:xfrm>
              <a:prstGeom prst="line">
                <a:avLst/>
              </a:prstGeom>
              <a:noFill/>
              <a:ln w="12700" cap="flat" cmpd="sng" algn="ctr">
                <a:solidFill>
                  <a:schemeClr val="bg1"/>
                </a:solidFill>
                <a:prstDash val="solid"/>
                <a:round/>
                <a:headEnd type="none" w="med" len="med"/>
                <a:tailEnd type="none" w="med" len="med"/>
              </a:ln>
              <a:effectLst/>
            </p:spPr>
          </p:cxnSp>
          <p:grpSp>
            <p:nvGrpSpPr>
              <p:cNvPr id="516" name="组合 515"/>
              <p:cNvGrpSpPr/>
              <p:nvPr/>
            </p:nvGrpSpPr>
            <p:grpSpPr>
              <a:xfrm>
                <a:off x="870105" y="4335356"/>
                <a:ext cx="1577624" cy="1593171"/>
                <a:chOff x="906968" y="2352764"/>
                <a:chExt cx="1249859" cy="2723260"/>
              </a:xfrm>
            </p:grpSpPr>
            <p:cxnSp>
              <p:nvCxnSpPr>
                <p:cNvPr id="532" name="直接连接符 531"/>
                <p:cNvCxnSpPr/>
                <p:nvPr/>
              </p:nvCxnSpPr>
              <p:spPr>
                <a:xfrm flipH="1">
                  <a:off x="906968" y="2352764"/>
                  <a:ext cx="9466" cy="2723260"/>
                </a:xfrm>
                <a:prstGeom prst="line">
                  <a:avLst/>
                </a:prstGeom>
                <a:noFill/>
                <a:ln w="28575" cap="flat" cmpd="sng" algn="ctr">
                  <a:solidFill>
                    <a:sysClr val="windowText" lastClr="000000"/>
                  </a:solidFill>
                  <a:prstDash val="solid"/>
                  <a:headEnd type="none" w="med" len="med"/>
                  <a:tailEnd type="triangle" w="med" len="med"/>
                </a:ln>
                <a:effectLst/>
              </p:spPr>
            </p:cxnSp>
            <p:cxnSp>
              <p:nvCxnSpPr>
                <p:cNvPr id="533" name="直接连接符 532"/>
                <p:cNvCxnSpPr/>
                <p:nvPr/>
              </p:nvCxnSpPr>
              <p:spPr>
                <a:xfrm flipH="1">
                  <a:off x="2147361" y="2352764"/>
                  <a:ext cx="9466" cy="2723260"/>
                </a:xfrm>
                <a:prstGeom prst="line">
                  <a:avLst/>
                </a:prstGeom>
                <a:noFill/>
                <a:ln w="28575" cap="flat" cmpd="sng" algn="ctr">
                  <a:solidFill>
                    <a:sysClr val="windowText" lastClr="000000"/>
                  </a:solidFill>
                  <a:prstDash val="solid"/>
                  <a:headEnd type="none" w="med" len="med"/>
                  <a:tailEnd type="triangle" w="med" len="med"/>
                </a:ln>
                <a:effectLst/>
              </p:spPr>
            </p:cxnSp>
            <p:cxnSp>
              <p:nvCxnSpPr>
                <p:cNvPr id="534" name="直接箭头连接符 533"/>
                <p:cNvCxnSpPr/>
                <p:nvPr/>
              </p:nvCxnSpPr>
              <p:spPr>
                <a:xfrm>
                  <a:off x="906968" y="2424772"/>
                  <a:ext cx="1240393" cy="72008"/>
                </a:xfrm>
                <a:prstGeom prst="straightConnector1">
                  <a:avLst/>
                </a:prstGeom>
                <a:noFill/>
                <a:ln w="9525" cap="flat" cmpd="sng" algn="ctr">
                  <a:solidFill>
                    <a:sysClr val="windowText" lastClr="000000"/>
                  </a:solidFill>
                  <a:prstDash val="solid"/>
                  <a:headEnd type="none" w="med" len="med"/>
                  <a:tailEnd type="triangle" w="med" len="med"/>
                </a:ln>
                <a:effectLst/>
              </p:spPr>
            </p:cxnSp>
            <p:cxnSp>
              <p:nvCxnSpPr>
                <p:cNvPr id="535" name="直接箭头连接符 534"/>
                <p:cNvCxnSpPr/>
                <p:nvPr/>
              </p:nvCxnSpPr>
              <p:spPr>
                <a:xfrm flipH="1">
                  <a:off x="906968" y="2496780"/>
                  <a:ext cx="1240393" cy="0"/>
                </a:xfrm>
                <a:prstGeom prst="straightConnector1">
                  <a:avLst/>
                </a:prstGeom>
                <a:noFill/>
                <a:ln w="9525" cap="flat" cmpd="sng" algn="ctr">
                  <a:solidFill>
                    <a:sysClr val="windowText" lastClr="000000"/>
                  </a:solidFill>
                  <a:prstDash val="solid"/>
                  <a:headEnd type="none" w="med" len="med"/>
                  <a:tailEnd type="triangle" w="med" len="med"/>
                </a:ln>
                <a:effectLst/>
              </p:spPr>
            </p:cxnSp>
            <p:cxnSp>
              <p:nvCxnSpPr>
                <p:cNvPr id="536" name="直接箭头连接符 535"/>
                <p:cNvCxnSpPr/>
                <p:nvPr/>
              </p:nvCxnSpPr>
              <p:spPr>
                <a:xfrm>
                  <a:off x="906968" y="2540740"/>
                  <a:ext cx="1240393" cy="72008"/>
                </a:xfrm>
                <a:prstGeom prst="straightConnector1">
                  <a:avLst/>
                </a:prstGeom>
                <a:noFill/>
                <a:ln w="9525" cap="flat" cmpd="sng" algn="ctr">
                  <a:solidFill>
                    <a:sysClr val="windowText" lastClr="000000"/>
                  </a:solidFill>
                  <a:prstDash val="solid"/>
                  <a:headEnd type="none" w="med" len="med"/>
                  <a:tailEnd type="triangle" w="med" len="med"/>
                </a:ln>
                <a:effectLst/>
              </p:spPr>
            </p:cxnSp>
            <p:cxnSp>
              <p:nvCxnSpPr>
                <p:cNvPr id="537" name="直接箭头连接符 536"/>
                <p:cNvCxnSpPr/>
                <p:nvPr/>
              </p:nvCxnSpPr>
              <p:spPr>
                <a:xfrm flipH="1">
                  <a:off x="906968" y="2612748"/>
                  <a:ext cx="1240393" cy="0"/>
                </a:xfrm>
                <a:prstGeom prst="straightConnector1">
                  <a:avLst/>
                </a:prstGeom>
                <a:noFill/>
                <a:ln w="9525" cap="flat" cmpd="sng" algn="ctr">
                  <a:solidFill>
                    <a:sysClr val="windowText" lastClr="000000"/>
                  </a:solidFill>
                  <a:prstDash val="solid"/>
                  <a:headEnd type="none" w="med" len="med"/>
                  <a:tailEnd type="triangle" w="med" len="med"/>
                </a:ln>
                <a:effectLst/>
              </p:spPr>
            </p:cxnSp>
            <p:cxnSp>
              <p:nvCxnSpPr>
                <p:cNvPr id="538" name="直接箭头连接符 537"/>
                <p:cNvCxnSpPr/>
                <p:nvPr/>
              </p:nvCxnSpPr>
              <p:spPr>
                <a:xfrm>
                  <a:off x="906968" y="2937620"/>
                  <a:ext cx="1240393" cy="72008"/>
                </a:xfrm>
                <a:prstGeom prst="straightConnector1">
                  <a:avLst/>
                </a:prstGeom>
                <a:noFill/>
                <a:ln w="9525" cap="flat" cmpd="sng" algn="ctr">
                  <a:solidFill>
                    <a:sysClr val="windowText" lastClr="000000"/>
                  </a:solidFill>
                  <a:prstDash val="solid"/>
                  <a:headEnd type="none" w="med" len="med"/>
                  <a:tailEnd type="triangle" w="med" len="med"/>
                </a:ln>
                <a:effectLst/>
              </p:spPr>
            </p:cxnSp>
            <p:cxnSp>
              <p:nvCxnSpPr>
                <p:cNvPr id="539" name="直接箭头连接符 538"/>
                <p:cNvCxnSpPr/>
                <p:nvPr/>
              </p:nvCxnSpPr>
              <p:spPr>
                <a:xfrm flipH="1">
                  <a:off x="906968" y="3009628"/>
                  <a:ext cx="1240393" cy="0"/>
                </a:xfrm>
                <a:prstGeom prst="straightConnector1">
                  <a:avLst/>
                </a:prstGeom>
                <a:noFill/>
                <a:ln w="9525" cap="flat" cmpd="sng" algn="ctr">
                  <a:solidFill>
                    <a:sysClr val="windowText" lastClr="000000"/>
                  </a:solidFill>
                  <a:prstDash val="solid"/>
                  <a:headEnd type="none" w="med" len="med"/>
                  <a:tailEnd type="triangle" w="med" len="med"/>
                </a:ln>
                <a:effectLst/>
              </p:spPr>
            </p:cxnSp>
            <p:cxnSp>
              <p:nvCxnSpPr>
                <p:cNvPr id="540" name="直接箭头连接符 539"/>
                <p:cNvCxnSpPr/>
                <p:nvPr/>
              </p:nvCxnSpPr>
              <p:spPr>
                <a:xfrm>
                  <a:off x="906968" y="3072844"/>
                  <a:ext cx="1240393" cy="72008"/>
                </a:xfrm>
                <a:prstGeom prst="straightConnector1">
                  <a:avLst/>
                </a:prstGeom>
                <a:noFill/>
                <a:ln w="9525" cap="flat" cmpd="sng" algn="ctr">
                  <a:solidFill>
                    <a:sysClr val="windowText" lastClr="000000"/>
                  </a:solidFill>
                  <a:prstDash val="solid"/>
                  <a:headEnd type="none" w="med" len="med"/>
                  <a:tailEnd type="triangle" w="med" len="med"/>
                </a:ln>
                <a:effectLst/>
              </p:spPr>
            </p:cxnSp>
            <p:cxnSp>
              <p:nvCxnSpPr>
                <p:cNvPr id="541" name="直接箭头连接符 540"/>
                <p:cNvCxnSpPr/>
                <p:nvPr/>
              </p:nvCxnSpPr>
              <p:spPr>
                <a:xfrm flipH="1">
                  <a:off x="906968" y="3144852"/>
                  <a:ext cx="1240393" cy="0"/>
                </a:xfrm>
                <a:prstGeom prst="straightConnector1">
                  <a:avLst/>
                </a:prstGeom>
                <a:noFill/>
                <a:ln w="9525" cap="flat" cmpd="sng" algn="ctr">
                  <a:solidFill>
                    <a:sysClr val="windowText" lastClr="000000"/>
                  </a:solidFill>
                  <a:prstDash val="solid"/>
                  <a:headEnd type="none" w="med" len="med"/>
                  <a:tailEnd type="triangle" w="med" len="med"/>
                </a:ln>
                <a:effectLst/>
              </p:spPr>
            </p:cxnSp>
            <p:cxnSp>
              <p:nvCxnSpPr>
                <p:cNvPr id="542" name="直接箭头连接符 541"/>
                <p:cNvCxnSpPr/>
                <p:nvPr/>
              </p:nvCxnSpPr>
              <p:spPr>
                <a:xfrm>
                  <a:off x="906968" y="3441676"/>
                  <a:ext cx="1240393" cy="72008"/>
                </a:xfrm>
                <a:prstGeom prst="straightConnector1">
                  <a:avLst/>
                </a:prstGeom>
                <a:noFill/>
                <a:ln w="9525" cap="flat" cmpd="sng" algn="ctr">
                  <a:solidFill>
                    <a:sysClr val="windowText" lastClr="000000"/>
                  </a:solidFill>
                  <a:prstDash val="solid"/>
                  <a:headEnd type="none" w="med" len="med"/>
                  <a:tailEnd type="triangle" w="med" len="med"/>
                </a:ln>
                <a:effectLst/>
              </p:spPr>
            </p:cxnSp>
            <p:cxnSp>
              <p:nvCxnSpPr>
                <p:cNvPr id="543" name="直接箭头连接符 542"/>
                <p:cNvCxnSpPr/>
                <p:nvPr/>
              </p:nvCxnSpPr>
              <p:spPr>
                <a:xfrm flipH="1">
                  <a:off x="906968" y="3513684"/>
                  <a:ext cx="1240393" cy="0"/>
                </a:xfrm>
                <a:prstGeom prst="straightConnector1">
                  <a:avLst/>
                </a:prstGeom>
                <a:noFill/>
                <a:ln w="9525" cap="flat" cmpd="sng" algn="ctr">
                  <a:solidFill>
                    <a:sysClr val="windowText" lastClr="000000"/>
                  </a:solidFill>
                  <a:prstDash val="solid"/>
                  <a:headEnd type="none" w="med" len="med"/>
                  <a:tailEnd type="triangle" w="med" len="med"/>
                </a:ln>
                <a:effectLst/>
              </p:spPr>
            </p:cxnSp>
            <p:cxnSp>
              <p:nvCxnSpPr>
                <p:cNvPr id="544" name="直接箭头连接符 543"/>
                <p:cNvCxnSpPr/>
                <p:nvPr/>
              </p:nvCxnSpPr>
              <p:spPr>
                <a:xfrm>
                  <a:off x="906968" y="3576900"/>
                  <a:ext cx="1240393" cy="72008"/>
                </a:xfrm>
                <a:prstGeom prst="straightConnector1">
                  <a:avLst/>
                </a:prstGeom>
                <a:noFill/>
                <a:ln w="9525" cap="flat" cmpd="sng" algn="ctr">
                  <a:solidFill>
                    <a:sysClr val="windowText" lastClr="000000"/>
                  </a:solidFill>
                  <a:prstDash val="solid"/>
                  <a:headEnd type="none" w="med" len="med"/>
                  <a:tailEnd type="triangle" w="med" len="med"/>
                </a:ln>
                <a:effectLst/>
              </p:spPr>
            </p:cxnSp>
            <p:cxnSp>
              <p:nvCxnSpPr>
                <p:cNvPr id="545" name="直接箭头连接符 544"/>
                <p:cNvCxnSpPr/>
                <p:nvPr/>
              </p:nvCxnSpPr>
              <p:spPr>
                <a:xfrm flipH="1">
                  <a:off x="906968" y="3648908"/>
                  <a:ext cx="1240393" cy="0"/>
                </a:xfrm>
                <a:prstGeom prst="straightConnector1">
                  <a:avLst/>
                </a:prstGeom>
                <a:noFill/>
                <a:ln w="9525" cap="flat" cmpd="sng" algn="ctr">
                  <a:solidFill>
                    <a:sysClr val="windowText" lastClr="000000"/>
                  </a:solidFill>
                  <a:prstDash val="solid"/>
                  <a:headEnd type="none" w="med" len="med"/>
                  <a:tailEnd type="triangle" w="med" len="med"/>
                </a:ln>
                <a:effectLst/>
              </p:spPr>
            </p:cxnSp>
            <p:cxnSp>
              <p:nvCxnSpPr>
                <p:cNvPr id="546" name="直接箭头连接符 545"/>
                <p:cNvCxnSpPr/>
                <p:nvPr/>
              </p:nvCxnSpPr>
              <p:spPr>
                <a:xfrm>
                  <a:off x="906968" y="3945732"/>
                  <a:ext cx="1240393" cy="72008"/>
                </a:xfrm>
                <a:prstGeom prst="straightConnector1">
                  <a:avLst/>
                </a:prstGeom>
                <a:noFill/>
                <a:ln w="9525" cap="flat" cmpd="sng" algn="ctr">
                  <a:solidFill>
                    <a:sysClr val="windowText" lastClr="000000"/>
                  </a:solidFill>
                  <a:prstDash val="solid"/>
                  <a:headEnd type="none" w="med" len="med"/>
                  <a:tailEnd type="triangle" w="med" len="med"/>
                </a:ln>
                <a:effectLst/>
              </p:spPr>
            </p:cxnSp>
            <p:cxnSp>
              <p:nvCxnSpPr>
                <p:cNvPr id="547" name="直接箭头连接符 546"/>
                <p:cNvCxnSpPr/>
                <p:nvPr/>
              </p:nvCxnSpPr>
              <p:spPr>
                <a:xfrm flipH="1">
                  <a:off x="906968" y="4017740"/>
                  <a:ext cx="1240393" cy="0"/>
                </a:xfrm>
                <a:prstGeom prst="straightConnector1">
                  <a:avLst/>
                </a:prstGeom>
                <a:noFill/>
                <a:ln w="9525" cap="flat" cmpd="sng" algn="ctr">
                  <a:solidFill>
                    <a:sysClr val="windowText" lastClr="000000"/>
                  </a:solidFill>
                  <a:prstDash val="solid"/>
                  <a:headEnd type="none" w="med" len="med"/>
                  <a:tailEnd type="triangle" w="med" len="med"/>
                </a:ln>
                <a:effectLst/>
              </p:spPr>
            </p:cxnSp>
            <p:cxnSp>
              <p:nvCxnSpPr>
                <p:cNvPr id="548" name="直接箭头连接符 547"/>
                <p:cNvCxnSpPr/>
                <p:nvPr/>
              </p:nvCxnSpPr>
              <p:spPr>
                <a:xfrm>
                  <a:off x="906968" y="4080956"/>
                  <a:ext cx="1240393" cy="72008"/>
                </a:xfrm>
                <a:prstGeom prst="straightConnector1">
                  <a:avLst/>
                </a:prstGeom>
                <a:noFill/>
                <a:ln w="9525" cap="flat" cmpd="sng" algn="ctr">
                  <a:solidFill>
                    <a:sysClr val="windowText" lastClr="000000"/>
                  </a:solidFill>
                  <a:prstDash val="solid"/>
                  <a:headEnd type="none" w="med" len="med"/>
                  <a:tailEnd type="triangle" w="med" len="med"/>
                </a:ln>
                <a:effectLst/>
              </p:spPr>
            </p:cxnSp>
            <p:cxnSp>
              <p:nvCxnSpPr>
                <p:cNvPr id="549" name="直接箭头连接符 548"/>
                <p:cNvCxnSpPr/>
                <p:nvPr/>
              </p:nvCxnSpPr>
              <p:spPr>
                <a:xfrm flipH="1">
                  <a:off x="906968" y="4152964"/>
                  <a:ext cx="1240393" cy="0"/>
                </a:xfrm>
                <a:prstGeom prst="straightConnector1">
                  <a:avLst/>
                </a:prstGeom>
                <a:noFill/>
                <a:ln w="9525" cap="flat" cmpd="sng" algn="ctr">
                  <a:solidFill>
                    <a:sysClr val="windowText" lastClr="000000"/>
                  </a:solidFill>
                  <a:prstDash val="solid"/>
                  <a:headEnd type="none" w="med" len="med"/>
                  <a:tailEnd type="triangle" w="med" len="med"/>
                </a:ln>
                <a:effectLst/>
              </p:spPr>
            </p:cxnSp>
            <p:cxnSp>
              <p:nvCxnSpPr>
                <p:cNvPr id="550" name="直接箭头连接符 549"/>
                <p:cNvCxnSpPr/>
                <p:nvPr/>
              </p:nvCxnSpPr>
              <p:spPr>
                <a:xfrm>
                  <a:off x="906968" y="4593804"/>
                  <a:ext cx="1240393" cy="72008"/>
                </a:xfrm>
                <a:prstGeom prst="straightConnector1">
                  <a:avLst/>
                </a:prstGeom>
                <a:noFill/>
                <a:ln w="9525" cap="flat" cmpd="sng" algn="ctr">
                  <a:solidFill>
                    <a:sysClr val="windowText" lastClr="000000"/>
                  </a:solidFill>
                  <a:prstDash val="solid"/>
                  <a:headEnd type="none" w="med" len="med"/>
                  <a:tailEnd type="triangle" w="med" len="med"/>
                </a:ln>
                <a:effectLst/>
              </p:spPr>
            </p:cxnSp>
            <p:cxnSp>
              <p:nvCxnSpPr>
                <p:cNvPr id="551" name="直接箭头连接符 550"/>
                <p:cNvCxnSpPr/>
                <p:nvPr/>
              </p:nvCxnSpPr>
              <p:spPr>
                <a:xfrm flipH="1">
                  <a:off x="906968" y="4665812"/>
                  <a:ext cx="1240393" cy="0"/>
                </a:xfrm>
                <a:prstGeom prst="straightConnector1">
                  <a:avLst/>
                </a:prstGeom>
                <a:noFill/>
                <a:ln w="9525" cap="flat" cmpd="sng" algn="ctr">
                  <a:solidFill>
                    <a:sysClr val="windowText" lastClr="000000"/>
                  </a:solidFill>
                  <a:prstDash val="solid"/>
                  <a:headEnd type="none" w="med" len="med"/>
                  <a:tailEnd type="triangle" w="med" len="med"/>
                </a:ln>
                <a:effectLst/>
              </p:spPr>
            </p:cxnSp>
            <p:cxnSp>
              <p:nvCxnSpPr>
                <p:cNvPr id="552" name="直接箭头连接符 551"/>
                <p:cNvCxnSpPr/>
                <p:nvPr/>
              </p:nvCxnSpPr>
              <p:spPr>
                <a:xfrm>
                  <a:off x="906968" y="4729028"/>
                  <a:ext cx="1240393" cy="72008"/>
                </a:xfrm>
                <a:prstGeom prst="straightConnector1">
                  <a:avLst/>
                </a:prstGeom>
                <a:noFill/>
                <a:ln w="9525" cap="flat" cmpd="sng" algn="ctr">
                  <a:solidFill>
                    <a:sysClr val="windowText" lastClr="000000"/>
                  </a:solidFill>
                  <a:prstDash val="solid"/>
                  <a:headEnd type="none" w="med" len="med"/>
                  <a:tailEnd type="triangle" w="med" len="med"/>
                </a:ln>
                <a:effectLst/>
              </p:spPr>
            </p:cxnSp>
            <p:cxnSp>
              <p:nvCxnSpPr>
                <p:cNvPr id="553" name="直接箭头连接符 552"/>
                <p:cNvCxnSpPr/>
                <p:nvPr/>
              </p:nvCxnSpPr>
              <p:spPr>
                <a:xfrm flipH="1">
                  <a:off x="906968" y="4801036"/>
                  <a:ext cx="1240393" cy="0"/>
                </a:xfrm>
                <a:prstGeom prst="straightConnector1">
                  <a:avLst/>
                </a:prstGeom>
                <a:noFill/>
                <a:ln w="9525" cap="flat" cmpd="sng" algn="ctr">
                  <a:solidFill>
                    <a:sysClr val="windowText" lastClr="000000"/>
                  </a:solidFill>
                  <a:prstDash val="solid"/>
                  <a:headEnd type="none" w="med" len="med"/>
                  <a:tailEnd type="triangle" w="med" len="med"/>
                </a:ln>
                <a:effectLst/>
              </p:spPr>
            </p:cxnSp>
          </p:grpSp>
          <p:sp>
            <p:nvSpPr>
              <p:cNvPr id="517" name="TextBox 354"/>
              <p:cNvSpPr txBox="1"/>
              <p:nvPr/>
            </p:nvSpPr>
            <p:spPr>
              <a:xfrm>
                <a:off x="2502936" y="4475052"/>
                <a:ext cx="462895" cy="253916"/>
              </a:xfrm>
              <a:prstGeom prst="rect">
                <a:avLst/>
              </a:prstGeom>
              <a:noFill/>
            </p:spPr>
            <p:txBody>
              <a:bodyPr wrap="square" rtlCol="0">
                <a:spAutoFit/>
              </a:bodyPr>
              <a:lstStyle/>
              <a:p>
                <a:pPr fontAlgn="auto">
                  <a:spcBef>
                    <a:spcPts val="0"/>
                  </a:spcBef>
                  <a:spcAft>
                    <a:spcPts val="0"/>
                  </a:spcAft>
                  <a:defRPr/>
                </a:pPr>
                <a:r>
                  <a:rPr lang="zh-CN" altLang="en-US" sz="1000" kern="0" dirty="0" smtClean="0">
                    <a:solidFill>
                      <a:srgbClr val="FFFFFF"/>
                    </a:solidFill>
                    <a:latin typeface="华文细黑" panose="02010600040101010101" pitchFamily="2" charset="-122"/>
                    <a:ea typeface="华文细黑" panose="02010600040101010101" pitchFamily="2" charset="-122"/>
                  </a:rPr>
                  <a:t>空闲</a:t>
                </a:r>
                <a:endParaRPr lang="zh-CN" altLang="en-US" sz="1000" kern="0" dirty="0">
                  <a:solidFill>
                    <a:srgbClr val="FFFFFF"/>
                  </a:solidFill>
                  <a:latin typeface="华文细黑" panose="02010600040101010101" pitchFamily="2" charset="-122"/>
                  <a:ea typeface="华文细黑" panose="02010600040101010101" pitchFamily="2" charset="-122"/>
                </a:endParaRPr>
              </a:p>
            </p:txBody>
          </p:sp>
          <p:sp>
            <p:nvSpPr>
              <p:cNvPr id="518" name="TextBox 356"/>
              <p:cNvSpPr txBox="1"/>
              <p:nvPr/>
            </p:nvSpPr>
            <p:spPr>
              <a:xfrm>
                <a:off x="2478985" y="4804957"/>
                <a:ext cx="462895" cy="253916"/>
              </a:xfrm>
              <a:prstGeom prst="rect">
                <a:avLst/>
              </a:prstGeom>
              <a:noFill/>
            </p:spPr>
            <p:txBody>
              <a:bodyPr wrap="square" rtlCol="0">
                <a:spAutoFit/>
              </a:bodyPr>
              <a:lstStyle/>
              <a:p>
                <a:pPr fontAlgn="auto">
                  <a:spcBef>
                    <a:spcPts val="0"/>
                  </a:spcBef>
                  <a:spcAft>
                    <a:spcPts val="0"/>
                  </a:spcAft>
                  <a:defRPr/>
                </a:pPr>
                <a:r>
                  <a:rPr lang="zh-CN" altLang="en-US" sz="1000" kern="0" dirty="0" smtClean="0">
                    <a:solidFill>
                      <a:srgbClr val="FFFFFF"/>
                    </a:solidFill>
                    <a:latin typeface="华文细黑" panose="02010600040101010101" pitchFamily="2" charset="-122"/>
                    <a:ea typeface="华文细黑" panose="02010600040101010101" pitchFamily="2" charset="-122"/>
                  </a:rPr>
                  <a:t>空闲</a:t>
                </a:r>
                <a:endParaRPr lang="zh-CN" altLang="en-US" sz="1000" kern="0" dirty="0">
                  <a:solidFill>
                    <a:srgbClr val="FFFFFF"/>
                  </a:solidFill>
                  <a:latin typeface="华文细黑" panose="02010600040101010101" pitchFamily="2" charset="-122"/>
                  <a:ea typeface="华文细黑" panose="02010600040101010101" pitchFamily="2" charset="-122"/>
                </a:endParaRPr>
              </a:p>
            </p:txBody>
          </p:sp>
          <p:sp>
            <p:nvSpPr>
              <p:cNvPr id="519" name="右大括号 518"/>
              <p:cNvSpPr/>
              <p:nvPr/>
            </p:nvSpPr>
            <p:spPr bwMode="auto">
              <a:xfrm>
                <a:off x="2465073" y="4835850"/>
                <a:ext cx="83127" cy="180000"/>
              </a:xfrm>
              <a:prstGeom prst="rightBrace">
                <a:avLst/>
              </a:prstGeom>
              <a:noFill/>
              <a:ln w="12700" cap="flat" cmpd="sng" algn="ctr">
                <a:solidFill>
                  <a:schemeClr val="bg1"/>
                </a:solidFill>
                <a:prstDash val="solid"/>
                <a:round/>
                <a:headEnd type="none" w="med" len="med"/>
                <a:tailEnd type="none" w="med" len="med"/>
              </a:ln>
              <a:effectLst/>
            </p:spPr>
            <p:txBody>
              <a:bodyPr rtlCol="0" anchor="ctr"/>
              <a:lstStyle/>
              <a:p>
                <a:pPr algn="ctr">
                  <a:buClr>
                    <a:srgbClr val="CC9900"/>
                  </a:buClr>
                  <a:buFont typeface="Wingdings" pitchFamily="2" charset="2"/>
                  <a:buChar char="n"/>
                </a:pPr>
                <a:endParaRPr lang="zh-CN" altLang="en-US" b="1">
                  <a:solidFill>
                    <a:srgbClr val="FFFFFF"/>
                  </a:solidFill>
                  <a:latin typeface="华文细黑" panose="02010600040101010101" pitchFamily="2" charset="-122"/>
                  <a:ea typeface="华文细黑" panose="02010600040101010101" pitchFamily="2" charset="-122"/>
                </a:endParaRPr>
              </a:p>
            </p:txBody>
          </p:sp>
          <p:sp>
            <p:nvSpPr>
              <p:cNvPr id="520" name="右大括号 519"/>
              <p:cNvSpPr/>
              <p:nvPr/>
            </p:nvSpPr>
            <p:spPr bwMode="auto">
              <a:xfrm>
                <a:off x="2465073" y="5105428"/>
                <a:ext cx="72000" cy="216000"/>
              </a:xfrm>
              <a:prstGeom prst="rightBrace">
                <a:avLst/>
              </a:prstGeom>
              <a:noFill/>
              <a:ln w="12700" cap="flat" cmpd="sng" algn="ctr">
                <a:solidFill>
                  <a:schemeClr val="bg1"/>
                </a:solidFill>
                <a:prstDash val="solid"/>
                <a:round/>
                <a:headEnd type="none" w="med" len="med"/>
                <a:tailEnd type="none" w="med" len="med"/>
              </a:ln>
              <a:effectLst/>
            </p:spPr>
            <p:txBody>
              <a:bodyPr rtlCol="0" anchor="ctr"/>
              <a:lstStyle/>
              <a:p>
                <a:pPr algn="ctr">
                  <a:buClr>
                    <a:srgbClr val="CC9900"/>
                  </a:buClr>
                  <a:buFont typeface="Wingdings" pitchFamily="2" charset="2"/>
                  <a:buChar char="n"/>
                </a:pPr>
                <a:endParaRPr lang="zh-CN" altLang="en-US" b="1" dirty="0">
                  <a:solidFill>
                    <a:srgbClr val="FFFFFF"/>
                  </a:solidFill>
                  <a:latin typeface="华文细黑" panose="02010600040101010101" pitchFamily="2" charset="-122"/>
                  <a:ea typeface="华文细黑" panose="02010600040101010101" pitchFamily="2" charset="-122"/>
                </a:endParaRPr>
              </a:p>
            </p:txBody>
          </p:sp>
          <p:sp>
            <p:nvSpPr>
              <p:cNvPr id="526" name="右大括号 525"/>
              <p:cNvSpPr/>
              <p:nvPr/>
            </p:nvSpPr>
            <p:spPr bwMode="auto">
              <a:xfrm>
                <a:off x="2465073" y="5419753"/>
                <a:ext cx="72000" cy="252000"/>
              </a:xfrm>
              <a:prstGeom prst="rightBrace">
                <a:avLst/>
              </a:prstGeom>
              <a:noFill/>
              <a:ln w="12700" cap="flat" cmpd="sng" algn="ctr">
                <a:solidFill>
                  <a:schemeClr val="bg1"/>
                </a:solidFill>
                <a:prstDash val="solid"/>
                <a:round/>
                <a:headEnd type="none" w="med" len="med"/>
                <a:tailEnd type="none" w="med" len="med"/>
              </a:ln>
              <a:effectLst/>
            </p:spPr>
            <p:txBody>
              <a:bodyPr rtlCol="0" anchor="ctr"/>
              <a:lstStyle/>
              <a:p>
                <a:pPr algn="ctr">
                  <a:buClr>
                    <a:srgbClr val="CC9900"/>
                  </a:buClr>
                  <a:buFont typeface="Wingdings" pitchFamily="2" charset="2"/>
                  <a:buChar char="n"/>
                </a:pPr>
                <a:endParaRPr lang="zh-CN" altLang="en-US" b="1" dirty="0">
                  <a:solidFill>
                    <a:srgbClr val="FFFFFF"/>
                  </a:solidFill>
                  <a:latin typeface="华文细黑" panose="02010600040101010101" pitchFamily="2" charset="-122"/>
                  <a:ea typeface="华文细黑" panose="02010600040101010101" pitchFamily="2" charset="-122"/>
                </a:endParaRPr>
              </a:p>
            </p:txBody>
          </p:sp>
          <p:sp>
            <p:nvSpPr>
              <p:cNvPr id="527" name="TextBox 385"/>
              <p:cNvSpPr txBox="1"/>
              <p:nvPr/>
            </p:nvSpPr>
            <p:spPr>
              <a:xfrm>
                <a:off x="2478985" y="5090707"/>
                <a:ext cx="462895" cy="253916"/>
              </a:xfrm>
              <a:prstGeom prst="rect">
                <a:avLst/>
              </a:prstGeom>
              <a:noFill/>
            </p:spPr>
            <p:txBody>
              <a:bodyPr wrap="square" rtlCol="0">
                <a:spAutoFit/>
              </a:bodyPr>
              <a:lstStyle/>
              <a:p>
                <a:pPr fontAlgn="auto">
                  <a:spcBef>
                    <a:spcPts val="0"/>
                  </a:spcBef>
                  <a:spcAft>
                    <a:spcPts val="0"/>
                  </a:spcAft>
                  <a:defRPr/>
                </a:pPr>
                <a:r>
                  <a:rPr lang="zh-CN" altLang="en-US" sz="1000" kern="0" dirty="0" smtClean="0">
                    <a:solidFill>
                      <a:srgbClr val="FFFFFF"/>
                    </a:solidFill>
                    <a:latin typeface="华文细黑" panose="02010600040101010101" pitchFamily="2" charset="-122"/>
                    <a:ea typeface="华文细黑" panose="02010600040101010101" pitchFamily="2" charset="-122"/>
                  </a:rPr>
                  <a:t>空闲</a:t>
                </a:r>
                <a:endParaRPr lang="zh-CN" altLang="en-US" sz="1000" kern="0" dirty="0">
                  <a:solidFill>
                    <a:srgbClr val="FFFFFF"/>
                  </a:solidFill>
                  <a:latin typeface="华文细黑" panose="02010600040101010101" pitchFamily="2" charset="-122"/>
                  <a:ea typeface="华文细黑" panose="02010600040101010101" pitchFamily="2" charset="-122"/>
                </a:endParaRPr>
              </a:p>
            </p:txBody>
          </p:sp>
          <p:sp>
            <p:nvSpPr>
              <p:cNvPr id="528" name="TextBox 386"/>
              <p:cNvSpPr txBox="1"/>
              <p:nvPr/>
            </p:nvSpPr>
            <p:spPr>
              <a:xfrm>
                <a:off x="2469460" y="5424082"/>
                <a:ext cx="462895" cy="253916"/>
              </a:xfrm>
              <a:prstGeom prst="rect">
                <a:avLst/>
              </a:prstGeom>
              <a:noFill/>
            </p:spPr>
            <p:txBody>
              <a:bodyPr wrap="square" rtlCol="0">
                <a:spAutoFit/>
              </a:bodyPr>
              <a:lstStyle/>
              <a:p>
                <a:pPr fontAlgn="auto">
                  <a:spcBef>
                    <a:spcPts val="0"/>
                  </a:spcBef>
                  <a:spcAft>
                    <a:spcPts val="0"/>
                  </a:spcAft>
                  <a:defRPr/>
                </a:pPr>
                <a:r>
                  <a:rPr lang="zh-CN" altLang="en-US" sz="1000" kern="0" dirty="0" smtClean="0">
                    <a:solidFill>
                      <a:srgbClr val="FFFFFF"/>
                    </a:solidFill>
                    <a:latin typeface="华文细黑" panose="02010600040101010101" pitchFamily="2" charset="-122"/>
                    <a:ea typeface="华文细黑" panose="02010600040101010101" pitchFamily="2" charset="-122"/>
                  </a:rPr>
                  <a:t>空闲</a:t>
                </a:r>
                <a:endParaRPr lang="zh-CN" altLang="en-US" sz="1000" kern="0" dirty="0">
                  <a:solidFill>
                    <a:srgbClr val="FFFFFF"/>
                  </a:solidFill>
                  <a:latin typeface="华文细黑" panose="02010600040101010101" pitchFamily="2" charset="-122"/>
                  <a:ea typeface="华文细黑" panose="02010600040101010101" pitchFamily="2" charset="-122"/>
                </a:endParaRPr>
              </a:p>
            </p:txBody>
          </p:sp>
          <p:sp>
            <p:nvSpPr>
              <p:cNvPr id="530" name="TextBox 391"/>
              <p:cNvSpPr txBox="1"/>
              <p:nvPr/>
            </p:nvSpPr>
            <p:spPr>
              <a:xfrm>
                <a:off x="2742030" y="4422387"/>
                <a:ext cx="566960" cy="1442365"/>
              </a:xfrm>
              <a:prstGeom prst="rect">
                <a:avLst/>
              </a:prstGeom>
              <a:noFill/>
            </p:spPr>
            <p:txBody>
              <a:bodyPr vert="eaVert" wrap="square" rtlCol="0">
                <a:spAutoFit/>
              </a:bodyPr>
              <a:lstStyle/>
              <a:p>
                <a:pPr>
                  <a:buClr>
                    <a:srgbClr val="CC9900"/>
                  </a:buClr>
                  <a:buFont typeface="Wingdings" pitchFamily="2" charset="2"/>
                  <a:buNone/>
                </a:pPr>
                <a:r>
                  <a:rPr lang="zh-CN" altLang="en-US" sz="1000" dirty="0" smtClean="0">
                    <a:solidFill>
                      <a:srgbClr val="FFFFFF"/>
                    </a:solidFill>
                    <a:latin typeface="华文细黑" panose="02010600040101010101" pitchFamily="2" charset="-122"/>
                    <a:ea typeface="华文细黑" panose="02010600040101010101" pitchFamily="2" charset="-122"/>
                  </a:rPr>
                  <a:t>计算和存储资源不匹配，会导致存储资源浪费</a:t>
                </a:r>
                <a:endParaRPr lang="zh-CN" altLang="en-US" sz="1000" dirty="0">
                  <a:solidFill>
                    <a:srgbClr val="FFFFFF"/>
                  </a:solidFill>
                  <a:latin typeface="华文细黑" panose="02010600040101010101" pitchFamily="2" charset="-122"/>
                  <a:ea typeface="华文细黑" panose="02010600040101010101" pitchFamily="2" charset="-122"/>
                </a:endParaRPr>
              </a:p>
            </p:txBody>
          </p:sp>
          <p:sp>
            <p:nvSpPr>
              <p:cNvPr id="531" name="右大括号 530"/>
              <p:cNvSpPr/>
              <p:nvPr/>
            </p:nvSpPr>
            <p:spPr bwMode="auto">
              <a:xfrm>
                <a:off x="2465073" y="4512000"/>
                <a:ext cx="83127" cy="180000"/>
              </a:xfrm>
              <a:prstGeom prst="rightBrace">
                <a:avLst/>
              </a:prstGeom>
              <a:noFill/>
              <a:ln w="12700" cap="flat" cmpd="sng" algn="ctr">
                <a:solidFill>
                  <a:schemeClr val="bg1"/>
                </a:solidFill>
                <a:prstDash val="solid"/>
                <a:round/>
                <a:headEnd type="none" w="med" len="med"/>
                <a:tailEnd type="none" w="med" len="med"/>
              </a:ln>
              <a:effectLst/>
            </p:spPr>
            <p:txBody>
              <a:bodyPr rtlCol="0" anchor="ctr"/>
              <a:lstStyle/>
              <a:p>
                <a:pPr algn="ctr">
                  <a:buClr>
                    <a:srgbClr val="CC9900"/>
                  </a:buClr>
                  <a:buFont typeface="Wingdings" pitchFamily="2" charset="2"/>
                  <a:buChar char="n"/>
                </a:pPr>
                <a:endParaRPr lang="zh-CN" altLang="en-US" b="1">
                  <a:solidFill>
                    <a:srgbClr val="FFFFFF"/>
                  </a:solidFill>
                  <a:latin typeface="华文细黑" panose="02010600040101010101" pitchFamily="2" charset="-122"/>
                  <a:ea typeface="华文细黑" panose="02010600040101010101" pitchFamily="2" charset="-122"/>
                </a:endParaRPr>
              </a:p>
            </p:txBody>
          </p:sp>
        </p:grpSp>
        <p:sp>
          <p:nvSpPr>
            <p:cNvPr id="566" name="矩形 565"/>
            <p:cNvSpPr/>
            <p:nvPr/>
          </p:nvSpPr>
          <p:spPr bwMode="auto">
            <a:xfrm>
              <a:off x="7265175" y="4738580"/>
              <a:ext cx="942914" cy="1697521"/>
            </a:xfrm>
            <a:prstGeom prst="rect">
              <a:avLst/>
            </a:prstGeom>
            <a:solidFill>
              <a:schemeClr val="accent1">
                <a:lumMod val="50000"/>
              </a:schemeClr>
            </a:solidFill>
            <a:effectLst/>
          </p:spPr>
          <p:txBody>
            <a:bodyPr lIns="114164" tIns="114164" rIns="114164" bIns="152217" anchor="t" anchorCtr="0">
              <a:noAutofit/>
            </a:bodyPr>
            <a:lstStyle/>
            <a:p>
              <a:pPr defTabSz="913210" eaLnBrk="0" fontAlgn="auto" hangingPunct="0">
                <a:spcBef>
                  <a:spcPts val="0"/>
                </a:spcBef>
                <a:spcAft>
                  <a:spcPts val="0"/>
                </a:spcAft>
                <a:buFont typeface="Wingdings" pitchFamily="2" charset="2"/>
                <a:buNone/>
                <a:defRPr/>
              </a:pPr>
              <a:endParaRPr lang="zh-CN" altLang="en-US" sz="1500" kern="0" spc="-40" dirty="0" smtClean="0">
                <a:solidFill>
                  <a:srgbClr val="FFFFFF"/>
                </a:solidFill>
                <a:latin typeface="华文细黑" panose="02010600040101010101" pitchFamily="2" charset="-122"/>
                <a:ea typeface="华文细黑" panose="02010600040101010101" pitchFamily="2" charset="-122"/>
                <a:cs typeface="Segoe UI" pitchFamily="34" charset="0"/>
              </a:endParaRPr>
            </a:p>
          </p:txBody>
        </p:sp>
        <p:sp>
          <p:nvSpPr>
            <p:cNvPr id="567" name="矩形 566"/>
            <p:cNvSpPr/>
            <p:nvPr/>
          </p:nvSpPr>
          <p:spPr bwMode="auto">
            <a:xfrm>
              <a:off x="4449104" y="3595465"/>
              <a:ext cx="3874146" cy="3050126"/>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568" name="TextBox 382"/>
            <p:cNvSpPr txBox="1"/>
            <p:nvPr/>
          </p:nvSpPr>
          <p:spPr>
            <a:xfrm>
              <a:off x="5053799" y="3595464"/>
              <a:ext cx="2808243" cy="276999"/>
            </a:xfrm>
            <a:prstGeom prst="rect">
              <a:avLst/>
            </a:prstGeom>
            <a:noFill/>
          </p:spPr>
          <p:txBody>
            <a:bodyPr wrap="square" rtlCol="0">
              <a:spAutoFit/>
            </a:bodyPr>
            <a:lstStyle/>
            <a:p>
              <a:pPr algn="ctr">
                <a:buClr>
                  <a:srgbClr val="CC9900"/>
                </a:buClr>
                <a:buFont typeface="Wingdings" pitchFamily="2" charset="2"/>
                <a:buNone/>
              </a:pPr>
              <a:r>
                <a:rPr lang="zh-CN" altLang="en-US" sz="1200" dirty="0" smtClean="0">
                  <a:solidFill>
                    <a:srgbClr val="000000"/>
                  </a:solidFill>
                  <a:latin typeface="华文细黑" panose="02010600040101010101" pitchFamily="2" charset="-122"/>
                  <a:ea typeface="华文细黑" panose="02010600040101010101" pitchFamily="2" charset="-122"/>
                </a:rPr>
                <a:t>存储云化提升资源利用率</a:t>
              </a:r>
              <a:endParaRPr lang="zh-CN" altLang="en-US" sz="1200" dirty="0">
                <a:solidFill>
                  <a:srgbClr val="000000"/>
                </a:solidFill>
                <a:latin typeface="华文细黑" panose="02010600040101010101" pitchFamily="2" charset="-122"/>
                <a:ea typeface="华文细黑" panose="02010600040101010101" pitchFamily="2" charset="-122"/>
              </a:endParaRPr>
            </a:p>
          </p:txBody>
        </p:sp>
        <p:grpSp>
          <p:nvGrpSpPr>
            <p:cNvPr id="569" name="组合 568"/>
            <p:cNvGrpSpPr/>
            <p:nvPr/>
          </p:nvGrpSpPr>
          <p:grpSpPr>
            <a:xfrm>
              <a:off x="4752048" y="3849575"/>
              <a:ext cx="3182525" cy="1027368"/>
              <a:chOff x="4443234" y="1449651"/>
              <a:chExt cx="3448151" cy="1027368"/>
            </a:xfrm>
          </p:grpSpPr>
          <p:sp>
            <p:nvSpPr>
              <p:cNvPr id="601" name="矩形 600"/>
              <p:cNvSpPr/>
              <p:nvPr/>
            </p:nvSpPr>
            <p:spPr>
              <a:xfrm>
                <a:off x="4443235" y="1458443"/>
                <a:ext cx="1044000" cy="288032"/>
              </a:xfrm>
              <a:prstGeom prst="rect">
                <a:avLst/>
              </a:prstGeom>
              <a:solidFill>
                <a:schemeClr val="tx2">
                  <a:lumMod val="60000"/>
                  <a:lumOff val="40000"/>
                </a:schemeClr>
              </a:solidFill>
              <a:ln w="254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zh-CN" altLang="en-US" sz="1200" kern="0">
                  <a:solidFill>
                    <a:sysClr val="window" lastClr="FFFFFF"/>
                  </a:solidFill>
                  <a:latin typeface="华文细黑" panose="02010600040101010101" pitchFamily="2" charset="-122"/>
                  <a:ea typeface="华文细黑" panose="02010600040101010101" pitchFamily="2" charset="-122"/>
                </a:endParaRPr>
              </a:p>
            </p:txBody>
          </p:sp>
          <p:cxnSp>
            <p:nvCxnSpPr>
              <p:cNvPr id="602" name="直接连接符 601"/>
              <p:cNvCxnSpPr/>
              <p:nvPr/>
            </p:nvCxnSpPr>
            <p:spPr>
              <a:xfrm>
                <a:off x="4875283" y="1602459"/>
                <a:ext cx="252000" cy="0"/>
              </a:xfrm>
              <a:prstGeom prst="line">
                <a:avLst/>
              </a:prstGeom>
              <a:noFill/>
              <a:ln w="9525" cap="flat" cmpd="sng" algn="ctr">
                <a:solidFill>
                  <a:sysClr val="window" lastClr="FFFFFF"/>
                </a:solidFill>
                <a:prstDash val="solid"/>
              </a:ln>
              <a:effectLst/>
            </p:spPr>
          </p:cxnSp>
          <p:sp>
            <p:nvSpPr>
              <p:cNvPr id="603" name="TextBox 395"/>
              <p:cNvSpPr txBox="1"/>
              <p:nvPr/>
            </p:nvSpPr>
            <p:spPr>
              <a:xfrm>
                <a:off x="4443234" y="1456282"/>
                <a:ext cx="616506" cy="253916"/>
              </a:xfrm>
              <a:prstGeom prst="rect">
                <a:avLst/>
              </a:prstGeom>
              <a:noFill/>
            </p:spPr>
            <p:txBody>
              <a:bodyPr wrap="square" rtlCol="0">
                <a:spAutoFit/>
              </a:bodyPr>
              <a:lstStyle/>
              <a:p>
                <a:pPr fontAlgn="auto">
                  <a:spcBef>
                    <a:spcPts val="0"/>
                  </a:spcBef>
                  <a:spcAft>
                    <a:spcPts val="0"/>
                  </a:spcAft>
                  <a:defRPr/>
                </a:pPr>
                <a:r>
                  <a:rPr lang="en-US" altLang="zh-CN" sz="1050" kern="0" dirty="0" smtClean="0">
                    <a:solidFill>
                      <a:sysClr val="window" lastClr="FFFFFF"/>
                    </a:solidFill>
                    <a:latin typeface="华文细黑" panose="02010600040101010101" pitchFamily="2" charset="-122"/>
                    <a:ea typeface="华文细黑" panose="02010600040101010101" pitchFamily="2" charset="-122"/>
                  </a:rPr>
                  <a:t>CPU</a:t>
                </a:r>
                <a:endParaRPr lang="zh-CN" altLang="en-US" sz="1050" kern="0" dirty="0">
                  <a:solidFill>
                    <a:sysClr val="window" lastClr="FFFFFF"/>
                  </a:solidFill>
                  <a:latin typeface="华文细黑" panose="02010600040101010101" pitchFamily="2" charset="-122"/>
                  <a:ea typeface="华文细黑" panose="02010600040101010101" pitchFamily="2" charset="-122"/>
                </a:endParaRPr>
              </a:p>
            </p:txBody>
          </p:sp>
          <p:sp>
            <p:nvSpPr>
              <p:cNvPr id="604" name="TextBox 396"/>
              <p:cNvSpPr txBox="1"/>
              <p:nvPr/>
            </p:nvSpPr>
            <p:spPr>
              <a:xfrm>
                <a:off x="5058540" y="1449651"/>
                <a:ext cx="504056" cy="253916"/>
              </a:xfrm>
              <a:prstGeom prst="rect">
                <a:avLst/>
              </a:prstGeom>
              <a:noFill/>
            </p:spPr>
            <p:txBody>
              <a:bodyPr wrap="square" rtlCol="0">
                <a:spAutoFit/>
              </a:bodyPr>
              <a:lstStyle/>
              <a:p>
                <a:pPr fontAlgn="auto">
                  <a:spcBef>
                    <a:spcPts val="0"/>
                  </a:spcBef>
                  <a:spcAft>
                    <a:spcPts val="0"/>
                  </a:spcAft>
                  <a:defRPr/>
                </a:pPr>
                <a:r>
                  <a:rPr lang="en-US" altLang="zh-CN" sz="1050" kern="0" dirty="0" smtClean="0">
                    <a:solidFill>
                      <a:sysClr val="window" lastClr="FFFFFF"/>
                    </a:solidFill>
                    <a:latin typeface="华文细黑" panose="02010600040101010101" pitchFamily="2" charset="-122"/>
                    <a:ea typeface="华文细黑" panose="02010600040101010101" pitchFamily="2" charset="-122"/>
                  </a:rPr>
                  <a:t>NIC</a:t>
                </a:r>
                <a:endParaRPr lang="zh-CN" altLang="en-US" sz="1050" kern="0" dirty="0">
                  <a:solidFill>
                    <a:sysClr val="window" lastClr="FFFFFF"/>
                  </a:solidFill>
                  <a:latin typeface="华文细黑" panose="02010600040101010101" pitchFamily="2" charset="-122"/>
                  <a:ea typeface="华文细黑" panose="02010600040101010101" pitchFamily="2" charset="-122"/>
                </a:endParaRPr>
              </a:p>
            </p:txBody>
          </p:sp>
          <p:sp>
            <p:nvSpPr>
              <p:cNvPr id="605" name="矩形 604"/>
              <p:cNvSpPr/>
              <p:nvPr/>
            </p:nvSpPr>
            <p:spPr>
              <a:xfrm>
                <a:off x="4443235" y="1818483"/>
                <a:ext cx="1044000" cy="288032"/>
              </a:xfrm>
              <a:prstGeom prst="rect">
                <a:avLst/>
              </a:prstGeom>
              <a:solidFill>
                <a:srgbClr val="00B0F0"/>
              </a:solidFill>
              <a:ln w="254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zh-CN" altLang="en-US" sz="1200" kern="0">
                  <a:solidFill>
                    <a:sysClr val="window" lastClr="FFFFFF"/>
                  </a:solidFill>
                  <a:latin typeface="华文细黑" panose="02010600040101010101" pitchFamily="2" charset="-122"/>
                  <a:ea typeface="华文细黑" panose="02010600040101010101" pitchFamily="2" charset="-122"/>
                </a:endParaRPr>
              </a:p>
            </p:txBody>
          </p:sp>
          <p:cxnSp>
            <p:nvCxnSpPr>
              <p:cNvPr id="606" name="直接连接符 605"/>
              <p:cNvCxnSpPr/>
              <p:nvPr/>
            </p:nvCxnSpPr>
            <p:spPr>
              <a:xfrm>
                <a:off x="4875283" y="1962499"/>
                <a:ext cx="252000" cy="0"/>
              </a:xfrm>
              <a:prstGeom prst="line">
                <a:avLst/>
              </a:prstGeom>
              <a:noFill/>
              <a:ln w="9525" cap="flat" cmpd="sng" algn="ctr">
                <a:solidFill>
                  <a:schemeClr val="bg1"/>
                </a:solidFill>
                <a:prstDash val="solid"/>
              </a:ln>
              <a:effectLst/>
            </p:spPr>
          </p:cxnSp>
          <p:sp>
            <p:nvSpPr>
              <p:cNvPr id="607" name="TextBox 399"/>
              <p:cNvSpPr txBox="1"/>
              <p:nvPr/>
            </p:nvSpPr>
            <p:spPr>
              <a:xfrm>
                <a:off x="4443235" y="1816322"/>
                <a:ext cx="583193" cy="253916"/>
              </a:xfrm>
              <a:prstGeom prst="rect">
                <a:avLst/>
              </a:prstGeom>
              <a:noFill/>
            </p:spPr>
            <p:txBody>
              <a:bodyPr wrap="square" rtlCol="0">
                <a:spAutoFit/>
              </a:bodyPr>
              <a:lstStyle/>
              <a:p>
                <a:pPr fontAlgn="auto">
                  <a:spcBef>
                    <a:spcPts val="0"/>
                  </a:spcBef>
                  <a:spcAft>
                    <a:spcPts val="0"/>
                  </a:spcAft>
                  <a:defRPr/>
                </a:pPr>
                <a:r>
                  <a:rPr lang="en-US" altLang="zh-CN" sz="1050" kern="0" dirty="0" smtClean="0">
                    <a:solidFill>
                      <a:srgbClr val="FFFFFF"/>
                    </a:solidFill>
                    <a:latin typeface="华文细黑" panose="02010600040101010101" pitchFamily="2" charset="-122"/>
                    <a:ea typeface="华文细黑" panose="02010600040101010101" pitchFamily="2" charset="-122"/>
                  </a:rPr>
                  <a:t>CPU</a:t>
                </a:r>
                <a:endParaRPr lang="zh-CN" altLang="en-US" sz="1050" kern="0" dirty="0">
                  <a:solidFill>
                    <a:srgbClr val="FFFFFF"/>
                  </a:solidFill>
                  <a:latin typeface="华文细黑" panose="02010600040101010101" pitchFamily="2" charset="-122"/>
                  <a:ea typeface="华文细黑" panose="02010600040101010101" pitchFamily="2" charset="-122"/>
                </a:endParaRPr>
              </a:p>
            </p:txBody>
          </p:sp>
          <p:sp>
            <p:nvSpPr>
              <p:cNvPr id="608" name="TextBox 400"/>
              <p:cNvSpPr txBox="1"/>
              <p:nvPr/>
            </p:nvSpPr>
            <p:spPr>
              <a:xfrm>
                <a:off x="5058540" y="1809691"/>
                <a:ext cx="504056" cy="253916"/>
              </a:xfrm>
              <a:prstGeom prst="rect">
                <a:avLst/>
              </a:prstGeom>
              <a:noFill/>
            </p:spPr>
            <p:txBody>
              <a:bodyPr wrap="square" rtlCol="0">
                <a:spAutoFit/>
              </a:bodyPr>
              <a:lstStyle/>
              <a:p>
                <a:pPr fontAlgn="auto">
                  <a:spcBef>
                    <a:spcPts val="0"/>
                  </a:spcBef>
                  <a:spcAft>
                    <a:spcPts val="0"/>
                  </a:spcAft>
                  <a:defRPr/>
                </a:pPr>
                <a:r>
                  <a:rPr lang="en-US" altLang="zh-CN" sz="1050" kern="0" dirty="0" smtClean="0">
                    <a:solidFill>
                      <a:srgbClr val="FFFFFF"/>
                    </a:solidFill>
                    <a:latin typeface="华文细黑" panose="02010600040101010101" pitchFamily="2" charset="-122"/>
                    <a:ea typeface="华文细黑" panose="02010600040101010101" pitchFamily="2" charset="-122"/>
                  </a:rPr>
                  <a:t>NIC</a:t>
                </a:r>
                <a:endParaRPr lang="zh-CN" altLang="en-US" sz="1050" kern="0" dirty="0">
                  <a:solidFill>
                    <a:srgbClr val="FFFFFF"/>
                  </a:solidFill>
                  <a:latin typeface="华文细黑" panose="02010600040101010101" pitchFamily="2" charset="-122"/>
                  <a:ea typeface="华文细黑" panose="02010600040101010101" pitchFamily="2" charset="-122"/>
                </a:endParaRPr>
              </a:p>
            </p:txBody>
          </p:sp>
          <p:sp>
            <p:nvSpPr>
              <p:cNvPr id="609" name="矩形 608"/>
              <p:cNvSpPr/>
              <p:nvPr/>
            </p:nvSpPr>
            <p:spPr>
              <a:xfrm>
                <a:off x="4443235" y="2188987"/>
                <a:ext cx="1044000" cy="288032"/>
              </a:xfrm>
              <a:prstGeom prst="rect">
                <a:avLst/>
              </a:prstGeom>
              <a:solidFill>
                <a:srgbClr val="00B050"/>
              </a:solidFill>
              <a:ln w="254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zh-CN" altLang="en-US" sz="1200" kern="0">
                  <a:solidFill>
                    <a:sysClr val="window" lastClr="FFFFFF"/>
                  </a:solidFill>
                  <a:latin typeface="华文细黑" panose="02010600040101010101" pitchFamily="2" charset="-122"/>
                  <a:ea typeface="华文细黑" panose="02010600040101010101" pitchFamily="2" charset="-122"/>
                </a:endParaRPr>
              </a:p>
            </p:txBody>
          </p:sp>
          <p:cxnSp>
            <p:nvCxnSpPr>
              <p:cNvPr id="610" name="直接连接符 609"/>
              <p:cNvCxnSpPr/>
              <p:nvPr/>
            </p:nvCxnSpPr>
            <p:spPr>
              <a:xfrm>
                <a:off x="4875283" y="2333003"/>
                <a:ext cx="252000" cy="0"/>
              </a:xfrm>
              <a:prstGeom prst="line">
                <a:avLst/>
              </a:prstGeom>
              <a:noFill/>
              <a:ln w="9525" cap="flat" cmpd="sng" algn="ctr">
                <a:solidFill>
                  <a:sysClr val="window" lastClr="FFFFFF"/>
                </a:solidFill>
                <a:prstDash val="solid"/>
              </a:ln>
              <a:effectLst/>
            </p:spPr>
          </p:cxnSp>
          <p:sp>
            <p:nvSpPr>
              <p:cNvPr id="611" name="TextBox 403"/>
              <p:cNvSpPr txBox="1"/>
              <p:nvPr/>
            </p:nvSpPr>
            <p:spPr>
              <a:xfrm>
                <a:off x="4443235" y="2186826"/>
                <a:ext cx="605402" cy="253916"/>
              </a:xfrm>
              <a:prstGeom prst="rect">
                <a:avLst/>
              </a:prstGeom>
              <a:noFill/>
            </p:spPr>
            <p:txBody>
              <a:bodyPr wrap="square" rtlCol="0">
                <a:spAutoFit/>
              </a:bodyPr>
              <a:lstStyle/>
              <a:p>
                <a:pPr fontAlgn="auto">
                  <a:spcBef>
                    <a:spcPts val="0"/>
                  </a:spcBef>
                  <a:spcAft>
                    <a:spcPts val="0"/>
                  </a:spcAft>
                  <a:defRPr/>
                </a:pPr>
                <a:r>
                  <a:rPr lang="en-US" altLang="zh-CN" sz="1050" kern="0" dirty="0" smtClean="0">
                    <a:solidFill>
                      <a:sysClr val="window" lastClr="FFFFFF"/>
                    </a:solidFill>
                    <a:latin typeface="华文细黑" panose="02010600040101010101" pitchFamily="2" charset="-122"/>
                    <a:ea typeface="华文细黑" panose="02010600040101010101" pitchFamily="2" charset="-122"/>
                  </a:rPr>
                  <a:t>CPU</a:t>
                </a:r>
                <a:endParaRPr lang="zh-CN" altLang="en-US" sz="1050" kern="0" dirty="0">
                  <a:solidFill>
                    <a:sysClr val="window" lastClr="FFFFFF"/>
                  </a:solidFill>
                  <a:latin typeface="华文细黑" panose="02010600040101010101" pitchFamily="2" charset="-122"/>
                  <a:ea typeface="华文细黑" panose="02010600040101010101" pitchFamily="2" charset="-122"/>
                </a:endParaRPr>
              </a:p>
            </p:txBody>
          </p:sp>
          <p:sp>
            <p:nvSpPr>
              <p:cNvPr id="612" name="TextBox 404"/>
              <p:cNvSpPr txBox="1"/>
              <p:nvPr/>
            </p:nvSpPr>
            <p:spPr>
              <a:xfrm>
                <a:off x="5058540" y="2180195"/>
                <a:ext cx="504056" cy="253916"/>
              </a:xfrm>
              <a:prstGeom prst="rect">
                <a:avLst/>
              </a:prstGeom>
              <a:noFill/>
            </p:spPr>
            <p:txBody>
              <a:bodyPr wrap="square" rtlCol="0">
                <a:spAutoFit/>
              </a:bodyPr>
              <a:lstStyle/>
              <a:p>
                <a:pPr fontAlgn="auto">
                  <a:spcBef>
                    <a:spcPts val="0"/>
                  </a:spcBef>
                  <a:spcAft>
                    <a:spcPts val="0"/>
                  </a:spcAft>
                  <a:defRPr/>
                </a:pPr>
                <a:r>
                  <a:rPr lang="en-US" altLang="zh-CN" sz="1050" kern="0" dirty="0" smtClean="0">
                    <a:solidFill>
                      <a:sysClr val="window" lastClr="FFFFFF"/>
                    </a:solidFill>
                    <a:latin typeface="华文细黑" panose="02010600040101010101" pitchFamily="2" charset="-122"/>
                    <a:ea typeface="华文细黑" panose="02010600040101010101" pitchFamily="2" charset="-122"/>
                  </a:rPr>
                  <a:t>NIC</a:t>
                </a:r>
                <a:endParaRPr lang="zh-CN" altLang="en-US" sz="1050" kern="0" dirty="0">
                  <a:solidFill>
                    <a:sysClr val="window" lastClr="FFFFFF"/>
                  </a:solidFill>
                  <a:latin typeface="华文细黑" panose="02010600040101010101" pitchFamily="2" charset="-122"/>
                  <a:ea typeface="华文细黑" panose="02010600040101010101" pitchFamily="2" charset="-122"/>
                </a:endParaRPr>
              </a:p>
            </p:txBody>
          </p:sp>
          <p:sp>
            <p:nvSpPr>
              <p:cNvPr id="613" name="矩形 612"/>
              <p:cNvSpPr/>
              <p:nvPr/>
            </p:nvSpPr>
            <p:spPr>
              <a:xfrm>
                <a:off x="6707073" y="2008983"/>
                <a:ext cx="1044000" cy="288032"/>
              </a:xfrm>
              <a:prstGeom prst="rect">
                <a:avLst/>
              </a:prstGeom>
              <a:solidFill>
                <a:srgbClr val="4F81BD"/>
              </a:solidFill>
              <a:ln w="254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zh-CN" altLang="en-US" sz="1200" kern="0">
                  <a:solidFill>
                    <a:sysClr val="window" lastClr="FFFFFF"/>
                  </a:solidFill>
                  <a:latin typeface="华文细黑" panose="02010600040101010101" pitchFamily="2" charset="-122"/>
                  <a:ea typeface="华文细黑" panose="02010600040101010101" pitchFamily="2" charset="-122"/>
                </a:endParaRPr>
              </a:p>
            </p:txBody>
          </p:sp>
          <p:sp>
            <p:nvSpPr>
              <p:cNvPr id="614" name="圆角矩形 613"/>
              <p:cNvSpPr/>
              <p:nvPr/>
            </p:nvSpPr>
            <p:spPr>
              <a:xfrm>
                <a:off x="5753100" y="1449651"/>
                <a:ext cx="706359" cy="1016904"/>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algn="ctr" fontAlgn="auto">
                  <a:spcBef>
                    <a:spcPts val="0"/>
                  </a:spcBef>
                  <a:spcAft>
                    <a:spcPts val="0"/>
                  </a:spcAft>
                  <a:defRPr/>
                </a:pPr>
                <a:r>
                  <a:rPr lang="zh-CN" altLang="en-US" sz="1200" kern="0" dirty="0" smtClean="0">
                    <a:solidFill>
                      <a:sysClr val="window" lastClr="FFFFFF"/>
                    </a:solidFill>
                    <a:latin typeface="华文细黑" panose="02010600040101010101" pitchFamily="2" charset="-122"/>
                    <a:ea typeface="华文细黑" panose="02010600040101010101" pitchFamily="2" charset="-122"/>
                  </a:rPr>
                  <a:t>网络</a:t>
                </a:r>
                <a:endParaRPr lang="zh-CN" altLang="en-US" sz="1200" kern="0" dirty="0">
                  <a:solidFill>
                    <a:sysClr val="window" lastClr="FFFFFF"/>
                  </a:solidFill>
                  <a:latin typeface="华文细黑" panose="02010600040101010101" pitchFamily="2" charset="-122"/>
                  <a:ea typeface="华文细黑" panose="02010600040101010101" pitchFamily="2" charset="-122"/>
                </a:endParaRPr>
              </a:p>
            </p:txBody>
          </p:sp>
          <p:cxnSp>
            <p:nvCxnSpPr>
              <p:cNvPr id="615" name="直接连接符 614"/>
              <p:cNvCxnSpPr/>
              <p:nvPr/>
            </p:nvCxnSpPr>
            <p:spPr>
              <a:xfrm>
                <a:off x="5509638" y="1602459"/>
                <a:ext cx="252000" cy="0"/>
              </a:xfrm>
              <a:prstGeom prst="line">
                <a:avLst/>
              </a:prstGeom>
              <a:noFill/>
              <a:ln w="9525" cap="flat" cmpd="sng" algn="ctr">
                <a:solidFill>
                  <a:srgbClr val="4F81BD">
                    <a:shade val="95000"/>
                    <a:satMod val="105000"/>
                  </a:srgbClr>
                </a:solidFill>
                <a:prstDash val="solid"/>
              </a:ln>
              <a:effectLst/>
            </p:spPr>
          </p:cxnSp>
          <p:cxnSp>
            <p:nvCxnSpPr>
              <p:cNvPr id="616" name="直接连接符 615"/>
              <p:cNvCxnSpPr/>
              <p:nvPr/>
            </p:nvCxnSpPr>
            <p:spPr>
              <a:xfrm>
                <a:off x="5509638" y="1962499"/>
                <a:ext cx="252000" cy="0"/>
              </a:xfrm>
              <a:prstGeom prst="line">
                <a:avLst/>
              </a:prstGeom>
              <a:noFill/>
              <a:ln w="9525" cap="flat" cmpd="sng" algn="ctr">
                <a:solidFill>
                  <a:srgbClr val="4F81BD">
                    <a:shade val="95000"/>
                    <a:satMod val="105000"/>
                  </a:srgbClr>
                </a:solidFill>
                <a:prstDash val="solid"/>
              </a:ln>
              <a:effectLst/>
            </p:spPr>
          </p:cxnSp>
          <p:cxnSp>
            <p:nvCxnSpPr>
              <p:cNvPr id="617" name="直接连接符 616"/>
              <p:cNvCxnSpPr/>
              <p:nvPr/>
            </p:nvCxnSpPr>
            <p:spPr>
              <a:xfrm>
                <a:off x="5509638" y="2322539"/>
                <a:ext cx="252000" cy="0"/>
              </a:xfrm>
              <a:prstGeom prst="line">
                <a:avLst/>
              </a:prstGeom>
              <a:noFill/>
              <a:ln w="9525" cap="flat" cmpd="sng" algn="ctr">
                <a:solidFill>
                  <a:srgbClr val="4F81BD">
                    <a:shade val="95000"/>
                    <a:satMod val="105000"/>
                  </a:srgbClr>
                </a:solidFill>
                <a:prstDash val="solid"/>
              </a:ln>
              <a:effectLst/>
            </p:spPr>
          </p:cxnSp>
          <p:cxnSp>
            <p:nvCxnSpPr>
              <p:cNvPr id="618" name="直接连接符 617"/>
              <p:cNvCxnSpPr/>
              <p:nvPr/>
            </p:nvCxnSpPr>
            <p:spPr>
              <a:xfrm>
                <a:off x="6459515" y="2162524"/>
                <a:ext cx="504000" cy="0"/>
              </a:xfrm>
              <a:prstGeom prst="line">
                <a:avLst/>
              </a:prstGeom>
              <a:noFill/>
              <a:ln w="9525" cap="flat" cmpd="sng" algn="ctr">
                <a:solidFill>
                  <a:srgbClr val="4F81BD">
                    <a:shade val="95000"/>
                    <a:satMod val="105000"/>
                  </a:srgbClr>
                </a:solidFill>
                <a:prstDash val="solid"/>
              </a:ln>
              <a:effectLst/>
            </p:spPr>
          </p:cxnSp>
          <p:sp>
            <p:nvSpPr>
              <p:cNvPr id="619" name="TextBox 414"/>
              <p:cNvSpPr txBox="1"/>
              <p:nvPr/>
            </p:nvSpPr>
            <p:spPr>
              <a:xfrm>
                <a:off x="6672085" y="2024901"/>
                <a:ext cx="504056" cy="253916"/>
              </a:xfrm>
              <a:prstGeom prst="rect">
                <a:avLst/>
              </a:prstGeom>
              <a:noFill/>
            </p:spPr>
            <p:txBody>
              <a:bodyPr wrap="square" rtlCol="0">
                <a:spAutoFit/>
              </a:bodyPr>
              <a:lstStyle/>
              <a:p>
                <a:pPr fontAlgn="auto">
                  <a:spcBef>
                    <a:spcPts val="0"/>
                  </a:spcBef>
                  <a:spcAft>
                    <a:spcPts val="0"/>
                  </a:spcAft>
                  <a:defRPr/>
                </a:pPr>
                <a:r>
                  <a:rPr lang="en-US" altLang="zh-CN" sz="1050" kern="0" dirty="0" smtClean="0">
                    <a:solidFill>
                      <a:sysClr val="window" lastClr="FFFFFF"/>
                    </a:solidFill>
                    <a:latin typeface="华文细黑" panose="02010600040101010101" pitchFamily="2" charset="-122"/>
                    <a:ea typeface="华文细黑" panose="02010600040101010101" pitchFamily="2" charset="-122"/>
                  </a:rPr>
                  <a:t>NIC</a:t>
                </a:r>
                <a:endParaRPr lang="zh-CN" altLang="en-US" sz="1050" kern="0" dirty="0">
                  <a:solidFill>
                    <a:sysClr val="window" lastClr="FFFFFF"/>
                  </a:solidFill>
                  <a:latin typeface="华文细黑" panose="02010600040101010101" pitchFamily="2" charset="-122"/>
                  <a:ea typeface="华文细黑" panose="02010600040101010101" pitchFamily="2" charset="-122"/>
                </a:endParaRPr>
              </a:p>
            </p:txBody>
          </p:sp>
          <p:sp>
            <p:nvSpPr>
              <p:cNvPr id="620" name="TextBox 415"/>
              <p:cNvSpPr txBox="1"/>
              <p:nvPr/>
            </p:nvSpPr>
            <p:spPr>
              <a:xfrm>
                <a:off x="7287388" y="2018270"/>
                <a:ext cx="603997" cy="253916"/>
              </a:xfrm>
              <a:prstGeom prst="rect">
                <a:avLst/>
              </a:prstGeom>
              <a:noFill/>
            </p:spPr>
            <p:txBody>
              <a:bodyPr wrap="square" rtlCol="0">
                <a:spAutoFit/>
              </a:bodyPr>
              <a:lstStyle/>
              <a:p>
                <a:pPr fontAlgn="auto">
                  <a:spcBef>
                    <a:spcPts val="0"/>
                  </a:spcBef>
                  <a:spcAft>
                    <a:spcPts val="0"/>
                  </a:spcAft>
                  <a:defRPr/>
                </a:pPr>
                <a:r>
                  <a:rPr lang="en-US" altLang="zh-CN" sz="1050" kern="0" dirty="0" smtClean="0">
                    <a:solidFill>
                      <a:sysClr val="window" lastClr="FFFFFF"/>
                    </a:solidFill>
                    <a:latin typeface="华文细黑" panose="02010600040101010101" pitchFamily="2" charset="-122"/>
                    <a:ea typeface="华文细黑" panose="02010600040101010101" pitchFamily="2" charset="-122"/>
                  </a:rPr>
                  <a:t>SSD</a:t>
                </a:r>
                <a:endParaRPr lang="zh-CN" altLang="en-US" sz="1050" kern="0" dirty="0">
                  <a:solidFill>
                    <a:sysClr val="window" lastClr="FFFFFF"/>
                  </a:solidFill>
                  <a:latin typeface="华文细黑" panose="02010600040101010101" pitchFamily="2" charset="-122"/>
                  <a:ea typeface="华文细黑" panose="02010600040101010101" pitchFamily="2" charset="-122"/>
                </a:endParaRPr>
              </a:p>
            </p:txBody>
          </p:sp>
          <p:cxnSp>
            <p:nvCxnSpPr>
              <p:cNvPr id="621" name="直接连接符 620"/>
              <p:cNvCxnSpPr/>
              <p:nvPr/>
            </p:nvCxnSpPr>
            <p:spPr>
              <a:xfrm>
                <a:off x="7066033" y="2161553"/>
                <a:ext cx="252000" cy="0"/>
              </a:xfrm>
              <a:prstGeom prst="line">
                <a:avLst/>
              </a:prstGeom>
              <a:noFill/>
              <a:ln w="9525" cap="flat" cmpd="sng" algn="ctr">
                <a:solidFill>
                  <a:sysClr val="window" lastClr="FFFFFF"/>
                </a:solidFill>
                <a:prstDash val="solid"/>
              </a:ln>
              <a:effectLst/>
            </p:spPr>
          </p:cxnSp>
          <p:sp>
            <p:nvSpPr>
              <p:cNvPr id="622" name="矩形 621"/>
              <p:cNvSpPr/>
              <p:nvPr/>
            </p:nvSpPr>
            <p:spPr>
              <a:xfrm>
                <a:off x="6707073" y="1608933"/>
                <a:ext cx="1044000" cy="288032"/>
              </a:xfrm>
              <a:prstGeom prst="rect">
                <a:avLst/>
              </a:prstGeom>
              <a:solidFill>
                <a:srgbClr val="4F81BD"/>
              </a:solidFill>
              <a:ln w="25400" cap="flat" cmpd="sng" algn="ctr">
                <a:solidFill>
                  <a:srgbClr val="4F81BD">
                    <a:shade val="50000"/>
                  </a:srgbClr>
                </a:solidFill>
                <a:prstDash val="solid"/>
              </a:ln>
              <a:effectLst/>
            </p:spPr>
            <p:txBody>
              <a:bodyPr rtlCol="0" anchor="ctr"/>
              <a:lstStyle/>
              <a:p>
                <a:pPr algn="ctr" fontAlgn="auto">
                  <a:spcBef>
                    <a:spcPts val="0"/>
                  </a:spcBef>
                  <a:spcAft>
                    <a:spcPts val="0"/>
                  </a:spcAft>
                  <a:defRPr/>
                </a:pPr>
                <a:endParaRPr lang="zh-CN" altLang="en-US" sz="1200" kern="0">
                  <a:solidFill>
                    <a:sysClr val="window" lastClr="FFFFFF"/>
                  </a:solidFill>
                  <a:latin typeface="华文细黑" panose="02010600040101010101" pitchFamily="2" charset="-122"/>
                  <a:ea typeface="华文细黑" panose="02010600040101010101" pitchFamily="2" charset="-122"/>
                </a:endParaRPr>
              </a:p>
            </p:txBody>
          </p:sp>
          <p:cxnSp>
            <p:nvCxnSpPr>
              <p:cNvPr id="623" name="直接连接符 622"/>
              <p:cNvCxnSpPr/>
              <p:nvPr/>
            </p:nvCxnSpPr>
            <p:spPr>
              <a:xfrm>
                <a:off x="6459515" y="1762474"/>
                <a:ext cx="504000" cy="0"/>
              </a:xfrm>
              <a:prstGeom prst="line">
                <a:avLst/>
              </a:prstGeom>
              <a:noFill/>
              <a:ln w="9525" cap="flat" cmpd="sng" algn="ctr">
                <a:solidFill>
                  <a:srgbClr val="4F81BD">
                    <a:shade val="95000"/>
                    <a:satMod val="105000"/>
                  </a:srgbClr>
                </a:solidFill>
                <a:prstDash val="solid"/>
              </a:ln>
              <a:effectLst/>
            </p:spPr>
          </p:cxnSp>
          <p:sp>
            <p:nvSpPr>
              <p:cNvPr id="624" name="TextBox 419"/>
              <p:cNvSpPr txBox="1"/>
              <p:nvPr/>
            </p:nvSpPr>
            <p:spPr>
              <a:xfrm>
                <a:off x="6672085" y="1624851"/>
                <a:ext cx="504056" cy="253916"/>
              </a:xfrm>
              <a:prstGeom prst="rect">
                <a:avLst/>
              </a:prstGeom>
              <a:noFill/>
            </p:spPr>
            <p:txBody>
              <a:bodyPr wrap="square" rtlCol="0">
                <a:spAutoFit/>
              </a:bodyPr>
              <a:lstStyle/>
              <a:p>
                <a:pPr fontAlgn="auto">
                  <a:spcBef>
                    <a:spcPts val="0"/>
                  </a:spcBef>
                  <a:spcAft>
                    <a:spcPts val="0"/>
                  </a:spcAft>
                  <a:defRPr/>
                </a:pPr>
                <a:r>
                  <a:rPr lang="en-US" altLang="zh-CN" sz="1050" kern="0" dirty="0" smtClean="0">
                    <a:solidFill>
                      <a:sysClr val="window" lastClr="FFFFFF"/>
                    </a:solidFill>
                    <a:latin typeface="华文细黑" panose="02010600040101010101" pitchFamily="2" charset="-122"/>
                    <a:ea typeface="华文细黑" panose="02010600040101010101" pitchFamily="2" charset="-122"/>
                  </a:rPr>
                  <a:t>NIC</a:t>
                </a:r>
                <a:endParaRPr lang="zh-CN" altLang="en-US" sz="1050" kern="0" dirty="0">
                  <a:solidFill>
                    <a:sysClr val="window" lastClr="FFFFFF"/>
                  </a:solidFill>
                  <a:latin typeface="华文细黑" panose="02010600040101010101" pitchFamily="2" charset="-122"/>
                  <a:ea typeface="华文细黑" panose="02010600040101010101" pitchFamily="2" charset="-122"/>
                </a:endParaRPr>
              </a:p>
            </p:txBody>
          </p:sp>
          <p:sp>
            <p:nvSpPr>
              <p:cNvPr id="625" name="TextBox 420"/>
              <p:cNvSpPr txBox="1"/>
              <p:nvPr/>
            </p:nvSpPr>
            <p:spPr>
              <a:xfrm>
                <a:off x="7287390" y="1618220"/>
                <a:ext cx="592892" cy="253916"/>
              </a:xfrm>
              <a:prstGeom prst="rect">
                <a:avLst/>
              </a:prstGeom>
              <a:noFill/>
            </p:spPr>
            <p:txBody>
              <a:bodyPr wrap="square" rtlCol="0">
                <a:spAutoFit/>
              </a:bodyPr>
              <a:lstStyle/>
              <a:p>
                <a:pPr fontAlgn="auto">
                  <a:spcBef>
                    <a:spcPts val="0"/>
                  </a:spcBef>
                  <a:spcAft>
                    <a:spcPts val="0"/>
                  </a:spcAft>
                  <a:defRPr/>
                </a:pPr>
                <a:r>
                  <a:rPr lang="en-US" altLang="zh-CN" sz="1050" kern="0" dirty="0" smtClean="0">
                    <a:solidFill>
                      <a:sysClr val="window" lastClr="FFFFFF"/>
                    </a:solidFill>
                    <a:latin typeface="华文细黑" panose="02010600040101010101" pitchFamily="2" charset="-122"/>
                    <a:ea typeface="华文细黑" panose="02010600040101010101" pitchFamily="2" charset="-122"/>
                  </a:rPr>
                  <a:t>SSD</a:t>
                </a:r>
                <a:endParaRPr lang="zh-CN" altLang="en-US" sz="1050" kern="0" dirty="0">
                  <a:solidFill>
                    <a:sysClr val="window" lastClr="FFFFFF"/>
                  </a:solidFill>
                  <a:latin typeface="华文细黑" panose="02010600040101010101" pitchFamily="2" charset="-122"/>
                  <a:ea typeface="华文细黑" panose="02010600040101010101" pitchFamily="2" charset="-122"/>
                </a:endParaRPr>
              </a:p>
            </p:txBody>
          </p:sp>
          <p:cxnSp>
            <p:nvCxnSpPr>
              <p:cNvPr id="626" name="直接连接符 625"/>
              <p:cNvCxnSpPr/>
              <p:nvPr/>
            </p:nvCxnSpPr>
            <p:spPr>
              <a:xfrm>
                <a:off x="7066033" y="1761503"/>
                <a:ext cx="252000" cy="0"/>
              </a:xfrm>
              <a:prstGeom prst="line">
                <a:avLst/>
              </a:prstGeom>
              <a:noFill/>
              <a:ln w="9525" cap="flat" cmpd="sng" algn="ctr">
                <a:solidFill>
                  <a:sysClr val="window" lastClr="FFFFFF"/>
                </a:solidFill>
                <a:prstDash val="solid"/>
              </a:ln>
              <a:effectLst/>
            </p:spPr>
          </p:cxnSp>
        </p:grpSp>
        <p:grpSp>
          <p:nvGrpSpPr>
            <p:cNvPr id="570" name="组合 569"/>
            <p:cNvGrpSpPr/>
            <p:nvPr/>
          </p:nvGrpSpPr>
          <p:grpSpPr>
            <a:xfrm>
              <a:off x="4743431" y="4879104"/>
              <a:ext cx="2685255" cy="1494923"/>
              <a:chOff x="7115775" y="2631790"/>
              <a:chExt cx="3597002" cy="1494923"/>
            </a:xfrm>
          </p:grpSpPr>
          <p:cxnSp>
            <p:nvCxnSpPr>
              <p:cNvPr id="573" name="直接连接符 572"/>
              <p:cNvCxnSpPr/>
              <p:nvPr/>
            </p:nvCxnSpPr>
            <p:spPr>
              <a:xfrm>
                <a:off x="7115775" y="2631790"/>
                <a:ext cx="0" cy="1494923"/>
              </a:xfrm>
              <a:prstGeom prst="line">
                <a:avLst/>
              </a:prstGeom>
              <a:noFill/>
              <a:ln w="28575" cap="flat" cmpd="sng" algn="ctr">
                <a:solidFill>
                  <a:sysClr val="windowText" lastClr="000000"/>
                </a:solidFill>
                <a:prstDash val="solid"/>
                <a:headEnd type="none" w="med" len="med"/>
                <a:tailEnd type="triangle" w="med" len="med"/>
              </a:ln>
              <a:effectLst/>
            </p:spPr>
          </p:cxnSp>
          <p:cxnSp>
            <p:nvCxnSpPr>
              <p:cNvPr id="574" name="直接连接符 573"/>
              <p:cNvCxnSpPr/>
              <p:nvPr/>
            </p:nvCxnSpPr>
            <p:spPr>
              <a:xfrm>
                <a:off x="10712777" y="2631790"/>
                <a:ext cx="0" cy="1494923"/>
              </a:xfrm>
              <a:prstGeom prst="line">
                <a:avLst/>
              </a:prstGeom>
              <a:noFill/>
              <a:ln w="28575" cap="flat" cmpd="sng" algn="ctr">
                <a:solidFill>
                  <a:sysClr val="windowText" lastClr="000000"/>
                </a:solidFill>
                <a:prstDash val="solid"/>
                <a:headEnd type="none" w="med" len="med"/>
                <a:tailEnd type="triangle" w="med" len="med"/>
              </a:ln>
              <a:effectLst/>
            </p:spPr>
          </p:cxnSp>
          <p:cxnSp>
            <p:nvCxnSpPr>
              <p:cNvPr id="575" name="直接箭头连接符 574"/>
              <p:cNvCxnSpPr/>
              <p:nvPr/>
            </p:nvCxnSpPr>
            <p:spPr>
              <a:xfrm>
                <a:off x="7127391" y="2724599"/>
                <a:ext cx="3585386" cy="171483"/>
              </a:xfrm>
              <a:prstGeom prst="straightConnector1">
                <a:avLst/>
              </a:prstGeom>
              <a:noFill/>
              <a:ln w="9525" cap="flat" cmpd="sng" algn="ctr">
                <a:solidFill>
                  <a:srgbClr val="C00000"/>
                </a:solidFill>
                <a:prstDash val="solid"/>
                <a:headEnd type="none" w="med" len="med"/>
                <a:tailEnd type="triangle" w="med" len="med"/>
              </a:ln>
              <a:effectLst/>
            </p:spPr>
          </p:cxnSp>
          <p:cxnSp>
            <p:nvCxnSpPr>
              <p:cNvPr id="576" name="直接箭头连接符 575"/>
              <p:cNvCxnSpPr/>
              <p:nvPr/>
            </p:nvCxnSpPr>
            <p:spPr>
              <a:xfrm flipH="1">
                <a:off x="7115775" y="2896082"/>
                <a:ext cx="3597002" cy="105717"/>
              </a:xfrm>
              <a:prstGeom prst="straightConnector1">
                <a:avLst/>
              </a:prstGeom>
              <a:noFill/>
              <a:ln w="9525" cap="flat" cmpd="sng" algn="ctr">
                <a:solidFill>
                  <a:srgbClr val="C00000"/>
                </a:solidFill>
                <a:prstDash val="solid"/>
                <a:headEnd type="none" w="med" len="med"/>
                <a:tailEnd type="triangle" w="med" len="med"/>
              </a:ln>
              <a:effectLst/>
            </p:spPr>
          </p:cxnSp>
          <p:cxnSp>
            <p:nvCxnSpPr>
              <p:cNvPr id="577" name="直接箭头连接符 576"/>
              <p:cNvCxnSpPr/>
              <p:nvPr/>
            </p:nvCxnSpPr>
            <p:spPr>
              <a:xfrm>
                <a:off x="7127391" y="3041749"/>
                <a:ext cx="3585386" cy="171483"/>
              </a:xfrm>
              <a:prstGeom prst="straightConnector1">
                <a:avLst/>
              </a:prstGeom>
              <a:noFill/>
              <a:ln w="9525" cap="flat" cmpd="sng" algn="ctr">
                <a:solidFill>
                  <a:srgbClr val="C00000"/>
                </a:solidFill>
                <a:prstDash val="solid"/>
                <a:headEnd type="none" w="med" len="med"/>
                <a:tailEnd type="triangle" w="med" len="med"/>
              </a:ln>
              <a:effectLst/>
            </p:spPr>
          </p:cxnSp>
          <p:cxnSp>
            <p:nvCxnSpPr>
              <p:cNvPr id="578" name="直接箭头连接符 577"/>
              <p:cNvCxnSpPr/>
              <p:nvPr/>
            </p:nvCxnSpPr>
            <p:spPr>
              <a:xfrm flipH="1">
                <a:off x="7115775" y="3213231"/>
                <a:ext cx="3597002" cy="105717"/>
              </a:xfrm>
              <a:prstGeom prst="straightConnector1">
                <a:avLst/>
              </a:prstGeom>
              <a:noFill/>
              <a:ln w="9525" cap="flat" cmpd="sng" algn="ctr">
                <a:solidFill>
                  <a:srgbClr val="C00000"/>
                </a:solidFill>
                <a:prstDash val="solid"/>
                <a:headEnd type="none" w="med" len="med"/>
                <a:tailEnd type="triangle" w="med" len="med"/>
              </a:ln>
              <a:effectLst/>
            </p:spPr>
          </p:cxnSp>
          <p:cxnSp>
            <p:nvCxnSpPr>
              <p:cNvPr id="579" name="直接箭头连接符 578"/>
              <p:cNvCxnSpPr/>
              <p:nvPr/>
            </p:nvCxnSpPr>
            <p:spPr>
              <a:xfrm>
                <a:off x="7127391" y="3676049"/>
                <a:ext cx="3585386" cy="171483"/>
              </a:xfrm>
              <a:prstGeom prst="straightConnector1">
                <a:avLst/>
              </a:prstGeom>
              <a:noFill/>
              <a:ln w="9525" cap="flat" cmpd="sng" algn="ctr">
                <a:solidFill>
                  <a:srgbClr val="C00000"/>
                </a:solidFill>
                <a:prstDash val="solid"/>
                <a:headEnd type="none" w="med" len="med"/>
                <a:tailEnd type="triangle" w="med" len="med"/>
              </a:ln>
              <a:effectLst/>
            </p:spPr>
          </p:cxnSp>
          <p:cxnSp>
            <p:nvCxnSpPr>
              <p:cNvPr id="580" name="直接箭头连接符 579"/>
              <p:cNvCxnSpPr/>
              <p:nvPr/>
            </p:nvCxnSpPr>
            <p:spPr>
              <a:xfrm flipH="1">
                <a:off x="7115775" y="3847531"/>
                <a:ext cx="3597002" cy="105717"/>
              </a:xfrm>
              <a:prstGeom prst="straightConnector1">
                <a:avLst/>
              </a:prstGeom>
              <a:noFill/>
              <a:ln w="9525" cap="flat" cmpd="sng" algn="ctr">
                <a:solidFill>
                  <a:srgbClr val="C00000"/>
                </a:solidFill>
                <a:prstDash val="solid"/>
                <a:headEnd type="none" w="med" len="med"/>
                <a:tailEnd type="triangle" w="med" len="med"/>
              </a:ln>
              <a:effectLst/>
            </p:spPr>
          </p:cxnSp>
          <p:cxnSp>
            <p:nvCxnSpPr>
              <p:cNvPr id="583" name="直接箭头连接符 582"/>
              <p:cNvCxnSpPr/>
              <p:nvPr/>
            </p:nvCxnSpPr>
            <p:spPr>
              <a:xfrm>
                <a:off x="7127391" y="2790365"/>
                <a:ext cx="3585386" cy="171483"/>
              </a:xfrm>
              <a:prstGeom prst="straightConnector1">
                <a:avLst/>
              </a:prstGeom>
              <a:noFill/>
              <a:ln w="9525" cap="flat" cmpd="sng" algn="ctr">
                <a:solidFill>
                  <a:srgbClr val="00B0F0"/>
                </a:solidFill>
                <a:prstDash val="solid"/>
                <a:headEnd type="none" w="med" len="med"/>
                <a:tailEnd type="triangle" w="med" len="med"/>
              </a:ln>
              <a:effectLst/>
            </p:spPr>
          </p:cxnSp>
          <p:cxnSp>
            <p:nvCxnSpPr>
              <p:cNvPr id="584" name="直接箭头连接符 583"/>
              <p:cNvCxnSpPr/>
              <p:nvPr/>
            </p:nvCxnSpPr>
            <p:spPr>
              <a:xfrm flipH="1">
                <a:off x="7115775" y="2961848"/>
                <a:ext cx="3597002" cy="105717"/>
              </a:xfrm>
              <a:prstGeom prst="straightConnector1">
                <a:avLst/>
              </a:prstGeom>
              <a:noFill/>
              <a:ln w="9525" cap="flat" cmpd="sng" algn="ctr">
                <a:solidFill>
                  <a:srgbClr val="00B0F0"/>
                </a:solidFill>
                <a:prstDash val="solid"/>
                <a:headEnd type="none" w="med" len="med"/>
                <a:tailEnd type="triangle" w="med" len="med"/>
              </a:ln>
              <a:effectLst/>
            </p:spPr>
          </p:cxnSp>
          <p:cxnSp>
            <p:nvCxnSpPr>
              <p:cNvPr id="585" name="直接箭头连接符 584"/>
              <p:cNvCxnSpPr/>
              <p:nvPr/>
            </p:nvCxnSpPr>
            <p:spPr>
              <a:xfrm>
                <a:off x="7127391" y="3107515"/>
                <a:ext cx="3585386" cy="171483"/>
              </a:xfrm>
              <a:prstGeom prst="straightConnector1">
                <a:avLst/>
              </a:prstGeom>
              <a:noFill/>
              <a:ln w="9525" cap="flat" cmpd="sng" algn="ctr">
                <a:solidFill>
                  <a:srgbClr val="00B0F0"/>
                </a:solidFill>
                <a:prstDash val="solid"/>
                <a:headEnd type="none" w="med" len="med"/>
                <a:tailEnd type="triangle" w="med" len="med"/>
              </a:ln>
              <a:effectLst/>
            </p:spPr>
          </p:cxnSp>
          <p:cxnSp>
            <p:nvCxnSpPr>
              <p:cNvPr id="586" name="直接箭头连接符 585"/>
              <p:cNvCxnSpPr/>
              <p:nvPr/>
            </p:nvCxnSpPr>
            <p:spPr>
              <a:xfrm flipH="1">
                <a:off x="7115775" y="3278998"/>
                <a:ext cx="3597002" cy="105717"/>
              </a:xfrm>
              <a:prstGeom prst="straightConnector1">
                <a:avLst/>
              </a:prstGeom>
              <a:noFill/>
              <a:ln w="9525" cap="flat" cmpd="sng" algn="ctr">
                <a:solidFill>
                  <a:srgbClr val="00B0F0"/>
                </a:solidFill>
                <a:prstDash val="solid"/>
                <a:headEnd type="none" w="med" len="med"/>
                <a:tailEnd type="triangle" w="med" len="med"/>
              </a:ln>
              <a:effectLst/>
            </p:spPr>
          </p:cxnSp>
          <p:cxnSp>
            <p:nvCxnSpPr>
              <p:cNvPr id="587" name="直接箭头连接符 586"/>
              <p:cNvCxnSpPr/>
              <p:nvPr/>
            </p:nvCxnSpPr>
            <p:spPr>
              <a:xfrm>
                <a:off x="7127391" y="3781765"/>
                <a:ext cx="3585386" cy="171483"/>
              </a:xfrm>
              <a:prstGeom prst="straightConnector1">
                <a:avLst/>
              </a:prstGeom>
              <a:noFill/>
              <a:ln w="9525" cap="flat" cmpd="sng" algn="ctr">
                <a:solidFill>
                  <a:srgbClr val="00B0F0"/>
                </a:solidFill>
                <a:prstDash val="solid"/>
                <a:headEnd type="none" w="med" len="med"/>
                <a:tailEnd type="triangle" w="med" len="med"/>
              </a:ln>
              <a:effectLst/>
            </p:spPr>
          </p:cxnSp>
          <p:cxnSp>
            <p:nvCxnSpPr>
              <p:cNvPr id="591" name="直接箭头连接符 590"/>
              <p:cNvCxnSpPr/>
              <p:nvPr/>
            </p:nvCxnSpPr>
            <p:spPr>
              <a:xfrm>
                <a:off x="7127391" y="3530381"/>
                <a:ext cx="3585386" cy="171483"/>
              </a:xfrm>
              <a:prstGeom prst="straightConnector1">
                <a:avLst/>
              </a:prstGeom>
              <a:noFill/>
              <a:ln w="9525" cap="flat" cmpd="sng" algn="ctr">
                <a:solidFill>
                  <a:srgbClr val="00B050"/>
                </a:solidFill>
                <a:prstDash val="solid"/>
                <a:headEnd type="none" w="med" len="med"/>
                <a:tailEnd type="triangle" w="med" len="med"/>
              </a:ln>
              <a:effectLst/>
            </p:spPr>
          </p:cxnSp>
          <p:cxnSp>
            <p:nvCxnSpPr>
              <p:cNvPr id="592" name="直接箭头连接符 591"/>
              <p:cNvCxnSpPr/>
              <p:nvPr/>
            </p:nvCxnSpPr>
            <p:spPr>
              <a:xfrm flipH="1">
                <a:off x="7115775" y="3701864"/>
                <a:ext cx="3597002" cy="105717"/>
              </a:xfrm>
              <a:prstGeom prst="straightConnector1">
                <a:avLst/>
              </a:prstGeom>
              <a:noFill/>
              <a:ln w="9525" cap="flat" cmpd="sng" algn="ctr">
                <a:solidFill>
                  <a:srgbClr val="00B050"/>
                </a:solidFill>
                <a:prstDash val="solid"/>
                <a:headEnd type="none" w="med" len="med"/>
                <a:tailEnd type="triangle" w="med" len="med"/>
              </a:ln>
              <a:effectLst/>
            </p:spPr>
          </p:cxnSp>
          <p:cxnSp>
            <p:nvCxnSpPr>
              <p:cNvPr id="593" name="直接箭头连接符 592"/>
              <p:cNvCxnSpPr/>
              <p:nvPr/>
            </p:nvCxnSpPr>
            <p:spPr>
              <a:xfrm>
                <a:off x="7127391" y="2883174"/>
                <a:ext cx="3585386" cy="171483"/>
              </a:xfrm>
              <a:prstGeom prst="straightConnector1">
                <a:avLst/>
              </a:prstGeom>
              <a:noFill/>
              <a:ln w="9525" cap="flat" cmpd="sng" algn="ctr">
                <a:solidFill>
                  <a:srgbClr val="00B050"/>
                </a:solidFill>
                <a:prstDash val="solid"/>
                <a:headEnd type="none" w="med" len="med"/>
                <a:tailEnd type="triangle" w="med" len="med"/>
              </a:ln>
              <a:effectLst/>
            </p:spPr>
          </p:cxnSp>
          <p:cxnSp>
            <p:nvCxnSpPr>
              <p:cNvPr id="594" name="直接箭头连接符 593"/>
              <p:cNvCxnSpPr/>
              <p:nvPr/>
            </p:nvCxnSpPr>
            <p:spPr>
              <a:xfrm flipH="1">
                <a:off x="7115775" y="3054657"/>
                <a:ext cx="3597002" cy="105717"/>
              </a:xfrm>
              <a:prstGeom prst="straightConnector1">
                <a:avLst/>
              </a:prstGeom>
              <a:noFill/>
              <a:ln w="9525" cap="flat" cmpd="sng" algn="ctr">
                <a:solidFill>
                  <a:srgbClr val="00B050"/>
                </a:solidFill>
                <a:prstDash val="solid"/>
                <a:headEnd type="none" w="med" len="med"/>
                <a:tailEnd type="triangle" w="med" len="med"/>
              </a:ln>
              <a:effectLst/>
            </p:spPr>
          </p:cxnSp>
          <p:cxnSp>
            <p:nvCxnSpPr>
              <p:cNvPr id="595" name="直接箭头连接符 594"/>
              <p:cNvCxnSpPr/>
              <p:nvPr/>
            </p:nvCxnSpPr>
            <p:spPr>
              <a:xfrm>
                <a:off x="7127391" y="3200324"/>
                <a:ext cx="3585386" cy="171483"/>
              </a:xfrm>
              <a:prstGeom prst="straightConnector1">
                <a:avLst/>
              </a:prstGeom>
              <a:noFill/>
              <a:ln w="9525" cap="flat" cmpd="sng" algn="ctr">
                <a:solidFill>
                  <a:srgbClr val="00B050"/>
                </a:solidFill>
                <a:prstDash val="solid"/>
                <a:headEnd type="none" w="med" len="med"/>
                <a:tailEnd type="triangle" w="med" len="med"/>
              </a:ln>
              <a:effectLst/>
            </p:spPr>
          </p:cxnSp>
          <p:cxnSp>
            <p:nvCxnSpPr>
              <p:cNvPr id="596" name="直接箭头连接符 595"/>
              <p:cNvCxnSpPr/>
              <p:nvPr/>
            </p:nvCxnSpPr>
            <p:spPr>
              <a:xfrm flipH="1">
                <a:off x="7115775" y="3371806"/>
                <a:ext cx="3597002" cy="105717"/>
              </a:xfrm>
              <a:prstGeom prst="straightConnector1">
                <a:avLst/>
              </a:prstGeom>
              <a:noFill/>
              <a:ln w="9525" cap="flat" cmpd="sng" algn="ctr">
                <a:solidFill>
                  <a:srgbClr val="00B050"/>
                </a:solidFill>
                <a:prstDash val="solid"/>
                <a:headEnd type="none" w="med" len="med"/>
                <a:tailEnd type="triangle" w="med" len="med"/>
              </a:ln>
              <a:effectLst/>
            </p:spPr>
          </p:cxnSp>
          <p:cxnSp>
            <p:nvCxnSpPr>
              <p:cNvPr id="599" name="直接箭头连接符 598"/>
              <p:cNvCxnSpPr/>
              <p:nvPr/>
            </p:nvCxnSpPr>
            <p:spPr>
              <a:xfrm>
                <a:off x="7127391" y="3358899"/>
                <a:ext cx="3585386" cy="171483"/>
              </a:xfrm>
              <a:prstGeom prst="straightConnector1">
                <a:avLst/>
              </a:prstGeom>
              <a:noFill/>
              <a:ln w="9525" cap="flat" cmpd="sng" algn="ctr">
                <a:solidFill>
                  <a:srgbClr val="C00000"/>
                </a:solidFill>
                <a:prstDash val="solid"/>
                <a:headEnd type="none" w="med" len="med"/>
                <a:tailEnd type="triangle" w="med" len="med"/>
              </a:ln>
              <a:effectLst/>
            </p:spPr>
          </p:cxnSp>
          <p:cxnSp>
            <p:nvCxnSpPr>
              <p:cNvPr id="600" name="直接箭头连接符 599"/>
              <p:cNvCxnSpPr/>
              <p:nvPr/>
            </p:nvCxnSpPr>
            <p:spPr>
              <a:xfrm flipH="1">
                <a:off x="7115775" y="3530381"/>
                <a:ext cx="3597002" cy="105717"/>
              </a:xfrm>
              <a:prstGeom prst="straightConnector1">
                <a:avLst/>
              </a:prstGeom>
              <a:noFill/>
              <a:ln w="9525" cap="flat" cmpd="sng" algn="ctr">
                <a:solidFill>
                  <a:srgbClr val="C00000"/>
                </a:solidFill>
                <a:prstDash val="solid"/>
                <a:headEnd type="none" w="med" len="med"/>
                <a:tailEnd type="triangle" w="med" len="med"/>
              </a:ln>
              <a:effectLst/>
            </p:spPr>
          </p:cxnSp>
        </p:grpSp>
        <p:sp>
          <p:nvSpPr>
            <p:cNvPr id="571" name="TextBox 462"/>
            <p:cNvSpPr txBox="1"/>
            <p:nvPr/>
          </p:nvSpPr>
          <p:spPr>
            <a:xfrm>
              <a:off x="7087624" y="4798235"/>
              <a:ext cx="1107996" cy="1666876"/>
            </a:xfrm>
            <a:prstGeom prst="rect">
              <a:avLst/>
            </a:prstGeom>
            <a:noFill/>
          </p:spPr>
          <p:txBody>
            <a:bodyPr vert="eaVert" wrap="square" rtlCol="0">
              <a:spAutoFit/>
            </a:bodyPr>
            <a:lstStyle/>
            <a:p>
              <a:pPr>
                <a:buClr>
                  <a:srgbClr val="CC9900"/>
                </a:buClr>
                <a:buFont typeface="Wingdings" pitchFamily="2" charset="2"/>
                <a:buNone/>
              </a:pPr>
              <a:r>
                <a:rPr lang="zh-CN" altLang="en-US" sz="1200" dirty="0" smtClean="0">
                  <a:solidFill>
                    <a:srgbClr val="FFFFFF"/>
                  </a:solidFill>
                  <a:latin typeface="华文细黑" panose="02010600040101010101" pitchFamily="2" charset="-122"/>
                  <a:ea typeface="华文细黑" panose="02010600040101010101" pitchFamily="2" charset="-122"/>
                </a:rPr>
                <a:t>存储在多个处理器之间共享，利用统计复用原理提升存储资源利用率</a:t>
              </a:r>
              <a:endParaRPr lang="zh-CN" altLang="en-US" sz="1200" dirty="0">
                <a:solidFill>
                  <a:srgbClr val="FFFFFF"/>
                </a:solidFill>
                <a:latin typeface="华文细黑" panose="02010600040101010101" pitchFamily="2" charset="-122"/>
                <a:ea typeface="华文细黑" panose="02010600040101010101" pitchFamily="2" charset="-122"/>
              </a:endParaRPr>
            </a:p>
          </p:txBody>
        </p:sp>
        <p:sp>
          <p:nvSpPr>
            <p:cNvPr id="572" name="TextBox 465"/>
            <p:cNvSpPr txBox="1"/>
            <p:nvPr/>
          </p:nvSpPr>
          <p:spPr>
            <a:xfrm>
              <a:off x="4628363" y="6311750"/>
              <a:ext cx="3628168" cy="261610"/>
            </a:xfrm>
            <a:prstGeom prst="rect">
              <a:avLst/>
            </a:prstGeom>
            <a:noFill/>
          </p:spPr>
          <p:txBody>
            <a:bodyPr wrap="square" rtlCol="0">
              <a:spAutoFit/>
            </a:bodyPr>
            <a:lstStyle/>
            <a:p>
              <a:pPr>
                <a:buFont typeface="Wingdings" pitchFamily="2" charset="2"/>
                <a:buChar char="n"/>
              </a:pPr>
              <a:r>
                <a:rPr lang="zh-CN" altLang="en-US" sz="1100" dirty="0" smtClean="0">
                  <a:solidFill>
                    <a:srgbClr val="000000"/>
                  </a:solidFill>
                  <a:latin typeface="华文细黑" panose="02010600040101010101" pitchFamily="2" charset="-122"/>
                  <a:ea typeface="华文细黑" panose="02010600040101010101" pitchFamily="2" charset="-122"/>
                </a:rPr>
                <a:t>存储云化利用统计复用原理，提升存储资源利用率</a:t>
              </a:r>
              <a:endParaRPr lang="en-US" altLang="zh-CN" sz="1100" dirty="0" smtClean="0">
                <a:solidFill>
                  <a:srgbClr val="000000"/>
                </a:solidFill>
                <a:latin typeface="华文细黑" panose="02010600040101010101" pitchFamily="2" charset="-122"/>
                <a:ea typeface="华文细黑" panose="02010600040101010101" pitchFamily="2" charset="-122"/>
              </a:endParaRPr>
            </a:p>
          </p:txBody>
        </p:sp>
        <p:grpSp>
          <p:nvGrpSpPr>
            <p:cNvPr id="750" name="组合 749"/>
            <p:cNvGrpSpPr/>
            <p:nvPr/>
          </p:nvGrpSpPr>
          <p:grpSpPr>
            <a:xfrm>
              <a:off x="8410111" y="3596666"/>
              <a:ext cx="3638374" cy="3048925"/>
              <a:chOff x="8410111" y="3668858"/>
              <a:chExt cx="3638374" cy="3048925"/>
            </a:xfrm>
          </p:grpSpPr>
          <p:sp>
            <p:nvSpPr>
              <p:cNvPr id="694" name="矩形 693"/>
              <p:cNvSpPr/>
              <p:nvPr/>
            </p:nvSpPr>
            <p:spPr bwMode="auto">
              <a:xfrm>
                <a:off x="8410111" y="3668858"/>
                <a:ext cx="3638374" cy="3048925"/>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695" name="TextBox 383"/>
              <p:cNvSpPr txBox="1"/>
              <p:nvPr/>
            </p:nvSpPr>
            <p:spPr>
              <a:xfrm>
                <a:off x="8618300" y="3668858"/>
                <a:ext cx="3043544" cy="276999"/>
              </a:xfrm>
              <a:prstGeom prst="rect">
                <a:avLst/>
              </a:prstGeom>
              <a:noFill/>
            </p:spPr>
            <p:txBody>
              <a:bodyPr wrap="square" rtlCol="0">
                <a:spAutoFit/>
              </a:bodyPr>
              <a:lstStyle/>
              <a:p>
                <a:pPr algn="ctr">
                  <a:buClr>
                    <a:srgbClr val="CC9900"/>
                  </a:buClr>
                  <a:buFont typeface="Wingdings" pitchFamily="2" charset="2"/>
                  <a:buNone/>
                </a:pPr>
                <a:r>
                  <a:rPr lang="zh-CN" altLang="en-US" sz="1200" dirty="0" smtClean="0">
                    <a:solidFill>
                      <a:srgbClr val="000000"/>
                    </a:solidFill>
                    <a:latin typeface="华文细黑" panose="02010600040101010101" pitchFamily="2" charset="-122"/>
                    <a:ea typeface="华文细黑" panose="02010600040101010101" pitchFamily="2" charset="-122"/>
                  </a:rPr>
                  <a:t>有损网络严重影响存储云化的效果</a:t>
                </a:r>
                <a:endParaRPr lang="zh-CN" altLang="en-US" sz="1200" dirty="0">
                  <a:solidFill>
                    <a:srgbClr val="000000"/>
                  </a:solidFill>
                  <a:latin typeface="华文细黑" panose="02010600040101010101" pitchFamily="2" charset="-122"/>
                  <a:ea typeface="华文细黑" panose="02010600040101010101" pitchFamily="2" charset="-122"/>
                </a:endParaRPr>
              </a:p>
            </p:txBody>
          </p:sp>
          <p:sp>
            <p:nvSpPr>
              <p:cNvPr id="727" name="TextBox 527"/>
              <p:cNvSpPr txBox="1"/>
              <p:nvPr/>
            </p:nvSpPr>
            <p:spPr>
              <a:xfrm>
                <a:off x="8410111" y="6261690"/>
                <a:ext cx="3509493" cy="400110"/>
              </a:xfrm>
              <a:prstGeom prst="rect">
                <a:avLst/>
              </a:prstGeom>
              <a:noFill/>
            </p:spPr>
            <p:txBody>
              <a:bodyPr wrap="square" rtlCol="0">
                <a:spAutoFit/>
              </a:bodyPr>
              <a:lstStyle/>
              <a:p>
                <a:pPr>
                  <a:buFont typeface="Wingdings" pitchFamily="2" charset="2"/>
                  <a:buChar char="n"/>
                </a:pPr>
                <a:r>
                  <a:rPr lang="zh-CN" altLang="en-US" sz="1000" dirty="0" smtClean="0">
                    <a:solidFill>
                      <a:srgbClr val="000000"/>
                    </a:solidFill>
                    <a:latin typeface="华文细黑" panose="02010600040101010101" pitchFamily="2" charset="-122"/>
                    <a:ea typeface="华文细黑" panose="02010600040101010101" pitchFamily="2" charset="-122"/>
                  </a:rPr>
                  <a:t>基于有损网络的存储云化，会因为网络拥塞丢包、抖动产生访问延迟，严重影响存储云化的效果</a:t>
                </a:r>
                <a:endParaRPr lang="zh-CN" altLang="en-US" sz="1000" dirty="0">
                  <a:solidFill>
                    <a:srgbClr val="000000"/>
                  </a:solidFill>
                  <a:latin typeface="华文细黑" panose="02010600040101010101" pitchFamily="2" charset="-122"/>
                  <a:ea typeface="华文细黑" panose="02010600040101010101" pitchFamily="2" charset="-122"/>
                </a:endParaRPr>
              </a:p>
            </p:txBody>
          </p:sp>
          <p:grpSp>
            <p:nvGrpSpPr>
              <p:cNvPr id="749" name="组合 748"/>
              <p:cNvGrpSpPr/>
              <p:nvPr/>
            </p:nvGrpSpPr>
            <p:grpSpPr>
              <a:xfrm>
                <a:off x="8551045" y="3899782"/>
                <a:ext cx="3423349" cy="2420714"/>
                <a:chOff x="8585479" y="4035459"/>
                <a:chExt cx="3423349" cy="2420714"/>
              </a:xfrm>
            </p:grpSpPr>
            <p:sp>
              <p:nvSpPr>
                <p:cNvPr id="693" name="矩形 692"/>
                <p:cNvSpPr/>
                <p:nvPr/>
              </p:nvSpPr>
              <p:spPr bwMode="auto">
                <a:xfrm>
                  <a:off x="10773970" y="4473487"/>
                  <a:ext cx="1199573" cy="1455181"/>
                </a:xfrm>
                <a:prstGeom prst="rect">
                  <a:avLst/>
                </a:prstGeom>
                <a:solidFill>
                  <a:schemeClr val="accent1">
                    <a:lumMod val="50000"/>
                  </a:schemeClr>
                </a:solidFill>
                <a:effectLst/>
              </p:spPr>
              <p:txBody>
                <a:bodyPr lIns="114164" tIns="114164" rIns="114164" bIns="152217" anchor="t" anchorCtr="0">
                  <a:noAutofit/>
                </a:bodyPr>
                <a:lstStyle/>
                <a:p>
                  <a:pPr defTabSz="913210" eaLnBrk="0" fontAlgn="auto" hangingPunct="0">
                    <a:spcBef>
                      <a:spcPts val="0"/>
                    </a:spcBef>
                    <a:spcAft>
                      <a:spcPts val="0"/>
                    </a:spcAft>
                    <a:buFont typeface="Wingdings" pitchFamily="2" charset="2"/>
                    <a:buNone/>
                    <a:defRPr/>
                  </a:pPr>
                  <a:endParaRPr lang="zh-CN" altLang="en-US" sz="1500" kern="0" spc="-40" dirty="0" smtClean="0">
                    <a:solidFill>
                      <a:srgbClr val="FFFFFF"/>
                    </a:solidFill>
                    <a:latin typeface="华文细黑" panose="02010600040101010101" pitchFamily="2" charset="-122"/>
                    <a:ea typeface="华文细黑" panose="02010600040101010101" pitchFamily="2" charset="-122"/>
                    <a:cs typeface="Segoe UI" pitchFamily="34" charset="0"/>
                  </a:endParaRPr>
                </a:p>
              </p:txBody>
            </p:sp>
            <p:cxnSp>
              <p:nvCxnSpPr>
                <p:cNvPr id="696" name="直接连接符 695"/>
                <p:cNvCxnSpPr/>
                <p:nvPr/>
              </p:nvCxnSpPr>
              <p:spPr>
                <a:xfrm>
                  <a:off x="8611996" y="4035459"/>
                  <a:ext cx="7540" cy="2417356"/>
                </a:xfrm>
                <a:prstGeom prst="line">
                  <a:avLst/>
                </a:prstGeom>
                <a:noFill/>
                <a:ln w="28575" cap="flat" cmpd="sng" algn="ctr">
                  <a:solidFill>
                    <a:sysClr val="windowText" lastClr="000000"/>
                  </a:solidFill>
                  <a:prstDash val="solid"/>
                  <a:headEnd type="none" w="med" len="med"/>
                  <a:tailEnd type="triangle" w="med" len="med"/>
                </a:ln>
                <a:effectLst/>
              </p:spPr>
            </p:cxnSp>
            <p:cxnSp>
              <p:nvCxnSpPr>
                <p:cNvPr id="697" name="直接连接符 696"/>
                <p:cNvCxnSpPr/>
                <p:nvPr/>
              </p:nvCxnSpPr>
              <p:spPr>
                <a:xfrm flipH="1">
                  <a:off x="10920225" y="4062271"/>
                  <a:ext cx="2698" cy="2393902"/>
                </a:xfrm>
                <a:prstGeom prst="line">
                  <a:avLst/>
                </a:prstGeom>
                <a:noFill/>
                <a:ln w="28575" cap="flat" cmpd="sng" algn="ctr">
                  <a:solidFill>
                    <a:sysClr val="windowText" lastClr="000000"/>
                  </a:solidFill>
                  <a:prstDash val="solid"/>
                  <a:headEnd type="none" w="med" len="med"/>
                  <a:tailEnd type="triangle" w="med" len="med"/>
                </a:ln>
                <a:effectLst/>
              </p:spPr>
            </p:cxnSp>
            <p:cxnSp>
              <p:nvCxnSpPr>
                <p:cNvPr id="698" name="直接箭头连接符 697"/>
                <p:cNvCxnSpPr/>
                <p:nvPr/>
              </p:nvCxnSpPr>
              <p:spPr>
                <a:xfrm>
                  <a:off x="8625745" y="4122321"/>
                  <a:ext cx="2305974" cy="126546"/>
                </a:xfrm>
                <a:prstGeom prst="straightConnector1">
                  <a:avLst/>
                </a:prstGeom>
                <a:noFill/>
                <a:ln w="9525" cap="flat" cmpd="sng" algn="ctr">
                  <a:solidFill>
                    <a:srgbClr val="C00000"/>
                  </a:solidFill>
                  <a:prstDash val="solid"/>
                  <a:headEnd type="none" w="med" len="med"/>
                  <a:tailEnd type="triangle" w="med" len="med"/>
                </a:ln>
                <a:effectLst/>
              </p:spPr>
            </p:cxnSp>
            <p:cxnSp>
              <p:nvCxnSpPr>
                <p:cNvPr id="699" name="直接箭头连接符 698"/>
                <p:cNvCxnSpPr/>
                <p:nvPr/>
              </p:nvCxnSpPr>
              <p:spPr>
                <a:xfrm flipH="1">
                  <a:off x="8598886" y="4252553"/>
                  <a:ext cx="2304621" cy="166049"/>
                </a:xfrm>
                <a:prstGeom prst="straightConnector1">
                  <a:avLst/>
                </a:prstGeom>
                <a:noFill/>
                <a:ln w="9525" cap="flat" cmpd="sng" algn="ctr">
                  <a:solidFill>
                    <a:srgbClr val="C00000"/>
                  </a:solidFill>
                  <a:prstDash val="solid"/>
                  <a:headEnd type="none" w="med" len="med"/>
                  <a:tailEnd type="triangle" w="med" len="med"/>
                </a:ln>
                <a:effectLst/>
              </p:spPr>
            </p:cxnSp>
            <p:cxnSp>
              <p:nvCxnSpPr>
                <p:cNvPr id="700" name="直接箭头连接符 699"/>
                <p:cNvCxnSpPr/>
                <p:nvPr/>
              </p:nvCxnSpPr>
              <p:spPr>
                <a:xfrm>
                  <a:off x="8617120" y="4732920"/>
                  <a:ext cx="1323626" cy="63466"/>
                </a:xfrm>
                <a:prstGeom prst="straightConnector1">
                  <a:avLst/>
                </a:prstGeom>
                <a:noFill/>
                <a:ln w="38100" cap="flat" cmpd="sng" algn="ctr">
                  <a:solidFill>
                    <a:srgbClr val="00B0F0"/>
                  </a:solidFill>
                  <a:prstDash val="solid"/>
                  <a:headEnd type="none" w="med" len="med"/>
                  <a:tailEnd type="triangle" w="med" len="med"/>
                </a:ln>
                <a:effectLst/>
              </p:spPr>
            </p:cxnSp>
            <p:cxnSp>
              <p:nvCxnSpPr>
                <p:cNvPr id="701" name="直接箭头连接符 700"/>
                <p:cNvCxnSpPr/>
                <p:nvPr/>
              </p:nvCxnSpPr>
              <p:spPr>
                <a:xfrm>
                  <a:off x="8605883" y="4164469"/>
                  <a:ext cx="2306009" cy="143470"/>
                </a:xfrm>
                <a:prstGeom prst="straightConnector1">
                  <a:avLst/>
                </a:prstGeom>
                <a:noFill/>
                <a:ln w="9525" cap="flat" cmpd="sng" algn="ctr">
                  <a:solidFill>
                    <a:srgbClr val="00B0F0"/>
                  </a:solidFill>
                  <a:prstDash val="solid"/>
                  <a:headEnd type="none" w="med" len="med"/>
                  <a:tailEnd type="triangle" w="med" len="med"/>
                </a:ln>
                <a:effectLst/>
              </p:spPr>
            </p:cxnSp>
            <p:cxnSp>
              <p:nvCxnSpPr>
                <p:cNvPr id="702" name="直接箭头连接符 701"/>
                <p:cNvCxnSpPr/>
                <p:nvPr/>
              </p:nvCxnSpPr>
              <p:spPr>
                <a:xfrm flipH="1">
                  <a:off x="8591007" y="4321832"/>
                  <a:ext cx="2304621" cy="166049"/>
                </a:xfrm>
                <a:prstGeom prst="straightConnector1">
                  <a:avLst/>
                </a:prstGeom>
                <a:noFill/>
                <a:ln w="9525" cap="flat" cmpd="sng" algn="ctr">
                  <a:solidFill>
                    <a:srgbClr val="00B0F0"/>
                  </a:solidFill>
                  <a:prstDash val="solid"/>
                  <a:headEnd type="none" w="med" len="med"/>
                  <a:tailEnd type="triangle" w="med" len="med"/>
                </a:ln>
                <a:effectLst/>
              </p:spPr>
            </p:cxnSp>
            <p:cxnSp>
              <p:nvCxnSpPr>
                <p:cNvPr id="703" name="直接箭头连接符 702"/>
                <p:cNvCxnSpPr/>
                <p:nvPr/>
              </p:nvCxnSpPr>
              <p:spPr>
                <a:xfrm>
                  <a:off x="8634541" y="4309077"/>
                  <a:ext cx="2297178" cy="173891"/>
                </a:xfrm>
                <a:prstGeom prst="straightConnector1">
                  <a:avLst/>
                </a:prstGeom>
                <a:noFill/>
                <a:ln w="9525" cap="flat" cmpd="sng" algn="ctr">
                  <a:solidFill>
                    <a:srgbClr val="00B050"/>
                  </a:solidFill>
                  <a:prstDash val="solid"/>
                  <a:headEnd type="none" w="med" len="med"/>
                  <a:tailEnd type="triangle" w="med" len="med"/>
                </a:ln>
                <a:effectLst/>
              </p:spPr>
            </p:cxnSp>
            <p:cxnSp>
              <p:nvCxnSpPr>
                <p:cNvPr id="704" name="直接箭头连接符 703"/>
                <p:cNvCxnSpPr/>
                <p:nvPr/>
              </p:nvCxnSpPr>
              <p:spPr>
                <a:xfrm flipH="1">
                  <a:off x="8600719" y="4483486"/>
                  <a:ext cx="2304621" cy="166049"/>
                </a:xfrm>
                <a:prstGeom prst="straightConnector1">
                  <a:avLst/>
                </a:prstGeom>
                <a:noFill/>
                <a:ln w="9525" cap="flat" cmpd="sng" algn="ctr">
                  <a:solidFill>
                    <a:srgbClr val="00B050"/>
                  </a:solidFill>
                  <a:prstDash val="solid"/>
                  <a:headEnd type="none" w="med" len="med"/>
                  <a:tailEnd type="triangle" w="med" len="med"/>
                </a:ln>
                <a:effectLst/>
              </p:spPr>
            </p:cxnSp>
            <p:sp>
              <p:nvSpPr>
                <p:cNvPr id="705" name="爆炸形 2 704"/>
                <p:cNvSpPr/>
                <p:nvPr/>
              </p:nvSpPr>
              <p:spPr bwMode="auto">
                <a:xfrm>
                  <a:off x="9814158" y="4623142"/>
                  <a:ext cx="343055" cy="247650"/>
                </a:xfrm>
                <a:prstGeom prst="irregularSeal2">
                  <a:avLst/>
                </a:prstGeom>
                <a:solidFill>
                  <a:srgbClr val="C0000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706" name="TextBox 498"/>
                <p:cNvSpPr txBox="1"/>
                <p:nvPr/>
              </p:nvSpPr>
              <p:spPr>
                <a:xfrm>
                  <a:off x="9752428" y="4507046"/>
                  <a:ext cx="788417" cy="215444"/>
                </a:xfrm>
                <a:prstGeom prst="rect">
                  <a:avLst/>
                </a:prstGeom>
                <a:noFill/>
              </p:spPr>
              <p:txBody>
                <a:bodyPr wrap="square" rtlCol="0">
                  <a:spAutoFit/>
                </a:bodyPr>
                <a:lstStyle/>
                <a:p>
                  <a:pPr>
                    <a:buClr>
                      <a:srgbClr val="CC9900"/>
                    </a:buClr>
                    <a:buFont typeface="Wingdings" pitchFamily="2" charset="2"/>
                    <a:buNone/>
                  </a:pPr>
                  <a:r>
                    <a:rPr lang="zh-CN" altLang="en-US" sz="800" dirty="0" smtClean="0">
                      <a:solidFill>
                        <a:srgbClr val="000000"/>
                      </a:solidFill>
                      <a:latin typeface="华文细黑" panose="02010600040101010101" pitchFamily="2" charset="-122"/>
                      <a:ea typeface="华文细黑" panose="02010600040101010101" pitchFamily="2" charset="-122"/>
                    </a:rPr>
                    <a:t>拥塞丢包</a:t>
                  </a:r>
                  <a:endParaRPr lang="zh-CN" altLang="en-US" sz="800" dirty="0">
                    <a:solidFill>
                      <a:srgbClr val="000000"/>
                    </a:solidFill>
                    <a:latin typeface="华文细黑" panose="02010600040101010101" pitchFamily="2" charset="-122"/>
                    <a:ea typeface="华文细黑" panose="02010600040101010101" pitchFamily="2" charset="-122"/>
                  </a:endParaRPr>
                </a:p>
              </p:txBody>
            </p:sp>
            <p:sp>
              <p:nvSpPr>
                <p:cNvPr id="708" name="TextBox 500"/>
                <p:cNvSpPr txBox="1"/>
                <p:nvPr/>
              </p:nvSpPr>
              <p:spPr>
                <a:xfrm rot="393480">
                  <a:off x="9210201" y="4818225"/>
                  <a:ext cx="874325" cy="215444"/>
                </a:xfrm>
                <a:prstGeom prst="rect">
                  <a:avLst/>
                </a:prstGeom>
                <a:noFill/>
              </p:spPr>
              <p:txBody>
                <a:bodyPr wrap="square" rtlCol="0">
                  <a:spAutoFit/>
                </a:bodyPr>
                <a:lstStyle/>
                <a:p>
                  <a:pPr>
                    <a:buClr>
                      <a:srgbClr val="CC9900"/>
                    </a:buClr>
                    <a:buFont typeface="Wingdings" pitchFamily="2" charset="2"/>
                    <a:buNone/>
                  </a:pPr>
                  <a:r>
                    <a:rPr lang="zh-CN" altLang="en-US" sz="800" dirty="0" smtClean="0">
                      <a:solidFill>
                        <a:srgbClr val="000000"/>
                      </a:solidFill>
                      <a:latin typeface="华文细黑" panose="02010600040101010101" pitchFamily="2" charset="-122"/>
                      <a:ea typeface="华文细黑" panose="02010600040101010101" pitchFamily="2" charset="-122"/>
                    </a:rPr>
                    <a:t>重新请求</a:t>
                  </a:r>
                  <a:endParaRPr lang="zh-CN" altLang="en-US" sz="800" dirty="0">
                    <a:solidFill>
                      <a:srgbClr val="000000"/>
                    </a:solidFill>
                    <a:latin typeface="华文细黑" panose="02010600040101010101" pitchFamily="2" charset="-122"/>
                    <a:ea typeface="华文细黑" panose="02010600040101010101" pitchFamily="2" charset="-122"/>
                  </a:endParaRPr>
                </a:p>
              </p:txBody>
            </p:sp>
            <p:sp>
              <p:nvSpPr>
                <p:cNvPr id="710" name="任意多边形 709"/>
                <p:cNvSpPr/>
                <p:nvPr/>
              </p:nvSpPr>
              <p:spPr bwMode="auto">
                <a:xfrm>
                  <a:off x="8635911" y="5007314"/>
                  <a:ext cx="2290093" cy="685800"/>
                </a:xfrm>
                <a:custGeom>
                  <a:avLst/>
                  <a:gdLst>
                    <a:gd name="connsiteX0" fmla="*/ 0 w 2200275"/>
                    <a:gd name="connsiteY0" fmla="*/ 0 h 685800"/>
                    <a:gd name="connsiteX1" fmla="*/ 1257300 w 2200275"/>
                    <a:gd name="connsiteY1" fmla="*/ 180975 h 685800"/>
                    <a:gd name="connsiteX2" fmla="*/ 2200275 w 2200275"/>
                    <a:gd name="connsiteY2" fmla="*/ 685800 h 685800"/>
                    <a:gd name="connsiteX3" fmla="*/ 2200275 w 2200275"/>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2200275" h="685800">
                      <a:moveTo>
                        <a:pt x="0" y="0"/>
                      </a:moveTo>
                      <a:cubicBezTo>
                        <a:pt x="445294" y="33337"/>
                        <a:pt x="890588" y="66675"/>
                        <a:pt x="1257300" y="180975"/>
                      </a:cubicBezTo>
                      <a:cubicBezTo>
                        <a:pt x="1624013" y="295275"/>
                        <a:pt x="2200275" y="685800"/>
                        <a:pt x="2200275" y="685800"/>
                      </a:cubicBezTo>
                      <a:lnTo>
                        <a:pt x="2200275" y="685800"/>
                      </a:lnTo>
                    </a:path>
                  </a:pathLst>
                </a:custGeom>
                <a:noFill/>
                <a:ln w="38100" cap="flat" cmpd="sng" algn="ctr">
                  <a:solidFill>
                    <a:srgbClr val="00B050"/>
                  </a:solidFill>
                  <a:prstDash val="solid"/>
                  <a:round/>
                  <a:headEnd type="none" w="med" len="med"/>
                  <a:tailEnd type="triangle" w="med" len="med"/>
                </a:ln>
                <a:effectLst/>
              </p:spPr>
              <p:txBody>
                <a:bodyPr rtlCol="0" anchor="ctr"/>
                <a:lstStyle/>
                <a:p>
                  <a:pPr algn="ctr">
                    <a:buClr>
                      <a:srgbClr val="CC9900"/>
                    </a:buClr>
                    <a:buFont typeface="Wingdings" pitchFamily="2" charset="2"/>
                    <a:buChar char="n"/>
                  </a:pPr>
                  <a:endParaRPr lang="zh-CN" altLang="en-US" b="1">
                    <a:solidFill>
                      <a:srgbClr val="000000"/>
                    </a:solidFill>
                    <a:latin typeface="华文细黑" panose="02010600040101010101" pitchFamily="2" charset="-122"/>
                    <a:ea typeface="华文细黑" panose="02010600040101010101" pitchFamily="2" charset="-122"/>
                  </a:endParaRPr>
                </a:p>
              </p:txBody>
            </p:sp>
            <p:sp>
              <p:nvSpPr>
                <p:cNvPr id="714" name="右大括号 713"/>
                <p:cNvSpPr/>
                <p:nvPr/>
              </p:nvSpPr>
              <p:spPr bwMode="auto">
                <a:xfrm>
                  <a:off x="10927654" y="5035547"/>
                  <a:ext cx="123148" cy="648560"/>
                </a:xfrm>
                <a:prstGeom prst="rightBrace">
                  <a:avLst/>
                </a:prstGeom>
                <a:noFill/>
                <a:ln w="12700" cap="flat" cmpd="sng" algn="ctr">
                  <a:solidFill>
                    <a:schemeClr val="bg1"/>
                  </a:solidFill>
                  <a:prstDash val="solid"/>
                  <a:round/>
                  <a:headEnd type="none" w="med" len="med"/>
                  <a:tailEnd type="none" w="med" len="med"/>
                </a:ln>
                <a:effectLst/>
              </p:spPr>
              <p:txBody>
                <a:bodyPr rtlCol="0" anchor="ctr"/>
                <a:lstStyle/>
                <a:p>
                  <a:pPr algn="ctr">
                    <a:buClr>
                      <a:srgbClr val="CC9900"/>
                    </a:buClr>
                    <a:buFont typeface="Wingdings" pitchFamily="2" charset="2"/>
                    <a:buChar char="n"/>
                  </a:pPr>
                  <a:endParaRPr lang="zh-CN" altLang="en-US" b="1">
                    <a:solidFill>
                      <a:srgbClr val="FFFFFF"/>
                    </a:solidFill>
                    <a:latin typeface="华文细黑" panose="02010600040101010101" pitchFamily="2" charset="-122"/>
                    <a:ea typeface="华文细黑" panose="02010600040101010101" pitchFamily="2" charset="-122"/>
                  </a:endParaRPr>
                </a:p>
              </p:txBody>
            </p:sp>
            <p:sp>
              <p:nvSpPr>
                <p:cNvPr id="715" name="右大括号 714"/>
                <p:cNvSpPr/>
                <p:nvPr/>
              </p:nvSpPr>
              <p:spPr bwMode="auto">
                <a:xfrm>
                  <a:off x="10939091" y="4486628"/>
                  <a:ext cx="123148" cy="457437"/>
                </a:xfrm>
                <a:prstGeom prst="rightBrace">
                  <a:avLst/>
                </a:prstGeom>
                <a:noFill/>
                <a:ln w="12700" cap="flat" cmpd="sng" algn="ctr">
                  <a:solidFill>
                    <a:schemeClr val="bg1"/>
                  </a:solidFill>
                  <a:prstDash val="solid"/>
                  <a:round/>
                  <a:headEnd type="none" w="med" len="med"/>
                  <a:tailEnd type="none" w="med" len="med"/>
                </a:ln>
                <a:effectLst/>
              </p:spPr>
              <p:txBody>
                <a:bodyPr rtlCol="0" anchor="ctr"/>
                <a:lstStyle/>
                <a:p>
                  <a:pPr algn="ctr">
                    <a:buClr>
                      <a:srgbClr val="CC9900"/>
                    </a:buClr>
                    <a:buFont typeface="Wingdings" pitchFamily="2" charset="2"/>
                    <a:buChar char="n"/>
                  </a:pPr>
                  <a:endParaRPr lang="zh-CN" altLang="en-US" b="1">
                    <a:solidFill>
                      <a:srgbClr val="FFFFFF"/>
                    </a:solidFill>
                    <a:latin typeface="华文细黑" panose="02010600040101010101" pitchFamily="2" charset="-122"/>
                    <a:ea typeface="华文细黑" panose="02010600040101010101" pitchFamily="2" charset="-122"/>
                  </a:endParaRPr>
                </a:p>
              </p:txBody>
            </p:sp>
            <p:sp>
              <p:nvSpPr>
                <p:cNvPr id="716" name="八角星 715"/>
                <p:cNvSpPr/>
                <p:nvPr/>
              </p:nvSpPr>
              <p:spPr bwMode="auto">
                <a:xfrm>
                  <a:off x="10215831" y="5200389"/>
                  <a:ext cx="346984" cy="342900"/>
                </a:xfrm>
                <a:prstGeom prst="star8">
                  <a:avLst/>
                </a:prstGeom>
                <a:solidFill>
                  <a:srgbClr val="C00000"/>
                </a:solidFill>
                <a:ln w="9525" cap="flat" cmpd="sng" algn="ctr">
                  <a:solidFill>
                    <a:schemeClr val="bg1">
                      <a:lumMod val="75000"/>
                    </a:schemeClr>
                  </a:solidFill>
                  <a:prstDash val="solid"/>
                  <a:round/>
                  <a:headEnd type="none" w="med" len="med"/>
                  <a:tailEnd type="none" w="med" len="med"/>
                </a:ln>
                <a:effectLst/>
              </p:spPr>
              <p:txBody>
                <a:bodyPr vert="horz" wrap="square" lIns="91425" tIns="45712" rIns="91425" bIns="45712" numCol="1" rtlCol="0" anchor="t" anchorCtr="0" compatLnSpc="1">
                  <a:prstTxWarp prst="textNoShape">
                    <a:avLst/>
                  </a:prstTxWarp>
                  <a:noAutofit/>
                </a:bodyPr>
                <a:lstStyle/>
                <a:p>
                  <a:pPr defTabSz="877888" eaLnBrk="0" hangingPunct="0"/>
                  <a:endParaRPr lang="zh-CN" altLang="en-US" sz="1600" dirty="0" smtClean="0">
                    <a:solidFill>
                      <a:srgbClr val="000000"/>
                    </a:solidFill>
                    <a:latin typeface="华文细黑" panose="02010600040101010101" pitchFamily="2" charset="-122"/>
                    <a:ea typeface="华文细黑" panose="02010600040101010101" pitchFamily="2" charset="-122"/>
                  </a:endParaRPr>
                </a:p>
              </p:txBody>
            </p:sp>
            <p:sp>
              <p:nvSpPr>
                <p:cNvPr id="717" name="TextBox 516"/>
                <p:cNvSpPr txBox="1"/>
                <p:nvPr/>
              </p:nvSpPr>
              <p:spPr>
                <a:xfrm>
                  <a:off x="9529817" y="5202287"/>
                  <a:ext cx="874325" cy="215444"/>
                </a:xfrm>
                <a:prstGeom prst="rect">
                  <a:avLst/>
                </a:prstGeom>
                <a:noFill/>
              </p:spPr>
              <p:txBody>
                <a:bodyPr wrap="square" rtlCol="0">
                  <a:spAutoFit/>
                </a:bodyPr>
                <a:lstStyle/>
                <a:p>
                  <a:pPr>
                    <a:buClr>
                      <a:srgbClr val="CC9900"/>
                    </a:buClr>
                    <a:buFont typeface="Wingdings" pitchFamily="2" charset="2"/>
                    <a:buNone/>
                  </a:pPr>
                  <a:r>
                    <a:rPr lang="zh-CN" altLang="en-US" sz="800" dirty="0" smtClean="0">
                      <a:solidFill>
                        <a:srgbClr val="000000"/>
                      </a:solidFill>
                      <a:latin typeface="华文细黑" panose="02010600040101010101" pitchFamily="2" charset="-122"/>
                      <a:ea typeface="华文细黑" panose="02010600040101010101" pitchFamily="2" charset="-122"/>
                    </a:rPr>
                    <a:t>延迟抖动</a:t>
                  </a:r>
                  <a:endParaRPr lang="zh-CN" altLang="en-US" sz="800" dirty="0">
                    <a:solidFill>
                      <a:srgbClr val="000000"/>
                    </a:solidFill>
                    <a:latin typeface="华文细黑" panose="02010600040101010101" pitchFamily="2" charset="-122"/>
                    <a:ea typeface="华文细黑" panose="02010600040101010101" pitchFamily="2" charset="-122"/>
                  </a:endParaRPr>
                </a:p>
              </p:txBody>
            </p:sp>
            <p:sp>
              <p:nvSpPr>
                <p:cNvPr id="718" name="TextBox 517"/>
                <p:cNvSpPr txBox="1"/>
                <p:nvPr/>
              </p:nvSpPr>
              <p:spPr>
                <a:xfrm>
                  <a:off x="10992201" y="4518131"/>
                  <a:ext cx="418403" cy="415498"/>
                </a:xfrm>
                <a:prstGeom prst="rect">
                  <a:avLst/>
                </a:prstGeom>
                <a:noFill/>
              </p:spPr>
              <p:txBody>
                <a:bodyPr wrap="square" rtlCol="0">
                  <a:spAutoFit/>
                </a:bodyPr>
                <a:lstStyle/>
                <a:p>
                  <a:pPr fontAlgn="auto">
                    <a:spcBef>
                      <a:spcPts val="0"/>
                    </a:spcBef>
                    <a:spcAft>
                      <a:spcPts val="0"/>
                    </a:spcAft>
                    <a:defRPr/>
                  </a:pPr>
                  <a:r>
                    <a:rPr lang="zh-CN" altLang="en-US" sz="1000" kern="0" dirty="0" smtClean="0">
                      <a:solidFill>
                        <a:srgbClr val="FFFFFF"/>
                      </a:solidFill>
                      <a:latin typeface="华文细黑" panose="02010600040101010101" pitchFamily="2" charset="-122"/>
                      <a:ea typeface="华文细黑" panose="02010600040101010101" pitchFamily="2" charset="-122"/>
                    </a:rPr>
                    <a:t>空闲</a:t>
                  </a:r>
                  <a:endParaRPr lang="zh-CN" altLang="en-US" sz="1050" kern="0" dirty="0">
                    <a:solidFill>
                      <a:srgbClr val="FFFFFF"/>
                    </a:solidFill>
                    <a:latin typeface="华文细黑" panose="02010600040101010101" pitchFamily="2" charset="-122"/>
                    <a:ea typeface="华文细黑" panose="02010600040101010101" pitchFamily="2" charset="-122"/>
                  </a:endParaRPr>
                </a:p>
              </p:txBody>
            </p:sp>
            <p:sp>
              <p:nvSpPr>
                <p:cNvPr id="719" name="TextBox 518"/>
                <p:cNvSpPr txBox="1"/>
                <p:nvPr/>
              </p:nvSpPr>
              <p:spPr>
                <a:xfrm>
                  <a:off x="10978376" y="5153077"/>
                  <a:ext cx="418403" cy="415498"/>
                </a:xfrm>
                <a:prstGeom prst="rect">
                  <a:avLst/>
                </a:prstGeom>
                <a:noFill/>
              </p:spPr>
              <p:txBody>
                <a:bodyPr wrap="square" rtlCol="0">
                  <a:spAutoFit/>
                </a:bodyPr>
                <a:lstStyle/>
                <a:p>
                  <a:pPr fontAlgn="auto">
                    <a:spcBef>
                      <a:spcPts val="0"/>
                    </a:spcBef>
                    <a:spcAft>
                      <a:spcPts val="0"/>
                    </a:spcAft>
                    <a:defRPr/>
                  </a:pPr>
                  <a:r>
                    <a:rPr lang="zh-CN" altLang="en-US" sz="1000" kern="0" dirty="0" smtClean="0">
                      <a:solidFill>
                        <a:srgbClr val="FFFFFF"/>
                      </a:solidFill>
                      <a:latin typeface="华文细黑" panose="02010600040101010101" pitchFamily="2" charset="-122"/>
                      <a:ea typeface="华文细黑" panose="02010600040101010101" pitchFamily="2" charset="-122"/>
                    </a:rPr>
                    <a:t>空闲</a:t>
                  </a:r>
                  <a:endParaRPr lang="zh-CN" altLang="en-US" sz="1000" kern="0" dirty="0">
                    <a:solidFill>
                      <a:srgbClr val="FFFFFF"/>
                    </a:solidFill>
                    <a:latin typeface="华文细黑" panose="02010600040101010101" pitchFamily="2" charset="-122"/>
                    <a:ea typeface="华文细黑" panose="02010600040101010101" pitchFamily="2" charset="-122"/>
                  </a:endParaRPr>
                </a:p>
              </p:txBody>
            </p:sp>
            <p:sp>
              <p:nvSpPr>
                <p:cNvPr id="726" name="TextBox 526"/>
                <p:cNvSpPr txBox="1"/>
                <p:nvPr/>
              </p:nvSpPr>
              <p:spPr>
                <a:xfrm>
                  <a:off x="11054721" y="4526107"/>
                  <a:ext cx="954107" cy="1367474"/>
                </a:xfrm>
                <a:prstGeom prst="rect">
                  <a:avLst/>
                </a:prstGeom>
                <a:noFill/>
              </p:spPr>
              <p:txBody>
                <a:bodyPr vert="eaVert" wrap="square" rtlCol="0">
                  <a:spAutoFit/>
                </a:bodyPr>
                <a:lstStyle/>
                <a:p>
                  <a:pPr>
                    <a:buClr>
                      <a:srgbClr val="CC9900"/>
                    </a:buClr>
                    <a:buFont typeface="Wingdings" pitchFamily="2" charset="2"/>
                    <a:buNone/>
                  </a:pPr>
                  <a:r>
                    <a:rPr lang="zh-CN" altLang="en-US" sz="1000" dirty="0" smtClean="0">
                      <a:solidFill>
                        <a:srgbClr val="FFFFFF"/>
                      </a:solidFill>
                      <a:latin typeface="华文细黑" panose="02010600040101010101" pitchFamily="2" charset="-122"/>
                      <a:ea typeface="华文细黑" panose="02010600040101010101" pitchFamily="2" charset="-122"/>
                    </a:rPr>
                    <a:t>网络产生的拥塞丢包、抖动延迟，会导致存储介质处于等待空闲状态</a:t>
                  </a:r>
                  <a:endParaRPr lang="zh-CN" altLang="en-US" sz="1000" dirty="0">
                    <a:solidFill>
                      <a:srgbClr val="FFFFFF"/>
                    </a:solidFill>
                    <a:latin typeface="华文细黑" panose="02010600040101010101" pitchFamily="2" charset="-122"/>
                    <a:ea typeface="华文细黑" panose="02010600040101010101" pitchFamily="2" charset="-122"/>
                  </a:endParaRPr>
                </a:p>
              </p:txBody>
            </p:sp>
            <p:cxnSp>
              <p:nvCxnSpPr>
                <p:cNvPr id="733" name="直接箭头连接符 732"/>
                <p:cNvCxnSpPr/>
                <p:nvPr/>
              </p:nvCxnSpPr>
              <p:spPr>
                <a:xfrm>
                  <a:off x="8591234" y="4814070"/>
                  <a:ext cx="2306009" cy="143470"/>
                </a:xfrm>
                <a:prstGeom prst="straightConnector1">
                  <a:avLst/>
                </a:prstGeom>
                <a:noFill/>
                <a:ln w="9525" cap="flat" cmpd="sng" algn="ctr">
                  <a:solidFill>
                    <a:srgbClr val="00B0F0"/>
                  </a:solidFill>
                  <a:prstDash val="solid"/>
                  <a:headEnd type="none" w="med" len="med"/>
                  <a:tailEnd type="triangle" w="med" len="med"/>
                </a:ln>
                <a:effectLst/>
              </p:spPr>
            </p:cxnSp>
            <p:cxnSp>
              <p:nvCxnSpPr>
                <p:cNvPr id="734" name="直接箭头连接符 733"/>
                <p:cNvCxnSpPr/>
                <p:nvPr/>
              </p:nvCxnSpPr>
              <p:spPr>
                <a:xfrm flipH="1">
                  <a:off x="8596510" y="4953028"/>
                  <a:ext cx="2304621" cy="166049"/>
                </a:xfrm>
                <a:prstGeom prst="straightConnector1">
                  <a:avLst/>
                </a:prstGeom>
                <a:noFill/>
                <a:ln w="9525" cap="flat" cmpd="sng" algn="ctr">
                  <a:solidFill>
                    <a:srgbClr val="00B0F0"/>
                  </a:solidFill>
                  <a:prstDash val="solid"/>
                  <a:headEnd type="none" w="med" len="med"/>
                  <a:tailEnd type="triangle" w="med" len="med"/>
                </a:ln>
                <a:effectLst/>
              </p:spPr>
            </p:cxnSp>
            <p:cxnSp>
              <p:nvCxnSpPr>
                <p:cNvPr id="735" name="直接箭头连接符 734"/>
                <p:cNvCxnSpPr/>
                <p:nvPr/>
              </p:nvCxnSpPr>
              <p:spPr>
                <a:xfrm>
                  <a:off x="8595040" y="4902146"/>
                  <a:ext cx="2305974" cy="126546"/>
                </a:xfrm>
                <a:prstGeom prst="straightConnector1">
                  <a:avLst/>
                </a:prstGeom>
                <a:noFill/>
                <a:ln w="9525" cap="flat" cmpd="sng" algn="ctr">
                  <a:solidFill>
                    <a:srgbClr val="C00000"/>
                  </a:solidFill>
                  <a:prstDash val="solid"/>
                  <a:headEnd type="none" w="med" len="med"/>
                  <a:tailEnd type="triangle" w="med" len="med"/>
                </a:ln>
                <a:effectLst/>
              </p:spPr>
            </p:cxnSp>
            <p:cxnSp>
              <p:nvCxnSpPr>
                <p:cNvPr id="736" name="直接箭头连接符 735"/>
                <p:cNvCxnSpPr/>
                <p:nvPr/>
              </p:nvCxnSpPr>
              <p:spPr>
                <a:xfrm flipH="1">
                  <a:off x="8585479" y="5041288"/>
                  <a:ext cx="2304621" cy="166049"/>
                </a:xfrm>
                <a:prstGeom prst="straightConnector1">
                  <a:avLst/>
                </a:prstGeom>
                <a:noFill/>
                <a:ln w="9525" cap="flat" cmpd="sng" algn="ctr">
                  <a:solidFill>
                    <a:srgbClr val="C00000"/>
                  </a:solidFill>
                  <a:prstDash val="solid"/>
                  <a:headEnd type="none" w="med" len="med"/>
                  <a:tailEnd type="triangle" w="med" len="med"/>
                </a:ln>
                <a:effectLst/>
              </p:spPr>
            </p:cxnSp>
            <p:cxnSp>
              <p:nvCxnSpPr>
                <p:cNvPr id="737" name="直接箭头连接符 736"/>
                <p:cNvCxnSpPr/>
                <p:nvPr/>
              </p:nvCxnSpPr>
              <p:spPr>
                <a:xfrm flipH="1">
                  <a:off x="8630819" y="5688183"/>
                  <a:ext cx="2304621" cy="166049"/>
                </a:xfrm>
                <a:prstGeom prst="straightConnector1">
                  <a:avLst/>
                </a:prstGeom>
                <a:noFill/>
                <a:ln w="9525" cap="flat" cmpd="sng" algn="ctr">
                  <a:solidFill>
                    <a:srgbClr val="00B050"/>
                  </a:solidFill>
                  <a:prstDash val="solid"/>
                  <a:headEnd type="none" w="med" len="med"/>
                  <a:tailEnd type="triangle" w="med" len="med"/>
                </a:ln>
                <a:effectLst/>
              </p:spPr>
            </p:cxnSp>
            <p:cxnSp>
              <p:nvCxnSpPr>
                <p:cNvPr id="738" name="直接箭头连接符 737"/>
                <p:cNvCxnSpPr/>
                <p:nvPr/>
              </p:nvCxnSpPr>
              <p:spPr>
                <a:xfrm flipH="1">
                  <a:off x="8618660" y="6014113"/>
                  <a:ext cx="2304621" cy="166049"/>
                </a:xfrm>
                <a:prstGeom prst="straightConnector1">
                  <a:avLst/>
                </a:prstGeom>
                <a:noFill/>
                <a:ln w="9525" cap="flat" cmpd="sng" algn="ctr">
                  <a:solidFill>
                    <a:srgbClr val="C00000"/>
                  </a:solidFill>
                  <a:prstDash val="solid"/>
                  <a:headEnd type="none" w="med" len="med"/>
                  <a:tailEnd type="triangle" w="med" len="med"/>
                </a:ln>
                <a:effectLst/>
              </p:spPr>
            </p:cxnSp>
            <p:cxnSp>
              <p:nvCxnSpPr>
                <p:cNvPr id="739" name="直接箭头连接符 738"/>
                <p:cNvCxnSpPr/>
                <p:nvPr/>
              </p:nvCxnSpPr>
              <p:spPr>
                <a:xfrm>
                  <a:off x="8621680" y="5893581"/>
                  <a:ext cx="2305974" cy="126546"/>
                </a:xfrm>
                <a:prstGeom prst="straightConnector1">
                  <a:avLst/>
                </a:prstGeom>
                <a:noFill/>
                <a:ln w="9525" cap="flat" cmpd="sng" algn="ctr">
                  <a:solidFill>
                    <a:srgbClr val="C00000"/>
                  </a:solidFill>
                  <a:prstDash val="solid"/>
                  <a:headEnd type="none" w="med" len="med"/>
                  <a:tailEnd type="triangle" w="med" len="med"/>
                </a:ln>
                <a:effectLst/>
              </p:spPr>
            </p:cxnSp>
            <p:cxnSp>
              <p:nvCxnSpPr>
                <p:cNvPr id="740" name="直接箭头连接符 739"/>
                <p:cNvCxnSpPr/>
                <p:nvPr/>
              </p:nvCxnSpPr>
              <p:spPr>
                <a:xfrm>
                  <a:off x="8619328" y="5936054"/>
                  <a:ext cx="2306009" cy="143470"/>
                </a:xfrm>
                <a:prstGeom prst="straightConnector1">
                  <a:avLst/>
                </a:prstGeom>
                <a:noFill/>
                <a:ln w="9525" cap="flat" cmpd="sng" algn="ctr">
                  <a:solidFill>
                    <a:srgbClr val="00B0F0"/>
                  </a:solidFill>
                  <a:prstDash val="solid"/>
                  <a:headEnd type="none" w="med" len="med"/>
                  <a:tailEnd type="triangle" w="med" len="med"/>
                </a:ln>
                <a:effectLst/>
              </p:spPr>
            </p:cxnSp>
            <p:cxnSp>
              <p:nvCxnSpPr>
                <p:cNvPr id="741" name="直接箭头连接符 740"/>
                <p:cNvCxnSpPr/>
                <p:nvPr/>
              </p:nvCxnSpPr>
              <p:spPr>
                <a:xfrm flipH="1">
                  <a:off x="8624604" y="6075012"/>
                  <a:ext cx="2304621" cy="166049"/>
                </a:xfrm>
                <a:prstGeom prst="straightConnector1">
                  <a:avLst/>
                </a:prstGeom>
                <a:noFill/>
                <a:ln w="9525" cap="flat" cmpd="sng" algn="ctr">
                  <a:solidFill>
                    <a:srgbClr val="00B0F0"/>
                  </a:solidFill>
                  <a:prstDash val="solid"/>
                  <a:headEnd type="none" w="med" len="med"/>
                  <a:tailEnd type="triangle" w="med" len="med"/>
                </a:ln>
                <a:effectLst/>
              </p:spPr>
            </p:cxnSp>
            <p:cxnSp>
              <p:nvCxnSpPr>
                <p:cNvPr id="742" name="直接箭头连接符 741"/>
                <p:cNvCxnSpPr/>
                <p:nvPr/>
              </p:nvCxnSpPr>
              <p:spPr>
                <a:xfrm>
                  <a:off x="8634354" y="5978756"/>
                  <a:ext cx="2297178" cy="173891"/>
                </a:xfrm>
                <a:prstGeom prst="straightConnector1">
                  <a:avLst/>
                </a:prstGeom>
                <a:noFill/>
                <a:ln w="9525" cap="flat" cmpd="sng" algn="ctr">
                  <a:solidFill>
                    <a:srgbClr val="00B050"/>
                  </a:solidFill>
                  <a:prstDash val="solid"/>
                  <a:headEnd type="none" w="med" len="med"/>
                  <a:tailEnd type="triangle" w="med" len="med"/>
                </a:ln>
                <a:effectLst/>
              </p:spPr>
            </p:cxnSp>
            <p:cxnSp>
              <p:nvCxnSpPr>
                <p:cNvPr id="743" name="直接箭头连接符 742"/>
                <p:cNvCxnSpPr/>
                <p:nvPr/>
              </p:nvCxnSpPr>
              <p:spPr>
                <a:xfrm flipH="1">
                  <a:off x="8615604" y="6153165"/>
                  <a:ext cx="2304621" cy="166049"/>
                </a:xfrm>
                <a:prstGeom prst="straightConnector1">
                  <a:avLst/>
                </a:prstGeom>
                <a:noFill/>
                <a:ln w="9525" cap="flat" cmpd="sng" algn="ctr">
                  <a:solidFill>
                    <a:srgbClr val="00B050"/>
                  </a:solidFill>
                  <a:prstDash val="solid"/>
                  <a:headEnd type="none" w="med" len="med"/>
                  <a:tailEnd type="triangle" w="med" len="med"/>
                </a:ln>
                <a:effectLst/>
              </p:spPr>
            </p:cxnSp>
          </p:grpSp>
        </p:grpSp>
        <p:sp>
          <p:nvSpPr>
            <p:cNvPr id="751" name="文本框 750"/>
            <p:cNvSpPr txBox="1"/>
            <p:nvPr/>
          </p:nvSpPr>
          <p:spPr>
            <a:xfrm>
              <a:off x="4508084" y="6466790"/>
              <a:ext cx="2525050" cy="338554"/>
            </a:xfrm>
            <a:prstGeom prst="rect">
              <a:avLst/>
            </a:prstGeom>
            <a:noFill/>
          </p:spPr>
          <p:txBody>
            <a:bodyPr wrap="none" rtlCol="0">
              <a:spAutoFit/>
            </a:bodyPr>
            <a:lstStyle/>
            <a:p>
              <a:pPr marL="285750" indent="-285750">
                <a:buFont typeface="Wingdings" panose="05000000000000000000" pitchFamily="2" charset="2"/>
                <a:buChar char="l"/>
              </a:pPr>
              <a:r>
                <a:rPr lang="zh-CN" altLang="en-US" sz="1600" b="1" dirty="0" smtClean="0">
                  <a:solidFill>
                    <a:schemeClr val="accent2"/>
                  </a:solidFill>
                  <a:latin typeface="华文细黑" panose="02010600040101010101" pitchFamily="2" charset="-122"/>
                  <a:ea typeface="华文细黑" panose="02010600040101010101" pitchFamily="2" charset="-122"/>
                </a:rPr>
                <a:t>存储云化需要无损网络</a:t>
              </a:r>
              <a:endParaRPr lang="zh-CN" altLang="en-US" sz="1600" b="1" dirty="0">
                <a:solidFill>
                  <a:schemeClr val="accent2"/>
                </a:solidFill>
                <a:latin typeface="华文细黑" panose="02010600040101010101" pitchFamily="2" charset="-122"/>
                <a:ea typeface="华文细黑" panose="02010600040101010101" pitchFamily="2" charset="-122"/>
              </a:endParaRPr>
            </a:p>
          </p:txBody>
        </p:sp>
      </p:grpSp>
    </p:spTree>
    <p:extLst>
      <p:ext uri="{BB962C8B-B14F-4D97-AF65-F5344CB8AC3E}">
        <p14:creationId xmlns:p14="http://schemas.microsoft.com/office/powerpoint/2010/main" val="92373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4259" y="72028"/>
            <a:ext cx="10975975" cy="637062"/>
          </a:xfrm>
        </p:spPr>
        <p:txBody>
          <a:bodyPr/>
          <a:lstStyle/>
          <a:p>
            <a:r>
              <a:rPr lang="zh-CN" altLang="en-US" sz="3600" b="1" dirty="0">
                <a:latin typeface="+mj-ea"/>
                <a:ea typeface="+mj-ea"/>
                <a:cs typeface="Times New Roman" pitchFamily="18" charset="0"/>
              </a:rPr>
              <a:t>网络丢包和时延显著影响业务指标</a:t>
            </a:r>
            <a:r>
              <a:rPr lang="en-US" altLang="zh-CN" sz="3600" b="1" dirty="0">
                <a:latin typeface="+mj-ea"/>
                <a:ea typeface="+mj-ea"/>
                <a:cs typeface="Times New Roman" pitchFamily="18" charset="0"/>
              </a:rPr>
              <a:t>, </a:t>
            </a:r>
            <a:r>
              <a:rPr lang="zh-CN" altLang="en-US" sz="3600" b="1" dirty="0">
                <a:latin typeface="+mj-ea"/>
                <a:ea typeface="+mj-ea"/>
                <a:cs typeface="Times New Roman" pitchFamily="18" charset="0"/>
              </a:rPr>
              <a:t>以太不如</a:t>
            </a:r>
            <a:r>
              <a:rPr lang="en-US" altLang="zh-CN" sz="3600" b="1" dirty="0">
                <a:latin typeface="+mj-ea"/>
                <a:ea typeface="+mj-ea"/>
                <a:cs typeface="Times New Roman" pitchFamily="18" charset="0"/>
              </a:rPr>
              <a:t>IB</a:t>
            </a:r>
            <a:endParaRPr lang="zh-CN" altLang="en-US" dirty="0">
              <a:latin typeface="+mj-ea"/>
              <a:ea typeface="+mj-ea"/>
            </a:endParaRPr>
          </a:p>
        </p:txBody>
      </p:sp>
      <p:grpSp>
        <p:nvGrpSpPr>
          <p:cNvPr id="915" name="组合 914"/>
          <p:cNvGrpSpPr/>
          <p:nvPr/>
        </p:nvGrpSpPr>
        <p:grpSpPr>
          <a:xfrm>
            <a:off x="9324" y="827351"/>
            <a:ext cx="12092789" cy="5997284"/>
            <a:chOff x="9324" y="638171"/>
            <a:chExt cx="12092789" cy="5997284"/>
          </a:xfrm>
        </p:grpSpPr>
        <p:pic>
          <p:nvPicPr>
            <p:cNvPr id="870" name="Picture 2" descr="F:\missions\07.Cloud\06.Project\TDTs\IT产品线\2017\20170713-联合汇报材料\jpg\20170713-037.jpg"/>
            <p:cNvPicPr>
              <a:picLocks noChangeAspect="1" noChangeArrowheads="1"/>
            </p:cNvPicPr>
            <p:nvPr/>
          </p:nvPicPr>
          <p:blipFill>
            <a:blip r:embed="rId3" cstate="print"/>
            <a:srcRect/>
            <a:stretch>
              <a:fillRect/>
            </a:stretch>
          </p:blipFill>
          <p:spPr bwMode="auto">
            <a:xfrm>
              <a:off x="2328867" y="728513"/>
              <a:ext cx="1631662" cy="616828"/>
            </a:xfrm>
            <a:prstGeom prst="rect">
              <a:avLst/>
            </a:prstGeom>
            <a:noFill/>
          </p:spPr>
        </p:pic>
        <p:cxnSp>
          <p:nvCxnSpPr>
            <p:cNvPr id="865" name="直接连接符 864"/>
            <p:cNvCxnSpPr/>
            <p:nvPr/>
          </p:nvCxnSpPr>
          <p:spPr bwMode="auto">
            <a:xfrm flipV="1">
              <a:off x="4180749" y="4078645"/>
              <a:ext cx="7857719" cy="14141"/>
            </a:xfrm>
            <a:prstGeom prst="line">
              <a:avLst/>
            </a:prstGeom>
            <a:noFill/>
            <a:ln w="12700" cap="flat" cmpd="sng" algn="ctr">
              <a:solidFill>
                <a:schemeClr val="tx1"/>
              </a:solidFill>
              <a:prstDash val="dash"/>
              <a:round/>
              <a:headEnd type="none" w="med" len="med"/>
              <a:tailEnd type="none" w="med" len="med"/>
            </a:ln>
            <a:effectLst/>
          </p:spPr>
        </p:cxnSp>
        <p:pic>
          <p:nvPicPr>
            <p:cNvPr id="874" name="Picture 4" descr="F:\missions\07.Cloud\06.Project\TDTs\IT产品线\2017\20170713-联合汇报材料\jpg\20170714-014.jpg"/>
            <p:cNvPicPr>
              <a:picLocks noChangeAspect="1" noChangeArrowheads="1"/>
            </p:cNvPicPr>
            <p:nvPr/>
          </p:nvPicPr>
          <p:blipFill>
            <a:blip r:embed="rId4" cstate="print"/>
            <a:srcRect/>
            <a:stretch>
              <a:fillRect/>
            </a:stretch>
          </p:blipFill>
          <p:spPr bwMode="auto">
            <a:xfrm>
              <a:off x="4328981" y="2422811"/>
              <a:ext cx="5597434" cy="1617390"/>
            </a:xfrm>
            <a:prstGeom prst="rect">
              <a:avLst/>
            </a:prstGeom>
            <a:noFill/>
          </p:spPr>
        </p:pic>
        <p:sp>
          <p:nvSpPr>
            <p:cNvPr id="875" name="任意多边形 874"/>
            <p:cNvSpPr/>
            <p:nvPr/>
          </p:nvSpPr>
          <p:spPr bwMode="auto">
            <a:xfrm>
              <a:off x="7551228" y="741040"/>
              <a:ext cx="1867220" cy="249304"/>
            </a:xfrm>
            <a:custGeom>
              <a:avLst/>
              <a:gdLst>
                <a:gd name="connsiteX0" fmla="*/ 0 w 1360074"/>
                <a:gd name="connsiteY0" fmla="*/ 245889 h 249304"/>
                <a:gd name="connsiteX1" fmla="*/ 630091 w 1360074"/>
                <a:gd name="connsiteY1" fmla="*/ 215153 h 249304"/>
                <a:gd name="connsiteX2" fmla="*/ 1360074 w 1360074"/>
                <a:gd name="connsiteY2" fmla="*/ 0 h 249304"/>
              </a:gdLst>
              <a:ahLst/>
              <a:cxnLst>
                <a:cxn ang="0">
                  <a:pos x="connsiteX0" y="connsiteY0"/>
                </a:cxn>
                <a:cxn ang="0">
                  <a:pos x="connsiteX1" y="connsiteY1"/>
                </a:cxn>
                <a:cxn ang="0">
                  <a:pos x="connsiteX2" y="connsiteY2"/>
                </a:cxn>
              </a:cxnLst>
              <a:rect l="l" t="t" r="r" b="b"/>
              <a:pathLst>
                <a:path w="1360074" h="249304">
                  <a:moveTo>
                    <a:pt x="0" y="245889"/>
                  </a:moveTo>
                  <a:cubicBezTo>
                    <a:pt x="201706" y="251012"/>
                    <a:pt x="403412" y="256135"/>
                    <a:pt x="630091" y="215153"/>
                  </a:cubicBezTo>
                  <a:cubicBezTo>
                    <a:pt x="856770" y="174171"/>
                    <a:pt x="1237130" y="38420"/>
                    <a:pt x="1360074" y="0"/>
                  </a:cubicBezTo>
                </a:path>
              </a:pathLst>
            </a:custGeom>
            <a:noFill/>
            <a:ln w="12700">
              <a:solidFill>
                <a:srgbClr val="009900"/>
              </a:solidFill>
              <a:prstDash val="solid"/>
              <a:headEnd type="none" w="med" len="med"/>
              <a:tailEnd type="triangle" w="med" len="med"/>
            </a:ln>
            <a:effectLst/>
            <a:extLst/>
          </p:spPr>
          <p:txBody>
            <a:bodyPr rtlCol="0" anchor="ctr"/>
            <a:lstStyle/>
            <a:p>
              <a:pPr algn="ctr"/>
              <a:r>
                <a:rPr lang="zh-CN" altLang="en-US" sz="1000" b="1" dirty="0" smtClean="0">
                  <a:solidFill>
                    <a:schemeClr val="accent2"/>
                  </a:solidFill>
                  <a:latin typeface="华文细黑" panose="02010600040101010101" pitchFamily="2" charset="-122"/>
                  <a:ea typeface="华文细黑" panose="02010600040101010101" pitchFamily="2" charset="-122"/>
                </a:rPr>
                <a:t>万分之一丢包导致</a:t>
              </a:r>
              <a:r>
                <a:rPr lang="en-US" altLang="zh-CN" sz="1000" b="1" dirty="0" smtClean="0">
                  <a:solidFill>
                    <a:schemeClr val="accent2"/>
                  </a:solidFill>
                  <a:latin typeface="华文细黑" panose="02010600040101010101" pitchFamily="2" charset="-122"/>
                  <a:ea typeface="华文细黑" panose="02010600040101010101" pitchFamily="2" charset="-122"/>
                </a:rPr>
                <a:t>JCT</a:t>
              </a:r>
              <a:r>
                <a:rPr lang="zh-CN" altLang="en-US" sz="1000" b="1" dirty="0" smtClean="0">
                  <a:solidFill>
                    <a:schemeClr val="accent2"/>
                  </a:solidFill>
                  <a:latin typeface="华文细黑" panose="02010600040101010101" pitchFamily="2" charset="-122"/>
                  <a:ea typeface="华文细黑" panose="02010600040101010101" pitchFamily="2" charset="-122"/>
                </a:rPr>
                <a:t>上升</a:t>
              </a:r>
              <a:r>
                <a:rPr lang="en-US" altLang="zh-CN" sz="1000" b="1" dirty="0" smtClean="0">
                  <a:solidFill>
                    <a:schemeClr val="accent2"/>
                  </a:solidFill>
                  <a:latin typeface="华文细黑" panose="02010600040101010101" pitchFamily="2" charset="-122"/>
                  <a:ea typeface="华文细黑" panose="02010600040101010101" pitchFamily="2" charset="-122"/>
                </a:rPr>
                <a:t>33%</a:t>
              </a:r>
              <a:endParaRPr lang="zh-CN" altLang="en-US" sz="1000" b="1" dirty="0">
                <a:solidFill>
                  <a:schemeClr val="accent2"/>
                </a:solidFill>
                <a:latin typeface="华文细黑" panose="02010600040101010101" pitchFamily="2" charset="-122"/>
                <a:ea typeface="华文细黑" panose="02010600040101010101" pitchFamily="2" charset="-122"/>
              </a:endParaRPr>
            </a:p>
          </p:txBody>
        </p:sp>
        <p:pic>
          <p:nvPicPr>
            <p:cNvPr id="876" name="图片 875"/>
            <p:cNvPicPr>
              <a:picLocks noChangeAspect="1"/>
            </p:cNvPicPr>
            <p:nvPr/>
          </p:nvPicPr>
          <p:blipFill>
            <a:blip r:embed="rId5"/>
            <a:stretch>
              <a:fillRect/>
            </a:stretch>
          </p:blipFill>
          <p:spPr>
            <a:xfrm>
              <a:off x="174284" y="1394499"/>
              <a:ext cx="1820581" cy="518664"/>
            </a:xfrm>
            <a:prstGeom prst="rect">
              <a:avLst/>
            </a:prstGeom>
          </p:spPr>
        </p:pic>
        <p:pic>
          <p:nvPicPr>
            <p:cNvPr id="878" name="图片 877"/>
            <p:cNvPicPr>
              <a:picLocks noChangeAspect="1"/>
            </p:cNvPicPr>
            <p:nvPr/>
          </p:nvPicPr>
          <p:blipFill>
            <a:blip r:embed="rId6"/>
            <a:stretch>
              <a:fillRect/>
            </a:stretch>
          </p:blipFill>
          <p:spPr>
            <a:xfrm>
              <a:off x="179215" y="5603851"/>
              <a:ext cx="1819654" cy="614429"/>
            </a:xfrm>
            <a:prstGeom prst="rect">
              <a:avLst/>
            </a:prstGeom>
          </p:spPr>
        </p:pic>
        <p:sp>
          <p:nvSpPr>
            <p:cNvPr id="879" name="文本框 878"/>
            <p:cNvSpPr txBox="1"/>
            <p:nvPr/>
          </p:nvSpPr>
          <p:spPr>
            <a:xfrm>
              <a:off x="2146384" y="1368159"/>
              <a:ext cx="1878103" cy="523220"/>
            </a:xfrm>
            <a:prstGeom prst="rect">
              <a:avLst/>
            </a:prstGeom>
            <a:noFill/>
          </p:spPr>
          <p:txBody>
            <a:bodyPr wrap="square" rtlCol="0">
              <a:spAutoFit/>
            </a:bodyPr>
            <a:lstStyle/>
            <a:p>
              <a:pPr marL="285750" indent="-285750">
                <a:buFont typeface="Arial" panose="020B0604020202020204" pitchFamily="34" charset="0"/>
                <a:buChar char="•"/>
              </a:pPr>
              <a:r>
                <a:rPr lang="zh-CN" altLang="en-US" sz="1400" b="1" dirty="0">
                  <a:latin typeface="华文细黑" panose="02010600040101010101" pitchFamily="2" charset="-122"/>
                  <a:ea typeface="华文细黑" panose="02010600040101010101" pitchFamily="2" charset="-122"/>
                </a:rPr>
                <a:t>指标</a:t>
              </a:r>
              <a:r>
                <a:rPr lang="en-US" altLang="zh-CN" sz="1400" b="1" dirty="0">
                  <a:latin typeface="华文细黑" panose="02010600040101010101" pitchFamily="2" charset="-122"/>
                  <a:ea typeface="华文细黑" panose="02010600040101010101" pitchFamily="2" charset="-122"/>
                </a:rPr>
                <a:t>1</a:t>
              </a:r>
              <a:r>
                <a:rPr lang="zh-CN" altLang="en-US" sz="1400" b="1" dirty="0">
                  <a:latin typeface="华文细黑" panose="02010600040101010101" pitchFamily="2" charset="-122"/>
                  <a:ea typeface="华文细黑" panose="02010600040101010101" pitchFamily="2" charset="-122"/>
                </a:rPr>
                <a:t>：</a:t>
              </a:r>
              <a:r>
                <a:rPr lang="en-US" altLang="zh-CN" sz="1400" b="1" dirty="0">
                  <a:latin typeface="华文细黑" panose="02010600040101010101" pitchFamily="2" charset="-122"/>
                  <a:ea typeface="华文细黑" panose="02010600040101010101" pitchFamily="2" charset="-122"/>
                </a:rPr>
                <a:t>JCT(Job Complete Time</a:t>
              </a:r>
              <a:r>
                <a:rPr lang="en-US" altLang="zh-CN" sz="1400" b="1" dirty="0" smtClean="0">
                  <a:latin typeface="华文细黑" panose="02010600040101010101" pitchFamily="2" charset="-122"/>
                  <a:ea typeface="华文细黑" panose="02010600040101010101" pitchFamily="2" charset="-122"/>
                </a:rPr>
                <a:t>)</a:t>
              </a:r>
            </a:p>
          </p:txBody>
        </p:sp>
        <p:pic>
          <p:nvPicPr>
            <p:cNvPr id="880" name="图片 879"/>
            <p:cNvPicPr>
              <a:picLocks noChangeAspect="1"/>
            </p:cNvPicPr>
            <p:nvPr/>
          </p:nvPicPr>
          <p:blipFill>
            <a:blip r:embed="rId7"/>
            <a:stretch>
              <a:fillRect/>
            </a:stretch>
          </p:blipFill>
          <p:spPr>
            <a:xfrm>
              <a:off x="487864" y="770436"/>
              <a:ext cx="1333500" cy="600075"/>
            </a:xfrm>
            <a:prstGeom prst="rect">
              <a:avLst/>
            </a:prstGeom>
          </p:spPr>
        </p:pic>
        <p:sp>
          <p:nvSpPr>
            <p:cNvPr id="881" name="任意多边形 880"/>
            <p:cNvSpPr/>
            <p:nvPr/>
          </p:nvSpPr>
          <p:spPr bwMode="auto">
            <a:xfrm>
              <a:off x="5753977" y="2639412"/>
              <a:ext cx="1867220" cy="249304"/>
            </a:xfrm>
            <a:custGeom>
              <a:avLst/>
              <a:gdLst>
                <a:gd name="connsiteX0" fmla="*/ 0 w 1360074"/>
                <a:gd name="connsiteY0" fmla="*/ 245889 h 249304"/>
                <a:gd name="connsiteX1" fmla="*/ 630091 w 1360074"/>
                <a:gd name="connsiteY1" fmla="*/ 215153 h 249304"/>
                <a:gd name="connsiteX2" fmla="*/ 1360074 w 1360074"/>
                <a:gd name="connsiteY2" fmla="*/ 0 h 249304"/>
              </a:gdLst>
              <a:ahLst/>
              <a:cxnLst>
                <a:cxn ang="0">
                  <a:pos x="connsiteX0" y="connsiteY0"/>
                </a:cxn>
                <a:cxn ang="0">
                  <a:pos x="connsiteX1" y="connsiteY1"/>
                </a:cxn>
                <a:cxn ang="0">
                  <a:pos x="connsiteX2" y="connsiteY2"/>
                </a:cxn>
              </a:cxnLst>
              <a:rect l="l" t="t" r="r" b="b"/>
              <a:pathLst>
                <a:path w="1360074" h="249304">
                  <a:moveTo>
                    <a:pt x="0" y="245889"/>
                  </a:moveTo>
                  <a:cubicBezTo>
                    <a:pt x="201706" y="251012"/>
                    <a:pt x="403412" y="256135"/>
                    <a:pt x="630091" y="215153"/>
                  </a:cubicBezTo>
                  <a:cubicBezTo>
                    <a:pt x="856770" y="174171"/>
                    <a:pt x="1237130" y="38420"/>
                    <a:pt x="1360074" y="0"/>
                  </a:cubicBezTo>
                </a:path>
              </a:pathLst>
            </a:custGeom>
            <a:noFill/>
            <a:ln w="12700">
              <a:solidFill>
                <a:srgbClr val="009900"/>
              </a:solidFill>
              <a:prstDash val="solid"/>
              <a:headEnd type="none" w="med" len="med"/>
              <a:tailEnd type="triangle" w="med" len="med"/>
            </a:ln>
            <a:effectLst/>
            <a:extLst/>
          </p:spPr>
          <p:txBody>
            <a:bodyPr rtlCol="0" anchor="ctr"/>
            <a:lstStyle/>
            <a:p>
              <a:pPr algn="ctr"/>
              <a:r>
                <a:rPr lang="zh-CN" altLang="en-US" sz="1000" b="1" dirty="0" smtClean="0">
                  <a:solidFill>
                    <a:schemeClr val="accent2"/>
                  </a:solidFill>
                  <a:latin typeface="华文细黑" panose="02010600040101010101" pitchFamily="2" charset="-122"/>
                  <a:ea typeface="华文细黑" panose="02010600040101010101" pitchFamily="2" charset="-122"/>
                </a:rPr>
                <a:t>时延导致</a:t>
              </a:r>
              <a:r>
                <a:rPr lang="en-US" altLang="zh-CN" sz="1000" b="1" dirty="0" smtClean="0">
                  <a:solidFill>
                    <a:schemeClr val="accent2"/>
                  </a:solidFill>
                  <a:latin typeface="华文细黑" panose="02010600040101010101" pitchFamily="2" charset="-122"/>
                  <a:ea typeface="华文细黑" panose="02010600040101010101" pitchFamily="2" charset="-122"/>
                </a:rPr>
                <a:t>JCT</a:t>
              </a:r>
              <a:r>
                <a:rPr lang="zh-CN" altLang="en-US" sz="1000" b="1" dirty="0" smtClean="0">
                  <a:solidFill>
                    <a:schemeClr val="accent2"/>
                  </a:solidFill>
                  <a:latin typeface="华文细黑" panose="02010600040101010101" pitchFamily="2" charset="-122"/>
                  <a:ea typeface="华文细黑" panose="02010600040101010101" pitchFamily="2" charset="-122"/>
                </a:rPr>
                <a:t>上升</a:t>
              </a:r>
              <a:endParaRPr lang="zh-CN" altLang="en-US" sz="1000" b="1" dirty="0">
                <a:solidFill>
                  <a:schemeClr val="accent2"/>
                </a:solidFill>
                <a:latin typeface="华文细黑" panose="02010600040101010101" pitchFamily="2" charset="-122"/>
                <a:ea typeface="华文细黑" panose="02010600040101010101" pitchFamily="2" charset="-122"/>
              </a:endParaRPr>
            </a:p>
          </p:txBody>
        </p:sp>
        <p:sp>
          <p:nvSpPr>
            <p:cNvPr id="882" name="文本框 881"/>
            <p:cNvSpPr txBox="1"/>
            <p:nvPr/>
          </p:nvSpPr>
          <p:spPr>
            <a:xfrm>
              <a:off x="2127654" y="5679503"/>
              <a:ext cx="1840568" cy="523220"/>
            </a:xfrm>
            <a:prstGeom prst="rect">
              <a:avLst/>
            </a:prstGeom>
            <a:noFill/>
          </p:spPr>
          <p:txBody>
            <a:bodyPr wrap="none" rtlCol="0">
              <a:spAutoFit/>
            </a:bodyPr>
            <a:lstStyle/>
            <a:p>
              <a:pPr marL="285750" indent="-285750">
                <a:buFont typeface="Arial" panose="020B0604020202020204" pitchFamily="34" charset="0"/>
                <a:buChar char="•"/>
              </a:pPr>
              <a:r>
                <a:rPr lang="zh-CN" altLang="en-US" sz="1400" b="1" dirty="0">
                  <a:latin typeface="华文细黑" panose="02010600040101010101" pitchFamily="2" charset="-122"/>
                  <a:ea typeface="华文细黑" panose="02010600040101010101" pitchFamily="2" charset="-122"/>
                </a:rPr>
                <a:t>指标</a:t>
              </a:r>
              <a:r>
                <a:rPr lang="en-US" altLang="zh-CN" sz="1400" b="1" dirty="0">
                  <a:latin typeface="华文细黑" panose="02010600040101010101" pitchFamily="2" charset="-122"/>
                  <a:ea typeface="华文细黑" panose="02010600040101010101" pitchFamily="2" charset="-122"/>
                </a:rPr>
                <a:t>2</a:t>
              </a:r>
              <a:r>
                <a:rPr lang="zh-CN" altLang="en-US" sz="1400" b="1" dirty="0">
                  <a:latin typeface="华文细黑" panose="02010600040101010101" pitchFamily="2" charset="-122"/>
                  <a:ea typeface="华文细黑" panose="02010600040101010101" pitchFamily="2" charset="-122"/>
                </a:rPr>
                <a:t>：</a:t>
              </a:r>
              <a:r>
                <a:rPr lang="en-US" altLang="zh-CN" sz="1400" b="1" dirty="0">
                  <a:latin typeface="华文细黑" panose="02010600040101010101" pitchFamily="2" charset="-122"/>
                  <a:ea typeface="华文细黑" panose="02010600040101010101" pitchFamily="2" charset="-122"/>
                </a:rPr>
                <a:t>IOPS</a:t>
              </a:r>
            </a:p>
            <a:p>
              <a:pPr marL="285750" indent="-285750">
                <a:buFont typeface="Arial" panose="020B0604020202020204" pitchFamily="34" charset="0"/>
                <a:buChar char="•"/>
              </a:pPr>
              <a:r>
                <a:rPr lang="zh-CN" altLang="en-US" sz="1400" b="1" dirty="0">
                  <a:latin typeface="华文细黑" panose="02010600040101010101" pitchFamily="2" charset="-122"/>
                  <a:ea typeface="华文细黑" panose="02010600040101010101" pitchFamily="2" charset="-122"/>
                </a:rPr>
                <a:t>指标</a:t>
              </a:r>
              <a:r>
                <a:rPr lang="en-US" altLang="zh-CN" sz="1400" b="1" dirty="0">
                  <a:latin typeface="华文细黑" panose="02010600040101010101" pitchFamily="2" charset="-122"/>
                  <a:ea typeface="华文细黑" panose="02010600040101010101" pitchFamily="2" charset="-122"/>
                </a:rPr>
                <a:t>3</a:t>
              </a:r>
              <a:r>
                <a:rPr lang="zh-CN" altLang="en-US" sz="1400" b="1" dirty="0">
                  <a:latin typeface="华文细黑" panose="02010600040101010101" pitchFamily="2" charset="-122"/>
                  <a:ea typeface="华文细黑" panose="02010600040101010101" pitchFamily="2" charset="-122"/>
                </a:rPr>
                <a:t>：尾部</a:t>
              </a:r>
              <a:r>
                <a:rPr lang="zh-CN" altLang="en-US" sz="1400" b="1" dirty="0" smtClean="0">
                  <a:latin typeface="华文细黑" panose="02010600040101010101" pitchFamily="2" charset="-122"/>
                  <a:ea typeface="华文细黑" panose="02010600040101010101" pitchFamily="2" charset="-122"/>
                </a:rPr>
                <a:t>时延</a:t>
              </a:r>
              <a:endParaRPr lang="zh-CN" altLang="en-US" sz="1400" b="1" dirty="0">
                <a:latin typeface="华文细黑" panose="02010600040101010101" pitchFamily="2" charset="-122"/>
                <a:ea typeface="华文细黑" panose="02010600040101010101" pitchFamily="2" charset="-122"/>
              </a:endParaRPr>
            </a:p>
          </p:txBody>
        </p:sp>
        <p:grpSp>
          <p:nvGrpSpPr>
            <p:cNvPr id="4" name="组合 3"/>
            <p:cNvGrpSpPr/>
            <p:nvPr/>
          </p:nvGrpSpPr>
          <p:grpSpPr>
            <a:xfrm>
              <a:off x="9324" y="1895127"/>
              <a:ext cx="4304215" cy="3746937"/>
              <a:chOff x="726327" y="1920878"/>
              <a:chExt cx="5059120" cy="4224822"/>
            </a:xfrm>
          </p:grpSpPr>
          <p:cxnSp>
            <p:nvCxnSpPr>
              <p:cNvPr id="5" name="直接连接符 4"/>
              <p:cNvCxnSpPr/>
              <p:nvPr/>
            </p:nvCxnSpPr>
            <p:spPr bwMode="auto">
              <a:xfrm>
                <a:off x="3093310" y="3028627"/>
                <a:ext cx="418613" cy="1627517"/>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直接连接符 5"/>
              <p:cNvCxnSpPr/>
              <p:nvPr/>
            </p:nvCxnSpPr>
            <p:spPr bwMode="auto">
              <a:xfrm>
                <a:off x="3114916" y="3028627"/>
                <a:ext cx="1118461" cy="1536266"/>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直接连接符 6"/>
              <p:cNvCxnSpPr/>
              <p:nvPr/>
            </p:nvCxnSpPr>
            <p:spPr bwMode="auto">
              <a:xfrm flipH="1">
                <a:off x="1949614" y="3028627"/>
                <a:ext cx="1081322" cy="1561954"/>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文本框 197"/>
              <p:cNvSpPr txBox="1"/>
              <p:nvPr/>
            </p:nvSpPr>
            <p:spPr>
              <a:xfrm>
                <a:off x="4010007" y="3186276"/>
                <a:ext cx="1382229" cy="286321"/>
              </a:xfrm>
              <a:prstGeom prst="rect">
                <a:avLst/>
              </a:prstGeom>
              <a:noFill/>
            </p:spPr>
            <p:txBody>
              <a:bodyPr wrap="square" lIns="91457" tIns="45729" rIns="91457" bIns="45729" rtlCol="0">
                <a:spAutoFit/>
              </a:bodyPr>
              <a:lstStyle/>
              <a:p>
                <a:pPr marL="0" marR="0" lvl="0" indent="0" algn="ctr" defTabSz="1219272" eaLnBrk="1" fontAlgn="auto" latinLnBrk="0" hangingPunct="1">
                  <a:lnSpc>
                    <a:spcPct val="100000"/>
                  </a:lnSpc>
                  <a:spcBef>
                    <a:spcPts val="0"/>
                  </a:spcBef>
                  <a:spcAft>
                    <a:spcPts val="0"/>
                  </a:spcAft>
                  <a:buClrTx/>
                  <a:buSzTx/>
                  <a:buFontTx/>
                  <a:buNone/>
                  <a:tabLst/>
                  <a:defRPr/>
                </a:pPr>
                <a:r>
                  <a:rPr lang="en-US" altLang="zh-CN" sz="1050" kern="0" dirty="0" err="1">
                    <a:solidFill>
                      <a:schemeClr val="tx2"/>
                    </a:solidFill>
                    <a:latin typeface="华文细黑" panose="02010600040101010101" pitchFamily="2" charset="-122"/>
                    <a:ea typeface="华文细黑" panose="02010600040101010101" pitchFamily="2" charset="-122"/>
                    <a:cs typeface="Arial" panose="020B0604020202020204" pitchFamily="34" charset="0"/>
                    <a:sym typeface="Arial" panose="020B0604020202020204" pitchFamily="34" charset="0"/>
                  </a:rPr>
                  <a:t>InfiniBand</a:t>
                </a:r>
                <a:r>
                  <a:rPr kumimoji="0" lang="zh-CN" altLang="en-US" sz="1050" b="0" i="0" u="none" strike="noStrike" kern="0" cap="none" spc="0" normalizeH="0" baseline="0" noProof="0" dirty="0" smtClean="0">
                    <a:ln>
                      <a:noFill/>
                    </a:ln>
                    <a:solidFill>
                      <a:schemeClr val="tx2"/>
                    </a:solidFill>
                    <a:effectLst/>
                    <a:uLnTx/>
                    <a:uFillTx/>
                    <a:latin typeface="华文细黑" panose="02010600040101010101" pitchFamily="2" charset="-122"/>
                    <a:ea typeface="华文细黑" panose="02010600040101010101" pitchFamily="2" charset="-122"/>
                    <a:cs typeface="Arial" panose="020B0604020202020204" pitchFamily="34" charset="0"/>
                    <a:sym typeface="Arial" panose="020B0604020202020204" pitchFamily="34" charset="0"/>
                  </a:rPr>
                  <a:t>网络</a:t>
                </a:r>
                <a:endParaRPr kumimoji="0" lang="en-US" altLang="zh-CN" sz="1050" b="0" i="0" u="none" strike="noStrike" kern="0" cap="none" spc="0" normalizeH="0" baseline="0" noProof="0" dirty="0" smtClean="0">
                  <a:ln>
                    <a:noFill/>
                  </a:ln>
                  <a:solidFill>
                    <a:schemeClr val="tx2"/>
                  </a:solidFill>
                  <a:effectLst/>
                  <a:uLnTx/>
                  <a:uFillTx/>
                  <a:latin typeface="华文细黑" panose="02010600040101010101" pitchFamily="2" charset="-122"/>
                  <a:ea typeface="华文细黑" panose="02010600040101010101" pitchFamily="2" charset="-122"/>
                  <a:cs typeface="Arial" panose="020B0604020202020204" pitchFamily="34" charset="0"/>
                  <a:sym typeface="Arial" panose="020B0604020202020204" pitchFamily="34" charset="0"/>
                </a:endParaRPr>
              </a:p>
            </p:txBody>
          </p:sp>
          <p:sp>
            <p:nvSpPr>
              <p:cNvPr id="9" name="文本框 197"/>
              <p:cNvSpPr txBox="1"/>
              <p:nvPr/>
            </p:nvSpPr>
            <p:spPr>
              <a:xfrm>
                <a:off x="1073509" y="3186276"/>
                <a:ext cx="886624" cy="286321"/>
              </a:xfrm>
              <a:prstGeom prst="rect">
                <a:avLst/>
              </a:prstGeom>
              <a:noFill/>
            </p:spPr>
            <p:txBody>
              <a:bodyPr wrap="square" lIns="91457" tIns="45729" rIns="91457" bIns="45729" rtlCol="0">
                <a:spAutoFit/>
              </a:bodyPr>
              <a:lstStyle/>
              <a:p>
                <a:pPr marL="0" marR="0" lvl="0" indent="0" algn="ctr" defTabSz="1219272" eaLnBrk="1" fontAlgn="auto" latinLnBrk="0" hangingPunct="1">
                  <a:lnSpc>
                    <a:spcPct val="100000"/>
                  </a:lnSpc>
                  <a:spcBef>
                    <a:spcPts val="0"/>
                  </a:spcBef>
                  <a:spcAft>
                    <a:spcPts val="0"/>
                  </a:spcAft>
                  <a:buClrTx/>
                  <a:buSzTx/>
                  <a:buFontTx/>
                  <a:buNone/>
                  <a:tabLst/>
                  <a:defRPr/>
                </a:pPr>
                <a:r>
                  <a:rPr kumimoji="0" lang="zh-CN" altLang="en-US" sz="1050" b="0" i="0" u="none" strike="noStrike" kern="0" cap="none" spc="0" normalizeH="0" baseline="0" noProof="0" dirty="0" smtClean="0">
                    <a:ln>
                      <a:noFill/>
                    </a:ln>
                    <a:solidFill>
                      <a:schemeClr val="tx2"/>
                    </a:solidFill>
                    <a:effectLst/>
                    <a:uLnTx/>
                    <a:uFillTx/>
                    <a:latin typeface="华文细黑" panose="02010600040101010101" pitchFamily="2" charset="-122"/>
                    <a:ea typeface="华文细黑" panose="02010600040101010101" pitchFamily="2" charset="-122"/>
                    <a:cs typeface="Arial" panose="020B0604020202020204" pitchFamily="34" charset="0"/>
                    <a:sym typeface="Arial" panose="020B0604020202020204" pitchFamily="34" charset="0"/>
                  </a:rPr>
                  <a:t>传统以太</a:t>
                </a:r>
                <a:endParaRPr kumimoji="0" lang="en-US" altLang="zh-CN" sz="1050" b="0" i="0" u="none" strike="noStrike" kern="0" cap="none" spc="0" normalizeH="0" baseline="0" noProof="0" dirty="0" smtClean="0">
                  <a:ln>
                    <a:noFill/>
                  </a:ln>
                  <a:solidFill>
                    <a:schemeClr val="tx2"/>
                  </a:solidFill>
                  <a:effectLst/>
                  <a:uLnTx/>
                  <a:uFillTx/>
                  <a:latin typeface="华文细黑" panose="02010600040101010101" pitchFamily="2" charset="-122"/>
                  <a:ea typeface="华文细黑" panose="02010600040101010101" pitchFamily="2" charset="-122"/>
                  <a:cs typeface="Arial" panose="020B0604020202020204" pitchFamily="34" charset="0"/>
                  <a:sym typeface="Arial" panose="020B0604020202020204" pitchFamily="34" charset="0"/>
                </a:endParaRPr>
              </a:p>
            </p:txBody>
          </p:sp>
          <p:grpSp>
            <p:nvGrpSpPr>
              <p:cNvPr id="10" name="组合 521"/>
              <p:cNvGrpSpPr/>
              <p:nvPr/>
            </p:nvGrpSpPr>
            <p:grpSpPr>
              <a:xfrm>
                <a:off x="1127787" y="5217098"/>
                <a:ext cx="244567" cy="351562"/>
                <a:chOff x="-601854" y="971550"/>
                <a:chExt cx="909638" cy="2039938"/>
              </a:xfrm>
              <a:solidFill>
                <a:srgbClr val="FFC000"/>
              </a:solidFill>
            </p:grpSpPr>
            <p:sp>
              <p:nvSpPr>
                <p:cNvPr id="860"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solidFill>
                    <a:schemeClr val="tx2"/>
                  </a:solid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861"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solidFill>
                    <a:schemeClr val="tx2"/>
                  </a:solid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862"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solidFill>
                    <a:schemeClr val="tx2"/>
                  </a:solid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863"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solidFill>
                    <a:schemeClr val="tx2"/>
                  </a:solid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864" name="Freeform 151"/>
                <p:cNvSpPr>
                  <a:spLocks noEditPoints="1"/>
                </p:cNvSpPr>
                <p:nvPr/>
              </p:nvSpPr>
              <p:spPr bwMode="auto">
                <a:xfrm>
                  <a:off x="-601854"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solidFill>
                  <a:srgbClr val="FFC000"/>
                </a:solidFill>
                <a:ln w="9525">
                  <a:solidFill>
                    <a:srgbClr val="FFC000"/>
                  </a:solid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grpSp>
          <p:cxnSp>
            <p:nvCxnSpPr>
              <p:cNvPr id="11" name="直接连接符 10"/>
              <p:cNvCxnSpPr/>
              <p:nvPr/>
            </p:nvCxnSpPr>
            <p:spPr bwMode="auto">
              <a:xfrm>
                <a:off x="1124554" y="4657762"/>
                <a:ext cx="112642" cy="544591"/>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连接符 11"/>
              <p:cNvCxnSpPr>
                <a:stCxn id="40" idx="1"/>
              </p:cNvCxnSpPr>
              <p:nvPr/>
            </p:nvCxnSpPr>
            <p:spPr bwMode="auto">
              <a:xfrm flipH="1" flipV="1">
                <a:off x="1147066" y="4657762"/>
                <a:ext cx="607661" cy="567423"/>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接连接符 12"/>
              <p:cNvCxnSpPr>
                <a:endCxn id="26" idx="7"/>
              </p:cNvCxnSpPr>
              <p:nvPr/>
            </p:nvCxnSpPr>
            <p:spPr bwMode="auto">
              <a:xfrm flipH="1">
                <a:off x="1231600" y="4677068"/>
                <a:ext cx="1419316" cy="535427"/>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文本框 197"/>
              <p:cNvSpPr txBox="1"/>
              <p:nvPr/>
            </p:nvSpPr>
            <p:spPr>
              <a:xfrm>
                <a:off x="1505175" y="5555187"/>
                <a:ext cx="498617" cy="225590"/>
              </a:xfrm>
              <a:prstGeom prst="rect">
                <a:avLst/>
              </a:prstGeom>
              <a:noFill/>
            </p:spPr>
            <p:txBody>
              <a:bodyPr wrap="square" lIns="91457" tIns="45729" rIns="91457" bIns="45729" rtlCol="0">
                <a:spAutoFit/>
              </a:bodyPr>
              <a:lstStyle/>
              <a:p>
                <a:pPr marL="0" marR="0" lvl="0" indent="0" defTabSz="1219272" eaLnBrk="1" fontAlgn="auto" latinLnBrk="0" hangingPunct="1">
                  <a:lnSpc>
                    <a:spcPct val="100000"/>
                  </a:lnSpc>
                  <a:spcBef>
                    <a:spcPts val="0"/>
                  </a:spcBef>
                  <a:spcAft>
                    <a:spcPts val="0"/>
                  </a:spcAft>
                  <a:buClrTx/>
                  <a:buSzTx/>
                  <a:buFontTx/>
                  <a:buNone/>
                  <a:tabLst/>
                  <a:defRPr/>
                </a:pPr>
                <a:r>
                  <a:rPr kumimoji="0" lang="en-US" altLang="zh-CN" sz="700" b="0" i="0" u="none" strike="noStrike" kern="0" cap="none" spc="0" normalizeH="0" baseline="0" noProof="0" dirty="0" smtClean="0">
                    <a:ln>
                      <a:noFill/>
                    </a:ln>
                    <a:solidFill>
                      <a:schemeClr val="tx2"/>
                    </a:solidFill>
                    <a:effectLst/>
                    <a:uLnTx/>
                    <a:uFillTx/>
                    <a:latin typeface="华文细黑" panose="02010600040101010101" pitchFamily="2" charset="-122"/>
                    <a:ea typeface="华文细黑" panose="02010600040101010101" pitchFamily="2" charset="-122"/>
                    <a:cs typeface="Arial" panose="020B0604020202020204" pitchFamily="34" charset="0"/>
                    <a:sym typeface="Arial" panose="020B0604020202020204" pitchFamily="34" charset="0"/>
                  </a:rPr>
                  <a:t>Slave</a:t>
                </a:r>
              </a:p>
            </p:txBody>
          </p:sp>
          <p:sp>
            <p:nvSpPr>
              <p:cNvPr id="15" name="文本框 197"/>
              <p:cNvSpPr txBox="1"/>
              <p:nvPr/>
            </p:nvSpPr>
            <p:spPr>
              <a:xfrm>
                <a:off x="1985768" y="5555187"/>
                <a:ext cx="498617" cy="225590"/>
              </a:xfrm>
              <a:prstGeom prst="rect">
                <a:avLst/>
              </a:prstGeom>
              <a:noFill/>
            </p:spPr>
            <p:txBody>
              <a:bodyPr wrap="square" lIns="91457" tIns="45729" rIns="91457" bIns="45729" rtlCol="0">
                <a:spAutoFit/>
              </a:bodyPr>
              <a:lstStyle/>
              <a:p>
                <a:pPr marL="0" marR="0" lvl="0" indent="0" defTabSz="1219272" eaLnBrk="1" fontAlgn="auto" latinLnBrk="0" hangingPunct="1">
                  <a:lnSpc>
                    <a:spcPct val="100000"/>
                  </a:lnSpc>
                  <a:spcBef>
                    <a:spcPts val="0"/>
                  </a:spcBef>
                  <a:spcAft>
                    <a:spcPts val="0"/>
                  </a:spcAft>
                  <a:buClrTx/>
                  <a:buSzTx/>
                  <a:buFontTx/>
                  <a:buNone/>
                  <a:tabLst/>
                  <a:defRPr/>
                </a:pPr>
                <a:r>
                  <a:rPr kumimoji="0" lang="en-US" altLang="zh-CN" sz="700" b="0" i="0" u="none" strike="noStrike" kern="0" cap="none" spc="0" normalizeH="0" baseline="0" noProof="0" dirty="0" smtClean="0">
                    <a:ln>
                      <a:noFill/>
                    </a:ln>
                    <a:solidFill>
                      <a:schemeClr val="tx2"/>
                    </a:solidFill>
                    <a:effectLst/>
                    <a:uLnTx/>
                    <a:uFillTx/>
                    <a:latin typeface="华文细黑" panose="02010600040101010101" pitchFamily="2" charset="-122"/>
                    <a:ea typeface="华文细黑" panose="02010600040101010101" pitchFamily="2" charset="-122"/>
                    <a:cs typeface="Arial" panose="020B0604020202020204" pitchFamily="34" charset="0"/>
                    <a:sym typeface="Arial" panose="020B0604020202020204" pitchFamily="34" charset="0"/>
                  </a:rPr>
                  <a:t>Slave</a:t>
                </a:r>
              </a:p>
            </p:txBody>
          </p:sp>
          <p:sp>
            <p:nvSpPr>
              <p:cNvPr id="16" name="文本框 197"/>
              <p:cNvSpPr txBox="1"/>
              <p:nvPr/>
            </p:nvSpPr>
            <p:spPr>
              <a:xfrm>
                <a:off x="2472686" y="5555187"/>
                <a:ext cx="498617" cy="225590"/>
              </a:xfrm>
              <a:prstGeom prst="rect">
                <a:avLst/>
              </a:prstGeom>
              <a:noFill/>
            </p:spPr>
            <p:txBody>
              <a:bodyPr wrap="square" lIns="91457" tIns="45729" rIns="91457" bIns="45729" rtlCol="0">
                <a:spAutoFit/>
              </a:bodyPr>
              <a:lstStyle/>
              <a:p>
                <a:pPr marL="0" marR="0" lvl="0" indent="0" defTabSz="1219272" eaLnBrk="1" fontAlgn="auto" latinLnBrk="0" hangingPunct="1">
                  <a:lnSpc>
                    <a:spcPct val="100000"/>
                  </a:lnSpc>
                  <a:spcBef>
                    <a:spcPts val="0"/>
                  </a:spcBef>
                  <a:spcAft>
                    <a:spcPts val="0"/>
                  </a:spcAft>
                  <a:buClrTx/>
                  <a:buSzTx/>
                  <a:buFontTx/>
                  <a:buNone/>
                  <a:tabLst/>
                  <a:defRPr/>
                </a:pPr>
                <a:r>
                  <a:rPr kumimoji="0" lang="en-US" altLang="zh-CN" sz="700" b="0" i="0" u="none" strike="noStrike" kern="0" cap="none" spc="0" normalizeH="0" baseline="0" noProof="0" dirty="0" smtClean="0">
                    <a:ln>
                      <a:noFill/>
                    </a:ln>
                    <a:solidFill>
                      <a:schemeClr val="tx2"/>
                    </a:solidFill>
                    <a:effectLst/>
                    <a:uLnTx/>
                    <a:uFillTx/>
                    <a:latin typeface="华文细黑" panose="02010600040101010101" pitchFamily="2" charset="-122"/>
                    <a:ea typeface="华文细黑" panose="02010600040101010101" pitchFamily="2" charset="-122"/>
                    <a:cs typeface="Arial" panose="020B0604020202020204" pitchFamily="34" charset="0"/>
                    <a:sym typeface="Arial" panose="020B0604020202020204" pitchFamily="34" charset="0"/>
                  </a:rPr>
                  <a:t>Slave</a:t>
                </a:r>
              </a:p>
            </p:txBody>
          </p:sp>
          <p:sp>
            <p:nvSpPr>
              <p:cNvPr id="17" name="文本框 197"/>
              <p:cNvSpPr txBox="1"/>
              <p:nvPr/>
            </p:nvSpPr>
            <p:spPr>
              <a:xfrm>
                <a:off x="946197" y="5555187"/>
                <a:ext cx="608597" cy="225590"/>
              </a:xfrm>
              <a:prstGeom prst="rect">
                <a:avLst/>
              </a:prstGeom>
              <a:noFill/>
            </p:spPr>
            <p:txBody>
              <a:bodyPr wrap="square" lIns="91457" tIns="45729" rIns="91457" bIns="45729" rtlCol="0">
                <a:spAutoFit/>
              </a:bodyPr>
              <a:lstStyle/>
              <a:p>
                <a:pPr marL="0" marR="0" lvl="0" indent="0" defTabSz="1219272" eaLnBrk="1" fontAlgn="auto" latinLnBrk="0" hangingPunct="1">
                  <a:lnSpc>
                    <a:spcPct val="100000"/>
                  </a:lnSpc>
                  <a:spcBef>
                    <a:spcPts val="0"/>
                  </a:spcBef>
                  <a:spcAft>
                    <a:spcPts val="0"/>
                  </a:spcAft>
                  <a:buClrTx/>
                  <a:buSzTx/>
                  <a:buFontTx/>
                  <a:buNone/>
                  <a:tabLst/>
                  <a:defRPr/>
                </a:pPr>
                <a:r>
                  <a:rPr kumimoji="0" lang="en-US" altLang="zh-CN" sz="700" b="1" i="0" u="none" strike="noStrike" kern="0" cap="none" spc="0" normalizeH="0" baseline="0" noProof="0" dirty="0" smtClean="0">
                    <a:ln>
                      <a:noFill/>
                    </a:ln>
                    <a:solidFill>
                      <a:schemeClr val="tx2"/>
                    </a:solidFill>
                    <a:effectLst/>
                    <a:uLnTx/>
                    <a:uFillTx/>
                    <a:latin typeface="华文细黑" panose="02010600040101010101" pitchFamily="2" charset="-122"/>
                    <a:ea typeface="华文细黑" panose="02010600040101010101" pitchFamily="2" charset="-122"/>
                    <a:cs typeface="Arial" panose="020B0604020202020204" pitchFamily="34" charset="0"/>
                    <a:sym typeface="Arial" panose="020B0604020202020204" pitchFamily="34" charset="0"/>
                  </a:rPr>
                  <a:t>Master</a:t>
                </a:r>
              </a:p>
            </p:txBody>
          </p:sp>
          <p:cxnSp>
            <p:nvCxnSpPr>
              <p:cNvPr id="18" name="直接连接符 17"/>
              <p:cNvCxnSpPr>
                <a:endCxn id="42" idx="1"/>
              </p:cNvCxnSpPr>
              <p:nvPr/>
            </p:nvCxnSpPr>
            <p:spPr bwMode="auto">
              <a:xfrm>
                <a:off x="1521100" y="4657762"/>
                <a:ext cx="1650967" cy="567385"/>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接连接符 18"/>
              <p:cNvCxnSpPr/>
              <p:nvPr/>
            </p:nvCxnSpPr>
            <p:spPr bwMode="auto">
              <a:xfrm>
                <a:off x="1528846" y="4659815"/>
                <a:ext cx="2093695" cy="557283"/>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接连接符 19"/>
              <p:cNvCxnSpPr>
                <a:endCxn id="44" idx="1"/>
              </p:cNvCxnSpPr>
              <p:nvPr/>
            </p:nvCxnSpPr>
            <p:spPr bwMode="auto">
              <a:xfrm>
                <a:off x="1941730" y="4677906"/>
                <a:ext cx="2131285" cy="543418"/>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接连接符 20"/>
              <p:cNvCxnSpPr/>
              <p:nvPr/>
            </p:nvCxnSpPr>
            <p:spPr bwMode="auto">
              <a:xfrm flipH="1">
                <a:off x="1735644" y="4677906"/>
                <a:ext cx="911384" cy="539192"/>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接连接符 21"/>
              <p:cNvCxnSpPr>
                <a:endCxn id="41" idx="7"/>
              </p:cNvCxnSpPr>
              <p:nvPr/>
            </p:nvCxnSpPr>
            <p:spPr bwMode="auto">
              <a:xfrm flipH="1">
                <a:off x="2211629" y="4677068"/>
                <a:ext cx="449580" cy="548105"/>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接连接符 22"/>
              <p:cNvCxnSpPr/>
              <p:nvPr/>
            </p:nvCxnSpPr>
            <p:spPr bwMode="auto">
              <a:xfrm>
                <a:off x="3472269" y="4702229"/>
                <a:ext cx="568003" cy="510266"/>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接连接符 23"/>
              <p:cNvCxnSpPr/>
              <p:nvPr/>
            </p:nvCxnSpPr>
            <p:spPr bwMode="auto">
              <a:xfrm>
                <a:off x="3492050" y="4702229"/>
                <a:ext cx="1014537" cy="491850"/>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接连接符 24"/>
              <p:cNvCxnSpPr>
                <a:endCxn id="49" idx="0"/>
              </p:cNvCxnSpPr>
              <p:nvPr/>
            </p:nvCxnSpPr>
            <p:spPr bwMode="auto">
              <a:xfrm>
                <a:off x="3508959" y="4694674"/>
                <a:ext cx="1471832" cy="524369"/>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椭圆 25"/>
              <p:cNvSpPr>
                <a:spLocks noChangeAspect="1"/>
              </p:cNvSpPr>
              <p:nvPr/>
            </p:nvSpPr>
            <p:spPr>
              <a:xfrm flipH="1" flipV="1">
                <a:off x="1226199" y="5181387"/>
                <a:ext cx="36877" cy="36444"/>
              </a:xfrm>
              <a:prstGeom prst="ellipse">
                <a:avLst/>
              </a:prstGeom>
              <a:noFill/>
              <a:ln w="12700" cap="flat" cmpd="sng" algn="ctr">
                <a:solidFill>
                  <a:schemeClr val="tx2"/>
                </a:solidFill>
                <a:prstDash val="solid"/>
              </a:ln>
              <a:effectLst/>
            </p:spPr>
            <p:txBody>
              <a:bodyPr rtlCol="0" anchor="ctr"/>
              <a:lstStyle/>
              <a:p>
                <a:pPr marL="0" marR="0" lvl="0" indent="0" algn="ctr"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华文细黑" panose="02010600040101010101" pitchFamily="2" charset="-122"/>
                  <a:ea typeface="华文细黑" panose="02010600040101010101" pitchFamily="2" charset="-122"/>
                </a:endParaRPr>
              </a:p>
            </p:txBody>
          </p:sp>
          <p:cxnSp>
            <p:nvCxnSpPr>
              <p:cNvPr id="27" name="直接连接符 26"/>
              <p:cNvCxnSpPr>
                <a:stCxn id="41" idx="1"/>
              </p:cNvCxnSpPr>
              <p:nvPr/>
            </p:nvCxnSpPr>
            <p:spPr bwMode="auto">
              <a:xfrm flipH="1" flipV="1">
                <a:off x="1147329" y="4657762"/>
                <a:ext cx="1090376" cy="567411"/>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接连接符 27"/>
              <p:cNvCxnSpPr>
                <a:endCxn id="48" idx="2"/>
              </p:cNvCxnSpPr>
              <p:nvPr/>
            </p:nvCxnSpPr>
            <p:spPr bwMode="auto">
              <a:xfrm>
                <a:off x="1916862" y="4670352"/>
                <a:ext cx="2601865" cy="530481"/>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直接连接符 28"/>
              <p:cNvCxnSpPr>
                <a:endCxn id="49" idx="2"/>
              </p:cNvCxnSpPr>
              <p:nvPr/>
            </p:nvCxnSpPr>
            <p:spPr bwMode="auto">
              <a:xfrm>
                <a:off x="1941730" y="4670352"/>
                <a:ext cx="3057500" cy="530468"/>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0" name="组合 650"/>
              <p:cNvGrpSpPr/>
              <p:nvPr/>
            </p:nvGrpSpPr>
            <p:grpSpPr>
              <a:xfrm>
                <a:off x="3736575" y="2048933"/>
                <a:ext cx="445268" cy="453994"/>
                <a:chOff x="631696" y="1323832"/>
                <a:chExt cx="961335" cy="981929"/>
              </a:xfrm>
              <a:solidFill>
                <a:schemeClr val="tx2"/>
              </a:solidFill>
            </p:grpSpPr>
            <p:sp>
              <p:nvSpPr>
                <p:cNvPr id="854" name="Freeform 51"/>
                <p:cNvSpPr>
                  <a:spLocks noEditPoints="1"/>
                </p:cNvSpPr>
                <p:nvPr/>
              </p:nvSpPr>
              <p:spPr bwMode="auto">
                <a:xfrm>
                  <a:off x="631696" y="1323832"/>
                  <a:ext cx="961335" cy="981929"/>
                </a:xfrm>
                <a:custGeom>
                  <a:avLst/>
                  <a:gdLst/>
                  <a:ahLst/>
                  <a:cxnLst>
                    <a:cxn ang="0">
                      <a:pos x="391" y="7288"/>
                    </a:cxn>
                    <a:cxn ang="0">
                      <a:pos x="13792" y="12965"/>
                    </a:cxn>
                    <a:cxn ang="0">
                      <a:pos x="13245" y="13213"/>
                    </a:cxn>
                    <a:cxn ang="0">
                      <a:pos x="12490" y="13411"/>
                    </a:cxn>
                    <a:cxn ang="0">
                      <a:pos x="11310" y="13607"/>
                    </a:cxn>
                    <a:cxn ang="0">
                      <a:pos x="10102" y="13737"/>
                    </a:cxn>
                    <a:cxn ang="0">
                      <a:pos x="9765" y="13625"/>
                    </a:cxn>
                    <a:cxn ang="0">
                      <a:pos x="9327" y="13338"/>
                    </a:cxn>
                    <a:cxn ang="0">
                      <a:pos x="9113" y="12822"/>
                    </a:cxn>
                    <a:cxn ang="0">
                      <a:pos x="9383" y="12393"/>
                    </a:cxn>
                    <a:cxn ang="0">
                      <a:pos x="9949" y="12210"/>
                    </a:cxn>
                    <a:cxn ang="0">
                      <a:pos x="10630" y="12169"/>
                    </a:cxn>
                    <a:cxn ang="0">
                      <a:pos x="12049" y="12134"/>
                    </a:cxn>
                    <a:cxn ang="0">
                      <a:pos x="12551" y="12105"/>
                    </a:cxn>
                    <a:cxn ang="0">
                      <a:pos x="13123" y="11940"/>
                    </a:cxn>
                    <a:cxn ang="0">
                      <a:pos x="13706" y="11450"/>
                    </a:cxn>
                    <a:cxn ang="0">
                      <a:pos x="14007" y="10312"/>
                    </a:cxn>
                    <a:cxn ang="0">
                      <a:pos x="14572" y="7703"/>
                    </a:cxn>
                    <a:cxn ang="0">
                      <a:pos x="14727" y="7230"/>
                    </a:cxn>
                    <a:cxn ang="0">
                      <a:pos x="14994" y="6843"/>
                    </a:cxn>
                    <a:cxn ang="0">
                      <a:pos x="15429" y="6611"/>
                    </a:cxn>
                    <a:cxn ang="0">
                      <a:pos x="15803" y="6766"/>
                    </a:cxn>
                    <a:cxn ang="0">
                      <a:pos x="15891" y="7203"/>
                    </a:cxn>
                    <a:cxn ang="0">
                      <a:pos x="15859" y="7947"/>
                    </a:cxn>
                    <a:cxn ang="0">
                      <a:pos x="15662" y="9073"/>
                    </a:cxn>
                    <a:cxn ang="0">
                      <a:pos x="15078" y="11556"/>
                    </a:cxn>
                    <a:cxn ang="0">
                      <a:pos x="14970" y="11842"/>
                    </a:cxn>
                    <a:cxn ang="0">
                      <a:pos x="14699" y="12227"/>
                    </a:cxn>
                    <a:cxn ang="0">
                      <a:pos x="13153" y="4420"/>
                    </a:cxn>
                    <a:cxn ang="0">
                      <a:pos x="12907" y="10857"/>
                    </a:cxn>
                    <a:cxn ang="0">
                      <a:pos x="12413" y="11409"/>
                    </a:cxn>
                    <a:cxn ang="0">
                      <a:pos x="11601" y="11647"/>
                    </a:cxn>
                    <a:cxn ang="0">
                      <a:pos x="9374" y="11647"/>
                    </a:cxn>
                    <a:cxn ang="0">
                      <a:pos x="9589" y="7083"/>
                    </a:cxn>
                    <a:cxn ang="0">
                      <a:pos x="9370" y="7220"/>
                    </a:cxn>
                    <a:cxn ang="0">
                      <a:pos x="8999" y="7317"/>
                    </a:cxn>
                    <a:cxn ang="0">
                      <a:pos x="8401" y="7307"/>
                    </a:cxn>
                    <a:cxn ang="0">
                      <a:pos x="6475" y="7315"/>
                    </a:cxn>
                    <a:cxn ang="0">
                      <a:pos x="6013" y="7169"/>
                    </a:cxn>
                    <a:cxn ang="0">
                      <a:pos x="5848" y="6899"/>
                    </a:cxn>
                    <a:cxn ang="0">
                      <a:pos x="5796" y="6532"/>
                    </a:cxn>
                    <a:cxn ang="0">
                      <a:pos x="6013" y="6285"/>
                    </a:cxn>
                    <a:cxn ang="0">
                      <a:pos x="6390" y="6187"/>
                    </a:cxn>
                    <a:cxn ang="0">
                      <a:pos x="11009" y="4005"/>
                    </a:cxn>
                    <a:cxn ang="0">
                      <a:pos x="11406" y="3863"/>
                    </a:cxn>
                    <a:cxn ang="0">
                      <a:pos x="12047" y="3830"/>
                    </a:cxn>
                    <a:cxn ang="0">
                      <a:pos x="12712" y="4000"/>
                    </a:cxn>
                    <a:cxn ang="0">
                      <a:pos x="13042" y="4235"/>
                    </a:cxn>
                    <a:cxn ang="0">
                      <a:pos x="13153" y="4420"/>
                    </a:cxn>
                    <a:cxn ang="0">
                      <a:pos x="12929" y="155"/>
                    </a:cxn>
                    <a:cxn ang="0">
                      <a:pos x="13505" y="631"/>
                    </a:cxn>
                    <a:cxn ang="0">
                      <a:pos x="13800" y="1331"/>
                    </a:cxn>
                    <a:cxn ang="0">
                      <a:pos x="13723" y="2107"/>
                    </a:cxn>
                    <a:cxn ang="0">
                      <a:pos x="13303" y="2729"/>
                    </a:cxn>
                    <a:cxn ang="0">
                      <a:pos x="12640" y="3088"/>
                    </a:cxn>
                    <a:cxn ang="0">
                      <a:pos x="11859" y="3088"/>
                    </a:cxn>
                    <a:cxn ang="0">
                      <a:pos x="11197" y="2729"/>
                    </a:cxn>
                    <a:cxn ang="0">
                      <a:pos x="10777" y="2107"/>
                    </a:cxn>
                    <a:cxn ang="0">
                      <a:pos x="10701" y="1331"/>
                    </a:cxn>
                    <a:cxn ang="0">
                      <a:pos x="10994" y="631"/>
                    </a:cxn>
                    <a:cxn ang="0">
                      <a:pos x="11571" y="155"/>
                    </a:cxn>
                  </a:cxnLst>
                  <a:rect l="0" t="0" r="r" b="b"/>
                  <a:pathLst>
                    <a:path w="16432" h="16784">
                      <a:moveTo>
                        <a:pt x="0" y="7972"/>
                      </a:moveTo>
                      <a:lnTo>
                        <a:pt x="7829" y="7972"/>
                      </a:lnTo>
                      <a:lnTo>
                        <a:pt x="7829" y="16784"/>
                      </a:lnTo>
                      <a:lnTo>
                        <a:pt x="0" y="16784"/>
                      </a:lnTo>
                      <a:lnTo>
                        <a:pt x="0" y="7972"/>
                      </a:lnTo>
                      <a:close/>
                      <a:moveTo>
                        <a:pt x="695" y="6789"/>
                      </a:moveTo>
                      <a:lnTo>
                        <a:pt x="4866" y="6789"/>
                      </a:lnTo>
                      <a:lnTo>
                        <a:pt x="4866" y="7288"/>
                      </a:lnTo>
                      <a:lnTo>
                        <a:pt x="695" y="7288"/>
                      </a:lnTo>
                      <a:lnTo>
                        <a:pt x="391" y="7288"/>
                      </a:lnTo>
                      <a:lnTo>
                        <a:pt x="196" y="7288"/>
                      </a:lnTo>
                      <a:lnTo>
                        <a:pt x="196" y="2812"/>
                      </a:lnTo>
                      <a:lnTo>
                        <a:pt x="696" y="2811"/>
                      </a:lnTo>
                      <a:lnTo>
                        <a:pt x="695" y="6789"/>
                      </a:lnTo>
                      <a:close/>
                      <a:moveTo>
                        <a:pt x="14433" y="12499"/>
                      </a:moveTo>
                      <a:lnTo>
                        <a:pt x="16432" y="16543"/>
                      </a:lnTo>
                      <a:lnTo>
                        <a:pt x="15575" y="16543"/>
                      </a:lnTo>
                      <a:lnTo>
                        <a:pt x="13886" y="12908"/>
                      </a:lnTo>
                      <a:lnTo>
                        <a:pt x="13839" y="12936"/>
                      </a:lnTo>
                      <a:lnTo>
                        <a:pt x="13792" y="12965"/>
                      </a:lnTo>
                      <a:lnTo>
                        <a:pt x="13742" y="12992"/>
                      </a:lnTo>
                      <a:lnTo>
                        <a:pt x="13693" y="13018"/>
                      </a:lnTo>
                      <a:lnTo>
                        <a:pt x="13643" y="13045"/>
                      </a:lnTo>
                      <a:lnTo>
                        <a:pt x="13591" y="13071"/>
                      </a:lnTo>
                      <a:lnTo>
                        <a:pt x="13539" y="13096"/>
                      </a:lnTo>
                      <a:lnTo>
                        <a:pt x="13486" y="13120"/>
                      </a:lnTo>
                      <a:lnTo>
                        <a:pt x="13430" y="13145"/>
                      </a:lnTo>
                      <a:lnTo>
                        <a:pt x="13371" y="13168"/>
                      </a:lnTo>
                      <a:lnTo>
                        <a:pt x="13309" y="13191"/>
                      </a:lnTo>
                      <a:lnTo>
                        <a:pt x="13245" y="13213"/>
                      </a:lnTo>
                      <a:lnTo>
                        <a:pt x="13179" y="13236"/>
                      </a:lnTo>
                      <a:lnTo>
                        <a:pt x="13110" y="13257"/>
                      </a:lnTo>
                      <a:lnTo>
                        <a:pt x="13039" y="13278"/>
                      </a:lnTo>
                      <a:lnTo>
                        <a:pt x="12965" y="13299"/>
                      </a:lnTo>
                      <a:lnTo>
                        <a:pt x="12890" y="13319"/>
                      </a:lnTo>
                      <a:lnTo>
                        <a:pt x="12812" y="13338"/>
                      </a:lnTo>
                      <a:lnTo>
                        <a:pt x="12734" y="13358"/>
                      </a:lnTo>
                      <a:lnTo>
                        <a:pt x="12654" y="13376"/>
                      </a:lnTo>
                      <a:lnTo>
                        <a:pt x="12572" y="13394"/>
                      </a:lnTo>
                      <a:lnTo>
                        <a:pt x="12490" y="13411"/>
                      </a:lnTo>
                      <a:lnTo>
                        <a:pt x="12407" y="13428"/>
                      </a:lnTo>
                      <a:lnTo>
                        <a:pt x="12323" y="13445"/>
                      </a:lnTo>
                      <a:lnTo>
                        <a:pt x="12238" y="13461"/>
                      </a:lnTo>
                      <a:lnTo>
                        <a:pt x="12153" y="13477"/>
                      </a:lnTo>
                      <a:lnTo>
                        <a:pt x="12067" y="13492"/>
                      </a:lnTo>
                      <a:lnTo>
                        <a:pt x="11982" y="13507"/>
                      </a:lnTo>
                      <a:lnTo>
                        <a:pt x="11810" y="13534"/>
                      </a:lnTo>
                      <a:lnTo>
                        <a:pt x="11640" y="13560"/>
                      </a:lnTo>
                      <a:lnTo>
                        <a:pt x="11473" y="13585"/>
                      </a:lnTo>
                      <a:lnTo>
                        <a:pt x="11310" y="13607"/>
                      </a:lnTo>
                      <a:lnTo>
                        <a:pt x="11151" y="13628"/>
                      </a:lnTo>
                      <a:lnTo>
                        <a:pt x="10999" y="13645"/>
                      </a:lnTo>
                      <a:lnTo>
                        <a:pt x="9637" y="16543"/>
                      </a:lnTo>
                      <a:lnTo>
                        <a:pt x="8877" y="16543"/>
                      </a:lnTo>
                      <a:lnTo>
                        <a:pt x="10243" y="13726"/>
                      </a:lnTo>
                      <a:lnTo>
                        <a:pt x="10187" y="13731"/>
                      </a:lnTo>
                      <a:lnTo>
                        <a:pt x="10146" y="13736"/>
                      </a:lnTo>
                      <a:lnTo>
                        <a:pt x="10121" y="13738"/>
                      </a:lnTo>
                      <a:lnTo>
                        <a:pt x="10112" y="13739"/>
                      </a:lnTo>
                      <a:lnTo>
                        <a:pt x="10102" y="13737"/>
                      </a:lnTo>
                      <a:lnTo>
                        <a:pt x="10071" y="13729"/>
                      </a:lnTo>
                      <a:lnTo>
                        <a:pt x="10049" y="13724"/>
                      </a:lnTo>
                      <a:lnTo>
                        <a:pt x="10024" y="13717"/>
                      </a:lnTo>
                      <a:lnTo>
                        <a:pt x="9995" y="13708"/>
                      </a:lnTo>
                      <a:lnTo>
                        <a:pt x="9962" y="13698"/>
                      </a:lnTo>
                      <a:lnTo>
                        <a:pt x="9928" y="13687"/>
                      </a:lnTo>
                      <a:lnTo>
                        <a:pt x="9890" y="13674"/>
                      </a:lnTo>
                      <a:lnTo>
                        <a:pt x="9850" y="13660"/>
                      </a:lnTo>
                      <a:lnTo>
                        <a:pt x="9808" y="13643"/>
                      </a:lnTo>
                      <a:lnTo>
                        <a:pt x="9765" y="13625"/>
                      </a:lnTo>
                      <a:lnTo>
                        <a:pt x="9721" y="13606"/>
                      </a:lnTo>
                      <a:lnTo>
                        <a:pt x="9676" y="13585"/>
                      </a:lnTo>
                      <a:lnTo>
                        <a:pt x="9631" y="13560"/>
                      </a:lnTo>
                      <a:lnTo>
                        <a:pt x="9585" y="13535"/>
                      </a:lnTo>
                      <a:lnTo>
                        <a:pt x="9540" y="13508"/>
                      </a:lnTo>
                      <a:lnTo>
                        <a:pt x="9495" y="13479"/>
                      </a:lnTo>
                      <a:lnTo>
                        <a:pt x="9451" y="13446"/>
                      </a:lnTo>
                      <a:lnTo>
                        <a:pt x="9408" y="13413"/>
                      </a:lnTo>
                      <a:lnTo>
                        <a:pt x="9367" y="13377"/>
                      </a:lnTo>
                      <a:lnTo>
                        <a:pt x="9327" y="13338"/>
                      </a:lnTo>
                      <a:lnTo>
                        <a:pt x="9290" y="13297"/>
                      </a:lnTo>
                      <a:lnTo>
                        <a:pt x="9256" y="13255"/>
                      </a:lnTo>
                      <a:lnTo>
                        <a:pt x="9223" y="13209"/>
                      </a:lnTo>
                      <a:lnTo>
                        <a:pt x="9195" y="13162"/>
                      </a:lnTo>
                      <a:lnTo>
                        <a:pt x="9171" y="13110"/>
                      </a:lnTo>
                      <a:lnTo>
                        <a:pt x="9150" y="13058"/>
                      </a:lnTo>
                      <a:lnTo>
                        <a:pt x="9133" y="13002"/>
                      </a:lnTo>
                      <a:lnTo>
                        <a:pt x="9121" y="12944"/>
                      </a:lnTo>
                      <a:lnTo>
                        <a:pt x="9114" y="12883"/>
                      </a:lnTo>
                      <a:lnTo>
                        <a:pt x="9113" y="12822"/>
                      </a:lnTo>
                      <a:lnTo>
                        <a:pt x="9117" y="12765"/>
                      </a:lnTo>
                      <a:lnTo>
                        <a:pt x="9128" y="12712"/>
                      </a:lnTo>
                      <a:lnTo>
                        <a:pt x="9145" y="12661"/>
                      </a:lnTo>
                      <a:lnTo>
                        <a:pt x="9165" y="12614"/>
                      </a:lnTo>
                      <a:lnTo>
                        <a:pt x="9192" y="12570"/>
                      </a:lnTo>
                      <a:lnTo>
                        <a:pt x="9222" y="12529"/>
                      </a:lnTo>
                      <a:lnTo>
                        <a:pt x="9257" y="12490"/>
                      </a:lnTo>
                      <a:lnTo>
                        <a:pt x="9295" y="12456"/>
                      </a:lnTo>
                      <a:lnTo>
                        <a:pt x="9337" y="12422"/>
                      </a:lnTo>
                      <a:lnTo>
                        <a:pt x="9383" y="12393"/>
                      </a:lnTo>
                      <a:lnTo>
                        <a:pt x="9432" y="12365"/>
                      </a:lnTo>
                      <a:lnTo>
                        <a:pt x="9482" y="12339"/>
                      </a:lnTo>
                      <a:lnTo>
                        <a:pt x="9536" y="12316"/>
                      </a:lnTo>
                      <a:lnTo>
                        <a:pt x="9591" y="12295"/>
                      </a:lnTo>
                      <a:lnTo>
                        <a:pt x="9649" y="12276"/>
                      </a:lnTo>
                      <a:lnTo>
                        <a:pt x="9708" y="12260"/>
                      </a:lnTo>
                      <a:lnTo>
                        <a:pt x="9767" y="12245"/>
                      </a:lnTo>
                      <a:lnTo>
                        <a:pt x="9827" y="12231"/>
                      </a:lnTo>
                      <a:lnTo>
                        <a:pt x="9888" y="12220"/>
                      </a:lnTo>
                      <a:lnTo>
                        <a:pt x="9949" y="12210"/>
                      </a:lnTo>
                      <a:lnTo>
                        <a:pt x="10010" y="12201"/>
                      </a:lnTo>
                      <a:lnTo>
                        <a:pt x="10070" y="12194"/>
                      </a:lnTo>
                      <a:lnTo>
                        <a:pt x="10130" y="12187"/>
                      </a:lnTo>
                      <a:lnTo>
                        <a:pt x="10188" y="12182"/>
                      </a:lnTo>
                      <a:lnTo>
                        <a:pt x="10245" y="12179"/>
                      </a:lnTo>
                      <a:lnTo>
                        <a:pt x="10300" y="12176"/>
                      </a:lnTo>
                      <a:lnTo>
                        <a:pt x="10353" y="12173"/>
                      </a:lnTo>
                      <a:lnTo>
                        <a:pt x="10453" y="12170"/>
                      </a:lnTo>
                      <a:lnTo>
                        <a:pt x="10540" y="12169"/>
                      </a:lnTo>
                      <a:lnTo>
                        <a:pt x="10630" y="12169"/>
                      </a:lnTo>
                      <a:lnTo>
                        <a:pt x="10741" y="12167"/>
                      </a:lnTo>
                      <a:lnTo>
                        <a:pt x="10869" y="12165"/>
                      </a:lnTo>
                      <a:lnTo>
                        <a:pt x="11010" y="12162"/>
                      </a:lnTo>
                      <a:lnTo>
                        <a:pt x="11159" y="12159"/>
                      </a:lnTo>
                      <a:lnTo>
                        <a:pt x="11314" y="12155"/>
                      </a:lnTo>
                      <a:lnTo>
                        <a:pt x="11470" y="12151"/>
                      </a:lnTo>
                      <a:lnTo>
                        <a:pt x="11626" y="12146"/>
                      </a:lnTo>
                      <a:lnTo>
                        <a:pt x="11777" y="12142"/>
                      </a:lnTo>
                      <a:lnTo>
                        <a:pt x="11919" y="12137"/>
                      </a:lnTo>
                      <a:lnTo>
                        <a:pt x="12049" y="12134"/>
                      </a:lnTo>
                      <a:lnTo>
                        <a:pt x="12163" y="12130"/>
                      </a:lnTo>
                      <a:lnTo>
                        <a:pt x="12259" y="12126"/>
                      </a:lnTo>
                      <a:lnTo>
                        <a:pt x="12331" y="12124"/>
                      </a:lnTo>
                      <a:lnTo>
                        <a:pt x="12376" y="12122"/>
                      </a:lnTo>
                      <a:lnTo>
                        <a:pt x="12393" y="12122"/>
                      </a:lnTo>
                      <a:lnTo>
                        <a:pt x="12408" y="12121"/>
                      </a:lnTo>
                      <a:lnTo>
                        <a:pt x="12449" y="12118"/>
                      </a:lnTo>
                      <a:lnTo>
                        <a:pt x="12478" y="12115"/>
                      </a:lnTo>
                      <a:lnTo>
                        <a:pt x="12512" y="12111"/>
                      </a:lnTo>
                      <a:lnTo>
                        <a:pt x="12551" y="12105"/>
                      </a:lnTo>
                      <a:lnTo>
                        <a:pt x="12596" y="12098"/>
                      </a:lnTo>
                      <a:lnTo>
                        <a:pt x="12644" y="12090"/>
                      </a:lnTo>
                      <a:lnTo>
                        <a:pt x="12696" y="12079"/>
                      </a:lnTo>
                      <a:lnTo>
                        <a:pt x="12751" y="12067"/>
                      </a:lnTo>
                      <a:lnTo>
                        <a:pt x="12808" y="12052"/>
                      </a:lnTo>
                      <a:lnTo>
                        <a:pt x="12869" y="12035"/>
                      </a:lnTo>
                      <a:lnTo>
                        <a:pt x="12931" y="12015"/>
                      </a:lnTo>
                      <a:lnTo>
                        <a:pt x="12994" y="11993"/>
                      </a:lnTo>
                      <a:lnTo>
                        <a:pt x="13058" y="11968"/>
                      </a:lnTo>
                      <a:lnTo>
                        <a:pt x="13123" y="11940"/>
                      </a:lnTo>
                      <a:lnTo>
                        <a:pt x="13188" y="11908"/>
                      </a:lnTo>
                      <a:lnTo>
                        <a:pt x="13252" y="11874"/>
                      </a:lnTo>
                      <a:lnTo>
                        <a:pt x="13316" y="11835"/>
                      </a:lnTo>
                      <a:lnTo>
                        <a:pt x="13379" y="11793"/>
                      </a:lnTo>
                      <a:lnTo>
                        <a:pt x="13439" y="11746"/>
                      </a:lnTo>
                      <a:lnTo>
                        <a:pt x="13498" y="11695"/>
                      </a:lnTo>
                      <a:lnTo>
                        <a:pt x="13556" y="11641"/>
                      </a:lnTo>
                      <a:lnTo>
                        <a:pt x="13609" y="11582"/>
                      </a:lnTo>
                      <a:lnTo>
                        <a:pt x="13659" y="11518"/>
                      </a:lnTo>
                      <a:lnTo>
                        <a:pt x="13706" y="11450"/>
                      </a:lnTo>
                      <a:lnTo>
                        <a:pt x="13748" y="11376"/>
                      </a:lnTo>
                      <a:lnTo>
                        <a:pt x="13785" y="11298"/>
                      </a:lnTo>
                      <a:lnTo>
                        <a:pt x="13818" y="11214"/>
                      </a:lnTo>
                      <a:lnTo>
                        <a:pt x="13845" y="11125"/>
                      </a:lnTo>
                      <a:lnTo>
                        <a:pt x="13866" y="11028"/>
                      </a:lnTo>
                      <a:lnTo>
                        <a:pt x="13885" y="10926"/>
                      </a:lnTo>
                      <a:lnTo>
                        <a:pt x="13906" y="10816"/>
                      </a:lnTo>
                      <a:lnTo>
                        <a:pt x="13928" y="10700"/>
                      </a:lnTo>
                      <a:lnTo>
                        <a:pt x="13953" y="10575"/>
                      </a:lnTo>
                      <a:lnTo>
                        <a:pt x="14007" y="10312"/>
                      </a:lnTo>
                      <a:lnTo>
                        <a:pt x="14064" y="10031"/>
                      </a:lnTo>
                      <a:lnTo>
                        <a:pt x="14126" y="9739"/>
                      </a:lnTo>
                      <a:lnTo>
                        <a:pt x="14189" y="9441"/>
                      </a:lnTo>
                      <a:lnTo>
                        <a:pt x="14254" y="9145"/>
                      </a:lnTo>
                      <a:lnTo>
                        <a:pt x="14317" y="8854"/>
                      </a:lnTo>
                      <a:lnTo>
                        <a:pt x="14378" y="8577"/>
                      </a:lnTo>
                      <a:lnTo>
                        <a:pt x="14436" y="8316"/>
                      </a:lnTo>
                      <a:lnTo>
                        <a:pt x="14488" y="8080"/>
                      </a:lnTo>
                      <a:lnTo>
                        <a:pt x="14534" y="7874"/>
                      </a:lnTo>
                      <a:lnTo>
                        <a:pt x="14572" y="7703"/>
                      </a:lnTo>
                      <a:lnTo>
                        <a:pt x="14601" y="7574"/>
                      </a:lnTo>
                      <a:lnTo>
                        <a:pt x="14620" y="7492"/>
                      </a:lnTo>
                      <a:lnTo>
                        <a:pt x="14626" y="7464"/>
                      </a:lnTo>
                      <a:lnTo>
                        <a:pt x="14630" y="7454"/>
                      </a:lnTo>
                      <a:lnTo>
                        <a:pt x="14639" y="7427"/>
                      </a:lnTo>
                      <a:lnTo>
                        <a:pt x="14656" y="7385"/>
                      </a:lnTo>
                      <a:lnTo>
                        <a:pt x="14680" y="7329"/>
                      </a:lnTo>
                      <a:lnTo>
                        <a:pt x="14693" y="7299"/>
                      </a:lnTo>
                      <a:lnTo>
                        <a:pt x="14709" y="7265"/>
                      </a:lnTo>
                      <a:lnTo>
                        <a:pt x="14727" y="7230"/>
                      </a:lnTo>
                      <a:lnTo>
                        <a:pt x="14746" y="7193"/>
                      </a:lnTo>
                      <a:lnTo>
                        <a:pt x="14767" y="7155"/>
                      </a:lnTo>
                      <a:lnTo>
                        <a:pt x="14790" y="7115"/>
                      </a:lnTo>
                      <a:lnTo>
                        <a:pt x="14814" y="7076"/>
                      </a:lnTo>
                      <a:lnTo>
                        <a:pt x="14840" y="7036"/>
                      </a:lnTo>
                      <a:lnTo>
                        <a:pt x="14868" y="6996"/>
                      </a:lnTo>
                      <a:lnTo>
                        <a:pt x="14897" y="6956"/>
                      </a:lnTo>
                      <a:lnTo>
                        <a:pt x="14927" y="6917"/>
                      </a:lnTo>
                      <a:lnTo>
                        <a:pt x="14960" y="6878"/>
                      </a:lnTo>
                      <a:lnTo>
                        <a:pt x="14994" y="6843"/>
                      </a:lnTo>
                      <a:lnTo>
                        <a:pt x="15030" y="6807"/>
                      </a:lnTo>
                      <a:lnTo>
                        <a:pt x="15068" y="6773"/>
                      </a:lnTo>
                      <a:lnTo>
                        <a:pt x="15108" y="6742"/>
                      </a:lnTo>
                      <a:lnTo>
                        <a:pt x="15148" y="6714"/>
                      </a:lnTo>
                      <a:lnTo>
                        <a:pt x="15191" y="6687"/>
                      </a:lnTo>
                      <a:lnTo>
                        <a:pt x="15235" y="6664"/>
                      </a:lnTo>
                      <a:lnTo>
                        <a:pt x="15281" y="6644"/>
                      </a:lnTo>
                      <a:lnTo>
                        <a:pt x="15328" y="6629"/>
                      </a:lnTo>
                      <a:lnTo>
                        <a:pt x="15377" y="6617"/>
                      </a:lnTo>
                      <a:lnTo>
                        <a:pt x="15429" y="6611"/>
                      </a:lnTo>
                      <a:lnTo>
                        <a:pt x="15482" y="6608"/>
                      </a:lnTo>
                      <a:lnTo>
                        <a:pt x="15532" y="6610"/>
                      </a:lnTo>
                      <a:lnTo>
                        <a:pt x="15580" y="6616"/>
                      </a:lnTo>
                      <a:lnTo>
                        <a:pt x="15623" y="6628"/>
                      </a:lnTo>
                      <a:lnTo>
                        <a:pt x="15661" y="6641"/>
                      </a:lnTo>
                      <a:lnTo>
                        <a:pt x="15697" y="6660"/>
                      </a:lnTo>
                      <a:lnTo>
                        <a:pt x="15728" y="6681"/>
                      </a:lnTo>
                      <a:lnTo>
                        <a:pt x="15757" y="6706"/>
                      </a:lnTo>
                      <a:lnTo>
                        <a:pt x="15781" y="6735"/>
                      </a:lnTo>
                      <a:lnTo>
                        <a:pt x="15803" y="6766"/>
                      </a:lnTo>
                      <a:lnTo>
                        <a:pt x="15822" y="6801"/>
                      </a:lnTo>
                      <a:lnTo>
                        <a:pt x="15839" y="6837"/>
                      </a:lnTo>
                      <a:lnTo>
                        <a:pt x="15852" y="6876"/>
                      </a:lnTo>
                      <a:lnTo>
                        <a:pt x="15864" y="6917"/>
                      </a:lnTo>
                      <a:lnTo>
                        <a:pt x="15873" y="6961"/>
                      </a:lnTo>
                      <a:lnTo>
                        <a:pt x="15879" y="7006"/>
                      </a:lnTo>
                      <a:lnTo>
                        <a:pt x="15886" y="7053"/>
                      </a:lnTo>
                      <a:lnTo>
                        <a:pt x="15889" y="7102"/>
                      </a:lnTo>
                      <a:lnTo>
                        <a:pt x="15891" y="7152"/>
                      </a:lnTo>
                      <a:lnTo>
                        <a:pt x="15891" y="7203"/>
                      </a:lnTo>
                      <a:lnTo>
                        <a:pt x="15891" y="7256"/>
                      </a:lnTo>
                      <a:lnTo>
                        <a:pt x="15888" y="7362"/>
                      </a:lnTo>
                      <a:lnTo>
                        <a:pt x="15883" y="7470"/>
                      </a:lnTo>
                      <a:lnTo>
                        <a:pt x="15875" y="7579"/>
                      </a:lnTo>
                      <a:lnTo>
                        <a:pt x="15869" y="7686"/>
                      </a:lnTo>
                      <a:lnTo>
                        <a:pt x="15866" y="7740"/>
                      </a:lnTo>
                      <a:lnTo>
                        <a:pt x="15864" y="7791"/>
                      </a:lnTo>
                      <a:lnTo>
                        <a:pt x="15862" y="7841"/>
                      </a:lnTo>
                      <a:lnTo>
                        <a:pt x="15862" y="7892"/>
                      </a:lnTo>
                      <a:lnTo>
                        <a:pt x="15859" y="7947"/>
                      </a:lnTo>
                      <a:lnTo>
                        <a:pt x="15853" y="8016"/>
                      </a:lnTo>
                      <a:lnTo>
                        <a:pt x="15844" y="8097"/>
                      </a:lnTo>
                      <a:lnTo>
                        <a:pt x="15830" y="8190"/>
                      </a:lnTo>
                      <a:lnTo>
                        <a:pt x="15814" y="8292"/>
                      </a:lnTo>
                      <a:lnTo>
                        <a:pt x="15794" y="8404"/>
                      </a:lnTo>
                      <a:lnTo>
                        <a:pt x="15772" y="8524"/>
                      </a:lnTo>
                      <a:lnTo>
                        <a:pt x="15748" y="8652"/>
                      </a:lnTo>
                      <a:lnTo>
                        <a:pt x="15722" y="8787"/>
                      </a:lnTo>
                      <a:lnTo>
                        <a:pt x="15693" y="8927"/>
                      </a:lnTo>
                      <a:lnTo>
                        <a:pt x="15662" y="9073"/>
                      </a:lnTo>
                      <a:lnTo>
                        <a:pt x="15631" y="9222"/>
                      </a:lnTo>
                      <a:lnTo>
                        <a:pt x="15564" y="9529"/>
                      </a:lnTo>
                      <a:lnTo>
                        <a:pt x="15494" y="9841"/>
                      </a:lnTo>
                      <a:lnTo>
                        <a:pt x="15421" y="10150"/>
                      </a:lnTo>
                      <a:lnTo>
                        <a:pt x="15351" y="10450"/>
                      </a:lnTo>
                      <a:lnTo>
                        <a:pt x="15283" y="10733"/>
                      </a:lnTo>
                      <a:lnTo>
                        <a:pt x="15220" y="10994"/>
                      </a:lnTo>
                      <a:lnTo>
                        <a:pt x="15163" y="11222"/>
                      </a:lnTo>
                      <a:lnTo>
                        <a:pt x="15116" y="11411"/>
                      </a:lnTo>
                      <a:lnTo>
                        <a:pt x="15078" y="11556"/>
                      </a:lnTo>
                      <a:lnTo>
                        <a:pt x="15054" y="11647"/>
                      </a:lnTo>
                      <a:lnTo>
                        <a:pt x="15048" y="11666"/>
                      </a:lnTo>
                      <a:lnTo>
                        <a:pt x="15042" y="11685"/>
                      </a:lnTo>
                      <a:lnTo>
                        <a:pt x="15033" y="11706"/>
                      </a:lnTo>
                      <a:lnTo>
                        <a:pt x="15026" y="11727"/>
                      </a:lnTo>
                      <a:lnTo>
                        <a:pt x="15016" y="11749"/>
                      </a:lnTo>
                      <a:lnTo>
                        <a:pt x="15006" y="11771"/>
                      </a:lnTo>
                      <a:lnTo>
                        <a:pt x="14995" y="11794"/>
                      </a:lnTo>
                      <a:lnTo>
                        <a:pt x="14983" y="11818"/>
                      </a:lnTo>
                      <a:lnTo>
                        <a:pt x="14970" y="11842"/>
                      </a:lnTo>
                      <a:lnTo>
                        <a:pt x="14957" y="11866"/>
                      </a:lnTo>
                      <a:lnTo>
                        <a:pt x="14942" y="11893"/>
                      </a:lnTo>
                      <a:lnTo>
                        <a:pt x="14926" y="11918"/>
                      </a:lnTo>
                      <a:lnTo>
                        <a:pt x="14893" y="11970"/>
                      </a:lnTo>
                      <a:lnTo>
                        <a:pt x="14856" y="12025"/>
                      </a:lnTo>
                      <a:lnTo>
                        <a:pt x="14815" y="12081"/>
                      </a:lnTo>
                      <a:lnTo>
                        <a:pt x="14771" y="12139"/>
                      </a:lnTo>
                      <a:lnTo>
                        <a:pt x="14748" y="12168"/>
                      </a:lnTo>
                      <a:lnTo>
                        <a:pt x="14724" y="12198"/>
                      </a:lnTo>
                      <a:lnTo>
                        <a:pt x="14699" y="12227"/>
                      </a:lnTo>
                      <a:lnTo>
                        <a:pt x="14673" y="12257"/>
                      </a:lnTo>
                      <a:lnTo>
                        <a:pt x="14645" y="12287"/>
                      </a:lnTo>
                      <a:lnTo>
                        <a:pt x="14618" y="12317"/>
                      </a:lnTo>
                      <a:lnTo>
                        <a:pt x="14590" y="12347"/>
                      </a:lnTo>
                      <a:lnTo>
                        <a:pt x="14559" y="12377"/>
                      </a:lnTo>
                      <a:lnTo>
                        <a:pt x="14529" y="12409"/>
                      </a:lnTo>
                      <a:lnTo>
                        <a:pt x="14498" y="12438"/>
                      </a:lnTo>
                      <a:lnTo>
                        <a:pt x="14466" y="12469"/>
                      </a:lnTo>
                      <a:lnTo>
                        <a:pt x="14433" y="12499"/>
                      </a:lnTo>
                      <a:close/>
                      <a:moveTo>
                        <a:pt x="13153" y="4420"/>
                      </a:moveTo>
                      <a:lnTo>
                        <a:pt x="13153" y="10411"/>
                      </a:lnTo>
                      <a:lnTo>
                        <a:pt x="13147" y="10425"/>
                      </a:lnTo>
                      <a:lnTo>
                        <a:pt x="13129" y="10465"/>
                      </a:lnTo>
                      <a:lnTo>
                        <a:pt x="13099" y="10526"/>
                      </a:lnTo>
                      <a:lnTo>
                        <a:pt x="13058" y="10604"/>
                      </a:lnTo>
                      <a:lnTo>
                        <a:pt x="13033" y="10649"/>
                      </a:lnTo>
                      <a:lnTo>
                        <a:pt x="13005" y="10698"/>
                      </a:lnTo>
                      <a:lnTo>
                        <a:pt x="12975" y="10749"/>
                      </a:lnTo>
                      <a:lnTo>
                        <a:pt x="12942" y="10803"/>
                      </a:lnTo>
                      <a:lnTo>
                        <a:pt x="12907" y="10857"/>
                      </a:lnTo>
                      <a:lnTo>
                        <a:pt x="12869" y="10914"/>
                      </a:lnTo>
                      <a:lnTo>
                        <a:pt x="12828" y="10971"/>
                      </a:lnTo>
                      <a:lnTo>
                        <a:pt x="12785" y="11029"/>
                      </a:lnTo>
                      <a:lnTo>
                        <a:pt x="12739" y="11087"/>
                      </a:lnTo>
                      <a:lnTo>
                        <a:pt x="12691" y="11145"/>
                      </a:lnTo>
                      <a:lnTo>
                        <a:pt x="12639" y="11201"/>
                      </a:lnTo>
                      <a:lnTo>
                        <a:pt x="12587" y="11256"/>
                      </a:lnTo>
                      <a:lnTo>
                        <a:pt x="12531" y="11309"/>
                      </a:lnTo>
                      <a:lnTo>
                        <a:pt x="12474" y="11361"/>
                      </a:lnTo>
                      <a:lnTo>
                        <a:pt x="12413" y="11409"/>
                      </a:lnTo>
                      <a:lnTo>
                        <a:pt x="12351" y="11454"/>
                      </a:lnTo>
                      <a:lnTo>
                        <a:pt x="12286" y="11496"/>
                      </a:lnTo>
                      <a:lnTo>
                        <a:pt x="12220" y="11533"/>
                      </a:lnTo>
                      <a:lnTo>
                        <a:pt x="12151" y="11566"/>
                      </a:lnTo>
                      <a:lnTo>
                        <a:pt x="12079" y="11594"/>
                      </a:lnTo>
                      <a:lnTo>
                        <a:pt x="12007" y="11617"/>
                      </a:lnTo>
                      <a:lnTo>
                        <a:pt x="11932" y="11633"/>
                      </a:lnTo>
                      <a:lnTo>
                        <a:pt x="11854" y="11643"/>
                      </a:lnTo>
                      <a:lnTo>
                        <a:pt x="11775" y="11647"/>
                      </a:lnTo>
                      <a:lnTo>
                        <a:pt x="11601" y="11647"/>
                      </a:lnTo>
                      <a:lnTo>
                        <a:pt x="11405" y="11647"/>
                      </a:lnTo>
                      <a:lnTo>
                        <a:pt x="11189" y="11647"/>
                      </a:lnTo>
                      <a:lnTo>
                        <a:pt x="10961" y="11647"/>
                      </a:lnTo>
                      <a:lnTo>
                        <a:pt x="10723" y="11647"/>
                      </a:lnTo>
                      <a:lnTo>
                        <a:pt x="10481" y="11647"/>
                      </a:lnTo>
                      <a:lnTo>
                        <a:pt x="10239" y="11647"/>
                      </a:lnTo>
                      <a:lnTo>
                        <a:pt x="10003" y="11647"/>
                      </a:lnTo>
                      <a:lnTo>
                        <a:pt x="9777" y="11647"/>
                      </a:lnTo>
                      <a:lnTo>
                        <a:pt x="9566" y="11647"/>
                      </a:lnTo>
                      <a:lnTo>
                        <a:pt x="9374" y="11647"/>
                      </a:lnTo>
                      <a:lnTo>
                        <a:pt x="9206" y="11647"/>
                      </a:lnTo>
                      <a:lnTo>
                        <a:pt x="9068" y="11647"/>
                      </a:lnTo>
                      <a:lnTo>
                        <a:pt x="8963" y="11647"/>
                      </a:lnTo>
                      <a:lnTo>
                        <a:pt x="8896" y="11647"/>
                      </a:lnTo>
                      <a:lnTo>
                        <a:pt x="8873" y="11647"/>
                      </a:lnTo>
                      <a:lnTo>
                        <a:pt x="8563" y="11825"/>
                      </a:lnTo>
                      <a:lnTo>
                        <a:pt x="8563" y="9981"/>
                      </a:lnTo>
                      <a:lnTo>
                        <a:pt x="10732" y="9981"/>
                      </a:lnTo>
                      <a:lnTo>
                        <a:pt x="10732" y="5939"/>
                      </a:lnTo>
                      <a:lnTo>
                        <a:pt x="9589" y="7083"/>
                      </a:lnTo>
                      <a:lnTo>
                        <a:pt x="9586" y="7086"/>
                      </a:lnTo>
                      <a:lnTo>
                        <a:pt x="9577" y="7095"/>
                      </a:lnTo>
                      <a:lnTo>
                        <a:pt x="9559" y="7109"/>
                      </a:lnTo>
                      <a:lnTo>
                        <a:pt x="9536" y="7127"/>
                      </a:lnTo>
                      <a:lnTo>
                        <a:pt x="9504" y="7148"/>
                      </a:lnTo>
                      <a:lnTo>
                        <a:pt x="9466" y="7171"/>
                      </a:lnTo>
                      <a:lnTo>
                        <a:pt x="9444" y="7184"/>
                      </a:lnTo>
                      <a:lnTo>
                        <a:pt x="9421" y="7195"/>
                      </a:lnTo>
                      <a:lnTo>
                        <a:pt x="9396" y="7208"/>
                      </a:lnTo>
                      <a:lnTo>
                        <a:pt x="9370" y="7220"/>
                      </a:lnTo>
                      <a:lnTo>
                        <a:pt x="9341" y="7232"/>
                      </a:lnTo>
                      <a:lnTo>
                        <a:pt x="9310" y="7244"/>
                      </a:lnTo>
                      <a:lnTo>
                        <a:pt x="9278" y="7256"/>
                      </a:lnTo>
                      <a:lnTo>
                        <a:pt x="9243" y="7266"/>
                      </a:lnTo>
                      <a:lnTo>
                        <a:pt x="9207" y="7278"/>
                      </a:lnTo>
                      <a:lnTo>
                        <a:pt x="9170" y="7287"/>
                      </a:lnTo>
                      <a:lnTo>
                        <a:pt x="9130" y="7296"/>
                      </a:lnTo>
                      <a:lnTo>
                        <a:pt x="9088" y="7304"/>
                      </a:lnTo>
                      <a:lnTo>
                        <a:pt x="9045" y="7312"/>
                      </a:lnTo>
                      <a:lnTo>
                        <a:pt x="8999" y="7317"/>
                      </a:lnTo>
                      <a:lnTo>
                        <a:pt x="8952" y="7321"/>
                      </a:lnTo>
                      <a:lnTo>
                        <a:pt x="8902" y="7324"/>
                      </a:lnTo>
                      <a:lnTo>
                        <a:pt x="8851" y="7326"/>
                      </a:lnTo>
                      <a:lnTo>
                        <a:pt x="8798" y="7326"/>
                      </a:lnTo>
                      <a:lnTo>
                        <a:pt x="8744" y="7324"/>
                      </a:lnTo>
                      <a:lnTo>
                        <a:pt x="8687" y="7321"/>
                      </a:lnTo>
                      <a:lnTo>
                        <a:pt x="8625" y="7317"/>
                      </a:lnTo>
                      <a:lnTo>
                        <a:pt x="8556" y="7314"/>
                      </a:lnTo>
                      <a:lnTo>
                        <a:pt x="8482" y="7310"/>
                      </a:lnTo>
                      <a:lnTo>
                        <a:pt x="8401" y="7307"/>
                      </a:lnTo>
                      <a:lnTo>
                        <a:pt x="8225" y="7303"/>
                      </a:lnTo>
                      <a:lnTo>
                        <a:pt x="8032" y="7301"/>
                      </a:lnTo>
                      <a:lnTo>
                        <a:pt x="7829" y="7300"/>
                      </a:lnTo>
                      <a:lnTo>
                        <a:pt x="7618" y="7300"/>
                      </a:lnTo>
                      <a:lnTo>
                        <a:pt x="7406" y="7301"/>
                      </a:lnTo>
                      <a:lnTo>
                        <a:pt x="7196" y="7303"/>
                      </a:lnTo>
                      <a:lnTo>
                        <a:pt x="6993" y="7306"/>
                      </a:lnTo>
                      <a:lnTo>
                        <a:pt x="6802" y="7308"/>
                      </a:lnTo>
                      <a:lnTo>
                        <a:pt x="6628" y="7312"/>
                      </a:lnTo>
                      <a:lnTo>
                        <a:pt x="6475" y="7315"/>
                      </a:lnTo>
                      <a:lnTo>
                        <a:pt x="6348" y="7317"/>
                      </a:lnTo>
                      <a:lnTo>
                        <a:pt x="6252" y="7319"/>
                      </a:lnTo>
                      <a:lnTo>
                        <a:pt x="6190" y="7321"/>
                      </a:lnTo>
                      <a:lnTo>
                        <a:pt x="6169" y="7321"/>
                      </a:lnTo>
                      <a:lnTo>
                        <a:pt x="6152" y="7307"/>
                      </a:lnTo>
                      <a:lnTo>
                        <a:pt x="6109" y="7270"/>
                      </a:lnTo>
                      <a:lnTo>
                        <a:pt x="6080" y="7242"/>
                      </a:lnTo>
                      <a:lnTo>
                        <a:pt x="6048" y="7209"/>
                      </a:lnTo>
                      <a:lnTo>
                        <a:pt x="6030" y="7190"/>
                      </a:lnTo>
                      <a:lnTo>
                        <a:pt x="6013" y="7169"/>
                      </a:lnTo>
                      <a:lnTo>
                        <a:pt x="5996" y="7148"/>
                      </a:lnTo>
                      <a:lnTo>
                        <a:pt x="5978" y="7125"/>
                      </a:lnTo>
                      <a:lnTo>
                        <a:pt x="5960" y="7101"/>
                      </a:lnTo>
                      <a:lnTo>
                        <a:pt x="5942" y="7076"/>
                      </a:lnTo>
                      <a:lnTo>
                        <a:pt x="5925" y="7049"/>
                      </a:lnTo>
                      <a:lnTo>
                        <a:pt x="5909" y="7022"/>
                      </a:lnTo>
                      <a:lnTo>
                        <a:pt x="5892" y="6994"/>
                      </a:lnTo>
                      <a:lnTo>
                        <a:pt x="5876" y="6963"/>
                      </a:lnTo>
                      <a:lnTo>
                        <a:pt x="5861" y="6932"/>
                      </a:lnTo>
                      <a:lnTo>
                        <a:pt x="5848" y="6899"/>
                      </a:lnTo>
                      <a:lnTo>
                        <a:pt x="5834" y="6867"/>
                      </a:lnTo>
                      <a:lnTo>
                        <a:pt x="5823" y="6832"/>
                      </a:lnTo>
                      <a:lnTo>
                        <a:pt x="5813" y="6798"/>
                      </a:lnTo>
                      <a:lnTo>
                        <a:pt x="5805" y="6762"/>
                      </a:lnTo>
                      <a:lnTo>
                        <a:pt x="5797" y="6725"/>
                      </a:lnTo>
                      <a:lnTo>
                        <a:pt x="5792" y="6686"/>
                      </a:lnTo>
                      <a:lnTo>
                        <a:pt x="5789" y="6648"/>
                      </a:lnTo>
                      <a:lnTo>
                        <a:pt x="5788" y="6608"/>
                      </a:lnTo>
                      <a:lnTo>
                        <a:pt x="5790" y="6569"/>
                      </a:lnTo>
                      <a:lnTo>
                        <a:pt x="5796" y="6532"/>
                      </a:lnTo>
                      <a:lnTo>
                        <a:pt x="5806" y="6499"/>
                      </a:lnTo>
                      <a:lnTo>
                        <a:pt x="5818" y="6467"/>
                      </a:lnTo>
                      <a:lnTo>
                        <a:pt x="5834" y="6438"/>
                      </a:lnTo>
                      <a:lnTo>
                        <a:pt x="5854" y="6409"/>
                      </a:lnTo>
                      <a:lnTo>
                        <a:pt x="5875" y="6384"/>
                      </a:lnTo>
                      <a:lnTo>
                        <a:pt x="5899" y="6360"/>
                      </a:lnTo>
                      <a:lnTo>
                        <a:pt x="5925" y="6339"/>
                      </a:lnTo>
                      <a:lnTo>
                        <a:pt x="5954" y="6319"/>
                      </a:lnTo>
                      <a:lnTo>
                        <a:pt x="5982" y="6301"/>
                      </a:lnTo>
                      <a:lnTo>
                        <a:pt x="6013" y="6285"/>
                      </a:lnTo>
                      <a:lnTo>
                        <a:pt x="6045" y="6270"/>
                      </a:lnTo>
                      <a:lnTo>
                        <a:pt x="6077" y="6256"/>
                      </a:lnTo>
                      <a:lnTo>
                        <a:pt x="6111" y="6245"/>
                      </a:lnTo>
                      <a:lnTo>
                        <a:pt x="6145" y="6233"/>
                      </a:lnTo>
                      <a:lnTo>
                        <a:pt x="6178" y="6224"/>
                      </a:lnTo>
                      <a:lnTo>
                        <a:pt x="6211" y="6216"/>
                      </a:lnTo>
                      <a:lnTo>
                        <a:pt x="6243" y="6209"/>
                      </a:lnTo>
                      <a:lnTo>
                        <a:pt x="6276" y="6203"/>
                      </a:lnTo>
                      <a:lnTo>
                        <a:pt x="6335" y="6193"/>
                      </a:lnTo>
                      <a:lnTo>
                        <a:pt x="6390" y="6187"/>
                      </a:lnTo>
                      <a:lnTo>
                        <a:pt x="6471" y="6181"/>
                      </a:lnTo>
                      <a:lnTo>
                        <a:pt x="6501" y="6180"/>
                      </a:lnTo>
                      <a:lnTo>
                        <a:pt x="8639" y="6180"/>
                      </a:lnTo>
                      <a:lnTo>
                        <a:pt x="10873" y="4088"/>
                      </a:lnTo>
                      <a:lnTo>
                        <a:pt x="10878" y="4084"/>
                      </a:lnTo>
                      <a:lnTo>
                        <a:pt x="10895" y="4072"/>
                      </a:lnTo>
                      <a:lnTo>
                        <a:pt x="10922" y="4054"/>
                      </a:lnTo>
                      <a:lnTo>
                        <a:pt x="10961" y="4031"/>
                      </a:lnTo>
                      <a:lnTo>
                        <a:pt x="10983" y="4019"/>
                      </a:lnTo>
                      <a:lnTo>
                        <a:pt x="11009" y="4005"/>
                      </a:lnTo>
                      <a:lnTo>
                        <a:pt x="11037" y="3990"/>
                      </a:lnTo>
                      <a:lnTo>
                        <a:pt x="11068" y="3976"/>
                      </a:lnTo>
                      <a:lnTo>
                        <a:pt x="11101" y="3961"/>
                      </a:lnTo>
                      <a:lnTo>
                        <a:pt x="11137" y="3945"/>
                      </a:lnTo>
                      <a:lnTo>
                        <a:pt x="11176" y="3931"/>
                      </a:lnTo>
                      <a:lnTo>
                        <a:pt x="11216" y="3916"/>
                      </a:lnTo>
                      <a:lnTo>
                        <a:pt x="11260" y="3902"/>
                      </a:lnTo>
                      <a:lnTo>
                        <a:pt x="11307" y="3889"/>
                      </a:lnTo>
                      <a:lnTo>
                        <a:pt x="11355" y="3875"/>
                      </a:lnTo>
                      <a:lnTo>
                        <a:pt x="11406" y="3863"/>
                      </a:lnTo>
                      <a:lnTo>
                        <a:pt x="11459" y="3853"/>
                      </a:lnTo>
                      <a:lnTo>
                        <a:pt x="11515" y="3842"/>
                      </a:lnTo>
                      <a:lnTo>
                        <a:pt x="11573" y="3835"/>
                      </a:lnTo>
                      <a:lnTo>
                        <a:pt x="11634" y="3828"/>
                      </a:lnTo>
                      <a:lnTo>
                        <a:pt x="11697" y="3823"/>
                      </a:lnTo>
                      <a:lnTo>
                        <a:pt x="11762" y="3819"/>
                      </a:lnTo>
                      <a:lnTo>
                        <a:pt x="11830" y="3818"/>
                      </a:lnTo>
                      <a:lnTo>
                        <a:pt x="11900" y="3820"/>
                      </a:lnTo>
                      <a:lnTo>
                        <a:pt x="11972" y="3824"/>
                      </a:lnTo>
                      <a:lnTo>
                        <a:pt x="12047" y="3830"/>
                      </a:lnTo>
                      <a:lnTo>
                        <a:pt x="12123" y="3839"/>
                      </a:lnTo>
                      <a:lnTo>
                        <a:pt x="12203" y="3851"/>
                      </a:lnTo>
                      <a:lnTo>
                        <a:pt x="12281" y="3866"/>
                      </a:lnTo>
                      <a:lnTo>
                        <a:pt x="12354" y="3880"/>
                      </a:lnTo>
                      <a:lnTo>
                        <a:pt x="12423" y="3898"/>
                      </a:lnTo>
                      <a:lnTo>
                        <a:pt x="12489" y="3916"/>
                      </a:lnTo>
                      <a:lnTo>
                        <a:pt x="12550" y="3936"/>
                      </a:lnTo>
                      <a:lnTo>
                        <a:pt x="12608" y="3957"/>
                      </a:lnTo>
                      <a:lnTo>
                        <a:pt x="12661" y="3978"/>
                      </a:lnTo>
                      <a:lnTo>
                        <a:pt x="12712" y="4000"/>
                      </a:lnTo>
                      <a:lnTo>
                        <a:pt x="12759" y="4023"/>
                      </a:lnTo>
                      <a:lnTo>
                        <a:pt x="12802" y="4046"/>
                      </a:lnTo>
                      <a:lnTo>
                        <a:pt x="12842" y="4070"/>
                      </a:lnTo>
                      <a:lnTo>
                        <a:pt x="12879" y="4094"/>
                      </a:lnTo>
                      <a:lnTo>
                        <a:pt x="12913" y="4118"/>
                      </a:lnTo>
                      <a:lnTo>
                        <a:pt x="12944" y="4143"/>
                      </a:lnTo>
                      <a:lnTo>
                        <a:pt x="12973" y="4166"/>
                      </a:lnTo>
                      <a:lnTo>
                        <a:pt x="12999" y="4190"/>
                      </a:lnTo>
                      <a:lnTo>
                        <a:pt x="13021" y="4213"/>
                      </a:lnTo>
                      <a:lnTo>
                        <a:pt x="13042" y="4235"/>
                      </a:lnTo>
                      <a:lnTo>
                        <a:pt x="13061" y="4257"/>
                      </a:lnTo>
                      <a:lnTo>
                        <a:pt x="13078" y="4279"/>
                      </a:lnTo>
                      <a:lnTo>
                        <a:pt x="13092" y="4299"/>
                      </a:lnTo>
                      <a:lnTo>
                        <a:pt x="13105" y="4318"/>
                      </a:lnTo>
                      <a:lnTo>
                        <a:pt x="13115" y="4336"/>
                      </a:lnTo>
                      <a:lnTo>
                        <a:pt x="13125" y="4352"/>
                      </a:lnTo>
                      <a:lnTo>
                        <a:pt x="13138" y="4381"/>
                      </a:lnTo>
                      <a:lnTo>
                        <a:pt x="13147" y="4403"/>
                      </a:lnTo>
                      <a:lnTo>
                        <a:pt x="13152" y="4416"/>
                      </a:lnTo>
                      <a:lnTo>
                        <a:pt x="13153" y="4420"/>
                      </a:lnTo>
                      <a:close/>
                      <a:moveTo>
                        <a:pt x="12250" y="0"/>
                      </a:moveTo>
                      <a:lnTo>
                        <a:pt x="12331" y="2"/>
                      </a:lnTo>
                      <a:lnTo>
                        <a:pt x="12410" y="8"/>
                      </a:lnTo>
                      <a:lnTo>
                        <a:pt x="12488" y="19"/>
                      </a:lnTo>
                      <a:lnTo>
                        <a:pt x="12565" y="33"/>
                      </a:lnTo>
                      <a:lnTo>
                        <a:pt x="12640" y="50"/>
                      </a:lnTo>
                      <a:lnTo>
                        <a:pt x="12715" y="71"/>
                      </a:lnTo>
                      <a:lnTo>
                        <a:pt x="12788" y="95"/>
                      </a:lnTo>
                      <a:lnTo>
                        <a:pt x="12860" y="124"/>
                      </a:lnTo>
                      <a:lnTo>
                        <a:pt x="12929" y="155"/>
                      </a:lnTo>
                      <a:lnTo>
                        <a:pt x="12996" y="190"/>
                      </a:lnTo>
                      <a:lnTo>
                        <a:pt x="13062" y="228"/>
                      </a:lnTo>
                      <a:lnTo>
                        <a:pt x="13126" y="269"/>
                      </a:lnTo>
                      <a:lnTo>
                        <a:pt x="13187" y="313"/>
                      </a:lnTo>
                      <a:lnTo>
                        <a:pt x="13246" y="360"/>
                      </a:lnTo>
                      <a:lnTo>
                        <a:pt x="13303" y="409"/>
                      </a:lnTo>
                      <a:lnTo>
                        <a:pt x="13359" y="461"/>
                      </a:lnTo>
                      <a:lnTo>
                        <a:pt x="13410" y="515"/>
                      </a:lnTo>
                      <a:lnTo>
                        <a:pt x="13459" y="572"/>
                      </a:lnTo>
                      <a:lnTo>
                        <a:pt x="13505" y="631"/>
                      </a:lnTo>
                      <a:lnTo>
                        <a:pt x="13550" y="693"/>
                      </a:lnTo>
                      <a:lnTo>
                        <a:pt x="13590" y="757"/>
                      </a:lnTo>
                      <a:lnTo>
                        <a:pt x="13628" y="822"/>
                      </a:lnTo>
                      <a:lnTo>
                        <a:pt x="13663" y="891"/>
                      </a:lnTo>
                      <a:lnTo>
                        <a:pt x="13694" y="960"/>
                      </a:lnTo>
                      <a:lnTo>
                        <a:pt x="13723" y="1031"/>
                      </a:lnTo>
                      <a:lnTo>
                        <a:pt x="13748" y="1104"/>
                      </a:lnTo>
                      <a:lnTo>
                        <a:pt x="13769" y="1178"/>
                      </a:lnTo>
                      <a:lnTo>
                        <a:pt x="13786" y="1254"/>
                      </a:lnTo>
                      <a:lnTo>
                        <a:pt x="13800" y="1331"/>
                      </a:lnTo>
                      <a:lnTo>
                        <a:pt x="13811" y="1409"/>
                      </a:lnTo>
                      <a:lnTo>
                        <a:pt x="13816" y="1489"/>
                      </a:lnTo>
                      <a:lnTo>
                        <a:pt x="13819" y="1568"/>
                      </a:lnTo>
                      <a:lnTo>
                        <a:pt x="13816" y="1650"/>
                      </a:lnTo>
                      <a:lnTo>
                        <a:pt x="13811" y="1729"/>
                      </a:lnTo>
                      <a:lnTo>
                        <a:pt x="13800" y="1807"/>
                      </a:lnTo>
                      <a:lnTo>
                        <a:pt x="13786" y="1884"/>
                      </a:lnTo>
                      <a:lnTo>
                        <a:pt x="13769" y="1961"/>
                      </a:lnTo>
                      <a:lnTo>
                        <a:pt x="13748" y="2035"/>
                      </a:lnTo>
                      <a:lnTo>
                        <a:pt x="13723" y="2107"/>
                      </a:lnTo>
                      <a:lnTo>
                        <a:pt x="13694" y="2179"/>
                      </a:lnTo>
                      <a:lnTo>
                        <a:pt x="13663" y="2248"/>
                      </a:lnTo>
                      <a:lnTo>
                        <a:pt x="13628" y="2316"/>
                      </a:lnTo>
                      <a:lnTo>
                        <a:pt x="13590" y="2382"/>
                      </a:lnTo>
                      <a:lnTo>
                        <a:pt x="13550" y="2445"/>
                      </a:lnTo>
                      <a:lnTo>
                        <a:pt x="13505" y="2507"/>
                      </a:lnTo>
                      <a:lnTo>
                        <a:pt x="13459" y="2566"/>
                      </a:lnTo>
                      <a:lnTo>
                        <a:pt x="13410" y="2623"/>
                      </a:lnTo>
                      <a:lnTo>
                        <a:pt x="13359" y="2677"/>
                      </a:lnTo>
                      <a:lnTo>
                        <a:pt x="13303" y="2729"/>
                      </a:lnTo>
                      <a:lnTo>
                        <a:pt x="13246" y="2779"/>
                      </a:lnTo>
                      <a:lnTo>
                        <a:pt x="13187" y="2825"/>
                      </a:lnTo>
                      <a:lnTo>
                        <a:pt x="13126" y="2869"/>
                      </a:lnTo>
                      <a:lnTo>
                        <a:pt x="13062" y="2910"/>
                      </a:lnTo>
                      <a:lnTo>
                        <a:pt x="12996" y="2948"/>
                      </a:lnTo>
                      <a:lnTo>
                        <a:pt x="12929" y="2983"/>
                      </a:lnTo>
                      <a:lnTo>
                        <a:pt x="12860" y="3014"/>
                      </a:lnTo>
                      <a:lnTo>
                        <a:pt x="12788" y="3042"/>
                      </a:lnTo>
                      <a:lnTo>
                        <a:pt x="12715" y="3067"/>
                      </a:lnTo>
                      <a:lnTo>
                        <a:pt x="12640" y="3088"/>
                      </a:lnTo>
                      <a:lnTo>
                        <a:pt x="12565" y="3106"/>
                      </a:lnTo>
                      <a:lnTo>
                        <a:pt x="12488" y="3120"/>
                      </a:lnTo>
                      <a:lnTo>
                        <a:pt x="12410" y="3129"/>
                      </a:lnTo>
                      <a:lnTo>
                        <a:pt x="12331" y="3135"/>
                      </a:lnTo>
                      <a:lnTo>
                        <a:pt x="12250" y="3138"/>
                      </a:lnTo>
                      <a:lnTo>
                        <a:pt x="12170" y="3135"/>
                      </a:lnTo>
                      <a:lnTo>
                        <a:pt x="12090" y="3129"/>
                      </a:lnTo>
                      <a:lnTo>
                        <a:pt x="12011" y="3120"/>
                      </a:lnTo>
                      <a:lnTo>
                        <a:pt x="11935" y="3106"/>
                      </a:lnTo>
                      <a:lnTo>
                        <a:pt x="11859" y="3088"/>
                      </a:lnTo>
                      <a:lnTo>
                        <a:pt x="11785" y="3067"/>
                      </a:lnTo>
                      <a:lnTo>
                        <a:pt x="11711" y="3042"/>
                      </a:lnTo>
                      <a:lnTo>
                        <a:pt x="11641" y="3014"/>
                      </a:lnTo>
                      <a:lnTo>
                        <a:pt x="11571" y="2983"/>
                      </a:lnTo>
                      <a:lnTo>
                        <a:pt x="11504" y="2948"/>
                      </a:lnTo>
                      <a:lnTo>
                        <a:pt x="11438" y="2910"/>
                      </a:lnTo>
                      <a:lnTo>
                        <a:pt x="11375" y="2869"/>
                      </a:lnTo>
                      <a:lnTo>
                        <a:pt x="11313" y="2825"/>
                      </a:lnTo>
                      <a:lnTo>
                        <a:pt x="11253" y="2779"/>
                      </a:lnTo>
                      <a:lnTo>
                        <a:pt x="11197" y="2729"/>
                      </a:lnTo>
                      <a:lnTo>
                        <a:pt x="11143" y="2677"/>
                      </a:lnTo>
                      <a:lnTo>
                        <a:pt x="11091" y="2623"/>
                      </a:lnTo>
                      <a:lnTo>
                        <a:pt x="11041" y="2566"/>
                      </a:lnTo>
                      <a:lnTo>
                        <a:pt x="10994" y="2507"/>
                      </a:lnTo>
                      <a:lnTo>
                        <a:pt x="10950" y="2445"/>
                      </a:lnTo>
                      <a:lnTo>
                        <a:pt x="10909" y="2382"/>
                      </a:lnTo>
                      <a:lnTo>
                        <a:pt x="10871" y="2316"/>
                      </a:lnTo>
                      <a:lnTo>
                        <a:pt x="10837" y="2248"/>
                      </a:lnTo>
                      <a:lnTo>
                        <a:pt x="10805" y="2179"/>
                      </a:lnTo>
                      <a:lnTo>
                        <a:pt x="10777" y="2107"/>
                      </a:lnTo>
                      <a:lnTo>
                        <a:pt x="10753" y="2035"/>
                      </a:lnTo>
                      <a:lnTo>
                        <a:pt x="10731" y="1961"/>
                      </a:lnTo>
                      <a:lnTo>
                        <a:pt x="10714" y="1884"/>
                      </a:lnTo>
                      <a:lnTo>
                        <a:pt x="10701" y="1807"/>
                      </a:lnTo>
                      <a:lnTo>
                        <a:pt x="10690" y="1729"/>
                      </a:lnTo>
                      <a:lnTo>
                        <a:pt x="10684" y="1650"/>
                      </a:lnTo>
                      <a:lnTo>
                        <a:pt x="10683" y="1568"/>
                      </a:lnTo>
                      <a:lnTo>
                        <a:pt x="10684" y="1489"/>
                      </a:lnTo>
                      <a:lnTo>
                        <a:pt x="10690" y="1409"/>
                      </a:lnTo>
                      <a:lnTo>
                        <a:pt x="10701" y="1331"/>
                      </a:lnTo>
                      <a:lnTo>
                        <a:pt x="10714" y="1254"/>
                      </a:lnTo>
                      <a:lnTo>
                        <a:pt x="10731" y="1178"/>
                      </a:lnTo>
                      <a:lnTo>
                        <a:pt x="10753" y="1104"/>
                      </a:lnTo>
                      <a:lnTo>
                        <a:pt x="10777" y="1031"/>
                      </a:lnTo>
                      <a:lnTo>
                        <a:pt x="10805" y="960"/>
                      </a:lnTo>
                      <a:lnTo>
                        <a:pt x="10837" y="891"/>
                      </a:lnTo>
                      <a:lnTo>
                        <a:pt x="10871" y="822"/>
                      </a:lnTo>
                      <a:lnTo>
                        <a:pt x="10909" y="757"/>
                      </a:lnTo>
                      <a:lnTo>
                        <a:pt x="10950" y="693"/>
                      </a:lnTo>
                      <a:lnTo>
                        <a:pt x="10994" y="631"/>
                      </a:lnTo>
                      <a:lnTo>
                        <a:pt x="11041" y="572"/>
                      </a:lnTo>
                      <a:lnTo>
                        <a:pt x="11091" y="515"/>
                      </a:lnTo>
                      <a:lnTo>
                        <a:pt x="11143" y="461"/>
                      </a:lnTo>
                      <a:lnTo>
                        <a:pt x="11197" y="409"/>
                      </a:lnTo>
                      <a:lnTo>
                        <a:pt x="11253" y="360"/>
                      </a:lnTo>
                      <a:lnTo>
                        <a:pt x="11313" y="313"/>
                      </a:lnTo>
                      <a:lnTo>
                        <a:pt x="11375" y="269"/>
                      </a:lnTo>
                      <a:lnTo>
                        <a:pt x="11438" y="228"/>
                      </a:lnTo>
                      <a:lnTo>
                        <a:pt x="11504" y="190"/>
                      </a:lnTo>
                      <a:lnTo>
                        <a:pt x="11571" y="155"/>
                      </a:lnTo>
                      <a:lnTo>
                        <a:pt x="11641" y="124"/>
                      </a:lnTo>
                      <a:lnTo>
                        <a:pt x="11711" y="95"/>
                      </a:lnTo>
                      <a:lnTo>
                        <a:pt x="11785" y="71"/>
                      </a:lnTo>
                      <a:lnTo>
                        <a:pt x="11859" y="50"/>
                      </a:lnTo>
                      <a:lnTo>
                        <a:pt x="11935" y="33"/>
                      </a:lnTo>
                      <a:lnTo>
                        <a:pt x="12011" y="19"/>
                      </a:lnTo>
                      <a:lnTo>
                        <a:pt x="12090" y="8"/>
                      </a:lnTo>
                      <a:lnTo>
                        <a:pt x="12170" y="2"/>
                      </a:lnTo>
                      <a:lnTo>
                        <a:pt x="1225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white"/>
                    </a:solidFill>
                    <a:effectLst/>
                    <a:uLnTx/>
                    <a:uFillTx/>
                    <a:latin typeface="华文细黑" panose="02010600040101010101" pitchFamily="2" charset="-122"/>
                    <a:ea typeface="华文细黑" panose="02010600040101010101" pitchFamily="2" charset="-122"/>
                  </a:endParaRPr>
                </a:p>
              </p:txBody>
            </p:sp>
            <p:grpSp>
              <p:nvGrpSpPr>
                <p:cNvPr id="855" name="组合 300"/>
                <p:cNvGrpSpPr/>
                <p:nvPr/>
              </p:nvGrpSpPr>
              <p:grpSpPr>
                <a:xfrm rot="8896630">
                  <a:off x="753904" y="1415661"/>
                  <a:ext cx="284795" cy="259481"/>
                  <a:chOff x="2468404" y="1583301"/>
                  <a:chExt cx="284795" cy="259481"/>
                </a:xfrm>
                <a:grpFill/>
              </p:grpSpPr>
              <p:sp>
                <p:nvSpPr>
                  <p:cNvPr id="856" name="Freeform 52"/>
                  <p:cNvSpPr>
                    <a:spLocks/>
                  </p:cNvSpPr>
                  <p:nvPr/>
                </p:nvSpPr>
                <p:spPr bwMode="auto">
                  <a:xfrm>
                    <a:off x="2468404" y="1583301"/>
                    <a:ext cx="75946" cy="259481"/>
                  </a:xfrm>
                  <a:custGeom>
                    <a:avLst/>
                    <a:gdLst/>
                    <a:ahLst/>
                    <a:cxnLst>
                      <a:cxn ang="0">
                        <a:pos x="16" y="0"/>
                      </a:cxn>
                      <a:cxn ang="0">
                        <a:pos x="16" y="0"/>
                      </a:cxn>
                      <a:cxn ang="0">
                        <a:pos x="10" y="8"/>
                      </a:cxn>
                      <a:cxn ang="0">
                        <a:pos x="4" y="18"/>
                      </a:cxn>
                      <a:cxn ang="0">
                        <a:pos x="2" y="28"/>
                      </a:cxn>
                      <a:cxn ang="0">
                        <a:pos x="0" y="38"/>
                      </a:cxn>
                      <a:cxn ang="0">
                        <a:pos x="0" y="38"/>
                      </a:cxn>
                      <a:cxn ang="0">
                        <a:pos x="2" y="50"/>
                      </a:cxn>
                      <a:cxn ang="0">
                        <a:pos x="6" y="60"/>
                      </a:cxn>
                      <a:cxn ang="0">
                        <a:pos x="12" y="72"/>
                      </a:cxn>
                      <a:cxn ang="0">
                        <a:pos x="18" y="80"/>
                      </a:cxn>
                      <a:cxn ang="0">
                        <a:pos x="18" y="80"/>
                      </a:cxn>
                      <a:cxn ang="0">
                        <a:pos x="22" y="82"/>
                      </a:cxn>
                      <a:cxn ang="0">
                        <a:pos x="24" y="80"/>
                      </a:cxn>
                      <a:cxn ang="0">
                        <a:pos x="24" y="80"/>
                      </a:cxn>
                      <a:cxn ang="0">
                        <a:pos x="24" y="78"/>
                      </a:cxn>
                      <a:cxn ang="0">
                        <a:pos x="24" y="76"/>
                      </a:cxn>
                      <a:cxn ang="0">
                        <a:pos x="24" y="76"/>
                      </a:cxn>
                      <a:cxn ang="0">
                        <a:pos x="16" y="68"/>
                      </a:cxn>
                      <a:cxn ang="0">
                        <a:pos x="12" y="58"/>
                      </a:cxn>
                      <a:cxn ang="0">
                        <a:pos x="8" y="48"/>
                      </a:cxn>
                      <a:cxn ang="0">
                        <a:pos x="8" y="38"/>
                      </a:cxn>
                      <a:cxn ang="0">
                        <a:pos x="8" y="38"/>
                      </a:cxn>
                      <a:cxn ang="0">
                        <a:pos x="8" y="30"/>
                      </a:cxn>
                      <a:cxn ang="0">
                        <a:pos x="12" y="20"/>
                      </a:cxn>
                      <a:cxn ang="0">
                        <a:pos x="16" y="12"/>
                      </a:cxn>
                      <a:cxn ang="0">
                        <a:pos x="22" y="6"/>
                      </a:cxn>
                      <a:cxn ang="0">
                        <a:pos x="22" y="6"/>
                      </a:cxn>
                      <a:cxn ang="0">
                        <a:pos x="22" y="2"/>
                      </a:cxn>
                      <a:cxn ang="0">
                        <a:pos x="22" y="0"/>
                      </a:cxn>
                      <a:cxn ang="0">
                        <a:pos x="22" y="0"/>
                      </a:cxn>
                      <a:cxn ang="0">
                        <a:pos x="18" y="0"/>
                      </a:cxn>
                      <a:cxn ang="0">
                        <a:pos x="16" y="0"/>
                      </a:cxn>
                      <a:cxn ang="0">
                        <a:pos x="16" y="0"/>
                      </a:cxn>
                    </a:cxnLst>
                    <a:rect l="0" t="0" r="r" b="b"/>
                    <a:pathLst>
                      <a:path w="24" h="82">
                        <a:moveTo>
                          <a:pt x="16" y="0"/>
                        </a:moveTo>
                        <a:lnTo>
                          <a:pt x="16" y="0"/>
                        </a:lnTo>
                        <a:lnTo>
                          <a:pt x="10" y="8"/>
                        </a:lnTo>
                        <a:lnTo>
                          <a:pt x="4" y="18"/>
                        </a:lnTo>
                        <a:lnTo>
                          <a:pt x="2" y="28"/>
                        </a:lnTo>
                        <a:lnTo>
                          <a:pt x="0" y="38"/>
                        </a:lnTo>
                        <a:lnTo>
                          <a:pt x="0" y="38"/>
                        </a:lnTo>
                        <a:lnTo>
                          <a:pt x="2" y="50"/>
                        </a:lnTo>
                        <a:lnTo>
                          <a:pt x="6" y="60"/>
                        </a:lnTo>
                        <a:lnTo>
                          <a:pt x="12" y="72"/>
                        </a:lnTo>
                        <a:lnTo>
                          <a:pt x="18" y="80"/>
                        </a:lnTo>
                        <a:lnTo>
                          <a:pt x="18" y="80"/>
                        </a:lnTo>
                        <a:lnTo>
                          <a:pt x="22" y="82"/>
                        </a:lnTo>
                        <a:lnTo>
                          <a:pt x="24" y="80"/>
                        </a:lnTo>
                        <a:lnTo>
                          <a:pt x="24" y="80"/>
                        </a:lnTo>
                        <a:lnTo>
                          <a:pt x="24" y="78"/>
                        </a:lnTo>
                        <a:lnTo>
                          <a:pt x="24" y="76"/>
                        </a:lnTo>
                        <a:lnTo>
                          <a:pt x="24" y="76"/>
                        </a:lnTo>
                        <a:lnTo>
                          <a:pt x="16" y="68"/>
                        </a:lnTo>
                        <a:lnTo>
                          <a:pt x="12" y="58"/>
                        </a:lnTo>
                        <a:lnTo>
                          <a:pt x="8" y="48"/>
                        </a:lnTo>
                        <a:lnTo>
                          <a:pt x="8" y="38"/>
                        </a:lnTo>
                        <a:lnTo>
                          <a:pt x="8" y="38"/>
                        </a:lnTo>
                        <a:lnTo>
                          <a:pt x="8" y="30"/>
                        </a:lnTo>
                        <a:lnTo>
                          <a:pt x="12" y="20"/>
                        </a:lnTo>
                        <a:lnTo>
                          <a:pt x="16" y="12"/>
                        </a:lnTo>
                        <a:lnTo>
                          <a:pt x="22" y="6"/>
                        </a:lnTo>
                        <a:lnTo>
                          <a:pt x="22" y="6"/>
                        </a:lnTo>
                        <a:lnTo>
                          <a:pt x="22" y="2"/>
                        </a:lnTo>
                        <a:lnTo>
                          <a:pt x="22" y="0"/>
                        </a:lnTo>
                        <a:lnTo>
                          <a:pt x="22" y="0"/>
                        </a:lnTo>
                        <a:lnTo>
                          <a:pt x="18" y="0"/>
                        </a:lnTo>
                        <a:lnTo>
                          <a:pt x="16" y="0"/>
                        </a:lnTo>
                        <a:lnTo>
                          <a:pt x="1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white"/>
                      </a:solidFill>
                      <a:effectLst/>
                      <a:uLnTx/>
                      <a:uFillTx/>
                      <a:latin typeface="华文细黑" panose="02010600040101010101" pitchFamily="2" charset="-122"/>
                      <a:ea typeface="华文细黑" panose="02010600040101010101" pitchFamily="2" charset="-122"/>
                    </a:endParaRPr>
                  </a:p>
                </p:txBody>
              </p:sp>
              <p:sp>
                <p:nvSpPr>
                  <p:cNvPr id="857" name="Freeform 53"/>
                  <p:cNvSpPr>
                    <a:spLocks/>
                  </p:cNvSpPr>
                  <p:nvPr/>
                </p:nvSpPr>
                <p:spPr bwMode="auto">
                  <a:xfrm>
                    <a:off x="2538020" y="1602287"/>
                    <a:ext cx="69617" cy="221508"/>
                  </a:xfrm>
                  <a:custGeom>
                    <a:avLst/>
                    <a:gdLst/>
                    <a:ahLst/>
                    <a:cxnLst>
                      <a:cxn ang="0">
                        <a:pos x="14" y="0"/>
                      </a:cxn>
                      <a:cxn ang="0">
                        <a:pos x="14" y="0"/>
                      </a:cxn>
                      <a:cxn ang="0">
                        <a:pos x="8" y="8"/>
                      </a:cxn>
                      <a:cxn ang="0">
                        <a:pos x="4" y="16"/>
                      </a:cxn>
                      <a:cxn ang="0">
                        <a:pos x="0" y="24"/>
                      </a:cxn>
                      <a:cxn ang="0">
                        <a:pos x="0" y="32"/>
                      </a:cxn>
                      <a:cxn ang="0">
                        <a:pos x="0" y="32"/>
                      </a:cxn>
                      <a:cxn ang="0">
                        <a:pos x="2" y="42"/>
                      </a:cxn>
                      <a:cxn ang="0">
                        <a:pos x="4" y="52"/>
                      </a:cxn>
                      <a:cxn ang="0">
                        <a:pos x="8" y="60"/>
                      </a:cxn>
                      <a:cxn ang="0">
                        <a:pos x="16" y="68"/>
                      </a:cxn>
                      <a:cxn ang="0">
                        <a:pos x="16" y="68"/>
                      </a:cxn>
                      <a:cxn ang="0">
                        <a:pos x="18" y="70"/>
                      </a:cxn>
                      <a:cxn ang="0">
                        <a:pos x="20" y="68"/>
                      </a:cxn>
                      <a:cxn ang="0">
                        <a:pos x="20" y="68"/>
                      </a:cxn>
                      <a:cxn ang="0">
                        <a:pos x="22" y="66"/>
                      </a:cxn>
                      <a:cxn ang="0">
                        <a:pos x="20" y="64"/>
                      </a:cxn>
                      <a:cxn ang="0">
                        <a:pos x="20" y="64"/>
                      </a:cxn>
                      <a:cxn ang="0">
                        <a:pos x="14" y="56"/>
                      </a:cxn>
                      <a:cxn ang="0">
                        <a:pos x="10" y="48"/>
                      </a:cxn>
                      <a:cxn ang="0">
                        <a:pos x="8" y="40"/>
                      </a:cxn>
                      <a:cxn ang="0">
                        <a:pos x="8" y="32"/>
                      </a:cxn>
                      <a:cxn ang="0">
                        <a:pos x="8" y="32"/>
                      </a:cxn>
                      <a:cxn ang="0">
                        <a:pos x="8" y="26"/>
                      </a:cxn>
                      <a:cxn ang="0">
                        <a:pos x="10" y="18"/>
                      </a:cxn>
                      <a:cxn ang="0">
                        <a:pos x="14" y="12"/>
                      </a:cxn>
                      <a:cxn ang="0">
                        <a:pos x="18" y="6"/>
                      </a:cxn>
                      <a:cxn ang="0">
                        <a:pos x="18" y="6"/>
                      </a:cxn>
                      <a:cxn ang="0">
                        <a:pos x="20" y="4"/>
                      </a:cxn>
                      <a:cxn ang="0">
                        <a:pos x="18" y="0"/>
                      </a:cxn>
                      <a:cxn ang="0">
                        <a:pos x="18" y="0"/>
                      </a:cxn>
                      <a:cxn ang="0">
                        <a:pos x="16" y="0"/>
                      </a:cxn>
                      <a:cxn ang="0">
                        <a:pos x="14" y="0"/>
                      </a:cxn>
                      <a:cxn ang="0">
                        <a:pos x="14" y="0"/>
                      </a:cxn>
                    </a:cxnLst>
                    <a:rect l="0" t="0" r="r" b="b"/>
                    <a:pathLst>
                      <a:path w="22" h="70">
                        <a:moveTo>
                          <a:pt x="14" y="0"/>
                        </a:moveTo>
                        <a:lnTo>
                          <a:pt x="14" y="0"/>
                        </a:lnTo>
                        <a:lnTo>
                          <a:pt x="8" y="8"/>
                        </a:lnTo>
                        <a:lnTo>
                          <a:pt x="4" y="16"/>
                        </a:lnTo>
                        <a:lnTo>
                          <a:pt x="0" y="24"/>
                        </a:lnTo>
                        <a:lnTo>
                          <a:pt x="0" y="32"/>
                        </a:lnTo>
                        <a:lnTo>
                          <a:pt x="0" y="32"/>
                        </a:lnTo>
                        <a:lnTo>
                          <a:pt x="2" y="42"/>
                        </a:lnTo>
                        <a:lnTo>
                          <a:pt x="4" y="52"/>
                        </a:lnTo>
                        <a:lnTo>
                          <a:pt x="8" y="60"/>
                        </a:lnTo>
                        <a:lnTo>
                          <a:pt x="16" y="68"/>
                        </a:lnTo>
                        <a:lnTo>
                          <a:pt x="16" y="68"/>
                        </a:lnTo>
                        <a:lnTo>
                          <a:pt x="18" y="70"/>
                        </a:lnTo>
                        <a:lnTo>
                          <a:pt x="20" y="68"/>
                        </a:lnTo>
                        <a:lnTo>
                          <a:pt x="20" y="68"/>
                        </a:lnTo>
                        <a:lnTo>
                          <a:pt x="22" y="66"/>
                        </a:lnTo>
                        <a:lnTo>
                          <a:pt x="20" y="64"/>
                        </a:lnTo>
                        <a:lnTo>
                          <a:pt x="20" y="64"/>
                        </a:lnTo>
                        <a:lnTo>
                          <a:pt x="14" y="56"/>
                        </a:lnTo>
                        <a:lnTo>
                          <a:pt x="10" y="48"/>
                        </a:lnTo>
                        <a:lnTo>
                          <a:pt x="8" y="40"/>
                        </a:lnTo>
                        <a:lnTo>
                          <a:pt x="8" y="32"/>
                        </a:lnTo>
                        <a:lnTo>
                          <a:pt x="8" y="32"/>
                        </a:lnTo>
                        <a:lnTo>
                          <a:pt x="8" y="26"/>
                        </a:lnTo>
                        <a:lnTo>
                          <a:pt x="10" y="18"/>
                        </a:lnTo>
                        <a:lnTo>
                          <a:pt x="14" y="12"/>
                        </a:lnTo>
                        <a:lnTo>
                          <a:pt x="18" y="6"/>
                        </a:lnTo>
                        <a:lnTo>
                          <a:pt x="18" y="6"/>
                        </a:lnTo>
                        <a:lnTo>
                          <a:pt x="20" y="4"/>
                        </a:lnTo>
                        <a:lnTo>
                          <a:pt x="18" y="0"/>
                        </a:lnTo>
                        <a:lnTo>
                          <a:pt x="18" y="0"/>
                        </a:lnTo>
                        <a:lnTo>
                          <a:pt x="16" y="0"/>
                        </a:lnTo>
                        <a:lnTo>
                          <a:pt x="14" y="0"/>
                        </a:lnTo>
                        <a:lnTo>
                          <a:pt x="1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white"/>
                      </a:solidFill>
                      <a:effectLst/>
                      <a:uLnTx/>
                      <a:uFillTx/>
                      <a:latin typeface="华文细黑" panose="02010600040101010101" pitchFamily="2" charset="-122"/>
                      <a:ea typeface="华文细黑" panose="02010600040101010101" pitchFamily="2" charset="-122"/>
                    </a:endParaRPr>
                  </a:p>
                </p:txBody>
              </p:sp>
              <p:sp>
                <p:nvSpPr>
                  <p:cNvPr id="858" name="Freeform 54"/>
                  <p:cNvSpPr>
                    <a:spLocks/>
                  </p:cNvSpPr>
                  <p:nvPr/>
                </p:nvSpPr>
                <p:spPr bwMode="auto">
                  <a:xfrm>
                    <a:off x="2607637" y="1621274"/>
                    <a:ext cx="56959" cy="183535"/>
                  </a:xfrm>
                  <a:custGeom>
                    <a:avLst/>
                    <a:gdLst/>
                    <a:ahLst/>
                    <a:cxnLst>
                      <a:cxn ang="0">
                        <a:pos x="10" y="0"/>
                      </a:cxn>
                      <a:cxn ang="0">
                        <a:pos x="10" y="0"/>
                      </a:cxn>
                      <a:cxn ang="0">
                        <a:pos x="6" y="6"/>
                      </a:cxn>
                      <a:cxn ang="0">
                        <a:pos x="2" y="14"/>
                      </a:cxn>
                      <a:cxn ang="0">
                        <a:pos x="0" y="20"/>
                      </a:cxn>
                      <a:cxn ang="0">
                        <a:pos x="0" y="26"/>
                      </a:cxn>
                      <a:cxn ang="0">
                        <a:pos x="0" y="26"/>
                      </a:cxn>
                      <a:cxn ang="0">
                        <a:pos x="0" y="34"/>
                      </a:cxn>
                      <a:cxn ang="0">
                        <a:pos x="2" y="42"/>
                      </a:cxn>
                      <a:cxn ang="0">
                        <a:pos x="6" y="50"/>
                      </a:cxn>
                      <a:cxn ang="0">
                        <a:pos x="12" y="56"/>
                      </a:cxn>
                      <a:cxn ang="0">
                        <a:pos x="12" y="56"/>
                      </a:cxn>
                      <a:cxn ang="0">
                        <a:pos x="14" y="58"/>
                      </a:cxn>
                      <a:cxn ang="0">
                        <a:pos x="16" y="56"/>
                      </a:cxn>
                      <a:cxn ang="0">
                        <a:pos x="16" y="56"/>
                      </a:cxn>
                      <a:cxn ang="0">
                        <a:pos x="18" y="54"/>
                      </a:cxn>
                      <a:cxn ang="0">
                        <a:pos x="16" y="52"/>
                      </a:cxn>
                      <a:cxn ang="0">
                        <a:pos x="16" y="52"/>
                      </a:cxn>
                      <a:cxn ang="0">
                        <a:pos x="12" y="46"/>
                      </a:cxn>
                      <a:cxn ang="0">
                        <a:pos x="10" y="40"/>
                      </a:cxn>
                      <a:cxn ang="0">
                        <a:pos x="8" y="34"/>
                      </a:cxn>
                      <a:cxn ang="0">
                        <a:pos x="6" y="26"/>
                      </a:cxn>
                      <a:cxn ang="0">
                        <a:pos x="6" y="26"/>
                      </a:cxn>
                      <a:cxn ang="0">
                        <a:pos x="8" y="16"/>
                      </a:cxn>
                      <a:cxn ang="0">
                        <a:pos x="12" y="10"/>
                      </a:cxn>
                      <a:cxn ang="0">
                        <a:pos x="16" y="6"/>
                      </a:cxn>
                      <a:cxn ang="0">
                        <a:pos x="16" y="6"/>
                      </a:cxn>
                      <a:cxn ang="0">
                        <a:pos x="16" y="4"/>
                      </a:cxn>
                      <a:cxn ang="0">
                        <a:pos x="16" y="0"/>
                      </a:cxn>
                      <a:cxn ang="0">
                        <a:pos x="16" y="0"/>
                      </a:cxn>
                      <a:cxn ang="0">
                        <a:pos x="12" y="0"/>
                      </a:cxn>
                      <a:cxn ang="0">
                        <a:pos x="10" y="0"/>
                      </a:cxn>
                      <a:cxn ang="0">
                        <a:pos x="10" y="0"/>
                      </a:cxn>
                    </a:cxnLst>
                    <a:rect l="0" t="0" r="r" b="b"/>
                    <a:pathLst>
                      <a:path w="18" h="58">
                        <a:moveTo>
                          <a:pt x="10" y="0"/>
                        </a:moveTo>
                        <a:lnTo>
                          <a:pt x="10" y="0"/>
                        </a:lnTo>
                        <a:lnTo>
                          <a:pt x="6" y="6"/>
                        </a:lnTo>
                        <a:lnTo>
                          <a:pt x="2" y="14"/>
                        </a:lnTo>
                        <a:lnTo>
                          <a:pt x="0" y="20"/>
                        </a:lnTo>
                        <a:lnTo>
                          <a:pt x="0" y="26"/>
                        </a:lnTo>
                        <a:lnTo>
                          <a:pt x="0" y="26"/>
                        </a:lnTo>
                        <a:lnTo>
                          <a:pt x="0" y="34"/>
                        </a:lnTo>
                        <a:lnTo>
                          <a:pt x="2" y="42"/>
                        </a:lnTo>
                        <a:lnTo>
                          <a:pt x="6" y="50"/>
                        </a:lnTo>
                        <a:lnTo>
                          <a:pt x="12" y="56"/>
                        </a:lnTo>
                        <a:lnTo>
                          <a:pt x="12" y="56"/>
                        </a:lnTo>
                        <a:lnTo>
                          <a:pt x="14" y="58"/>
                        </a:lnTo>
                        <a:lnTo>
                          <a:pt x="16" y="56"/>
                        </a:lnTo>
                        <a:lnTo>
                          <a:pt x="16" y="56"/>
                        </a:lnTo>
                        <a:lnTo>
                          <a:pt x="18" y="54"/>
                        </a:lnTo>
                        <a:lnTo>
                          <a:pt x="16" y="52"/>
                        </a:lnTo>
                        <a:lnTo>
                          <a:pt x="16" y="52"/>
                        </a:lnTo>
                        <a:lnTo>
                          <a:pt x="12" y="46"/>
                        </a:lnTo>
                        <a:lnTo>
                          <a:pt x="10" y="40"/>
                        </a:lnTo>
                        <a:lnTo>
                          <a:pt x="8" y="34"/>
                        </a:lnTo>
                        <a:lnTo>
                          <a:pt x="6" y="26"/>
                        </a:lnTo>
                        <a:lnTo>
                          <a:pt x="6" y="26"/>
                        </a:lnTo>
                        <a:lnTo>
                          <a:pt x="8" y="16"/>
                        </a:lnTo>
                        <a:lnTo>
                          <a:pt x="12" y="10"/>
                        </a:lnTo>
                        <a:lnTo>
                          <a:pt x="16" y="6"/>
                        </a:lnTo>
                        <a:lnTo>
                          <a:pt x="16" y="6"/>
                        </a:lnTo>
                        <a:lnTo>
                          <a:pt x="16" y="4"/>
                        </a:lnTo>
                        <a:lnTo>
                          <a:pt x="16" y="0"/>
                        </a:lnTo>
                        <a:lnTo>
                          <a:pt x="16" y="0"/>
                        </a:lnTo>
                        <a:lnTo>
                          <a:pt x="12" y="0"/>
                        </a:lnTo>
                        <a:lnTo>
                          <a:pt x="10" y="0"/>
                        </a:lnTo>
                        <a:lnTo>
                          <a:pt x="1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white"/>
                      </a:solidFill>
                      <a:effectLst/>
                      <a:uLnTx/>
                      <a:uFillTx/>
                      <a:latin typeface="华文细黑" panose="02010600040101010101" pitchFamily="2" charset="-122"/>
                      <a:ea typeface="华文细黑" panose="02010600040101010101" pitchFamily="2" charset="-122"/>
                    </a:endParaRPr>
                  </a:p>
                </p:txBody>
              </p:sp>
              <p:sp>
                <p:nvSpPr>
                  <p:cNvPr id="859" name="Freeform 55"/>
                  <p:cNvSpPr>
                    <a:spLocks/>
                  </p:cNvSpPr>
                  <p:nvPr/>
                </p:nvSpPr>
                <p:spPr bwMode="auto">
                  <a:xfrm>
                    <a:off x="2670925" y="1671904"/>
                    <a:ext cx="82274" cy="82274"/>
                  </a:xfrm>
                  <a:custGeom>
                    <a:avLst/>
                    <a:gdLst/>
                    <a:ahLst/>
                    <a:cxnLst>
                      <a:cxn ang="0">
                        <a:pos x="14" y="0"/>
                      </a:cxn>
                      <a:cxn ang="0">
                        <a:pos x="14" y="0"/>
                      </a:cxn>
                      <a:cxn ang="0">
                        <a:pos x="18" y="0"/>
                      </a:cxn>
                      <a:cxn ang="0">
                        <a:pos x="22" y="4"/>
                      </a:cxn>
                      <a:cxn ang="0">
                        <a:pos x="24" y="8"/>
                      </a:cxn>
                      <a:cxn ang="0">
                        <a:pos x="26" y="12"/>
                      </a:cxn>
                      <a:cxn ang="0">
                        <a:pos x="26" y="12"/>
                      </a:cxn>
                      <a:cxn ang="0">
                        <a:pos x="24" y="18"/>
                      </a:cxn>
                      <a:cxn ang="0">
                        <a:pos x="22" y="22"/>
                      </a:cxn>
                      <a:cxn ang="0">
                        <a:pos x="18" y="24"/>
                      </a:cxn>
                      <a:cxn ang="0">
                        <a:pos x="14" y="26"/>
                      </a:cxn>
                      <a:cxn ang="0">
                        <a:pos x="14" y="26"/>
                      </a:cxn>
                      <a:cxn ang="0">
                        <a:pos x="8" y="24"/>
                      </a:cxn>
                      <a:cxn ang="0">
                        <a:pos x="4" y="22"/>
                      </a:cxn>
                      <a:cxn ang="0">
                        <a:pos x="2" y="18"/>
                      </a:cxn>
                      <a:cxn ang="0">
                        <a:pos x="0" y="12"/>
                      </a:cxn>
                      <a:cxn ang="0">
                        <a:pos x="0" y="12"/>
                      </a:cxn>
                      <a:cxn ang="0">
                        <a:pos x="2" y="8"/>
                      </a:cxn>
                      <a:cxn ang="0">
                        <a:pos x="4" y="4"/>
                      </a:cxn>
                      <a:cxn ang="0">
                        <a:pos x="8" y="0"/>
                      </a:cxn>
                      <a:cxn ang="0">
                        <a:pos x="14" y="0"/>
                      </a:cxn>
                      <a:cxn ang="0">
                        <a:pos x="14" y="0"/>
                      </a:cxn>
                    </a:cxnLst>
                    <a:rect l="0" t="0" r="r" b="b"/>
                    <a:pathLst>
                      <a:path w="26" h="26">
                        <a:moveTo>
                          <a:pt x="14" y="0"/>
                        </a:moveTo>
                        <a:lnTo>
                          <a:pt x="14" y="0"/>
                        </a:lnTo>
                        <a:lnTo>
                          <a:pt x="18" y="0"/>
                        </a:lnTo>
                        <a:lnTo>
                          <a:pt x="22" y="4"/>
                        </a:lnTo>
                        <a:lnTo>
                          <a:pt x="24" y="8"/>
                        </a:lnTo>
                        <a:lnTo>
                          <a:pt x="26" y="12"/>
                        </a:lnTo>
                        <a:lnTo>
                          <a:pt x="26" y="12"/>
                        </a:lnTo>
                        <a:lnTo>
                          <a:pt x="24" y="18"/>
                        </a:lnTo>
                        <a:lnTo>
                          <a:pt x="22" y="22"/>
                        </a:lnTo>
                        <a:lnTo>
                          <a:pt x="18" y="24"/>
                        </a:lnTo>
                        <a:lnTo>
                          <a:pt x="14" y="26"/>
                        </a:lnTo>
                        <a:lnTo>
                          <a:pt x="14" y="26"/>
                        </a:lnTo>
                        <a:lnTo>
                          <a:pt x="8" y="24"/>
                        </a:lnTo>
                        <a:lnTo>
                          <a:pt x="4" y="22"/>
                        </a:lnTo>
                        <a:lnTo>
                          <a:pt x="2" y="18"/>
                        </a:lnTo>
                        <a:lnTo>
                          <a:pt x="0" y="12"/>
                        </a:lnTo>
                        <a:lnTo>
                          <a:pt x="0" y="12"/>
                        </a:lnTo>
                        <a:lnTo>
                          <a:pt x="2" y="8"/>
                        </a:lnTo>
                        <a:lnTo>
                          <a:pt x="4" y="4"/>
                        </a:lnTo>
                        <a:lnTo>
                          <a:pt x="8" y="0"/>
                        </a:lnTo>
                        <a:lnTo>
                          <a:pt x="14" y="0"/>
                        </a:lnTo>
                        <a:lnTo>
                          <a:pt x="1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smtClean="0">
                      <a:ln>
                        <a:noFill/>
                      </a:ln>
                      <a:solidFill>
                        <a:prstClr val="white"/>
                      </a:solidFill>
                      <a:effectLst/>
                      <a:uLnTx/>
                      <a:uFillTx/>
                      <a:latin typeface="华文细黑" panose="02010600040101010101" pitchFamily="2" charset="-122"/>
                      <a:ea typeface="华文细黑" panose="02010600040101010101" pitchFamily="2" charset="-122"/>
                    </a:endParaRPr>
                  </a:p>
                </p:txBody>
              </p:sp>
            </p:grpSp>
          </p:grpSp>
          <p:sp>
            <p:nvSpPr>
              <p:cNvPr id="31" name="矩形 30"/>
              <p:cNvSpPr/>
              <p:nvPr/>
            </p:nvSpPr>
            <p:spPr>
              <a:xfrm>
                <a:off x="823201" y="5005198"/>
                <a:ext cx="4609963" cy="790905"/>
              </a:xfrm>
              <a:prstGeom prst="rect">
                <a:avLst/>
              </a:prstGeom>
              <a:noFill/>
              <a:ln>
                <a:solidFill>
                  <a:schemeClr val="tx2">
                    <a:alpha val="50000"/>
                  </a:schemeClr>
                </a:solidFill>
                <a:prstDash val="sysDash"/>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0974" rIns="60974" anchor="ctr"/>
              <a:lstStyle/>
              <a:p>
                <a:pPr marL="0" marR="0" lvl="0" indent="0" algn="ctr" defTabSz="1217327" eaLnBrk="1" fontAlgn="auto" latinLnBrk="0" hangingPunct="0">
                  <a:lnSpc>
                    <a:spcPct val="90000"/>
                  </a:lnSpc>
                  <a:spcBef>
                    <a:spcPts val="0"/>
                  </a:spcBef>
                  <a:spcAft>
                    <a:spcPts val="0"/>
                  </a:spcAft>
                  <a:buClr>
                    <a:prstClr val="black">
                      <a:lumMod val="50000"/>
                      <a:lumOff val="50000"/>
                    </a:prstClr>
                  </a:buClr>
                  <a:buSzPct val="70000"/>
                  <a:buFont typeface="Wingdings" pitchFamily="2" charset="2"/>
                  <a:buChar char="n"/>
                  <a:tabLst/>
                  <a:defRPr/>
                </a:pPr>
                <a:endParaRPr kumimoji="0" lang="zh-CN" altLang="en-US" b="0" i="0" u="none" strike="noStrike" kern="0" cap="none" spc="0" normalizeH="0" baseline="0" noProof="0" smtClean="0">
                  <a:ln>
                    <a:noFill/>
                  </a:ln>
                  <a:solidFill>
                    <a:srgbClr val="FFFFFF"/>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grpSp>
            <p:nvGrpSpPr>
              <p:cNvPr id="32" name="组合 521"/>
              <p:cNvGrpSpPr/>
              <p:nvPr/>
            </p:nvGrpSpPr>
            <p:grpSpPr>
              <a:xfrm>
                <a:off x="1614677" y="5218909"/>
                <a:ext cx="244567" cy="351562"/>
                <a:chOff x="-601854" y="971550"/>
                <a:chExt cx="909638" cy="2039938"/>
              </a:xfrm>
              <a:solidFill>
                <a:schemeClr val="tx2"/>
              </a:solidFill>
            </p:grpSpPr>
            <p:sp>
              <p:nvSpPr>
                <p:cNvPr id="849"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850"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851"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852"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853" name="Freeform 151"/>
                <p:cNvSpPr>
                  <a:spLocks noEditPoints="1"/>
                </p:cNvSpPr>
                <p:nvPr/>
              </p:nvSpPr>
              <p:spPr bwMode="auto">
                <a:xfrm>
                  <a:off x="-601854"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33" name="组合 521"/>
              <p:cNvGrpSpPr/>
              <p:nvPr/>
            </p:nvGrpSpPr>
            <p:grpSpPr>
              <a:xfrm>
                <a:off x="2101567" y="5220721"/>
                <a:ext cx="244567" cy="351562"/>
                <a:chOff x="-601854" y="971550"/>
                <a:chExt cx="909638" cy="2039938"/>
              </a:xfrm>
              <a:solidFill>
                <a:schemeClr val="tx2"/>
              </a:solidFill>
            </p:grpSpPr>
            <p:sp>
              <p:nvSpPr>
                <p:cNvPr id="844"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845"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846"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847"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848" name="Freeform 151"/>
                <p:cNvSpPr>
                  <a:spLocks noEditPoints="1"/>
                </p:cNvSpPr>
                <p:nvPr/>
              </p:nvSpPr>
              <p:spPr bwMode="auto">
                <a:xfrm>
                  <a:off x="-601854"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34" name="组合 521"/>
              <p:cNvGrpSpPr/>
              <p:nvPr/>
            </p:nvGrpSpPr>
            <p:grpSpPr>
              <a:xfrm>
                <a:off x="2586841" y="5220721"/>
                <a:ext cx="244567" cy="351562"/>
                <a:chOff x="-601854" y="971550"/>
                <a:chExt cx="909638" cy="2039938"/>
              </a:xfrm>
              <a:solidFill>
                <a:schemeClr val="tx2"/>
              </a:solidFill>
            </p:grpSpPr>
            <p:sp>
              <p:nvSpPr>
                <p:cNvPr id="839"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840"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841"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842"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843" name="Freeform 151"/>
                <p:cNvSpPr>
                  <a:spLocks noEditPoints="1"/>
                </p:cNvSpPr>
                <p:nvPr/>
              </p:nvSpPr>
              <p:spPr bwMode="auto">
                <a:xfrm>
                  <a:off x="-601854"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35" name="组合 521"/>
              <p:cNvGrpSpPr/>
              <p:nvPr/>
            </p:nvGrpSpPr>
            <p:grpSpPr>
              <a:xfrm>
                <a:off x="3042999" y="5220721"/>
                <a:ext cx="244567" cy="351562"/>
                <a:chOff x="-601854" y="971550"/>
                <a:chExt cx="909638" cy="2039938"/>
              </a:xfrm>
              <a:solidFill>
                <a:schemeClr val="tx2"/>
              </a:solidFill>
            </p:grpSpPr>
            <p:sp>
              <p:nvSpPr>
                <p:cNvPr id="834"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835"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836"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837"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838" name="Freeform 151"/>
                <p:cNvSpPr>
                  <a:spLocks noEditPoints="1"/>
                </p:cNvSpPr>
                <p:nvPr/>
              </p:nvSpPr>
              <p:spPr bwMode="auto">
                <a:xfrm>
                  <a:off x="-601854"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36" name="组合 521"/>
              <p:cNvGrpSpPr/>
              <p:nvPr/>
            </p:nvGrpSpPr>
            <p:grpSpPr>
              <a:xfrm>
                <a:off x="3489451" y="5220721"/>
                <a:ext cx="244567" cy="351562"/>
                <a:chOff x="-601854" y="971550"/>
                <a:chExt cx="909638" cy="2039938"/>
              </a:xfrm>
              <a:solidFill>
                <a:schemeClr val="tx2"/>
              </a:solidFill>
            </p:grpSpPr>
            <p:sp>
              <p:nvSpPr>
                <p:cNvPr id="829"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830"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831"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832"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833" name="Freeform 151"/>
                <p:cNvSpPr>
                  <a:spLocks noEditPoints="1"/>
                </p:cNvSpPr>
                <p:nvPr/>
              </p:nvSpPr>
              <p:spPr bwMode="auto">
                <a:xfrm>
                  <a:off x="-601854"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37" name="组合 521"/>
              <p:cNvGrpSpPr/>
              <p:nvPr/>
            </p:nvGrpSpPr>
            <p:grpSpPr>
              <a:xfrm>
                <a:off x="3935904" y="5209841"/>
                <a:ext cx="244567" cy="351562"/>
                <a:chOff x="-601854" y="971550"/>
                <a:chExt cx="909638" cy="2039938"/>
              </a:xfrm>
              <a:solidFill>
                <a:schemeClr val="tx2"/>
              </a:solidFill>
            </p:grpSpPr>
            <p:sp>
              <p:nvSpPr>
                <p:cNvPr id="824"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825"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826"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827"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828" name="Freeform 151"/>
                <p:cNvSpPr>
                  <a:spLocks noEditPoints="1"/>
                </p:cNvSpPr>
                <p:nvPr/>
              </p:nvSpPr>
              <p:spPr bwMode="auto">
                <a:xfrm>
                  <a:off x="-601854"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38" name="组合 521"/>
              <p:cNvGrpSpPr/>
              <p:nvPr/>
            </p:nvGrpSpPr>
            <p:grpSpPr>
              <a:xfrm>
                <a:off x="4383972" y="5200773"/>
                <a:ext cx="244567" cy="351562"/>
                <a:chOff x="-601854" y="971550"/>
                <a:chExt cx="909638" cy="2039938"/>
              </a:xfrm>
              <a:solidFill>
                <a:schemeClr val="tx2"/>
              </a:solidFill>
            </p:grpSpPr>
            <p:sp>
              <p:nvSpPr>
                <p:cNvPr id="819"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820"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821"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822"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823" name="Freeform 151"/>
                <p:cNvSpPr>
                  <a:spLocks noEditPoints="1"/>
                </p:cNvSpPr>
                <p:nvPr/>
              </p:nvSpPr>
              <p:spPr bwMode="auto">
                <a:xfrm>
                  <a:off x="-601854"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39" name="组合 521"/>
              <p:cNvGrpSpPr/>
              <p:nvPr/>
            </p:nvGrpSpPr>
            <p:grpSpPr>
              <a:xfrm>
                <a:off x="4861156" y="5202584"/>
                <a:ext cx="244567" cy="351562"/>
                <a:chOff x="-601854" y="971550"/>
                <a:chExt cx="909638" cy="2039938"/>
              </a:xfrm>
              <a:solidFill>
                <a:schemeClr val="tx2"/>
              </a:solidFill>
            </p:grpSpPr>
            <p:sp>
              <p:nvSpPr>
                <p:cNvPr id="814"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815"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816"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817"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818" name="Freeform 151"/>
                <p:cNvSpPr>
                  <a:spLocks noEditPoints="1"/>
                </p:cNvSpPr>
                <p:nvPr/>
              </p:nvSpPr>
              <p:spPr bwMode="auto">
                <a:xfrm>
                  <a:off x="-601854"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grpSp>
          <p:sp>
            <p:nvSpPr>
              <p:cNvPr id="40" name="椭圆 39"/>
              <p:cNvSpPr>
                <a:spLocks noChangeAspect="1"/>
              </p:cNvSpPr>
              <p:nvPr/>
            </p:nvSpPr>
            <p:spPr>
              <a:xfrm flipH="1" flipV="1">
                <a:off x="1723250" y="5194078"/>
                <a:ext cx="36877" cy="36444"/>
              </a:xfrm>
              <a:prstGeom prst="ellipse">
                <a:avLst/>
              </a:prstGeom>
              <a:noFill/>
              <a:ln w="12700" cap="flat" cmpd="sng" algn="ctr">
                <a:solidFill>
                  <a:schemeClr val="tx2"/>
                </a:solidFill>
                <a:prstDash val="solid"/>
              </a:ln>
              <a:effectLst/>
            </p:spPr>
            <p:txBody>
              <a:bodyPr rtlCol="0" anchor="ctr"/>
              <a:lstStyle/>
              <a:p>
                <a:pPr marL="0" marR="0" lvl="0" indent="0" algn="ctr"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华文细黑" panose="02010600040101010101" pitchFamily="2" charset="-122"/>
                  <a:ea typeface="华文细黑" panose="02010600040101010101" pitchFamily="2" charset="-122"/>
                </a:endParaRPr>
              </a:p>
            </p:txBody>
          </p:sp>
          <p:sp>
            <p:nvSpPr>
              <p:cNvPr id="41" name="椭圆 40"/>
              <p:cNvSpPr>
                <a:spLocks noChangeAspect="1"/>
              </p:cNvSpPr>
              <p:nvPr/>
            </p:nvSpPr>
            <p:spPr>
              <a:xfrm flipH="1" flipV="1">
                <a:off x="2206228" y="5194065"/>
                <a:ext cx="36877" cy="36444"/>
              </a:xfrm>
              <a:prstGeom prst="ellipse">
                <a:avLst/>
              </a:prstGeom>
              <a:noFill/>
              <a:ln w="12700" cap="flat" cmpd="sng" algn="ctr">
                <a:solidFill>
                  <a:schemeClr val="tx2"/>
                </a:solidFill>
                <a:prstDash val="solid"/>
              </a:ln>
              <a:effectLst/>
            </p:spPr>
            <p:txBody>
              <a:bodyPr rtlCol="0" anchor="ctr"/>
              <a:lstStyle/>
              <a:p>
                <a:pPr marL="0" marR="0" lvl="0" indent="0" algn="ctr"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华文细黑" panose="02010600040101010101" pitchFamily="2" charset="-122"/>
                  <a:ea typeface="华文细黑" panose="02010600040101010101" pitchFamily="2" charset="-122"/>
                </a:endParaRPr>
              </a:p>
            </p:txBody>
          </p:sp>
          <p:sp>
            <p:nvSpPr>
              <p:cNvPr id="42" name="椭圆 41"/>
              <p:cNvSpPr>
                <a:spLocks noChangeAspect="1"/>
              </p:cNvSpPr>
              <p:nvPr/>
            </p:nvSpPr>
            <p:spPr>
              <a:xfrm flipH="1" flipV="1">
                <a:off x="3140590" y="5194039"/>
                <a:ext cx="36877" cy="36444"/>
              </a:xfrm>
              <a:prstGeom prst="ellipse">
                <a:avLst/>
              </a:prstGeom>
              <a:noFill/>
              <a:ln w="12700" cap="flat" cmpd="sng" algn="ctr">
                <a:solidFill>
                  <a:schemeClr val="tx2"/>
                </a:solidFill>
                <a:prstDash val="solid"/>
              </a:ln>
              <a:effectLst/>
            </p:spPr>
            <p:txBody>
              <a:bodyPr rtlCol="0" anchor="ctr"/>
              <a:lstStyle/>
              <a:p>
                <a:pPr marL="0" marR="0" lvl="0" indent="0" algn="ctr"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华文细黑" panose="02010600040101010101" pitchFamily="2" charset="-122"/>
                  <a:ea typeface="华文细黑" panose="02010600040101010101" pitchFamily="2" charset="-122"/>
                </a:endParaRPr>
              </a:p>
            </p:txBody>
          </p:sp>
          <p:sp>
            <p:nvSpPr>
              <p:cNvPr id="43" name="椭圆 42"/>
              <p:cNvSpPr>
                <a:spLocks noChangeAspect="1"/>
              </p:cNvSpPr>
              <p:nvPr/>
            </p:nvSpPr>
            <p:spPr>
              <a:xfrm flipH="1" flipV="1">
                <a:off x="3591064" y="5194027"/>
                <a:ext cx="36877" cy="36444"/>
              </a:xfrm>
              <a:prstGeom prst="ellipse">
                <a:avLst/>
              </a:prstGeom>
              <a:noFill/>
              <a:ln w="12700" cap="flat" cmpd="sng" algn="ctr">
                <a:solidFill>
                  <a:schemeClr val="tx2"/>
                </a:solidFill>
                <a:prstDash val="solid"/>
              </a:ln>
              <a:effectLst/>
            </p:spPr>
            <p:txBody>
              <a:bodyPr rtlCol="0" anchor="ctr"/>
              <a:lstStyle/>
              <a:p>
                <a:pPr marL="0" marR="0" lvl="0" indent="0" algn="ctr"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华文细黑" panose="02010600040101010101" pitchFamily="2" charset="-122"/>
                  <a:ea typeface="华文细黑" panose="02010600040101010101" pitchFamily="2" charset="-122"/>
                </a:endParaRPr>
              </a:p>
            </p:txBody>
          </p:sp>
          <p:sp>
            <p:nvSpPr>
              <p:cNvPr id="44" name="椭圆 43"/>
              <p:cNvSpPr>
                <a:spLocks noChangeAspect="1"/>
              </p:cNvSpPr>
              <p:nvPr/>
            </p:nvSpPr>
            <p:spPr>
              <a:xfrm flipH="1" flipV="1">
                <a:off x="4041538" y="5190217"/>
                <a:ext cx="36877" cy="36444"/>
              </a:xfrm>
              <a:prstGeom prst="ellipse">
                <a:avLst/>
              </a:prstGeom>
              <a:noFill/>
              <a:ln w="12700" cap="flat" cmpd="sng" algn="ctr">
                <a:solidFill>
                  <a:schemeClr val="tx2"/>
                </a:solidFill>
                <a:prstDash val="solid"/>
              </a:ln>
              <a:effectLst/>
            </p:spPr>
            <p:txBody>
              <a:bodyPr rtlCol="0" anchor="ctr"/>
              <a:lstStyle/>
              <a:p>
                <a:pPr marL="0" marR="0" lvl="0" indent="0" algn="ctr"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华文细黑" panose="02010600040101010101" pitchFamily="2" charset="-122"/>
                  <a:ea typeface="华文细黑" panose="02010600040101010101" pitchFamily="2" charset="-122"/>
                </a:endParaRPr>
              </a:p>
            </p:txBody>
          </p:sp>
          <p:cxnSp>
            <p:nvCxnSpPr>
              <p:cNvPr id="45" name="直接连接符 44"/>
              <p:cNvCxnSpPr/>
              <p:nvPr/>
            </p:nvCxnSpPr>
            <p:spPr bwMode="auto">
              <a:xfrm flipH="1">
                <a:off x="2711433" y="4684622"/>
                <a:ext cx="319503" cy="532476"/>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直接连接符 45"/>
              <p:cNvCxnSpPr/>
              <p:nvPr/>
            </p:nvCxnSpPr>
            <p:spPr bwMode="auto">
              <a:xfrm>
                <a:off x="3030936" y="4677906"/>
                <a:ext cx="125648" cy="542813"/>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直接连接符 46"/>
              <p:cNvCxnSpPr>
                <a:endCxn id="43" idx="7"/>
              </p:cNvCxnSpPr>
              <p:nvPr/>
            </p:nvCxnSpPr>
            <p:spPr bwMode="auto">
              <a:xfrm>
                <a:off x="3043574" y="4681267"/>
                <a:ext cx="552891" cy="543867"/>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椭圆 47"/>
              <p:cNvSpPr>
                <a:spLocks noChangeAspect="1"/>
              </p:cNvSpPr>
              <p:nvPr/>
            </p:nvSpPr>
            <p:spPr>
              <a:xfrm flipH="1" flipV="1">
                <a:off x="4481850" y="5182611"/>
                <a:ext cx="36877" cy="36444"/>
              </a:xfrm>
              <a:prstGeom prst="ellipse">
                <a:avLst/>
              </a:prstGeom>
              <a:noFill/>
              <a:ln w="12700" cap="flat" cmpd="sng" algn="ctr">
                <a:solidFill>
                  <a:schemeClr val="tx2"/>
                </a:solidFill>
                <a:prstDash val="solid"/>
              </a:ln>
              <a:effectLst/>
            </p:spPr>
            <p:txBody>
              <a:bodyPr rtlCol="0" anchor="ctr"/>
              <a:lstStyle/>
              <a:p>
                <a:pPr marL="0" marR="0" lvl="0" indent="0" algn="ctr"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华文细黑" panose="02010600040101010101" pitchFamily="2" charset="-122"/>
                  <a:ea typeface="华文细黑" panose="02010600040101010101" pitchFamily="2" charset="-122"/>
                </a:endParaRPr>
              </a:p>
            </p:txBody>
          </p:sp>
          <p:sp>
            <p:nvSpPr>
              <p:cNvPr id="49" name="椭圆 48"/>
              <p:cNvSpPr>
                <a:spLocks noChangeAspect="1"/>
              </p:cNvSpPr>
              <p:nvPr/>
            </p:nvSpPr>
            <p:spPr>
              <a:xfrm flipH="1" flipV="1">
                <a:off x="4962353" y="5182598"/>
                <a:ext cx="36877" cy="36444"/>
              </a:xfrm>
              <a:prstGeom prst="ellipse">
                <a:avLst/>
              </a:prstGeom>
              <a:noFill/>
              <a:ln w="12700" cap="flat" cmpd="sng" algn="ctr">
                <a:solidFill>
                  <a:schemeClr val="tx2"/>
                </a:solidFill>
                <a:prstDash val="solid"/>
              </a:ln>
              <a:effectLst/>
            </p:spPr>
            <p:txBody>
              <a:bodyPr rtlCol="0" anchor="ctr"/>
              <a:lstStyle/>
              <a:p>
                <a:pPr marL="0" marR="0" lvl="0" indent="0" algn="ctr"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华文细黑" panose="02010600040101010101" pitchFamily="2" charset="-122"/>
                  <a:ea typeface="华文细黑" panose="02010600040101010101" pitchFamily="2" charset="-122"/>
                </a:endParaRPr>
              </a:p>
            </p:txBody>
          </p:sp>
          <p:cxnSp>
            <p:nvCxnSpPr>
              <p:cNvPr id="50" name="直接连接符 49"/>
              <p:cNvCxnSpPr/>
              <p:nvPr/>
            </p:nvCxnSpPr>
            <p:spPr bwMode="auto">
              <a:xfrm>
                <a:off x="1523284" y="4670352"/>
                <a:ext cx="1188147" cy="554782"/>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文本框 197"/>
              <p:cNvSpPr txBox="1"/>
              <p:nvPr/>
            </p:nvSpPr>
            <p:spPr>
              <a:xfrm>
                <a:off x="2927104" y="5555187"/>
                <a:ext cx="498617" cy="225590"/>
              </a:xfrm>
              <a:prstGeom prst="rect">
                <a:avLst/>
              </a:prstGeom>
              <a:noFill/>
            </p:spPr>
            <p:txBody>
              <a:bodyPr wrap="square" lIns="91457" tIns="45729" rIns="91457" bIns="45729" rtlCol="0">
                <a:spAutoFit/>
              </a:bodyPr>
              <a:lstStyle/>
              <a:p>
                <a:pPr marL="0" marR="0" lvl="0" indent="0" defTabSz="1219272" eaLnBrk="1" fontAlgn="auto" latinLnBrk="0" hangingPunct="1">
                  <a:lnSpc>
                    <a:spcPct val="100000"/>
                  </a:lnSpc>
                  <a:spcBef>
                    <a:spcPts val="0"/>
                  </a:spcBef>
                  <a:spcAft>
                    <a:spcPts val="0"/>
                  </a:spcAft>
                  <a:buClrTx/>
                  <a:buSzTx/>
                  <a:buFontTx/>
                  <a:buNone/>
                  <a:tabLst/>
                  <a:defRPr/>
                </a:pPr>
                <a:r>
                  <a:rPr kumimoji="0" lang="en-US" altLang="zh-CN" sz="700" b="0" i="0" u="none" strike="noStrike" kern="0" cap="none" spc="0" normalizeH="0" baseline="0" noProof="0" dirty="0" smtClean="0">
                    <a:ln>
                      <a:noFill/>
                    </a:ln>
                    <a:solidFill>
                      <a:schemeClr val="tx2"/>
                    </a:solidFill>
                    <a:effectLst/>
                    <a:uLnTx/>
                    <a:uFillTx/>
                    <a:latin typeface="华文细黑" panose="02010600040101010101" pitchFamily="2" charset="-122"/>
                    <a:ea typeface="华文细黑" panose="02010600040101010101" pitchFamily="2" charset="-122"/>
                    <a:cs typeface="Arial" panose="020B0604020202020204" pitchFamily="34" charset="0"/>
                    <a:sym typeface="Arial" panose="020B0604020202020204" pitchFamily="34" charset="0"/>
                  </a:rPr>
                  <a:t>Slave</a:t>
                </a:r>
              </a:p>
            </p:txBody>
          </p:sp>
          <p:sp>
            <p:nvSpPr>
              <p:cNvPr id="52" name="文本框 197"/>
              <p:cNvSpPr txBox="1"/>
              <p:nvPr/>
            </p:nvSpPr>
            <p:spPr>
              <a:xfrm>
                <a:off x="3387872" y="5555187"/>
                <a:ext cx="498617" cy="225590"/>
              </a:xfrm>
              <a:prstGeom prst="rect">
                <a:avLst/>
              </a:prstGeom>
              <a:noFill/>
            </p:spPr>
            <p:txBody>
              <a:bodyPr wrap="square" lIns="91457" tIns="45729" rIns="91457" bIns="45729" rtlCol="0">
                <a:spAutoFit/>
              </a:bodyPr>
              <a:lstStyle/>
              <a:p>
                <a:pPr marL="0" marR="0" lvl="0" indent="0" defTabSz="1219272" eaLnBrk="1" fontAlgn="auto" latinLnBrk="0" hangingPunct="1">
                  <a:lnSpc>
                    <a:spcPct val="100000"/>
                  </a:lnSpc>
                  <a:spcBef>
                    <a:spcPts val="0"/>
                  </a:spcBef>
                  <a:spcAft>
                    <a:spcPts val="0"/>
                  </a:spcAft>
                  <a:buClrTx/>
                  <a:buSzTx/>
                  <a:buFontTx/>
                  <a:buNone/>
                  <a:tabLst/>
                  <a:defRPr/>
                </a:pPr>
                <a:r>
                  <a:rPr kumimoji="0" lang="en-US" altLang="zh-CN" sz="700" b="0" i="0" u="none" strike="noStrike" kern="0" cap="none" spc="0" normalizeH="0" baseline="0" noProof="0" dirty="0" smtClean="0">
                    <a:ln>
                      <a:noFill/>
                    </a:ln>
                    <a:solidFill>
                      <a:schemeClr val="tx2"/>
                    </a:solidFill>
                    <a:effectLst/>
                    <a:uLnTx/>
                    <a:uFillTx/>
                    <a:latin typeface="华文细黑" panose="02010600040101010101" pitchFamily="2" charset="-122"/>
                    <a:ea typeface="华文细黑" panose="02010600040101010101" pitchFamily="2" charset="-122"/>
                    <a:cs typeface="Arial" panose="020B0604020202020204" pitchFamily="34" charset="0"/>
                    <a:sym typeface="Arial" panose="020B0604020202020204" pitchFamily="34" charset="0"/>
                  </a:rPr>
                  <a:t>Slave</a:t>
                </a:r>
              </a:p>
            </p:txBody>
          </p:sp>
          <p:sp>
            <p:nvSpPr>
              <p:cNvPr id="53" name="文本框 197"/>
              <p:cNvSpPr txBox="1"/>
              <p:nvPr/>
            </p:nvSpPr>
            <p:spPr>
              <a:xfrm>
                <a:off x="3839296" y="5555187"/>
                <a:ext cx="498617" cy="225590"/>
              </a:xfrm>
              <a:prstGeom prst="rect">
                <a:avLst/>
              </a:prstGeom>
              <a:noFill/>
            </p:spPr>
            <p:txBody>
              <a:bodyPr wrap="square" lIns="91457" tIns="45729" rIns="91457" bIns="45729" rtlCol="0">
                <a:spAutoFit/>
              </a:bodyPr>
              <a:lstStyle/>
              <a:p>
                <a:pPr marL="0" marR="0" lvl="0" indent="0" defTabSz="1219272" eaLnBrk="1" fontAlgn="auto" latinLnBrk="0" hangingPunct="1">
                  <a:lnSpc>
                    <a:spcPct val="100000"/>
                  </a:lnSpc>
                  <a:spcBef>
                    <a:spcPts val="0"/>
                  </a:spcBef>
                  <a:spcAft>
                    <a:spcPts val="0"/>
                  </a:spcAft>
                  <a:buClrTx/>
                  <a:buSzTx/>
                  <a:buFontTx/>
                  <a:buNone/>
                  <a:tabLst/>
                  <a:defRPr/>
                </a:pPr>
                <a:r>
                  <a:rPr kumimoji="0" lang="en-US" altLang="zh-CN" sz="700" b="0" i="0" u="none" strike="noStrike" kern="0" cap="none" spc="0" normalizeH="0" baseline="0" noProof="0" dirty="0" smtClean="0">
                    <a:ln>
                      <a:noFill/>
                    </a:ln>
                    <a:solidFill>
                      <a:schemeClr val="tx2"/>
                    </a:solidFill>
                    <a:effectLst/>
                    <a:uLnTx/>
                    <a:uFillTx/>
                    <a:latin typeface="华文细黑" panose="02010600040101010101" pitchFamily="2" charset="-122"/>
                    <a:ea typeface="华文细黑" panose="02010600040101010101" pitchFamily="2" charset="-122"/>
                    <a:cs typeface="Arial" panose="020B0604020202020204" pitchFamily="34" charset="0"/>
                    <a:sym typeface="Arial" panose="020B0604020202020204" pitchFamily="34" charset="0"/>
                  </a:rPr>
                  <a:t>Slave</a:t>
                </a:r>
              </a:p>
            </p:txBody>
          </p:sp>
          <p:sp>
            <p:nvSpPr>
              <p:cNvPr id="54" name="文本框 197"/>
              <p:cNvSpPr txBox="1"/>
              <p:nvPr/>
            </p:nvSpPr>
            <p:spPr>
              <a:xfrm>
                <a:off x="4281013" y="5555187"/>
                <a:ext cx="498617" cy="225590"/>
              </a:xfrm>
              <a:prstGeom prst="rect">
                <a:avLst/>
              </a:prstGeom>
              <a:noFill/>
            </p:spPr>
            <p:txBody>
              <a:bodyPr wrap="square" lIns="91457" tIns="45729" rIns="91457" bIns="45729" rtlCol="0">
                <a:spAutoFit/>
              </a:bodyPr>
              <a:lstStyle/>
              <a:p>
                <a:pPr marL="0" marR="0" lvl="0" indent="0" defTabSz="1219272" eaLnBrk="1" fontAlgn="auto" latinLnBrk="0" hangingPunct="1">
                  <a:lnSpc>
                    <a:spcPct val="100000"/>
                  </a:lnSpc>
                  <a:spcBef>
                    <a:spcPts val="0"/>
                  </a:spcBef>
                  <a:spcAft>
                    <a:spcPts val="0"/>
                  </a:spcAft>
                  <a:buClrTx/>
                  <a:buSzTx/>
                  <a:buFontTx/>
                  <a:buNone/>
                  <a:tabLst/>
                  <a:defRPr/>
                </a:pPr>
                <a:r>
                  <a:rPr kumimoji="0" lang="en-US" altLang="zh-CN" sz="700" b="0" i="0" u="none" strike="noStrike" kern="0" cap="none" spc="0" normalizeH="0" baseline="0" noProof="0" dirty="0" smtClean="0">
                    <a:ln>
                      <a:noFill/>
                    </a:ln>
                    <a:solidFill>
                      <a:schemeClr val="tx2"/>
                    </a:solidFill>
                    <a:effectLst/>
                    <a:uLnTx/>
                    <a:uFillTx/>
                    <a:latin typeface="华文细黑" panose="02010600040101010101" pitchFamily="2" charset="-122"/>
                    <a:ea typeface="华文细黑" panose="02010600040101010101" pitchFamily="2" charset="-122"/>
                    <a:cs typeface="Arial" panose="020B0604020202020204" pitchFamily="34" charset="0"/>
                    <a:sym typeface="Arial" panose="020B0604020202020204" pitchFamily="34" charset="0"/>
                  </a:rPr>
                  <a:t>Slave</a:t>
                </a:r>
              </a:p>
            </p:txBody>
          </p:sp>
          <p:sp>
            <p:nvSpPr>
              <p:cNvPr id="55" name="文本框 197"/>
              <p:cNvSpPr txBox="1"/>
              <p:nvPr/>
            </p:nvSpPr>
            <p:spPr>
              <a:xfrm>
                <a:off x="4754841" y="5555187"/>
                <a:ext cx="498617" cy="225590"/>
              </a:xfrm>
              <a:prstGeom prst="rect">
                <a:avLst/>
              </a:prstGeom>
              <a:noFill/>
            </p:spPr>
            <p:txBody>
              <a:bodyPr wrap="square" lIns="91457" tIns="45729" rIns="91457" bIns="45729" rtlCol="0">
                <a:spAutoFit/>
              </a:bodyPr>
              <a:lstStyle/>
              <a:p>
                <a:pPr marL="0" marR="0" lvl="0" indent="0" defTabSz="1219272" eaLnBrk="1" fontAlgn="auto" latinLnBrk="0" hangingPunct="1">
                  <a:lnSpc>
                    <a:spcPct val="100000"/>
                  </a:lnSpc>
                  <a:spcBef>
                    <a:spcPts val="0"/>
                  </a:spcBef>
                  <a:spcAft>
                    <a:spcPts val="0"/>
                  </a:spcAft>
                  <a:buClrTx/>
                  <a:buSzTx/>
                  <a:buFontTx/>
                  <a:buNone/>
                  <a:tabLst/>
                  <a:defRPr/>
                </a:pPr>
                <a:r>
                  <a:rPr kumimoji="0" lang="en-US" altLang="zh-CN" sz="700" b="0" i="0" u="none" strike="noStrike" kern="0" cap="none" spc="0" normalizeH="0" baseline="0" noProof="0" dirty="0" smtClean="0">
                    <a:ln>
                      <a:noFill/>
                    </a:ln>
                    <a:solidFill>
                      <a:schemeClr val="tx2"/>
                    </a:solidFill>
                    <a:effectLst/>
                    <a:uLnTx/>
                    <a:uFillTx/>
                    <a:latin typeface="华文细黑" panose="02010600040101010101" pitchFamily="2" charset="-122"/>
                    <a:ea typeface="华文细黑" panose="02010600040101010101" pitchFamily="2" charset="-122"/>
                    <a:cs typeface="Arial" panose="020B0604020202020204" pitchFamily="34" charset="0"/>
                    <a:sym typeface="Arial" panose="020B0604020202020204" pitchFamily="34" charset="0"/>
                  </a:rPr>
                  <a:t>Slave</a:t>
                </a:r>
              </a:p>
            </p:txBody>
          </p:sp>
          <p:pic>
            <p:nvPicPr>
              <p:cNvPr id="56" name="Picture 7" descr="C:\Users\z00232314\Desktop\HNC2015\背景模板\地球.png"/>
              <p:cNvPicPr>
                <a:picLocks noChangeAspect="1" noChangeArrowheads="1"/>
              </p:cNvPicPr>
              <p:nvPr/>
            </p:nvPicPr>
            <p:blipFill>
              <a:blip r:embed="rId8" cstate="print"/>
              <a:srcRect/>
              <a:stretch>
                <a:fillRect/>
              </a:stretch>
            </p:blipFill>
            <p:spPr bwMode="auto">
              <a:xfrm>
                <a:off x="2943087" y="2017420"/>
                <a:ext cx="372464" cy="346391"/>
              </a:xfrm>
              <a:prstGeom prst="rect">
                <a:avLst/>
              </a:prstGeom>
              <a:solidFill>
                <a:schemeClr val="tx2"/>
              </a:solidFill>
              <a:ln w="9525">
                <a:solidFill>
                  <a:schemeClr val="tx2"/>
                </a:solidFill>
                <a:round/>
                <a:headEnd/>
                <a:tailEnd/>
              </a:ln>
            </p:spPr>
          </p:pic>
          <p:cxnSp>
            <p:nvCxnSpPr>
              <p:cNvPr id="57" name="直接连接符 56"/>
              <p:cNvCxnSpPr/>
              <p:nvPr/>
            </p:nvCxnSpPr>
            <p:spPr bwMode="auto">
              <a:xfrm flipH="1">
                <a:off x="3308454" y="2190615"/>
                <a:ext cx="428121" cy="0"/>
              </a:xfrm>
              <a:prstGeom prst="line">
                <a:avLst/>
              </a:prstGeom>
              <a:noFill/>
              <a:ln w="9525" cap="flat" cmpd="sng" algn="ctr">
                <a:solidFill>
                  <a:schemeClr val="tx2"/>
                </a:solidFill>
                <a:prstDash val="soli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矩形 58"/>
              <p:cNvSpPr/>
              <p:nvPr/>
            </p:nvSpPr>
            <p:spPr>
              <a:xfrm>
                <a:off x="807312" y="2082883"/>
                <a:ext cx="1358329" cy="28630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50" b="0" i="0" u="none" strike="noStrike" kern="0" cap="none" spc="0" normalizeH="0" baseline="0" noProof="0" dirty="0" smtClean="0">
                    <a:ln>
                      <a:noFill/>
                    </a:ln>
                    <a:solidFill>
                      <a:schemeClr val="tx2"/>
                    </a:solidFill>
                    <a:effectLst/>
                    <a:uLnTx/>
                    <a:uFillTx/>
                    <a:latin typeface="华文细黑" panose="02010600040101010101" pitchFamily="2" charset="-122"/>
                    <a:ea typeface="华文细黑" panose="02010600040101010101" pitchFamily="2" charset="-122"/>
                  </a:rPr>
                  <a:t>We are Here</a:t>
                </a:r>
                <a:endParaRPr kumimoji="0" lang="zh-CN" altLang="en-US" sz="1050" b="0" i="0" u="none" strike="noStrike" kern="0" cap="none" spc="0" normalizeH="0" baseline="0" noProof="0" dirty="0">
                  <a:ln>
                    <a:noFill/>
                  </a:ln>
                  <a:solidFill>
                    <a:schemeClr val="tx2"/>
                  </a:solidFill>
                  <a:effectLst/>
                  <a:uLnTx/>
                  <a:uFillTx/>
                  <a:latin typeface="华文细黑" panose="02010600040101010101" pitchFamily="2" charset="-122"/>
                  <a:ea typeface="华文细黑" panose="02010600040101010101" pitchFamily="2" charset="-122"/>
                </a:endParaRPr>
              </a:p>
            </p:txBody>
          </p:sp>
          <p:sp>
            <p:nvSpPr>
              <p:cNvPr id="60" name="文本框 1048"/>
              <p:cNvSpPr txBox="1"/>
              <p:nvPr/>
            </p:nvSpPr>
            <p:spPr>
              <a:xfrm>
                <a:off x="823203" y="5875950"/>
                <a:ext cx="4609962" cy="269750"/>
              </a:xfrm>
              <a:prstGeom prst="rect">
                <a:avLst/>
              </a:prstGeom>
              <a:solidFill>
                <a:sysClr val="window" lastClr="FFFFFF"/>
              </a:solidFill>
              <a:ln>
                <a:solidFill>
                  <a:schemeClr val="tx2"/>
                </a:solidFill>
                <a:prstDash val="sysDash"/>
              </a:ln>
              <a:effectLst/>
              <a:extLst/>
            </p:spPr>
            <p:txBody>
              <a:bodyPr lIns="60974" rIns="60974" anchor="ctr"/>
              <a:lstStyle>
                <a:defPPr>
                  <a:defRPr lang="zh-CN"/>
                </a:defPPr>
                <a:lvl1pPr algn="ctr" defTabSz="1217327" fontAlgn="base" hangingPunct="0">
                  <a:lnSpc>
                    <a:spcPct val="90000"/>
                  </a:lnSpc>
                  <a:spcBef>
                    <a:spcPct val="0"/>
                  </a:spcBef>
                  <a:spcAft>
                    <a:spcPct val="0"/>
                  </a:spcAft>
                  <a:buClr>
                    <a:schemeClr val="tx1">
                      <a:lumMod val="50000"/>
                      <a:lumOff val="50000"/>
                    </a:schemeClr>
                  </a:buClr>
                  <a:buSzPct val="70000"/>
                  <a:buFont typeface="Wingdings" pitchFamily="2" charset="2"/>
                  <a:buChar char="n"/>
                  <a:defRPr sz="2667">
                    <a:solidFill>
                      <a:srgbClr val="FFFFFF"/>
                    </a:solidFill>
                    <a:latin typeface="Arial" panose="020B0604020202020204" pitchFamily="34" charset="0"/>
                    <a:cs typeface="Arial" panose="020B0604020202020204" pitchFamily="34" charset="0"/>
                  </a:defRPr>
                </a:lvl1pPr>
              </a:lstStyle>
              <a:p>
                <a:pPr marL="0" marR="0" lvl="0" indent="0" algn="ctr" defTabSz="1217327" eaLnBrk="1" fontAlgn="base" latinLnBrk="0" hangingPunct="0">
                  <a:lnSpc>
                    <a:spcPct val="90000"/>
                  </a:lnSpc>
                  <a:spcBef>
                    <a:spcPct val="0"/>
                  </a:spcBef>
                  <a:spcAft>
                    <a:spcPct val="0"/>
                  </a:spcAft>
                  <a:buClr>
                    <a:prstClr val="black">
                      <a:lumMod val="50000"/>
                      <a:lumOff val="50000"/>
                    </a:prstClr>
                  </a:buClr>
                  <a:buSzPct val="70000"/>
                  <a:buNone/>
                  <a:tabLst/>
                  <a:defRPr/>
                </a:pPr>
                <a:r>
                  <a:rPr lang="en-US" sz="1200" kern="0" dirty="0" err="1" smtClean="0">
                    <a:solidFill>
                      <a:schemeClr val="tx2"/>
                    </a:solidFill>
                    <a:latin typeface="华文细黑" panose="02010600040101010101" pitchFamily="2" charset="-122"/>
                    <a:ea typeface="华文细黑" panose="02010600040101010101" pitchFamily="2" charset="-122"/>
                  </a:rPr>
                  <a:t>OpenFOAM</a:t>
                </a:r>
                <a:r>
                  <a:rPr lang="en-US" sz="1200" kern="0" dirty="0" smtClean="0">
                    <a:solidFill>
                      <a:schemeClr val="tx2"/>
                    </a:solidFill>
                    <a:latin typeface="华文细黑" panose="02010600040101010101" pitchFamily="2" charset="-122"/>
                    <a:ea typeface="华文细黑" panose="02010600040101010101" pitchFamily="2" charset="-122"/>
                  </a:rPr>
                  <a:t>	FIO</a:t>
                </a:r>
                <a:endParaRPr kumimoji="0" lang="en-US" sz="1200" b="0" i="0" u="none" strike="noStrike" kern="0" cap="none" spc="0" normalizeH="0" baseline="0" noProof="0" dirty="0">
                  <a:ln>
                    <a:noFill/>
                  </a:ln>
                  <a:solidFill>
                    <a:schemeClr val="tx2"/>
                  </a:solidFill>
                  <a:effectLst/>
                  <a:uLnTx/>
                  <a:uFillTx/>
                  <a:latin typeface="华文细黑" panose="02010600040101010101" pitchFamily="2" charset="-122"/>
                  <a:ea typeface="华文细黑" panose="02010600040101010101" pitchFamily="2" charset="-122"/>
                </a:endParaRPr>
              </a:p>
            </p:txBody>
          </p:sp>
          <p:cxnSp>
            <p:nvCxnSpPr>
              <p:cNvPr id="61" name="直接连接符 60"/>
              <p:cNvCxnSpPr/>
              <p:nvPr/>
            </p:nvCxnSpPr>
            <p:spPr bwMode="auto">
              <a:xfrm>
                <a:off x="1521299" y="3812001"/>
                <a:ext cx="425737" cy="769372"/>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直接连接符 61"/>
              <p:cNvCxnSpPr/>
              <p:nvPr/>
            </p:nvCxnSpPr>
            <p:spPr bwMode="auto">
              <a:xfrm flipH="1">
                <a:off x="1088464" y="3813408"/>
                <a:ext cx="2595" cy="754523"/>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接连接符 62"/>
              <p:cNvCxnSpPr/>
              <p:nvPr/>
            </p:nvCxnSpPr>
            <p:spPr bwMode="auto">
              <a:xfrm>
                <a:off x="1105253" y="3808839"/>
                <a:ext cx="413132" cy="762701"/>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直接连接符 63"/>
              <p:cNvCxnSpPr/>
              <p:nvPr/>
            </p:nvCxnSpPr>
            <p:spPr bwMode="auto">
              <a:xfrm flipV="1">
                <a:off x="1531422" y="3813991"/>
                <a:ext cx="415334" cy="752185"/>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直接连接符 64"/>
              <p:cNvCxnSpPr/>
              <p:nvPr/>
            </p:nvCxnSpPr>
            <p:spPr bwMode="auto">
              <a:xfrm flipH="1">
                <a:off x="1098926" y="3808839"/>
                <a:ext cx="428538" cy="753664"/>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直接连接符 65"/>
              <p:cNvCxnSpPr/>
              <p:nvPr/>
            </p:nvCxnSpPr>
            <p:spPr bwMode="auto">
              <a:xfrm flipH="1">
                <a:off x="1101840" y="3820947"/>
                <a:ext cx="837279" cy="745553"/>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直接连接符 66"/>
              <p:cNvCxnSpPr/>
              <p:nvPr/>
            </p:nvCxnSpPr>
            <p:spPr bwMode="auto">
              <a:xfrm flipH="1">
                <a:off x="1518385" y="3810857"/>
                <a:ext cx="5121" cy="769722"/>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直接连接符 67"/>
              <p:cNvCxnSpPr/>
              <p:nvPr/>
            </p:nvCxnSpPr>
            <p:spPr bwMode="auto">
              <a:xfrm flipH="1">
                <a:off x="1944934" y="3812875"/>
                <a:ext cx="7380" cy="758666"/>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9" name="组合 695"/>
              <p:cNvGrpSpPr/>
              <p:nvPr/>
            </p:nvGrpSpPr>
            <p:grpSpPr>
              <a:xfrm>
                <a:off x="1031131" y="3476980"/>
                <a:ext cx="170815" cy="362386"/>
                <a:chOff x="4773279" y="2637706"/>
                <a:chExt cx="1407474" cy="1638781"/>
              </a:xfrm>
              <a:solidFill>
                <a:schemeClr val="tx2"/>
              </a:solidFill>
            </p:grpSpPr>
            <p:grpSp>
              <p:nvGrpSpPr>
                <p:cNvPr id="750" name="组合 8"/>
                <p:cNvGrpSpPr/>
                <p:nvPr/>
              </p:nvGrpSpPr>
              <p:grpSpPr>
                <a:xfrm>
                  <a:off x="4773279" y="2637706"/>
                  <a:ext cx="1407474" cy="1638781"/>
                  <a:chOff x="4773279" y="2583101"/>
                  <a:chExt cx="1407474" cy="1638781"/>
                </a:xfrm>
                <a:grpFill/>
              </p:grpSpPr>
              <p:sp>
                <p:nvSpPr>
                  <p:cNvPr id="752" name="Freeform 273"/>
                  <p:cNvSpPr>
                    <a:spLocks/>
                  </p:cNvSpPr>
                  <p:nvPr/>
                </p:nvSpPr>
                <p:spPr bwMode="auto">
                  <a:xfrm>
                    <a:off x="5733988" y="4088910"/>
                    <a:ext cx="120928" cy="132972"/>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8" y="0"/>
                          <a:pt x="139" y="31"/>
                          <a:pt x="139" y="69"/>
                        </a:cubicBezTo>
                        <a:cubicBezTo>
                          <a:pt x="139" y="107"/>
                          <a:pt x="108" y="139"/>
                          <a:pt x="69" y="139"/>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53" name="Freeform 274"/>
                  <p:cNvSpPr>
                    <a:spLocks/>
                  </p:cNvSpPr>
                  <p:nvPr/>
                </p:nvSpPr>
                <p:spPr bwMode="auto">
                  <a:xfrm>
                    <a:off x="5922099" y="4088910"/>
                    <a:ext cx="124289" cy="132972"/>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54" name="Freeform 275"/>
                  <p:cNvSpPr>
                    <a:spLocks/>
                  </p:cNvSpPr>
                  <p:nvPr/>
                </p:nvSpPr>
                <p:spPr bwMode="auto">
                  <a:xfrm>
                    <a:off x="4773279" y="2583101"/>
                    <a:ext cx="1407474" cy="323444"/>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4"/>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4"/>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55" name="Freeform 276"/>
                  <p:cNvSpPr>
                    <a:spLocks/>
                  </p:cNvSpPr>
                  <p:nvPr/>
                </p:nvSpPr>
                <p:spPr bwMode="auto">
                  <a:xfrm>
                    <a:off x="4917720" y="2694508"/>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90" y="28"/>
                        </a:lnTo>
                        <a:lnTo>
                          <a:pt x="90" y="0"/>
                        </a:lnTo>
                        <a:lnTo>
                          <a:pt x="26" y="0"/>
                        </a:lnTo>
                        <a:lnTo>
                          <a:pt x="26"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56" name="Freeform 277"/>
                  <p:cNvSpPr>
                    <a:spLocks/>
                  </p:cNvSpPr>
                  <p:nvPr/>
                </p:nvSpPr>
                <p:spPr bwMode="auto">
                  <a:xfrm>
                    <a:off x="5068882" y="2694508"/>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57" name="Freeform 278"/>
                  <p:cNvSpPr>
                    <a:spLocks/>
                  </p:cNvSpPr>
                  <p:nvPr/>
                </p:nvSpPr>
                <p:spPr bwMode="auto">
                  <a:xfrm>
                    <a:off x="5220041" y="2694508"/>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58" name="Freeform 279"/>
                  <p:cNvSpPr>
                    <a:spLocks/>
                  </p:cNvSpPr>
                  <p:nvPr/>
                </p:nvSpPr>
                <p:spPr bwMode="auto">
                  <a:xfrm>
                    <a:off x="5374561" y="2694508"/>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59" name="Freeform 280"/>
                  <p:cNvSpPr>
                    <a:spLocks/>
                  </p:cNvSpPr>
                  <p:nvPr/>
                </p:nvSpPr>
                <p:spPr bwMode="auto">
                  <a:xfrm>
                    <a:off x="5525723" y="2694508"/>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60" name="Freeform 281"/>
                  <p:cNvSpPr>
                    <a:spLocks/>
                  </p:cNvSpPr>
                  <p:nvPr/>
                </p:nvSpPr>
                <p:spPr bwMode="auto">
                  <a:xfrm>
                    <a:off x="5794453" y="2676540"/>
                    <a:ext cx="188111" cy="50313"/>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61" name="Freeform 282"/>
                  <p:cNvSpPr>
                    <a:spLocks/>
                  </p:cNvSpPr>
                  <p:nvPr/>
                </p:nvSpPr>
                <p:spPr bwMode="auto">
                  <a:xfrm>
                    <a:off x="5794453" y="2744822"/>
                    <a:ext cx="43670"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62" name="Freeform 283"/>
                  <p:cNvSpPr>
                    <a:spLocks/>
                  </p:cNvSpPr>
                  <p:nvPr/>
                </p:nvSpPr>
                <p:spPr bwMode="auto">
                  <a:xfrm>
                    <a:off x="5864993" y="2744822"/>
                    <a:ext cx="47028"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63" name="Freeform 284"/>
                  <p:cNvSpPr>
                    <a:spLocks/>
                  </p:cNvSpPr>
                  <p:nvPr/>
                </p:nvSpPr>
                <p:spPr bwMode="auto">
                  <a:xfrm>
                    <a:off x="5938894" y="2744822"/>
                    <a:ext cx="43670"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64" name="Freeform 285"/>
                  <p:cNvSpPr>
                    <a:spLocks/>
                  </p:cNvSpPr>
                  <p:nvPr/>
                </p:nvSpPr>
                <p:spPr bwMode="auto">
                  <a:xfrm>
                    <a:off x="4773279" y="2841856"/>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65" name="Freeform 286"/>
                  <p:cNvSpPr>
                    <a:spLocks/>
                  </p:cNvSpPr>
                  <p:nvPr/>
                </p:nvSpPr>
                <p:spPr bwMode="auto">
                  <a:xfrm>
                    <a:off x="4917720" y="2949670"/>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90" y="28"/>
                        </a:lnTo>
                        <a:lnTo>
                          <a:pt x="90" y="0"/>
                        </a:lnTo>
                        <a:lnTo>
                          <a:pt x="26" y="0"/>
                        </a:lnTo>
                        <a:lnTo>
                          <a:pt x="26"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66" name="Freeform 287"/>
                  <p:cNvSpPr>
                    <a:spLocks/>
                  </p:cNvSpPr>
                  <p:nvPr/>
                </p:nvSpPr>
                <p:spPr bwMode="auto">
                  <a:xfrm>
                    <a:off x="5068882" y="2949670"/>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67" name="Freeform 288"/>
                  <p:cNvSpPr>
                    <a:spLocks/>
                  </p:cNvSpPr>
                  <p:nvPr/>
                </p:nvSpPr>
                <p:spPr bwMode="auto">
                  <a:xfrm>
                    <a:off x="5220041" y="2949670"/>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68" name="Freeform 289"/>
                  <p:cNvSpPr>
                    <a:spLocks/>
                  </p:cNvSpPr>
                  <p:nvPr/>
                </p:nvSpPr>
                <p:spPr bwMode="auto">
                  <a:xfrm>
                    <a:off x="5374561" y="2949670"/>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69" name="Freeform 290"/>
                  <p:cNvSpPr>
                    <a:spLocks/>
                  </p:cNvSpPr>
                  <p:nvPr/>
                </p:nvSpPr>
                <p:spPr bwMode="auto">
                  <a:xfrm>
                    <a:off x="5525723" y="2949670"/>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70" name="Freeform 291"/>
                  <p:cNvSpPr>
                    <a:spLocks/>
                  </p:cNvSpPr>
                  <p:nvPr/>
                </p:nvSpPr>
                <p:spPr bwMode="auto">
                  <a:xfrm>
                    <a:off x="5794453" y="2935295"/>
                    <a:ext cx="188111" cy="46721"/>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71" name="Freeform 292"/>
                  <p:cNvSpPr>
                    <a:spLocks/>
                  </p:cNvSpPr>
                  <p:nvPr/>
                </p:nvSpPr>
                <p:spPr bwMode="auto">
                  <a:xfrm>
                    <a:off x="5794453" y="2999984"/>
                    <a:ext cx="43670"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72" name="Freeform 293"/>
                  <p:cNvSpPr>
                    <a:spLocks/>
                  </p:cNvSpPr>
                  <p:nvPr/>
                </p:nvSpPr>
                <p:spPr bwMode="auto">
                  <a:xfrm>
                    <a:off x="5864993" y="2999984"/>
                    <a:ext cx="47028"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73" name="Freeform 294"/>
                  <p:cNvSpPr>
                    <a:spLocks/>
                  </p:cNvSpPr>
                  <p:nvPr/>
                </p:nvSpPr>
                <p:spPr bwMode="auto">
                  <a:xfrm>
                    <a:off x="5938894" y="2999984"/>
                    <a:ext cx="43670"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74" name="Freeform 295"/>
                  <p:cNvSpPr>
                    <a:spLocks/>
                  </p:cNvSpPr>
                  <p:nvPr/>
                </p:nvSpPr>
                <p:spPr bwMode="auto">
                  <a:xfrm>
                    <a:off x="4773279" y="3097016"/>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75" name="Freeform 296"/>
                  <p:cNvSpPr>
                    <a:spLocks/>
                  </p:cNvSpPr>
                  <p:nvPr/>
                </p:nvSpPr>
                <p:spPr bwMode="auto">
                  <a:xfrm>
                    <a:off x="4917720" y="3208425"/>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90" y="28"/>
                        </a:lnTo>
                        <a:lnTo>
                          <a:pt x="90" y="0"/>
                        </a:lnTo>
                        <a:lnTo>
                          <a:pt x="26" y="0"/>
                        </a:lnTo>
                        <a:lnTo>
                          <a:pt x="26"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76" name="Freeform 297"/>
                  <p:cNvSpPr>
                    <a:spLocks/>
                  </p:cNvSpPr>
                  <p:nvPr/>
                </p:nvSpPr>
                <p:spPr bwMode="auto">
                  <a:xfrm>
                    <a:off x="5068882" y="3208425"/>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77" name="Freeform 298"/>
                  <p:cNvSpPr>
                    <a:spLocks/>
                  </p:cNvSpPr>
                  <p:nvPr/>
                </p:nvSpPr>
                <p:spPr bwMode="auto">
                  <a:xfrm>
                    <a:off x="5220041" y="3208425"/>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78" name="Freeform 299"/>
                  <p:cNvSpPr>
                    <a:spLocks/>
                  </p:cNvSpPr>
                  <p:nvPr/>
                </p:nvSpPr>
                <p:spPr bwMode="auto">
                  <a:xfrm>
                    <a:off x="5374561" y="3208425"/>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79" name="Freeform 300"/>
                  <p:cNvSpPr>
                    <a:spLocks/>
                  </p:cNvSpPr>
                  <p:nvPr/>
                </p:nvSpPr>
                <p:spPr bwMode="auto">
                  <a:xfrm>
                    <a:off x="5525723" y="3208425"/>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80" name="Freeform 301"/>
                  <p:cNvSpPr>
                    <a:spLocks/>
                  </p:cNvSpPr>
                  <p:nvPr/>
                </p:nvSpPr>
                <p:spPr bwMode="auto">
                  <a:xfrm>
                    <a:off x="5794453" y="3190455"/>
                    <a:ext cx="188111" cy="50313"/>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81" name="Freeform 302"/>
                  <p:cNvSpPr>
                    <a:spLocks/>
                  </p:cNvSpPr>
                  <p:nvPr/>
                </p:nvSpPr>
                <p:spPr bwMode="auto">
                  <a:xfrm>
                    <a:off x="5794453" y="3258739"/>
                    <a:ext cx="43670" cy="46721"/>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82" name="Freeform 303"/>
                  <p:cNvSpPr>
                    <a:spLocks/>
                  </p:cNvSpPr>
                  <p:nvPr/>
                </p:nvSpPr>
                <p:spPr bwMode="auto">
                  <a:xfrm>
                    <a:off x="5864993" y="3258739"/>
                    <a:ext cx="47028" cy="46721"/>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83" name="Freeform 304"/>
                  <p:cNvSpPr>
                    <a:spLocks/>
                  </p:cNvSpPr>
                  <p:nvPr/>
                </p:nvSpPr>
                <p:spPr bwMode="auto">
                  <a:xfrm>
                    <a:off x="5938894" y="3258739"/>
                    <a:ext cx="43670" cy="46721"/>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84" name="Freeform 305"/>
                  <p:cNvSpPr>
                    <a:spLocks/>
                  </p:cNvSpPr>
                  <p:nvPr/>
                </p:nvSpPr>
                <p:spPr bwMode="auto">
                  <a:xfrm>
                    <a:off x="4773279" y="3355771"/>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85" name="Freeform 306"/>
                  <p:cNvSpPr>
                    <a:spLocks/>
                  </p:cNvSpPr>
                  <p:nvPr/>
                </p:nvSpPr>
                <p:spPr bwMode="auto">
                  <a:xfrm>
                    <a:off x="4917720" y="3463585"/>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90" y="27"/>
                        </a:lnTo>
                        <a:lnTo>
                          <a:pt x="90" y="0"/>
                        </a:lnTo>
                        <a:lnTo>
                          <a:pt x="26" y="0"/>
                        </a:lnTo>
                        <a:lnTo>
                          <a:pt x="26"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86" name="Freeform 307"/>
                  <p:cNvSpPr>
                    <a:spLocks/>
                  </p:cNvSpPr>
                  <p:nvPr/>
                </p:nvSpPr>
                <p:spPr bwMode="auto">
                  <a:xfrm>
                    <a:off x="5068882" y="3463585"/>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87" name="Freeform 308"/>
                  <p:cNvSpPr>
                    <a:spLocks/>
                  </p:cNvSpPr>
                  <p:nvPr/>
                </p:nvSpPr>
                <p:spPr bwMode="auto">
                  <a:xfrm>
                    <a:off x="5220041" y="3463585"/>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88" name="Freeform 309"/>
                  <p:cNvSpPr>
                    <a:spLocks/>
                  </p:cNvSpPr>
                  <p:nvPr/>
                </p:nvSpPr>
                <p:spPr bwMode="auto">
                  <a:xfrm>
                    <a:off x="5374561" y="3463585"/>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89" name="Freeform 310"/>
                  <p:cNvSpPr>
                    <a:spLocks/>
                  </p:cNvSpPr>
                  <p:nvPr/>
                </p:nvSpPr>
                <p:spPr bwMode="auto">
                  <a:xfrm>
                    <a:off x="5525723" y="3463585"/>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90" name="Freeform 311"/>
                  <p:cNvSpPr>
                    <a:spLocks/>
                  </p:cNvSpPr>
                  <p:nvPr/>
                </p:nvSpPr>
                <p:spPr bwMode="auto">
                  <a:xfrm>
                    <a:off x="5794453" y="3449210"/>
                    <a:ext cx="188111" cy="46721"/>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91" name="Freeform 312"/>
                  <p:cNvSpPr>
                    <a:spLocks/>
                  </p:cNvSpPr>
                  <p:nvPr/>
                </p:nvSpPr>
                <p:spPr bwMode="auto">
                  <a:xfrm>
                    <a:off x="5794453" y="3513899"/>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92" name="Freeform 313"/>
                  <p:cNvSpPr>
                    <a:spLocks/>
                  </p:cNvSpPr>
                  <p:nvPr/>
                </p:nvSpPr>
                <p:spPr bwMode="auto">
                  <a:xfrm>
                    <a:off x="5864993" y="3513899"/>
                    <a:ext cx="47028"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93" name="Freeform 314"/>
                  <p:cNvSpPr>
                    <a:spLocks/>
                  </p:cNvSpPr>
                  <p:nvPr/>
                </p:nvSpPr>
                <p:spPr bwMode="auto">
                  <a:xfrm>
                    <a:off x="5938894" y="3513899"/>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94" name="Freeform 315"/>
                  <p:cNvSpPr>
                    <a:spLocks/>
                  </p:cNvSpPr>
                  <p:nvPr/>
                </p:nvSpPr>
                <p:spPr bwMode="auto">
                  <a:xfrm>
                    <a:off x="4773279" y="3610933"/>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95" name="Freeform 316"/>
                  <p:cNvSpPr>
                    <a:spLocks/>
                  </p:cNvSpPr>
                  <p:nvPr/>
                </p:nvSpPr>
                <p:spPr bwMode="auto">
                  <a:xfrm>
                    <a:off x="4917720" y="3718747"/>
                    <a:ext cx="100774" cy="86252"/>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90" y="27"/>
                        </a:lnTo>
                        <a:lnTo>
                          <a:pt x="90" y="0"/>
                        </a:lnTo>
                        <a:lnTo>
                          <a:pt x="26" y="0"/>
                        </a:lnTo>
                        <a:lnTo>
                          <a:pt x="26"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96" name="Freeform 317"/>
                  <p:cNvSpPr>
                    <a:spLocks/>
                  </p:cNvSpPr>
                  <p:nvPr/>
                </p:nvSpPr>
                <p:spPr bwMode="auto">
                  <a:xfrm>
                    <a:off x="5068882" y="3718747"/>
                    <a:ext cx="100774" cy="86252"/>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97" name="Freeform 318"/>
                  <p:cNvSpPr>
                    <a:spLocks/>
                  </p:cNvSpPr>
                  <p:nvPr/>
                </p:nvSpPr>
                <p:spPr bwMode="auto">
                  <a:xfrm>
                    <a:off x="5220041" y="3718747"/>
                    <a:ext cx="104134" cy="86252"/>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98" name="Freeform 319"/>
                  <p:cNvSpPr>
                    <a:spLocks/>
                  </p:cNvSpPr>
                  <p:nvPr/>
                </p:nvSpPr>
                <p:spPr bwMode="auto">
                  <a:xfrm>
                    <a:off x="5374561" y="3718747"/>
                    <a:ext cx="100774" cy="86252"/>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99" name="Freeform 320"/>
                  <p:cNvSpPr>
                    <a:spLocks/>
                  </p:cNvSpPr>
                  <p:nvPr/>
                </p:nvSpPr>
                <p:spPr bwMode="auto">
                  <a:xfrm>
                    <a:off x="5525723" y="3718747"/>
                    <a:ext cx="100774" cy="86252"/>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800" name="Freeform 321"/>
                  <p:cNvSpPr>
                    <a:spLocks/>
                  </p:cNvSpPr>
                  <p:nvPr/>
                </p:nvSpPr>
                <p:spPr bwMode="auto">
                  <a:xfrm>
                    <a:off x="5794453" y="3704372"/>
                    <a:ext cx="188111" cy="50313"/>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801" name="Freeform 322"/>
                  <p:cNvSpPr>
                    <a:spLocks/>
                  </p:cNvSpPr>
                  <p:nvPr/>
                </p:nvSpPr>
                <p:spPr bwMode="auto">
                  <a:xfrm>
                    <a:off x="5794453" y="3769061"/>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802" name="Freeform 323"/>
                  <p:cNvSpPr>
                    <a:spLocks/>
                  </p:cNvSpPr>
                  <p:nvPr/>
                </p:nvSpPr>
                <p:spPr bwMode="auto">
                  <a:xfrm>
                    <a:off x="5864993" y="3769061"/>
                    <a:ext cx="47028"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803" name="Freeform 324"/>
                  <p:cNvSpPr>
                    <a:spLocks/>
                  </p:cNvSpPr>
                  <p:nvPr/>
                </p:nvSpPr>
                <p:spPr bwMode="auto">
                  <a:xfrm>
                    <a:off x="5938894" y="3769061"/>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804" name="Freeform 325"/>
                  <p:cNvSpPr>
                    <a:spLocks/>
                  </p:cNvSpPr>
                  <p:nvPr/>
                </p:nvSpPr>
                <p:spPr bwMode="auto">
                  <a:xfrm>
                    <a:off x="4773279" y="3866093"/>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149" y="270"/>
                        </a:lnTo>
                        <a:cubicBezTo>
                          <a:pt x="1168" y="270"/>
                          <a:pt x="1183" y="285"/>
                          <a:pt x="1183" y="303"/>
                        </a:cubicBezTo>
                        <a:cubicBezTo>
                          <a:pt x="1183" y="322"/>
                          <a:pt x="1168" y="337"/>
                          <a:pt x="114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805" name="Freeform 326"/>
                  <p:cNvSpPr>
                    <a:spLocks/>
                  </p:cNvSpPr>
                  <p:nvPr/>
                </p:nvSpPr>
                <p:spPr bwMode="auto">
                  <a:xfrm>
                    <a:off x="4917720" y="3977502"/>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90" y="27"/>
                        </a:lnTo>
                        <a:lnTo>
                          <a:pt x="90" y="0"/>
                        </a:lnTo>
                        <a:lnTo>
                          <a:pt x="26" y="0"/>
                        </a:lnTo>
                        <a:lnTo>
                          <a:pt x="26"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806" name="Freeform 327"/>
                  <p:cNvSpPr>
                    <a:spLocks/>
                  </p:cNvSpPr>
                  <p:nvPr/>
                </p:nvSpPr>
                <p:spPr bwMode="auto">
                  <a:xfrm>
                    <a:off x="5068882" y="3977502"/>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807" name="Freeform 328"/>
                  <p:cNvSpPr>
                    <a:spLocks/>
                  </p:cNvSpPr>
                  <p:nvPr/>
                </p:nvSpPr>
                <p:spPr bwMode="auto">
                  <a:xfrm>
                    <a:off x="5220041" y="3977502"/>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808" name="Freeform 329"/>
                  <p:cNvSpPr>
                    <a:spLocks/>
                  </p:cNvSpPr>
                  <p:nvPr/>
                </p:nvSpPr>
                <p:spPr bwMode="auto">
                  <a:xfrm>
                    <a:off x="5374561" y="3977502"/>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809" name="Freeform 330"/>
                  <p:cNvSpPr>
                    <a:spLocks/>
                  </p:cNvSpPr>
                  <p:nvPr/>
                </p:nvSpPr>
                <p:spPr bwMode="auto">
                  <a:xfrm>
                    <a:off x="5525723" y="3977502"/>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810" name="Freeform 331"/>
                  <p:cNvSpPr>
                    <a:spLocks/>
                  </p:cNvSpPr>
                  <p:nvPr/>
                </p:nvSpPr>
                <p:spPr bwMode="auto">
                  <a:xfrm>
                    <a:off x="5794453" y="3959532"/>
                    <a:ext cx="188111" cy="50313"/>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811" name="Freeform 332"/>
                  <p:cNvSpPr>
                    <a:spLocks/>
                  </p:cNvSpPr>
                  <p:nvPr/>
                </p:nvSpPr>
                <p:spPr bwMode="auto">
                  <a:xfrm>
                    <a:off x="5794453" y="4027816"/>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812" name="Freeform 333"/>
                  <p:cNvSpPr>
                    <a:spLocks/>
                  </p:cNvSpPr>
                  <p:nvPr/>
                </p:nvSpPr>
                <p:spPr bwMode="auto">
                  <a:xfrm>
                    <a:off x="5864993" y="4027816"/>
                    <a:ext cx="47028"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813" name="Freeform 334"/>
                  <p:cNvSpPr>
                    <a:spLocks/>
                  </p:cNvSpPr>
                  <p:nvPr/>
                </p:nvSpPr>
                <p:spPr bwMode="auto">
                  <a:xfrm>
                    <a:off x="5938894" y="4027816"/>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grpSp>
            <p:sp>
              <p:nvSpPr>
                <p:cNvPr id="751" name="椭圆 750"/>
                <p:cNvSpPr>
                  <a:spLocks noChangeAspect="1"/>
                </p:cNvSpPr>
                <p:nvPr/>
              </p:nvSpPr>
              <p:spPr>
                <a:xfrm>
                  <a:off x="5441016" y="4221882"/>
                  <a:ext cx="18000" cy="18000"/>
                </a:xfrm>
                <a:prstGeom prst="ellipse">
                  <a:avLst/>
                </a:prstGeom>
                <a:grpFill/>
                <a:ln w="12700" cap="flat" cmpd="sng" algn="ctr">
                  <a:noFill/>
                  <a:prstDash val="solid"/>
                </a:ln>
                <a:effectLst/>
              </p:spPr>
              <p:txBody>
                <a:bodyPr rtlCol="0" anchor="ctr"/>
                <a:lstStyle/>
                <a:p>
                  <a:pPr marL="0" marR="0" lvl="0" indent="0" algn="ctr"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华文细黑" panose="02010600040101010101" pitchFamily="2" charset="-122"/>
                    <a:ea typeface="华文细黑" panose="02010600040101010101" pitchFamily="2" charset="-122"/>
                  </a:endParaRPr>
                </a:p>
              </p:txBody>
            </p:sp>
          </p:grpSp>
          <p:grpSp>
            <p:nvGrpSpPr>
              <p:cNvPr id="70" name="组合 842"/>
              <p:cNvGrpSpPr/>
              <p:nvPr/>
            </p:nvGrpSpPr>
            <p:grpSpPr>
              <a:xfrm>
                <a:off x="1427676" y="3476980"/>
                <a:ext cx="170815" cy="362386"/>
                <a:chOff x="4773279" y="2637706"/>
                <a:chExt cx="1407474" cy="1638781"/>
              </a:xfrm>
              <a:solidFill>
                <a:schemeClr val="tx2"/>
              </a:solidFill>
            </p:grpSpPr>
            <p:grpSp>
              <p:nvGrpSpPr>
                <p:cNvPr id="686" name="组合 8"/>
                <p:cNvGrpSpPr/>
                <p:nvPr/>
              </p:nvGrpSpPr>
              <p:grpSpPr>
                <a:xfrm>
                  <a:off x="4773279" y="2637706"/>
                  <a:ext cx="1407474" cy="1638781"/>
                  <a:chOff x="4773279" y="2583101"/>
                  <a:chExt cx="1407474" cy="1638781"/>
                </a:xfrm>
                <a:grpFill/>
              </p:grpSpPr>
              <p:sp>
                <p:nvSpPr>
                  <p:cNvPr id="688" name="Freeform 273"/>
                  <p:cNvSpPr>
                    <a:spLocks/>
                  </p:cNvSpPr>
                  <p:nvPr/>
                </p:nvSpPr>
                <p:spPr bwMode="auto">
                  <a:xfrm>
                    <a:off x="5733988" y="4088910"/>
                    <a:ext cx="120928" cy="132972"/>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8" y="0"/>
                          <a:pt x="139" y="31"/>
                          <a:pt x="139" y="69"/>
                        </a:cubicBezTo>
                        <a:cubicBezTo>
                          <a:pt x="139" y="107"/>
                          <a:pt x="108" y="139"/>
                          <a:pt x="69" y="139"/>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89" name="Freeform 274"/>
                  <p:cNvSpPr>
                    <a:spLocks/>
                  </p:cNvSpPr>
                  <p:nvPr/>
                </p:nvSpPr>
                <p:spPr bwMode="auto">
                  <a:xfrm>
                    <a:off x="5922099" y="4088910"/>
                    <a:ext cx="124289" cy="132972"/>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90" name="Freeform 275"/>
                  <p:cNvSpPr>
                    <a:spLocks/>
                  </p:cNvSpPr>
                  <p:nvPr/>
                </p:nvSpPr>
                <p:spPr bwMode="auto">
                  <a:xfrm>
                    <a:off x="4773279" y="2583101"/>
                    <a:ext cx="1407474" cy="323444"/>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4"/>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4"/>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91" name="Freeform 276"/>
                  <p:cNvSpPr>
                    <a:spLocks/>
                  </p:cNvSpPr>
                  <p:nvPr/>
                </p:nvSpPr>
                <p:spPr bwMode="auto">
                  <a:xfrm>
                    <a:off x="4917720" y="2694508"/>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90" y="28"/>
                        </a:lnTo>
                        <a:lnTo>
                          <a:pt x="90" y="0"/>
                        </a:lnTo>
                        <a:lnTo>
                          <a:pt x="26" y="0"/>
                        </a:lnTo>
                        <a:lnTo>
                          <a:pt x="26"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92" name="Freeform 277"/>
                  <p:cNvSpPr>
                    <a:spLocks/>
                  </p:cNvSpPr>
                  <p:nvPr/>
                </p:nvSpPr>
                <p:spPr bwMode="auto">
                  <a:xfrm>
                    <a:off x="5068882" y="2694508"/>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93" name="Freeform 278"/>
                  <p:cNvSpPr>
                    <a:spLocks/>
                  </p:cNvSpPr>
                  <p:nvPr/>
                </p:nvSpPr>
                <p:spPr bwMode="auto">
                  <a:xfrm>
                    <a:off x="5220041" y="2694508"/>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94" name="Freeform 279"/>
                  <p:cNvSpPr>
                    <a:spLocks/>
                  </p:cNvSpPr>
                  <p:nvPr/>
                </p:nvSpPr>
                <p:spPr bwMode="auto">
                  <a:xfrm>
                    <a:off x="5374561" y="2694508"/>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95" name="Freeform 280"/>
                  <p:cNvSpPr>
                    <a:spLocks/>
                  </p:cNvSpPr>
                  <p:nvPr/>
                </p:nvSpPr>
                <p:spPr bwMode="auto">
                  <a:xfrm>
                    <a:off x="5525723" y="2694508"/>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96" name="Freeform 281"/>
                  <p:cNvSpPr>
                    <a:spLocks/>
                  </p:cNvSpPr>
                  <p:nvPr/>
                </p:nvSpPr>
                <p:spPr bwMode="auto">
                  <a:xfrm>
                    <a:off x="5794453" y="2676540"/>
                    <a:ext cx="188111" cy="50313"/>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97" name="Freeform 282"/>
                  <p:cNvSpPr>
                    <a:spLocks/>
                  </p:cNvSpPr>
                  <p:nvPr/>
                </p:nvSpPr>
                <p:spPr bwMode="auto">
                  <a:xfrm>
                    <a:off x="5794453" y="2744822"/>
                    <a:ext cx="43670"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98" name="Freeform 283"/>
                  <p:cNvSpPr>
                    <a:spLocks/>
                  </p:cNvSpPr>
                  <p:nvPr/>
                </p:nvSpPr>
                <p:spPr bwMode="auto">
                  <a:xfrm>
                    <a:off x="5864993" y="2744822"/>
                    <a:ext cx="47028"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99" name="Freeform 284"/>
                  <p:cNvSpPr>
                    <a:spLocks/>
                  </p:cNvSpPr>
                  <p:nvPr/>
                </p:nvSpPr>
                <p:spPr bwMode="auto">
                  <a:xfrm>
                    <a:off x="5938894" y="2744822"/>
                    <a:ext cx="43670"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00" name="Freeform 285"/>
                  <p:cNvSpPr>
                    <a:spLocks/>
                  </p:cNvSpPr>
                  <p:nvPr/>
                </p:nvSpPr>
                <p:spPr bwMode="auto">
                  <a:xfrm>
                    <a:off x="4773279" y="2841856"/>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01" name="Freeform 286"/>
                  <p:cNvSpPr>
                    <a:spLocks/>
                  </p:cNvSpPr>
                  <p:nvPr/>
                </p:nvSpPr>
                <p:spPr bwMode="auto">
                  <a:xfrm>
                    <a:off x="4917720" y="2949670"/>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90" y="28"/>
                        </a:lnTo>
                        <a:lnTo>
                          <a:pt x="90" y="0"/>
                        </a:lnTo>
                        <a:lnTo>
                          <a:pt x="26" y="0"/>
                        </a:lnTo>
                        <a:lnTo>
                          <a:pt x="26"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02" name="Freeform 287"/>
                  <p:cNvSpPr>
                    <a:spLocks/>
                  </p:cNvSpPr>
                  <p:nvPr/>
                </p:nvSpPr>
                <p:spPr bwMode="auto">
                  <a:xfrm>
                    <a:off x="5068882" y="2949670"/>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03" name="Freeform 288"/>
                  <p:cNvSpPr>
                    <a:spLocks/>
                  </p:cNvSpPr>
                  <p:nvPr/>
                </p:nvSpPr>
                <p:spPr bwMode="auto">
                  <a:xfrm>
                    <a:off x="5220041" y="2949670"/>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04" name="Freeform 289"/>
                  <p:cNvSpPr>
                    <a:spLocks/>
                  </p:cNvSpPr>
                  <p:nvPr/>
                </p:nvSpPr>
                <p:spPr bwMode="auto">
                  <a:xfrm>
                    <a:off x="5374561" y="2949670"/>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05" name="Freeform 290"/>
                  <p:cNvSpPr>
                    <a:spLocks/>
                  </p:cNvSpPr>
                  <p:nvPr/>
                </p:nvSpPr>
                <p:spPr bwMode="auto">
                  <a:xfrm>
                    <a:off x="5525723" y="2949670"/>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06" name="Freeform 291"/>
                  <p:cNvSpPr>
                    <a:spLocks/>
                  </p:cNvSpPr>
                  <p:nvPr/>
                </p:nvSpPr>
                <p:spPr bwMode="auto">
                  <a:xfrm>
                    <a:off x="5794453" y="2935295"/>
                    <a:ext cx="188111" cy="46721"/>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07" name="Freeform 292"/>
                  <p:cNvSpPr>
                    <a:spLocks/>
                  </p:cNvSpPr>
                  <p:nvPr/>
                </p:nvSpPr>
                <p:spPr bwMode="auto">
                  <a:xfrm>
                    <a:off x="5794453" y="2999984"/>
                    <a:ext cx="43670"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08" name="Freeform 293"/>
                  <p:cNvSpPr>
                    <a:spLocks/>
                  </p:cNvSpPr>
                  <p:nvPr/>
                </p:nvSpPr>
                <p:spPr bwMode="auto">
                  <a:xfrm>
                    <a:off x="5864993" y="2999984"/>
                    <a:ext cx="47028"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09" name="Freeform 294"/>
                  <p:cNvSpPr>
                    <a:spLocks/>
                  </p:cNvSpPr>
                  <p:nvPr/>
                </p:nvSpPr>
                <p:spPr bwMode="auto">
                  <a:xfrm>
                    <a:off x="5938894" y="2999984"/>
                    <a:ext cx="43670"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10" name="Freeform 295"/>
                  <p:cNvSpPr>
                    <a:spLocks/>
                  </p:cNvSpPr>
                  <p:nvPr/>
                </p:nvSpPr>
                <p:spPr bwMode="auto">
                  <a:xfrm>
                    <a:off x="4773279" y="3097016"/>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11" name="Freeform 296"/>
                  <p:cNvSpPr>
                    <a:spLocks/>
                  </p:cNvSpPr>
                  <p:nvPr/>
                </p:nvSpPr>
                <p:spPr bwMode="auto">
                  <a:xfrm>
                    <a:off x="4917720" y="3208425"/>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90" y="28"/>
                        </a:lnTo>
                        <a:lnTo>
                          <a:pt x="90" y="0"/>
                        </a:lnTo>
                        <a:lnTo>
                          <a:pt x="26" y="0"/>
                        </a:lnTo>
                        <a:lnTo>
                          <a:pt x="26"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12" name="Freeform 297"/>
                  <p:cNvSpPr>
                    <a:spLocks/>
                  </p:cNvSpPr>
                  <p:nvPr/>
                </p:nvSpPr>
                <p:spPr bwMode="auto">
                  <a:xfrm>
                    <a:off x="5068882" y="3208425"/>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13" name="Freeform 298"/>
                  <p:cNvSpPr>
                    <a:spLocks/>
                  </p:cNvSpPr>
                  <p:nvPr/>
                </p:nvSpPr>
                <p:spPr bwMode="auto">
                  <a:xfrm>
                    <a:off x="5220041" y="3208425"/>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14" name="Freeform 299"/>
                  <p:cNvSpPr>
                    <a:spLocks/>
                  </p:cNvSpPr>
                  <p:nvPr/>
                </p:nvSpPr>
                <p:spPr bwMode="auto">
                  <a:xfrm>
                    <a:off x="5374561" y="3208425"/>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15" name="Freeform 300"/>
                  <p:cNvSpPr>
                    <a:spLocks/>
                  </p:cNvSpPr>
                  <p:nvPr/>
                </p:nvSpPr>
                <p:spPr bwMode="auto">
                  <a:xfrm>
                    <a:off x="5525723" y="3208425"/>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16" name="Freeform 301"/>
                  <p:cNvSpPr>
                    <a:spLocks/>
                  </p:cNvSpPr>
                  <p:nvPr/>
                </p:nvSpPr>
                <p:spPr bwMode="auto">
                  <a:xfrm>
                    <a:off x="5794453" y="3190455"/>
                    <a:ext cx="188111" cy="50313"/>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17" name="Freeform 302"/>
                  <p:cNvSpPr>
                    <a:spLocks/>
                  </p:cNvSpPr>
                  <p:nvPr/>
                </p:nvSpPr>
                <p:spPr bwMode="auto">
                  <a:xfrm>
                    <a:off x="5794453" y="3258739"/>
                    <a:ext cx="43670" cy="46721"/>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18" name="Freeform 303"/>
                  <p:cNvSpPr>
                    <a:spLocks/>
                  </p:cNvSpPr>
                  <p:nvPr/>
                </p:nvSpPr>
                <p:spPr bwMode="auto">
                  <a:xfrm>
                    <a:off x="5864993" y="3258739"/>
                    <a:ext cx="47028" cy="46721"/>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19" name="Freeform 304"/>
                  <p:cNvSpPr>
                    <a:spLocks/>
                  </p:cNvSpPr>
                  <p:nvPr/>
                </p:nvSpPr>
                <p:spPr bwMode="auto">
                  <a:xfrm>
                    <a:off x="5938894" y="3258739"/>
                    <a:ext cx="43670" cy="46721"/>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20" name="Freeform 305"/>
                  <p:cNvSpPr>
                    <a:spLocks/>
                  </p:cNvSpPr>
                  <p:nvPr/>
                </p:nvSpPr>
                <p:spPr bwMode="auto">
                  <a:xfrm>
                    <a:off x="4773279" y="3355771"/>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21" name="Freeform 306"/>
                  <p:cNvSpPr>
                    <a:spLocks/>
                  </p:cNvSpPr>
                  <p:nvPr/>
                </p:nvSpPr>
                <p:spPr bwMode="auto">
                  <a:xfrm>
                    <a:off x="4917720" y="3463585"/>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90" y="27"/>
                        </a:lnTo>
                        <a:lnTo>
                          <a:pt x="90" y="0"/>
                        </a:lnTo>
                        <a:lnTo>
                          <a:pt x="26" y="0"/>
                        </a:lnTo>
                        <a:lnTo>
                          <a:pt x="26"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22" name="Freeform 307"/>
                  <p:cNvSpPr>
                    <a:spLocks/>
                  </p:cNvSpPr>
                  <p:nvPr/>
                </p:nvSpPr>
                <p:spPr bwMode="auto">
                  <a:xfrm>
                    <a:off x="5068882" y="3463585"/>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23" name="Freeform 308"/>
                  <p:cNvSpPr>
                    <a:spLocks/>
                  </p:cNvSpPr>
                  <p:nvPr/>
                </p:nvSpPr>
                <p:spPr bwMode="auto">
                  <a:xfrm>
                    <a:off x="5220041" y="3463585"/>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24" name="Freeform 309"/>
                  <p:cNvSpPr>
                    <a:spLocks/>
                  </p:cNvSpPr>
                  <p:nvPr/>
                </p:nvSpPr>
                <p:spPr bwMode="auto">
                  <a:xfrm>
                    <a:off x="5374561" y="3463585"/>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25" name="Freeform 310"/>
                  <p:cNvSpPr>
                    <a:spLocks/>
                  </p:cNvSpPr>
                  <p:nvPr/>
                </p:nvSpPr>
                <p:spPr bwMode="auto">
                  <a:xfrm>
                    <a:off x="5525723" y="3463585"/>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26" name="Freeform 311"/>
                  <p:cNvSpPr>
                    <a:spLocks/>
                  </p:cNvSpPr>
                  <p:nvPr/>
                </p:nvSpPr>
                <p:spPr bwMode="auto">
                  <a:xfrm>
                    <a:off x="5794453" y="3449210"/>
                    <a:ext cx="188111" cy="46721"/>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27" name="Freeform 312"/>
                  <p:cNvSpPr>
                    <a:spLocks/>
                  </p:cNvSpPr>
                  <p:nvPr/>
                </p:nvSpPr>
                <p:spPr bwMode="auto">
                  <a:xfrm>
                    <a:off x="5794453" y="3513899"/>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28" name="Freeform 313"/>
                  <p:cNvSpPr>
                    <a:spLocks/>
                  </p:cNvSpPr>
                  <p:nvPr/>
                </p:nvSpPr>
                <p:spPr bwMode="auto">
                  <a:xfrm>
                    <a:off x="5864993" y="3513899"/>
                    <a:ext cx="47028"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29" name="Freeform 314"/>
                  <p:cNvSpPr>
                    <a:spLocks/>
                  </p:cNvSpPr>
                  <p:nvPr/>
                </p:nvSpPr>
                <p:spPr bwMode="auto">
                  <a:xfrm>
                    <a:off x="5938894" y="3513899"/>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30" name="Freeform 315"/>
                  <p:cNvSpPr>
                    <a:spLocks/>
                  </p:cNvSpPr>
                  <p:nvPr/>
                </p:nvSpPr>
                <p:spPr bwMode="auto">
                  <a:xfrm>
                    <a:off x="4773279" y="3610933"/>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31" name="Freeform 316"/>
                  <p:cNvSpPr>
                    <a:spLocks/>
                  </p:cNvSpPr>
                  <p:nvPr/>
                </p:nvSpPr>
                <p:spPr bwMode="auto">
                  <a:xfrm>
                    <a:off x="4917720" y="3718747"/>
                    <a:ext cx="100774" cy="86252"/>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90" y="27"/>
                        </a:lnTo>
                        <a:lnTo>
                          <a:pt x="90" y="0"/>
                        </a:lnTo>
                        <a:lnTo>
                          <a:pt x="26" y="0"/>
                        </a:lnTo>
                        <a:lnTo>
                          <a:pt x="26"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32" name="Freeform 317"/>
                  <p:cNvSpPr>
                    <a:spLocks/>
                  </p:cNvSpPr>
                  <p:nvPr/>
                </p:nvSpPr>
                <p:spPr bwMode="auto">
                  <a:xfrm>
                    <a:off x="5068882" y="3718747"/>
                    <a:ext cx="100774" cy="86252"/>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33" name="Freeform 318"/>
                  <p:cNvSpPr>
                    <a:spLocks/>
                  </p:cNvSpPr>
                  <p:nvPr/>
                </p:nvSpPr>
                <p:spPr bwMode="auto">
                  <a:xfrm>
                    <a:off x="5220041" y="3718747"/>
                    <a:ext cx="104134" cy="86252"/>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34" name="Freeform 319"/>
                  <p:cNvSpPr>
                    <a:spLocks/>
                  </p:cNvSpPr>
                  <p:nvPr/>
                </p:nvSpPr>
                <p:spPr bwMode="auto">
                  <a:xfrm>
                    <a:off x="5374561" y="3718747"/>
                    <a:ext cx="100774" cy="86252"/>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35" name="Freeform 320"/>
                  <p:cNvSpPr>
                    <a:spLocks/>
                  </p:cNvSpPr>
                  <p:nvPr/>
                </p:nvSpPr>
                <p:spPr bwMode="auto">
                  <a:xfrm>
                    <a:off x="5525723" y="3718747"/>
                    <a:ext cx="100774" cy="86252"/>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36" name="Freeform 321"/>
                  <p:cNvSpPr>
                    <a:spLocks/>
                  </p:cNvSpPr>
                  <p:nvPr/>
                </p:nvSpPr>
                <p:spPr bwMode="auto">
                  <a:xfrm>
                    <a:off x="5794453" y="3704372"/>
                    <a:ext cx="188111" cy="50313"/>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37" name="Freeform 322"/>
                  <p:cNvSpPr>
                    <a:spLocks/>
                  </p:cNvSpPr>
                  <p:nvPr/>
                </p:nvSpPr>
                <p:spPr bwMode="auto">
                  <a:xfrm>
                    <a:off x="5794453" y="3769061"/>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38" name="Freeform 323"/>
                  <p:cNvSpPr>
                    <a:spLocks/>
                  </p:cNvSpPr>
                  <p:nvPr/>
                </p:nvSpPr>
                <p:spPr bwMode="auto">
                  <a:xfrm>
                    <a:off x="5864993" y="3769061"/>
                    <a:ext cx="47028"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39" name="Freeform 324"/>
                  <p:cNvSpPr>
                    <a:spLocks/>
                  </p:cNvSpPr>
                  <p:nvPr/>
                </p:nvSpPr>
                <p:spPr bwMode="auto">
                  <a:xfrm>
                    <a:off x="5938894" y="3769061"/>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40" name="Freeform 325"/>
                  <p:cNvSpPr>
                    <a:spLocks/>
                  </p:cNvSpPr>
                  <p:nvPr/>
                </p:nvSpPr>
                <p:spPr bwMode="auto">
                  <a:xfrm>
                    <a:off x="4773279" y="3866093"/>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149" y="270"/>
                        </a:lnTo>
                        <a:cubicBezTo>
                          <a:pt x="1168" y="270"/>
                          <a:pt x="1183" y="285"/>
                          <a:pt x="1183" y="303"/>
                        </a:cubicBezTo>
                        <a:cubicBezTo>
                          <a:pt x="1183" y="322"/>
                          <a:pt x="1168" y="337"/>
                          <a:pt x="114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41" name="Freeform 326"/>
                  <p:cNvSpPr>
                    <a:spLocks/>
                  </p:cNvSpPr>
                  <p:nvPr/>
                </p:nvSpPr>
                <p:spPr bwMode="auto">
                  <a:xfrm>
                    <a:off x="4917720" y="3977502"/>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90" y="27"/>
                        </a:lnTo>
                        <a:lnTo>
                          <a:pt x="90" y="0"/>
                        </a:lnTo>
                        <a:lnTo>
                          <a:pt x="26" y="0"/>
                        </a:lnTo>
                        <a:lnTo>
                          <a:pt x="26"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42" name="Freeform 327"/>
                  <p:cNvSpPr>
                    <a:spLocks/>
                  </p:cNvSpPr>
                  <p:nvPr/>
                </p:nvSpPr>
                <p:spPr bwMode="auto">
                  <a:xfrm>
                    <a:off x="5068882" y="3977502"/>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43" name="Freeform 328"/>
                  <p:cNvSpPr>
                    <a:spLocks/>
                  </p:cNvSpPr>
                  <p:nvPr/>
                </p:nvSpPr>
                <p:spPr bwMode="auto">
                  <a:xfrm>
                    <a:off x="5220041" y="3977502"/>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44" name="Freeform 329"/>
                  <p:cNvSpPr>
                    <a:spLocks/>
                  </p:cNvSpPr>
                  <p:nvPr/>
                </p:nvSpPr>
                <p:spPr bwMode="auto">
                  <a:xfrm>
                    <a:off x="5374561" y="3977502"/>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45" name="Freeform 330"/>
                  <p:cNvSpPr>
                    <a:spLocks/>
                  </p:cNvSpPr>
                  <p:nvPr/>
                </p:nvSpPr>
                <p:spPr bwMode="auto">
                  <a:xfrm>
                    <a:off x="5525723" y="3977502"/>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46" name="Freeform 331"/>
                  <p:cNvSpPr>
                    <a:spLocks/>
                  </p:cNvSpPr>
                  <p:nvPr/>
                </p:nvSpPr>
                <p:spPr bwMode="auto">
                  <a:xfrm>
                    <a:off x="5794453" y="3959532"/>
                    <a:ext cx="188111" cy="50313"/>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47" name="Freeform 332"/>
                  <p:cNvSpPr>
                    <a:spLocks/>
                  </p:cNvSpPr>
                  <p:nvPr/>
                </p:nvSpPr>
                <p:spPr bwMode="auto">
                  <a:xfrm>
                    <a:off x="5794453" y="4027816"/>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48" name="Freeform 333"/>
                  <p:cNvSpPr>
                    <a:spLocks/>
                  </p:cNvSpPr>
                  <p:nvPr/>
                </p:nvSpPr>
                <p:spPr bwMode="auto">
                  <a:xfrm>
                    <a:off x="5864993" y="4027816"/>
                    <a:ext cx="47028"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749" name="Freeform 334"/>
                  <p:cNvSpPr>
                    <a:spLocks/>
                  </p:cNvSpPr>
                  <p:nvPr/>
                </p:nvSpPr>
                <p:spPr bwMode="auto">
                  <a:xfrm>
                    <a:off x="5938894" y="4027816"/>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grpSp>
            <p:sp>
              <p:nvSpPr>
                <p:cNvPr id="687" name="椭圆 686"/>
                <p:cNvSpPr>
                  <a:spLocks noChangeAspect="1"/>
                </p:cNvSpPr>
                <p:nvPr/>
              </p:nvSpPr>
              <p:spPr>
                <a:xfrm>
                  <a:off x="5441016" y="4221882"/>
                  <a:ext cx="18000" cy="18000"/>
                </a:xfrm>
                <a:prstGeom prst="ellipse">
                  <a:avLst/>
                </a:prstGeom>
                <a:grpFill/>
                <a:ln w="12700" cap="flat" cmpd="sng" algn="ctr">
                  <a:noFill/>
                  <a:prstDash val="solid"/>
                </a:ln>
                <a:effectLst/>
              </p:spPr>
              <p:txBody>
                <a:bodyPr rtlCol="0" anchor="ctr"/>
                <a:lstStyle/>
                <a:p>
                  <a:pPr marL="0" marR="0" lvl="0" indent="0" algn="ctr"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华文细黑" panose="02010600040101010101" pitchFamily="2" charset="-122"/>
                    <a:ea typeface="华文细黑" panose="02010600040101010101" pitchFamily="2" charset="-122"/>
                  </a:endParaRPr>
                </a:p>
              </p:txBody>
            </p:sp>
          </p:grpSp>
          <p:grpSp>
            <p:nvGrpSpPr>
              <p:cNvPr id="71" name="组合 907"/>
              <p:cNvGrpSpPr/>
              <p:nvPr/>
            </p:nvGrpSpPr>
            <p:grpSpPr>
              <a:xfrm>
                <a:off x="1856371" y="3476980"/>
                <a:ext cx="170815" cy="362386"/>
                <a:chOff x="4773279" y="2637706"/>
                <a:chExt cx="1407474" cy="1638781"/>
              </a:xfrm>
              <a:solidFill>
                <a:schemeClr val="tx2"/>
              </a:solidFill>
            </p:grpSpPr>
            <p:grpSp>
              <p:nvGrpSpPr>
                <p:cNvPr id="622" name="组合 8"/>
                <p:cNvGrpSpPr/>
                <p:nvPr/>
              </p:nvGrpSpPr>
              <p:grpSpPr>
                <a:xfrm>
                  <a:off x="4773279" y="2637706"/>
                  <a:ext cx="1407474" cy="1638781"/>
                  <a:chOff x="4773279" y="2583101"/>
                  <a:chExt cx="1407474" cy="1638781"/>
                </a:xfrm>
                <a:grpFill/>
              </p:grpSpPr>
              <p:sp>
                <p:nvSpPr>
                  <p:cNvPr id="624" name="Freeform 273"/>
                  <p:cNvSpPr>
                    <a:spLocks/>
                  </p:cNvSpPr>
                  <p:nvPr/>
                </p:nvSpPr>
                <p:spPr bwMode="auto">
                  <a:xfrm>
                    <a:off x="5733988" y="4088910"/>
                    <a:ext cx="120928" cy="132972"/>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8" y="0"/>
                          <a:pt x="139" y="31"/>
                          <a:pt x="139" y="69"/>
                        </a:cubicBezTo>
                        <a:cubicBezTo>
                          <a:pt x="139" y="107"/>
                          <a:pt x="108" y="139"/>
                          <a:pt x="69" y="139"/>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25" name="Freeform 274"/>
                  <p:cNvSpPr>
                    <a:spLocks/>
                  </p:cNvSpPr>
                  <p:nvPr/>
                </p:nvSpPr>
                <p:spPr bwMode="auto">
                  <a:xfrm>
                    <a:off x="5922099" y="4088910"/>
                    <a:ext cx="124289" cy="132972"/>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26" name="Freeform 275"/>
                  <p:cNvSpPr>
                    <a:spLocks/>
                  </p:cNvSpPr>
                  <p:nvPr/>
                </p:nvSpPr>
                <p:spPr bwMode="auto">
                  <a:xfrm>
                    <a:off x="4773279" y="2583101"/>
                    <a:ext cx="1407474" cy="323444"/>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4"/>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4"/>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27" name="Freeform 276"/>
                  <p:cNvSpPr>
                    <a:spLocks/>
                  </p:cNvSpPr>
                  <p:nvPr/>
                </p:nvSpPr>
                <p:spPr bwMode="auto">
                  <a:xfrm>
                    <a:off x="4917720" y="2694508"/>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90" y="28"/>
                        </a:lnTo>
                        <a:lnTo>
                          <a:pt x="90" y="0"/>
                        </a:lnTo>
                        <a:lnTo>
                          <a:pt x="26" y="0"/>
                        </a:lnTo>
                        <a:lnTo>
                          <a:pt x="26"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28" name="Freeform 277"/>
                  <p:cNvSpPr>
                    <a:spLocks/>
                  </p:cNvSpPr>
                  <p:nvPr/>
                </p:nvSpPr>
                <p:spPr bwMode="auto">
                  <a:xfrm>
                    <a:off x="5068882" y="2694508"/>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29" name="Freeform 278"/>
                  <p:cNvSpPr>
                    <a:spLocks/>
                  </p:cNvSpPr>
                  <p:nvPr/>
                </p:nvSpPr>
                <p:spPr bwMode="auto">
                  <a:xfrm>
                    <a:off x="5220041" y="2694508"/>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30" name="Freeform 279"/>
                  <p:cNvSpPr>
                    <a:spLocks/>
                  </p:cNvSpPr>
                  <p:nvPr/>
                </p:nvSpPr>
                <p:spPr bwMode="auto">
                  <a:xfrm>
                    <a:off x="5374561" y="2694508"/>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31" name="Freeform 280"/>
                  <p:cNvSpPr>
                    <a:spLocks/>
                  </p:cNvSpPr>
                  <p:nvPr/>
                </p:nvSpPr>
                <p:spPr bwMode="auto">
                  <a:xfrm>
                    <a:off x="5525723" y="2694508"/>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32" name="Freeform 281"/>
                  <p:cNvSpPr>
                    <a:spLocks/>
                  </p:cNvSpPr>
                  <p:nvPr/>
                </p:nvSpPr>
                <p:spPr bwMode="auto">
                  <a:xfrm>
                    <a:off x="5794453" y="2676540"/>
                    <a:ext cx="188111" cy="50313"/>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33" name="Freeform 282"/>
                  <p:cNvSpPr>
                    <a:spLocks/>
                  </p:cNvSpPr>
                  <p:nvPr/>
                </p:nvSpPr>
                <p:spPr bwMode="auto">
                  <a:xfrm>
                    <a:off x="5794453" y="2744822"/>
                    <a:ext cx="43670"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34" name="Freeform 283"/>
                  <p:cNvSpPr>
                    <a:spLocks/>
                  </p:cNvSpPr>
                  <p:nvPr/>
                </p:nvSpPr>
                <p:spPr bwMode="auto">
                  <a:xfrm>
                    <a:off x="5864993" y="2744822"/>
                    <a:ext cx="47028"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35" name="Freeform 284"/>
                  <p:cNvSpPr>
                    <a:spLocks/>
                  </p:cNvSpPr>
                  <p:nvPr/>
                </p:nvSpPr>
                <p:spPr bwMode="auto">
                  <a:xfrm>
                    <a:off x="5938894" y="2744822"/>
                    <a:ext cx="43670"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36" name="Freeform 285"/>
                  <p:cNvSpPr>
                    <a:spLocks/>
                  </p:cNvSpPr>
                  <p:nvPr/>
                </p:nvSpPr>
                <p:spPr bwMode="auto">
                  <a:xfrm>
                    <a:off x="4773279" y="2841856"/>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37" name="Freeform 286"/>
                  <p:cNvSpPr>
                    <a:spLocks/>
                  </p:cNvSpPr>
                  <p:nvPr/>
                </p:nvSpPr>
                <p:spPr bwMode="auto">
                  <a:xfrm>
                    <a:off x="4917720" y="2949670"/>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90" y="28"/>
                        </a:lnTo>
                        <a:lnTo>
                          <a:pt x="90" y="0"/>
                        </a:lnTo>
                        <a:lnTo>
                          <a:pt x="26" y="0"/>
                        </a:lnTo>
                        <a:lnTo>
                          <a:pt x="26"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38" name="Freeform 287"/>
                  <p:cNvSpPr>
                    <a:spLocks/>
                  </p:cNvSpPr>
                  <p:nvPr/>
                </p:nvSpPr>
                <p:spPr bwMode="auto">
                  <a:xfrm>
                    <a:off x="5068882" y="2949670"/>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39" name="Freeform 288"/>
                  <p:cNvSpPr>
                    <a:spLocks/>
                  </p:cNvSpPr>
                  <p:nvPr/>
                </p:nvSpPr>
                <p:spPr bwMode="auto">
                  <a:xfrm>
                    <a:off x="5220041" y="2949670"/>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40" name="Freeform 289"/>
                  <p:cNvSpPr>
                    <a:spLocks/>
                  </p:cNvSpPr>
                  <p:nvPr/>
                </p:nvSpPr>
                <p:spPr bwMode="auto">
                  <a:xfrm>
                    <a:off x="5374561" y="2949670"/>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41" name="Freeform 290"/>
                  <p:cNvSpPr>
                    <a:spLocks/>
                  </p:cNvSpPr>
                  <p:nvPr/>
                </p:nvSpPr>
                <p:spPr bwMode="auto">
                  <a:xfrm>
                    <a:off x="5525723" y="2949670"/>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42" name="Freeform 291"/>
                  <p:cNvSpPr>
                    <a:spLocks/>
                  </p:cNvSpPr>
                  <p:nvPr/>
                </p:nvSpPr>
                <p:spPr bwMode="auto">
                  <a:xfrm>
                    <a:off x="5794453" y="2935295"/>
                    <a:ext cx="188111" cy="46721"/>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43" name="Freeform 292"/>
                  <p:cNvSpPr>
                    <a:spLocks/>
                  </p:cNvSpPr>
                  <p:nvPr/>
                </p:nvSpPr>
                <p:spPr bwMode="auto">
                  <a:xfrm>
                    <a:off x="5794453" y="2999984"/>
                    <a:ext cx="43670"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44" name="Freeform 293"/>
                  <p:cNvSpPr>
                    <a:spLocks/>
                  </p:cNvSpPr>
                  <p:nvPr/>
                </p:nvSpPr>
                <p:spPr bwMode="auto">
                  <a:xfrm>
                    <a:off x="5864993" y="2999984"/>
                    <a:ext cx="47028"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45" name="Freeform 294"/>
                  <p:cNvSpPr>
                    <a:spLocks/>
                  </p:cNvSpPr>
                  <p:nvPr/>
                </p:nvSpPr>
                <p:spPr bwMode="auto">
                  <a:xfrm>
                    <a:off x="5938894" y="2999984"/>
                    <a:ext cx="43670"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46" name="Freeform 295"/>
                  <p:cNvSpPr>
                    <a:spLocks/>
                  </p:cNvSpPr>
                  <p:nvPr/>
                </p:nvSpPr>
                <p:spPr bwMode="auto">
                  <a:xfrm>
                    <a:off x="4773279" y="3097016"/>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47" name="Freeform 296"/>
                  <p:cNvSpPr>
                    <a:spLocks/>
                  </p:cNvSpPr>
                  <p:nvPr/>
                </p:nvSpPr>
                <p:spPr bwMode="auto">
                  <a:xfrm>
                    <a:off x="4917720" y="3208425"/>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90" y="28"/>
                        </a:lnTo>
                        <a:lnTo>
                          <a:pt x="90" y="0"/>
                        </a:lnTo>
                        <a:lnTo>
                          <a:pt x="26" y="0"/>
                        </a:lnTo>
                        <a:lnTo>
                          <a:pt x="26"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48" name="Freeform 297"/>
                  <p:cNvSpPr>
                    <a:spLocks/>
                  </p:cNvSpPr>
                  <p:nvPr/>
                </p:nvSpPr>
                <p:spPr bwMode="auto">
                  <a:xfrm>
                    <a:off x="5068882" y="3208425"/>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49" name="Freeform 298"/>
                  <p:cNvSpPr>
                    <a:spLocks/>
                  </p:cNvSpPr>
                  <p:nvPr/>
                </p:nvSpPr>
                <p:spPr bwMode="auto">
                  <a:xfrm>
                    <a:off x="5220041" y="3208425"/>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50" name="Freeform 299"/>
                  <p:cNvSpPr>
                    <a:spLocks/>
                  </p:cNvSpPr>
                  <p:nvPr/>
                </p:nvSpPr>
                <p:spPr bwMode="auto">
                  <a:xfrm>
                    <a:off x="5374561" y="3208425"/>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51" name="Freeform 300"/>
                  <p:cNvSpPr>
                    <a:spLocks/>
                  </p:cNvSpPr>
                  <p:nvPr/>
                </p:nvSpPr>
                <p:spPr bwMode="auto">
                  <a:xfrm>
                    <a:off x="5525723" y="3208425"/>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52" name="Freeform 301"/>
                  <p:cNvSpPr>
                    <a:spLocks/>
                  </p:cNvSpPr>
                  <p:nvPr/>
                </p:nvSpPr>
                <p:spPr bwMode="auto">
                  <a:xfrm>
                    <a:off x="5794453" y="3190455"/>
                    <a:ext cx="188111" cy="50313"/>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53" name="Freeform 302"/>
                  <p:cNvSpPr>
                    <a:spLocks/>
                  </p:cNvSpPr>
                  <p:nvPr/>
                </p:nvSpPr>
                <p:spPr bwMode="auto">
                  <a:xfrm>
                    <a:off x="5794453" y="3258739"/>
                    <a:ext cx="43670" cy="46721"/>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54" name="Freeform 303"/>
                  <p:cNvSpPr>
                    <a:spLocks/>
                  </p:cNvSpPr>
                  <p:nvPr/>
                </p:nvSpPr>
                <p:spPr bwMode="auto">
                  <a:xfrm>
                    <a:off x="5864993" y="3258739"/>
                    <a:ext cx="47028" cy="46721"/>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55" name="Freeform 304"/>
                  <p:cNvSpPr>
                    <a:spLocks/>
                  </p:cNvSpPr>
                  <p:nvPr/>
                </p:nvSpPr>
                <p:spPr bwMode="auto">
                  <a:xfrm>
                    <a:off x="5938894" y="3258739"/>
                    <a:ext cx="43670" cy="46721"/>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56" name="Freeform 305"/>
                  <p:cNvSpPr>
                    <a:spLocks/>
                  </p:cNvSpPr>
                  <p:nvPr/>
                </p:nvSpPr>
                <p:spPr bwMode="auto">
                  <a:xfrm>
                    <a:off x="4773279" y="3355771"/>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57" name="Freeform 306"/>
                  <p:cNvSpPr>
                    <a:spLocks/>
                  </p:cNvSpPr>
                  <p:nvPr/>
                </p:nvSpPr>
                <p:spPr bwMode="auto">
                  <a:xfrm>
                    <a:off x="4917720" y="3463585"/>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90" y="27"/>
                        </a:lnTo>
                        <a:lnTo>
                          <a:pt x="90" y="0"/>
                        </a:lnTo>
                        <a:lnTo>
                          <a:pt x="26" y="0"/>
                        </a:lnTo>
                        <a:lnTo>
                          <a:pt x="26"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58" name="Freeform 307"/>
                  <p:cNvSpPr>
                    <a:spLocks/>
                  </p:cNvSpPr>
                  <p:nvPr/>
                </p:nvSpPr>
                <p:spPr bwMode="auto">
                  <a:xfrm>
                    <a:off x="5068882" y="3463585"/>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59" name="Freeform 308"/>
                  <p:cNvSpPr>
                    <a:spLocks/>
                  </p:cNvSpPr>
                  <p:nvPr/>
                </p:nvSpPr>
                <p:spPr bwMode="auto">
                  <a:xfrm>
                    <a:off x="5220041" y="3463585"/>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60" name="Freeform 309"/>
                  <p:cNvSpPr>
                    <a:spLocks/>
                  </p:cNvSpPr>
                  <p:nvPr/>
                </p:nvSpPr>
                <p:spPr bwMode="auto">
                  <a:xfrm>
                    <a:off x="5374561" y="3463585"/>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61" name="Freeform 310"/>
                  <p:cNvSpPr>
                    <a:spLocks/>
                  </p:cNvSpPr>
                  <p:nvPr/>
                </p:nvSpPr>
                <p:spPr bwMode="auto">
                  <a:xfrm>
                    <a:off x="5525723" y="3463585"/>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62" name="Freeform 311"/>
                  <p:cNvSpPr>
                    <a:spLocks/>
                  </p:cNvSpPr>
                  <p:nvPr/>
                </p:nvSpPr>
                <p:spPr bwMode="auto">
                  <a:xfrm>
                    <a:off x="5794453" y="3449210"/>
                    <a:ext cx="188111" cy="46721"/>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63" name="Freeform 312"/>
                  <p:cNvSpPr>
                    <a:spLocks/>
                  </p:cNvSpPr>
                  <p:nvPr/>
                </p:nvSpPr>
                <p:spPr bwMode="auto">
                  <a:xfrm>
                    <a:off x="5794453" y="3513899"/>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64" name="Freeform 313"/>
                  <p:cNvSpPr>
                    <a:spLocks/>
                  </p:cNvSpPr>
                  <p:nvPr/>
                </p:nvSpPr>
                <p:spPr bwMode="auto">
                  <a:xfrm>
                    <a:off x="5864993" y="3513899"/>
                    <a:ext cx="47028"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65" name="Freeform 314"/>
                  <p:cNvSpPr>
                    <a:spLocks/>
                  </p:cNvSpPr>
                  <p:nvPr/>
                </p:nvSpPr>
                <p:spPr bwMode="auto">
                  <a:xfrm>
                    <a:off x="5938894" y="3513899"/>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66" name="Freeform 315"/>
                  <p:cNvSpPr>
                    <a:spLocks/>
                  </p:cNvSpPr>
                  <p:nvPr/>
                </p:nvSpPr>
                <p:spPr bwMode="auto">
                  <a:xfrm>
                    <a:off x="4773279" y="3610933"/>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67" name="Freeform 316"/>
                  <p:cNvSpPr>
                    <a:spLocks/>
                  </p:cNvSpPr>
                  <p:nvPr/>
                </p:nvSpPr>
                <p:spPr bwMode="auto">
                  <a:xfrm>
                    <a:off x="4917720" y="3718747"/>
                    <a:ext cx="100774" cy="86252"/>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90" y="27"/>
                        </a:lnTo>
                        <a:lnTo>
                          <a:pt x="90" y="0"/>
                        </a:lnTo>
                        <a:lnTo>
                          <a:pt x="26" y="0"/>
                        </a:lnTo>
                        <a:lnTo>
                          <a:pt x="26"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68" name="Freeform 317"/>
                  <p:cNvSpPr>
                    <a:spLocks/>
                  </p:cNvSpPr>
                  <p:nvPr/>
                </p:nvSpPr>
                <p:spPr bwMode="auto">
                  <a:xfrm>
                    <a:off x="5068882" y="3718747"/>
                    <a:ext cx="100774" cy="86252"/>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69" name="Freeform 318"/>
                  <p:cNvSpPr>
                    <a:spLocks/>
                  </p:cNvSpPr>
                  <p:nvPr/>
                </p:nvSpPr>
                <p:spPr bwMode="auto">
                  <a:xfrm>
                    <a:off x="5220041" y="3718747"/>
                    <a:ext cx="104134" cy="86252"/>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70" name="Freeform 319"/>
                  <p:cNvSpPr>
                    <a:spLocks/>
                  </p:cNvSpPr>
                  <p:nvPr/>
                </p:nvSpPr>
                <p:spPr bwMode="auto">
                  <a:xfrm>
                    <a:off x="5374561" y="3718747"/>
                    <a:ext cx="100774" cy="86252"/>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71" name="Freeform 320"/>
                  <p:cNvSpPr>
                    <a:spLocks/>
                  </p:cNvSpPr>
                  <p:nvPr/>
                </p:nvSpPr>
                <p:spPr bwMode="auto">
                  <a:xfrm>
                    <a:off x="5525723" y="3718747"/>
                    <a:ext cx="100774" cy="86252"/>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72" name="Freeform 321"/>
                  <p:cNvSpPr>
                    <a:spLocks/>
                  </p:cNvSpPr>
                  <p:nvPr/>
                </p:nvSpPr>
                <p:spPr bwMode="auto">
                  <a:xfrm>
                    <a:off x="5794453" y="3704372"/>
                    <a:ext cx="188111" cy="50313"/>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73" name="Freeform 322"/>
                  <p:cNvSpPr>
                    <a:spLocks/>
                  </p:cNvSpPr>
                  <p:nvPr/>
                </p:nvSpPr>
                <p:spPr bwMode="auto">
                  <a:xfrm>
                    <a:off x="5794453" y="3769061"/>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74" name="Freeform 323"/>
                  <p:cNvSpPr>
                    <a:spLocks/>
                  </p:cNvSpPr>
                  <p:nvPr/>
                </p:nvSpPr>
                <p:spPr bwMode="auto">
                  <a:xfrm>
                    <a:off x="5864993" y="3769061"/>
                    <a:ext cx="47028"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75" name="Freeform 324"/>
                  <p:cNvSpPr>
                    <a:spLocks/>
                  </p:cNvSpPr>
                  <p:nvPr/>
                </p:nvSpPr>
                <p:spPr bwMode="auto">
                  <a:xfrm>
                    <a:off x="5938894" y="3769061"/>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76" name="Freeform 325"/>
                  <p:cNvSpPr>
                    <a:spLocks/>
                  </p:cNvSpPr>
                  <p:nvPr/>
                </p:nvSpPr>
                <p:spPr bwMode="auto">
                  <a:xfrm>
                    <a:off x="4773279" y="3866093"/>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149" y="270"/>
                        </a:lnTo>
                        <a:cubicBezTo>
                          <a:pt x="1168" y="270"/>
                          <a:pt x="1183" y="285"/>
                          <a:pt x="1183" y="303"/>
                        </a:cubicBezTo>
                        <a:cubicBezTo>
                          <a:pt x="1183" y="322"/>
                          <a:pt x="1168" y="337"/>
                          <a:pt x="114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77" name="Freeform 326"/>
                  <p:cNvSpPr>
                    <a:spLocks/>
                  </p:cNvSpPr>
                  <p:nvPr/>
                </p:nvSpPr>
                <p:spPr bwMode="auto">
                  <a:xfrm>
                    <a:off x="4917720" y="3977502"/>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90" y="27"/>
                        </a:lnTo>
                        <a:lnTo>
                          <a:pt x="90" y="0"/>
                        </a:lnTo>
                        <a:lnTo>
                          <a:pt x="26" y="0"/>
                        </a:lnTo>
                        <a:lnTo>
                          <a:pt x="26"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78" name="Freeform 327"/>
                  <p:cNvSpPr>
                    <a:spLocks/>
                  </p:cNvSpPr>
                  <p:nvPr/>
                </p:nvSpPr>
                <p:spPr bwMode="auto">
                  <a:xfrm>
                    <a:off x="5068882" y="3977502"/>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79" name="Freeform 328"/>
                  <p:cNvSpPr>
                    <a:spLocks/>
                  </p:cNvSpPr>
                  <p:nvPr/>
                </p:nvSpPr>
                <p:spPr bwMode="auto">
                  <a:xfrm>
                    <a:off x="5220041" y="3977502"/>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80" name="Freeform 329"/>
                  <p:cNvSpPr>
                    <a:spLocks/>
                  </p:cNvSpPr>
                  <p:nvPr/>
                </p:nvSpPr>
                <p:spPr bwMode="auto">
                  <a:xfrm>
                    <a:off x="5374561" y="3977502"/>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81" name="Freeform 330"/>
                  <p:cNvSpPr>
                    <a:spLocks/>
                  </p:cNvSpPr>
                  <p:nvPr/>
                </p:nvSpPr>
                <p:spPr bwMode="auto">
                  <a:xfrm>
                    <a:off x="5525723" y="3977502"/>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82" name="Freeform 331"/>
                  <p:cNvSpPr>
                    <a:spLocks/>
                  </p:cNvSpPr>
                  <p:nvPr/>
                </p:nvSpPr>
                <p:spPr bwMode="auto">
                  <a:xfrm>
                    <a:off x="5794453" y="3959532"/>
                    <a:ext cx="188111" cy="50313"/>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83" name="Freeform 332"/>
                  <p:cNvSpPr>
                    <a:spLocks/>
                  </p:cNvSpPr>
                  <p:nvPr/>
                </p:nvSpPr>
                <p:spPr bwMode="auto">
                  <a:xfrm>
                    <a:off x="5794453" y="4027816"/>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84" name="Freeform 333"/>
                  <p:cNvSpPr>
                    <a:spLocks/>
                  </p:cNvSpPr>
                  <p:nvPr/>
                </p:nvSpPr>
                <p:spPr bwMode="auto">
                  <a:xfrm>
                    <a:off x="5864993" y="4027816"/>
                    <a:ext cx="47028"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85" name="Freeform 334"/>
                  <p:cNvSpPr>
                    <a:spLocks/>
                  </p:cNvSpPr>
                  <p:nvPr/>
                </p:nvSpPr>
                <p:spPr bwMode="auto">
                  <a:xfrm>
                    <a:off x="5938894" y="4027816"/>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grpSp>
            <p:sp>
              <p:nvSpPr>
                <p:cNvPr id="623" name="椭圆 622"/>
                <p:cNvSpPr>
                  <a:spLocks noChangeAspect="1"/>
                </p:cNvSpPr>
                <p:nvPr/>
              </p:nvSpPr>
              <p:spPr>
                <a:xfrm>
                  <a:off x="5441016" y="4221882"/>
                  <a:ext cx="18000" cy="18000"/>
                </a:xfrm>
                <a:prstGeom prst="ellipse">
                  <a:avLst/>
                </a:prstGeom>
                <a:grpFill/>
                <a:ln w="12700" cap="flat" cmpd="sng" algn="ctr">
                  <a:noFill/>
                  <a:prstDash val="solid"/>
                </a:ln>
                <a:effectLst/>
              </p:spPr>
              <p:txBody>
                <a:bodyPr rtlCol="0" anchor="ctr"/>
                <a:lstStyle/>
                <a:p>
                  <a:pPr marL="0" marR="0" lvl="0" indent="0" algn="ctr"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华文细黑" panose="02010600040101010101" pitchFamily="2" charset="-122"/>
                    <a:ea typeface="华文细黑" panose="02010600040101010101" pitchFamily="2" charset="-122"/>
                  </a:endParaRPr>
                </a:p>
              </p:txBody>
            </p:sp>
          </p:grpSp>
          <p:grpSp>
            <p:nvGrpSpPr>
              <p:cNvPr id="72" name="组合 315"/>
              <p:cNvGrpSpPr>
                <a:grpSpLocks noChangeAspect="1"/>
              </p:cNvGrpSpPr>
              <p:nvPr/>
            </p:nvGrpSpPr>
            <p:grpSpPr bwMode="auto">
              <a:xfrm>
                <a:off x="951256" y="4570457"/>
                <a:ext cx="346237" cy="107449"/>
                <a:chOff x="2851150" y="1166813"/>
                <a:chExt cx="923925" cy="203200"/>
              </a:xfrm>
              <a:solidFill>
                <a:schemeClr val="tx2"/>
              </a:solidFill>
            </p:grpSpPr>
            <p:sp>
              <p:nvSpPr>
                <p:cNvPr id="610" name="Freeform 240"/>
                <p:cNvSpPr>
                  <a:spLocks/>
                </p:cNvSpPr>
                <p:nvPr/>
              </p:nvSpPr>
              <p:spPr bwMode="auto">
                <a:xfrm>
                  <a:off x="2851150" y="1166813"/>
                  <a:ext cx="923925" cy="188913"/>
                </a:xfrm>
                <a:custGeom>
                  <a:avLst/>
                  <a:gdLst>
                    <a:gd name="T0" fmla="*/ 2147483647 w 2201"/>
                    <a:gd name="T1" fmla="*/ 2147483647 h 447"/>
                    <a:gd name="T2" fmla="*/ 2147483647 w 2201"/>
                    <a:gd name="T3" fmla="*/ 2147483647 h 447"/>
                    <a:gd name="T4" fmla="*/ 2147483647 w 2201"/>
                    <a:gd name="T5" fmla="*/ 2147483647 h 447"/>
                    <a:gd name="T6" fmla="*/ 2147483647 w 2201"/>
                    <a:gd name="T7" fmla="*/ 2147483647 h 447"/>
                    <a:gd name="T8" fmla="*/ 2147483647 w 2201"/>
                    <a:gd name="T9" fmla="*/ 2147483647 h 447"/>
                    <a:gd name="T10" fmla="*/ 2147483647 w 2201"/>
                    <a:gd name="T11" fmla="*/ 2147483647 h 447"/>
                    <a:gd name="T12" fmla="*/ 2147483647 w 2201"/>
                    <a:gd name="T13" fmla="*/ 2147483647 h 447"/>
                    <a:gd name="T14" fmla="*/ 2147483647 w 2201"/>
                    <a:gd name="T15" fmla="*/ 2147483647 h 447"/>
                    <a:gd name="T16" fmla="*/ 2147483647 w 2201"/>
                    <a:gd name="T17" fmla="*/ 2147483647 h 447"/>
                    <a:gd name="T18" fmla="*/ 2147483647 w 2201"/>
                    <a:gd name="T19" fmla="*/ 2147483647 h 447"/>
                    <a:gd name="T20" fmla="*/ 2147483647 w 2201"/>
                    <a:gd name="T21" fmla="*/ 2147483647 h 447"/>
                    <a:gd name="T22" fmla="*/ 2147483647 w 2201"/>
                    <a:gd name="T23" fmla="*/ 2147483647 h 447"/>
                    <a:gd name="T24" fmla="*/ 2147483647 w 2201"/>
                    <a:gd name="T25" fmla="*/ 2147483647 h 447"/>
                    <a:gd name="T26" fmla="*/ 2147483647 w 2201"/>
                    <a:gd name="T27" fmla="*/ 2147483647 h 447"/>
                    <a:gd name="T28" fmla="*/ 2147483647 w 2201"/>
                    <a:gd name="T29" fmla="*/ 2147483647 h 447"/>
                    <a:gd name="T30" fmla="*/ 2147483647 w 2201"/>
                    <a:gd name="T31" fmla="*/ 2147483647 h 447"/>
                    <a:gd name="T32" fmla="*/ 2147483647 w 2201"/>
                    <a:gd name="T33" fmla="*/ 2147483647 h 447"/>
                    <a:gd name="T34" fmla="*/ 0 w 2201"/>
                    <a:gd name="T35" fmla="*/ 2147483647 h 447"/>
                    <a:gd name="T36" fmla="*/ 0 w 2201"/>
                    <a:gd name="T37" fmla="*/ 2147483647 h 447"/>
                    <a:gd name="T38" fmla="*/ 2147483647 w 2201"/>
                    <a:gd name="T39" fmla="*/ 0 h 447"/>
                    <a:gd name="T40" fmla="*/ 2147483647 w 2201"/>
                    <a:gd name="T41" fmla="*/ 0 h 447"/>
                    <a:gd name="T42" fmla="*/ 2147483647 w 2201"/>
                    <a:gd name="T43" fmla="*/ 2147483647 h 447"/>
                    <a:gd name="T44" fmla="*/ 2147483647 w 2201"/>
                    <a:gd name="T45" fmla="*/ 2147483647 h 447"/>
                    <a:gd name="T46" fmla="*/ 2147483647 w 2201"/>
                    <a:gd name="T47" fmla="*/ 2147483647 h 4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1"/>
                    <a:gd name="T73" fmla="*/ 0 h 447"/>
                    <a:gd name="T74" fmla="*/ 2201 w 2201"/>
                    <a:gd name="T75" fmla="*/ 447 h 4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1" h="447">
                      <a:moveTo>
                        <a:pt x="2074" y="447"/>
                      </a:moveTo>
                      <a:lnTo>
                        <a:pt x="2074" y="447"/>
                      </a:lnTo>
                      <a:lnTo>
                        <a:pt x="1917" y="447"/>
                      </a:lnTo>
                      <a:cubicBezTo>
                        <a:pt x="1899" y="447"/>
                        <a:pt x="1884" y="432"/>
                        <a:pt x="1884" y="413"/>
                      </a:cubicBezTo>
                      <a:cubicBezTo>
                        <a:pt x="1884" y="395"/>
                        <a:pt x="1899" y="380"/>
                        <a:pt x="1917" y="380"/>
                      </a:cubicBezTo>
                      <a:lnTo>
                        <a:pt x="2074" y="380"/>
                      </a:lnTo>
                      <a:cubicBezTo>
                        <a:pt x="2107" y="380"/>
                        <a:pt x="2134" y="353"/>
                        <a:pt x="2134" y="319"/>
                      </a:cubicBezTo>
                      <a:lnTo>
                        <a:pt x="2134" y="127"/>
                      </a:lnTo>
                      <a:cubicBezTo>
                        <a:pt x="2134" y="94"/>
                        <a:pt x="2107" y="67"/>
                        <a:pt x="2074" y="67"/>
                      </a:cubicBezTo>
                      <a:lnTo>
                        <a:pt x="127" y="67"/>
                      </a:lnTo>
                      <a:cubicBezTo>
                        <a:pt x="94" y="67"/>
                        <a:pt x="67" y="94"/>
                        <a:pt x="67" y="127"/>
                      </a:cubicBezTo>
                      <a:lnTo>
                        <a:pt x="67" y="319"/>
                      </a:lnTo>
                      <a:cubicBezTo>
                        <a:pt x="67" y="353"/>
                        <a:pt x="94" y="380"/>
                        <a:pt x="127" y="380"/>
                      </a:cubicBezTo>
                      <a:lnTo>
                        <a:pt x="1729" y="380"/>
                      </a:lnTo>
                      <a:cubicBezTo>
                        <a:pt x="1748" y="380"/>
                        <a:pt x="1763" y="395"/>
                        <a:pt x="1763" y="413"/>
                      </a:cubicBezTo>
                      <a:cubicBezTo>
                        <a:pt x="1763" y="432"/>
                        <a:pt x="1748" y="447"/>
                        <a:pt x="1729" y="447"/>
                      </a:cubicBezTo>
                      <a:lnTo>
                        <a:pt x="127" y="447"/>
                      </a:lnTo>
                      <a:cubicBezTo>
                        <a:pt x="57" y="447"/>
                        <a:pt x="0" y="390"/>
                        <a:pt x="0" y="319"/>
                      </a:cubicBezTo>
                      <a:lnTo>
                        <a:pt x="0" y="127"/>
                      </a:lnTo>
                      <a:cubicBezTo>
                        <a:pt x="0" y="57"/>
                        <a:pt x="57" y="0"/>
                        <a:pt x="127" y="0"/>
                      </a:cubicBezTo>
                      <a:lnTo>
                        <a:pt x="2074" y="0"/>
                      </a:lnTo>
                      <a:cubicBezTo>
                        <a:pt x="2144" y="0"/>
                        <a:pt x="2201" y="57"/>
                        <a:pt x="2201" y="127"/>
                      </a:cubicBezTo>
                      <a:lnTo>
                        <a:pt x="2201" y="319"/>
                      </a:lnTo>
                      <a:cubicBezTo>
                        <a:pt x="2201" y="390"/>
                        <a:pt x="2144" y="447"/>
                        <a:pt x="2074" y="447"/>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11" name="Freeform 241"/>
                <p:cNvSpPr>
                  <a:spLocks/>
                </p:cNvSpPr>
                <p:nvPr/>
              </p:nvSpPr>
              <p:spPr bwMode="auto">
                <a:xfrm>
                  <a:off x="29400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6" y="0"/>
                      </a:lnTo>
                      <a:lnTo>
                        <a:pt x="36"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12" name="Freeform 242"/>
                <p:cNvSpPr>
                  <a:spLocks/>
                </p:cNvSpPr>
                <p:nvPr/>
              </p:nvSpPr>
              <p:spPr bwMode="auto">
                <a:xfrm>
                  <a:off x="30416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13" name="Freeform 243"/>
                <p:cNvSpPr>
                  <a:spLocks/>
                </p:cNvSpPr>
                <p:nvPr/>
              </p:nvSpPr>
              <p:spPr bwMode="auto">
                <a:xfrm>
                  <a:off x="3143250" y="1230313"/>
                  <a:ext cx="68263" cy="50800"/>
                </a:xfrm>
                <a:custGeom>
                  <a:avLst/>
                  <a:gdLst>
                    <a:gd name="T0" fmla="*/ 0 w 160"/>
                    <a:gd name="T1" fmla="*/ 2147483647 h 123"/>
                    <a:gd name="T2" fmla="*/ 0 w 160"/>
                    <a:gd name="T3" fmla="*/ 2147483647 h 123"/>
                    <a:gd name="T4" fmla="*/ 2147483647 w 160"/>
                    <a:gd name="T5" fmla="*/ 2147483647 h 123"/>
                    <a:gd name="T6" fmla="*/ 2147483647 w 160"/>
                    <a:gd name="T7" fmla="*/ 2147483647 h 123"/>
                    <a:gd name="T8" fmla="*/ 2147483647 w 160"/>
                    <a:gd name="T9" fmla="*/ 2147483647 h 123"/>
                    <a:gd name="T10" fmla="*/ 2147483647 w 160"/>
                    <a:gd name="T11" fmla="*/ 0 h 123"/>
                    <a:gd name="T12" fmla="*/ 2147483647 w 160"/>
                    <a:gd name="T13" fmla="*/ 0 h 123"/>
                    <a:gd name="T14" fmla="*/ 2147483647 w 160"/>
                    <a:gd name="T15" fmla="*/ 2147483647 h 123"/>
                    <a:gd name="T16" fmla="*/ 0 w 160"/>
                    <a:gd name="T17" fmla="*/ 2147483647 h 123"/>
                    <a:gd name="T18" fmla="*/ 0 w 160"/>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23"/>
                    <a:gd name="T32" fmla="*/ 160 w 160"/>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23">
                      <a:moveTo>
                        <a:pt x="0" y="123"/>
                      </a:moveTo>
                      <a:lnTo>
                        <a:pt x="0" y="123"/>
                      </a:lnTo>
                      <a:lnTo>
                        <a:pt x="160" y="123"/>
                      </a:lnTo>
                      <a:lnTo>
                        <a:pt x="160" y="38"/>
                      </a:lnTo>
                      <a:lnTo>
                        <a:pt x="125" y="38"/>
                      </a:lnTo>
                      <a:lnTo>
                        <a:pt x="125"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14" name="Freeform 244"/>
                <p:cNvSpPr>
                  <a:spLocks/>
                </p:cNvSpPr>
                <p:nvPr/>
              </p:nvSpPr>
              <p:spPr bwMode="auto">
                <a:xfrm>
                  <a:off x="32448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15" name="Freeform 245"/>
                <p:cNvSpPr>
                  <a:spLocks/>
                </p:cNvSpPr>
                <p:nvPr/>
              </p:nvSpPr>
              <p:spPr bwMode="auto">
                <a:xfrm>
                  <a:off x="33464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5" y="38"/>
                      </a:lnTo>
                      <a:lnTo>
                        <a:pt x="125"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16" name="Freeform 246"/>
                <p:cNvSpPr>
                  <a:spLocks/>
                </p:cNvSpPr>
                <p:nvPr/>
              </p:nvSpPr>
              <p:spPr bwMode="auto">
                <a:xfrm>
                  <a:off x="3522663" y="1219200"/>
                  <a:ext cx="127000" cy="30163"/>
                </a:xfrm>
                <a:custGeom>
                  <a:avLst/>
                  <a:gdLst>
                    <a:gd name="T0" fmla="*/ 2147483647 w 303"/>
                    <a:gd name="T1" fmla="*/ 2147483647 h 72"/>
                    <a:gd name="T2" fmla="*/ 2147483647 w 303"/>
                    <a:gd name="T3" fmla="*/ 2147483647 h 72"/>
                    <a:gd name="T4" fmla="*/ 0 w 303"/>
                    <a:gd name="T5" fmla="*/ 2147483647 h 72"/>
                    <a:gd name="T6" fmla="*/ 0 w 303"/>
                    <a:gd name="T7" fmla="*/ 0 h 72"/>
                    <a:gd name="T8" fmla="*/ 2147483647 w 303"/>
                    <a:gd name="T9" fmla="*/ 0 h 72"/>
                    <a:gd name="T10" fmla="*/ 2147483647 w 303"/>
                    <a:gd name="T11" fmla="*/ 2147483647 h 72"/>
                    <a:gd name="T12" fmla="*/ 0 60000 65536"/>
                    <a:gd name="T13" fmla="*/ 0 60000 65536"/>
                    <a:gd name="T14" fmla="*/ 0 60000 65536"/>
                    <a:gd name="T15" fmla="*/ 0 60000 65536"/>
                    <a:gd name="T16" fmla="*/ 0 60000 65536"/>
                    <a:gd name="T17" fmla="*/ 0 60000 65536"/>
                    <a:gd name="T18" fmla="*/ 0 w 303"/>
                    <a:gd name="T19" fmla="*/ 0 h 72"/>
                    <a:gd name="T20" fmla="*/ 303 w 30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03" h="72">
                      <a:moveTo>
                        <a:pt x="303" y="72"/>
                      </a:moveTo>
                      <a:lnTo>
                        <a:pt x="303" y="72"/>
                      </a:lnTo>
                      <a:lnTo>
                        <a:pt x="0" y="72"/>
                      </a:lnTo>
                      <a:lnTo>
                        <a:pt x="0" y="0"/>
                      </a:lnTo>
                      <a:lnTo>
                        <a:pt x="303" y="0"/>
                      </a:lnTo>
                      <a:lnTo>
                        <a:pt x="303" y="72"/>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17" name="Freeform 247"/>
                <p:cNvSpPr>
                  <a:spLocks/>
                </p:cNvSpPr>
                <p:nvPr/>
              </p:nvSpPr>
              <p:spPr bwMode="auto">
                <a:xfrm>
                  <a:off x="3544888" y="1311275"/>
                  <a:ext cx="58738"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7"/>
                        <a:pt x="0" y="69"/>
                      </a:cubicBezTo>
                      <a:cubicBezTo>
                        <a:pt x="0" y="31"/>
                        <a:pt x="30" y="0"/>
                        <a:pt x="69" y="0"/>
                      </a:cubicBezTo>
                      <a:cubicBezTo>
                        <a:pt x="107" y="0"/>
                        <a:pt x="139" y="31"/>
                        <a:pt x="139" y="69"/>
                      </a:cubicBezTo>
                      <a:cubicBezTo>
                        <a:pt x="139" y="107"/>
                        <a:pt x="107" y="139"/>
                        <a:pt x="69" y="139"/>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18" name="Freeform 248"/>
                <p:cNvSpPr>
                  <a:spLocks/>
                </p:cNvSpPr>
                <p:nvPr/>
              </p:nvSpPr>
              <p:spPr bwMode="auto">
                <a:xfrm>
                  <a:off x="3633788" y="1311275"/>
                  <a:ext cx="58738" cy="5873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7"/>
                        <a:pt x="0" y="69"/>
                      </a:cubicBezTo>
                      <a:cubicBezTo>
                        <a:pt x="0" y="31"/>
                        <a:pt x="30" y="0"/>
                        <a:pt x="69" y="0"/>
                      </a:cubicBezTo>
                      <a:cubicBezTo>
                        <a:pt x="107" y="0"/>
                        <a:pt x="138" y="31"/>
                        <a:pt x="138" y="69"/>
                      </a:cubicBezTo>
                      <a:cubicBezTo>
                        <a:pt x="138" y="107"/>
                        <a:pt x="107" y="139"/>
                        <a:pt x="69" y="139"/>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19" name="Freeform 249"/>
                <p:cNvSpPr>
                  <a:spLocks/>
                </p:cNvSpPr>
                <p:nvPr/>
              </p:nvSpPr>
              <p:spPr bwMode="auto">
                <a:xfrm>
                  <a:off x="3522663" y="1260475"/>
                  <a:ext cx="31750"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20" name="Freeform 250"/>
                <p:cNvSpPr>
                  <a:spLocks/>
                </p:cNvSpPr>
                <p:nvPr/>
              </p:nvSpPr>
              <p:spPr bwMode="auto">
                <a:xfrm>
                  <a:off x="3571875"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21" name="Freeform 251"/>
                <p:cNvSpPr>
                  <a:spLocks/>
                </p:cNvSpPr>
                <p:nvPr/>
              </p:nvSpPr>
              <p:spPr bwMode="auto">
                <a:xfrm>
                  <a:off x="3619500"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grpSp>
          <p:grpSp>
            <p:nvGrpSpPr>
              <p:cNvPr id="73" name="组合 315"/>
              <p:cNvGrpSpPr>
                <a:grpSpLocks noChangeAspect="1"/>
              </p:cNvGrpSpPr>
              <p:nvPr/>
            </p:nvGrpSpPr>
            <p:grpSpPr bwMode="auto">
              <a:xfrm>
                <a:off x="1367101" y="4577173"/>
                <a:ext cx="346237" cy="107449"/>
                <a:chOff x="2851150" y="1166813"/>
                <a:chExt cx="923925" cy="203200"/>
              </a:xfrm>
              <a:solidFill>
                <a:schemeClr val="tx2"/>
              </a:solidFill>
            </p:grpSpPr>
            <p:sp>
              <p:nvSpPr>
                <p:cNvPr id="598" name="Freeform 240"/>
                <p:cNvSpPr>
                  <a:spLocks/>
                </p:cNvSpPr>
                <p:nvPr/>
              </p:nvSpPr>
              <p:spPr bwMode="auto">
                <a:xfrm>
                  <a:off x="2851150" y="1166813"/>
                  <a:ext cx="923925" cy="188913"/>
                </a:xfrm>
                <a:custGeom>
                  <a:avLst/>
                  <a:gdLst>
                    <a:gd name="T0" fmla="*/ 2147483647 w 2201"/>
                    <a:gd name="T1" fmla="*/ 2147483647 h 447"/>
                    <a:gd name="T2" fmla="*/ 2147483647 w 2201"/>
                    <a:gd name="T3" fmla="*/ 2147483647 h 447"/>
                    <a:gd name="T4" fmla="*/ 2147483647 w 2201"/>
                    <a:gd name="T5" fmla="*/ 2147483647 h 447"/>
                    <a:gd name="T6" fmla="*/ 2147483647 w 2201"/>
                    <a:gd name="T7" fmla="*/ 2147483647 h 447"/>
                    <a:gd name="T8" fmla="*/ 2147483647 w 2201"/>
                    <a:gd name="T9" fmla="*/ 2147483647 h 447"/>
                    <a:gd name="T10" fmla="*/ 2147483647 w 2201"/>
                    <a:gd name="T11" fmla="*/ 2147483647 h 447"/>
                    <a:gd name="T12" fmla="*/ 2147483647 w 2201"/>
                    <a:gd name="T13" fmla="*/ 2147483647 h 447"/>
                    <a:gd name="T14" fmla="*/ 2147483647 w 2201"/>
                    <a:gd name="T15" fmla="*/ 2147483647 h 447"/>
                    <a:gd name="T16" fmla="*/ 2147483647 w 2201"/>
                    <a:gd name="T17" fmla="*/ 2147483647 h 447"/>
                    <a:gd name="T18" fmla="*/ 2147483647 w 2201"/>
                    <a:gd name="T19" fmla="*/ 2147483647 h 447"/>
                    <a:gd name="T20" fmla="*/ 2147483647 w 2201"/>
                    <a:gd name="T21" fmla="*/ 2147483647 h 447"/>
                    <a:gd name="T22" fmla="*/ 2147483647 w 2201"/>
                    <a:gd name="T23" fmla="*/ 2147483647 h 447"/>
                    <a:gd name="T24" fmla="*/ 2147483647 w 2201"/>
                    <a:gd name="T25" fmla="*/ 2147483647 h 447"/>
                    <a:gd name="T26" fmla="*/ 2147483647 w 2201"/>
                    <a:gd name="T27" fmla="*/ 2147483647 h 447"/>
                    <a:gd name="T28" fmla="*/ 2147483647 w 2201"/>
                    <a:gd name="T29" fmla="*/ 2147483647 h 447"/>
                    <a:gd name="T30" fmla="*/ 2147483647 w 2201"/>
                    <a:gd name="T31" fmla="*/ 2147483647 h 447"/>
                    <a:gd name="T32" fmla="*/ 2147483647 w 2201"/>
                    <a:gd name="T33" fmla="*/ 2147483647 h 447"/>
                    <a:gd name="T34" fmla="*/ 0 w 2201"/>
                    <a:gd name="T35" fmla="*/ 2147483647 h 447"/>
                    <a:gd name="T36" fmla="*/ 0 w 2201"/>
                    <a:gd name="T37" fmla="*/ 2147483647 h 447"/>
                    <a:gd name="T38" fmla="*/ 2147483647 w 2201"/>
                    <a:gd name="T39" fmla="*/ 0 h 447"/>
                    <a:gd name="T40" fmla="*/ 2147483647 w 2201"/>
                    <a:gd name="T41" fmla="*/ 0 h 447"/>
                    <a:gd name="T42" fmla="*/ 2147483647 w 2201"/>
                    <a:gd name="T43" fmla="*/ 2147483647 h 447"/>
                    <a:gd name="T44" fmla="*/ 2147483647 w 2201"/>
                    <a:gd name="T45" fmla="*/ 2147483647 h 447"/>
                    <a:gd name="T46" fmla="*/ 2147483647 w 2201"/>
                    <a:gd name="T47" fmla="*/ 2147483647 h 4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1"/>
                    <a:gd name="T73" fmla="*/ 0 h 447"/>
                    <a:gd name="T74" fmla="*/ 2201 w 2201"/>
                    <a:gd name="T75" fmla="*/ 447 h 4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1" h="447">
                      <a:moveTo>
                        <a:pt x="2074" y="447"/>
                      </a:moveTo>
                      <a:lnTo>
                        <a:pt x="2074" y="447"/>
                      </a:lnTo>
                      <a:lnTo>
                        <a:pt x="1917" y="447"/>
                      </a:lnTo>
                      <a:cubicBezTo>
                        <a:pt x="1899" y="447"/>
                        <a:pt x="1884" y="432"/>
                        <a:pt x="1884" y="413"/>
                      </a:cubicBezTo>
                      <a:cubicBezTo>
                        <a:pt x="1884" y="395"/>
                        <a:pt x="1899" y="380"/>
                        <a:pt x="1917" y="380"/>
                      </a:cubicBezTo>
                      <a:lnTo>
                        <a:pt x="2074" y="380"/>
                      </a:lnTo>
                      <a:cubicBezTo>
                        <a:pt x="2107" y="380"/>
                        <a:pt x="2134" y="353"/>
                        <a:pt x="2134" y="319"/>
                      </a:cubicBezTo>
                      <a:lnTo>
                        <a:pt x="2134" y="127"/>
                      </a:lnTo>
                      <a:cubicBezTo>
                        <a:pt x="2134" y="94"/>
                        <a:pt x="2107" y="67"/>
                        <a:pt x="2074" y="67"/>
                      </a:cubicBezTo>
                      <a:lnTo>
                        <a:pt x="127" y="67"/>
                      </a:lnTo>
                      <a:cubicBezTo>
                        <a:pt x="94" y="67"/>
                        <a:pt x="67" y="94"/>
                        <a:pt x="67" y="127"/>
                      </a:cubicBezTo>
                      <a:lnTo>
                        <a:pt x="67" y="319"/>
                      </a:lnTo>
                      <a:cubicBezTo>
                        <a:pt x="67" y="353"/>
                        <a:pt x="94" y="380"/>
                        <a:pt x="127" y="380"/>
                      </a:cubicBezTo>
                      <a:lnTo>
                        <a:pt x="1729" y="380"/>
                      </a:lnTo>
                      <a:cubicBezTo>
                        <a:pt x="1748" y="380"/>
                        <a:pt x="1763" y="395"/>
                        <a:pt x="1763" y="413"/>
                      </a:cubicBezTo>
                      <a:cubicBezTo>
                        <a:pt x="1763" y="432"/>
                        <a:pt x="1748" y="447"/>
                        <a:pt x="1729" y="447"/>
                      </a:cubicBezTo>
                      <a:lnTo>
                        <a:pt x="127" y="447"/>
                      </a:lnTo>
                      <a:cubicBezTo>
                        <a:pt x="57" y="447"/>
                        <a:pt x="0" y="390"/>
                        <a:pt x="0" y="319"/>
                      </a:cubicBezTo>
                      <a:lnTo>
                        <a:pt x="0" y="127"/>
                      </a:lnTo>
                      <a:cubicBezTo>
                        <a:pt x="0" y="57"/>
                        <a:pt x="57" y="0"/>
                        <a:pt x="127" y="0"/>
                      </a:cubicBezTo>
                      <a:lnTo>
                        <a:pt x="2074" y="0"/>
                      </a:lnTo>
                      <a:cubicBezTo>
                        <a:pt x="2144" y="0"/>
                        <a:pt x="2201" y="57"/>
                        <a:pt x="2201" y="127"/>
                      </a:cubicBezTo>
                      <a:lnTo>
                        <a:pt x="2201" y="319"/>
                      </a:lnTo>
                      <a:cubicBezTo>
                        <a:pt x="2201" y="390"/>
                        <a:pt x="2144" y="447"/>
                        <a:pt x="2074" y="447"/>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99" name="Freeform 241"/>
                <p:cNvSpPr>
                  <a:spLocks/>
                </p:cNvSpPr>
                <p:nvPr/>
              </p:nvSpPr>
              <p:spPr bwMode="auto">
                <a:xfrm>
                  <a:off x="29400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6" y="0"/>
                      </a:lnTo>
                      <a:lnTo>
                        <a:pt x="36"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00" name="Freeform 242"/>
                <p:cNvSpPr>
                  <a:spLocks/>
                </p:cNvSpPr>
                <p:nvPr/>
              </p:nvSpPr>
              <p:spPr bwMode="auto">
                <a:xfrm>
                  <a:off x="30416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01" name="Freeform 243"/>
                <p:cNvSpPr>
                  <a:spLocks/>
                </p:cNvSpPr>
                <p:nvPr/>
              </p:nvSpPr>
              <p:spPr bwMode="auto">
                <a:xfrm>
                  <a:off x="3143250" y="1230313"/>
                  <a:ext cx="68263" cy="50800"/>
                </a:xfrm>
                <a:custGeom>
                  <a:avLst/>
                  <a:gdLst>
                    <a:gd name="T0" fmla="*/ 0 w 160"/>
                    <a:gd name="T1" fmla="*/ 2147483647 h 123"/>
                    <a:gd name="T2" fmla="*/ 0 w 160"/>
                    <a:gd name="T3" fmla="*/ 2147483647 h 123"/>
                    <a:gd name="T4" fmla="*/ 2147483647 w 160"/>
                    <a:gd name="T5" fmla="*/ 2147483647 h 123"/>
                    <a:gd name="T6" fmla="*/ 2147483647 w 160"/>
                    <a:gd name="T7" fmla="*/ 2147483647 h 123"/>
                    <a:gd name="T8" fmla="*/ 2147483647 w 160"/>
                    <a:gd name="T9" fmla="*/ 2147483647 h 123"/>
                    <a:gd name="T10" fmla="*/ 2147483647 w 160"/>
                    <a:gd name="T11" fmla="*/ 0 h 123"/>
                    <a:gd name="T12" fmla="*/ 2147483647 w 160"/>
                    <a:gd name="T13" fmla="*/ 0 h 123"/>
                    <a:gd name="T14" fmla="*/ 2147483647 w 160"/>
                    <a:gd name="T15" fmla="*/ 2147483647 h 123"/>
                    <a:gd name="T16" fmla="*/ 0 w 160"/>
                    <a:gd name="T17" fmla="*/ 2147483647 h 123"/>
                    <a:gd name="T18" fmla="*/ 0 w 160"/>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23"/>
                    <a:gd name="T32" fmla="*/ 160 w 160"/>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23">
                      <a:moveTo>
                        <a:pt x="0" y="123"/>
                      </a:moveTo>
                      <a:lnTo>
                        <a:pt x="0" y="123"/>
                      </a:lnTo>
                      <a:lnTo>
                        <a:pt x="160" y="123"/>
                      </a:lnTo>
                      <a:lnTo>
                        <a:pt x="160" y="38"/>
                      </a:lnTo>
                      <a:lnTo>
                        <a:pt x="125" y="38"/>
                      </a:lnTo>
                      <a:lnTo>
                        <a:pt x="125"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02" name="Freeform 244"/>
                <p:cNvSpPr>
                  <a:spLocks/>
                </p:cNvSpPr>
                <p:nvPr/>
              </p:nvSpPr>
              <p:spPr bwMode="auto">
                <a:xfrm>
                  <a:off x="32448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03" name="Freeform 245"/>
                <p:cNvSpPr>
                  <a:spLocks/>
                </p:cNvSpPr>
                <p:nvPr/>
              </p:nvSpPr>
              <p:spPr bwMode="auto">
                <a:xfrm>
                  <a:off x="33464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5" y="38"/>
                      </a:lnTo>
                      <a:lnTo>
                        <a:pt x="125"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04" name="Freeform 246"/>
                <p:cNvSpPr>
                  <a:spLocks/>
                </p:cNvSpPr>
                <p:nvPr/>
              </p:nvSpPr>
              <p:spPr bwMode="auto">
                <a:xfrm>
                  <a:off x="3522663" y="1219200"/>
                  <a:ext cx="127000" cy="30163"/>
                </a:xfrm>
                <a:custGeom>
                  <a:avLst/>
                  <a:gdLst>
                    <a:gd name="T0" fmla="*/ 2147483647 w 303"/>
                    <a:gd name="T1" fmla="*/ 2147483647 h 72"/>
                    <a:gd name="T2" fmla="*/ 2147483647 w 303"/>
                    <a:gd name="T3" fmla="*/ 2147483647 h 72"/>
                    <a:gd name="T4" fmla="*/ 0 w 303"/>
                    <a:gd name="T5" fmla="*/ 2147483647 h 72"/>
                    <a:gd name="T6" fmla="*/ 0 w 303"/>
                    <a:gd name="T7" fmla="*/ 0 h 72"/>
                    <a:gd name="T8" fmla="*/ 2147483647 w 303"/>
                    <a:gd name="T9" fmla="*/ 0 h 72"/>
                    <a:gd name="T10" fmla="*/ 2147483647 w 303"/>
                    <a:gd name="T11" fmla="*/ 2147483647 h 72"/>
                    <a:gd name="T12" fmla="*/ 0 60000 65536"/>
                    <a:gd name="T13" fmla="*/ 0 60000 65536"/>
                    <a:gd name="T14" fmla="*/ 0 60000 65536"/>
                    <a:gd name="T15" fmla="*/ 0 60000 65536"/>
                    <a:gd name="T16" fmla="*/ 0 60000 65536"/>
                    <a:gd name="T17" fmla="*/ 0 60000 65536"/>
                    <a:gd name="T18" fmla="*/ 0 w 303"/>
                    <a:gd name="T19" fmla="*/ 0 h 72"/>
                    <a:gd name="T20" fmla="*/ 303 w 30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03" h="72">
                      <a:moveTo>
                        <a:pt x="303" y="72"/>
                      </a:moveTo>
                      <a:lnTo>
                        <a:pt x="303" y="72"/>
                      </a:lnTo>
                      <a:lnTo>
                        <a:pt x="0" y="72"/>
                      </a:lnTo>
                      <a:lnTo>
                        <a:pt x="0" y="0"/>
                      </a:lnTo>
                      <a:lnTo>
                        <a:pt x="303" y="0"/>
                      </a:lnTo>
                      <a:lnTo>
                        <a:pt x="303" y="72"/>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05" name="Freeform 247"/>
                <p:cNvSpPr>
                  <a:spLocks/>
                </p:cNvSpPr>
                <p:nvPr/>
              </p:nvSpPr>
              <p:spPr bwMode="auto">
                <a:xfrm>
                  <a:off x="3544888" y="1311275"/>
                  <a:ext cx="58738"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7"/>
                        <a:pt x="0" y="69"/>
                      </a:cubicBezTo>
                      <a:cubicBezTo>
                        <a:pt x="0" y="31"/>
                        <a:pt x="30" y="0"/>
                        <a:pt x="69" y="0"/>
                      </a:cubicBezTo>
                      <a:cubicBezTo>
                        <a:pt x="107" y="0"/>
                        <a:pt x="139" y="31"/>
                        <a:pt x="139" y="69"/>
                      </a:cubicBezTo>
                      <a:cubicBezTo>
                        <a:pt x="139" y="107"/>
                        <a:pt x="107" y="139"/>
                        <a:pt x="69" y="139"/>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06" name="Freeform 248"/>
                <p:cNvSpPr>
                  <a:spLocks/>
                </p:cNvSpPr>
                <p:nvPr/>
              </p:nvSpPr>
              <p:spPr bwMode="auto">
                <a:xfrm>
                  <a:off x="3633788" y="1311275"/>
                  <a:ext cx="58738" cy="5873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7"/>
                        <a:pt x="0" y="69"/>
                      </a:cubicBezTo>
                      <a:cubicBezTo>
                        <a:pt x="0" y="31"/>
                        <a:pt x="30" y="0"/>
                        <a:pt x="69" y="0"/>
                      </a:cubicBezTo>
                      <a:cubicBezTo>
                        <a:pt x="107" y="0"/>
                        <a:pt x="138" y="31"/>
                        <a:pt x="138" y="69"/>
                      </a:cubicBezTo>
                      <a:cubicBezTo>
                        <a:pt x="138" y="107"/>
                        <a:pt x="107" y="139"/>
                        <a:pt x="69" y="139"/>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07" name="Freeform 249"/>
                <p:cNvSpPr>
                  <a:spLocks/>
                </p:cNvSpPr>
                <p:nvPr/>
              </p:nvSpPr>
              <p:spPr bwMode="auto">
                <a:xfrm>
                  <a:off x="3522663" y="1260475"/>
                  <a:ext cx="31750"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08" name="Freeform 250"/>
                <p:cNvSpPr>
                  <a:spLocks/>
                </p:cNvSpPr>
                <p:nvPr/>
              </p:nvSpPr>
              <p:spPr bwMode="auto">
                <a:xfrm>
                  <a:off x="3571875"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609" name="Freeform 251"/>
                <p:cNvSpPr>
                  <a:spLocks/>
                </p:cNvSpPr>
                <p:nvPr/>
              </p:nvSpPr>
              <p:spPr bwMode="auto">
                <a:xfrm>
                  <a:off x="3619500"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grpSp>
          <p:grpSp>
            <p:nvGrpSpPr>
              <p:cNvPr id="74" name="组合 315"/>
              <p:cNvGrpSpPr>
                <a:grpSpLocks noChangeAspect="1"/>
              </p:cNvGrpSpPr>
              <p:nvPr/>
            </p:nvGrpSpPr>
            <p:grpSpPr bwMode="auto">
              <a:xfrm>
                <a:off x="1779195" y="4581372"/>
                <a:ext cx="346237" cy="107449"/>
                <a:chOff x="2851150" y="1166813"/>
                <a:chExt cx="923925" cy="203200"/>
              </a:xfrm>
              <a:solidFill>
                <a:schemeClr val="tx2"/>
              </a:solidFill>
            </p:grpSpPr>
            <p:sp>
              <p:nvSpPr>
                <p:cNvPr id="586" name="Freeform 240"/>
                <p:cNvSpPr>
                  <a:spLocks/>
                </p:cNvSpPr>
                <p:nvPr/>
              </p:nvSpPr>
              <p:spPr bwMode="auto">
                <a:xfrm>
                  <a:off x="2851150" y="1166813"/>
                  <a:ext cx="923925" cy="188913"/>
                </a:xfrm>
                <a:custGeom>
                  <a:avLst/>
                  <a:gdLst>
                    <a:gd name="T0" fmla="*/ 2147483647 w 2201"/>
                    <a:gd name="T1" fmla="*/ 2147483647 h 447"/>
                    <a:gd name="T2" fmla="*/ 2147483647 w 2201"/>
                    <a:gd name="T3" fmla="*/ 2147483647 h 447"/>
                    <a:gd name="T4" fmla="*/ 2147483647 w 2201"/>
                    <a:gd name="T5" fmla="*/ 2147483647 h 447"/>
                    <a:gd name="T6" fmla="*/ 2147483647 w 2201"/>
                    <a:gd name="T7" fmla="*/ 2147483647 h 447"/>
                    <a:gd name="T8" fmla="*/ 2147483647 w 2201"/>
                    <a:gd name="T9" fmla="*/ 2147483647 h 447"/>
                    <a:gd name="T10" fmla="*/ 2147483647 w 2201"/>
                    <a:gd name="T11" fmla="*/ 2147483647 h 447"/>
                    <a:gd name="T12" fmla="*/ 2147483647 w 2201"/>
                    <a:gd name="T13" fmla="*/ 2147483647 h 447"/>
                    <a:gd name="T14" fmla="*/ 2147483647 w 2201"/>
                    <a:gd name="T15" fmla="*/ 2147483647 h 447"/>
                    <a:gd name="T16" fmla="*/ 2147483647 w 2201"/>
                    <a:gd name="T17" fmla="*/ 2147483647 h 447"/>
                    <a:gd name="T18" fmla="*/ 2147483647 w 2201"/>
                    <a:gd name="T19" fmla="*/ 2147483647 h 447"/>
                    <a:gd name="T20" fmla="*/ 2147483647 w 2201"/>
                    <a:gd name="T21" fmla="*/ 2147483647 h 447"/>
                    <a:gd name="T22" fmla="*/ 2147483647 w 2201"/>
                    <a:gd name="T23" fmla="*/ 2147483647 h 447"/>
                    <a:gd name="T24" fmla="*/ 2147483647 w 2201"/>
                    <a:gd name="T25" fmla="*/ 2147483647 h 447"/>
                    <a:gd name="T26" fmla="*/ 2147483647 w 2201"/>
                    <a:gd name="T27" fmla="*/ 2147483647 h 447"/>
                    <a:gd name="T28" fmla="*/ 2147483647 w 2201"/>
                    <a:gd name="T29" fmla="*/ 2147483647 h 447"/>
                    <a:gd name="T30" fmla="*/ 2147483647 w 2201"/>
                    <a:gd name="T31" fmla="*/ 2147483647 h 447"/>
                    <a:gd name="T32" fmla="*/ 2147483647 w 2201"/>
                    <a:gd name="T33" fmla="*/ 2147483647 h 447"/>
                    <a:gd name="T34" fmla="*/ 0 w 2201"/>
                    <a:gd name="T35" fmla="*/ 2147483647 h 447"/>
                    <a:gd name="T36" fmla="*/ 0 w 2201"/>
                    <a:gd name="T37" fmla="*/ 2147483647 h 447"/>
                    <a:gd name="T38" fmla="*/ 2147483647 w 2201"/>
                    <a:gd name="T39" fmla="*/ 0 h 447"/>
                    <a:gd name="T40" fmla="*/ 2147483647 w 2201"/>
                    <a:gd name="T41" fmla="*/ 0 h 447"/>
                    <a:gd name="T42" fmla="*/ 2147483647 w 2201"/>
                    <a:gd name="T43" fmla="*/ 2147483647 h 447"/>
                    <a:gd name="T44" fmla="*/ 2147483647 w 2201"/>
                    <a:gd name="T45" fmla="*/ 2147483647 h 447"/>
                    <a:gd name="T46" fmla="*/ 2147483647 w 2201"/>
                    <a:gd name="T47" fmla="*/ 2147483647 h 4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1"/>
                    <a:gd name="T73" fmla="*/ 0 h 447"/>
                    <a:gd name="T74" fmla="*/ 2201 w 2201"/>
                    <a:gd name="T75" fmla="*/ 447 h 4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1" h="447">
                      <a:moveTo>
                        <a:pt x="2074" y="447"/>
                      </a:moveTo>
                      <a:lnTo>
                        <a:pt x="2074" y="447"/>
                      </a:lnTo>
                      <a:lnTo>
                        <a:pt x="1917" y="447"/>
                      </a:lnTo>
                      <a:cubicBezTo>
                        <a:pt x="1899" y="447"/>
                        <a:pt x="1884" y="432"/>
                        <a:pt x="1884" y="413"/>
                      </a:cubicBezTo>
                      <a:cubicBezTo>
                        <a:pt x="1884" y="395"/>
                        <a:pt x="1899" y="380"/>
                        <a:pt x="1917" y="380"/>
                      </a:cubicBezTo>
                      <a:lnTo>
                        <a:pt x="2074" y="380"/>
                      </a:lnTo>
                      <a:cubicBezTo>
                        <a:pt x="2107" y="380"/>
                        <a:pt x="2134" y="353"/>
                        <a:pt x="2134" y="319"/>
                      </a:cubicBezTo>
                      <a:lnTo>
                        <a:pt x="2134" y="127"/>
                      </a:lnTo>
                      <a:cubicBezTo>
                        <a:pt x="2134" y="94"/>
                        <a:pt x="2107" y="67"/>
                        <a:pt x="2074" y="67"/>
                      </a:cubicBezTo>
                      <a:lnTo>
                        <a:pt x="127" y="67"/>
                      </a:lnTo>
                      <a:cubicBezTo>
                        <a:pt x="94" y="67"/>
                        <a:pt x="67" y="94"/>
                        <a:pt x="67" y="127"/>
                      </a:cubicBezTo>
                      <a:lnTo>
                        <a:pt x="67" y="319"/>
                      </a:lnTo>
                      <a:cubicBezTo>
                        <a:pt x="67" y="353"/>
                        <a:pt x="94" y="380"/>
                        <a:pt x="127" y="380"/>
                      </a:cubicBezTo>
                      <a:lnTo>
                        <a:pt x="1729" y="380"/>
                      </a:lnTo>
                      <a:cubicBezTo>
                        <a:pt x="1748" y="380"/>
                        <a:pt x="1763" y="395"/>
                        <a:pt x="1763" y="413"/>
                      </a:cubicBezTo>
                      <a:cubicBezTo>
                        <a:pt x="1763" y="432"/>
                        <a:pt x="1748" y="447"/>
                        <a:pt x="1729" y="447"/>
                      </a:cubicBezTo>
                      <a:lnTo>
                        <a:pt x="127" y="447"/>
                      </a:lnTo>
                      <a:cubicBezTo>
                        <a:pt x="57" y="447"/>
                        <a:pt x="0" y="390"/>
                        <a:pt x="0" y="319"/>
                      </a:cubicBezTo>
                      <a:lnTo>
                        <a:pt x="0" y="127"/>
                      </a:lnTo>
                      <a:cubicBezTo>
                        <a:pt x="0" y="57"/>
                        <a:pt x="57" y="0"/>
                        <a:pt x="127" y="0"/>
                      </a:cubicBezTo>
                      <a:lnTo>
                        <a:pt x="2074" y="0"/>
                      </a:lnTo>
                      <a:cubicBezTo>
                        <a:pt x="2144" y="0"/>
                        <a:pt x="2201" y="57"/>
                        <a:pt x="2201" y="127"/>
                      </a:cubicBezTo>
                      <a:lnTo>
                        <a:pt x="2201" y="319"/>
                      </a:lnTo>
                      <a:cubicBezTo>
                        <a:pt x="2201" y="390"/>
                        <a:pt x="2144" y="447"/>
                        <a:pt x="2074" y="447"/>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87" name="Freeform 241"/>
                <p:cNvSpPr>
                  <a:spLocks/>
                </p:cNvSpPr>
                <p:nvPr/>
              </p:nvSpPr>
              <p:spPr bwMode="auto">
                <a:xfrm>
                  <a:off x="29400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6" y="0"/>
                      </a:lnTo>
                      <a:lnTo>
                        <a:pt x="36"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88" name="Freeform 242"/>
                <p:cNvSpPr>
                  <a:spLocks/>
                </p:cNvSpPr>
                <p:nvPr/>
              </p:nvSpPr>
              <p:spPr bwMode="auto">
                <a:xfrm>
                  <a:off x="30416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89" name="Freeform 243"/>
                <p:cNvSpPr>
                  <a:spLocks/>
                </p:cNvSpPr>
                <p:nvPr/>
              </p:nvSpPr>
              <p:spPr bwMode="auto">
                <a:xfrm>
                  <a:off x="3143250" y="1230313"/>
                  <a:ext cx="68263" cy="50800"/>
                </a:xfrm>
                <a:custGeom>
                  <a:avLst/>
                  <a:gdLst>
                    <a:gd name="T0" fmla="*/ 0 w 160"/>
                    <a:gd name="T1" fmla="*/ 2147483647 h 123"/>
                    <a:gd name="T2" fmla="*/ 0 w 160"/>
                    <a:gd name="T3" fmla="*/ 2147483647 h 123"/>
                    <a:gd name="T4" fmla="*/ 2147483647 w 160"/>
                    <a:gd name="T5" fmla="*/ 2147483647 h 123"/>
                    <a:gd name="T6" fmla="*/ 2147483647 w 160"/>
                    <a:gd name="T7" fmla="*/ 2147483647 h 123"/>
                    <a:gd name="T8" fmla="*/ 2147483647 w 160"/>
                    <a:gd name="T9" fmla="*/ 2147483647 h 123"/>
                    <a:gd name="T10" fmla="*/ 2147483647 w 160"/>
                    <a:gd name="T11" fmla="*/ 0 h 123"/>
                    <a:gd name="T12" fmla="*/ 2147483647 w 160"/>
                    <a:gd name="T13" fmla="*/ 0 h 123"/>
                    <a:gd name="T14" fmla="*/ 2147483647 w 160"/>
                    <a:gd name="T15" fmla="*/ 2147483647 h 123"/>
                    <a:gd name="T16" fmla="*/ 0 w 160"/>
                    <a:gd name="T17" fmla="*/ 2147483647 h 123"/>
                    <a:gd name="T18" fmla="*/ 0 w 160"/>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23"/>
                    <a:gd name="T32" fmla="*/ 160 w 160"/>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23">
                      <a:moveTo>
                        <a:pt x="0" y="123"/>
                      </a:moveTo>
                      <a:lnTo>
                        <a:pt x="0" y="123"/>
                      </a:lnTo>
                      <a:lnTo>
                        <a:pt x="160" y="123"/>
                      </a:lnTo>
                      <a:lnTo>
                        <a:pt x="160" y="38"/>
                      </a:lnTo>
                      <a:lnTo>
                        <a:pt x="125" y="38"/>
                      </a:lnTo>
                      <a:lnTo>
                        <a:pt x="125"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90" name="Freeform 244"/>
                <p:cNvSpPr>
                  <a:spLocks/>
                </p:cNvSpPr>
                <p:nvPr/>
              </p:nvSpPr>
              <p:spPr bwMode="auto">
                <a:xfrm>
                  <a:off x="32448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91" name="Freeform 245"/>
                <p:cNvSpPr>
                  <a:spLocks/>
                </p:cNvSpPr>
                <p:nvPr/>
              </p:nvSpPr>
              <p:spPr bwMode="auto">
                <a:xfrm>
                  <a:off x="33464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5" y="38"/>
                      </a:lnTo>
                      <a:lnTo>
                        <a:pt x="125"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92" name="Freeform 246"/>
                <p:cNvSpPr>
                  <a:spLocks/>
                </p:cNvSpPr>
                <p:nvPr/>
              </p:nvSpPr>
              <p:spPr bwMode="auto">
                <a:xfrm>
                  <a:off x="3522663" y="1219200"/>
                  <a:ext cx="127000" cy="30163"/>
                </a:xfrm>
                <a:custGeom>
                  <a:avLst/>
                  <a:gdLst>
                    <a:gd name="T0" fmla="*/ 2147483647 w 303"/>
                    <a:gd name="T1" fmla="*/ 2147483647 h 72"/>
                    <a:gd name="T2" fmla="*/ 2147483647 w 303"/>
                    <a:gd name="T3" fmla="*/ 2147483647 h 72"/>
                    <a:gd name="T4" fmla="*/ 0 w 303"/>
                    <a:gd name="T5" fmla="*/ 2147483647 h 72"/>
                    <a:gd name="T6" fmla="*/ 0 w 303"/>
                    <a:gd name="T7" fmla="*/ 0 h 72"/>
                    <a:gd name="T8" fmla="*/ 2147483647 w 303"/>
                    <a:gd name="T9" fmla="*/ 0 h 72"/>
                    <a:gd name="T10" fmla="*/ 2147483647 w 303"/>
                    <a:gd name="T11" fmla="*/ 2147483647 h 72"/>
                    <a:gd name="T12" fmla="*/ 0 60000 65536"/>
                    <a:gd name="T13" fmla="*/ 0 60000 65536"/>
                    <a:gd name="T14" fmla="*/ 0 60000 65536"/>
                    <a:gd name="T15" fmla="*/ 0 60000 65536"/>
                    <a:gd name="T16" fmla="*/ 0 60000 65536"/>
                    <a:gd name="T17" fmla="*/ 0 60000 65536"/>
                    <a:gd name="T18" fmla="*/ 0 w 303"/>
                    <a:gd name="T19" fmla="*/ 0 h 72"/>
                    <a:gd name="T20" fmla="*/ 303 w 30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03" h="72">
                      <a:moveTo>
                        <a:pt x="303" y="72"/>
                      </a:moveTo>
                      <a:lnTo>
                        <a:pt x="303" y="72"/>
                      </a:lnTo>
                      <a:lnTo>
                        <a:pt x="0" y="72"/>
                      </a:lnTo>
                      <a:lnTo>
                        <a:pt x="0" y="0"/>
                      </a:lnTo>
                      <a:lnTo>
                        <a:pt x="303" y="0"/>
                      </a:lnTo>
                      <a:lnTo>
                        <a:pt x="303" y="72"/>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93" name="Freeform 247"/>
                <p:cNvSpPr>
                  <a:spLocks/>
                </p:cNvSpPr>
                <p:nvPr/>
              </p:nvSpPr>
              <p:spPr bwMode="auto">
                <a:xfrm>
                  <a:off x="3544888" y="1311275"/>
                  <a:ext cx="58738"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7"/>
                        <a:pt x="0" y="69"/>
                      </a:cubicBezTo>
                      <a:cubicBezTo>
                        <a:pt x="0" y="31"/>
                        <a:pt x="30" y="0"/>
                        <a:pt x="69" y="0"/>
                      </a:cubicBezTo>
                      <a:cubicBezTo>
                        <a:pt x="107" y="0"/>
                        <a:pt x="139" y="31"/>
                        <a:pt x="139" y="69"/>
                      </a:cubicBezTo>
                      <a:cubicBezTo>
                        <a:pt x="139" y="107"/>
                        <a:pt x="107" y="139"/>
                        <a:pt x="69" y="139"/>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94" name="Freeform 248"/>
                <p:cNvSpPr>
                  <a:spLocks/>
                </p:cNvSpPr>
                <p:nvPr/>
              </p:nvSpPr>
              <p:spPr bwMode="auto">
                <a:xfrm>
                  <a:off x="3633788" y="1311275"/>
                  <a:ext cx="58738" cy="5873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7"/>
                        <a:pt x="0" y="69"/>
                      </a:cubicBezTo>
                      <a:cubicBezTo>
                        <a:pt x="0" y="31"/>
                        <a:pt x="30" y="0"/>
                        <a:pt x="69" y="0"/>
                      </a:cubicBezTo>
                      <a:cubicBezTo>
                        <a:pt x="107" y="0"/>
                        <a:pt x="138" y="31"/>
                        <a:pt x="138" y="69"/>
                      </a:cubicBezTo>
                      <a:cubicBezTo>
                        <a:pt x="138" y="107"/>
                        <a:pt x="107" y="139"/>
                        <a:pt x="69" y="139"/>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95" name="Freeform 249"/>
                <p:cNvSpPr>
                  <a:spLocks/>
                </p:cNvSpPr>
                <p:nvPr/>
              </p:nvSpPr>
              <p:spPr bwMode="auto">
                <a:xfrm>
                  <a:off x="3522663" y="1260475"/>
                  <a:ext cx="31750"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96" name="Freeform 250"/>
                <p:cNvSpPr>
                  <a:spLocks/>
                </p:cNvSpPr>
                <p:nvPr/>
              </p:nvSpPr>
              <p:spPr bwMode="auto">
                <a:xfrm>
                  <a:off x="3571875"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97" name="Freeform 251"/>
                <p:cNvSpPr>
                  <a:spLocks/>
                </p:cNvSpPr>
                <p:nvPr/>
              </p:nvSpPr>
              <p:spPr bwMode="auto">
                <a:xfrm>
                  <a:off x="3619500"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grpSp>
          <p:cxnSp>
            <p:nvCxnSpPr>
              <p:cNvPr id="76" name="直接连接符 75"/>
              <p:cNvCxnSpPr/>
              <p:nvPr/>
            </p:nvCxnSpPr>
            <p:spPr>
              <a:xfrm flipH="1">
                <a:off x="726327" y="2637878"/>
                <a:ext cx="5059120" cy="0"/>
              </a:xfrm>
              <a:prstGeom prst="line">
                <a:avLst/>
              </a:prstGeom>
              <a:noFill/>
              <a:ln w="9525" cap="flat" cmpd="sng" algn="ctr">
                <a:solidFill>
                  <a:schemeClr val="tx2"/>
                </a:solidFill>
                <a:prstDash val="dashDot"/>
              </a:ln>
              <a:effectLst/>
            </p:spPr>
          </p:cxnSp>
          <p:cxnSp>
            <p:nvCxnSpPr>
              <p:cNvPr id="77" name="直接连接符 76"/>
              <p:cNvCxnSpPr/>
              <p:nvPr/>
            </p:nvCxnSpPr>
            <p:spPr bwMode="auto">
              <a:xfrm>
                <a:off x="3100295" y="3825408"/>
                <a:ext cx="425737" cy="769372"/>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直接连接符 77"/>
              <p:cNvCxnSpPr/>
              <p:nvPr/>
            </p:nvCxnSpPr>
            <p:spPr bwMode="auto">
              <a:xfrm flipH="1">
                <a:off x="2677921" y="3826815"/>
                <a:ext cx="2595" cy="754523"/>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直接连接符 78"/>
              <p:cNvCxnSpPr/>
              <p:nvPr/>
            </p:nvCxnSpPr>
            <p:spPr bwMode="auto">
              <a:xfrm>
                <a:off x="2684249" y="3822246"/>
                <a:ext cx="413132" cy="762701"/>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直接连接符 79"/>
              <p:cNvCxnSpPr/>
              <p:nvPr/>
            </p:nvCxnSpPr>
            <p:spPr bwMode="auto">
              <a:xfrm flipV="1">
                <a:off x="3110418" y="3827398"/>
                <a:ext cx="415334" cy="752185"/>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直接连接符 80"/>
              <p:cNvCxnSpPr/>
              <p:nvPr/>
            </p:nvCxnSpPr>
            <p:spPr bwMode="auto">
              <a:xfrm flipH="1">
                <a:off x="2677922" y="3822246"/>
                <a:ext cx="428538" cy="753664"/>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直接连接符 81"/>
              <p:cNvCxnSpPr/>
              <p:nvPr/>
            </p:nvCxnSpPr>
            <p:spPr bwMode="auto">
              <a:xfrm flipH="1">
                <a:off x="2680836" y="3834354"/>
                <a:ext cx="837279" cy="745553"/>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直接连接符 82"/>
              <p:cNvCxnSpPr/>
              <p:nvPr/>
            </p:nvCxnSpPr>
            <p:spPr bwMode="auto">
              <a:xfrm flipH="1">
                <a:off x="3097381" y="3824264"/>
                <a:ext cx="5121" cy="769722"/>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直接连接符 83"/>
              <p:cNvCxnSpPr/>
              <p:nvPr/>
            </p:nvCxnSpPr>
            <p:spPr bwMode="auto">
              <a:xfrm flipH="1">
                <a:off x="3523930" y="3826282"/>
                <a:ext cx="7380" cy="758666"/>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5" name="组合 695"/>
              <p:cNvGrpSpPr/>
              <p:nvPr/>
            </p:nvGrpSpPr>
            <p:grpSpPr>
              <a:xfrm>
                <a:off x="2610127" y="3476980"/>
                <a:ext cx="170815" cy="362386"/>
                <a:chOff x="4773279" y="2637706"/>
                <a:chExt cx="1407474" cy="1638781"/>
              </a:xfrm>
              <a:solidFill>
                <a:schemeClr val="tx2"/>
              </a:solidFill>
            </p:grpSpPr>
            <p:grpSp>
              <p:nvGrpSpPr>
                <p:cNvPr id="522" name="组合 8"/>
                <p:cNvGrpSpPr/>
                <p:nvPr/>
              </p:nvGrpSpPr>
              <p:grpSpPr>
                <a:xfrm>
                  <a:off x="4773279" y="2637706"/>
                  <a:ext cx="1407474" cy="1638781"/>
                  <a:chOff x="4773279" y="2583101"/>
                  <a:chExt cx="1407474" cy="1638781"/>
                </a:xfrm>
                <a:grpFill/>
              </p:grpSpPr>
              <p:sp>
                <p:nvSpPr>
                  <p:cNvPr id="524" name="Freeform 273"/>
                  <p:cNvSpPr>
                    <a:spLocks/>
                  </p:cNvSpPr>
                  <p:nvPr/>
                </p:nvSpPr>
                <p:spPr bwMode="auto">
                  <a:xfrm>
                    <a:off x="5733988" y="4088910"/>
                    <a:ext cx="120928" cy="132972"/>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8" y="0"/>
                          <a:pt x="139" y="31"/>
                          <a:pt x="139" y="69"/>
                        </a:cubicBezTo>
                        <a:cubicBezTo>
                          <a:pt x="139" y="107"/>
                          <a:pt x="108" y="139"/>
                          <a:pt x="69" y="139"/>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25" name="Freeform 274"/>
                  <p:cNvSpPr>
                    <a:spLocks/>
                  </p:cNvSpPr>
                  <p:nvPr/>
                </p:nvSpPr>
                <p:spPr bwMode="auto">
                  <a:xfrm>
                    <a:off x="5922099" y="4088910"/>
                    <a:ext cx="124289" cy="132972"/>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26" name="Freeform 275"/>
                  <p:cNvSpPr>
                    <a:spLocks/>
                  </p:cNvSpPr>
                  <p:nvPr/>
                </p:nvSpPr>
                <p:spPr bwMode="auto">
                  <a:xfrm>
                    <a:off x="4773279" y="2583101"/>
                    <a:ext cx="1407474" cy="323444"/>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4"/>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4"/>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27" name="Freeform 276"/>
                  <p:cNvSpPr>
                    <a:spLocks/>
                  </p:cNvSpPr>
                  <p:nvPr/>
                </p:nvSpPr>
                <p:spPr bwMode="auto">
                  <a:xfrm>
                    <a:off x="4917720" y="2694508"/>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90" y="28"/>
                        </a:lnTo>
                        <a:lnTo>
                          <a:pt x="90" y="0"/>
                        </a:lnTo>
                        <a:lnTo>
                          <a:pt x="26" y="0"/>
                        </a:lnTo>
                        <a:lnTo>
                          <a:pt x="26"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28" name="Freeform 277"/>
                  <p:cNvSpPr>
                    <a:spLocks/>
                  </p:cNvSpPr>
                  <p:nvPr/>
                </p:nvSpPr>
                <p:spPr bwMode="auto">
                  <a:xfrm>
                    <a:off x="5068882" y="2694508"/>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29" name="Freeform 278"/>
                  <p:cNvSpPr>
                    <a:spLocks/>
                  </p:cNvSpPr>
                  <p:nvPr/>
                </p:nvSpPr>
                <p:spPr bwMode="auto">
                  <a:xfrm>
                    <a:off x="5220041" y="2694508"/>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30" name="Freeform 279"/>
                  <p:cNvSpPr>
                    <a:spLocks/>
                  </p:cNvSpPr>
                  <p:nvPr/>
                </p:nvSpPr>
                <p:spPr bwMode="auto">
                  <a:xfrm>
                    <a:off x="5374561" y="2694508"/>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31" name="Freeform 280"/>
                  <p:cNvSpPr>
                    <a:spLocks/>
                  </p:cNvSpPr>
                  <p:nvPr/>
                </p:nvSpPr>
                <p:spPr bwMode="auto">
                  <a:xfrm>
                    <a:off x="5525723" y="2694508"/>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32" name="Freeform 281"/>
                  <p:cNvSpPr>
                    <a:spLocks/>
                  </p:cNvSpPr>
                  <p:nvPr/>
                </p:nvSpPr>
                <p:spPr bwMode="auto">
                  <a:xfrm>
                    <a:off x="5794453" y="2676540"/>
                    <a:ext cx="188111" cy="50313"/>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33" name="Freeform 282"/>
                  <p:cNvSpPr>
                    <a:spLocks/>
                  </p:cNvSpPr>
                  <p:nvPr/>
                </p:nvSpPr>
                <p:spPr bwMode="auto">
                  <a:xfrm>
                    <a:off x="5794453" y="2744822"/>
                    <a:ext cx="43670"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34" name="Freeform 283"/>
                  <p:cNvSpPr>
                    <a:spLocks/>
                  </p:cNvSpPr>
                  <p:nvPr/>
                </p:nvSpPr>
                <p:spPr bwMode="auto">
                  <a:xfrm>
                    <a:off x="5864993" y="2744822"/>
                    <a:ext cx="47028"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35" name="Freeform 284"/>
                  <p:cNvSpPr>
                    <a:spLocks/>
                  </p:cNvSpPr>
                  <p:nvPr/>
                </p:nvSpPr>
                <p:spPr bwMode="auto">
                  <a:xfrm>
                    <a:off x="5938894" y="2744822"/>
                    <a:ext cx="43670"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36" name="Freeform 285"/>
                  <p:cNvSpPr>
                    <a:spLocks/>
                  </p:cNvSpPr>
                  <p:nvPr/>
                </p:nvSpPr>
                <p:spPr bwMode="auto">
                  <a:xfrm>
                    <a:off x="4773279" y="2841856"/>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37" name="Freeform 286"/>
                  <p:cNvSpPr>
                    <a:spLocks/>
                  </p:cNvSpPr>
                  <p:nvPr/>
                </p:nvSpPr>
                <p:spPr bwMode="auto">
                  <a:xfrm>
                    <a:off x="4917720" y="2949670"/>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90" y="28"/>
                        </a:lnTo>
                        <a:lnTo>
                          <a:pt x="90" y="0"/>
                        </a:lnTo>
                        <a:lnTo>
                          <a:pt x="26" y="0"/>
                        </a:lnTo>
                        <a:lnTo>
                          <a:pt x="26"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38" name="Freeform 287"/>
                  <p:cNvSpPr>
                    <a:spLocks/>
                  </p:cNvSpPr>
                  <p:nvPr/>
                </p:nvSpPr>
                <p:spPr bwMode="auto">
                  <a:xfrm>
                    <a:off x="5068882" y="2949670"/>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39" name="Freeform 288"/>
                  <p:cNvSpPr>
                    <a:spLocks/>
                  </p:cNvSpPr>
                  <p:nvPr/>
                </p:nvSpPr>
                <p:spPr bwMode="auto">
                  <a:xfrm>
                    <a:off x="5220041" y="2949670"/>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40" name="Freeform 289"/>
                  <p:cNvSpPr>
                    <a:spLocks/>
                  </p:cNvSpPr>
                  <p:nvPr/>
                </p:nvSpPr>
                <p:spPr bwMode="auto">
                  <a:xfrm>
                    <a:off x="5374561" y="2949670"/>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41" name="Freeform 290"/>
                  <p:cNvSpPr>
                    <a:spLocks/>
                  </p:cNvSpPr>
                  <p:nvPr/>
                </p:nvSpPr>
                <p:spPr bwMode="auto">
                  <a:xfrm>
                    <a:off x="5525723" y="2949670"/>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42" name="Freeform 291"/>
                  <p:cNvSpPr>
                    <a:spLocks/>
                  </p:cNvSpPr>
                  <p:nvPr/>
                </p:nvSpPr>
                <p:spPr bwMode="auto">
                  <a:xfrm>
                    <a:off x="5794453" y="2935295"/>
                    <a:ext cx="188111" cy="46721"/>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43" name="Freeform 292"/>
                  <p:cNvSpPr>
                    <a:spLocks/>
                  </p:cNvSpPr>
                  <p:nvPr/>
                </p:nvSpPr>
                <p:spPr bwMode="auto">
                  <a:xfrm>
                    <a:off x="5794453" y="2999984"/>
                    <a:ext cx="43670"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44" name="Freeform 293"/>
                  <p:cNvSpPr>
                    <a:spLocks/>
                  </p:cNvSpPr>
                  <p:nvPr/>
                </p:nvSpPr>
                <p:spPr bwMode="auto">
                  <a:xfrm>
                    <a:off x="5864993" y="2999984"/>
                    <a:ext cx="47028"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45" name="Freeform 294"/>
                  <p:cNvSpPr>
                    <a:spLocks/>
                  </p:cNvSpPr>
                  <p:nvPr/>
                </p:nvSpPr>
                <p:spPr bwMode="auto">
                  <a:xfrm>
                    <a:off x="5938894" y="2999984"/>
                    <a:ext cx="43670"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46" name="Freeform 295"/>
                  <p:cNvSpPr>
                    <a:spLocks/>
                  </p:cNvSpPr>
                  <p:nvPr/>
                </p:nvSpPr>
                <p:spPr bwMode="auto">
                  <a:xfrm>
                    <a:off x="4773279" y="3097016"/>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47" name="Freeform 296"/>
                  <p:cNvSpPr>
                    <a:spLocks/>
                  </p:cNvSpPr>
                  <p:nvPr/>
                </p:nvSpPr>
                <p:spPr bwMode="auto">
                  <a:xfrm>
                    <a:off x="4917720" y="3208425"/>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90" y="28"/>
                        </a:lnTo>
                        <a:lnTo>
                          <a:pt x="90" y="0"/>
                        </a:lnTo>
                        <a:lnTo>
                          <a:pt x="26" y="0"/>
                        </a:lnTo>
                        <a:lnTo>
                          <a:pt x="26"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48" name="Freeform 297"/>
                  <p:cNvSpPr>
                    <a:spLocks/>
                  </p:cNvSpPr>
                  <p:nvPr/>
                </p:nvSpPr>
                <p:spPr bwMode="auto">
                  <a:xfrm>
                    <a:off x="5068882" y="3208425"/>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49" name="Freeform 298"/>
                  <p:cNvSpPr>
                    <a:spLocks/>
                  </p:cNvSpPr>
                  <p:nvPr/>
                </p:nvSpPr>
                <p:spPr bwMode="auto">
                  <a:xfrm>
                    <a:off x="5220041" y="3208425"/>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50" name="Freeform 299"/>
                  <p:cNvSpPr>
                    <a:spLocks/>
                  </p:cNvSpPr>
                  <p:nvPr/>
                </p:nvSpPr>
                <p:spPr bwMode="auto">
                  <a:xfrm>
                    <a:off x="5374561" y="3208425"/>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51" name="Freeform 300"/>
                  <p:cNvSpPr>
                    <a:spLocks/>
                  </p:cNvSpPr>
                  <p:nvPr/>
                </p:nvSpPr>
                <p:spPr bwMode="auto">
                  <a:xfrm>
                    <a:off x="5525723" y="3208425"/>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52" name="Freeform 301"/>
                  <p:cNvSpPr>
                    <a:spLocks/>
                  </p:cNvSpPr>
                  <p:nvPr/>
                </p:nvSpPr>
                <p:spPr bwMode="auto">
                  <a:xfrm>
                    <a:off x="5794453" y="3190455"/>
                    <a:ext cx="188111" cy="50313"/>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53" name="Freeform 302"/>
                  <p:cNvSpPr>
                    <a:spLocks/>
                  </p:cNvSpPr>
                  <p:nvPr/>
                </p:nvSpPr>
                <p:spPr bwMode="auto">
                  <a:xfrm>
                    <a:off x="5794453" y="3258739"/>
                    <a:ext cx="43670" cy="46721"/>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54" name="Freeform 303"/>
                  <p:cNvSpPr>
                    <a:spLocks/>
                  </p:cNvSpPr>
                  <p:nvPr/>
                </p:nvSpPr>
                <p:spPr bwMode="auto">
                  <a:xfrm>
                    <a:off x="5864993" y="3258739"/>
                    <a:ext cx="47028" cy="46721"/>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55" name="Freeform 304"/>
                  <p:cNvSpPr>
                    <a:spLocks/>
                  </p:cNvSpPr>
                  <p:nvPr/>
                </p:nvSpPr>
                <p:spPr bwMode="auto">
                  <a:xfrm>
                    <a:off x="5938894" y="3258739"/>
                    <a:ext cx="43670" cy="46721"/>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56" name="Freeform 305"/>
                  <p:cNvSpPr>
                    <a:spLocks/>
                  </p:cNvSpPr>
                  <p:nvPr/>
                </p:nvSpPr>
                <p:spPr bwMode="auto">
                  <a:xfrm>
                    <a:off x="4773279" y="3355771"/>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57" name="Freeform 306"/>
                  <p:cNvSpPr>
                    <a:spLocks/>
                  </p:cNvSpPr>
                  <p:nvPr/>
                </p:nvSpPr>
                <p:spPr bwMode="auto">
                  <a:xfrm>
                    <a:off x="4917720" y="3463585"/>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90" y="27"/>
                        </a:lnTo>
                        <a:lnTo>
                          <a:pt x="90" y="0"/>
                        </a:lnTo>
                        <a:lnTo>
                          <a:pt x="26" y="0"/>
                        </a:lnTo>
                        <a:lnTo>
                          <a:pt x="26"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58" name="Freeform 307"/>
                  <p:cNvSpPr>
                    <a:spLocks/>
                  </p:cNvSpPr>
                  <p:nvPr/>
                </p:nvSpPr>
                <p:spPr bwMode="auto">
                  <a:xfrm>
                    <a:off x="5068882" y="3463585"/>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59" name="Freeform 308"/>
                  <p:cNvSpPr>
                    <a:spLocks/>
                  </p:cNvSpPr>
                  <p:nvPr/>
                </p:nvSpPr>
                <p:spPr bwMode="auto">
                  <a:xfrm>
                    <a:off x="5220041" y="3463585"/>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60" name="Freeform 309"/>
                  <p:cNvSpPr>
                    <a:spLocks/>
                  </p:cNvSpPr>
                  <p:nvPr/>
                </p:nvSpPr>
                <p:spPr bwMode="auto">
                  <a:xfrm>
                    <a:off x="5374561" y="3463585"/>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61" name="Freeform 310"/>
                  <p:cNvSpPr>
                    <a:spLocks/>
                  </p:cNvSpPr>
                  <p:nvPr/>
                </p:nvSpPr>
                <p:spPr bwMode="auto">
                  <a:xfrm>
                    <a:off x="5525723" y="3463585"/>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62" name="Freeform 311"/>
                  <p:cNvSpPr>
                    <a:spLocks/>
                  </p:cNvSpPr>
                  <p:nvPr/>
                </p:nvSpPr>
                <p:spPr bwMode="auto">
                  <a:xfrm>
                    <a:off x="5794453" y="3449210"/>
                    <a:ext cx="188111" cy="46721"/>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63" name="Freeform 312"/>
                  <p:cNvSpPr>
                    <a:spLocks/>
                  </p:cNvSpPr>
                  <p:nvPr/>
                </p:nvSpPr>
                <p:spPr bwMode="auto">
                  <a:xfrm>
                    <a:off x="5794453" y="3513899"/>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64" name="Freeform 313"/>
                  <p:cNvSpPr>
                    <a:spLocks/>
                  </p:cNvSpPr>
                  <p:nvPr/>
                </p:nvSpPr>
                <p:spPr bwMode="auto">
                  <a:xfrm>
                    <a:off x="5864993" y="3513899"/>
                    <a:ext cx="47028"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65" name="Freeform 314"/>
                  <p:cNvSpPr>
                    <a:spLocks/>
                  </p:cNvSpPr>
                  <p:nvPr/>
                </p:nvSpPr>
                <p:spPr bwMode="auto">
                  <a:xfrm>
                    <a:off x="5938894" y="3513899"/>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66" name="Freeform 315"/>
                  <p:cNvSpPr>
                    <a:spLocks/>
                  </p:cNvSpPr>
                  <p:nvPr/>
                </p:nvSpPr>
                <p:spPr bwMode="auto">
                  <a:xfrm>
                    <a:off x="4773279" y="3610933"/>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67" name="Freeform 316"/>
                  <p:cNvSpPr>
                    <a:spLocks/>
                  </p:cNvSpPr>
                  <p:nvPr/>
                </p:nvSpPr>
                <p:spPr bwMode="auto">
                  <a:xfrm>
                    <a:off x="4917720" y="3718747"/>
                    <a:ext cx="100774" cy="86252"/>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90" y="27"/>
                        </a:lnTo>
                        <a:lnTo>
                          <a:pt x="90" y="0"/>
                        </a:lnTo>
                        <a:lnTo>
                          <a:pt x="26" y="0"/>
                        </a:lnTo>
                        <a:lnTo>
                          <a:pt x="26"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68" name="Freeform 317"/>
                  <p:cNvSpPr>
                    <a:spLocks/>
                  </p:cNvSpPr>
                  <p:nvPr/>
                </p:nvSpPr>
                <p:spPr bwMode="auto">
                  <a:xfrm>
                    <a:off x="5068882" y="3718747"/>
                    <a:ext cx="100774" cy="86252"/>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69" name="Freeform 318"/>
                  <p:cNvSpPr>
                    <a:spLocks/>
                  </p:cNvSpPr>
                  <p:nvPr/>
                </p:nvSpPr>
                <p:spPr bwMode="auto">
                  <a:xfrm>
                    <a:off x="5220041" y="3718747"/>
                    <a:ext cx="104134" cy="86252"/>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70" name="Freeform 319"/>
                  <p:cNvSpPr>
                    <a:spLocks/>
                  </p:cNvSpPr>
                  <p:nvPr/>
                </p:nvSpPr>
                <p:spPr bwMode="auto">
                  <a:xfrm>
                    <a:off x="5374561" y="3718747"/>
                    <a:ext cx="100774" cy="86252"/>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71" name="Freeform 320"/>
                  <p:cNvSpPr>
                    <a:spLocks/>
                  </p:cNvSpPr>
                  <p:nvPr/>
                </p:nvSpPr>
                <p:spPr bwMode="auto">
                  <a:xfrm>
                    <a:off x="5525723" y="3718747"/>
                    <a:ext cx="100774" cy="86252"/>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72" name="Freeform 321"/>
                  <p:cNvSpPr>
                    <a:spLocks/>
                  </p:cNvSpPr>
                  <p:nvPr/>
                </p:nvSpPr>
                <p:spPr bwMode="auto">
                  <a:xfrm>
                    <a:off x="5794453" y="3704372"/>
                    <a:ext cx="188111" cy="50313"/>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73" name="Freeform 322"/>
                  <p:cNvSpPr>
                    <a:spLocks/>
                  </p:cNvSpPr>
                  <p:nvPr/>
                </p:nvSpPr>
                <p:spPr bwMode="auto">
                  <a:xfrm>
                    <a:off x="5794453" y="3769061"/>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74" name="Freeform 323"/>
                  <p:cNvSpPr>
                    <a:spLocks/>
                  </p:cNvSpPr>
                  <p:nvPr/>
                </p:nvSpPr>
                <p:spPr bwMode="auto">
                  <a:xfrm>
                    <a:off x="5864993" y="3769061"/>
                    <a:ext cx="47028"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75" name="Freeform 324"/>
                  <p:cNvSpPr>
                    <a:spLocks/>
                  </p:cNvSpPr>
                  <p:nvPr/>
                </p:nvSpPr>
                <p:spPr bwMode="auto">
                  <a:xfrm>
                    <a:off x="5938894" y="3769061"/>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76" name="Freeform 325"/>
                  <p:cNvSpPr>
                    <a:spLocks/>
                  </p:cNvSpPr>
                  <p:nvPr/>
                </p:nvSpPr>
                <p:spPr bwMode="auto">
                  <a:xfrm>
                    <a:off x="4773279" y="3866093"/>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149" y="270"/>
                        </a:lnTo>
                        <a:cubicBezTo>
                          <a:pt x="1168" y="270"/>
                          <a:pt x="1183" y="285"/>
                          <a:pt x="1183" y="303"/>
                        </a:cubicBezTo>
                        <a:cubicBezTo>
                          <a:pt x="1183" y="322"/>
                          <a:pt x="1168" y="337"/>
                          <a:pt x="114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77" name="Freeform 326"/>
                  <p:cNvSpPr>
                    <a:spLocks/>
                  </p:cNvSpPr>
                  <p:nvPr/>
                </p:nvSpPr>
                <p:spPr bwMode="auto">
                  <a:xfrm>
                    <a:off x="4917720" y="3977502"/>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90" y="27"/>
                        </a:lnTo>
                        <a:lnTo>
                          <a:pt x="90" y="0"/>
                        </a:lnTo>
                        <a:lnTo>
                          <a:pt x="26" y="0"/>
                        </a:lnTo>
                        <a:lnTo>
                          <a:pt x="26"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78" name="Freeform 327"/>
                  <p:cNvSpPr>
                    <a:spLocks/>
                  </p:cNvSpPr>
                  <p:nvPr/>
                </p:nvSpPr>
                <p:spPr bwMode="auto">
                  <a:xfrm>
                    <a:off x="5068882" y="3977502"/>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79" name="Freeform 328"/>
                  <p:cNvSpPr>
                    <a:spLocks/>
                  </p:cNvSpPr>
                  <p:nvPr/>
                </p:nvSpPr>
                <p:spPr bwMode="auto">
                  <a:xfrm>
                    <a:off x="5220041" y="3977502"/>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80" name="Freeform 329"/>
                  <p:cNvSpPr>
                    <a:spLocks/>
                  </p:cNvSpPr>
                  <p:nvPr/>
                </p:nvSpPr>
                <p:spPr bwMode="auto">
                  <a:xfrm>
                    <a:off x="5374561" y="3977502"/>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81" name="Freeform 330"/>
                  <p:cNvSpPr>
                    <a:spLocks/>
                  </p:cNvSpPr>
                  <p:nvPr/>
                </p:nvSpPr>
                <p:spPr bwMode="auto">
                  <a:xfrm>
                    <a:off x="5525723" y="3977502"/>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82" name="Freeform 331"/>
                  <p:cNvSpPr>
                    <a:spLocks/>
                  </p:cNvSpPr>
                  <p:nvPr/>
                </p:nvSpPr>
                <p:spPr bwMode="auto">
                  <a:xfrm>
                    <a:off x="5794453" y="3959532"/>
                    <a:ext cx="188111" cy="50313"/>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83" name="Freeform 332"/>
                  <p:cNvSpPr>
                    <a:spLocks/>
                  </p:cNvSpPr>
                  <p:nvPr/>
                </p:nvSpPr>
                <p:spPr bwMode="auto">
                  <a:xfrm>
                    <a:off x="5794453" y="4027816"/>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84" name="Freeform 333"/>
                  <p:cNvSpPr>
                    <a:spLocks/>
                  </p:cNvSpPr>
                  <p:nvPr/>
                </p:nvSpPr>
                <p:spPr bwMode="auto">
                  <a:xfrm>
                    <a:off x="5864993" y="4027816"/>
                    <a:ext cx="47028"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85" name="Freeform 334"/>
                  <p:cNvSpPr>
                    <a:spLocks/>
                  </p:cNvSpPr>
                  <p:nvPr/>
                </p:nvSpPr>
                <p:spPr bwMode="auto">
                  <a:xfrm>
                    <a:off x="5938894" y="4027816"/>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grpSp>
            <p:sp>
              <p:nvSpPr>
                <p:cNvPr id="523" name="椭圆 522"/>
                <p:cNvSpPr>
                  <a:spLocks noChangeAspect="1"/>
                </p:cNvSpPr>
                <p:nvPr/>
              </p:nvSpPr>
              <p:spPr>
                <a:xfrm>
                  <a:off x="5441016" y="4221882"/>
                  <a:ext cx="18000" cy="18000"/>
                </a:xfrm>
                <a:prstGeom prst="ellipse">
                  <a:avLst/>
                </a:prstGeom>
                <a:grpFill/>
                <a:ln w="12700" cap="flat" cmpd="sng" algn="ctr">
                  <a:noFill/>
                  <a:prstDash val="solid"/>
                </a:ln>
                <a:effectLst/>
              </p:spPr>
              <p:txBody>
                <a:bodyPr rtlCol="0" anchor="ctr"/>
                <a:lstStyle/>
                <a:p>
                  <a:pPr marL="0" marR="0" lvl="0" indent="0" algn="ctr"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华文细黑" panose="02010600040101010101" pitchFamily="2" charset="-122"/>
                    <a:ea typeface="华文细黑" panose="02010600040101010101" pitchFamily="2" charset="-122"/>
                  </a:endParaRPr>
                </a:p>
              </p:txBody>
            </p:sp>
          </p:grpSp>
          <p:grpSp>
            <p:nvGrpSpPr>
              <p:cNvPr id="86" name="组合 842"/>
              <p:cNvGrpSpPr/>
              <p:nvPr/>
            </p:nvGrpSpPr>
            <p:grpSpPr>
              <a:xfrm>
                <a:off x="3006672" y="3476980"/>
                <a:ext cx="170815" cy="362386"/>
                <a:chOff x="4773279" y="2637706"/>
                <a:chExt cx="1407474" cy="1638781"/>
              </a:xfrm>
              <a:solidFill>
                <a:schemeClr val="tx2"/>
              </a:solidFill>
            </p:grpSpPr>
            <p:grpSp>
              <p:nvGrpSpPr>
                <p:cNvPr id="458" name="组合 8"/>
                <p:cNvGrpSpPr/>
                <p:nvPr/>
              </p:nvGrpSpPr>
              <p:grpSpPr>
                <a:xfrm>
                  <a:off x="4773279" y="2637706"/>
                  <a:ext cx="1407474" cy="1638781"/>
                  <a:chOff x="4773279" y="2583101"/>
                  <a:chExt cx="1407474" cy="1638781"/>
                </a:xfrm>
                <a:grpFill/>
              </p:grpSpPr>
              <p:sp>
                <p:nvSpPr>
                  <p:cNvPr id="460" name="Freeform 273"/>
                  <p:cNvSpPr>
                    <a:spLocks/>
                  </p:cNvSpPr>
                  <p:nvPr/>
                </p:nvSpPr>
                <p:spPr bwMode="auto">
                  <a:xfrm>
                    <a:off x="5733988" y="4088910"/>
                    <a:ext cx="120928" cy="132972"/>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8" y="0"/>
                          <a:pt x="139" y="31"/>
                          <a:pt x="139" y="69"/>
                        </a:cubicBezTo>
                        <a:cubicBezTo>
                          <a:pt x="139" y="107"/>
                          <a:pt x="108" y="139"/>
                          <a:pt x="69" y="139"/>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61" name="Freeform 274"/>
                  <p:cNvSpPr>
                    <a:spLocks/>
                  </p:cNvSpPr>
                  <p:nvPr/>
                </p:nvSpPr>
                <p:spPr bwMode="auto">
                  <a:xfrm>
                    <a:off x="5922099" y="4088910"/>
                    <a:ext cx="124289" cy="132972"/>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62" name="Freeform 275"/>
                  <p:cNvSpPr>
                    <a:spLocks/>
                  </p:cNvSpPr>
                  <p:nvPr/>
                </p:nvSpPr>
                <p:spPr bwMode="auto">
                  <a:xfrm>
                    <a:off x="4773279" y="2583101"/>
                    <a:ext cx="1407474" cy="323444"/>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4"/>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4"/>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63" name="Freeform 276"/>
                  <p:cNvSpPr>
                    <a:spLocks/>
                  </p:cNvSpPr>
                  <p:nvPr/>
                </p:nvSpPr>
                <p:spPr bwMode="auto">
                  <a:xfrm>
                    <a:off x="4917720" y="2694508"/>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90" y="28"/>
                        </a:lnTo>
                        <a:lnTo>
                          <a:pt x="90" y="0"/>
                        </a:lnTo>
                        <a:lnTo>
                          <a:pt x="26" y="0"/>
                        </a:lnTo>
                        <a:lnTo>
                          <a:pt x="26"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64" name="Freeform 277"/>
                  <p:cNvSpPr>
                    <a:spLocks/>
                  </p:cNvSpPr>
                  <p:nvPr/>
                </p:nvSpPr>
                <p:spPr bwMode="auto">
                  <a:xfrm>
                    <a:off x="5068882" y="2694508"/>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65" name="Freeform 278"/>
                  <p:cNvSpPr>
                    <a:spLocks/>
                  </p:cNvSpPr>
                  <p:nvPr/>
                </p:nvSpPr>
                <p:spPr bwMode="auto">
                  <a:xfrm>
                    <a:off x="5220041" y="2694508"/>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66" name="Freeform 279"/>
                  <p:cNvSpPr>
                    <a:spLocks/>
                  </p:cNvSpPr>
                  <p:nvPr/>
                </p:nvSpPr>
                <p:spPr bwMode="auto">
                  <a:xfrm>
                    <a:off x="5374561" y="2694508"/>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67" name="Freeform 280"/>
                  <p:cNvSpPr>
                    <a:spLocks/>
                  </p:cNvSpPr>
                  <p:nvPr/>
                </p:nvSpPr>
                <p:spPr bwMode="auto">
                  <a:xfrm>
                    <a:off x="5525723" y="2694508"/>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68" name="Freeform 281"/>
                  <p:cNvSpPr>
                    <a:spLocks/>
                  </p:cNvSpPr>
                  <p:nvPr/>
                </p:nvSpPr>
                <p:spPr bwMode="auto">
                  <a:xfrm>
                    <a:off x="5794453" y="2676540"/>
                    <a:ext cx="188111" cy="50313"/>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69" name="Freeform 282"/>
                  <p:cNvSpPr>
                    <a:spLocks/>
                  </p:cNvSpPr>
                  <p:nvPr/>
                </p:nvSpPr>
                <p:spPr bwMode="auto">
                  <a:xfrm>
                    <a:off x="5794453" y="2744822"/>
                    <a:ext cx="43670"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70" name="Freeform 283"/>
                  <p:cNvSpPr>
                    <a:spLocks/>
                  </p:cNvSpPr>
                  <p:nvPr/>
                </p:nvSpPr>
                <p:spPr bwMode="auto">
                  <a:xfrm>
                    <a:off x="5864993" y="2744822"/>
                    <a:ext cx="47028"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71" name="Freeform 284"/>
                  <p:cNvSpPr>
                    <a:spLocks/>
                  </p:cNvSpPr>
                  <p:nvPr/>
                </p:nvSpPr>
                <p:spPr bwMode="auto">
                  <a:xfrm>
                    <a:off x="5938894" y="2744822"/>
                    <a:ext cx="43670"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72" name="Freeform 285"/>
                  <p:cNvSpPr>
                    <a:spLocks/>
                  </p:cNvSpPr>
                  <p:nvPr/>
                </p:nvSpPr>
                <p:spPr bwMode="auto">
                  <a:xfrm>
                    <a:off x="4773279" y="2841856"/>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73" name="Freeform 286"/>
                  <p:cNvSpPr>
                    <a:spLocks/>
                  </p:cNvSpPr>
                  <p:nvPr/>
                </p:nvSpPr>
                <p:spPr bwMode="auto">
                  <a:xfrm>
                    <a:off x="4917720" y="2949670"/>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90" y="28"/>
                        </a:lnTo>
                        <a:lnTo>
                          <a:pt x="90" y="0"/>
                        </a:lnTo>
                        <a:lnTo>
                          <a:pt x="26" y="0"/>
                        </a:lnTo>
                        <a:lnTo>
                          <a:pt x="26"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74" name="Freeform 287"/>
                  <p:cNvSpPr>
                    <a:spLocks/>
                  </p:cNvSpPr>
                  <p:nvPr/>
                </p:nvSpPr>
                <p:spPr bwMode="auto">
                  <a:xfrm>
                    <a:off x="5068882" y="2949670"/>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75" name="Freeform 288"/>
                  <p:cNvSpPr>
                    <a:spLocks/>
                  </p:cNvSpPr>
                  <p:nvPr/>
                </p:nvSpPr>
                <p:spPr bwMode="auto">
                  <a:xfrm>
                    <a:off x="5220041" y="2949670"/>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76" name="Freeform 289"/>
                  <p:cNvSpPr>
                    <a:spLocks/>
                  </p:cNvSpPr>
                  <p:nvPr/>
                </p:nvSpPr>
                <p:spPr bwMode="auto">
                  <a:xfrm>
                    <a:off x="5374561" y="2949670"/>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77" name="Freeform 290"/>
                  <p:cNvSpPr>
                    <a:spLocks/>
                  </p:cNvSpPr>
                  <p:nvPr/>
                </p:nvSpPr>
                <p:spPr bwMode="auto">
                  <a:xfrm>
                    <a:off x="5525723" y="2949670"/>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78" name="Freeform 291"/>
                  <p:cNvSpPr>
                    <a:spLocks/>
                  </p:cNvSpPr>
                  <p:nvPr/>
                </p:nvSpPr>
                <p:spPr bwMode="auto">
                  <a:xfrm>
                    <a:off x="5794453" y="2935295"/>
                    <a:ext cx="188111" cy="46721"/>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79" name="Freeform 292"/>
                  <p:cNvSpPr>
                    <a:spLocks/>
                  </p:cNvSpPr>
                  <p:nvPr/>
                </p:nvSpPr>
                <p:spPr bwMode="auto">
                  <a:xfrm>
                    <a:off x="5794453" y="2999984"/>
                    <a:ext cx="43670"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80" name="Freeform 293"/>
                  <p:cNvSpPr>
                    <a:spLocks/>
                  </p:cNvSpPr>
                  <p:nvPr/>
                </p:nvSpPr>
                <p:spPr bwMode="auto">
                  <a:xfrm>
                    <a:off x="5864993" y="2999984"/>
                    <a:ext cx="47028"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81" name="Freeform 294"/>
                  <p:cNvSpPr>
                    <a:spLocks/>
                  </p:cNvSpPr>
                  <p:nvPr/>
                </p:nvSpPr>
                <p:spPr bwMode="auto">
                  <a:xfrm>
                    <a:off x="5938894" y="2999984"/>
                    <a:ext cx="43670"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82" name="Freeform 295"/>
                  <p:cNvSpPr>
                    <a:spLocks/>
                  </p:cNvSpPr>
                  <p:nvPr/>
                </p:nvSpPr>
                <p:spPr bwMode="auto">
                  <a:xfrm>
                    <a:off x="4773279" y="3097016"/>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83" name="Freeform 296"/>
                  <p:cNvSpPr>
                    <a:spLocks/>
                  </p:cNvSpPr>
                  <p:nvPr/>
                </p:nvSpPr>
                <p:spPr bwMode="auto">
                  <a:xfrm>
                    <a:off x="4917720" y="3208425"/>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90" y="28"/>
                        </a:lnTo>
                        <a:lnTo>
                          <a:pt x="90" y="0"/>
                        </a:lnTo>
                        <a:lnTo>
                          <a:pt x="26" y="0"/>
                        </a:lnTo>
                        <a:lnTo>
                          <a:pt x="26"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84" name="Freeform 297"/>
                  <p:cNvSpPr>
                    <a:spLocks/>
                  </p:cNvSpPr>
                  <p:nvPr/>
                </p:nvSpPr>
                <p:spPr bwMode="auto">
                  <a:xfrm>
                    <a:off x="5068882" y="3208425"/>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85" name="Freeform 298"/>
                  <p:cNvSpPr>
                    <a:spLocks/>
                  </p:cNvSpPr>
                  <p:nvPr/>
                </p:nvSpPr>
                <p:spPr bwMode="auto">
                  <a:xfrm>
                    <a:off x="5220041" y="3208425"/>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86" name="Freeform 299"/>
                  <p:cNvSpPr>
                    <a:spLocks/>
                  </p:cNvSpPr>
                  <p:nvPr/>
                </p:nvSpPr>
                <p:spPr bwMode="auto">
                  <a:xfrm>
                    <a:off x="5374561" y="3208425"/>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87" name="Freeform 300"/>
                  <p:cNvSpPr>
                    <a:spLocks/>
                  </p:cNvSpPr>
                  <p:nvPr/>
                </p:nvSpPr>
                <p:spPr bwMode="auto">
                  <a:xfrm>
                    <a:off x="5525723" y="3208425"/>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88" name="Freeform 301"/>
                  <p:cNvSpPr>
                    <a:spLocks/>
                  </p:cNvSpPr>
                  <p:nvPr/>
                </p:nvSpPr>
                <p:spPr bwMode="auto">
                  <a:xfrm>
                    <a:off x="5794453" y="3190455"/>
                    <a:ext cx="188111" cy="50313"/>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89" name="Freeform 302"/>
                  <p:cNvSpPr>
                    <a:spLocks/>
                  </p:cNvSpPr>
                  <p:nvPr/>
                </p:nvSpPr>
                <p:spPr bwMode="auto">
                  <a:xfrm>
                    <a:off x="5794453" y="3258739"/>
                    <a:ext cx="43670" cy="46721"/>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90" name="Freeform 303"/>
                  <p:cNvSpPr>
                    <a:spLocks/>
                  </p:cNvSpPr>
                  <p:nvPr/>
                </p:nvSpPr>
                <p:spPr bwMode="auto">
                  <a:xfrm>
                    <a:off x="5864993" y="3258739"/>
                    <a:ext cx="47028" cy="46721"/>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91" name="Freeform 304"/>
                  <p:cNvSpPr>
                    <a:spLocks/>
                  </p:cNvSpPr>
                  <p:nvPr/>
                </p:nvSpPr>
                <p:spPr bwMode="auto">
                  <a:xfrm>
                    <a:off x="5938894" y="3258739"/>
                    <a:ext cx="43670" cy="46721"/>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92" name="Freeform 305"/>
                  <p:cNvSpPr>
                    <a:spLocks/>
                  </p:cNvSpPr>
                  <p:nvPr/>
                </p:nvSpPr>
                <p:spPr bwMode="auto">
                  <a:xfrm>
                    <a:off x="4773279" y="3355771"/>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93" name="Freeform 306"/>
                  <p:cNvSpPr>
                    <a:spLocks/>
                  </p:cNvSpPr>
                  <p:nvPr/>
                </p:nvSpPr>
                <p:spPr bwMode="auto">
                  <a:xfrm>
                    <a:off x="4917720" y="3463585"/>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90" y="27"/>
                        </a:lnTo>
                        <a:lnTo>
                          <a:pt x="90" y="0"/>
                        </a:lnTo>
                        <a:lnTo>
                          <a:pt x="26" y="0"/>
                        </a:lnTo>
                        <a:lnTo>
                          <a:pt x="26"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94" name="Freeform 307"/>
                  <p:cNvSpPr>
                    <a:spLocks/>
                  </p:cNvSpPr>
                  <p:nvPr/>
                </p:nvSpPr>
                <p:spPr bwMode="auto">
                  <a:xfrm>
                    <a:off x="5068882" y="3463585"/>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95" name="Freeform 308"/>
                  <p:cNvSpPr>
                    <a:spLocks/>
                  </p:cNvSpPr>
                  <p:nvPr/>
                </p:nvSpPr>
                <p:spPr bwMode="auto">
                  <a:xfrm>
                    <a:off x="5220041" y="3463585"/>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96" name="Freeform 309"/>
                  <p:cNvSpPr>
                    <a:spLocks/>
                  </p:cNvSpPr>
                  <p:nvPr/>
                </p:nvSpPr>
                <p:spPr bwMode="auto">
                  <a:xfrm>
                    <a:off x="5374561" y="3463585"/>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97" name="Freeform 310"/>
                  <p:cNvSpPr>
                    <a:spLocks/>
                  </p:cNvSpPr>
                  <p:nvPr/>
                </p:nvSpPr>
                <p:spPr bwMode="auto">
                  <a:xfrm>
                    <a:off x="5525723" y="3463585"/>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98" name="Freeform 311"/>
                  <p:cNvSpPr>
                    <a:spLocks/>
                  </p:cNvSpPr>
                  <p:nvPr/>
                </p:nvSpPr>
                <p:spPr bwMode="auto">
                  <a:xfrm>
                    <a:off x="5794453" y="3449210"/>
                    <a:ext cx="188111" cy="46721"/>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99" name="Freeform 312"/>
                  <p:cNvSpPr>
                    <a:spLocks/>
                  </p:cNvSpPr>
                  <p:nvPr/>
                </p:nvSpPr>
                <p:spPr bwMode="auto">
                  <a:xfrm>
                    <a:off x="5794453" y="3513899"/>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00" name="Freeform 313"/>
                  <p:cNvSpPr>
                    <a:spLocks/>
                  </p:cNvSpPr>
                  <p:nvPr/>
                </p:nvSpPr>
                <p:spPr bwMode="auto">
                  <a:xfrm>
                    <a:off x="5864993" y="3513899"/>
                    <a:ext cx="47028"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01" name="Freeform 314"/>
                  <p:cNvSpPr>
                    <a:spLocks/>
                  </p:cNvSpPr>
                  <p:nvPr/>
                </p:nvSpPr>
                <p:spPr bwMode="auto">
                  <a:xfrm>
                    <a:off x="5938894" y="3513899"/>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02" name="Freeform 315"/>
                  <p:cNvSpPr>
                    <a:spLocks/>
                  </p:cNvSpPr>
                  <p:nvPr/>
                </p:nvSpPr>
                <p:spPr bwMode="auto">
                  <a:xfrm>
                    <a:off x="4773279" y="3610933"/>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03" name="Freeform 316"/>
                  <p:cNvSpPr>
                    <a:spLocks/>
                  </p:cNvSpPr>
                  <p:nvPr/>
                </p:nvSpPr>
                <p:spPr bwMode="auto">
                  <a:xfrm>
                    <a:off x="4917720" y="3718747"/>
                    <a:ext cx="100774" cy="86252"/>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90" y="27"/>
                        </a:lnTo>
                        <a:lnTo>
                          <a:pt x="90" y="0"/>
                        </a:lnTo>
                        <a:lnTo>
                          <a:pt x="26" y="0"/>
                        </a:lnTo>
                        <a:lnTo>
                          <a:pt x="26"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04" name="Freeform 317"/>
                  <p:cNvSpPr>
                    <a:spLocks/>
                  </p:cNvSpPr>
                  <p:nvPr/>
                </p:nvSpPr>
                <p:spPr bwMode="auto">
                  <a:xfrm>
                    <a:off x="5068882" y="3718747"/>
                    <a:ext cx="100774" cy="86252"/>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05" name="Freeform 318"/>
                  <p:cNvSpPr>
                    <a:spLocks/>
                  </p:cNvSpPr>
                  <p:nvPr/>
                </p:nvSpPr>
                <p:spPr bwMode="auto">
                  <a:xfrm>
                    <a:off x="5220041" y="3718747"/>
                    <a:ext cx="104134" cy="86252"/>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06" name="Freeform 319"/>
                  <p:cNvSpPr>
                    <a:spLocks/>
                  </p:cNvSpPr>
                  <p:nvPr/>
                </p:nvSpPr>
                <p:spPr bwMode="auto">
                  <a:xfrm>
                    <a:off x="5374561" y="3718747"/>
                    <a:ext cx="100774" cy="86252"/>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07" name="Freeform 320"/>
                  <p:cNvSpPr>
                    <a:spLocks/>
                  </p:cNvSpPr>
                  <p:nvPr/>
                </p:nvSpPr>
                <p:spPr bwMode="auto">
                  <a:xfrm>
                    <a:off x="5525723" y="3718747"/>
                    <a:ext cx="100774" cy="86252"/>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08" name="Freeform 321"/>
                  <p:cNvSpPr>
                    <a:spLocks/>
                  </p:cNvSpPr>
                  <p:nvPr/>
                </p:nvSpPr>
                <p:spPr bwMode="auto">
                  <a:xfrm>
                    <a:off x="5794453" y="3704372"/>
                    <a:ext cx="188111" cy="50313"/>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09" name="Freeform 322"/>
                  <p:cNvSpPr>
                    <a:spLocks/>
                  </p:cNvSpPr>
                  <p:nvPr/>
                </p:nvSpPr>
                <p:spPr bwMode="auto">
                  <a:xfrm>
                    <a:off x="5794453" y="3769061"/>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10" name="Freeform 323"/>
                  <p:cNvSpPr>
                    <a:spLocks/>
                  </p:cNvSpPr>
                  <p:nvPr/>
                </p:nvSpPr>
                <p:spPr bwMode="auto">
                  <a:xfrm>
                    <a:off x="5864993" y="3769061"/>
                    <a:ext cx="47028"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11" name="Freeform 324"/>
                  <p:cNvSpPr>
                    <a:spLocks/>
                  </p:cNvSpPr>
                  <p:nvPr/>
                </p:nvSpPr>
                <p:spPr bwMode="auto">
                  <a:xfrm>
                    <a:off x="5938894" y="3769061"/>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12" name="Freeform 325"/>
                  <p:cNvSpPr>
                    <a:spLocks/>
                  </p:cNvSpPr>
                  <p:nvPr/>
                </p:nvSpPr>
                <p:spPr bwMode="auto">
                  <a:xfrm>
                    <a:off x="4773279" y="3866093"/>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149" y="270"/>
                        </a:lnTo>
                        <a:cubicBezTo>
                          <a:pt x="1168" y="270"/>
                          <a:pt x="1183" y="285"/>
                          <a:pt x="1183" y="303"/>
                        </a:cubicBezTo>
                        <a:cubicBezTo>
                          <a:pt x="1183" y="322"/>
                          <a:pt x="1168" y="337"/>
                          <a:pt x="114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13" name="Freeform 326"/>
                  <p:cNvSpPr>
                    <a:spLocks/>
                  </p:cNvSpPr>
                  <p:nvPr/>
                </p:nvSpPr>
                <p:spPr bwMode="auto">
                  <a:xfrm>
                    <a:off x="4917720" y="3977502"/>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90" y="27"/>
                        </a:lnTo>
                        <a:lnTo>
                          <a:pt x="90" y="0"/>
                        </a:lnTo>
                        <a:lnTo>
                          <a:pt x="26" y="0"/>
                        </a:lnTo>
                        <a:lnTo>
                          <a:pt x="26"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14" name="Freeform 327"/>
                  <p:cNvSpPr>
                    <a:spLocks/>
                  </p:cNvSpPr>
                  <p:nvPr/>
                </p:nvSpPr>
                <p:spPr bwMode="auto">
                  <a:xfrm>
                    <a:off x="5068882" y="3977502"/>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15" name="Freeform 328"/>
                  <p:cNvSpPr>
                    <a:spLocks/>
                  </p:cNvSpPr>
                  <p:nvPr/>
                </p:nvSpPr>
                <p:spPr bwMode="auto">
                  <a:xfrm>
                    <a:off x="5220041" y="3977502"/>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16" name="Freeform 329"/>
                  <p:cNvSpPr>
                    <a:spLocks/>
                  </p:cNvSpPr>
                  <p:nvPr/>
                </p:nvSpPr>
                <p:spPr bwMode="auto">
                  <a:xfrm>
                    <a:off x="5374561" y="3977502"/>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17" name="Freeform 330"/>
                  <p:cNvSpPr>
                    <a:spLocks/>
                  </p:cNvSpPr>
                  <p:nvPr/>
                </p:nvSpPr>
                <p:spPr bwMode="auto">
                  <a:xfrm>
                    <a:off x="5525723" y="3977502"/>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18" name="Freeform 331"/>
                  <p:cNvSpPr>
                    <a:spLocks/>
                  </p:cNvSpPr>
                  <p:nvPr/>
                </p:nvSpPr>
                <p:spPr bwMode="auto">
                  <a:xfrm>
                    <a:off x="5794453" y="3959532"/>
                    <a:ext cx="188111" cy="50313"/>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19" name="Freeform 332"/>
                  <p:cNvSpPr>
                    <a:spLocks/>
                  </p:cNvSpPr>
                  <p:nvPr/>
                </p:nvSpPr>
                <p:spPr bwMode="auto">
                  <a:xfrm>
                    <a:off x="5794453" y="4027816"/>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20" name="Freeform 333"/>
                  <p:cNvSpPr>
                    <a:spLocks/>
                  </p:cNvSpPr>
                  <p:nvPr/>
                </p:nvSpPr>
                <p:spPr bwMode="auto">
                  <a:xfrm>
                    <a:off x="5864993" y="4027816"/>
                    <a:ext cx="47028"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521" name="Freeform 334"/>
                  <p:cNvSpPr>
                    <a:spLocks/>
                  </p:cNvSpPr>
                  <p:nvPr/>
                </p:nvSpPr>
                <p:spPr bwMode="auto">
                  <a:xfrm>
                    <a:off x="5938894" y="4027816"/>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grpSp>
            <p:sp>
              <p:nvSpPr>
                <p:cNvPr id="459" name="椭圆 458"/>
                <p:cNvSpPr>
                  <a:spLocks noChangeAspect="1"/>
                </p:cNvSpPr>
                <p:nvPr/>
              </p:nvSpPr>
              <p:spPr>
                <a:xfrm>
                  <a:off x="5441016" y="4221882"/>
                  <a:ext cx="18000" cy="18000"/>
                </a:xfrm>
                <a:prstGeom prst="ellipse">
                  <a:avLst/>
                </a:prstGeom>
                <a:grpFill/>
                <a:ln w="12700" cap="flat" cmpd="sng" algn="ctr">
                  <a:noFill/>
                  <a:prstDash val="solid"/>
                </a:ln>
                <a:effectLst/>
              </p:spPr>
              <p:txBody>
                <a:bodyPr rtlCol="0" anchor="ctr"/>
                <a:lstStyle/>
                <a:p>
                  <a:pPr marL="0" marR="0" lvl="0" indent="0" algn="ctr"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华文细黑" panose="02010600040101010101" pitchFamily="2" charset="-122"/>
                    <a:ea typeface="华文细黑" panose="02010600040101010101" pitchFamily="2" charset="-122"/>
                  </a:endParaRPr>
                </a:p>
              </p:txBody>
            </p:sp>
          </p:grpSp>
          <p:grpSp>
            <p:nvGrpSpPr>
              <p:cNvPr id="87" name="组合 907"/>
              <p:cNvGrpSpPr/>
              <p:nvPr/>
            </p:nvGrpSpPr>
            <p:grpSpPr>
              <a:xfrm>
                <a:off x="3435367" y="3476980"/>
                <a:ext cx="170815" cy="362386"/>
                <a:chOff x="4773279" y="2637706"/>
                <a:chExt cx="1407474" cy="1638781"/>
              </a:xfrm>
              <a:solidFill>
                <a:schemeClr val="tx2"/>
              </a:solidFill>
            </p:grpSpPr>
            <p:grpSp>
              <p:nvGrpSpPr>
                <p:cNvPr id="394" name="组合 8"/>
                <p:cNvGrpSpPr/>
                <p:nvPr/>
              </p:nvGrpSpPr>
              <p:grpSpPr>
                <a:xfrm>
                  <a:off x="4773279" y="2637706"/>
                  <a:ext cx="1407474" cy="1638781"/>
                  <a:chOff x="4773279" y="2583101"/>
                  <a:chExt cx="1407474" cy="1638781"/>
                </a:xfrm>
                <a:grpFill/>
              </p:grpSpPr>
              <p:sp>
                <p:nvSpPr>
                  <p:cNvPr id="396" name="Freeform 273"/>
                  <p:cNvSpPr>
                    <a:spLocks/>
                  </p:cNvSpPr>
                  <p:nvPr/>
                </p:nvSpPr>
                <p:spPr bwMode="auto">
                  <a:xfrm>
                    <a:off x="5733988" y="4088910"/>
                    <a:ext cx="120928" cy="132972"/>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8" y="0"/>
                          <a:pt x="139" y="31"/>
                          <a:pt x="139" y="69"/>
                        </a:cubicBezTo>
                        <a:cubicBezTo>
                          <a:pt x="139" y="107"/>
                          <a:pt x="108" y="139"/>
                          <a:pt x="69" y="139"/>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97" name="Freeform 274"/>
                  <p:cNvSpPr>
                    <a:spLocks/>
                  </p:cNvSpPr>
                  <p:nvPr/>
                </p:nvSpPr>
                <p:spPr bwMode="auto">
                  <a:xfrm>
                    <a:off x="5922099" y="4088910"/>
                    <a:ext cx="124289" cy="132972"/>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98" name="Freeform 275"/>
                  <p:cNvSpPr>
                    <a:spLocks/>
                  </p:cNvSpPr>
                  <p:nvPr/>
                </p:nvSpPr>
                <p:spPr bwMode="auto">
                  <a:xfrm>
                    <a:off x="4773279" y="2583101"/>
                    <a:ext cx="1407474" cy="323444"/>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4"/>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4"/>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99" name="Freeform 276"/>
                  <p:cNvSpPr>
                    <a:spLocks/>
                  </p:cNvSpPr>
                  <p:nvPr/>
                </p:nvSpPr>
                <p:spPr bwMode="auto">
                  <a:xfrm>
                    <a:off x="4917720" y="2694508"/>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90" y="28"/>
                        </a:lnTo>
                        <a:lnTo>
                          <a:pt x="90" y="0"/>
                        </a:lnTo>
                        <a:lnTo>
                          <a:pt x="26" y="0"/>
                        </a:lnTo>
                        <a:lnTo>
                          <a:pt x="26"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00" name="Freeform 277"/>
                  <p:cNvSpPr>
                    <a:spLocks/>
                  </p:cNvSpPr>
                  <p:nvPr/>
                </p:nvSpPr>
                <p:spPr bwMode="auto">
                  <a:xfrm>
                    <a:off x="5068882" y="2694508"/>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01" name="Freeform 278"/>
                  <p:cNvSpPr>
                    <a:spLocks/>
                  </p:cNvSpPr>
                  <p:nvPr/>
                </p:nvSpPr>
                <p:spPr bwMode="auto">
                  <a:xfrm>
                    <a:off x="5220041" y="2694508"/>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02" name="Freeform 279"/>
                  <p:cNvSpPr>
                    <a:spLocks/>
                  </p:cNvSpPr>
                  <p:nvPr/>
                </p:nvSpPr>
                <p:spPr bwMode="auto">
                  <a:xfrm>
                    <a:off x="5374561" y="2694508"/>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03" name="Freeform 280"/>
                  <p:cNvSpPr>
                    <a:spLocks/>
                  </p:cNvSpPr>
                  <p:nvPr/>
                </p:nvSpPr>
                <p:spPr bwMode="auto">
                  <a:xfrm>
                    <a:off x="5525723" y="2694508"/>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04" name="Freeform 281"/>
                  <p:cNvSpPr>
                    <a:spLocks/>
                  </p:cNvSpPr>
                  <p:nvPr/>
                </p:nvSpPr>
                <p:spPr bwMode="auto">
                  <a:xfrm>
                    <a:off x="5794453" y="2676540"/>
                    <a:ext cx="188111" cy="50313"/>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05" name="Freeform 282"/>
                  <p:cNvSpPr>
                    <a:spLocks/>
                  </p:cNvSpPr>
                  <p:nvPr/>
                </p:nvSpPr>
                <p:spPr bwMode="auto">
                  <a:xfrm>
                    <a:off x="5794453" y="2744822"/>
                    <a:ext cx="43670"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06" name="Freeform 283"/>
                  <p:cNvSpPr>
                    <a:spLocks/>
                  </p:cNvSpPr>
                  <p:nvPr/>
                </p:nvSpPr>
                <p:spPr bwMode="auto">
                  <a:xfrm>
                    <a:off x="5864993" y="2744822"/>
                    <a:ext cx="47028"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07" name="Freeform 284"/>
                  <p:cNvSpPr>
                    <a:spLocks/>
                  </p:cNvSpPr>
                  <p:nvPr/>
                </p:nvSpPr>
                <p:spPr bwMode="auto">
                  <a:xfrm>
                    <a:off x="5938894" y="2744822"/>
                    <a:ext cx="43670"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08" name="Freeform 285"/>
                  <p:cNvSpPr>
                    <a:spLocks/>
                  </p:cNvSpPr>
                  <p:nvPr/>
                </p:nvSpPr>
                <p:spPr bwMode="auto">
                  <a:xfrm>
                    <a:off x="4773279" y="2841856"/>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09" name="Freeform 286"/>
                  <p:cNvSpPr>
                    <a:spLocks/>
                  </p:cNvSpPr>
                  <p:nvPr/>
                </p:nvSpPr>
                <p:spPr bwMode="auto">
                  <a:xfrm>
                    <a:off x="4917720" y="2949670"/>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90" y="28"/>
                        </a:lnTo>
                        <a:lnTo>
                          <a:pt x="90" y="0"/>
                        </a:lnTo>
                        <a:lnTo>
                          <a:pt x="26" y="0"/>
                        </a:lnTo>
                        <a:lnTo>
                          <a:pt x="26"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10" name="Freeform 287"/>
                  <p:cNvSpPr>
                    <a:spLocks/>
                  </p:cNvSpPr>
                  <p:nvPr/>
                </p:nvSpPr>
                <p:spPr bwMode="auto">
                  <a:xfrm>
                    <a:off x="5068882" y="2949670"/>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11" name="Freeform 288"/>
                  <p:cNvSpPr>
                    <a:spLocks/>
                  </p:cNvSpPr>
                  <p:nvPr/>
                </p:nvSpPr>
                <p:spPr bwMode="auto">
                  <a:xfrm>
                    <a:off x="5220041" y="2949670"/>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12" name="Freeform 289"/>
                  <p:cNvSpPr>
                    <a:spLocks/>
                  </p:cNvSpPr>
                  <p:nvPr/>
                </p:nvSpPr>
                <p:spPr bwMode="auto">
                  <a:xfrm>
                    <a:off x="5374561" y="2949670"/>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13" name="Freeform 290"/>
                  <p:cNvSpPr>
                    <a:spLocks/>
                  </p:cNvSpPr>
                  <p:nvPr/>
                </p:nvSpPr>
                <p:spPr bwMode="auto">
                  <a:xfrm>
                    <a:off x="5525723" y="2949670"/>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14" name="Freeform 291"/>
                  <p:cNvSpPr>
                    <a:spLocks/>
                  </p:cNvSpPr>
                  <p:nvPr/>
                </p:nvSpPr>
                <p:spPr bwMode="auto">
                  <a:xfrm>
                    <a:off x="5794453" y="2935295"/>
                    <a:ext cx="188111" cy="46721"/>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15" name="Freeform 292"/>
                  <p:cNvSpPr>
                    <a:spLocks/>
                  </p:cNvSpPr>
                  <p:nvPr/>
                </p:nvSpPr>
                <p:spPr bwMode="auto">
                  <a:xfrm>
                    <a:off x="5794453" y="2999984"/>
                    <a:ext cx="43670"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16" name="Freeform 293"/>
                  <p:cNvSpPr>
                    <a:spLocks/>
                  </p:cNvSpPr>
                  <p:nvPr/>
                </p:nvSpPr>
                <p:spPr bwMode="auto">
                  <a:xfrm>
                    <a:off x="5864993" y="2999984"/>
                    <a:ext cx="47028"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17" name="Freeform 294"/>
                  <p:cNvSpPr>
                    <a:spLocks/>
                  </p:cNvSpPr>
                  <p:nvPr/>
                </p:nvSpPr>
                <p:spPr bwMode="auto">
                  <a:xfrm>
                    <a:off x="5938894" y="2999984"/>
                    <a:ext cx="43670"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18" name="Freeform 295"/>
                  <p:cNvSpPr>
                    <a:spLocks/>
                  </p:cNvSpPr>
                  <p:nvPr/>
                </p:nvSpPr>
                <p:spPr bwMode="auto">
                  <a:xfrm>
                    <a:off x="4773279" y="3097016"/>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19" name="Freeform 296"/>
                  <p:cNvSpPr>
                    <a:spLocks/>
                  </p:cNvSpPr>
                  <p:nvPr/>
                </p:nvSpPr>
                <p:spPr bwMode="auto">
                  <a:xfrm>
                    <a:off x="4917720" y="3208425"/>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90" y="28"/>
                        </a:lnTo>
                        <a:lnTo>
                          <a:pt x="90" y="0"/>
                        </a:lnTo>
                        <a:lnTo>
                          <a:pt x="26" y="0"/>
                        </a:lnTo>
                        <a:lnTo>
                          <a:pt x="26"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20" name="Freeform 297"/>
                  <p:cNvSpPr>
                    <a:spLocks/>
                  </p:cNvSpPr>
                  <p:nvPr/>
                </p:nvSpPr>
                <p:spPr bwMode="auto">
                  <a:xfrm>
                    <a:off x="5068882" y="3208425"/>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21" name="Freeform 298"/>
                  <p:cNvSpPr>
                    <a:spLocks/>
                  </p:cNvSpPr>
                  <p:nvPr/>
                </p:nvSpPr>
                <p:spPr bwMode="auto">
                  <a:xfrm>
                    <a:off x="5220041" y="3208425"/>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22" name="Freeform 299"/>
                  <p:cNvSpPr>
                    <a:spLocks/>
                  </p:cNvSpPr>
                  <p:nvPr/>
                </p:nvSpPr>
                <p:spPr bwMode="auto">
                  <a:xfrm>
                    <a:off x="5374561" y="3208425"/>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23" name="Freeform 300"/>
                  <p:cNvSpPr>
                    <a:spLocks/>
                  </p:cNvSpPr>
                  <p:nvPr/>
                </p:nvSpPr>
                <p:spPr bwMode="auto">
                  <a:xfrm>
                    <a:off x="5525723" y="3208425"/>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24" name="Freeform 301"/>
                  <p:cNvSpPr>
                    <a:spLocks/>
                  </p:cNvSpPr>
                  <p:nvPr/>
                </p:nvSpPr>
                <p:spPr bwMode="auto">
                  <a:xfrm>
                    <a:off x="5794453" y="3190455"/>
                    <a:ext cx="188111" cy="50313"/>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25" name="Freeform 302"/>
                  <p:cNvSpPr>
                    <a:spLocks/>
                  </p:cNvSpPr>
                  <p:nvPr/>
                </p:nvSpPr>
                <p:spPr bwMode="auto">
                  <a:xfrm>
                    <a:off x="5794453" y="3258739"/>
                    <a:ext cx="43670" cy="46721"/>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26" name="Freeform 303"/>
                  <p:cNvSpPr>
                    <a:spLocks/>
                  </p:cNvSpPr>
                  <p:nvPr/>
                </p:nvSpPr>
                <p:spPr bwMode="auto">
                  <a:xfrm>
                    <a:off x="5864993" y="3258739"/>
                    <a:ext cx="47028" cy="46721"/>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27" name="Freeform 304"/>
                  <p:cNvSpPr>
                    <a:spLocks/>
                  </p:cNvSpPr>
                  <p:nvPr/>
                </p:nvSpPr>
                <p:spPr bwMode="auto">
                  <a:xfrm>
                    <a:off x="5938894" y="3258739"/>
                    <a:ext cx="43670" cy="46721"/>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28" name="Freeform 305"/>
                  <p:cNvSpPr>
                    <a:spLocks/>
                  </p:cNvSpPr>
                  <p:nvPr/>
                </p:nvSpPr>
                <p:spPr bwMode="auto">
                  <a:xfrm>
                    <a:off x="4773279" y="3355771"/>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29" name="Freeform 306"/>
                  <p:cNvSpPr>
                    <a:spLocks/>
                  </p:cNvSpPr>
                  <p:nvPr/>
                </p:nvSpPr>
                <p:spPr bwMode="auto">
                  <a:xfrm>
                    <a:off x="4917720" y="3463585"/>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90" y="27"/>
                        </a:lnTo>
                        <a:lnTo>
                          <a:pt x="90" y="0"/>
                        </a:lnTo>
                        <a:lnTo>
                          <a:pt x="26" y="0"/>
                        </a:lnTo>
                        <a:lnTo>
                          <a:pt x="26"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30" name="Freeform 307"/>
                  <p:cNvSpPr>
                    <a:spLocks/>
                  </p:cNvSpPr>
                  <p:nvPr/>
                </p:nvSpPr>
                <p:spPr bwMode="auto">
                  <a:xfrm>
                    <a:off x="5068882" y="3463585"/>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31" name="Freeform 308"/>
                  <p:cNvSpPr>
                    <a:spLocks/>
                  </p:cNvSpPr>
                  <p:nvPr/>
                </p:nvSpPr>
                <p:spPr bwMode="auto">
                  <a:xfrm>
                    <a:off x="5220041" y="3463585"/>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32" name="Freeform 309"/>
                  <p:cNvSpPr>
                    <a:spLocks/>
                  </p:cNvSpPr>
                  <p:nvPr/>
                </p:nvSpPr>
                <p:spPr bwMode="auto">
                  <a:xfrm>
                    <a:off x="5374561" y="3463585"/>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33" name="Freeform 310"/>
                  <p:cNvSpPr>
                    <a:spLocks/>
                  </p:cNvSpPr>
                  <p:nvPr/>
                </p:nvSpPr>
                <p:spPr bwMode="auto">
                  <a:xfrm>
                    <a:off x="5525723" y="3463585"/>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34" name="Freeform 311"/>
                  <p:cNvSpPr>
                    <a:spLocks/>
                  </p:cNvSpPr>
                  <p:nvPr/>
                </p:nvSpPr>
                <p:spPr bwMode="auto">
                  <a:xfrm>
                    <a:off x="5794453" y="3449210"/>
                    <a:ext cx="188111" cy="46721"/>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35" name="Freeform 312"/>
                  <p:cNvSpPr>
                    <a:spLocks/>
                  </p:cNvSpPr>
                  <p:nvPr/>
                </p:nvSpPr>
                <p:spPr bwMode="auto">
                  <a:xfrm>
                    <a:off x="5794453" y="3513899"/>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36" name="Freeform 313"/>
                  <p:cNvSpPr>
                    <a:spLocks/>
                  </p:cNvSpPr>
                  <p:nvPr/>
                </p:nvSpPr>
                <p:spPr bwMode="auto">
                  <a:xfrm>
                    <a:off x="5864993" y="3513899"/>
                    <a:ext cx="47028"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37" name="Freeform 314"/>
                  <p:cNvSpPr>
                    <a:spLocks/>
                  </p:cNvSpPr>
                  <p:nvPr/>
                </p:nvSpPr>
                <p:spPr bwMode="auto">
                  <a:xfrm>
                    <a:off x="5938894" y="3513899"/>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38" name="Freeform 315"/>
                  <p:cNvSpPr>
                    <a:spLocks/>
                  </p:cNvSpPr>
                  <p:nvPr/>
                </p:nvSpPr>
                <p:spPr bwMode="auto">
                  <a:xfrm>
                    <a:off x="4773279" y="3610933"/>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39" name="Freeform 316"/>
                  <p:cNvSpPr>
                    <a:spLocks/>
                  </p:cNvSpPr>
                  <p:nvPr/>
                </p:nvSpPr>
                <p:spPr bwMode="auto">
                  <a:xfrm>
                    <a:off x="4917720" y="3718747"/>
                    <a:ext cx="100774" cy="86252"/>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90" y="27"/>
                        </a:lnTo>
                        <a:lnTo>
                          <a:pt x="90" y="0"/>
                        </a:lnTo>
                        <a:lnTo>
                          <a:pt x="26" y="0"/>
                        </a:lnTo>
                        <a:lnTo>
                          <a:pt x="26"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40" name="Freeform 317"/>
                  <p:cNvSpPr>
                    <a:spLocks/>
                  </p:cNvSpPr>
                  <p:nvPr/>
                </p:nvSpPr>
                <p:spPr bwMode="auto">
                  <a:xfrm>
                    <a:off x="5068882" y="3718747"/>
                    <a:ext cx="100774" cy="86252"/>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41" name="Freeform 318"/>
                  <p:cNvSpPr>
                    <a:spLocks/>
                  </p:cNvSpPr>
                  <p:nvPr/>
                </p:nvSpPr>
                <p:spPr bwMode="auto">
                  <a:xfrm>
                    <a:off x="5220041" y="3718747"/>
                    <a:ext cx="104134" cy="86252"/>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42" name="Freeform 319"/>
                  <p:cNvSpPr>
                    <a:spLocks/>
                  </p:cNvSpPr>
                  <p:nvPr/>
                </p:nvSpPr>
                <p:spPr bwMode="auto">
                  <a:xfrm>
                    <a:off x="5374561" y="3718747"/>
                    <a:ext cx="100774" cy="86252"/>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43" name="Freeform 320"/>
                  <p:cNvSpPr>
                    <a:spLocks/>
                  </p:cNvSpPr>
                  <p:nvPr/>
                </p:nvSpPr>
                <p:spPr bwMode="auto">
                  <a:xfrm>
                    <a:off x="5525723" y="3718747"/>
                    <a:ext cx="100774" cy="86252"/>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44" name="Freeform 321"/>
                  <p:cNvSpPr>
                    <a:spLocks/>
                  </p:cNvSpPr>
                  <p:nvPr/>
                </p:nvSpPr>
                <p:spPr bwMode="auto">
                  <a:xfrm>
                    <a:off x="5794453" y="3704372"/>
                    <a:ext cx="188111" cy="50313"/>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45" name="Freeform 322"/>
                  <p:cNvSpPr>
                    <a:spLocks/>
                  </p:cNvSpPr>
                  <p:nvPr/>
                </p:nvSpPr>
                <p:spPr bwMode="auto">
                  <a:xfrm>
                    <a:off x="5794453" y="3769061"/>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46" name="Freeform 323"/>
                  <p:cNvSpPr>
                    <a:spLocks/>
                  </p:cNvSpPr>
                  <p:nvPr/>
                </p:nvSpPr>
                <p:spPr bwMode="auto">
                  <a:xfrm>
                    <a:off x="5864993" y="3769061"/>
                    <a:ext cx="47028"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47" name="Freeform 324"/>
                  <p:cNvSpPr>
                    <a:spLocks/>
                  </p:cNvSpPr>
                  <p:nvPr/>
                </p:nvSpPr>
                <p:spPr bwMode="auto">
                  <a:xfrm>
                    <a:off x="5938894" y="3769061"/>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48" name="Freeform 325"/>
                  <p:cNvSpPr>
                    <a:spLocks/>
                  </p:cNvSpPr>
                  <p:nvPr/>
                </p:nvSpPr>
                <p:spPr bwMode="auto">
                  <a:xfrm>
                    <a:off x="4773279" y="3866093"/>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149" y="270"/>
                        </a:lnTo>
                        <a:cubicBezTo>
                          <a:pt x="1168" y="270"/>
                          <a:pt x="1183" y="285"/>
                          <a:pt x="1183" y="303"/>
                        </a:cubicBezTo>
                        <a:cubicBezTo>
                          <a:pt x="1183" y="322"/>
                          <a:pt x="1168" y="337"/>
                          <a:pt x="114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49" name="Freeform 326"/>
                  <p:cNvSpPr>
                    <a:spLocks/>
                  </p:cNvSpPr>
                  <p:nvPr/>
                </p:nvSpPr>
                <p:spPr bwMode="auto">
                  <a:xfrm>
                    <a:off x="4917720" y="3977502"/>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90" y="27"/>
                        </a:lnTo>
                        <a:lnTo>
                          <a:pt x="90" y="0"/>
                        </a:lnTo>
                        <a:lnTo>
                          <a:pt x="26" y="0"/>
                        </a:lnTo>
                        <a:lnTo>
                          <a:pt x="26"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50" name="Freeform 327"/>
                  <p:cNvSpPr>
                    <a:spLocks/>
                  </p:cNvSpPr>
                  <p:nvPr/>
                </p:nvSpPr>
                <p:spPr bwMode="auto">
                  <a:xfrm>
                    <a:off x="5068882" y="3977502"/>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51" name="Freeform 328"/>
                  <p:cNvSpPr>
                    <a:spLocks/>
                  </p:cNvSpPr>
                  <p:nvPr/>
                </p:nvSpPr>
                <p:spPr bwMode="auto">
                  <a:xfrm>
                    <a:off x="5220041" y="3977502"/>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52" name="Freeform 329"/>
                  <p:cNvSpPr>
                    <a:spLocks/>
                  </p:cNvSpPr>
                  <p:nvPr/>
                </p:nvSpPr>
                <p:spPr bwMode="auto">
                  <a:xfrm>
                    <a:off x="5374561" y="3977502"/>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53" name="Freeform 330"/>
                  <p:cNvSpPr>
                    <a:spLocks/>
                  </p:cNvSpPr>
                  <p:nvPr/>
                </p:nvSpPr>
                <p:spPr bwMode="auto">
                  <a:xfrm>
                    <a:off x="5525723" y="3977502"/>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54" name="Freeform 331"/>
                  <p:cNvSpPr>
                    <a:spLocks/>
                  </p:cNvSpPr>
                  <p:nvPr/>
                </p:nvSpPr>
                <p:spPr bwMode="auto">
                  <a:xfrm>
                    <a:off x="5794453" y="3959532"/>
                    <a:ext cx="188111" cy="50313"/>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55" name="Freeform 332"/>
                  <p:cNvSpPr>
                    <a:spLocks/>
                  </p:cNvSpPr>
                  <p:nvPr/>
                </p:nvSpPr>
                <p:spPr bwMode="auto">
                  <a:xfrm>
                    <a:off x="5794453" y="4027816"/>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56" name="Freeform 333"/>
                  <p:cNvSpPr>
                    <a:spLocks/>
                  </p:cNvSpPr>
                  <p:nvPr/>
                </p:nvSpPr>
                <p:spPr bwMode="auto">
                  <a:xfrm>
                    <a:off x="5864993" y="4027816"/>
                    <a:ext cx="47028"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457" name="Freeform 334"/>
                  <p:cNvSpPr>
                    <a:spLocks/>
                  </p:cNvSpPr>
                  <p:nvPr/>
                </p:nvSpPr>
                <p:spPr bwMode="auto">
                  <a:xfrm>
                    <a:off x="5938894" y="4027816"/>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grpSp>
            <p:sp>
              <p:nvSpPr>
                <p:cNvPr id="395" name="椭圆 394"/>
                <p:cNvSpPr>
                  <a:spLocks noChangeAspect="1"/>
                </p:cNvSpPr>
                <p:nvPr/>
              </p:nvSpPr>
              <p:spPr>
                <a:xfrm>
                  <a:off x="5441016" y="4221882"/>
                  <a:ext cx="18000" cy="18000"/>
                </a:xfrm>
                <a:prstGeom prst="ellipse">
                  <a:avLst/>
                </a:prstGeom>
                <a:grpFill/>
                <a:ln w="12700" cap="flat" cmpd="sng" algn="ctr">
                  <a:noFill/>
                  <a:prstDash val="solid"/>
                </a:ln>
                <a:effectLst/>
              </p:spPr>
              <p:txBody>
                <a:bodyPr rtlCol="0" anchor="ctr"/>
                <a:lstStyle/>
                <a:p>
                  <a:pPr marL="0" marR="0" lvl="0" indent="0" algn="ctr"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华文细黑" panose="02010600040101010101" pitchFamily="2" charset="-122"/>
                    <a:ea typeface="华文细黑" panose="02010600040101010101" pitchFamily="2" charset="-122"/>
                  </a:endParaRPr>
                </a:p>
              </p:txBody>
            </p:sp>
          </p:grpSp>
          <p:grpSp>
            <p:nvGrpSpPr>
              <p:cNvPr id="88" name="组合 315"/>
              <p:cNvGrpSpPr>
                <a:grpSpLocks noChangeAspect="1"/>
              </p:cNvGrpSpPr>
              <p:nvPr/>
            </p:nvGrpSpPr>
            <p:grpSpPr bwMode="auto">
              <a:xfrm>
                <a:off x="2530252" y="4583864"/>
                <a:ext cx="346237" cy="107449"/>
                <a:chOff x="2851150" y="1166813"/>
                <a:chExt cx="923925" cy="203200"/>
              </a:xfrm>
              <a:solidFill>
                <a:schemeClr val="tx2"/>
              </a:solidFill>
            </p:grpSpPr>
            <p:sp>
              <p:nvSpPr>
                <p:cNvPr id="382" name="Freeform 240"/>
                <p:cNvSpPr>
                  <a:spLocks/>
                </p:cNvSpPr>
                <p:nvPr/>
              </p:nvSpPr>
              <p:spPr bwMode="auto">
                <a:xfrm>
                  <a:off x="2851150" y="1166813"/>
                  <a:ext cx="923925" cy="188913"/>
                </a:xfrm>
                <a:custGeom>
                  <a:avLst/>
                  <a:gdLst>
                    <a:gd name="T0" fmla="*/ 2147483647 w 2201"/>
                    <a:gd name="T1" fmla="*/ 2147483647 h 447"/>
                    <a:gd name="T2" fmla="*/ 2147483647 w 2201"/>
                    <a:gd name="T3" fmla="*/ 2147483647 h 447"/>
                    <a:gd name="T4" fmla="*/ 2147483647 w 2201"/>
                    <a:gd name="T5" fmla="*/ 2147483647 h 447"/>
                    <a:gd name="T6" fmla="*/ 2147483647 w 2201"/>
                    <a:gd name="T7" fmla="*/ 2147483647 h 447"/>
                    <a:gd name="T8" fmla="*/ 2147483647 w 2201"/>
                    <a:gd name="T9" fmla="*/ 2147483647 h 447"/>
                    <a:gd name="T10" fmla="*/ 2147483647 w 2201"/>
                    <a:gd name="T11" fmla="*/ 2147483647 h 447"/>
                    <a:gd name="T12" fmla="*/ 2147483647 w 2201"/>
                    <a:gd name="T13" fmla="*/ 2147483647 h 447"/>
                    <a:gd name="T14" fmla="*/ 2147483647 w 2201"/>
                    <a:gd name="T15" fmla="*/ 2147483647 h 447"/>
                    <a:gd name="T16" fmla="*/ 2147483647 w 2201"/>
                    <a:gd name="T17" fmla="*/ 2147483647 h 447"/>
                    <a:gd name="T18" fmla="*/ 2147483647 w 2201"/>
                    <a:gd name="T19" fmla="*/ 2147483647 h 447"/>
                    <a:gd name="T20" fmla="*/ 2147483647 w 2201"/>
                    <a:gd name="T21" fmla="*/ 2147483647 h 447"/>
                    <a:gd name="T22" fmla="*/ 2147483647 w 2201"/>
                    <a:gd name="T23" fmla="*/ 2147483647 h 447"/>
                    <a:gd name="T24" fmla="*/ 2147483647 w 2201"/>
                    <a:gd name="T25" fmla="*/ 2147483647 h 447"/>
                    <a:gd name="T26" fmla="*/ 2147483647 w 2201"/>
                    <a:gd name="T27" fmla="*/ 2147483647 h 447"/>
                    <a:gd name="T28" fmla="*/ 2147483647 w 2201"/>
                    <a:gd name="T29" fmla="*/ 2147483647 h 447"/>
                    <a:gd name="T30" fmla="*/ 2147483647 w 2201"/>
                    <a:gd name="T31" fmla="*/ 2147483647 h 447"/>
                    <a:gd name="T32" fmla="*/ 2147483647 w 2201"/>
                    <a:gd name="T33" fmla="*/ 2147483647 h 447"/>
                    <a:gd name="T34" fmla="*/ 0 w 2201"/>
                    <a:gd name="T35" fmla="*/ 2147483647 h 447"/>
                    <a:gd name="T36" fmla="*/ 0 w 2201"/>
                    <a:gd name="T37" fmla="*/ 2147483647 h 447"/>
                    <a:gd name="T38" fmla="*/ 2147483647 w 2201"/>
                    <a:gd name="T39" fmla="*/ 0 h 447"/>
                    <a:gd name="T40" fmla="*/ 2147483647 w 2201"/>
                    <a:gd name="T41" fmla="*/ 0 h 447"/>
                    <a:gd name="T42" fmla="*/ 2147483647 w 2201"/>
                    <a:gd name="T43" fmla="*/ 2147483647 h 447"/>
                    <a:gd name="T44" fmla="*/ 2147483647 w 2201"/>
                    <a:gd name="T45" fmla="*/ 2147483647 h 447"/>
                    <a:gd name="T46" fmla="*/ 2147483647 w 2201"/>
                    <a:gd name="T47" fmla="*/ 2147483647 h 4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1"/>
                    <a:gd name="T73" fmla="*/ 0 h 447"/>
                    <a:gd name="T74" fmla="*/ 2201 w 2201"/>
                    <a:gd name="T75" fmla="*/ 447 h 4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1" h="447">
                      <a:moveTo>
                        <a:pt x="2074" y="447"/>
                      </a:moveTo>
                      <a:lnTo>
                        <a:pt x="2074" y="447"/>
                      </a:lnTo>
                      <a:lnTo>
                        <a:pt x="1917" y="447"/>
                      </a:lnTo>
                      <a:cubicBezTo>
                        <a:pt x="1899" y="447"/>
                        <a:pt x="1884" y="432"/>
                        <a:pt x="1884" y="413"/>
                      </a:cubicBezTo>
                      <a:cubicBezTo>
                        <a:pt x="1884" y="395"/>
                        <a:pt x="1899" y="380"/>
                        <a:pt x="1917" y="380"/>
                      </a:cubicBezTo>
                      <a:lnTo>
                        <a:pt x="2074" y="380"/>
                      </a:lnTo>
                      <a:cubicBezTo>
                        <a:pt x="2107" y="380"/>
                        <a:pt x="2134" y="353"/>
                        <a:pt x="2134" y="319"/>
                      </a:cubicBezTo>
                      <a:lnTo>
                        <a:pt x="2134" y="127"/>
                      </a:lnTo>
                      <a:cubicBezTo>
                        <a:pt x="2134" y="94"/>
                        <a:pt x="2107" y="67"/>
                        <a:pt x="2074" y="67"/>
                      </a:cubicBezTo>
                      <a:lnTo>
                        <a:pt x="127" y="67"/>
                      </a:lnTo>
                      <a:cubicBezTo>
                        <a:pt x="94" y="67"/>
                        <a:pt x="67" y="94"/>
                        <a:pt x="67" y="127"/>
                      </a:cubicBezTo>
                      <a:lnTo>
                        <a:pt x="67" y="319"/>
                      </a:lnTo>
                      <a:cubicBezTo>
                        <a:pt x="67" y="353"/>
                        <a:pt x="94" y="380"/>
                        <a:pt x="127" y="380"/>
                      </a:cubicBezTo>
                      <a:lnTo>
                        <a:pt x="1729" y="380"/>
                      </a:lnTo>
                      <a:cubicBezTo>
                        <a:pt x="1748" y="380"/>
                        <a:pt x="1763" y="395"/>
                        <a:pt x="1763" y="413"/>
                      </a:cubicBezTo>
                      <a:cubicBezTo>
                        <a:pt x="1763" y="432"/>
                        <a:pt x="1748" y="447"/>
                        <a:pt x="1729" y="447"/>
                      </a:cubicBezTo>
                      <a:lnTo>
                        <a:pt x="127" y="447"/>
                      </a:lnTo>
                      <a:cubicBezTo>
                        <a:pt x="57" y="447"/>
                        <a:pt x="0" y="390"/>
                        <a:pt x="0" y="319"/>
                      </a:cubicBezTo>
                      <a:lnTo>
                        <a:pt x="0" y="127"/>
                      </a:lnTo>
                      <a:cubicBezTo>
                        <a:pt x="0" y="57"/>
                        <a:pt x="57" y="0"/>
                        <a:pt x="127" y="0"/>
                      </a:cubicBezTo>
                      <a:lnTo>
                        <a:pt x="2074" y="0"/>
                      </a:lnTo>
                      <a:cubicBezTo>
                        <a:pt x="2144" y="0"/>
                        <a:pt x="2201" y="57"/>
                        <a:pt x="2201" y="127"/>
                      </a:cubicBezTo>
                      <a:lnTo>
                        <a:pt x="2201" y="319"/>
                      </a:lnTo>
                      <a:cubicBezTo>
                        <a:pt x="2201" y="390"/>
                        <a:pt x="2144" y="447"/>
                        <a:pt x="2074" y="447"/>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83" name="Freeform 241"/>
                <p:cNvSpPr>
                  <a:spLocks/>
                </p:cNvSpPr>
                <p:nvPr/>
              </p:nvSpPr>
              <p:spPr bwMode="auto">
                <a:xfrm>
                  <a:off x="29400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6" y="0"/>
                      </a:lnTo>
                      <a:lnTo>
                        <a:pt x="36"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84" name="Freeform 242"/>
                <p:cNvSpPr>
                  <a:spLocks/>
                </p:cNvSpPr>
                <p:nvPr/>
              </p:nvSpPr>
              <p:spPr bwMode="auto">
                <a:xfrm>
                  <a:off x="30416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85" name="Freeform 243"/>
                <p:cNvSpPr>
                  <a:spLocks/>
                </p:cNvSpPr>
                <p:nvPr/>
              </p:nvSpPr>
              <p:spPr bwMode="auto">
                <a:xfrm>
                  <a:off x="3143250" y="1230313"/>
                  <a:ext cx="68263" cy="50800"/>
                </a:xfrm>
                <a:custGeom>
                  <a:avLst/>
                  <a:gdLst>
                    <a:gd name="T0" fmla="*/ 0 w 160"/>
                    <a:gd name="T1" fmla="*/ 2147483647 h 123"/>
                    <a:gd name="T2" fmla="*/ 0 w 160"/>
                    <a:gd name="T3" fmla="*/ 2147483647 h 123"/>
                    <a:gd name="T4" fmla="*/ 2147483647 w 160"/>
                    <a:gd name="T5" fmla="*/ 2147483647 h 123"/>
                    <a:gd name="T6" fmla="*/ 2147483647 w 160"/>
                    <a:gd name="T7" fmla="*/ 2147483647 h 123"/>
                    <a:gd name="T8" fmla="*/ 2147483647 w 160"/>
                    <a:gd name="T9" fmla="*/ 2147483647 h 123"/>
                    <a:gd name="T10" fmla="*/ 2147483647 w 160"/>
                    <a:gd name="T11" fmla="*/ 0 h 123"/>
                    <a:gd name="T12" fmla="*/ 2147483647 w 160"/>
                    <a:gd name="T13" fmla="*/ 0 h 123"/>
                    <a:gd name="T14" fmla="*/ 2147483647 w 160"/>
                    <a:gd name="T15" fmla="*/ 2147483647 h 123"/>
                    <a:gd name="T16" fmla="*/ 0 w 160"/>
                    <a:gd name="T17" fmla="*/ 2147483647 h 123"/>
                    <a:gd name="T18" fmla="*/ 0 w 160"/>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23"/>
                    <a:gd name="T32" fmla="*/ 160 w 160"/>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23">
                      <a:moveTo>
                        <a:pt x="0" y="123"/>
                      </a:moveTo>
                      <a:lnTo>
                        <a:pt x="0" y="123"/>
                      </a:lnTo>
                      <a:lnTo>
                        <a:pt x="160" y="123"/>
                      </a:lnTo>
                      <a:lnTo>
                        <a:pt x="160" y="38"/>
                      </a:lnTo>
                      <a:lnTo>
                        <a:pt x="125" y="38"/>
                      </a:lnTo>
                      <a:lnTo>
                        <a:pt x="125"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86" name="Freeform 244"/>
                <p:cNvSpPr>
                  <a:spLocks/>
                </p:cNvSpPr>
                <p:nvPr/>
              </p:nvSpPr>
              <p:spPr bwMode="auto">
                <a:xfrm>
                  <a:off x="32448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87" name="Freeform 245"/>
                <p:cNvSpPr>
                  <a:spLocks/>
                </p:cNvSpPr>
                <p:nvPr/>
              </p:nvSpPr>
              <p:spPr bwMode="auto">
                <a:xfrm>
                  <a:off x="33464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5" y="38"/>
                      </a:lnTo>
                      <a:lnTo>
                        <a:pt x="125"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88" name="Freeform 246"/>
                <p:cNvSpPr>
                  <a:spLocks/>
                </p:cNvSpPr>
                <p:nvPr/>
              </p:nvSpPr>
              <p:spPr bwMode="auto">
                <a:xfrm>
                  <a:off x="3522663" y="1219200"/>
                  <a:ext cx="127000" cy="30163"/>
                </a:xfrm>
                <a:custGeom>
                  <a:avLst/>
                  <a:gdLst>
                    <a:gd name="T0" fmla="*/ 2147483647 w 303"/>
                    <a:gd name="T1" fmla="*/ 2147483647 h 72"/>
                    <a:gd name="T2" fmla="*/ 2147483647 w 303"/>
                    <a:gd name="T3" fmla="*/ 2147483647 h 72"/>
                    <a:gd name="T4" fmla="*/ 0 w 303"/>
                    <a:gd name="T5" fmla="*/ 2147483647 h 72"/>
                    <a:gd name="T6" fmla="*/ 0 w 303"/>
                    <a:gd name="T7" fmla="*/ 0 h 72"/>
                    <a:gd name="T8" fmla="*/ 2147483647 w 303"/>
                    <a:gd name="T9" fmla="*/ 0 h 72"/>
                    <a:gd name="T10" fmla="*/ 2147483647 w 303"/>
                    <a:gd name="T11" fmla="*/ 2147483647 h 72"/>
                    <a:gd name="T12" fmla="*/ 0 60000 65536"/>
                    <a:gd name="T13" fmla="*/ 0 60000 65536"/>
                    <a:gd name="T14" fmla="*/ 0 60000 65536"/>
                    <a:gd name="T15" fmla="*/ 0 60000 65536"/>
                    <a:gd name="T16" fmla="*/ 0 60000 65536"/>
                    <a:gd name="T17" fmla="*/ 0 60000 65536"/>
                    <a:gd name="T18" fmla="*/ 0 w 303"/>
                    <a:gd name="T19" fmla="*/ 0 h 72"/>
                    <a:gd name="T20" fmla="*/ 303 w 30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03" h="72">
                      <a:moveTo>
                        <a:pt x="303" y="72"/>
                      </a:moveTo>
                      <a:lnTo>
                        <a:pt x="303" y="72"/>
                      </a:lnTo>
                      <a:lnTo>
                        <a:pt x="0" y="72"/>
                      </a:lnTo>
                      <a:lnTo>
                        <a:pt x="0" y="0"/>
                      </a:lnTo>
                      <a:lnTo>
                        <a:pt x="303" y="0"/>
                      </a:lnTo>
                      <a:lnTo>
                        <a:pt x="303" y="72"/>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89" name="Freeform 247"/>
                <p:cNvSpPr>
                  <a:spLocks/>
                </p:cNvSpPr>
                <p:nvPr/>
              </p:nvSpPr>
              <p:spPr bwMode="auto">
                <a:xfrm>
                  <a:off x="3544888" y="1311275"/>
                  <a:ext cx="58738"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7"/>
                        <a:pt x="0" y="69"/>
                      </a:cubicBezTo>
                      <a:cubicBezTo>
                        <a:pt x="0" y="31"/>
                        <a:pt x="30" y="0"/>
                        <a:pt x="69" y="0"/>
                      </a:cubicBezTo>
                      <a:cubicBezTo>
                        <a:pt x="107" y="0"/>
                        <a:pt x="139" y="31"/>
                        <a:pt x="139" y="69"/>
                      </a:cubicBezTo>
                      <a:cubicBezTo>
                        <a:pt x="139" y="107"/>
                        <a:pt x="107" y="139"/>
                        <a:pt x="69" y="139"/>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90" name="Freeform 248"/>
                <p:cNvSpPr>
                  <a:spLocks/>
                </p:cNvSpPr>
                <p:nvPr/>
              </p:nvSpPr>
              <p:spPr bwMode="auto">
                <a:xfrm>
                  <a:off x="3633788" y="1311275"/>
                  <a:ext cx="58738" cy="5873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7"/>
                        <a:pt x="0" y="69"/>
                      </a:cubicBezTo>
                      <a:cubicBezTo>
                        <a:pt x="0" y="31"/>
                        <a:pt x="30" y="0"/>
                        <a:pt x="69" y="0"/>
                      </a:cubicBezTo>
                      <a:cubicBezTo>
                        <a:pt x="107" y="0"/>
                        <a:pt x="138" y="31"/>
                        <a:pt x="138" y="69"/>
                      </a:cubicBezTo>
                      <a:cubicBezTo>
                        <a:pt x="138" y="107"/>
                        <a:pt x="107" y="139"/>
                        <a:pt x="69" y="139"/>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91" name="Freeform 249"/>
                <p:cNvSpPr>
                  <a:spLocks/>
                </p:cNvSpPr>
                <p:nvPr/>
              </p:nvSpPr>
              <p:spPr bwMode="auto">
                <a:xfrm>
                  <a:off x="3522663" y="1260475"/>
                  <a:ext cx="31750"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92" name="Freeform 250"/>
                <p:cNvSpPr>
                  <a:spLocks/>
                </p:cNvSpPr>
                <p:nvPr/>
              </p:nvSpPr>
              <p:spPr bwMode="auto">
                <a:xfrm>
                  <a:off x="3571875"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93" name="Freeform 251"/>
                <p:cNvSpPr>
                  <a:spLocks/>
                </p:cNvSpPr>
                <p:nvPr/>
              </p:nvSpPr>
              <p:spPr bwMode="auto">
                <a:xfrm>
                  <a:off x="3619500"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grpSp>
          <p:grpSp>
            <p:nvGrpSpPr>
              <p:cNvPr id="89" name="组合 315"/>
              <p:cNvGrpSpPr>
                <a:grpSpLocks noChangeAspect="1"/>
              </p:cNvGrpSpPr>
              <p:nvPr/>
            </p:nvGrpSpPr>
            <p:grpSpPr bwMode="auto">
              <a:xfrm>
                <a:off x="2946097" y="4590580"/>
                <a:ext cx="346237" cy="107449"/>
                <a:chOff x="2851150" y="1166813"/>
                <a:chExt cx="923925" cy="203200"/>
              </a:xfrm>
              <a:solidFill>
                <a:schemeClr val="tx2"/>
              </a:solidFill>
            </p:grpSpPr>
            <p:sp>
              <p:nvSpPr>
                <p:cNvPr id="370" name="Freeform 240"/>
                <p:cNvSpPr>
                  <a:spLocks/>
                </p:cNvSpPr>
                <p:nvPr/>
              </p:nvSpPr>
              <p:spPr bwMode="auto">
                <a:xfrm>
                  <a:off x="2851150" y="1166813"/>
                  <a:ext cx="923925" cy="188913"/>
                </a:xfrm>
                <a:custGeom>
                  <a:avLst/>
                  <a:gdLst>
                    <a:gd name="T0" fmla="*/ 2147483647 w 2201"/>
                    <a:gd name="T1" fmla="*/ 2147483647 h 447"/>
                    <a:gd name="T2" fmla="*/ 2147483647 w 2201"/>
                    <a:gd name="T3" fmla="*/ 2147483647 h 447"/>
                    <a:gd name="T4" fmla="*/ 2147483647 w 2201"/>
                    <a:gd name="T5" fmla="*/ 2147483647 h 447"/>
                    <a:gd name="T6" fmla="*/ 2147483647 w 2201"/>
                    <a:gd name="T7" fmla="*/ 2147483647 h 447"/>
                    <a:gd name="T8" fmla="*/ 2147483647 w 2201"/>
                    <a:gd name="T9" fmla="*/ 2147483647 h 447"/>
                    <a:gd name="T10" fmla="*/ 2147483647 w 2201"/>
                    <a:gd name="T11" fmla="*/ 2147483647 h 447"/>
                    <a:gd name="T12" fmla="*/ 2147483647 w 2201"/>
                    <a:gd name="T13" fmla="*/ 2147483647 h 447"/>
                    <a:gd name="T14" fmla="*/ 2147483647 w 2201"/>
                    <a:gd name="T15" fmla="*/ 2147483647 h 447"/>
                    <a:gd name="T16" fmla="*/ 2147483647 w 2201"/>
                    <a:gd name="T17" fmla="*/ 2147483647 h 447"/>
                    <a:gd name="T18" fmla="*/ 2147483647 w 2201"/>
                    <a:gd name="T19" fmla="*/ 2147483647 h 447"/>
                    <a:gd name="T20" fmla="*/ 2147483647 w 2201"/>
                    <a:gd name="T21" fmla="*/ 2147483647 h 447"/>
                    <a:gd name="T22" fmla="*/ 2147483647 w 2201"/>
                    <a:gd name="T23" fmla="*/ 2147483647 h 447"/>
                    <a:gd name="T24" fmla="*/ 2147483647 w 2201"/>
                    <a:gd name="T25" fmla="*/ 2147483647 h 447"/>
                    <a:gd name="T26" fmla="*/ 2147483647 w 2201"/>
                    <a:gd name="T27" fmla="*/ 2147483647 h 447"/>
                    <a:gd name="T28" fmla="*/ 2147483647 w 2201"/>
                    <a:gd name="T29" fmla="*/ 2147483647 h 447"/>
                    <a:gd name="T30" fmla="*/ 2147483647 w 2201"/>
                    <a:gd name="T31" fmla="*/ 2147483647 h 447"/>
                    <a:gd name="T32" fmla="*/ 2147483647 w 2201"/>
                    <a:gd name="T33" fmla="*/ 2147483647 h 447"/>
                    <a:gd name="T34" fmla="*/ 0 w 2201"/>
                    <a:gd name="T35" fmla="*/ 2147483647 h 447"/>
                    <a:gd name="T36" fmla="*/ 0 w 2201"/>
                    <a:gd name="T37" fmla="*/ 2147483647 h 447"/>
                    <a:gd name="T38" fmla="*/ 2147483647 w 2201"/>
                    <a:gd name="T39" fmla="*/ 0 h 447"/>
                    <a:gd name="T40" fmla="*/ 2147483647 w 2201"/>
                    <a:gd name="T41" fmla="*/ 0 h 447"/>
                    <a:gd name="T42" fmla="*/ 2147483647 w 2201"/>
                    <a:gd name="T43" fmla="*/ 2147483647 h 447"/>
                    <a:gd name="T44" fmla="*/ 2147483647 w 2201"/>
                    <a:gd name="T45" fmla="*/ 2147483647 h 447"/>
                    <a:gd name="T46" fmla="*/ 2147483647 w 2201"/>
                    <a:gd name="T47" fmla="*/ 2147483647 h 4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1"/>
                    <a:gd name="T73" fmla="*/ 0 h 447"/>
                    <a:gd name="T74" fmla="*/ 2201 w 2201"/>
                    <a:gd name="T75" fmla="*/ 447 h 4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1" h="447">
                      <a:moveTo>
                        <a:pt x="2074" y="447"/>
                      </a:moveTo>
                      <a:lnTo>
                        <a:pt x="2074" y="447"/>
                      </a:lnTo>
                      <a:lnTo>
                        <a:pt x="1917" y="447"/>
                      </a:lnTo>
                      <a:cubicBezTo>
                        <a:pt x="1899" y="447"/>
                        <a:pt x="1884" y="432"/>
                        <a:pt x="1884" y="413"/>
                      </a:cubicBezTo>
                      <a:cubicBezTo>
                        <a:pt x="1884" y="395"/>
                        <a:pt x="1899" y="380"/>
                        <a:pt x="1917" y="380"/>
                      </a:cubicBezTo>
                      <a:lnTo>
                        <a:pt x="2074" y="380"/>
                      </a:lnTo>
                      <a:cubicBezTo>
                        <a:pt x="2107" y="380"/>
                        <a:pt x="2134" y="353"/>
                        <a:pt x="2134" y="319"/>
                      </a:cubicBezTo>
                      <a:lnTo>
                        <a:pt x="2134" y="127"/>
                      </a:lnTo>
                      <a:cubicBezTo>
                        <a:pt x="2134" y="94"/>
                        <a:pt x="2107" y="67"/>
                        <a:pt x="2074" y="67"/>
                      </a:cubicBezTo>
                      <a:lnTo>
                        <a:pt x="127" y="67"/>
                      </a:lnTo>
                      <a:cubicBezTo>
                        <a:pt x="94" y="67"/>
                        <a:pt x="67" y="94"/>
                        <a:pt x="67" y="127"/>
                      </a:cubicBezTo>
                      <a:lnTo>
                        <a:pt x="67" y="319"/>
                      </a:lnTo>
                      <a:cubicBezTo>
                        <a:pt x="67" y="353"/>
                        <a:pt x="94" y="380"/>
                        <a:pt x="127" y="380"/>
                      </a:cubicBezTo>
                      <a:lnTo>
                        <a:pt x="1729" y="380"/>
                      </a:lnTo>
                      <a:cubicBezTo>
                        <a:pt x="1748" y="380"/>
                        <a:pt x="1763" y="395"/>
                        <a:pt x="1763" y="413"/>
                      </a:cubicBezTo>
                      <a:cubicBezTo>
                        <a:pt x="1763" y="432"/>
                        <a:pt x="1748" y="447"/>
                        <a:pt x="1729" y="447"/>
                      </a:cubicBezTo>
                      <a:lnTo>
                        <a:pt x="127" y="447"/>
                      </a:lnTo>
                      <a:cubicBezTo>
                        <a:pt x="57" y="447"/>
                        <a:pt x="0" y="390"/>
                        <a:pt x="0" y="319"/>
                      </a:cubicBezTo>
                      <a:lnTo>
                        <a:pt x="0" y="127"/>
                      </a:lnTo>
                      <a:cubicBezTo>
                        <a:pt x="0" y="57"/>
                        <a:pt x="57" y="0"/>
                        <a:pt x="127" y="0"/>
                      </a:cubicBezTo>
                      <a:lnTo>
                        <a:pt x="2074" y="0"/>
                      </a:lnTo>
                      <a:cubicBezTo>
                        <a:pt x="2144" y="0"/>
                        <a:pt x="2201" y="57"/>
                        <a:pt x="2201" y="127"/>
                      </a:cubicBezTo>
                      <a:lnTo>
                        <a:pt x="2201" y="319"/>
                      </a:lnTo>
                      <a:cubicBezTo>
                        <a:pt x="2201" y="390"/>
                        <a:pt x="2144" y="447"/>
                        <a:pt x="2074" y="447"/>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71" name="Freeform 241"/>
                <p:cNvSpPr>
                  <a:spLocks/>
                </p:cNvSpPr>
                <p:nvPr/>
              </p:nvSpPr>
              <p:spPr bwMode="auto">
                <a:xfrm>
                  <a:off x="29400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6" y="0"/>
                      </a:lnTo>
                      <a:lnTo>
                        <a:pt x="36"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72" name="Freeform 242"/>
                <p:cNvSpPr>
                  <a:spLocks/>
                </p:cNvSpPr>
                <p:nvPr/>
              </p:nvSpPr>
              <p:spPr bwMode="auto">
                <a:xfrm>
                  <a:off x="30416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73" name="Freeform 243"/>
                <p:cNvSpPr>
                  <a:spLocks/>
                </p:cNvSpPr>
                <p:nvPr/>
              </p:nvSpPr>
              <p:spPr bwMode="auto">
                <a:xfrm>
                  <a:off x="3143250" y="1230313"/>
                  <a:ext cx="68263" cy="50800"/>
                </a:xfrm>
                <a:custGeom>
                  <a:avLst/>
                  <a:gdLst>
                    <a:gd name="T0" fmla="*/ 0 w 160"/>
                    <a:gd name="T1" fmla="*/ 2147483647 h 123"/>
                    <a:gd name="T2" fmla="*/ 0 w 160"/>
                    <a:gd name="T3" fmla="*/ 2147483647 h 123"/>
                    <a:gd name="T4" fmla="*/ 2147483647 w 160"/>
                    <a:gd name="T5" fmla="*/ 2147483647 h 123"/>
                    <a:gd name="T6" fmla="*/ 2147483647 w 160"/>
                    <a:gd name="T7" fmla="*/ 2147483647 h 123"/>
                    <a:gd name="T8" fmla="*/ 2147483647 w 160"/>
                    <a:gd name="T9" fmla="*/ 2147483647 h 123"/>
                    <a:gd name="T10" fmla="*/ 2147483647 w 160"/>
                    <a:gd name="T11" fmla="*/ 0 h 123"/>
                    <a:gd name="T12" fmla="*/ 2147483647 w 160"/>
                    <a:gd name="T13" fmla="*/ 0 h 123"/>
                    <a:gd name="T14" fmla="*/ 2147483647 w 160"/>
                    <a:gd name="T15" fmla="*/ 2147483647 h 123"/>
                    <a:gd name="T16" fmla="*/ 0 w 160"/>
                    <a:gd name="T17" fmla="*/ 2147483647 h 123"/>
                    <a:gd name="T18" fmla="*/ 0 w 160"/>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23"/>
                    <a:gd name="T32" fmla="*/ 160 w 160"/>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23">
                      <a:moveTo>
                        <a:pt x="0" y="123"/>
                      </a:moveTo>
                      <a:lnTo>
                        <a:pt x="0" y="123"/>
                      </a:lnTo>
                      <a:lnTo>
                        <a:pt x="160" y="123"/>
                      </a:lnTo>
                      <a:lnTo>
                        <a:pt x="160" y="38"/>
                      </a:lnTo>
                      <a:lnTo>
                        <a:pt x="125" y="38"/>
                      </a:lnTo>
                      <a:lnTo>
                        <a:pt x="125"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74" name="Freeform 244"/>
                <p:cNvSpPr>
                  <a:spLocks/>
                </p:cNvSpPr>
                <p:nvPr/>
              </p:nvSpPr>
              <p:spPr bwMode="auto">
                <a:xfrm>
                  <a:off x="32448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75" name="Freeform 245"/>
                <p:cNvSpPr>
                  <a:spLocks/>
                </p:cNvSpPr>
                <p:nvPr/>
              </p:nvSpPr>
              <p:spPr bwMode="auto">
                <a:xfrm>
                  <a:off x="33464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5" y="38"/>
                      </a:lnTo>
                      <a:lnTo>
                        <a:pt x="125"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76" name="Freeform 246"/>
                <p:cNvSpPr>
                  <a:spLocks/>
                </p:cNvSpPr>
                <p:nvPr/>
              </p:nvSpPr>
              <p:spPr bwMode="auto">
                <a:xfrm>
                  <a:off x="3522663" y="1219200"/>
                  <a:ext cx="127000" cy="30163"/>
                </a:xfrm>
                <a:custGeom>
                  <a:avLst/>
                  <a:gdLst>
                    <a:gd name="T0" fmla="*/ 2147483647 w 303"/>
                    <a:gd name="T1" fmla="*/ 2147483647 h 72"/>
                    <a:gd name="T2" fmla="*/ 2147483647 w 303"/>
                    <a:gd name="T3" fmla="*/ 2147483647 h 72"/>
                    <a:gd name="T4" fmla="*/ 0 w 303"/>
                    <a:gd name="T5" fmla="*/ 2147483647 h 72"/>
                    <a:gd name="T6" fmla="*/ 0 w 303"/>
                    <a:gd name="T7" fmla="*/ 0 h 72"/>
                    <a:gd name="T8" fmla="*/ 2147483647 w 303"/>
                    <a:gd name="T9" fmla="*/ 0 h 72"/>
                    <a:gd name="T10" fmla="*/ 2147483647 w 303"/>
                    <a:gd name="T11" fmla="*/ 2147483647 h 72"/>
                    <a:gd name="T12" fmla="*/ 0 60000 65536"/>
                    <a:gd name="T13" fmla="*/ 0 60000 65536"/>
                    <a:gd name="T14" fmla="*/ 0 60000 65536"/>
                    <a:gd name="T15" fmla="*/ 0 60000 65536"/>
                    <a:gd name="T16" fmla="*/ 0 60000 65536"/>
                    <a:gd name="T17" fmla="*/ 0 60000 65536"/>
                    <a:gd name="T18" fmla="*/ 0 w 303"/>
                    <a:gd name="T19" fmla="*/ 0 h 72"/>
                    <a:gd name="T20" fmla="*/ 303 w 30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03" h="72">
                      <a:moveTo>
                        <a:pt x="303" y="72"/>
                      </a:moveTo>
                      <a:lnTo>
                        <a:pt x="303" y="72"/>
                      </a:lnTo>
                      <a:lnTo>
                        <a:pt x="0" y="72"/>
                      </a:lnTo>
                      <a:lnTo>
                        <a:pt x="0" y="0"/>
                      </a:lnTo>
                      <a:lnTo>
                        <a:pt x="303" y="0"/>
                      </a:lnTo>
                      <a:lnTo>
                        <a:pt x="303" y="72"/>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77" name="Freeform 247"/>
                <p:cNvSpPr>
                  <a:spLocks/>
                </p:cNvSpPr>
                <p:nvPr/>
              </p:nvSpPr>
              <p:spPr bwMode="auto">
                <a:xfrm>
                  <a:off x="3544888" y="1311275"/>
                  <a:ext cx="58738"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7"/>
                        <a:pt x="0" y="69"/>
                      </a:cubicBezTo>
                      <a:cubicBezTo>
                        <a:pt x="0" y="31"/>
                        <a:pt x="30" y="0"/>
                        <a:pt x="69" y="0"/>
                      </a:cubicBezTo>
                      <a:cubicBezTo>
                        <a:pt x="107" y="0"/>
                        <a:pt x="139" y="31"/>
                        <a:pt x="139" y="69"/>
                      </a:cubicBezTo>
                      <a:cubicBezTo>
                        <a:pt x="139" y="107"/>
                        <a:pt x="107" y="139"/>
                        <a:pt x="69" y="139"/>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78" name="Freeform 248"/>
                <p:cNvSpPr>
                  <a:spLocks/>
                </p:cNvSpPr>
                <p:nvPr/>
              </p:nvSpPr>
              <p:spPr bwMode="auto">
                <a:xfrm>
                  <a:off x="3633788" y="1311275"/>
                  <a:ext cx="58738" cy="5873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7"/>
                        <a:pt x="0" y="69"/>
                      </a:cubicBezTo>
                      <a:cubicBezTo>
                        <a:pt x="0" y="31"/>
                        <a:pt x="30" y="0"/>
                        <a:pt x="69" y="0"/>
                      </a:cubicBezTo>
                      <a:cubicBezTo>
                        <a:pt x="107" y="0"/>
                        <a:pt x="138" y="31"/>
                        <a:pt x="138" y="69"/>
                      </a:cubicBezTo>
                      <a:cubicBezTo>
                        <a:pt x="138" y="107"/>
                        <a:pt x="107" y="139"/>
                        <a:pt x="69" y="139"/>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79" name="Freeform 249"/>
                <p:cNvSpPr>
                  <a:spLocks/>
                </p:cNvSpPr>
                <p:nvPr/>
              </p:nvSpPr>
              <p:spPr bwMode="auto">
                <a:xfrm>
                  <a:off x="3522663" y="1260475"/>
                  <a:ext cx="31750"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80" name="Freeform 250"/>
                <p:cNvSpPr>
                  <a:spLocks/>
                </p:cNvSpPr>
                <p:nvPr/>
              </p:nvSpPr>
              <p:spPr bwMode="auto">
                <a:xfrm>
                  <a:off x="3571875"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81" name="Freeform 251"/>
                <p:cNvSpPr>
                  <a:spLocks/>
                </p:cNvSpPr>
                <p:nvPr/>
              </p:nvSpPr>
              <p:spPr bwMode="auto">
                <a:xfrm>
                  <a:off x="3619500"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grpSp>
          <p:grpSp>
            <p:nvGrpSpPr>
              <p:cNvPr id="90" name="组合 315"/>
              <p:cNvGrpSpPr>
                <a:grpSpLocks noChangeAspect="1"/>
              </p:cNvGrpSpPr>
              <p:nvPr/>
            </p:nvGrpSpPr>
            <p:grpSpPr bwMode="auto">
              <a:xfrm>
                <a:off x="3358191" y="4594779"/>
                <a:ext cx="346237" cy="107449"/>
                <a:chOff x="2851150" y="1166813"/>
                <a:chExt cx="923925" cy="203200"/>
              </a:xfrm>
              <a:solidFill>
                <a:schemeClr val="tx2"/>
              </a:solidFill>
            </p:grpSpPr>
            <p:sp>
              <p:nvSpPr>
                <p:cNvPr id="358" name="Freeform 240"/>
                <p:cNvSpPr>
                  <a:spLocks/>
                </p:cNvSpPr>
                <p:nvPr/>
              </p:nvSpPr>
              <p:spPr bwMode="auto">
                <a:xfrm>
                  <a:off x="2851150" y="1166813"/>
                  <a:ext cx="923925" cy="188913"/>
                </a:xfrm>
                <a:custGeom>
                  <a:avLst/>
                  <a:gdLst>
                    <a:gd name="T0" fmla="*/ 2147483647 w 2201"/>
                    <a:gd name="T1" fmla="*/ 2147483647 h 447"/>
                    <a:gd name="T2" fmla="*/ 2147483647 w 2201"/>
                    <a:gd name="T3" fmla="*/ 2147483647 h 447"/>
                    <a:gd name="T4" fmla="*/ 2147483647 w 2201"/>
                    <a:gd name="T5" fmla="*/ 2147483647 h 447"/>
                    <a:gd name="T6" fmla="*/ 2147483647 w 2201"/>
                    <a:gd name="T7" fmla="*/ 2147483647 h 447"/>
                    <a:gd name="T8" fmla="*/ 2147483647 w 2201"/>
                    <a:gd name="T9" fmla="*/ 2147483647 h 447"/>
                    <a:gd name="T10" fmla="*/ 2147483647 w 2201"/>
                    <a:gd name="T11" fmla="*/ 2147483647 h 447"/>
                    <a:gd name="T12" fmla="*/ 2147483647 w 2201"/>
                    <a:gd name="T13" fmla="*/ 2147483647 h 447"/>
                    <a:gd name="T14" fmla="*/ 2147483647 w 2201"/>
                    <a:gd name="T15" fmla="*/ 2147483647 h 447"/>
                    <a:gd name="T16" fmla="*/ 2147483647 w 2201"/>
                    <a:gd name="T17" fmla="*/ 2147483647 h 447"/>
                    <a:gd name="T18" fmla="*/ 2147483647 w 2201"/>
                    <a:gd name="T19" fmla="*/ 2147483647 h 447"/>
                    <a:gd name="T20" fmla="*/ 2147483647 w 2201"/>
                    <a:gd name="T21" fmla="*/ 2147483647 h 447"/>
                    <a:gd name="T22" fmla="*/ 2147483647 w 2201"/>
                    <a:gd name="T23" fmla="*/ 2147483647 h 447"/>
                    <a:gd name="T24" fmla="*/ 2147483647 w 2201"/>
                    <a:gd name="T25" fmla="*/ 2147483647 h 447"/>
                    <a:gd name="T26" fmla="*/ 2147483647 w 2201"/>
                    <a:gd name="T27" fmla="*/ 2147483647 h 447"/>
                    <a:gd name="T28" fmla="*/ 2147483647 w 2201"/>
                    <a:gd name="T29" fmla="*/ 2147483647 h 447"/>
                    <a:gd name="T30" fmla="*/ 2147483647 w 2201"/>
                    <a:gd name="T31" fmla="*/ 2147483647 h 447"/>
                    <a:gd name="T32" fmla="*/ 2147483647 w 2201"/>
                    <a:gd name="T33" fmla="*/ 2147483647 h 447"/>
                    <a:gd name="T34" fmla="*/ 0 w 2201"/>
                    <a:gd name="T35" fmla="*/ 2147483647 h 447"/>
                    <a:gd name="T36" fmla="*/ 0 w 2201"/>
                    <a:gd name="T37" fmla="*/ 2147483647 h 447"/>
                    <a:gd name="T38" fmla="*/ 2147483647 w 2201"/>
                    <a:gd name="T39" fmla="*/ 0 h 447"/>
                    <a:gd name="T40" fmla="*/ 2147483647 w 2201"/>
                    <a:gd name="T41" fmla="*/ 0 h 447"/>
                    <a:gd name="T42" fmla="*/ 2147483647 w 2201"/>
                    <a:gd name="T43" fmla="*/ 2147483647 h 447"/>
                    <a:gd name="T44" fmla="*/ 2147483647 w 2201"/>
                    <a:gd name="T45" fmla="*/ 2147483647 h 447"/>
                    <a:gd name="T46" fmla="*/ 2147483647 w 2201"/>
                    <a:gd name="T47" fmla="*/ 2147483647 h 4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1"/>
                    <a:gd name="T73" fmla="*/ 0 h 447"/>
                    <a:gd name="T74" fmla="*/ 2201 w 2201"/>
                    <a:gd name="T75" fmla="*/ 447 h 4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1" h="447">
                      <a:moveTo>
                        <a:pt x="2074" y="447"/>
                      </a:moveTo>
                      <a:lnTo>
                        <a:pt x="2074" y="447"/>
                      </a:lnTo>
                      <a:lnTo>
                        <a:pt x="1917" y="447"/>
                      </a:lnTo>
                      <a:cubicBezTo>
                        <a:pt x="1899" y="447"/>
                        <a:pt x="1884" y="432"/>
                        <a:pt x="1884" y="413"/>
                      </a:cubicBezTo>
                      <a:cubicBezTo>
                        <a:pt x="1884" y="395"/>
                        <a:pt x="1899" y="380"/>
                        <a:pt x="1917" y="380"/>
                      </a:cubicBezTo>
                      <a:lnTo>
                        <a:pt x="2074" y="380"/>
                      </a:lnTo>
                      <a:cubicBezTo>
                        <a:pt x="2107" y="380"/>
                        <a:pt x="2134" y="353"/>
                        <a:pt x="2134" y="319"/>
                      </a:cubicBezTo>
                      <a:lnTo>
                        <a:pt x="2134" y="127"/>
                      </a:lnTo>
                      <a:cubicBezTo>
                        <a:pt x="2134" y="94"/>
                        <a:pt x="2107" y="67"/>
                        <a:pt x="2074" y="67"/>
                      </a:cubicBezTo>
                      <a:lnTo>
                        <a:pt x="127" y="67"/>
                      </a:lnTo>
                      <a:cubicBezTo>
                        <a:pt x="94" y="67"/>
                        <a:pt x="67" y="94"/>
                        <a:pt x="67" y="127"/>
                      </a:cubicBezTo>
                      <a:lnTo>
                        <a:pt x="67" y="319"/>
                      </a:lnTo>
                      <a:cubicBezTo>
                        <a:pt x="67" y="353"/>
                        <a:pt x="94" y="380"/>
                        <a:pt x="127" y="380"/>
                      </a:cubicBezTo>
                      <a:lnTo>
                        <a:pt x="1729" y="380"/>
                      </a:lnTo>
                      <a:cubicBezTo>
                        <a:pt x="1748" y="380"/>
                        <a:pt x="1763" y="395"/>
                        <a:pt x="1763" y="413"/>
                      </a:cubicBezTo>
                      <a:cubicBezTo>
                        <a:pt x="1763" y="432"/>
                        <a:pt x="1748" y="447"/>
                        <a:pt x="1729" y="447"/>
                      </a:cubicBezTo>
                      <a:lnTo>
                        <a:pt x="127" y="447"/>
                      </a:lnTo>
                      <a:cubicBezTo>
                        <a:pt x="57" y="447"/>
                        <a:pt x="0" y="390"/>
                        <a:pt x="0" y="319"/>
                      </a:cubicBezTo>
                      <a:lnTo>
                        <a:pt x="0" y="127"/>
                      </a:lnTo>
                      <a:cubicBezTo>
                        <a:pt x="0" y="57"/>
                        <a:pt x="57" y="0"/>
                        <a:pt x="127" y="0"/>
                      </a:cubicBezTo>
                      <a:lnTo>
                        <a:pt x="2074" y="0"/>
                      </a:lnTo>
                      <a:cubicBezTo>
                        <a:pt x="2144" y="0"/>
                        <a:pt x="2201" y="57"/>
                        <a:pt x="2201" y="127"/>
                      </a:cubicBezTo>
                      <a:lnTo>
                        <a:pt x="2201" y="319"/>
                      </a:lnTo>
                      <a:cubicBezTo>
                        <a:pt x="2201" y="390"/>
                        <a:pt x="2144" y="447"/>
                        <a:pt x="2074" y="447"/>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59" name="Freeform 241"/>
                <p:cNvSpPr>
                  <a:spLocks/>
                </p:cNvSpPr>
                <p:nvPr/>
              </p:nvSpPr>
              <p:spPr bwMode="auto">
                <a:xfrm>
                  <a:off x="29400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6" y="0"/>
                      </a:lnTo>
                      <a:lnTo>
                        <a:pt x="36"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60" name="Freeform 242"/>
                <p:cNvSpPr>
                  <a:spLocks/>
                </p:cNvSpPr>
                <p:nvPr/>
              </p:nvSpPr>
              <p:spPr bwMode="auto">
                <a:xfrm>
                  <a:off x="30416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61" name="Freeform 243"/>
                <p:cNvSpPr>
                  <a:spLocks/>
                </p:cNvSpPr>
                <p:nvPr/>
              </p:nvSpPr>
              <p:spPr bwMode="auto">
                <a:xfrm>
                  <a:off x="3143250" y="1230313"/>
                  <a:ext cx="68263" cy="50800"/>
                </a:xfrm>
                <a:custGeom>
                  <a:avLst/>
                  <a:gdLst>
                    <a:gd name="T0" fmla="*/ 0 w 160"/>
                    <a:gd name="T1" fmla="*/ 2147483647 h 123"/>
                    <a:gd name="T2" fmla="*/ 0 w 160"/>
                    <a:gd name="T3" fmla="*/ 2147483647 h 123"/>
                    <a:gd name="T4" fmla="*/ 2147483647 w 160"/>
                    <a:gd name="T5" fmla="*/ 2147483647 h 123"/>
                    <a:gd name="T6" fmla="*/ 2147483647 w 160"/>
                    <a:gd name="T7" fmla="*/ 2147483647 h 123"/>
                    <a:gd name="T8" fmla="*/ 2147483647 w 160"/>
                    <a:gd name="T9" fmla="*/ 2147483647 h 123"/>
                    <a:gd name="T10" fmla="*/ 2147483647 w 160"/>
                    <a:gd name="T11" fmla="*/ 0 h 123"/>
                    <a:gd name="T12" fmla="*/ 2147483647 w 160"/>
                    <a:gd name="T13" fmla="*/ 0 h 123"/>
                    <a:gd name="T14" fmla="*/ 2147483647 w 160"/>
                    <a:gd name="T15" fmla="*/ 2147483647 h 123"/>
                    <a:gd name="T16" fmla="*/ 0 w 160"/>
                    <a:gd name="T17" fmla="*/ 2147483647 h 123"/>
                    <a:gd name="T18" fmla="*/ 0 w 160"/>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23"/>
                    <a:gd name="T32" fmla="*/ 160 w 160"/>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23">
                      <a:moveTo>
                        <a:pt x="0" y="123"/>
                      </a:moveTo>
                      <a:lnTo>
                        <a:pt x="0" y="123"/>
                      </a:lnTo>
                      <a:lnTo>
                        <a:pt x="160" y="123"/>
                      </a:lnTo>
                      <a:lnTo>
                        <a:pt x="160" y="38"/>
                      </a:lnTo>
                      <a:lnTo>
                        <a:pt x="125" y="38"/>
                      </a:lnTo>
                      <a:lnTo>
                        <a:pt x="125"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62" name="Freeform 244"/>
                <p:cNvSpPr>
                  <a:spLocks/>
                </p:cNvSpPr>
                <p:nvPr/>
              </p:nvSpPr>
              <p:spPr bwMode="auto">
                <a:xfrm>
                  <a:off x="32448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63" name="Freeform 245"/>
                <p:cNvSpPr>
                  <a:spLocks/>
                </p:cNvSpPr>
                <p:nvPr/>
              </p:nvSpPr>
              <p:spPr bwMode="auto">
                <a:xfrm>
                  <a:off x="33464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5" y="38"/>
                      </a:lnTo>
                      <a:lnTo>
                        <a:pt x="125"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64" name="Freeform 246"/>
                <p:cNvSpPr>
                  <a:spLocks/>
                </p:cNvSpPr>
                <p:nvPr/>
              </p:nvSpPr>
              <p:spPr bwMode="auto">
                <a:xfrm>
                  <a:off x="3522663" y="1219200"/>
                  <a:ext cx="127000" cy="30163"/>
                </a:xfrm>
                <a:custGeom>
                  <a:avLst/>
                  <a:gdLst>
                    <a:gd name="T0" fmla="*/ 2147483647 w 303"/>
                    <a:gd name="T1" fmla="*/ 2147483647 h 72"/>
                    <a:gd name="T2" fmla="*/ 2147483647 w 303"/>
                    <a:gd name="T3" fmla="*/ 2147483647 h 72"/>
                    <a:gd name="T4" fmla="*/ 0 w 303"/>
                    <a:gd name="T5" fmla="*/ 2147483647 h 72"/>
                    <a:gd name="T6" fmla="*/ 0 w 303"/>
                    <a:gd name="T7" fmla="*/ 0 h 72"/>
                    <a:gd name="T8" fmla="*/ 2147483647 w 303"/>
                    <a:gd name="T9" fmla="*/ 0 h 72"/>
                    <a:gd name="T10" fmla="*/ 2147483647 w 303"/>
                    <a:gd name="T11" fmla="*/ 2147483647 h 72"/>
                    <a:gd name="T12" fmla="*/ 0 60000 65536"/>
                    <a:gd name="T13" fmla="*/ 0 60000 65536"/>
                    <a:gd name="T14" fmla="*/ 0 60000 65536"/>
                    <a:gd name="T15" fmla="*/ 0 60000 65536"/>
                    <a:gd name="T16" fmla="*/ 0 60000 65536"/>
                    <a:gd name="T17" fmla="*/ 0 60000 65536"/>
                    <a:gd name="T18" fmla="*/ 0 w 303"/>
                    <a:gd name="T19" fmla="*/ 0 h 72"/>
                    <a:gd name="T20" fmla="*/ 303 w 30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03" h="72">
                      <a:moveTo>
                        <a:pt x="303" y="72"/>
                      </a:moveTo>
                      <a:lnTo>
                        <a:pt x="303" y="72"/>
                      </a:lnTo>
                      <a:lnTo>
                        <a:pt x="0" y="72"/>
                      </a:lnTo>
                      <a:lnTo>
                        <a:pt x="0" y="0"/>
                      </a:lnTo>
                      <a:lnTo>
                        <a:pt x="303" y="0"/>
                      </a:lnTo>
                      <a:lnTo>
                        <a:pt x="303" y="72"/>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65" name="Freeform 247"/>
                <p:cNvSpPr>
                  <a:spLocks/>
                </p:cNvSpPr>
                <p:nvPr/>
              </p:nvSpPr>
              <p:spPr bwMode="auto">
                <a:xfrm>
                  <a:off x="3544888" y="1311275"/>
                  <a:ext cx="58738"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7"/>
                        <a:pt x="0" y="69"/>
                      </a:cubicBezTo>
                      <a:cubicBezTo>
                        <a:pt x="0" y="31"/>
                        <a:pt x="30" y="0"/>
                        <a:pt x="69" y="0"/>
                      </a:cubicBezTo>
                      <a:cubicBezTo>
                        <a:pt x="107" y="0"/>
                        <a:pt x="139" y="31"/>
                        <a:pt x="139" y="69"/>
                      </a:cubicBezTo>
                      <a:cubicBezTo>
                        <a:pt x="139" y="107"/>
                        <a:pt x="107" y="139"/>
                        <a:pt x="69" y="139"/>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66" name="Freeform 248"/>
                <p:cNvSpPr>
                  <a:spLocks/>
                </p:cNvSpPr>
                <p:nvPr/>
              </p:nvSpPr>
              <p:spPr bwMode="auto">
                <a:xfrm>
                  <a:off x="3633788" y="1311275"/>
                  <a:ext cx="58738" cy="5873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7"/>
                        <a:pt x="0" y="69"/>
                      </a:cubicBezTo>
                      <a:cubicBezTo>
                        <a:pt x="0" y="31"/>
                        <a:pt x="30" y="0"/>
                        <a:pt x="69" y="0"/>
                      </a:cubicBezTo>
                      <a:cubicBezTo>
                        <a:pt x="107" y="0"/>
                        <a:pt x="138" y="31"/>
                        <a:pt x="138" y="69"/>
                      </a:cubicBezTo>
                      <a:cubicBezTo>
                        <a:pt x="138" y="107"/>
                        <a:pt x="107" y="139"/>
                        <a:pt x="69" y="139"/>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67" name="Freeform 249"/>
                <p:cNvSpPr>
                  <a:spLocks/>
                </p:cNvSpPr>
                <p:nvPr/>
              </p:nvSpPr>
              <p:spPr bwMode="auto">
                <a:xfrm>
                  <a:off x="3522663" y="1260475"/>
                  <a:ext cx="31750"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68" name="Freeform 250"/>
                <p:cNvSpPr>
                  <a:spLocks/>
                </p:cNvSpPr>
                <p:nvPr/>
              </p:nvSpPr>
              <p:spPr bwMode="auto">
                <a:xfrm>
                  <a:off x="3571875"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69" name="Freeform 251"/>
                <p:cNvSpPr>
                  <a:spLocks/>
                </p:cNvSpPr>
                <p:nvPr/>
              </p:nvSpPr>
              <p:spPr bwMode="auto">
                <a:xfrm>
                  <a:off x="3619500"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grpSp>
          <p:cxnSp>
            <p:nvCxnSpPr>
              <p:cNvPr id="91" name="直接连接符 90"/>
              <p:cNvCxnSpPr/>
              <p:nvPr/>
            </p:nvCxnSpPr>
            <p:spPr bwMode="auto">
              <a:xfrm>
                <a:off x="4700257" y="3824656"/>
                <a:ext cx="425737" cy="769372"/>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直接连接符 91"/>
              <p:cNvCxnSpPr/>
              <p:nvPr/>
            </p:nvCxnSpPr>
            <p:spPr bwMode="auto">
              <a:xfrm flipH="1">
                <a:off x="4277883" y="3826063"/>
                <a:ext cx="2595" cy="754523"/>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直接连接符 92"/>
              <p:cNvCxnSpPr/>
              <p:nvPr/>
            </p:nvCxnSpPr>
            <p:spPr bwMode="auto">
              <a:xfrm>
                <a:off x="4284211" y="3821494"/>
                <a:ext cx="413132" cy="762701"/>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直接连接符 93"/>
              <p:cNvCxnSpPr/>
              <p:nvPr/>
            </p:nvCxnSpPr>
            <p:spPr bwMode="auto">
              <a:xfrm flipV="1">
                <a:off x="4710380" y="3826646"/>
                <a:ext cx="415334" cy="752185"/>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直接连接符 94"/>
              <p:cNvCxnSpPr/>
              <p:nvPr/>
            </p:nvCxnSpPr>
            <p:spPr bwMode="auto">
              <a:xfrm flipH="1">
                <a:off x="4277884" y="3821494"/>
                <a:ext cx="428538" cy="753664"/>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直接连接符 95"/>
              <p:cNvCxnSpPr/>
              <p:nvPr/>
            </p:nvCxnSpPr>
            <p:spPr bwMode="auto">
              <a:xfrm flipH="1">
                <a:off x="4280798" y="3833602"/>
                <a:ext cx="837279" cy="745553"/>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直接连接符 96"/>
              <p:cNvCxnSpPr/>
              <p:nvPr/>
            </p:nvCxnSpPr>
            <p:spPr bwMode="auto">
              <a:xfrm flipH="1">
                <a:off x="4697343" y="3823512"/>
                <a:ext cx="5121" cy="769722"/>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直接连接符 97"/>
              <p:cNvCxnSpPr/>
              <p:nvPr/>
            </p:nvCxnSpPr>
            <p:spPr bwMode="auto">
              <a:xfrm flipH="1">
                <a:off x="5123892" y="3825530"/>
                <a:ext cx="7380" cy="758666"/>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9" name="组合 695"/>
              <p:cNvGrpSpPr/>
              <p:nvPr/>
            </p:nvGrpSpPr>
            <p:grpSpPr>
              <a:xfrm>
                <a:off x="4210089" y="3476980"/>
                <a:ext cx="170815" cy="362386"/>
                <a:chOff x="4773279" y="2637706"/>
                <a:chExt cx="1407474" cy="1638781"/>
              </a:xfrm>
              <a:solidFill>
                <a:schemeClr val="tx2"/>
              </a:solidFill>
            </p:grpSpPr>
            <p:grpSp>
              <p:nvGrpSpPr>
                <p:cNvPr id="294" name="组合 8"/>
                <p:cNvGrpSpPr/>
                <p:nvPr/>
              </p:nvGrpSpPr>
              <p:grpSpPr>
                <a:xfrm>
                  <a:off x="4773279" y="2637706"/>
                  <a:ext cx="1407474" cy="1638781"/>
                  <a:chOff x="4773279" y="2583101"/>
                  <a:chExt cx="1407474" cy="1638781"/>
                </a:xfrm>
                <a:grpFill/>
              </p:grpSpPr>
              <p:sp>
                <p:nvSpPr>
                  <p:cNvPr id="296" name="Freeform 273"/>
                  <p:cNvSpPr>
                    <a:spLocks/>
                  </p:cNvSpPr>
                  <p:nvPr/>
                </p:nvSpPr>
                <p:spPr bwMode="auto">
                  <a:xfrm>
                    <a:off x="5733988" y="4088910"/>
                    <a:ext cx="120928" cy="132972"/>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8" y="0"/>
                          <a:pt x="139" y="31"/>
                          <a:pt x="139" y="69"/>
                        </a:cubicBezTo>
                        <a:cubicBezTo>
                          <a:pt x="139" y="107"/>
                          <a:pt x="108" y="139"/>
                          <a:pt x="69" y="139"/>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97" name="Freeform 274"/>
                  <p:cNvSpPr>
                    <a:spLocks/>
                  </p:cNvSpPr>
                  <p:nvPr/>
                </p:nvSpPr>
                <p:spPr bwMode="auto">
                  <a:xfrm>
                    <a:off x="5922099" y="4088910"/>
                    <a:ext cx="124289" cy="132972"/>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98" name="Freeform 275"/>
                  <p:cNvSpPr>
                    <a:spLocks/>
                  </p:cNvSpPr>
                  <p:nvPr/>
                </p:nvSpPr>
                <p:spPr bwMode="auto">
                  <a:xfrm>
                    <a:off x="4773279" y="2583101"/>
                    <a:ext cx="1407474" cy="323444"/>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4"/>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4"/>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99" name="Freeform 276"/>
                  <p:cNvSpPr>
                    <a:spLocks/>
                  </p:cNvSpPr>
                  <p:nvPr/>
                </p:nvSpPr>
                <p:spPr bwMode="auto">
                  <a:xfrm>
                    <a:off x="4917720" y="2694508"/>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90" y="28"/>
                        </a:lnTo>
                        <a:lnTo>
                          <a:pt x="90" y="0"/>
                        </a:lnTo>
                        <a:lnTo>
                          <a:pt x="26" y="0"/>
                        </a:lnTo>
                        <a:lnTo>
                          <a:pt x="26"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00" name="Freeform 277"/>
                  <p:cNvSpPr>
                    <a:spLocks/>
                  </p:cNvSpPr>
                  <p:nvPr/>
                </p:nvSpPr>
                <p:spPr bwMode="auto">
                  <a:xfrm>
                    <a:off x="5068882" y="2694508"/>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01" name="Freeform 278"/>
                  <p:cNvSpPr>
                    <a:spLocks/>
                  </p:cNvSpPr>
                  <p:nvPr/>
                </p:nvSpPr>
                <p:spPr bwMode="auto">
                  <a:xfrm>
                    <a:off x="5220041" y="2694508"/>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02" name="Freeform 279"/>
                  <p:cNvSpPr>
                    <a:spLocks/>
                  </p:cNvSpPr>
                  <p:nvPr/>
                </p:nvSpPr>
                <p:spPr bwMode="auto">
                  <a:xfrm>
                    <a:off x="5374561" y="2694508"/>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03" name="Freeform 280"/>
                  <p:cNvSpPr>
                    <a:spLocks/>
                  </p:cNvSpPr>
                  <p:nvPr/>
                </p:nvSpPr>
                <p:spPr bwMode="auto">
                  <a:xfrm>
                    <a:off x="5525723" y="2694508"/>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04" name="Freeform 281"/>
                  <p:cNvSpPr>
                    <a:spLocks/>
                  </p:cNvSpPr>
                  <p:nvPr/>
                </p:nvSpPr>
                <p:spPr bwMode="auto">
                  <a:xfrm>
                    <a:off x="5794453" y="2676540"/>
                    <a:ext cx="188111" cy="50313"/>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05" name="Freeform 282"/>
                  <p:cNvSpPr>
                    <a:spLocks/>
                  </p:cNvSpPr>
                  <p:nvPr/>
                </p:nvSpPr>
                <p:spPr bwMode="auto">
                  <a:xfrm>
                    <a:off x="5794453" y="2744822"/>
                    <a:ext cx="43670"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06" name="Freeform 283"/>
                  <p:cNvSpPr>
                    <a:spLocks/>
                  </p:cNvSpPr>
                  <p:nvPr/>
                </p:nvSpPr>
                <p:spPr bwMode="auto">
                  <a:xfrm>
                    <a:off x="5864993" y="2744822"/>
                    <a:ext cx="47028"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07" name="Freeform 284"/>
                  <p:cNvSpPr>
                    <a:spLocks/>
                  </p:cNvSpPr>
                  <p:nvPr/>
                </p:nvSpPr>
                <p:spPr bwMode="auto">
                  <a:xfrm>
                    <a:off x="5938894" y="2744822"/>
                    <a:ext cx="43670"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08" name="Freeform 285"/>
                  <p:cNvSpPr>
                    <a:spLocks/>
                  </p:cNvSpPr>
                  <p:nvPr/>
                </p:nvSpPr>
                <p:spPr bwMode="auto">
                  <a:xfrm>
                    <a:off x="4773279" y="2841856"/>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09" name="Freeform 286"/>
                  <p:cNvSpPr>
                    <a:spLocks/>
                  </p:cNvSpPr>
                  <p:nvPr/>
                </p:nvSpPr>
                <p:spPr bwMode="auto">
                  <a:xfrm>
                    <a:off x="4917720" y="2949670"/>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90" y="28"/>
                        </a:lnTo>
                        <a:lnTo>
                          <a:pt x="90" y="0"/>
                        </a:lnTo>
                        <a:lnTo>
                          <a:pt x="26" y="0"/>
                        </a:lnTo>
                        <a:lnTo>
                          <a:pt x="26"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10" name="Freeform 287"/>
                  <p:cNvSpPr>
                    <a:spLocks/>
                  </p:cNvSpPr>
                  <p:nvPr/>
                </p:nvSpPr>
                <p:spPr bwMode="auto">
                  <a:xfrm>
                    <a:off x="5068882" y="2949670"/>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11" name="Freeform 288"/>
                  <p:cNvSpPr>
                    <a:spLocks/>
                  </p:cNvSpPr>
                  <p:nvPr/>
                </p:nvSpPr>
                <p:spPr bwMode="auto">
                  <a:xfrm>
                    <a:off x="5220041" y="2949670"/>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12" name="Freeform 289"/>
                  <p:cNvSpPr>
                    <a:spLocks/>
                  </p:cNvSpPr>
                  <p:nvPr/>
                </p:nvSpPr>
                <p:spPr bwMode="auto">
                  <a:xfrm>
                    <a:off x="5374561" y="2949670"/>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13" name="Freeform 290"/>
                  <p:cNvSpPr>
                    <a:spLocks/>
                  </p:cNvSpPr>
                  <p:nvPr/>
                </p:nvSpPr>
                <p:spPr bwMode="auto">
                  <a:xfrm>
                    <a:off x="5525723" y="2949670"/>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14" name="Freeform 291"/>
                  <p:cNvSpPr>
                    <a:spLocks/>
                  </p:cNvSpPr>
                  <p:nvPr/>
                </p:nvSpPr>
                <p:spPr bwMode="auto">
                  <a:xfrm>
                    <a:off x="5794453" y="2935295"/>
                    <a:ext cx="188111" cy="46721"/>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15" name="Freeform 292"/>
                  <p:cNvSpPr>
                    <a:spLocks/>
                  </p:cNvSpPr>
                  <p:nvPr/>
                </p:nvSpPr>
                <p:spPr bwMode="auto">
                  <a:xfrm>
                    <a:off x="5794453" y="2999984"/>
                    <a:ext cx="43670"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16" name="Freeform 293"/>
                  <p:cNvSpPr>
                    <a:spLocks/>
                  </p:cNvSpPr>
                  <p:nvPr/>
                </p:nvSpPr>
                <p:spPr bwMode="auto">
                  <a:xfrm>
                    <a:off x="5864993" y="2999984"/>
                    <a:ext cx="47028"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17" name="Freeform 294"/>
                  <p:cNvSpPr>
                    <a:spLocks/>
                  </p:cNvSpPr>
                  <p:nvPr/>
                </p:nvSpPr>
                <p:spPr bwMode="auto">
                  <a:xfrm>
                    <a:off x="5938894" y="2999984"/>
                    <a:ext cx="43670"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18" name="Freeform 295"/>
                  <p:cNvSpPr>
                    <a:spLocks/>
                  </p:cNvSpPr>
                  <p:nvPr/>
                </p:nvSpPr>
                <p:spPr bwMode="auto">
                  <a:xfrm>
                    <a:off x="4773279" y="3097016"/>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19" name="Freeform 296"/>
                  <p:cNvSpPr>
                    <a:spLocks/>
                  </p:cNvSpPr>
                  <p:nvPr/>
                </p:nvSpPr>
                <p:spPr bwMode="auto">
                  <a:xfrm>
                    <a:off x="4917720" y="3208425"/>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90" y="28"/>
                        </a:lnTo>
                        <a:lnTo>
                          <a:pt x="90" y="0"/>
                        </a:lnTo>
                        <a:lnTo>
                          <a:pt x="26" y="0"/>
                        </a:lnTo>
                        <a:lnTo>
                          <a:pt x="26"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20" name="Freeform 297"/>
                  <p:cNvSpPr>
                    <a:spLocks/>
                  </p:cNvSpPr>
                  <p:nvPr/>
                </p:nvSpPr>
                <p:spPr bwMode="auto">
                  <a:xfrm>
                    <a:off x="5068882" y="3208425"/>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21" name="Freeform 298"/>
                  <p:cNvSpPr>
                    <a:spLocks/>
                  </p:cNvSpPr>
                  <p:nvPr/>
                </p:nvSpPr>
                <p:spPr bwMode="auto">
                  <a:xfrm>
                    <a:off x="5220041" y="3208425"/>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22" name="Freeform 299"/>
                  <p:cNvSpPr>
                    <a:spLocks/>
                  </p:cNvSpPr>
                  <p:nvPr/>
                </p:nvSpPr>
                <p:spPr bwMode="auto">
                  <a:xfrm>
                    <a:off x="5374561" y="3208425"/>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23" name="Freeform 300"/>
                  <p:cNvSpPr>
                    <a:spLocks/>
                  </p:cNvSpPr>
                  <p:nvPr/>
                </p:nvSpPr>
                <p:spPr bwMode="auto">
                  <a:xfrm>
                    <a:off x="5525723" y="3208425"/>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24" name="Freeform 301"/>
                  <p:cNvSpPr>
                    <a:spLocks/>
                  </p:cNvSpPr>
                  <p:nvPr/>
                </p:nvSpPr>
                <p:spPr bwMode="auto">
                  <a:xfrm>
                    <a:off x="5794453" y="3190455"/>
                    <a:ext cx="188111" cy="50313"/>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25" name="Freeform 302"/>
                  <p:cNvSpPr>
                    <a:spLocks/>
                  </p:cNvSpPr>
                  <p:nvPr/>
                </p:nvSpPr>
                <p:spPr bwMode="auto">
                  <a:xfrm>
                    <a:off x="5794453" y="3258739"/>
                    <a:ext cx="43670" cy="46721"/>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26" name="Freeform 303"/>
                  <p:cNvSpPr>
                    <a:spLocks/>
                  </p:cNvSpPr>
                  <p:nvPr/>
                </p:nvSpPr>
                <p:spPr bwMode="auto">
                  <a:xfrm>
                    <a:off x="5864993" y="3258739"/>
                    <a:ext cx="47028" cy="46721"/>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27" name="Freeform 304"/>
                  <p:cNvSpPr>
                    <a:spLocks/>
                  </p:cNvSpPr>
                  <p:nvPr/>
                </p:nvSpPr>
                <p:spPr bwMode="auto">
                  <a:xfrm>
                    <a:off x="5938894" y="3258739"/>
                    <a:ext cx="43670" cy="46721"/>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28" name="Freeform 305"/>
                  <p:cNvSpPr>
                    <a:spLocks/>
                  </p:cNvSpPr>
                  <p:nvPr/>
                </p:nvSpPr>
                <p:spPr bwMode="auto">
                  <a:xfrm>
                    <a:off x="4773279" y="3355771"/>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29" name="Freeform 306"/>
                  <p:cNvSpPr>
                    <a:spLocks/>
                  </p:cNvSpPr>
                  <p:nvPr/>
                </p:nvSpPr>
                <p:spPr bwMode="auto">
                  <a:xfrm>
                    <a:off x="4917720" y="3463585"/>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90" y="27"/>
                        </a:lnTo>
                        <a:lnTo>
                          <a:pt x="90" y="0"/>
                        </a:lnTo>
                        <a:lnTo>
                          <a:pt x="26" y="0"/>
                        </a:lnTo>
                        <a:lnTo>
                          <a:pt x="26"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30" name="Freeform 307"/>
                  <p:cNvSpPr>
                    <a:spLocks/>
                  </p:cNvSpPr>
                  <p:nvPr/>
                </p:nvSpPr>
                <p:spPr bwMode="auto">
                  <a:xfrm>
                    <a:off x="5068882" y="3463585"/>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31" name="Freeform 308"/>
                  <p:cNvSpPr>
                    <a:spLocks/>
                  </p:cNvSpPr>
                  <p:nvPr/>
                </p:nvSpPr>
                <p:spPr bwMode="auto">
                  <a:xfrm>
                    <a:off x="5220041" y="3463585"/>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32" name="Freeform 309"/>
                  <p:cNvSpPr>
                    <a:spLocks/>
                  </p:cNvSpPr>
                  <p:nvPr/>
                </p:nvSpPr>
                <p:spPr bwMode="auto">
                  <a:xfrm>
                    <a:off x="5374561" y="3463585"/>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33" name="Freeform 310"/>
                  <p:cNvSpPr>
                    <a:spLocks/>
                  </p:cNvSpPr>
                  <p:nvPr/>
                </p:nvSpPr>
                <p:spPr bwMode="auto">
                  <a:xfrm>
                    <a:off x="5525723" y="3463585"/>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34" name="Freeform 311"/>
                  <p:cNvSpPr>
                    <a:spLocks/>
                  </p:cNvSpPr>
                  <p:nvPr/>
                </p:nvSpPr>
                <p:spPr bwMode="auto">
                  <a:xfrm>
                    <a:off x="5794453" y="3449210"/>
                    <a:ext cx="188111" cy="46721"/>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35" name="Freeform 312"/>
                  <p:cNvSpPr>
                    <a:spLocks/>
                  </p:cNvSpPr>
                  <p:nvPr/>
                </p:nvSpPr>
                <p:spPr bwMode="auto">
                  <a:xfrm>
                    <a:off x="5794453" y="3513899"/>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36" name="Freeform 313"/>
                  <p:cNvSpPr>
                    <a:spLocks/>
                  </p:cNvSpPr>
                  <p:nvPr/>
                </p:nvSpPr>
                <p:spPr bwMode="auto">
                  <a:xfrm>
                    <a:off x="5864993" y="3513899"/>
                    <a:ext cx="47028"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37" name="Freeform 314"/>
                  <p:cNvSpPr>
                    <a:spLocks/>
                  </p:cNvSpPr>
                  <p:nvPr/>
                </p:nvSpPr>
                <p:spPr bwMode="auto">
                  <a:xfrm>
                    <a:off x="5938894" y="3513899"/>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38" name="Freeform 315"/>
                  <p:cNvSpPr>
                    <a:spLocks/>
                  </p:cNvSpPr>
                  <p:nvPr/>
                </p:nvSpPr>
                <p:spPr bwMode="auto">
                  <a:xfrm>
                    <a:off x="4773279" y="3610933"/>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39" name="Freeform 316"/>
                  <p:cNvSpPr>
                    <a:spLocks/>
                  </p:cNvSpPr>
                  <p:nvPr/>
                </p:nvSpPr>
                <p:spPr bwMode="auto">
                  <a:xfrm>
                    <a:off x="4917720" y="3718747"/>
                    <a:ext cx="100774" cy="86252"/>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90" y="27"/>
                        </a:lnTo>
                        <a:lnTo>
                          <a:pt x="90" y="0"/>
                        </a:lnTo>
                        <a:lnTo>
                          <a:pt x="26" y="0"/>
                        </a:lnTo>
                        <a:lnTo>
                          <a:pt x="26"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40" name="Freeform 317"/>
                  <p:cNvSpPr>
                    <a:spLocks/>
                  </p:cNvSpPr>
                  <p:nvPr/>
                </p:nvSpPr>
                <p:spPr bwMode="auto">
                  <a:xfrm>
                    <a:off x="5068882" y="3718747"/>
                    <a:ext cx="100774" cy="86252"/>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41" name="Freeform 318"/>
                  <p:cNvSpPr>
                    <a:spLocks/>
                  </p:cNvSpPr>
                  <p:nvPr/>
                </p:nvSpPr>
                <p:spPr bwMode="auto">
                  <a:xfrm>
                    <a:off x="5220041" y="3718747"/>
                    <a:ext cx="104134" cy="86252"/>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42" name="Freeform 319"/>
                  <p:cNvSpPr>
                    <a:spLocks/>
                  </p:cNvSpPr>
                  <p:nvPr/>
                </p:nvSpPr>
                <p:spPr bwMode="auto">
                  <a:xfrm>
                    <a:off x="5374561" y="3718747"/>
                    <a:ext cx="100774" cy="86252"/>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43" name="Freeform 320"/>
                  <p:cNvSpPr>
                    <a:spLocks/>
                  </p:cNvSpPr>
                  <p:nvPr/>
                </p:nvSpPr>
                <p:spPr bwMode="auto">
                  <a:xfrm>
                    <a:off x="5525723" y="3718747"/>
                    <a:ext cx="100774" cy="86252"/>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44" name="Freeform 321"/>
                  <p:cNvSpPr>
                    <a:spLocks/>
                  </p:cNvSpPr>
                  <p:nvPr/>
                </p:nvSpPr>
                <p:spPr bwMode="auto">
                  <a:xfrm>
                    <a:off x="5794453" y="3704372"/>
                    <a:ext cx="188111" cy="50313"/>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45" name="Freeform 322"/>
                  <p:cNvSpPr>
                    <a:spLocks/>
                  </p:cNvSpPr>
                  <p:nvPr/>
                </p:nvSpPr>
                <p:spPr bwMode="auto">
                  <a:xfrm>
                    <a:off x="5794453" y="3769061"/>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46" name="Freeform 323"/>
                  <p:cNvSpPr>
                    <a:spLocks/>
                  </p:cNvSpPr>
                  <p:nvPr/>
                </p:nvSpPr>
                <p:spPr bwMode="auto">
                  <a:xfrm>
                    <a:off x="5864993" y="3769061"/>
                    <a:ext cx="47028"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47" name="Freeform 324"/>
                  <p:cNvSpPr>
                    <a:spLocks/>
                  </p:cNvSpPr>
                  <p:nvPr/>
                </p:nvSpPr>
                <p:spPr bwMode="auto">
                  <a:xfrm>
                    <a:off x="5938894" y="3769061"/>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48" name="Freeform 325"/>
                  <p:cNvSpPr>
                    <a:spLocks/>
                  </p:cNvSpPr>
                  <p:nvPr/>
                </p:nvSpPr>
                <p:spPr bwMode="auto">
                  <a:xfrm>
                    <a:off x="4773279" y="3866093"/>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149" y="270"/>
                        </a:lnTo>
                        <a:cubicBezTo>
                          <a:pt x="1168" y="270"/>
                          <a:pt x="1183" y="285"/>
                          <a:pt x="1183" y="303"/>
                        </a:cubicBezTo>
                        <a:cubicBezTo>
                          <a:pt x="1183" y="322"/>
                          <a:pt x="1168" y="337"/>
                          <a:pt x="114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49" name="Freeform 326"/>
                  <p:cNvSpPr>
                    <a:spLocks/>
                  </p:cNvSpPr>
                  <p:nvPr/>
                </p:nvSpPr>
                <p:spPr bwMode="auto">
                  <a:xfrm>
                    <a:off x="4917720" y="3977502"/>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90" y="27"/>
                        </a:lnTo>
                        <a:lnTo>
                          <a:pt x="90" y="0"/>
                        </a:lnTo>
                        <a:lnTo>
                          <a:pt x="26" y="0"/>
                        </a:lnTo>
                        <a:lnTo>
                          <a:pt x="26"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50" name="Freeform 327"/>
                  <p:cNvSpPr>
                    <a:spLocks/>
                  </p:cNvSpPr>
                  <p:nvPr/>
                </p:nvSpPr>
                <p:spPr bwMode="auto">
                  <a:xfrm>
                    <a:off x="5068882" y="3977502"/>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51" name="Freeform 328"/>
                  <p:cNvSpPr>
                    <a:spLocks/>
                  </p:cNvSpPr>
                  <p:nvPr/>
                </p:nvSpPr>
                <p:spPr bwMode="auto">
                  <a:xfrm>
                    <a:off x="5220041" y="3977502"/>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52" name="Freeform 329"/>
                  <p:cNvSpPr>
                    <a:spLocks/>
                  </p:cNvSpPr>
                  <p:nvPr/>
                </p:nvSpPr>
                <p:spPr bwMode="auto">
                  <a:xfrm>
                    <a:off x="5374561" y="3977502"/>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53" name="Freeform 330"/>
                  <p:cNvSpPr>
                    <a:spLocks/>
                  </p:cNvSpPr>
                  <p:nvPr/>
                </p:nvSpPr>
                <p:spPr bwMode="auto">
                  <a:xfrm>
                    <a:off x="5525723" y="3977502"/>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54" name="Freeform 331"/>
                  <p:cNvSpPr>
                    <a:spLocks/>
                  </p:cNvSpPr>
                  <p:nvPr/>
                </p:nvSpPr>
                <p:spPr bwMode="auto">
                  <a:xfrm>
                    <a:off x="5794453" y="3959532"/>
                    <a:ext cx="188111" cy="50313"/>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55" name="Freeform 332"/>
                  <p:cNvSpPr>
                    <a:spLocks/>
                  </p:cNvSpPr>
                  <p:nvPr/>
                </p:nvSpPr>
                <p:spPr bwMode="auto">
                  <a:xfrm>
                    <a:off x="5794453" y="4027816"/>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56" name="Freeform 333"/>
                  <p:cNvSpPr>
                    <a:spLocks/>
                  </p:cNvSpPr>
                  <p:nvPr/>
                </p:nvSpPr>
                <p:spPr bwMode="auto">
                  <a:xfrm>
                    <a:off x="5864993" y="4027816"/>
                    <a:ext cx="47028"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357" name="Freeform 334"/>
                  <p:cNvSpPr>
                    <a:spLocks/>
                  </p:cNvSpPr>
                  <p:nvPr/>
                </p:nvSpPr>
                <p:spPr bwMode="auto">
                  <a:xfrm>
                    <a:off x="5938894" y="4027816"/>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grpSp>
            <p:sp>
              <p:nvSpPr>
                <p:cNvPr id="295" name="椭圆 294"/>
                <p:cNvSpPr>
                  <a:spLocks noChangeAspect="1"/>
                </p:cNvSpPr>
                <p:nvPr/>
              </p:nvSpPr>
              <p:spPr>
                <a:xfrm>
                  <a:off x="5441016" y="4221882"/>
                  <a:ext cx="18000" cy="18000"/>
                </a:xfrm>
                <a:prstGeom prst="ellipse">
                  <a:avLst/>
                </a:prstGeom>
                <a:grpFill/>
                <a:ln w="12700" cap="flat" cmpd="sng" algn="ctr">
                  <a:noFill/>
                  <a:prstDash val="solid"/>
                </a:ln>
                <a:effectLst/>
              </p:spPr>
              <p:txBody>
                <a:bodyPr rtlCol="0" anchor="ctr"/>
                <a:lstStyle/>
                <a:p>
                  <a:pPr marL="0" marR="0" lvl="0" indent="0" algn="ctr"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华文细黑" panose="02010600040101010101" pitchFamily="2" charset="-122"/>
                    <a:ea typeface="华文细黑" panose="02010600040101010101" pitchFamily="2" charset="-122"/>
                  </a:endParaRPr>
                </a:p>
              </p:txBody>
            </p:sp>
          </p:grpSp>
          <p:grpSp>
            <p:nvGrpSpPr>
              <p:cNvPr id="100" name="组合 842"/>
              <p:cNvGrpSpPr/>
              <p:nvPr/>
            </p:nvGrpSpPr>
            <p:grpSpPr>
              <a:xfrm>
                <a:off x="4606634" y="3476980"/>
                <a:ext cx="170815" cy="362386"/>
                <a:chOff x="4773279" y="2637706"/>
                <a:chExt cx="1407474" cy="1638781"/>
              </a:xfrm>
              <a:solidFill>
                <a:schemeClr val="tx2"/>
              </a:solidFill>
            </p:grpSpPr>
            <p:grpSp>
              <p:nvGrpSpPr>
                <p:cNvPr id="230" name="组合 8"/>
                <p:cNvGrpSpPr/>
                <p:nvPr/>
              </p:nvGrpSpPr>
              <p:grpSpPr>
                <a:xfrm>
                  <a:off x="4773279" y="2637706"/>
                  <a:ext cx="1407474" cy="1638781"/>
                  <a:chOff x="4773279" y="2583101"/>
                  <a:chExt cx="1407474" cy="1638781"/>
                </a:xfrm>
                <a:grpFill/>
              </p:grpSpPr>
              <p:sp>
                <p:nvSpPr>
                  <p:cNvPr id="232" name="Freeform 273"/>
                  <p:cNvSpPr>
                    <a:spLocks/>
                  </p:cNvSpPr>
                  <p:nvPr/>
                </p:nvSpPr>
                <p:spPr bwMode="auto">
                  <a:xfrm>
                    <a:off x="5733988" y="4088910"/>
                    <a:ext cx="120928" cy="132972"/>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8" y="0"/>
                          <a:pt x="139" y="31"/>
                          <a:pt x="139" y="69"/>
                        </a:cubicBezTo>
                        <a:cubicBezTo>
                          <a:pt x="139" y="107"/>
                          <a:pt x="108" y="139"/>
                          <a:pt x="69" y="139"/>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33" name="Freeform 274"/>
                  <p:cNvSpPr>
                    <a:spLocks/>
                  </p:cNvSpPr>
                  <p:nvPr/>
                </p:nvSpPr>
                <p:spPr bwMode="auto">
                  <a:xfrm>
                    <a:off x="5922099" y="4088910"/>
                    <a:ext cx="124289" cy="132972"/>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34" name="Freeform 275"/>
                  <p:cNvSpPr>
                    <a:spLocks/>
                  </p:cNvSpPr>
                  <p:nvPr/>
                </p:nvSpPr>
                <p:spPr bwMode="auto">
                  <a:xfrm>
                    <a:off x="4773279" y="2583101"/>
                    <a:ext cx="1407474" cy="323444"/>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4"/>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4"/>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35" name="Freeform 276"/>
                  <p:cNvSpPr>
                    <a:spLocks/>
                  </p:cNvSpPr>
                  <p:nvPr/>
                </p:nvSpPr>
                <p:spPr bwMode="auto">
                  <a:xfrm>
                    <a:off x="4917720" y="2694508"/>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90" y="28"/>
                        </a:lnTo>
                        <a:lnTo>
                          <a:pt x="90" y="0"/>
                        </a:lnTo>
                        <a:lnTo>
                          <a:pt x="26" y="0"/>
                        </a:lnTo>
                        <a:lnTo>
                          <a:pt x="26"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36" name="Freeform 277"/>
                  <p:cNvSpPr>
                    <a:spLocks/>
                  </p:cNvSpPr>
                  <p:nvPr/>
                </p:nvSpPr>
                <p:spPr bwMode="auto">
                  <a:xfrm>
                    <a:off x="5068882" y="2694508"/>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37" name="Freeform 278"/>
                  <p:cNvSpPr>
                    <a:spLocks/>
                  </p:cNvSpPr>
                  <p:nvPr/>
                </p:nvSpPr>
                <p:spPr bwMode="auto">
                  <a:xfrm>
                    <a:off x="5220041" y="2694508"/>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38" name="Freeform 279"/>
                  <p:cNvSpPr>
                    <a:spLocks/>
                  </p:cNvSpPr>
                  <p:nvPr/>
                </p:nvSpPr>
                <p:spPr bwMode="auto">
                  <a:xfrm>
                    <a:off x="5374561" y="2694508"/>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39" name="Freeform 280"/>
                  <p:cNvSpPr>
                    <a:spLocks/>
                  </p:cNvSpPr>
                  <p:nvPr/>
                </p:nvSpPr>
                <p:spPr bwMode="auto">
                  <a:xfrm>
                    <a:off x="5525723" y="2694508"/>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40" name="Freeform 281"/>
                  <p:cNvSpPr>
                    <a:spLocks/>
                  </p:cNvSpPr>
                  <p:nvPr/>
                </p:nvSpPr>
                <p:spPr bwMode="auto">
                  <a:xfrm>
                    <a:off x="5794453" y="2676540"/>
                    <a:ext cx="188111" cy="50313"/>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41" name="Freeform 282"/>
                  <p:cNvSpPr>
                    <a:spLocks/>
                  </p:cNvSpPr>
                  <p:nvPr/>
                </p:nvSpPr>
                <p:spPr bwMode="auto">
                  <a:xfrm>
                    <a:off x="5794453" y="2744822"/>
                    <a:ext cx="43670"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42" name="Freeform 283"/>
                  <p:cNvSpPr>
                    <a:spLocks/>
                  </p:cNvSpPr>
                  <p:nvPr/>
                </p:nvSpPr>
                <p:spPr bwMode="auto">
                  <a:xfrm>
                    <a:off x="5864993" y="2744822"/>
                    <a:ext cx="47028"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43" name="Freeform 284"/>
                  <p:cNvSpPr>
                    <a:spLocks/>
                  </p:cNvSpPr>
                  <p:nvPr/>
                </p:nvSpPr>
                <p:spPr bwMode="auto">
                  <a:xfrm>
                    <a:off x="5938894" y="2744822"/>
                    <a:ext cx="43670"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44" name="Freeform 285"/>
                  <p:cNvSpPr>
                    <a:spLocks/>
                  </p:cNvSpPr>
                  <p:nvPr/>
                </p:nvSpPr>
                <p:spPr bwMode="auto">
                  <a:xfrm>
                    <a:off x="4773279" y="2841856"/>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45" name="Freeform 286"/>
                  <p:cNvSpPr>
                    <a:spLocks/>
                  </p:cNvSpPr>
                  <p:nvPr/>
                </p:nvSpPr>
                <p:spPr bwMode="auto">
                  <a:xfrm>
                    <a:off x="4917720" y="2949670"/>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90" y="28"/>
                        </a:lnTo>
                        <a:lnTo>
                          <a:pt x="90" y="0"/>
                        </a:lnTo>
                        <a:lnTo>
                          <a:pt x="26" y="0"/>
                        </a:lnTo>
                        <a:lnTo>
                          <a:pt x="26"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46" name="Freeform 287"/>
                  <p:cNvSpPr>
                    <a:spLocks/>
                  </p:cNvSpPr>
                  <p:nvPr/>
                </p:nvSpPr>
                <p:spPr bwMode="auto">
                  <a:xfrm>
                    <a:off x="5068882" y="2949670"/>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47" name="Freeform 288"/>
                  <p:cNvSpPr>
                    <a:spLocks/>
                  </p:cNvSpPr>
                  <p:nvPr/>
                </p:nvSpPr>
                <p:spPr bwMode="auto">
                  <a:xfrm>
                    <a:off x="5220041" y="2949670"/>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48" name="Freeform 289"/>
                  <p:cNvSpPr>
                    <a:spLocks/>
                  </p:cNvSpPr>
                  <p:nvPr/>
                </p:nvSpPr>
                <p:spPr bwMode="auto">
                  <a:xfrm>
                    <a:off x="5374561" y="2949670"/>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49" name="Freeform 290"/>
                  <p:cNvSpPr>
                    <a:spLocks/>
                  </p:cNvSpPr>
                  <p:nvPr/>
                </p:nvSpPr>
                <p:spPr bwMode="auto">
                  <a:xfrm>
                    <a:off x="5525723" y="2949670"/>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50" name="Freeform 291"/>
                  <p:cNvSpPr>
                    <a:spLocks/>
                  </p:cNvSpPr>
                  <p:nvPr/>
                </p:nvSpPr>
                <p:spPr bwMode="auto">
                  <a:xfrm>
                    <a:off x="5794453" y="2935295"/>
                    <a:ext cx="188111" cy="46721"/>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51" name="Freeform 292"/>
                  <p:cNvSpPr>
                    <a:spLocks/>
                  </p:cNvSpPr>
                  <p:nvPr/>
                </p:nvSpPr>
                <p:spPr bwMode="auto">
                  <a:xfrm>
                    <a:off x="5794453" y="2999984"/>
                    <a:ext cx="43670"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52" name="Freeform 293"/>
                  <p:cNvSpPr>
                    <a:spLocks/>
                  </p:cNvSpPr>
                  <p:nvPr/>
                </p:nvSpPr>
                <p:spPr bwMode="auto">
                  <a:xfrm>
                    <a:off x="5864993" y="2999984"/>
                    <a:ext cx="47028"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53" name="Freeform 294"/>
                  <p:cNvSpPr>
                    <a:spLocks/>
                  </p:cNvSpPr>
                  <p:nvPr/>
                </p:nvSpPr>
                <p:spPr bwMode="auto">
                  <a:xfrm>
                    <a:off x="5938894" y="2999984"/>
                    <a:ext cx="43670"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54" name="Freeform 295"/>
                  <p:cNvSpPr>
                    <a:spLocks/>
                  </p:cNvSpPr>
                  <p:nvPr/>
                </p:nvSpPr>
                <p:spPr bwMode="auto">
                  <a:xfrm>
                    <a:off x="4773279" y="3097016"/>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55" name="Freeform 296"/>
                  <p:cNvSpPr>
                    <a:spLocks/>
                  </p:cNvSpPr>
                  <p:nvPr/>
                </p:nvSpPr>
                <p:spPr bwMode="auto">
                  <a:xfrm>
                    <a:off x="4917720" y="3208425"/>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90" y="28"/>
                        </a:lnTo>
                        <a:lnTo>
                          <a:pt x="90" y="0"/>
                        </a:lnTo>
                        <a:lnTo>
                          <a:pt x="26" y="0"/>
                        </a:lnTo>
                        <a:lnTo>
                          <a:pt x="26"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56" name="Freeform 297"/>
                  <p:cNvSpPr>
                    <a:spLocks/>
                  </p:cNvSpPr>
                  <p:nvPr/>
                </p:nvSpPr>
                <p:spPr bwMode="auto">
                  <a:xfrm>
                    <a:off x="5068882" y="3208425"/>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57" name="Freeform 298"/>
                  <p:cNvSpPr>
                    <a:spLocks/>
                  </p:cNvSpPr>
                  <p:nvPr/>
                </p:nvSpPr>
                <p:spPr bwMode="auto">
                  <a:xfrm>
                    <a:off x="5220041" y="3208425"/>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58" name="Freeform 299"/>
                  <p:cNvSpPr>
                    <a:spLocks/>
                  </p:cNvSpPr>
                  <p:nvPr/>
                </p:nvSpPr>
                <p:spPr bwMode="auto">
                  <a:xfrm>
                    <a:off x="5374561" y="3208425"/>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59" name="Freeform 300"/>
                  <p:cNvSpPr>
                    <a:spLocks/>
                  </p:cNvSpPr>
                  <p:nvPr/>
                </p:nvSpPr>
                <p:spPr bwMode="auto">
                  <a:xfrm>
                    <a:off x="5525723" y="3208425"/>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60" name="Freeform 301"/>
                  <p:cNvSpPr>
                    <a:spLocks/>
                  </p:cNvSpPr>
                  <p:nvPr/>
                </p:nvSpPr>
                <p:spPr bwMode="auto">
                  <a:xfrm>
                    <a:off x="5794453" y="3190455"/>
                    <a:ext cx="188111" cy="50313"/>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61" name="Freeform 302"/>
                  <p:cNvSpPr>
                    <a:spLocks/>
                  </p:cNvSpPr>
                  <p:nvPr/>
                </p:nvSpPr>
                <p:spPr bwMode="auto">
                  <a:xfrm>
                    <a:off x="5794453" y="3258739"/>
                    <a:ext cx="43670" cy="46721"/>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62" name="Freeform 303"/>
                  <p:cNvSpPr>
                    <a:spLocks/>
                  </p:cNvSpPr>
                  <p:nvPr/>
                </p:nvSpPr>
                <p:spPr bwMode="auto">
                  <a:xfrm>
                    <a:off x="5864993" y="3258739"/>
                    <a:ext cx="47028" cy="46721"/>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63" name="Freeform 304"/>
                  <p:cNvSpPr>
                    <a:spLocks/>
                  </p:cNvSpPr>
                  <p:nvPr/>
                </p:nvSpPr>
                <p:spPr bwMode="auto">
                  <a:xfrm>
                    <a:off x="5938894" y="3258739"/>
                    <a:ext cx="43670" cy="46721"/>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64" name="Freeform 305"/>
                  <p:cNvSpPr>
                    <a:spLocks/>
                  </p:cNvSpPr>
                  <p:nvPr/>
                </p:nvSpPr>
                <p:spPr bwMode="auto">
                  <a:xfrm>
                    <a:off x="4773279" y="3355771"/>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65" name="Freeform 306"/>
                  <p:cNvSpPr>
                    <a:spLocks/>
                  </p:cNvSpPr>
                  <p:nvPr/>
                </p:nvSpPr>
                <p:spPr bwMode="auto">
                  <a:xfrm>
                    <a:off x="4917720" y="3463585"/>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90" y="27"/>
                        </a:lnTo>
                        <a:lnTo>
                          <a:pt x="90" y="0"/>
                        </a:lnTo>
                        <a:lnTo>
                          <a:pt x="26" y="0"/>
                        </a:lnTo>
                        <a:lnTo>
                          <a:pt x="26"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66" name="Freeform 307"/>
                  <p:cNvSpPr>
                    <a:spLocks/>
                  </p:cNvSpPr>
                  <p:nvPr/>
                </p:nvSpPr>
                <p:spPr bwMode="auto">
                  <a:xfrm>
                    <a:off x="5068882" y="3463585"/>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67" name="Freeform 308"/>
                  <p:cNvSpPr>
                    <a:spLocks/>
                  </p:cNvSpPr>
                  <p:nvPr/>
                </p:nvSpPr>
                <p:spPr bwMode="auto">
                  <a:xfrm>
                    <a:off x="5220041" y="3463585"/>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68" name="Freeform 309"/>
                  <p:cNvSpPr>
                    <a:spLocks/>
                  </p:cNvSpPr>
                  <p:nvPr/>
                </p:nvSpPr>
                <p:spPr bwMode="auto">
                  <a:xfrm>
                    <a:off x="5374561" y="3463585"/>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69" name="Freeform 310"/>
                  <p:cNvSpPr>
                    <a:spLocks/>
                  </p:cNvSpPr>
                  <p:nvPr/>
                </p:nvSpPr>
                <p:spPr bwMode="auto">
                  <a:xfrm>
                    <a:off x="5525723" y="3463585"/>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70" name="Freeform 311"/>
                  <p:cNvSpPr>
                    <a:spLocks/>
                  </p:cNvSpPr>
                  <p:nvPr/>
                </p:nvSpPr>
                <p:spPr bwMode="auto">
                  <a:xfrm>
                    <a:off x="5794453" y="3449210"/>
                    <a:ext cx="188111" cy="46721"/>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71" name="Freeform 312"/>
                  <p:cNvSpPr>
                    <a:spLocks/>
                  </p:cNvSpPr>
                  <p:nvPr/>
                </p:nvSpPr>
                <p:spPr bwMode="auto">
                  <a:xfrm>
                    <a:off x="5794453" y="3513899"/>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72" name="Freeform 313"/>
                  <p:cNvSpPr>
                    <a:spLocks/>
                  </p:cNvSpPr>
                  <p:nvPr/>
                </p:nvSpPr>
                <p:spPr bwMode="auto">
                  <a:xfrm>
                    <a:off x="5864993" y="3513899"/>
                    <a:ext cx="47028"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73" name="Freeform 314"/>
                  <p:cNvSpPr>
                    <a:spLocks/>
                  </p:cNvSpPr>
                  <p:nvPr/>
                </p:nvSpPr>
                <p:spPr bwMode="auto">
                  <a:xfrm>
                    <a:off x="5938894" y="3513899"/>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74" name="Freeform 315"/>
                  <p:cNvSpPr>
                    <a:spLocks/>
                  </p:cNvSpPr>
                  <p:nvPr/>
                </p:nvSpPr>
                <p:spPr bwMode="auto">
                  <a:xfrm>
                    <a:off x="4773279" y="3610933"/>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75" name="Freeform 316"/>
                  <p:cNvSpPr>
                    <a:spLocks/>
                  </p:cNvSpPr>
                  <p:nvPr/>
                </p:nvSpPr>
                <p:spPr bwMode="auto">
                  <a:xfrm>
                    <a:off x="4917720" y="3718747"/>
                    <a:ext cx="100774" cy="86252"/>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90" y="27"/>
                        </a:lnTo>
                        <a:lnTo>
                          <a:pt x="90" y="0"/>
                        </a:lnTo>
                        <a:lnTo>
                          <a:pt x="26" y="0"/>
                        </a:lnTo>
                        <a:lnTo>
                          <a:pt x="26"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76" name="Freeform 317"/>
                  <p:cNvSpPr>
                    <a:spLocks/>
                  </p:cNvSpPr>
                  <p:nvPr/>
                </p:nvSpPr>
                <p:spPr bwMode="auto">
                  <a:xfrm>
                    <a:off x="5068882" y="3718747"/>
                    <a:ext cx="100774" cy="86252"/>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77" name="Freeform 318"/>
                  <p:cNvSpPr>
                    <a:spLocks/>
                  </p:cNvSpPr>
                  <p:nvPr/>
                </p:nvSpPr>
                <p:spPr bwMode="auto">
                  <a:xfrm>
                    <a:off x="5220041" y="3718747"/>
                    <a:ext cx="104134" cy="86252"/>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78" name="Freeform 319"/>
                  <p:cNvSpPr>
                    <a:spLocks/>
                  </p:cNvSpPr>
                  <p:nvPr/>
                </p:nvSpPr>
                <p:spPr bwMode="auto">
                  <a:xfrm>
                    <a:off x="5374561" y="3718747"/>
                    <a:ext cx="100774" cy="86252"/>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79" name="Freeform 320"/>
                  <p:cNvSpPr>
                    <a:spLocks/>
                  </p:cNvSpPr>
                  <p:nvPr/>
                </p:nvSpPr>
                <p:spPr bwMode="auto">
                  <a:xfrm>
                    <a:off x="5525723" y="3718747"/>
                    <a:ext cx="100774" cy="86252"/>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80" name="Freeform 321"/>
                  <p:cNvSpPr>
                    <a:spLocks/>
                  </p:cNvSpPr>
                  <p:nvPr/>
                </p:nvSpPr>
                <p:spPr bwMode="auto">
                  <a:xfrm>
                    <a:off x="5794453" y="3704372"/>
                    <a:ext cx="188111" cy="50313"/>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81" name="Freeform 322"/>
                  <p:cNvSpPr>
                    <a:spLocks/>
                  </p:cNvSpPr>
                  <p:nvPr/>
                </p:nvSpPr>
                <p:spPr bwMode="auto">
                  <a:xfrm>
                    <a:off x="5794453" y="3769061"/>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82" name="Freeform 323"/>
                  <p:cNvSpPr>
                    <a:spLocks/>
                  </p:cNvSpPr>
                  <p:nvPr/>
                </p:nvSpPr>
                <p:spPr bwMode="auto">
                  <a:xfrm>
                    <a:off x="5864993" y="3769061"/>
                    <a:ext cx="47028"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83" name="Freeform 324"/>
                  <p:cNvSpPr>
                    <a:spLocks/>
                  </p:cNvSpPr>
                  <p:nvPr/>
                </p:nvSpPr>
                <p:spPr bwMode="auto">
                  <a:xfrm>
                    <a:off x="5938894" y="3769061"/>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84" name="Freeform 325"/>
                  <p:cNvSpPr>
                    <a:spLocks/>
                  </p:cNvSpPr>
                  <p:nvPr/>
                </p:nvSpPr>
                <p:spPr bwMode="auto">
                  <a:xfrm>
                    <a:off x="4773279" y="3866093"/>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149" y="270"/>
                        </a:lnTo>
                        <a:cubicBezTo>
                          <a:pt x="1168" y="270"/>
                          <a:pt x="1183" y="285"/>
                          <a:pt x="1183" y="303"/>
                        </a:cubicBezTo>
                        <a:cubicBezTo>
                          <a:pt x="1183" y="322"/>
                          <a:pt x="1168" y="337"/>
                          <a:pt x="114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85" name="Freeform 326"/>
                  <p:cNvSpPr>
                    <a:spLocks/>
                  </p:cNvSpPr>
                  <p:nvPr/>
                </p:nvSpPr>
                <p:spPr bwMode="auto">
                  <a:xfrm>
                    <a:off x="4917720" y="3977502"/>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90" y="27"/>
                        </a:lnTo>
                        <a:lnTo>
                          <a:pt x="90" y="0"/>
                        </a:lnTo>
                        <a:lnTo>
                          <a:pt x="26" y="0"/>
                        </a:lnTo>
                        <a:lnTo>
                          <a:pt x="26"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86" name="Freeform 327"/>
                  <p:cNvSpPr>
                    <a:spLocks/>
                  </p:cNvSpPr>
                  <p:nvPr/>
                </p:nvSpPr>
                <p:spPr bwMode="auto">
                  <a:xfrm>
                    <a:off x="5068882" y="3977502"/>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87" name="Freeform 328"/>
                  <p:cNvSpPr>
                    <a:spLocks/>
                  </p:cNvSpPr>
                  <p:nvPr/>
                </p:nvSpPr>
                <p:spPr bwMode="auto">
                  <a:xfrm>
                    <a:off x="5220041" y="3977502"/>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88" name="Freeform 329"/>
                  <p:cNvSpPr>
                    <a:spLocks/>
                  </p:cNvSpPr>
                  <p:nvPr/>
                </p:nvSpPr>
                <p:spPr bwMode="auto">
                  <a:xfrm>
                    <a:off x="5374561" y="3977502"/>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89" name="Freeform 330"/>
                  <p:cNvSpPr>
                    <a:spLocks/>
                  </p:cNvSpPr>
                  <p:nvPr/>
                </p:nvSpPr>
                <p:spPr bwMode="auto">
                  <a:xfrm>
                    <a:off x="5525723" y="3977502"/>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90" name="Freeform 331"/>
                  <p:cNvSpPr>
                    <a:spLocks/>
                  </p:cNvSpPr>
                  <p:nvPr/>
                </p:nvSpPr>
                <p:spPr bwMode="auto">
                  <a:xfrm>
                    <a:off x="5794453" y="3959532"/>
                    <a:ext cx="188111" cy="50313"/>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91" name="Freeform 332"/>
                  <p:cNvSpPr>
                    <a:spLocks/>
                  </p:cNvSpPr>
                  <p:nvPr/>
                </p:nvSpPr>
                <p:spPr bwMode="auto">
                  <a:xfrm>
                    <a:off x="5794453" y="4027816"/>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92" name="Freeform 333"/>
                  <p:cNvSpPr>
                    <a:spLocks/>
                  </p:cNvSpPr>
                  <p:nvPr/>
                </p:nvSpPr>
                <p:spPr bwMode="auto">
                  <a:xfrm>
                    <a:off x="5864993" y="4027816"/>
                    <a:ext cx="47028"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93" name="Freeform 334"/>
                  <p:cNvSpPr>
                    <a:spLocks/>
                  </p:cNvSpPr>
                  <p:nvPr/>
                </p:nvSpPr>
                <p:spPr bwMode="auto">
                  <a:xfrm>
                    <a:off x="5938894" y="4027816"/>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grpSp>
            <p:sp>
              <p:nvSpPr>
                <p:cNvPr id="231" name="椭圆 230"/>
                <p:cNvSpPr>
                  <a:spLocks noChangeAspect="1"/>
                </p:cNvSpPr>
                <p:nvPr/>
              </p:nvSpPr>
              <p:spPr>
                <a:xfrm>
                  <a:off x="5441016" y="4221882"/>
                  <a:ext cx="18000" cy="18000"/>
                </a:xfrm>
                <a:prstGeom prst="ellipse">
                  <a:avLst/>
                </a:prstGeom>
                <a:grpFill/>
                <a:ln w="12700" cap="flat" cmpd="sng" algn="ctr">
                  <a:noFill/>
                  <a:prstDash val="solid"/>
                </a:ln>
                <a:effectLst/>
              </p:spPr>
              <p:txBody>
                <a:bodyPr rtlCol="0" anchor="ctr"/>
                <a:lstStyle/>
                <a:p>
                  <a:pPr marL="0" marR="0" lvl="0" indent="0" algn="ctr"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华文细黑" panose="02010600040101010101" pitchFamily="2" charset="-122"/>
                    <a:ea typeface="华文细黑" panose="02010600040101010101" pitchFamily="2" charset="-122"/>
                  </a:endParaRPr>
                </a:p>
              </p:txBody>
            </p:sp>
          </p:grpSp>
          <p:grpSp>
            <p:nvGrpSpPr>
              <p:cNvPr id="101" name="组合 907"/>
              <p:cNvGrpSpPr/>
              <p:nvPr/>
            </p:nvGrpSpPr>
            <p:grpSpPr>
              <a:xfrm>
                <a:off x="5035329" y="3476980"/>
                <a:ext cx="170815" cy="362386"/>
                <a:chOff x="4773279" y="2637706"/>
                <a:chExt cx="1407474" cy="1638781"/>
              </a:xfrm>
              <a:solidFill>
                <a:schemeClr val="tx2"/>
              </a:solidFill>
            </p:grpSpPr>
            <p:grpSp>
              <p:nvGrpSpPr>
                <p:cNvPr id="166" name="组合 8"/>
                <p:cNvGrpSpPr/>
                <p:nvPr/>
              </p:nvGrpSpPr>
              <p:grpSpPr>
                <a:xfrm>
                  <a:off x="4773279" y="2637706"/>
                  <a:ext cx="1407474" cy="1638781"/>
                  <a:chOff x="4773279" y="2583101"/>
                  <a:chExt cx="1407474" cy="1638781"/>
                </a:xfrm>
                <a:grpFill/>
              </p:grpSpPr>
              <p:sp>
                <p:nvSpPr>
                  <p:cNvPr id="168" name="Freeform 273"/>
                  <p:cNvSpPr>
                    <a:spLocks/>
                  </p:cNvSpPr>
                  <p:nvPr/>
                </p:nvSpPr>
                <p:spPr bwMode="auto">
                  <a:xfrm>
                    <a:off x="5733988" y="4088910"/>
                    <a:ext cx="120928" cy="132972"/>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8" y="0"/>
                          <a:pt x="139" y="31"/>
                          <a:pt x="139" y="69"/>
                        </a:cubicBezTo>
                        <a:cubicBezTo>
                          <a:pt x="139" y="107"/>
                          <a:pt x="108" y="139"/>
                          <a:pt x="69" y="139"/>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69" name="Freeform 274"/>
                  <p:cNvSpPr>
                    <a:spLocks/>
                  </p:cNvSpPr>
                  <p:nvPr/>
                </p:nvSpPr>
                <p:spPr bwMode="auto">
                  <a:xfrm>
                    <a:off x="5922099" y="4088910"/>
                    <a:ext cx="124289" cy="132972"/>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1" y="139"/>
                          <a:pt x="0" y="107"/>
                          <a:pt x="0" y="69"/>
                        </a:cubicBezTo>
                        <a:cubicBezTo>
                          <a:pt x="0" y="31"/>
                          <a:pt x="31" y="0"/>
                          <a:pt x="69" y="0"/>
                        </a:cubicBezTo>
                        <a:cubicBezTo>
                          <a:pt x="107" y="0"/>
                          <a:pt x="139" y="31"/>
                          <a:pt x="139" y="69"/>
                        </a:cubicBezTo>
                        <a:cubicBezTo>
                          <a:pt x="139" y="107"/>
                          <a:pt x="107" y="139"/>
                          <a:pt x="69" y="139"/>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70" name="Freeform 275"/>
                  <p:cNvSpPr>
                    <a:spLocks/>
                  </p:cNvSpPr>
                  <p:nvPr/>
                </p:nvSpPr>
                <p:spPr bwMode="auto">
                  <a:xfrm>
                    <a:off x="4773279" y="2583101"/>
                    <a:ext cx="1407474" cy="323444"/>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4"/>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4"/>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71" name="Freeform 276"/>
                  <p:cNvSpPr>
                    <a:spLocks/>
                  </p:cNvSpPr>
                  <p:nvPr/>
                </p:nvSpPr>
                <p:spPr bwMode="auto">
                  <a:xfrm>
                    <a:off x="4917720" y="2694508"/>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90" y="28"/>
                        </a:lnTo>
                        <a:lnTo>
                          <a:pt x="90" y="0"/>
                        </a:lnTo>
                        <a:lnTo>
                          <a:pt x="26" y="0"/>
                        </a:lnTo>
                        <a:lnTo>
                          <a:pt x="26"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72" name="Freeform 277"/>
                  <p:cNvSpPr>
                    <a:spLocks/>
                  </p:cNvSpPr>
                  <p:nvPr/>
                </p:nvSpPr>
                <p:spPr bwMode="auto">
                  <a:xfrm>
                    <a:off x="5068882" y="2694508"/>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73" name="Freeform 278"/>
                  <p:cNvSpPr>
                    <a:spLocks/>
                  </p:cNvSpPr>
                  <p:nvPr/>
                </p:nvSpPr>
                <p:spPr bwMode="auto">
                  <a:xfrm>
                    <a:off x="5220041" y="2694508"/>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74" name="Freeform 279"/>
                  <p:cNvSpPr>
                    <a:spLocks/>
                  </p:cNvSpPr>
                  <p:nvPr/>
                </p:nvSpPr>
                <p:spPr bwMode="auto">
                  <a:xfrm>
                    <a:off x="5374561" y="2694508"/>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75" name="Freeform 280"/>
                  <p:cNvSpPr>
                    <a:spLocks/>
                  </p:cNvSpPr>
                  <p:nvPr/>
                </p:nvSpPr>
                <p:spPr bwMode="auto">
                  <a:xfrm>
                    <a:off x="5525723" y="2694508"/>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76" name="Freeform 281"/>
                  <p:cNvSpPr>
                    <a:spLocks/>
                  </p:cNvSpPr>
                  <p:nvPr/>
                </p:nvSpPr>
                <p:spPr bwMode="auto">
                  <a:xfrm>
                    <a:off x="5794453" y="2676540"/>
                    <a:ext cx="188111" cy="50313"/>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77" name="Freeform 282"/>
                  <p:cNvSpPr>
                    <a:spLocks/>
                  </p:cNvSpPr>
                  <p:nvPr/>
                </p:nvSpPr>
                <p:spPr bwMode="auto">
                  <a:xfrm>
                    <a:off x="5794453" y="2744822"/>
                    <a:ext cx="43670"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78" name="Freeform 283"/>
                  <p:cNvSpPr>
                    <a:spLocks/>
                  </p:cNvSpPr>
                  <p:nvPr/>
                </p:nvSpPr>
                <p:spPr bwMode="auto">
                  <a:xfrm>
                    <a:off x="5864993" y="2744822"/>
                    <a:ext cx="47028"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79" name="Freeform 284"/>
                  <p:cNvSpPr>
                    <a:spLocks/>
                  </p:cNvSpPr>
                  <p:nvPr/>
                </p:nvSpPr>
                <p:spPr bwMode="auto">
                  <a:xfrm>
                    <a:off x="5938894" y="2744822"/>
                    <a:ext cx="43670"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80" name="Freeform 285"/>
                  <p:cNvSpPr>
                    <a:spLocks/>
                  </p:cNvSpPr>
                  <p:nvPr/>
                </p:nvSpPr>
                <p:spPr bwMode="auto">
                  <a:xfrm>
                    <a:off x="4773279" y="2841856"/>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81" name="Freeform 286"/>
                  <p:cNvSpPr>
                    <a:spLocks/>
                  </p:cNvSpPr>
                  <p:nvPr/>
                </p:nvSpPr>
                <p:spPr bwMode="auto">
                  <a:xfrm>
                    <a:off x="4917720" y="2949670"/>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90" y="28"/>
                        </a:lnTo>
                        <a:lnTo>
                          <a:pt x="90" y="0"/>
                        </a:lnTo>
                        <a:lnTo>
                          <a:pt x="26" y="0"/>
                        </a:lnTo>
                        <a:lnTo>
                          <a:pt x="26"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82" name="Freeform 287"/>
                  <p:cNvSpPr>
                    <a:spLocks/>
                  </p:cNvSpPr>
                  <p:nvPr/>
                </p:nvSpPr>
                <p:spPr bwMode="auto">
                  <a:xfrm>
                    <a:off x="5068882" y="2949670"/>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83" name="Freeform 288"/>
                  <p:cNvSpPr>
                    <a:spLocks/>
                  </p:cNvSpPr>
                  <p:nvPr/>
                </p:nvSpPr>
                <p:spPr bwMode="auto">
                  <a:xfrm>
                    <a:off x="5220041" y="2949670"/>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84" name="Freeform 289"/>
                  <p:cNvSpPr>
                    <a:spLocks/>
                  </p:cNvSpPr>
                  <p:nvPr/>
                </p:nvSpPr>
                <p:spPr bwMode="auto">
                  <a:xfrm>
                    <a:off x="5374561" y="2949670"/>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85" name="Freeform 290"/>
                  <p:cNvSpPr>
                    <a:spLocks/>
                  </p:cNvSpPr>
                  <p:nvPr/>
                </p:nvSpPr>
                <p:spPr bwMode="auto">
                  <a:xfrm>
                    <a:off x="5525723" y="2949670"/>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86" name="Freeform 291"/>
                  <p:cNvSpPr>
                    <a:spLocks/>
                  </p:cNvSpPr>
                  <p:nvPr/>
                </p:nvSpPr>
                <p:spPr bwMode="auto">
                  <a:xfrm>
                    <a:off x="5794453" y="2935295"/>
                    <a:ext cx="188111" cy="46721"/>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87" name="Freeform 292"/>
                  <p:cNvSpPr>
                    <a:spLocks/>
                  </p:cNvSpPr>
                  <p:nvPr/>
                </p:nvSpPr>
                <p:spPr bwMode="auto">
                  <a:xfrm>
                    <a:off x="5794453" y="2999984"/>
                    <a:ext cx="43670"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88" name="Freeform 293"/>
                  <p:cNvSpPr>
                    <a:spLocks/>
                  </p:cNvSpPr>
                  <p:nvPr/>
                </p:nvSpPr>
                <p:spPr bwMode="auto">
                  <a:xfrm>
                    <a:off x="5864993" y="2999984"/>
                    <a:ext cx="47028"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89" name="Freeform 294"/>
                  <p:cNvSpPr>
                    <a:spLocks/>
                  </p:cNvSpPr>
                  <p:nvPr/>
                </p:nvSpPr>
                <p:spPr bwMode="auto">
                  <a:xfrm>
                    <a:off x="5938894" y="2999984"/>
                    <a:ext cx="43670" cy="50313"/>
                  </a:xfrm>
                  <a:custGeom>
                    <a:avLst/>
                    <a:gdLst>
                      <a:gd name="T0" fmla="*/ 2147483647 w 52"/>
                      <a:gd name="T1" fmla="*/ 2147483647 h 51"/>
                      <a:gd name="T2" fmla="*/ 2147483647 w 52"/>
                      <a:gd name="T3" fmla="*/ 2147483647 h 51"/>
                      <a:gd name="T4" fmla="*/ 0 w 52"/>
                      <a:gd name="T5" fmla="*/ 2147483647 h 51"/>
                      <a:gd name="T6" fmla="*/ 0 w 52"/>
                      <a:gd name="T7" fmla="*/ 0 h 51"/>
                      <a:gd name="T8" fmla="*/ 2147483647 w 52"/>
                      <a:gd name="T9" fmla="*/ 0 h 51"/>
                      <a:gd name="T10" fmla="*/ 2147483647 w 52"/>
                      <a:gd name="T11" fmla="*/ 2147483647 h 51"/>
                      <a:gd name="T12" fmla="*/ 0 60000 65536"/>
                      <a:gd name="T13" fmla="*/ 0 60000 65536"/>
                      <a:gd name="T14" fmla="*/ 0 60000 65536"/>
                      <a:gd name="T15" fmla="*/ 0 60000 65536"/>
                      <a:gd name="T16" fmla="*/ 0 60000 65536"/>
                      <a:gd name="T17" fmla="*/ 0 60000 65536"/>
                      <a:gd name="T18" fmla="*/ 0 w 52"/>
                      <a:gd name="T19" fmla="*/ 0 h 51"/>
                      <a:gd name="T20" fmla="*/ 52 w 52"/>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2" h="51">
                        <a:moveTo>
                          <a:pt x="52" y="51"/>
                        </a:moveTo>
                        <a:lnTo>
                          <a:pt x="52" y="51"/>
                        </a:lnTo>
                        <a:lnTo>
                          <a:pt x="0" y="51"/>
                        </a:lnTo>
                        <a:lnTo>
                          <a:pt x="0" y="0"/>
                        </a:lnTo>
                        <a:lnTo>
                          <a:pt x="52" y="0"/>
                        </a:lnTo>
                        <a:lnTo>
                          <a:pt x="52" y="51"/>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90" name="Freeform 295"/>
                  <p:cNvSpPr>
                    <a:spLocks/>
                  </p:cNvSpPr>
                  <p:nvPr/>
                </p:nvSpPr>
                <p:spPr bwMode="auto">
                  <a:xfrm>
                    <a:off x="4773279" y="3097016"/>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91" name="Freeform 296"/>
                  <p:cNvSpPr>
                    <a:spLocks/>
                  </p:cNvSpPr>
                  <p:nvPr/>
                </p:nvSpPr>
                <p:spPr bwMode="auto">
                  <a:xfrm>
                    <a:off x="4917720" y="3208425"/>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90" y="28"/>
                        </a:lnTo>
                        <a:lnTo>
                          <a:pt x="90" y="0"/>
                        </a:lnTo>
                        <a:lnTo>
                          <a:pt x="26" y="0"/>
                        </a:lnTo>
                        <a:lnTo>
                          <a:pt x="26"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92" name="Freeform 297"/>
                  <p:cNvSpPr>
                    <a:spLocks/>
                  </p:cNvSpPr>
                  <p:nvPr/>
                </p:nvSpPr>
                <p:spPr bwMode="auto">
                  <a:xfrm>
                    <a:off x="5068882" y="3208425"/>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93" name="Freeform 298"/>
                  <p:cNvSpPr>
                    <a:spLocks/>
                  </p:cNvSpPr>
                  <p:nvPr/>
                </p:nvSpPr>
                <p:spPr bwMode="auto">
                  <a:xfrm>
                    <a:off x="5220041" y="3208425"/>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94" name="Freeform 299"/>
                  <p:cNvSpPr>
                    <a:spLocks/>
                  </p:cNvSpPr>
                  <p:nvPr/>
                </p:nvSpPr>
                <p:spPr bwMode="auto">
                  <a:xfrm>
                    <a:off x="5374561" y="3208425"/>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95" name="Freeform 300"/>
                  <p:cNvSpPr>
                    <a:spLocks/>
                  </p:cNvSpPr>
                  <p:nvPr/>
                </p:nvSpPr>
                <p:spPr bwMode="auto">
                  <a:xfrm>
                    <a:off x="5525723" y="3208425"/>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8"/>
                        </a:lnTo>
                        <a:lnTo>
                          <a:pt x="89" y="28"/>
                        </a:lnTo>
                        <a:lnTo>
                          <a:pt x="89" y="0"/>
                        </a:lnTo>
                        <a:lnTo>
                          <a:pt x="25" y="0"/>
                        </a:lnTo>
                        <a:lnTo>
                          <a:pt x="25" y="28"/>
                        </a:lnTo>
                        <a:lnTo>
                          <a:pt x="0" y="28"/>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96" name="Freeform 301"/>
                  <p:cNvSpPr>
                    <a:spLocks/>
                  </p:cNvSpPr>
                  <p:nvPr/>
                </p:nvSpPr>
                <p:spPr bwMode="auto">
                  <a:xfrm>
                    <a:off x="5794453" y="3190455"/>
                    <a:ext cx="188111" cy="50313"/>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97" name="Freeform 302"/>
                  <p:cNvSpPr>
                    <a:spLocks/>
                  </p:cNvSpPr>
                  <p:nvPr/>
                </p:nvSpPr>
                <p:spPr bwMode="auto">
                  <a:xfrm>
                    <a:off x="5794453" y="3258739"/>
                    <a:ext cx="43670" cy="46721"/>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98" name="Freeform 303"/>
                  <p:cNvSpPr>
                    <a:spLocks/>
                  </p:cNvSpPr>
                  <p:nvPr/>
                </p:nvSpPr>
                <p:spPr bwMode="auto">
                  <a:xfrm>
                    <a:off x="5864993" y="3258739"/>
                    <a:ext cx="47028" cy="46721"/>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99" name="Freeform 304"/>
                  <p:cNvSpPr>
                    <a:spLocks/>
                  </p:cNvSpPr>
                  <p:nvPr/>
                </p:nvSpPr>
                <p:spPr bwMode="auto">
                  <a:xfrm>
                    <a:off x="5938894" y="3258739"/>
                    <a:ext cx="43670" cy="46721"/>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00" name="Freeform 305"/>
                  <p:cNvSpPr>
                    <a:spLocks/>
                  </p:cNvSpPr>
                  <p:nvPr/>
                </p:nvSpPr>
                <p:spPr bwMode="auto">
                  <a:xfrm>
                    <a:off x="4773279" y="3355771"/>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01" name="Freeform 306"/>
                  <p:cNvSpPr>
                    <a:spLocks/>
                  </p:cNvSpPr>
                  <p:nvPr/>
                </p:nvSpPr>
                <p:spPr bwMode="auto">
                  <a:xfrm>
                    <a:off x="4917720" y="3463585"/>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90" y="27"/>
                        </a:lnTo>
                        <a:lnTo>
                          <a:pt x="90" y="0"/>
                        </a:lnTo>
                        <a:lnTo>
                          <a:pt x="26" y="0"/>
                        </a:lnTo>
                        <a:lnTo>
                          <a:pt x="26"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02" name="Freeform 307"/>
                  <p:cNvSpPr>
                    <a:spLocks/>
                  </p:cNvSpPr>
                  <p:nvPr/>
                </p:nvSpPr>
                <p:spPr bwMode="auto">
                  <a:xfrm>
                    <a:off x="5068882" y="3463585"/>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03" name="Freeform 308"/>
                  <p:cNvSpPr>
                    <a:spLocks/>
                  </p:cNvSpPr>
                  <p:nvPr/>
                </p:nvSpPr>
                <p:spPr bwMode="auto">
                  <a:xfrm>
                    <a:off x="5220041" y="3463585"/>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04" name="Freeform 309"/>
                  <p:cNvSpPr>
                    <a:spLocks/>
                  </p:cNvSpPr>
                  <p:nvPr/>
                </p:nvSpPr>
                <p:spPr bwMode="auto">
                  <a:xfrm>
                    <a:off x="5374561" y="3463585"/>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05" name="Freeform 310"/>
                  <p:cNvSpPr>
                    <a:spLocks/>
                  </p:cNvSpPr>
                  <p:nvPr/>
                </p:nvSpPr>
                <p:spPr bwMode="auto">
                  <a:xfrm>
                    <a:off x="5525723" y="3463585"/>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06" name="Freeform 311"/>
                  <p:cNvSpPr>
                    <a:spLocks/>
                  </p:cNvSpPr>
                  <p:nvPr/>
                </p:nvSpPr>
                <p:spPr bwMode="auto">
                  <a:xfrm>
                    <a:off x="5794453" y="3449210"/>
                    <a:ext cx="188111" cy="46721"/>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07" name="Freeform 312"/>
                  <p:cNvSpPr>
                    <a:spLocks/>
                  </p:cNvSpPr>
                  <p:nvPr/>
                </p:nvSpPr>
                <p:spPr bwMode="auto">
                  <a:xfrm>
                    <a:off x="5794453" y="3513899"/>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08" name="Freeform 313"/>
                  <p:cNvSpPr>
                    <a:spLocks/>
                  </p:cNvSpPr>
                  <p:nvPr/>
                </p:nvSpPr>
                <p:spPr bwMode="auto">
                  <a:xfrm>
                    <a:off x="5864993" y="3513899"/>
                    <a:ext cx="47028"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09" name="Freeform 314"/>
                  <p:cNvSpPr>
                    <a:spLocks/>
                  </p:cNvSpPr>
                  <p:nvPr/>
                </p:nvSpPr>
                <p:spPr bwMode="auto">
                  <a:xfrm>
                    <a:off x="5938894" y="3513899"/>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10" name="Freeform 315"/>
                  <p:cNvSpPr>
                    <a:spLocks/>
                  </p:cNvSpPr>
                  <p:nvPr/>
                </p:nvSpPr>
                <p:spPr bwMode="auto">
                  <a:xfrm>
                    <a:off x="4773279" y="3610933"/>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239" y="270"/>
                        </a:lnTo>
                        <a:cubicBezTo>
                          <a:pt x="1258" y="270"/>
                          <a:pt x="1273" y="285"/>
                          <a:pt x="1273" y="303"/>
                        </a:cubicBezTo>
                        <a:cubicBezTo>
                          <a:pt x="1273" y="322"/>
                          <a:pt x="1258" y="337"/>
                          <a:pt x="123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11" name="Freeform 316"/>
                  <p:cNvSpPr>
                    <a:spLocks/>
                  </p:cNvSpPr>
                  <p:nvPr/>
                </p:nvSpPr>
                <p:spPr bwMode="auto">
                  <a:xfrm>
                    <a:off x="4917720" y="3718747"/>
                    <a:ext cx="100774" cy="86252"/>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90" y="27"/>
                        </a:lnTo>
                        <a:lnTo>
                          <a:pt x="90" y="0"/>
                        </a:lnTo>
                        <a:lnTo>
                          <a:pt x="26" y="0"/>
                        </a:lnTo>
                        <a:lnTo>
                          <a:pt x="26"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12" name="Freeform 317"/>
                  <p:cNvSpPr>
                    <a:spLocks/>
                  </p:cNvSpPr>
                  <p:nvPr/>
                </p:nvSpPr>
                <p:spPr bwMode="auto">
                  <a:xfrm>
                    <a:off x="5068882" y="3718747"/>
                    <a:ext cx="100774" cy="86252"/>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13" name="Freeform 318"/>
                  <p:cNvSpPr>
                    <a:spLocks/>
                  </p:cNvSpPr>
                  <p:nvPr/>
                </p:nvSpPr>
                <p:spPr bwMode="auto">
                  <a:xfrm>
                    <a:off x="5220041" y="3718747"/>
                    <a:ext cx="104134" cy="86252"/>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14" name="Freeform 319"/>
                  <p:cNvSpPr>
                    <a:spLocks/>
                  </p:cNvSpPr>
                  <p:nvPr/>
                </p:nvSpPr>
                <p:spPr bwMode="auto">
                  <a:xfrm>
                    <a:off x="5374561" y="3718747"/>
                    <a:ext cx="100774" cy="86252"/>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15" name="Freeform 320"/>
                  <p:cNvSpPr>
                    <a:spLocks/>
                  </p:cNvSpPr>
                  <p:nvPr/>
                </p:nvSpPr>
                <p:spPr bwMode="auto">
                  <a:xfrm>
                    <a:off x="5525723" y="3718747"/>
                    <a:ext cx="100774" cy="86252"/>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16" name="Freeform 321"/>
                  <p:cNvSpPr>
                    <a:spLocks/>
                  </p:cNvSpPr>
                  <p:nvPr/>
                </p:nvSpPr>
                <p:spPr bwMode="auto">
                  <a:xfrm>
                    <a:off x="5794453" y="3704372"/>
                    <a:ext cx="188111" cy="50313"/>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17" name="Freeform 322"/>
                  <p:cNvSpPr>
                    <a:spLocks/>
                  </p:cNvSpPr>
                  <p:nvPr/>
                </p:nvSpPr>
                <p:spPr bwMode="auto">
                  <a:xfrm>
                    <a:off x="5794453" y="3769061"/>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18" name="Freeform 323"/>
                  <p:cNvSpPr>
                    <a:spLocks/>
                  </p:cNvSpPr>
                  <p:nvPr/>
                </p:nvSpPr>
                <p:spPr bwMode="auto">
                  <a:xfrm>
                    <a:off x="5864993" y="3769061"/>
                    <a:ext cx="47028"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19" name="Freeform 324"/>
                  <p:cNvSpPr>
                    <a:spLocks/>
                  </p:cNvSpPr>
                  <p:nvPr/>
                </p:nvSpPr>
                <p:spPr bwMode="auto">
                  <a:xfrm>
                    <a:off x="5938894" y="3769061"/>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20" name="Freeform 325"/>
                  <p:cNvSpPr>
                    <a:spLocks/>
                  </p:cNvSpPr>
                  <p:nvPr/>
                </p:nvSpPr>
                <p:spPr bwMode="auto">
                  <a:xfrm>
                    <a:off x="4773279" y="3866093"/>
                    <a:ext cx="1407474" cy="319851"/>
                  </a:xfrm>
                  <a:custGeom>
                    <a:avLst/>
                    <a:gdLst>
                      <a:gd name="T0" fmla="*/ 2147483647 w 1584"/>
                      <a:gd name="T1" fmla="*/ 2147483647 h 337"/>
                      <a:gd name="T2" fmla="*/ 2147483647 w 1584"/>
                      <a:gd name="T3" fmla="*/ 2147483647 h 337"/>
                      <a:gd name="T4" fmla="*/ 2147483647 w 1584"/>
                      <a:gd name="T5" fmla="*/ 2147483647 h 337"/>
                      <a:gd name="T6" fmla="*/ 2147483647 w 1584"/>
                      <a:gd name="T7" fmla="*/ 2147483647 h 337"/>
                      <a:gd name="T8" fmla="*/ 2147483647 w 1584"/>
                      <a:gd name="T9" fmla="*/ 2147483647 h 337"/>
                      <a:gd name="T10" fmla="*/ 2147483647 w 1584"/>
                      <a:gd name="T11" fmla="*/ 2147483647 h 337"/>
                      <a:gd name="T12" fmla="*/ 2147483647 w 1584"/>
                      <a:gd name="T13" fmla="*/ 2147483647 h 337"/>
                      <a:gd name="T14" fmla="*/ 2147483647 w 1584"/>
                      <a:gd name="T15" fmla="*/ 2147483647 h 337"/>
                      <a:gd name="T16" fmla="*/ 2147483647 w 1584"/>
                      <a:gd name="T17" fmla="*/ 2147483647 h 337"/>
                      <a:gd name="T18" fmla="*/ 2147483647 w 1584"/>
                      <a:gd name="T19" fmla="*/ 2147483647 h 337"/>
                      <a:gd name="T20" fmla="*/ 2147483647 w 1584"/>
                      <a:gd name="T21" fmla="*/ 2147483647 h 337"/>
                      <a:gd name="T22" fmla="*/ 2147483647 w 1584"/>
                      <a:gd name="T23" fmla="*/ 2147483647 h 337"/>
                      <a:gd name="T24" fmla="*/ 2147483647 w 1584"/>
                      <a:gd name="T25" fmla="*/ 2147483647 h 337"/>
                      <a:gd name="T26" fmla="*/ 2147483647 w 1584"/>
                      <a:gd name="T27" fmla="*/ 2147483647 h 337"/>
                      <a:gd name="T28" fmla="*/ 2147483647 w 1584"/>
                      <a:gd name="T29" fmla="*/ 2147483647 h 337"/>
                      <a:gd name="T30" fmla="*/ 2147483647 w 1584"/>
                      <a:gd name="T31" fmla="*/ 2147483647 h 337"/>
                      <a:gd name="T32" fmla="*/ 2147483647 w 1584"/>
                      <a:gd name="T33" fmla="*/ 2147483647 h 337"/>
                      <a:gd name="T34" fmla="*/ 0 w 1584"/>
                      <a:gd name="T35" fmla="*/ 2147483647 h 337"/>
                      <a:gd name="T36" fmla="*/ 0 w 1584"/>
                      <a:gd name="T37" fmla="*/ 2147483647 h 337"/>
                      <a:gd name="T38" fmla="*/ 2147483647 w 1584"/>
                      <a:gd name="T39" fmla="*/ 0 h 337"/>
                      <a:gd name="T40" fmla="*/ 2147483647 w 1584"/>
                      <a:gd name="T41" fmla="*/ 0 h 337"/>
                      <a:gd name="T42" fmla="*/ 2147483647 w 1584"/>
                      <a:gd name="T43" fmla="*/ 2147483647 h 337"/>
                      <a:gd name="T44" fmla="*/ 2147483647 w 1584"/>
                      <a:gd name="T45" fmla="*/ 2147483647 h 337"/>
                      <a:gd name="T46" fmla="*/ 2147483647 w 1584"/>
                      <a:gd name="T47" fmla="*/ 2147483647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4"/>
                      <a:gd name="T73" fmla="*/ 0 h 337"/>
                      <a:gd name="T74" fmla="*/ 1584 w 1584"/>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4" h="337">
                        <a:moveTo>
                          <a:pt x="1484" y="337"/>
                        </a:moveTo>
                        <a:lnTo>
                          <a:pt x="1484" y="337"/>
                        </a:lnTo>
                        <a:lnTo>
                          <a:pt x="1373" y="337"/>
                        </a:lnTo>
                        <a:cubicBezTo>
                          <a:pt x="1354" y="337"/>
                          <a:pt x="1339" y="322"/>
                          <a:pt x="1339" y="303"/>
                        </a:cubicBezTo>
                        <a:cubicBezTo>
                          <a:pt x="1339" y="285"/>
                          <a:pt x="1354" y="270"/>
                          <a:pt x="1373" y="270"/>
                        </a:cubicBezTo>
                        <a:lnTo>
                          <a:pt x="1484" y="270"/>
                        </a:lnTo>
                        <a:cubicBezTo>
                          <a:pt x="1502" y="270"/>
                          <a:pt x="1517" y="255"/>
                          <a:pt x="1517" y="237"/>
                        </a:cubicBezTo>
                        <a:lnTo>
                          <a:pt x="1517" y="100"/>
                        </a:lnTo>
                        <a:cubicBezTo>
                          <a:pt x="1517" y="82"/>
                          <a:pt x="1502" y="67"/>
                          <a:pt x="1484" y="67"/>
                        </a:cubicBezTo>
                        <a:lnTo>
                          <a:pt x="100" y="67"/>
                        </a:lnTo>
                        <a:cubicBezTo>
                          <a:pt x="82" y="67"/>
                          <a:pt x="67" y="82"/>
                          <a:pt x="67" y="100"/>
                        </a:cubicBezTo>
                        <a:lnTo>
                          <a:pt x="67" y="237"/>
                        </a:lnTo>
                        <a:cubicBezTo>
                          <a:pt x="67" y="255"/>
                          <a:pt x="82" y="270"/>
                          <a:pt x="100" y="270"/>
                        </a:cubicBezTo>
                        <a:lnTo>
                          <a:pt x="1149" y="270"/>
                        </a:lnTo>
                        <a:cubicBezTo>
                          <a:pt x="1168" y="270"/>
                          <a:pt x="1183" y="285"/>
                          <a:pt x="1183" y="303"/>
                        </a:cubicBezTo>
                        <a:cubicBezTo>
                          <a:pt x="1183" y="322"/>
                          <a:pt x="1168" y="337"/>
                          <a:pt x="1149" y="337"/>
                        </a:cubicBezTo>
                        <a:lnTo>
                          <a:pt x="100" y="337"/>
                        </a:lnTo>
                        <a:cubicBezTo>
                          <a:pt x="45" y="337"/>
                          <a:pt x="0" y="292"/>
                          <a:pt x="0" y="237"/>
                        </a:cubicBezTo>
                        <a:lnTo>
                          <a:pt x="0" y="100"/>
                        </a:lnTo>
                        <a:cubicBezTo>
                          <a:pt x="0" y="45"/>
                          <a:pt x="45" y="0"/>
                          <a:pt x="100" y="0"/>
                        </a:cubicBezTo>
                        <a:lnTo>
                          <a:pt x="1484" y="0"/>
                        </a:lnTo>
                        <a:cubicBezTo>
                          <a:pt x="1539" y="0"/>
                          <a:pt x="1584" y="45"/>
                          <a:pt x="1584" y="100"/>
                        </a:cubicBezTo>
                        <a:lnTo>
                          <a:pt x="1584" y="237"/>
                        </a:lnTo>
                        <a:cubicBezTo>
                          <a:pt x="1584" y="292"/>
                          <a:pt x="1539" y="337"/>
                          <a:pt x="1484" y="337"/>
                        </a:cubicBez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21" name="Freeform 326"/>
                  <p:cNvSpPr>
                    <a:spLocks/>
                  </p:cNvSpPr>
                  <p:nvPr/>
                </p:nvSpPr>
                <p:spPr bwMode="auto">
                  <a:xfrm>
                    <a:off x="4917720" y="3977502"/>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90" y="27"/>
                        </a:lnTo>
                        <a:lnTo>
                          <a:pt x="90" y="0"/>
                        </a:lnTo>
                        <a:lnTo>
                          <a:pt x="26" y="0"/>
                        </a:lnTo>
                        <a:lnTo>
                          <a:pt x="26"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22" name="Freeform 327"/>
                  <p:cNvSpPr>
                    <a:spLocks/>
                  </p:cNvSpPr>
                  <p:nvPr/>
                </p:nvSpPr>
                <p:spPr bwMode="auto">
                  <a:xfrm>
                    <a:off x="5068882" y="3977502"/>
                    <a:ext cx="100774" cy="82659"/>
                  </a:xfrm>
                  <a:custGeom>
                    <a:avLst/>
                    <a:gdLst>
                      <a:gd name="T0" fmla="*/ 0 w 115"/>
                      <a:gd name="T1" fmla="*/ 2147483647 h 88"/>
                      <a:gd name="T2" fmla="*/ 0 w 115"/>
                      <a:gd name="T3" fmla="*/ 2147483647 h 88"/>
                      <a:gd name="T4" fmla="*/ 2147483647 w 115"/>
                      <a:gd name="T5" fmla="*/ 2147483647 h 88"/>
                      <a:gd name="T6" fmla="*/ 2147483647 w 115"/>
                      <a:gd name="T7" fmla="*/ 2147483647 h 88"/>
                      <a:gd name="T8" fmla="*/ 2147483647 w 115"/>
                      <a:gd name="T9" fmla="*/ 2147483647 h 88"/>
                      <a:gd name="T10" fmla="*/ 2147483647 w 115"/>
                      <a:gd name="T11" fmla="*/ 0 h 88"/>
                      <a:gd name="T12" fmla="*/ 2147483647 w 115"/>
                      <a:gd name="T13" fmla="*/ 0 h 88"/>
                      <a:gd name="T14" fmla="*/ 2147483647 w 115"/>
                      <a:gd name="T15" fmla="*/ 2147483647 h 88"/>
                      <a:gd name="T16" fmla="*/ 0 w 115"/>
                      <a:gd name="T17" fmla="*/ 2147483647 h 88"/>
                      <a:gd name="T18" fmla="*/ 0 w 115"/>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88"/>
                      <a:gd name="T32" fmla="*/ 115 w 115"/>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88">
                        <a:moveTo>
                          <a:pt x="0" y="88"/>
                        </a:moveTo>
                        <a:lnTo>
                          <a:pt x="0" y="88"/>
                        </a:lnTo>
                        <a:lnTo>
                          <a:pt x="115" y="88"/>
                        </a:lnTo>
                        <a:lnTo>
                          <a:pt x="115"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23" name="Freeform 328"/>
                  <p:cNvSpPr>
                    <a:spLocks/>
                  </p:cNvSpPr>
                  <p:nvPr/>
                </p:nvSpPr>
                <p:spPr bwMode="auto">
                  <a:xfrm>
                    <a:off x="5220041" y="3977502"/>
                    <a:ext cx="10413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24" name="Freeform 329"/>
                  <p:cNvSpPr>
                    <a:spLocks/>
                  </p:cNvSpPr>
                  <p:nvPr/>
                </p:nvSpPr>
                <p:spPr bwMode="auto">
                  <a:xfrm>
                    <a:off x="5374561" y="3977502"/>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25" name="Freeform 330"/>
                  <p:cNvSpPr>
                    <a:spLocks/>
                  </p:cNvSpPr>
                  <p:nvPr/>
                </p:nvSpPr>
                <p:spPr bwMode="auto">
                  <a:xfrm>
                    <a:off x="5525723" y="3977502"/>
                    <a:ext cx="100774" cy="82659"/>
                  </a:xfrm>
                  <a:custGeom>
                    <a:avLst/>
                    <a:gdLst>
                      <a:gd name="T0" fmla="*/ 0 w 114"/>
                      <a:gd name="T1" fmla="*/ 2147483647 h 88"/>
                      <a:gd name="T2" fmla="*/ 0 w 114"/>
                      <a:gd name="T3" fmla="*/ 2147483647 h 88"/>
                      <a:gd name="T4" fmla="*/ 2147483647 w 114"/>
                      <a:gd name="T5" fmla="*/ 2147483647 h 88"/>
                      <a:gd name="T6" fmla="*/ 2147483647 w 114"/>
                      <a:gd name="T7" fmla="*/ 2147483647 h 88"/>
                      <a:gd name="T8" fmla="*/ 2147483647 w 114"/>
                      <a:gd name="T9" fmla="*/ 2147483647 h 88"/>
                      <a:gd name="T10" fmla="*/ 2147483647 w 114"/>
                      <a:gd name="T11" fmla="*/ 0 h 88"/>
                      <a:gd name="T12" fmla="*/ 2147483647 w 114"/>
                      <a:gd name="T13" fmla="*/ 0 h 88"/>
                      <a:gd name="T14" fmla="*/ 2147483647 w 114"/>
                      <a:gd name="T15" fmla="*/ 2147483647 h 88"/>
                      <a:gd name="T16" fmla="*/ 0 w 114"/>
                      <a:gd name="T17" fmla="*/ 2147483647 h 88"/>
                      <a:gd name="T18" fmla="*/ 0 w 114"/>
                      <a:gd name="T19" fmla="*/ 214748364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8"/>
                      <a:gd name="T32" fmla="*/ 114 w 114"/>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8">
                        <a:moveTo>
                          <a:pt x="0" y="88"/>
                        </a:moveTo>
                        <a:lnTo>
                          <a:pt x="0" y="88"/>
                        </a:lnTo>
                        <a:lnTo>
                          <a:pt x="114" y="88"/>
                        </a:lnTo>
                        <a:lnTo>
                          <a:pt x="114" y="27"/>
                        </a:lnTo>
                        <a:lnTo>
                          <a:pt x="89" y="27"/>
                        </a:lnTo>
                        <a:lnTo>
                          <a:pt x="89" y="0"/>
                        </a:lnTo>
                        <a:lnTo>
                          <a:pt x="25" y="0"/>
                        </a:lnTo>
                        <a:lnTo>
                          <a:pt x="25" y="27"/>
                        </a:lnTo>
                        <a:lnTo>
                          <a:pt x="0" y="27"/>
                        </a:lnTo>
                        <a:lnTo>
                          <a:pt x="0" y="88"/>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26" name="Freeform 331"/>
                  <p:cNvSpPr>
                    <a:spLocks/>
                  </p:cNvSpPr>
                  <p:nvPr/>
                </p:nvSpPr>
                <p:spPr bwMode="auto">
                  <a:xfrm>
                    <a:off x="5794453" y="3959532"/>
                    <a:ext cx="188111" cy="50313"/>
                  </a:xfrm>
                  <a:custGeom>
                    <a:avLst/>
                    <a:gdLst>
                      <a:gd name="T0" fmla="*/ 2147483647 w 215"/>
                      <a:gd name="T1" fmla="*/ 2147483647 h 52"/>
                      <a:gd name="T2" fmla="*/ 2147483647 w 215"/>
                      <a:gd name="T3" fmla="*/ 2147483647 h 52"/>
                      <a:gd name="T4" fmla="*/ 0 w 215"/>
                      <a:gd name="T5" fmla="*/ 2147483647 h 52"/>
                      <a:gd name="T6" fmla="*/ 0 w 215"/>
                      <a:gd name="T7" fmla="*/ 0 h 52"/>
                      <a:gd name="T8" fmla="*/ 2147483647 w 215"/>
                      <a:gd name="T9" fmla="*/ 0 h 52"/>
                      <a:gd name="T10" fmla="*/ 2147483647 w 215"/>
                      <a:gd name="T11" fmla="*/ 2147483647 h 52"/>
                      <a:gd name="T12" fmla="*/ 0 60000 65536"/>
                      <a:gd name="T13" fmla="*/ 0 60000 65536"/>
                      <a:gd name="T14" fmla="*/ 0 60000 65536"/>
                      <a:gd name="T15" fmla="*/ 0 60000 65536"/>
                      <a:gd name="T16" fmla="*/ 0 60000 65536"/>
                      <a:gd name="T17" fmla="*/ 0 60000 65536"/>
                      <a:gd name="T18" fmla="*/ 0 w 215"/>
                      <a:gd name="T19" fmla="*/ 0 h 52"/>
                      <a:gd name="T20" fmla="*/ 215 w 21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215" h="52">
                        <a:moveTo>
                          <a:pt x="215" y="52"/>
                        </a:moveTo>
                        <a:lnTo>
                          <a:pt x="215" y="52"/>
                        </a:lnTo>
                        <a:lnTo>
                          <a:pt x="0" y="52"/>
                        </a:lnTo>
                        <a:lnTo>
                          <a:pt x="0" y="0"/>
                        </a:lnTo>
                        <a:lnTo>
                          <a:pt x="215" y="0"/>
                        </a:lnTo>
                        <a:lnTo>
                          <a:pt x="215"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27" name="Freeform 332"/>
                  <p:cNvSpPr>
                    <a:spLocks/>
                  </p:cNvSpPr>
                  <p:nvPr/>
                </p:nvSpPr>
                <p:spPr bwMode="auto">
                  <a:xfrm>
                    <a:off x="5794453" y="4027816"/>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28" name="Freeform 333"/>
                  <p:cNvSpPr>
                    <a:spLocks/>
                  </p:cNvSpPr>
                  <p:nvPr/>
                </p:nvSpPr>
                <p:spPr bwMode="auto">
                  <a:xfrm>
                    <a:off x="5864993" y="4027816"/>
                    <a:ext cx="47028"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229" name="Freeform 334"/>
                  <p:cNvSpPr>
                    <a:spLocks/>
                  </p:cNvSpPr>
                  <p:nvPr/>
                </p:nvSpPr>
                <p:spPr bwMode="auto">
                  <a:xfrm>
                    <a:off x="5938894" y="4027816"/>
                    <a:ext cx="43670" cy="50313"/>
                  </a:xfrm>
                  <a:custGeom>
                    <a:avLst/>
                    <a:gdLst>
                      <a:gd name="T0" fmla="*/ 2147483647 w 52"/>
                      <a:gd name="T1" fmla="*/ 2147483647 h 52"/>
                      <a:gd name="T2" fmla="*/ 2147483647 w 52"/>
                      <a:gd name="T3" fmla="*/ 2147483647 h 52"/>
                      <a:gd name="T4" fmla="*/ 0 w 52"/>
                      <a:gd name="T5" fmla="*/ 2147483647 h 52"/>
                      <a:gd name="T6" fmla="*/ 0 w 52"/>
                      <a:gd name="T7" fmla="*/ 0 h 52"/>
                      <a:gd name="T8" fmla="*/ 2147483647 w 52"/>
                      <a:gd name="T9" fmla="*/ 0 h 52"/>
                      <a:gd name="T10" fmla="*/ 2147483647 w 52"/>
                      <a:gd name="T11" fmla="*/ 2147483647 h 52"/>
                      <a:gd name="T12" fmla="*/ 0 60000 65536"/>
                      <a:gd name="T13" fmla="*/ 0 60000 65536"/>
                      <a:gd name="T14" fmla="*/ 0 60000 65536"/>
                      <a:gd name="T15" fmla="*/ 0 60000 65536"/>
                      <a:gd name="T16" fmla="*/ 0 60000 65536"/>
                      <a:gd name="T17" fmla="*/ 0 60000 65536"/>
                      <a:gd name="T18" fmla="*/ 0 w 52"/>
                      <a:gd name="T19" fmla="*/ 0 h 52"/>
                      <a:gd name="T20" fmla="*/ 52 w 52"/>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2" h="52">
                        <a:moveTo>
                          <a:pt x="52" y="52"/>
                        </a:moveTo>
                        <a:lnTo>
                          <a:pt x="52" y="52"/>
                        </a:lnTo>
                        <a:lnTo>
                          <a:pt x="0" y="52"/>
                        </a:lnTo>
                        <a:lnTo>
                          <a:pt x="0" y="0"/>
                        </a:lnTo>
                        <a:lnTo>
                          <a:pt x="52" y="0"/>
                        </a:lnTo>
                        <a:lnTo>
                          <a:pt x="52" y="52"/>
                        </a:lnTo>
                        <a:close/>
                      </a:path>
                    </a:pathLst>
                  </a:custGeom>
                  <a:grpFill/>
                  <a:ln w="0">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grpSp>
            <p:sp>
              <p:nvSpPr>
                <p:cNvPr id="167" name="椭圆 166"/>
                <p:cNvSpPr>
                  <a:spLocks noChangeAspect="1"/>
                </p:cNvSpPr>
                <p:nvPr/>
              </p:nvSpPr>
              <p:spPr>
                <a:xfrm>
                  <a:off x="5441016" y="4221882"/>
                  <a:ext cx="18000" cy="18000"/>
                </a:xfrm>
                <a:prstGeom prst="ellipse">
                  <a:avLst/>
                </a:prstGeom>
                <a:grpFill/>
                <a:ln w="12700" cap="flat" cmpd="sng" algn="ctr">
                  <a:noFill/>
                  <a:prstDash val="solid"/>
                </a:ln>
                <a:effectLst/>
              </p:spPr>
              <p:txBody>
                <a:bodyPr rtlCol="0" anchor="ctr"/>
                <a:lstStyle/>
                <a:p>
                  <a:pPr marL="0" marR="0" lvl="0" indent="0" algn="ctr"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华文细黑" panose="02010600040101010101" pitchFamily="2" charset="-122"/>
                    <a:ea typeface="华文细黑" panose="02010600040101010101" pitchFamily="2" charset="-122"/>
                  </a:endParaRPr>
                </a:p>
              </p:txBody>
            </p:sp>
          </p:grpSp>
          <p:grpSp>
            <p:nvGrpSpPr>
              <p:cNvPr id="102" name="组合 315"/>
              <p:cNvGrpSpPr>
                <a:grpSpLocks noChangeAspect="1"/>
              </p:cNvGrpSpPr>
              <p:nvPr/>
            </p:nvGrpSpPr>
            <p:grpSpPr bwMode="auto">
              <a:xfrm>
                <a:off x="4130214" y="4583112"/>
                <a:ext cx="346237" cy="107449"/>
                <a:chOff x="2851150" y="1166813"/>
                <a:chExt cx="923925" cy="203200"/>
              </a:xfrm>
              <a:solidFill>
                <a:schemeClr val="tx2"/>
              </a:solidFill>
            </p:grpSpPr>
            <p:sp>
              <p:nvSpPr>
                <p:cNvPr id="154" name="Freeform 240"/>
                <p:cNvSpPr>
                  <a:spLocks/>
                </p:cNvSpPr>
                <p:nvPr/>
              </p:nvSpPr>
              <p:spPr bwMode="auto">
                <a:xfrm>
                  <a:off x="2851150" y="1166813"/>
                  <a:ext cx="923925" cy="188913"/>
                </a:xfrm>
                <a:custGeom>
                  <a:avLst/>
                  <a:gdLst>
                    <a:gd name="T0" fmla="*/ 2147483647 w 2201"/>
                    <a:gd name="T1" fmla="*/ 2147483647 h 447"/>
                    <a:gd name="T2" fmla="*/ 2147483647 w 2201"/>
                    <a:gd name="T3" fmla="*/ 2147483647 h 447"/>
                    <a:gd name="T4" fmla="*/ 2147483647 w 2201"/>
                    <a:gd name="T5" fmla="*/ 2147483647 h 447"/>
                    <a:gd name="T6" fmla="*/ 2147483647 w 2201"/>
                    <a:gd name="T7" fmla="*/ 2147483647 h 447"/>
                    <a:gd name="T8" fmla="*/ 2147483647 w 2201"/>
                    <a:gd name="T9" fmla="*/ 2147483647 h 447"/>
                    <a:gd name="T10" fmla="*/ 2147483647 w 2201"/>
                    <a:gd name="T11" fmla="*/ 2147483647 h 447"/>
                    <a:gd name="T12" fmla="*/ 2147483647 w 2201"/>
                    <a:gd name="T13" fmla="*/ 2147483647 h 447"/>
                    <a:gd name="T14" fmla="*/ 2147483647 w 2201"/>
                    <a:gd name="T15" fmla="*/ 2147483647 h 447"/>
                    <a:gd name="T16" fmla="*/ 2147483647 w 2201"/>
                    <a:gd name="T17" fmla="*/ 2147483647 h 447"/>
                    <a:gd name="T18" fmla="*/ 2147483647 w 2201"/>
                    <a:gd name="T19" fmla="*/ 2147483647 h 447"/>
                    <a:gd name="T20" fmla="*/ 2147483647 w 2201"/>
                    <a:gd name="T21" fmla="*/ 2147483647 h 447"/>
                    <a:gd name="T22" fmla="*/ 2147483647 w 2201"/>
                    <a:gd name="T23" fmla="*/ 2147483647 h 447"/>
                    <a:gd name="T24" fmla="*/ 2147483647 w 2201"/>
                    <a:gd name="T25" fmla="*/ 2147483647 h 447"/>
                    <a:gd name="T26" fmla="*/ 2147483647 w 2201"/>
                    <a:gd name="T27" fmla="*/ 2147483647 h 447"/>
                    <a:gd name="T28" fmla="*/ 2147483647 w 2201"/>
                    <a:gd name="T29" fmla="*/ 2147483647 h 447"/>
                    <a:gd name="T30" fmla="*/ 2147483647 w 2201"/>
                    <a:gd name="T31" fmla="*/ 2147483647 h 447"/>
                    <a:gd name="T32" fmla="*/ 2147483647 w 2201"/>
                    <a:gd name="T33" fmla="*/ 2147483647 h 447"/>
                    <a:gd name="T34" fmla="*/ 0 w 2201"/>
                    <a:gd name="T35" fmla="*/ 2147483647 h 447"/>
                    <a:gd name="T36" fmla="*/ 0 w 2201"/>
                    <a:gd name="T37" fmla="*/ 2147483647 h 447"/>
                    <a:gd name="T38" fmla="*/ 2147483647 w 2201"/>
                    <a:gd name="T39" fmla="*/ 0 h 447"/>
                    <a:gd name="T40" fmla="*/ 2147483647 w 2201"/>
                    <a:gd name="T41" fmla="*/ 0 h 447"/>
                    <a:gd name="T42" fmla="*/ 2147483647 w 2201"/>
                    <a:gd name="T43" fmla="*/ 2147483647 h 447"/>
                    <a:gd name="T44" fmla="*/ 2147483647 w 2201"/>
                    <a:gd name="T45" fmla="*/ 2147483647 h 447"/>
                    <a:gd name="T46" fmla="*/ 2147483647 w 2201"/>
                    <a:gd name="T47" fmla="*/ 2147483647 h 4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1"/>
                    <a:gd name="T73" fmla="*/ 0 h 447"/>
                    <a:gd name="T74" fmla="*/ 2201 w 2201"/>
                    <a:gd name="T75" fmla="*/ 447 h 4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1" h="447">
                      <a:moveTo>
                        <a:pt x="2074" y="447"/>
                      </a:moveTo>
                      <a:lnTo>
                        <a:pt x="2074" y="447"/>
                      </a:lnTo>
                      <a:lnTo>
                        <a:pt x="1917" y="447"/>
                      </a:lnTo>
                      <a:cubicBezTo>
                        <a:pt x="1899" y="447"/>
                        <a:pt x="1884" y="432"/>
                        <a:pt x="1884" y="413"/>
                      </a:cubicBezTo>
                      <a:cubicBezTo>
                        <a:pt x="1884" y="395"/>
                        <a:pt x="1899" y="380"/>
                        <a:pt x="1917" y="380"/>
                      </a:cubicBezTo>
                      <a:lnTo>
                        <a:pt x="2074" y="380"/>
                      </a:lnTo>
                      <a:cubicBezTo>
                        <a:pt x="2107" y="380"/>
                        <a:pt x="2134" y="353"/>
                        <a:pt x="2134" y="319"/>
                      </a:cubicBezTo>
                      <a:lnTo>
                        <a:pt x="2134" y="127"/>
                      </a:lnTo>
                      <a:cubicBezTo>
                        <a:pt x="2134" y="94"/>
                        <a:pt x="2107" y="67"/>
                        <a:pt x="2074" y="67"/>
                      </a:cubicBezTo>
                      <a:lnTo>
                        <a:pt x="127" y="67"/>
                      </a:lnTo>
                      <a:cubicBezTo>
                        <a:pt x="94" y="67"/>
                        <a:pt x="67" y="94"/>
                        <a:pt x="67" y="127"/>
                      </a:cubicBezTo>
                      <a:lnTo>
                        <a:pt x="67" y="319"/>
                      </a:lnTo>
                      <a:cubicBezTo>
                        <a:pt x="67" y="353"/>
                        <a:pt x="94" y="380"/>
                        <a:pt x="127" y="380"/>
                      </a:cubicBezTo>
                      <a:lnTo>
                        <a:pt x="1729" y="380"/>
                      </a:lnTo>
                      <a:cubicBezTo>
                        <a:pt x="1748" y="380"/>
                        <a:pt x="1763" y="395"/>
                        <a:pt x="1763" y="413"/>
                      </a:cubicBezTo>
                      <a:cubicBezTo>
                        <a:pt x="1763" y="432"/>
                        <a:pt x="1748" y="447"/>
                        <a:pt x="1729" y="447"/>
                      </a:cubicBezTo>
                      <a:lnTo>
                        <a:pt x="127" y="447"/>
                      </a:lnTo>
                      <a:cubicBezTo>
                        <a:pt x="57" y="447"/>
                        <a:pt x="0" y="390"/>
                        <a:pt x="0" y="319"/>
                      </a:cubicBezTo>
                      <a:lnTo>
                        <a:pt x="0" y="127"/>
                      </a:lnTo>
                      <a:cubicBezTo>
                        <a:pt x="0" y="57"/>
                        <a:pt x="57" y="0"/>
                        <a:pt x="127" y="0"/>
                      </a:cubicBezTo>
                      <a:lnTo>
                        <a:pt x="2074" y="0"/>
                      </a:lnTo>
                      <a:cubicBezTo>
                        <a:pt x="2144" y="0"/>
                        <a:pt x="2201" y="57"/>
                        <a:pt x="2201" y="127"/>
                      </a:cubicBezTo>
                      <a:lnTo>
                        <a:pt x="2201" y="319"/>
                      </a:lnTo>
                      <a:cubicBezTo>
                        <a:pt x="2201" y="390"/>
                        <a:pt x="2144" y="447"/>
                        <a:pt x="2074" y="447"/>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55" name="Freeform 241"/>
                <p:cNvSpPr>
                  <a:spLocks/>
                </p:cNvSpPr>
                <p:nvPr/>
              </p:nvSpPr>
              <p:spPr bwMode="auto">
                <a:xfrm>
                  <a:off x="29400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6" y="0"/>
                      </a:lnTo>
                      <a:lnTo>
                        <a:pt x="36"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56" name="Freeform 242"/>
                <p:cNvSpPr>
                  <a:spLocks/>
                </p:cNvSpPr>
                <p:nvPr/>
              </p:nvSpPr>
              <p:spPr bwMode="auto">
                <a:xfrm>
                  <a:off x="30416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57" name="Freeform 243"/>
                <p:cNvSpPr>
                  <a:spLocks/>
                </p:cNvSpPr>
                <p:nvPr/>
              </p:nvSpPr>
              <p:spPr bwMode="auto">
                <a:xfrm>
                  <a:off x="3143250" y="1230313"/>
                  <a:ext cx="68263" cy="50800"/>
                </a:xfrm>
                <a:custGeom>
                  <a:avLst/>
                  <a:gdLst>
                    <a:gd name="T0" fmla="*/ 0 w 160"/>
                    <a:gd name="T1" fmla="*/ 2147483647 h 123"/>
                    <a:gd name="T2" fmla="*/ 0 w 160"/>
                    <a:gd name="T3" fmla="*/ 2147483647 h 123"/>
                    <a:gd name="T4" fmla="*/ 2147483647 w 160"/>
                    <a:gd name="T5" fmla="*/ 2147483647 h 123"/>
                    <a:gd name="T6" fmla="*/ 2147483647 w 160"/>
                    <a:gd name="T7" fmla="*/ 2147483647 h 123"/>
                    <a:gd name="T8" fmla="*/ 2147483647 w 160"/>
                    <a:gd name="T9" fmla="*/ 2147483647 h 123"/>
                    <a:gd name="T10" fmla="*/ 2147483647 w 160"/>
                    <a:gd name="T11" fmla="*/ 0 h 123"/>
                    <a:gd name="T12" fmla="*/ 2147483647 w 160"/>
                    <a:gd name="T13" fmla="*/ 0 h 123"/>
                    <a:gd name="T14" fmla="*/ 2147483647 w 160"/>
                    <a:gd name="T15" fmla="*/ 2147483647 h 123"/>
                    <a:gd name="T16" fmla="*/ 0 w 160"/>
                    <a:gd name="T17" fmla="*/ 2147483647 h 123"/>
                    <a:gd name="T18" fmla="*/ 0 w 160"/>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23"/>
                    <a:gd name="T32" fmla="*/ 160 w 160"/>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23">
                      <a:moveTo>
                        <a:pt x="0" y="123"/>
                      </a:moveTo>
                      <a:lnTo>
                        <a:pt x="0" y="123"/>
                      </a:lnTo>
                      <a:lnTo>
                        <a:pt x="160" y="123"/>
                      </a:lnTo>
                      <a:lnTo>
                        <a:pt x="160" y="38"/>
                      </a:lnTo>
                      <a:lnTo>
                        <a:pt x="125" y="38"/>
                      </a:lnTo>
                      <a:lnTo>
                        <a:pt x="125"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58" name="Freeform 244"/>
                <p:cNvSpPr>
                  <a:spLocks/>
                </p:cNvSpPr>
                <p:nvPr/>
              </p:nvSpPr>
              <p:spPr bwMode="auto">
                <a:xfrm>
                  <a:off x="32448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59" name="Freeform 245"/>
                <p:cNvSpPr>
                  <a:spLocks/>
                </p:cNvSpPr>
                <p:nvPr/>
              </p:nvSpPr>
              <p:spPr bwMode="auto">
                <a:xfrm>
                  <a:off x="33464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5" y="38"/>
                      </a:lnTo>
                      <a:lnTo>
                        <a:pt x="125"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60" name="Freeform 246"/>
                <p:cNvSpPr>
                  <a:spLocks/>
                </p:cNvSpPr>
                <p:nvPr/>
              </p:nvSpPr>
              <p:spPr bwMode="auto">
                <a:xfrm>
                  <a:off x="3522663" y="1219200"/>
                  <a:ext cx="127000" cy="30163"/>
                </a:xfrm>
                <a:custGeom>
                  <a:avLst/>
                  <a:gdLst>
                    <a:gd name="T0" fmla="*/ 2147483647 w 303"/>
                    <a:gd name="T1" fmla="*/ 2147483647 h 72"/>
                    <a:gd name="T2" fmla="*/ 2147483647 w 303"/>
                    <a:gd name="T3" fmla="*/ 2147483647 h 72"/>
                    <a:gd name="T4" fmla="*/ 0 w 303"/>
                    <a:gd name="T5" fmla="*/ 2147483647 h 72"/>
                    <a:gd name="T6" fmla="*/ 0 w 303"/>
                    <a:gd name="T7" fmla="*/ 0 h 72"/>
                    <a:gd name="T8" fmla="*/ 2147483647 w 303"/>
                    <a:gd name="T9" fmla="*/ 0 h 72"/>
                    <a:gd name="T10" fmla="*/ 2147483647 w 303"/>
                    <a:gd name="T11" fmla="*/ 2147483647 h 72"/>
                    <a:gd name="T12" fmla="*/ 0 60000 65536"/>
                    <a:gd name="T13" fmla="*/ 0 60000 65536"/>
                    <a:gd name="T14" fmla="*/ 0 60000 65536"/>
                    <a:gd name="T15" fmla="*/ 0 60000 65536"/>
                    <a:gd name="T16" fmla="*/ 0 60000 65536"/>
                    <a:gd name="T17" fmla="*/ 0 60000 65536"/>
                    <a:gd name="T18" fmla="*/ 0 w 303"/>
                    <a:gd name="T19" fmla="*/ 0 h 72"/>
                    <a:gd name="T20" fmla="*/ 303 w 30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03" h="72">
                      <a:moveTo>
                        <a:pt x="303" y="72"/>
                      </a:moveTo>
                      <a:lnTo>
                        <a:pt x="303" y="72"/>
                      </a:lnTo>
                      <a:lnTo>
                        <a:pt x="0" y="72"/>
                      </a:lnTo>
                      <a:lnTo>
                        <a:pt x="0" y="0"/>
                      </a:lnTo>
                      <a:lnTo>
                        <a:pt x="303" y="0"/>
                      </a:lnTo>
                      <a:lnTo>
                        <a:pt x="303" y="72"/>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61" name="Freeform 247"/>
                <p:cNvSpPr>
                  <a:spLocks/>
                </p:cNvSpPr>
                <p:nvPr/>
              </p:nvSpPr>
              <p:spPr bwMode="auto">
                <a:xfrm>
                  <a:off x="3544888" y="1311275"/>
                  <a:ext cx="58738"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7"/>
                        <a:pt x="0" y="69"/>
                      </a:cubicBezTo>
                      <a:cubicBezTo>
                        <a:pt x="0" y="31"/>
                        <a:pt x="30" y="0"/>
                        <a:pt x="69" y="0"/>
                      </a:cubicBezTo>
                      <a:cubicBezTo>
                        <a:pt x="107" y="0"/>
                        <a:pt x="139" y="31"/>
                        <a:pt x="139" y="69"/>
                      </a:cubicBezTo>
                      <a:cubicBezTo>
                        <a:pt x="139" y="107"/>
                        <a:pt x="107" y="139"/>
                        <a:pt x="69" y="139"/>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62" name="Freeform 248"/>
                <p:cNvSpPr>
                  <a:spLocks/>
                </p:cNvSpPr>
                <p:nvPr/>
              </p:nvSpPr>
              <p:spPr bwMode="auto">
                <a:xfrm>
                  <a:off x="3633788" y="1311275"/>
                  <a:ext cx="58738" cy="5873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7"/>
                        <a:pt x="0" y="69"/>
                      </a:cubicBezTo>
                      <a:cubicBezTo>
                        <a:pt x="0" y="31"/>
                        <a:pt x="30" y="0"/>
                        <a:pt x="69" y="0"/>
                      </a:cubicBezTo>
                      <a:cubicBezTo>
                        <a:pt x="107" y="0"/>
                        <a:pt x="138" y="31"/>
                        <a:pt x="138" y="69"/>
                      </a:cubicBezTo>
                      <a:cubicBezTo>
                        <a:pt x="138" y="107"/>
                        <a:pt x="107" y="139"/>
                        <a:pt x="69" y="139"/>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63" name="Freeform 249"/>
                <p:cNvSpPr>
                  <a:spLocks/>
                </p:cNvSpPr>
                <p:nvPr/>
              </p:nvSpPr>
              <p:spPr bwMode="auto">
                <a:xfrm>
                  <a:off x="3522663" y="1260475"/>
                  <a:ext cx="31750"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64" name="Freeform 250"/>
                <p:cNvSpPr>
                  <a:spLocks/>
                </p:cNvSpPr>
                <p:nvPr/>
              </p:nvSpPr>
              <p:spPr bwMode="auto">
                <a:xfrm>
                  <a:off x="3571875"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65" name="Freeform 251"/>
                <p:cNvSpPr>
                  <a:spLocks/>
                </p:cNvSpPr>
                <p:nvPr/>
              </p:nvSpPr>
              <p:spPr bwMode="auto">
                <a:xfrm>
                  <a:off x="3619500"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grpSp>
          <p:grpSp>
            <p:nvGrpSpPr>
              <p:cNvPr id="103" name="组合 315"/>
              <p:cNvGrpSpPr>
                <a:grpSpLocks noChangeAspect="1"/>
              </p:cNvGrpSpPr>
              <p:nvPr/>
            </p:nvGrpSpPr>
            <p:grpSpPr bwMode="auto">
              <a:xfrm>
                <a:off x="4546059" y="4589828"/>
                <a:ext cx="346237" cy="107449"/>
                <a:chOff x="2851150" y="1166813"/>
                <a:chExt cx="923925" cy="203200"/>
              </a:xfrm>
              <a:solidFill>
                <a:schemeClr val="tx2"/>
              </a:solidFill>
            </p:grpSpPr>
            <p:sp>
              <p:nvSpPr>
                <p:cNvPr id="142" name="Freeform 240"/>
                <p:cNvSpPr>
                  <a:spLocks/>
                </p:cNvSpPr>
                <p:nvPr/>
              </p:nvSpPr>
              <p:spPr bwMode="auto">
                <a:xfrm>
                  <a:off x="2851150" y="1166813"/>
                  <a:ext cx="923925" cy="188913"/>
                </a:xfrm>
                <a:custGeom>
                  <a:avLst/>
                  <a:gdLst>
                    <a:gd name="T0" fmla="*/ 2147483647 w 2201"/>
                    <a:gd name="T1" fmla="*/ 2147483647 h 447"/>
                    <a:gd name="T2" fmla="*/ 2147483647 w 2201"/>
                    <a:gd name="T3" fmla="*/ 2147483647 h 447"/>
                    <a:gd name="T4" fmla="*/ 2147483647 w 2201"/>
                    <a:gd name="T5" fmla="*/ 2147483647 h 447"/>
                    <a:gd name="T6" fmla="*/ 2147483647 w 2201"/>
                    <a:gd name="T7" fmla="*/ 2147483647 h 447"/>
                    <a:gd name="T8" fmla="*/ 2147483647 w 2201"/>
                    <a:gd name="T9" fmla="*/ 2147483647 h 447"/>
                    <a:gd name="T10" fmla="*/ 2147483647 w 2201"/>
                    <a:gd name="T11" fmla="*/ 2147483647 h 447"/>
                    <a:gd name="T12" fmla="*/ 2147483647 w 2201"/>
                    <a:gd name="T13" fmla="*/ 2147483647 h 447"/>
                    <a:gd name="T14" fmla="*/ 2147483647 w 2201"/>
                    <a:gd name="T15" fmla="*/ 2147483647 h 447"/>
                    <a:gd name="T16" fmla="*/ 2147483647 w 2201"/>
                    <a:gd name="T17" fmla="*/ 2147483647 h 447"/>
                    <a:gd name="T18" fmla="*/ 2147483647 w 2201"/>
                    <a:gd name="T19" fmla="*/ 2147483647 h 447"/>
                    <a:gd name="T20" fmla="*/ 2147483647 w 2201"/>
                    <a:gd name="T21" fmla="*/ 2147483647 h 447"/>
                    <a:gd name="T22" fmla="*/ 2147483647 w 2201"/>
                    <a:gd name="T23" fmla="*/ 2147483647 h 447"/>
                    <a:gd name="T24" fmla="*/ 2147483647 w 2201"/>
                    <a:gd name="T25" fmla="*/ 2147483647 h 447"/>
                    <a:gd name="T26" fmla="*/ 2147483647 w 2201"/>
                    <a:gd name="T27" fmla="*/ 2147483647 h 447"/>
                    <a:gd name="T28" fmla="*/ 2147483647 w 2201"/>
                    <a:gd name="T29" fmla="*/ 2147483647 h 447"/>
                    <a:gd name="T30" fmla="*/ 2147483647 w 2201"/>
                    <a:gd name="T31" fmla="*/ 2147483647 h 447"/>
                    <a:gd name="T32" fmla="*/ 2147483647 w 2201"/>
                    <a:gd name="T33" fmla="*/ 2147483647 h 447"/>
                    <a:gd name="T34" fmla="*/ 0 w 2201"/>
                    <a:gd name="T35" fmla="*/ 2147483647 h 447"/>
                    <a:gd name="T36" fmla="*/ 0 w 2201"/>
                    <a:gd name="T37" fmla="*/ 2147483647 h 447"/>
                    <a:gd name="T38" fmla="*/ 2147483647 w 2201"/>
                    <a:gd name="T39" fmla="*/ 0 h 447"/>
                    <a:gd name="T40" fmla="*/ 2147483647 w 2201"/>
                    <a:gd name="T41" fmla="*/ 0 h 447"/>
                    <a:gd name="T42" fmla="*/ 2147483647 w 2201"/>
                    <a:gd name="T43" fmla="*/ 2147483647 h 447"/>
                    <a:gd name="T44" fmla="*/ 2147483647 w 2201"/>
                    <a:gd name="T45" fmla="*/ 2147483647 h 447"/>
                    <a:gd name="T46" fmla="*/ 2147483647 w 2201"/>
                    <a:gd name="T47" fmla="*/ 2147483647 h 4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1"/>
                    <a:gd name="T73" fmla="*/ 0 h 447"/>
                    <a:gd name="T74" fmla="*/ 2201 w 2201"/>
                    <a:gd name="T75" fmla="*/ 447 h 4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1" h="447">
                      <a:moveTo>
                        <a:pt x="2074" y="447"/>
                      </a:moveTo>
                      <a:lnTo>
                        <a:pt x="2074" y="447"/>
                      </a:lnTo>
                      <a:lnTo>
                        <a:pt x="1917" y="447"/>
                      </a:lnTo>
                      <a:cubicBezTo>
                        <a:pt x="1899" y="447"/>
                        <a:pt x="1884" y="432"/>
                        <a:pt x="1884" y="413"/>
                      </a:cubicBezTo>
                      <a:cubicBezTo>
                        <a:pt x="1884" y="395"/>
                        <a:pt x="1899" y="380"/>
                        <a:pt x="1917" y="380"/>
                      </a:cubicBezTo>
                      <a:lnTo>
                        <a:pt x="2074" y="380"/>
                      </a:lnTo>
                      <a:cubicBezTo>
                        <a:pt x="2107" y="380"/>
                        <a:pt x="2134" y="353"/>
                        <a:pt x="2134" y="319"/>
                      </a:cubicBezTo>
                      <a:lnTo>
                        <a:pt x="2134" y="127"/>
                      </a:lnTo>
                      <a:cubicBezTo>
                        <a:pt x="2134" y="94"/>
                        <a:pt x="2107" y="67"/>
                        <a:pt x="2074" y="67"/>
                      </a:cubicBezTo>
                      <a:lnTo>
                        <a:pt x="127" y="67"/>
                      </a:lnTo>
                      <a:cubicBezTo>
                        <a:pt x="94" y="67"/>
                        <a:pt x="67" y="94"/>
                        <a:pt x="67" y="127"/>
                      </a:cubicBezTo>
                      <a:lnTo>
                        <a:pt x="67" y="319"/>
                      </a:lnTo>
                      <a:cubicBezTo>
                        <a:pt x="67" y="353"/>
                        <a:pt x="94" y="380"/>
                        <a:pt x="127" y="380"/>
                      </a:cubicBezTo>
                      <a:lnTo>
                        <a:pt x="1729" y="380"/>
                      </a:lnTo>
                      <a:cubicBezTo>
                        <a:pt x="1748" y="380"/>
                        <a:pt x="1763" y="395"/>
                        <a:pt x="1763" y="413"/>
                      </a:cubicBezTo>
                      <a:cubicBezTo>
                        <a:pt x="1763" y="432"/>
                        <a:pt x="1748" y="447"/>
                        <a:pt x="1729" y="447"/>
                      </a:cubicBezTo>
                      <a:lnTo>
                        <a:pt x="127" y="447"/>
                      </a:lnTo>
                      <a:cubicBezTo>
                        <a:pt x="57" y="447"/>
                        <a:pt x="0" y="390"/>
                        <a:pt x="0" y="319"/>
                      </a:cubicBezTo>
                      <a:lnTo>
                        <a:pt x="0" y="127"/>
                      </a:lnTo>
                      <a:cubicBezTo>
                        <a:pt x="0" y="57"/>
                        <a:pt x="57" y="0"/>
                        <a:pt x="127" y="0"/>
                      </a:cubicBezTo>
                      <a:lnTo>
                        <a:pt x="2074" y="0"/>
                      </a:lnTo>
                      <a:cubicBezTo>
                        <a:pt x="2144" y="0"/>
                        <a:pt x="2201" y="57"/>
                        <a:pt x="2201" y="127"/>
                      </a:cubicBezTo>
                      <a:lnTo>
                        <a:pt x="2201" y="319"/>
                      </a:lnTo>
                      <a:cubicBezTo>
                        <a:pt x="2201" y="390"/>
                        <a:pt x="2144" y="447"/>
                        <a:pt x="2074" y="447"/>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43" name="Freeform 241"/>
                <p:cNvSpPr>
                  <a:spLocks/>
                </p:cNvSpPr>
                <p:nvPr/>
              </p:nvSpPr>
              <p:spPr bwMode="auto">
                <a:xfrm>
                  <a:off x="29400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6" y="0"/>
                      </a:lnTo>
                      <a:lnTo>
                        <a:pt x="36"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44" name="Freeform 242"/>
                <p:cNvSpPr>
                  <a:spLocks/>
                </p:cNvSpPr>
                <p:nvPr/>
              </p:nvSpPr>
              <p:spPr bwMode="auto">
                <a:xfrm>
                  <a:off x="30416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45" name="Freeform 243"/>
                <p:cNvSpPr>
                  <a:spLocks/>
                </p:cNvSpPr>
                <p:nvPr/>
              </p:nvSpPr>
              <p:spPr bwMode="auto">
                <a:xfrm>
                  <a:off x="3143250" y="1230313"/>
                  <a:ext cx="68263" cy="50800"/>
                </a:xfrm>
                <a:custGeom>
                  <a:avLst/>
                  <a:gdLst>
                    <a:gd name="T0" fmla="*/ 0 w 160"/>
                    <a:gd name="T1" fmla="*/ 2147483647 h 123"/>
                    <a:gd name="T2" fmla="*/ 0 w 160"/>
                    <a:gd name="T3" fmla="*/ 2147483647 h 123"/>
                    <a:gd name="T4" fmla="*/ 2147483647 w 160"/>
                    <a:gd name="T5" fmla="*/ 2147483647 h 123"/>
                    <a:gd name="T6" fmla="*/ 2147483647 w 160"/>
                    <a:gd name="T7" fmla="*/ 2147483647 h 123"/>
                    <a:gd name="T8" fmla="*/ 2147483647 w 160"/>
                    <a:gd name="T9" fmla="*/ 2147483647 h 123"/>
                    <a:gd name="T10" fmla="*/ 2147483647 w 160"/>
                    <a:gd name="T11" fmla="*/ 0 h 123"/>
                    <a:gd name="T12" fmla="*/ 2147483647 w 160"/>
                    <a:gd name="T13" fmla="*/ 0 h 123"/>
                    <a:gd name="T14" fmla="*/ 2147483647 w 160"/>
                    <a:gd name="T15" fmla="*/ 2147483647 h 123"/>
                    <a:gd name="T16" fmla="*/ 0 w 160"/>
                    <a:gd name="T17" fmla="*/ 2147483647 h 123"/>
                    <a:gd name="T18" fmla="*/ 0 w 160"/>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23"/>
                    <a:gd name="T32" fmla="*/ 160 w 160"/>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23">
                      <a:moveTo>
                        <a:pt x="0" y="123"/>
                      </a:moveTo>
                      <a:lnTo>
                        <a:pt x="0" y="123"/>
                      </a:lnTo>
                      <a:lnTo>
                        <a:pt x="160" y="123"/>
                      </a:lnTo>
                      <a:lnTo>
                        <a:pt x="160" y="38"/>
                      </a:lnTo>
                      <a:lnTo>
                        <a:pt x="125" y="38"/>
                      </a:lnTo>
                      <a:lnTo>
                        <a:pt x="125"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46" name="Freeform 244"/>
                <p:cNvSpPr>
                  <a:spLocks/>
                </p:cNvSpPr>
                <p:nvPr/>
              </p:nvSpPr>
              <p:spPr bwMode="auto">
                <a:xfrm>
                  <a:off x="32448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47" name="Freeform 245"/>
                <p:cNvSpPr>
                  <a:spLocks/>
                </p:cNvSpPr>
                <p:nvPr/>
              </p:nvSpPr>
              <p:spPr bwMode="auto">
                <a:xfrm>
                  <a:off x="33464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5" y="38"/>
                      </a:lnTo>
                      <a:lnTo>
                        <a:pt x="125"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48" name="Freeform 246"/>
                <p:cNvSpPr>
                  <a:spLocks/>
                </p:cNvSpPr>
                <p:nvPr/>
              </p:nvSpPr>
              <p:spPr bwMode="auto">
                <a:xfrm>
                  <a:off x="3522663" y="1219200"/>
                  <a:ext cx="127000" cy="30163"/>
                </a:xfrm>
                <a:custGeom>
                  <a:avLst/>
                  <a:gdLst>
                    <a:gd name="T0" fmla="*/ 2147483647 w 303"/>
                    <a:gd name="T1" fmla="*/ 2147483647 h 72"/>
                    <a:gd name="T2" fmla="*/ 2147483647 w 303"/>
                    <a:gd name="T3" fmla="*/ 2147483647 h 72"/>
                    <a:gd name="T4" fmla="*/ 0 w 303"/>
                    <a:gd name="T5" fmla="*/ 2147483647 h 72"/>
                    <a:gd name="T6" fmla="*/ 0 w 303"/>
                    <a:gd name="T7" fmla="*/ 0 h 72"/>
                    <a:gd name="T8" fmla="*/ 2147483647 w 303"/>
                    <a:gd name="T9" fmla="*/ 0 h 72"/>
                    <a:gd name="T10" fmla="*/ 2147483647 w 303"/>
                    <a:gd name="T11" fmla="*/ 2147483647 h 72"/>
                    <a:gd name="T12" fmla="*/ 0 60000 65536"/>
                    <a:gd name="T13" fmla="*/ 0 60000 65536"/>
                    <a:gd name="T14" fmla="*/ 0 60000 65536"/>
                    <a:gd name="T15" fmla="*/ 0 60000 65536"/>
                    <a:gd name="T16" fmla="*/ 0 60000 65536"/>
                    <a:gd name="T17" fmla="*/ 0 60000 65536"/>
                    <a:gd name="T18" fmla="*/ 0 w 303"/>
                    <a:gd name="T19" fmla="*/ 0 h 72"/>
                    <a:gd name="T20" fmla="*/ 303 w 30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03" h="72">
                      <a:moveTo>
                        <a:pt x="303" y="72"/>
                      </a:moveTo>
                      <a:lnTo>
                        <a:pt x="303" y="72"/>
                      </a:lnTo>
                      <a:lnTo>
                        <a:pt x="0" y="72"/>
                      </a:lnTo>
                      <a:lnTo>
                        <a:pt x="0" y="0"/>
                      </a:lnTo>
                      <a:lnTo>
                        <a:pt x="303" y="0"/>
                      </a:lnTo>
                      <a:lnTo>
                        <a:pt x="303" y="72"/>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49" name="Freeform 247"/>
                <p:cNvSpPr>
                  <a:spLocks/>
                </p:cNvSpPr>
                <p:nvPr/>
              </p:nvSpPr>
              <p:spPr bwMode="auto">
                <a:xfrm>
                  <a:off x="3544888" y="1311275"/>
                  <a:ext cx="58738"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7"/>
                        <a:pt x="0" y="69"/>
                      </a:cubicBezTo>
                      <a:cubicBezTo>
                        <a:pt x="0" y="31"/>
                        <a:pt x="30" y="0"/>
                        <a:pt x="69" y="0"/>
                      </a:cubicBezTo>
                      <a:cubicBezTo>
                        <a:pt x="107" y="0"/>
                        <a:pt x="139" y="31"/>
                        <a:pt x="139" y="69"/>
                      </a:cubicBezTo>
                      <a:cubicBezTo>
                        <a:pt x="139" y="107"/>
                        <a:pt x="107" y="139"/>
                        <a:pt x="69" y="139"/>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50" name="Freeform 248"/>
                <p:cNvSpPr>
                  <a:spLocks/>
                </p:cNvSpPr>
                <p:nvPr/>
              </p:nvSpPr>
              <p:spPr bwMode="auto">
                <a:xfrm>
                  <a:off x="3633788" y="1311275"/>
                  <a:ext cx="58738" cy="5873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7"/>
                        <a:pt x="0" y="69"/>
                      </a:cubicBezTo>
                      <a:cubicBezTo>
                        <a:pt x="0" y="31"/>
                        <a:pt x="30" y="0"/>
                        <a:pt x="69" y="0"/>
                      </a:cubicBezTo>
                      <a:cubicBezTo>
                        <a:pt x="107" y="0"/>
                        <a:pt x="138" y="31"/>
                        <a:pt x="138" y="69"/>
                      </a:cubicBezTo>
                      <a:cubicBezTo>
                        <a:pt x="138" y="107"/>
                        <a:pt x="107" y="139"/>
                        <a:pt x="69" y="139"/>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51" name="Freeform 249"/>
                <p:cNvSpPr>
                  <a:spLocks/>
                </p:cNvSpPr>
                <p:nvPr/>
              </p:nvSpPr>
              <p:spPr bwMode="auto">
                <a:xfrm>
                  <a:off x="3522663" y="1260475"/>
                  <a:ext cx="31750"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52" name="Freeform 250"/>
                <p:cNvSpPr>
                  <a:spLocks/>
                </p:cNvSpPr>
                <p:nvPr/>
              </p:nvSpPr>
              <p:spPr bwMode="auto">
                <a:xfrm>
                  <a:off x="3571875"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53" name="Freeform 251"/>
                <p:cNvSpPr>
                  <a:spLocks/>
                </p:cNvSpPr>
                <p:nvPr/>
              </p:nvSpPr>
              <p:spPr bwMode="auto">
                <a:xfrm>
                  <a:off x="3619500"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grpSp>
          <p:grpSp>
            <p:nvGrpSpPr>
              <p:cNvPr id="104" name="组合 315"/>
              <p:cNvGrpSpPr>
                <a:grpSpLocks noChangeAspect="1"/>
              </p:cNvGrpSpPr>
              <p:nvPr/>
            </p:nvGrpSpPr>
            <p:grpSpPr bwMode="auto">
              <a:xfrm>
                <a:off x="4958153" y="4594027"/>
                <a:ext cx="346237" cy="107449"/>
                <a:chOff x="2851150" y="1166813"/>
                <a:chExt cx="923925" cy="203200"/>
              </a:xfrm>
              <a:solidFill>
                <a:schemeClr val="tx2"/>
              </a:solidFill>
            </p:grpSpPr>
            <p:sp>
              <p:nvSpPr>
                <p:cNvPr id="130" name="Freeform 240"/>
                <p:cNvSpPr>
                  <a:spLocks/>
                </p:cNvSpPr>
                <p:nvPr/>
              </p:nvSpPr>
              <p:spPr bwMode="auto">
                <a:xfrm>
                  <a:off x="2851150" y="1166813"/>
                  <a:ext cx="923925" cy="188913"/>
                </a:xfrm>
                <a:custGeom>
                  <a:avLst/>
                  <a:gdLst>
                    <a:gd name="T0" fmla="*/ 2147483647 w 2201"/>
                    <a:gd name="T1" fmla="*/ 2147483647 h 447"/>
                    <a:gd name="T2" fmla="*/ 2147483647 w 2201"/>
                    <a:gd name="T3" fmla="*/ 2147483647 h 447"/>
                    <a:gd name="T4" fmla="*/ 2147483647 w 2201"/>
                    <a:gd name="T5" fmla="*/ 2147483647 h 447"/>
                    <a:gd name="T6" fmla="*/ 2147483647 w 2201"/>
                    <a:gd name="T7" fmla="*/ 2147483647 h 447"/>
                    <a:gd name="T8" fmla="*/ 2147483647 w 2201"/>
                    <a:gd name="T9" fmla="*/ 2147483647 h 447"/>
                    <a:gd name="T10" fmla="*/ 2147483647 w 2201"/>
                    <a:gd name="T11" fmla="*/ 2147483647 h 447"/>
                    <a:gd name="T12" fmla="*/ 2147483647 w 2201"/>
                    <a:gd name="T13" fmla="*/ 2147483647 h 447"/>
                    <a:gd name="T14" fmla="*/ 2147483647 w 2201"/>
                    <a:gd name="T15" fmla="*/ 2147483647 h 447"/>
                    <a:gd name="T16" fmla="*/ 2147483647 w 2201"/>
                    <a:gd name="T17" fmla="*/ 2147483647 h 447"/>
                    <a:gd name="T18" fmla="*/ 2147483647 w 2201"/>
                    <a:gd name="T19" fmla="*/ 2147483647 h 447"/>
                    <a:gd name="T20" fmla="*/ 2147483647 w 2201"/>
                    <a:gd name="T21" fmla="*/ 2147483647 h 447"/>
                    <a:gd name="T22" fmla="*/ 2147483647 w 2201"/>
                    <a:gd name="T23" fmla="*/ 2147483647 h 447"/>
                    <a:gd name="T24" fmla="*/ 2147483647 w 2201"/>
                    <a:gd name="T25" fmla="*/ 2147483647 h 447"/>
                    <a:gd name="T26" fmla="*/ 2147483647 w 2201"/>
                    <a:gd name="T27" fmla="*/ 2147483647 h 447"/>
                    <a:gd name="T28" fmla="*/ 2147483647 w 2201"/>
                    <a:gd name="T29" fmla="*/ 2147483647 h 447"/>
                    <a:gd name="T30" fmla="*/ 2147483647 w 2201"/>
                    <a:gd name="T31" fmla="*/ 2147483647 h 447"/>
                    <a:gd name="T32" fmla="*/ 2147483647 w 2201"/>
                    <a:gd name="T33" fmla="*/ 2147483647 h 447"/>
                    <a:gd name="T34" fmla="*/ 0 w 2201"/>
                    <a:gd name="T35" fmla="*/ 2147483647 h 447"/>
                    <a:gd name="T36" fmla="*/ 0 w 2201"/>
                    <a:gd name="T37" fmla="*/ 2147483647 h 447"/>
                    <a:gd name="T38" fmla="*/ 2147483647 w 2201"/>
                    <a:gd name="T39" fmla="*/ 0 h 447"/>
                    <a:gd name="T40" fmla="*/ 2147483647 w 2201"/>
                    <a:gd name="T41" fmla="*/ 0 h 447"/>
                    <a:gd name="T42" fmla="*/ 2147483647 w 2201"/>
                    <a:gd name="T43" fmla="*/ 2147483647 h 447"/>
                    <a:gd name="T44" fmla="*/ 2147483647 w 2201"/>
                    <a:gd name="T45" fmla="*/ 2147483647 h 447"/>
                    <a:gd name="T46" fmla="*/ 2147483647 w 2201"/>
                    <a:gd name="T47" fmla="*/ 2147483647 h 4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1"/>
                    <a:gd name="T73" fmla="*/ 0 h 447"/>
                    <a:gd name="T74" fmla="*/ 2201 w 2201"/>
                    <a:gd name="T75" fmla="*/ 447 h 4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1" h="447">
                      <a:moveTo>
                        <a:pt x="2074" y="447"/>
                      </a:moveTo>
                      <a:lnTo>
                        <a:pt x="2074" y="447"/>
                      </a:lnTo>
                      <a:lnTo>
                        <a:pt x="1917" y="447"/>
                      </a:lnTo>
                      <a:cubicBezTo>
                        <a:pt x="1899" y="447"/>
                        <a:pt x="1884" y="432"/>
                        <a:pt x="1884" y="413"/>
                      </a:cubicBezTo>
                      <a:cubicBezTo>
                        <a:pt x="1884" y="395"/>
                        <a:pt x="1899" y="380"/>
                        <a:pt x="1917" y="380"/>
                      </a:cubicBezTo>
                      <a:lnTo>
                        <a:pt x="2074" y="380"/>
                      </a:lnTo>
                      <a:cubicBezTo>
                        <a:pt x="2107" y="380"/>
                        <a:pt x="2134" y="353"/>
                        <a:pt x="2134" y="319"/>
                      </a:cubicBezTo>
                      <a:lnTo>
                        <a:pt x="2134" y="127"/>
                      </a:lnTo>
                      <a:cubicBezTo>
                        <a:pt x="2134" y="94"/>
                        <a:pt x="2107" y="67"/>
                        <a:pt x="2074" y="67"/>
                      </a:cubicBezTo>
                      <a:lnTo>
                        <a:pt x="127" y="67"/>
                      </a:lnTo>
                      <a:cubicBezTo>
                        <a:pt x="94" y="67"/>
                        <a:pt x="67" y="94"/>
                        <a:pt x="67" y="127"/>
                      </a:cubicBezTo>
                      <a:lnTo>
                        <a:pt x="67" y="319"/>
                      </a:lnTo>
                      <a:cubicBezTo>
                        <a:pt x="67" y="353"/>
                        <a:pt x="94" y="380"/>
                        <a:pt x="127" y="380"/>
                      </a:cubicBezTo>
                      <a:lnTo>
                        <a:pt x="1729" y="380"/>
                      </a:lnTo>
                      <a:cubicBezTo>
                        <a:pt x="1748" y="380"/>
                        <a:pt x="1763" y="395"/>
                        <a:pt x="1763" y="413"/>
                      </a:cubicBezTo>
                      <a:cubicBezTo>
                        <a:pt x="1763" y="432"/>
                        <a:pt x="1748" y="447"/>
                        <a:pt x="1729" y="447"/>
                      </a:cubicBezTo>
                      <a:lnTo>
                        <a:pt x="127" y="447"/>
                      </a:lnTo>
                      <a:cubicBezTo>
                        <a:pt x="57" y="447"/>
                        <a:pt x="0" y="390"/>
                        <a:pt x="0" y="319"/>
                      </a:cubicBezTo>
                      <a:lnTo>
                        <a:pt x="0" y="127"/>
                      </a:lnTo>
                      <a:cubicBezTo>
                        <a:pt x="0" y="57"/>
                        <a:pt x="57" y="0"/>
                        <a:pt x="127" y="0"/>
                      </a:cubicBezTo>
                      <a:lnTo>
                        <a:pt x="2074" y="0"/>
                      </a:lnTo>
                      <a:cubicBezTo>
                        <a:pt x="2144" y="0"/>
                        <a:pt x="2201" y="57"/>
                        <a:pt x="2201" y="127"/>
                      </a:cubicBezTo>
                      <a:lnTo>
                        <a:pt x="2201" y="319"/>
                      </a:lnTo>
                      <a:cubicBezTo>
                        <a:pt x="2201" y="390"/>
                        <a:pt x="2144" y="447"/>
                        <a:pt x="2074" y="447"/>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31" name="Freeform 241"/>
                <p:cNvSpPr>
                  <a:spLocks/>
                </p:cNvSpPr>
                <p:nvPr/>
              </p:nvSpPr>
              <p:spPr bwMode="auto">
                <a:xfrm>
                  <a:off x="29400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6" y="0"/>
                      </a:lnTo>
                      <a:lnTo>
                        <a:pt x="36"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32" name="Freeform 242"/>
                <p:cNvSpPr>
                  <a:spLocks/>
                </p:cNvSpPr>
                <p:nvPr/>
              </p:nvSpPr>
              <p:spPr bwMode="auto">
                <a:xfrm>
                  <a:off x="30416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33" name="Freeform 243"/>
                <p:cNvSpPr>
                  <a:spLocks/>
                </p:cNvSpPr>
                <p:nvPr/>
              </p:nvSpPr>
              <p:spPr bwMode="auto">
                <a:xfrm>
                  <a:off x="3143250" y="1230313"/>
                  <a:ext cx="68263" cy="50800"/>
                </a:xfrm>
                <a:custGeom>
                  <a:avLst/>
                  <a:gdLst>
                    <a:gd name="T0" fmla="*/ 0 w 160"/>
                    <a:gd name="T1" fmla="*/ 2147483647 h 123"/>
                    <a:gd name="T2" fmla="*/ 0 w 160"/>
                    <a:gd name="T3" fmla="*/ 2147483647 h 123"/>
                    <a:gd name="T4" fmla="*/ 2147483647 w 160"/>
                    <a:gd name="T5" fmla="*/ 2147483647 h 123"/>
                    <a:gd name="T6" fmla="*/ 2147483647 w 160"/>
                    <a:gd name="T7" fmla="*/ 2147483647 h 123"/>
                    <a:gd name="T8" fmla="*/ 2147483647 w 160"/>
                    <a:gd name="T9" fmla="*/ 2147483647 h 123"/>
                    <a:gd name="T10" fmla="*/ 2147483647 w 160"/>
                    <a:gd name="T11" fmla="*/ 0 h 123"/>
                    <a:gd name="T12" fmla="*/ 2147483647 w 160"/>
                    <a:gd name="T13" fmla="*/ 0 h 123"/>
                    <a:gd name="T14" fmla="*/ 2147483647 w 160"/>
                    <a:gd name="T15" fmla="*/ 2147483647 h 123"/>
                    <a:gd name="T16" fmla="*/ 0 w 160"/>
                    <a:gd name="T17" fmla="*/ 2147483647 h 123"/>
                    <a:gd name="T18" fmla="*/ 0 w 160"/>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23"/>
                    <a:gd name="T32" fmla="*/ 160 w 160"/>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23">
                      <a:moveTo>
                        <a:pt x="0" y="123"/>
                      </a:moveTo>
                      <a:lnTo>
                        <a:pt x="0" y="123"/>
                      </a:lnTo>
                      <a:lnTo>
                        <a:pt x="160" y="123"/>
                      </a:lnTo>
                      <a:lnTo>
                        <a:pt x="160" y="38"/>
                      </a:lnTo>
                      <a:lnTo>
                        <a:pt x="125" y="38"/>
                      </a:lnTo>
                      <a:lnTo>
                        <a:pt x="125"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34" name="Freeform 244"/>
                <p:cNvSpPr>
                  <a:spLocks/>
                </p:cNvSpPr>
                <p:nvPr/>
              </p:nvSpPr>
              <p:spPr bwMode="auto">
                <a:xfrm>
                  <a:off x="32448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35" name="Freeform 245"/>
                <p:cNvSpPr>
                  <a:spLocks/>
                </p:cNvSpPr>
                <p:nvPr/>
              </p:nvSpPr>
              <p:spPr bwMode="auto">
                <a:xfrm>
                  <a:off x="33464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5" y="38"/>
                      </a:lnTo>
                      <a:lnTo>
                        <a:pt x="125"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36" name="Freeform 246"/>
                <p:cNvSpPr>
                  <a:spLocks/>
                </p:cNvSpPr>
                <p:nvPr/>
              </p:nvSpPr>
              <p:spPr bwMode="auto">
                <a:xfrm>
                  <a:off x="3522663" y="1219200"/>
                  <a:ext cx="127000" cy="30163"/>
                </a:xfrm>
                <a:custGeom>
                  <a:avLst/>
                  <a:gdLst>
                    <a:gd name="T0" fmla="*/ 2147483647 w 303"/>
                    <a:gd name="T1" fmla="*/ 2147483647 h 72"/>
                    <a:gd name="T2" fmla="*/ 2147483647 w 303"/>
                    <a:gd name="T3" fmla="*/ 2147483647 h 72"/>
                    <a:gd name="T4" fmla="*/ 0 w 303"/>
                    <a:gd name="T5" fmla="*/ 2147483647 h 72"/>
                    <a:gd name="T6" fmla="*/ 0 w 303"/>
                    <a:gd name="T7" fmla="*/ 0 h 72"/>
                    <a:gd name="T8" fmla="*/ 2147483647 w 303"/>
                    <a:gd name="T9" fmla="*/ 0 h 72"/>
                    <a:gd name="T10" fmla="*/ 2147483647 w 303"/>
                    <a:gd name="T11" fmla="*/ 2147483647 h 72"/>
                    <a:gd name="T12" fmla="*/ 0 60000 65536"/>
                    <a:gd name="T13" fmla="*/ 0 60000 65536"/>
                    <a:gd name="T14" fmla="*/ 0 60000 65536"/>
                    <a:gd name="T15" fmla="*/ 0 60000 65536"/>
                    <a:gd name="T16" fmla="*/ 0 60000 65536"/>
                    <a:gd name="T17" fmla="*/ 0 60000 65536"/>
                    <a:gd name="T18" fmla="*/ 0 w 303"/>
                    <a:gd name="T19" fmla="*/ 0 h 72"/>
                    <a:gd name="T20" fmla="*/ 303 w 30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03" h="72">
                      <a:moveTo>
                        <a:pt x="303" y="72"/>
                      </a:moveTo>
                      <a:lnTo>
                        <a:pt x="303" y="72"/>
                      </a:lnTo>
                      <a:lnTo>
                        <a:pt x="0" y="72"/>
                      </a:lnTo>
                      <a:lnTo>
                        <a:pt x="0" y="0"/>
                      </a:lnTo>
                      <a:lnTo>
                        <a:pt x="303" y="0"/>
                      </a:lnTo>
                      <a:lnTo>
                        <a:pt x="303" y="72"/>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37" name="Freeform 247"/>
                <p:cNvSpPr>
                  <a:spLocks/>
                </p:cNvSpPr>
                <p:nvPr/>
              </p:nvSpPr>
              <p:spPr bwMode="auto">
                <a:xfrm>
                  <a:off x="3544888" y="1311275"/>
                  <a:ext cx="58738"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7"/>
                        <a:pt x="0" y="69"/>
                      </a:cubicBezTo>
                      <a:cubicBezTo>
                        <a:pt x="0" y="31"/>
                        <a:pt x="30" y="0"/>
                        <a:pt x="69" y="0"/>
                      </a:cubicBezTo>
                      <a:cubicBezTo>
                        <a:pt x="107" y="0"/>
                        <a:pt x="139" y="31"/>
                        <a:pt x="139" y="69"/>
                      </a:cubicBezTo>
                      <a:cubicBezTo>
                        <a:pt x="139" y="107"/>
                        <a:pt x="107" y="139"/>
                        <a:pt x="69" y="139"/>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38" name="Freeform 248"/>
                <p:cNvSpPr>
                  <a:spLocks/>
                </p:cNvSpPr>
                <p:nvPr/>
              </p:nvSpPr>
              <p:spPr bwMode="auto">
                <a:xfrm>
                  <a:off x="3633788" y="1311275"/>
                  <a:ext cx="58738" cy="5873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7"/>
                        <a:pt x="0" y="69"/>
                      </a:cubicBezTo>
                      <a:cubicBezTo>
                        <a:pt x="0" y="31"/>
                        <a:pt x="30" y="0"/>
                        <a:pt x="69" y="0"/>
                      </a:cubicBezTo>
                      <a:cubicBezTo>
                        <a:pt x="107" y="0"/>
                        <a:pt x="138" y="31"/>
                        <a:pt x="138" y="69"/>
                      </a:cubicBezTo>
                      <a:cubicBezTo>
                        <a:pt x="138" y="107"/>
                        <a:pt x="107" y="139"/>
                        <a:pt x="69" y="139"/>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39" name="Freeform 249"/>
                <p:cNvSpPr>
                  <a:spLocks/>
                </p:cNvSpPr>
                <p:nvPr/>
              </p:nvSpPr>
              <p:spPr bwMode="auto">
                <a:xfrm>
                  <a:off x="3522663" y="1260475"/>
                  <a:ext cx="31750"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40" name="Freeform 250"/>
                <p:cNvSpPr>
                  <a:spLocks/>
                </p:cNvSpPr>
                <p:nvPr/>
              </p:nvSpPr>
              <p:spPr bwMode="auto">
                <a:xfrm>
                  <a:off x="3571875"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sp>
              <p:nvSpPr>
                <p:cNvPr id="141" name="Freeform 251"/>
                <p:cNvSpPr>
                  <a:spLocks/>
                </p:cNvSpPr>
                <p:nvPr/>
              </p:nvSpPr>
              <p:spPr bwMode="auto">
                <a:xfrm>
                  <a:off x="3619500"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华文细黑" panose="02010600040101010101" pitchFamily="2" charset="-122"/>
                    <a:ea typeface="华文细黑" panose="02010600040101010101" pitchFamily="2" charset="-122"/>
                  </a:endParaRPr>
                </a:p>
              </p:txBody>
            </p:sp>
          </p:grpSp>
          <p:sp>
            <p:nvSpPr>
              <p:cNvPr id="105" name="矩形 104"/>
              <p:cNvSpPr/>
              <p:nvPr/>
            </p:nvSpPr>
            <p:spPr>
              <a:xfrm>
                <a:off x="823202" y="3183850"/>
                <a:ext cx="1464086" cy="1667875"/>
              </a:xfrm>
              <a:prstGeom prst="rect">
                <a:avLst/>
              </a:prstGeom>
              <a:noFill/>
              <a:ln>
                <a:solidFill>
                  <a:schemeClr val="tx2"/>
                </a:solidFill>
                <a:prstDash val="sysDash"/>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0974" rIns="60974" anchor="ctr"/>
              <a:lstStyle/>
              <a:p>
                <a:pPr marL="0" marR="0" lvl="0" indent="0" algn="ctr" defTabSz="1217327" eaLnBrk="1" fontAlgn="auto" latinLnBrk="0" hangingPunct="0">
                  <a:lnSpc>
                    <a:spcPct val="90000"/>
                  </a:lnSpc>
                  <a:spcBef>
                    <a:spcPts val="0"/>
                  </a:spcBef>
                  <a:spcAft>
                    <a:spcPts val="0"/>
                  </a:spcAft>
                  <a:buClr>
                    <a:prstClr val="black">
                      <a:lumMod val="50000"/>
                      <a:lumOff val="50000"/>
                    </a:prstClr>
                  </a:buClr>
                  <a:buSzPct val="70000"/>
                  <a:buFont typeface="Wingdings" pitchFamily="2" charset="2"/>
                  <a:buChar char="n"/>
                  <a:tabLst/>
                  <a:defRPr/>
                </a:pPr>
                <a:endParaRPr kumimoji="0" lang="zh-CN" altLang="en-US" b="0" i="0" u="none" strike="noStrike" kern="0" cap="none" spc="0" normalizeH="0" baseline="0" noProof="0" smtClean="0">
                  <a:ln>
                    <a:noFill/>
                  </a:ln>
                  <a:solidFill>
                    <a:srgbClr val="FFFFFF"/>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106" name="矩形 105"/>
              <p:cNvSpPr/>
              <p:nvPr/>
            </p:nvSpPr>
            <p:spPr>
              <a:xfrm>
                <a:off x="2368396" y="3183850"/>
                <a:ext cx="1464086" cy="1667875"/>
              </a:xfrm>
              <a:prstGeom prst="rect">
                <a:avLst/>
              </a:prstGeom>
              <a:noFill/>
              <a:ln>
                <a:solidFill>
                  <a:schemeClr val="tx2"/>
                </a:solidFill>
                <a:prstDash val="sysDash"/>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0974" rIns="60974" anchor="ctr"/>
              <a:lstStyle/>
              <a:p>
                <a:pPr algn="ctr" defTabSz="1217327" fontAlgn="auto" hangingPunct="0">
                  <a:lnSpc>
                    <a:spcPct val="90000"/>
                  </a:lnSpc>
                  <a:spcBef>
                    <a:spcPts val="0"/>
                  </a:spcBef>
                  <a:spcAft>
                    <a:spcPts val="0"/>
                  </a:spcAft>
                  <a:buClr>
                    <a:prstClr val="black">
                      <a:lumMod val="50000"/>
                      <a:lumOff val="50000"/>
                    </a:prstClr>
                  </a:buClr>
                  <a:buSzPct val="70000"/>
                  <a:buFont typeface="Wingdings" pitchFamily="2" charset="2"/>
                  <a:buChar char="n"/>
                </a:pPr>
                <a:endParaRPr lang="zh-CN" altLang="en-US" kern="0">
                  <a:solidFill>
                    <a:srgbClr val="FFFFFF"/>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107" name="矩形 106"/>
              <p:cNvSpPr/>
              <p:nvPr/>
            </p:nvSpPr>
            <p:spPr>
              <a:xfrm>
                <a:off x="3969078" y="3183850"/>
                <a:ext cx="1464086" cy="1667875"/>
              </a:xfrm>
              <a:prstGeom prst="rect">
                <a:avLst/>
              </a:prstGeom>
              <a:noFill/>
              <a:ln>
                <a:solidFill>
                  <a:schemeClr val="tx2"/>
                </a:solidFill>
                <a:prstDash val="sysDash"/>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0974" rIns="60974" anchor="ctr"/>
              <a:lstStyle/>
              <a:p>
                <a:pPr marL="0" marR="0" lvl="0" indent="0" algn="ctr" defTabSz="1217327" eaLnBrk="1" fontAlgn="auto" latinLnBrk="0" hangingPunct="0">
                  <a:lnSpc>
                    <a:spcPct val="90000"/>
                  </a:lnSpc>
                  <a:spcBef>
                    <a:spcPts val="0"/>
                  </a:spcBef>
                  <a:spcAft>
                    <a:spcPts val="0"/>
                  </a:spcAft>
                  <a:buClr>
                    <a:prstClr val="black">
                      <a:lumMod val="50000"/>
                      <a:lumOff val="50000"/>
                    </a:prstClr>
                  </a:buClr>
                  <a:buSzPct val="70000"/>
                  <a:buFont typeface="Wingdings" pitchFamily="2" charset="2"/>
                  <a:buChar char="n"/>
                  <a:tabLst/>
                  <a:defRPr/>
                </a:pPr>
                <a:endParaRPr kumimoji="0" lang="zh-CN" altLang="en-US" b="0" i="0" u="none" strike="noStrike" kern="0" cap="none" spc="0" normalizeH="0" baseline="0" noProof="0" smtClean="0">
                  <a:ln>
                    <a:noFill/>
                  </a:ln>
                  <a:solidFill>
                    <a:srgbClr val="FFFFFF"/>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108" name="文本框 197"/>
              <p:cNvSpPr txBox="1"/>
              <p:nvPr/>
            </p:nvSpPr>
            <p:spPr>
              <a:xfrm>
                <a:off x="2657126" y="3186276"/>
                <a:ext cx="886624" cy="286321"/>
              </a:xfrm>
              <a:prstGeom prst="rect">
                <a:avLst/>
              </a:prstGeom>
              <a:noFill/>
            </p:spPr>
            <p:txBody>
              <a:bodyPr wrap="square" lIns="91457" tIns="45729" rIns="91457" bIns="45729" rtlCol="0">
                <a:spAutoFit/>
              </a:bodyPr>
              <a:lstStyle/>
              <a:p>
                <a:pPr marL="0" marR="0" lvl="0" indent="0" algn="ctr" defTabSz="1219272" eaLnBrk="1" fontAlgn="auto" latinLnBrk="0" hangingPunct="1">
                  <a:lnSpc>
                    <a:spcPct val="100000"/>
                  </a:lnSpc>
                  <a:spcBef>
                    <a:spcPts val="0"/>
                  </a:spcBef>
                  <a:spcAft>
                    <a:spcPts val="0"/>
                  </a:spcAft>
                  <a:buClrTx/>
                  <a:buSzTx/>
                  <a:buFontTx/>
                  <a:buNone/>
                  <a:tabLst/>
                  <a:defRPr/>
                </a:pPr>
                <a:r>
                  <a:rPr kumimoji="0" lang="zh-CN" altLang="en-US" sz="1050" b="0" i="0" u="none" strike="noStrike" kern="0" cap="none" spc="0" normalizeH="0" baseline="0" noProof="0" dirty="0" smtClean="0">
                    <a:ln>
                      <a:noFill/>
                    </a:ln>
                    <a:solidFill>
                      <a:schemeClr val="tx2"/>
                    </a:solidFill>
                    <a:effectLst/>
                    <a:uLnTx/>
                    <a:uFillTx/>
                    <a:latin typeface="华文细黑" panose="02010600040101010101" pitchFamily="2" charset="-122"/>
                    <a:ea typeface="华文细黑" panose="02010600040101010101" pitchFamily="2" charset="-122"/>
                    <a:cs typeface="Arial" panose="020B0604020202020204" pitchFamily="34" charset="0"/>
                    <a:sym typeface="Arial" panose="020B0604020202020204" pitchFamily="34" charset="0"/>
                  </a:rPr>
                  <a:t>无损网络</a:t>
                </a:r>
                <a:endParaRPr kumimoji="0" lang="en-US" altLang="zh-CN" sz="1050" b="0" i="0" u="none" strike="noStrike" kern="0" cap="none" spc="0" normalizeH="0" baseline="0" noProof="0" dirty="0" smtClean="0">
                  <a:ln>
                    <a:noFill/>
                  </a:ln>
                  <a:solidFill>
                    <a:schemeClr val="tx2"/>
                  </a:solidFill>
                  <a:effectLst/>
                  <a:uLnTx/>
                  <a:uFillTx/>
                  <a:latin typeface="华文细黑" panose="02010600040101010101" pitchFamily="2" charset="-122"/>
                  <a:ea typeface="华文细黑" panose="02010600040101010101" pitchFamily="2" charset="-122"/>
                  <a:cs typeface="Arial" panose="020B0604020202020204" pitchFamily="34" charset="0"/>
                  <a:sym typeface="Arial" panose="020B0604020202020204" pitchFamily="34" charset="0"/>
                </a:endParaRPr>
              </a:p>
            </p:txBody>
          </p:sp>
          <p:cxnSp>
            <p:nvCxnSpPr>
              <p:cNvPr id="109" name="直接连接符 108"/>
              <p:cNvCxnSpPr/>
              <p:nvPr/>
            </p:nvCxnSpPr>
            <p:spPr bwMode="auto">
              <a:xfrm flipH="1">
                <a:off x="1235672" y="4661096"/>
                <a:ext cx="3010198" cy="541257"/>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直接连接符 109"/>
              <p:cNvCxnSpPr>
                <a:stCxn id="40" idx="7"/>
              </p:cNvCxnSpPr>
              <p:nvPr/>
            </p:nvCxnSpPr>
            <p:spPr bwMode="auto">
              <a:xfrm flipV="1">
                <a:off x="1728651" y="4653564"/>
                <a:ext cx="2532519" cy="571621"/>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直接连接符 110"/>
              <p:cNvCxnSpPr>
                <a:stCxn id="41" idx="1"/>
              </p:cNvCxnSpPr>
              <p:nvPr/>
            </p:nvCxnSpPr>
            <p:spPr bwMode="auto">
              <a:xfrm flipV="1">
                <a:off x="2237705" y="4657762"/>
                <a:ext cx="2025650" cy="567411"/>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直接连接符 111"/>
              <p:cNvCxnSpPr/>
              <p:nvPr/>
            </p:nvCxnSpPr>
            <p:spPr bwMode="auto">
              <a:xfrm flipH="1">
                <a:off x="2718371" y="4677068"/>
                <a:ext cx="1912527" cy="549593"/>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直接连接符 112"/>
              <p:cNvCxnSpPr>
                <a:endCxn id="42" idx="2"/>
              </p:cNvCxnSpPr>
              <p:nvPr/>
            </p:nvCxnSpPr>
            <p:spPr bwMode="auto">
              <a:xfrm flipH="1">
                <a:off x="3177468" y="4676733"/>
                <a:ext cx="1475382" cy="535528"/>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直接连接符 113"/>
              <p:cNvCxnSpPr>
                <a:endCxn id="43" idx="0"/>
              </p:cNvCxnSpPr>
              <p:nvPr/>
            </p:nvCxnSpPr>
            <p:spPr bwMode="auto">
              <a:xfrm flipH="1">
                <a:off x="3609503" y="4661096"/>
                <a:ext cx="1043347" cy="569376"/>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直接连接符 114"/>
              <p:cNvCxnSpPr>
                <a:endCxn id="44" idx="6"/>
              </p:cNvCxnSpPr>
              <p:nvPr/>
            </p:nvCxnSpPr>
            <p:spPr bwMode="auto">
              <a:xfrm flipH="1">
                <a:off x="4041538" y="4681267"/>
                <a:ext cx="999710" cy="527171"/>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直接连接符 115"/>
              <p:cNvCxnSpPr>
                <a:endCxn id="48" idx="0"/>
              </p:cNvCxnSpPr>
              <p:nvPr/>
            </p:nvCxnSpPr>
            <p:spPr bwMode="auto">
              <a:xfrm flipH="1">
                <a:off x="4500289" y="4701476"/>
                <a:ext cx="522954" cy="517579"/>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直接连接符 116"/>
              <p:cNvCxnSpPr>
                <a:endCxn id="49" idx="5"/>
              </p:cNvCxnSpPr>
              <p:nvPr/>
            </p:nvCxnSpPr>
            <p:spPr bwMode="auto">
              <a:xfrm flipH="1">
                <a:off x="4967753" y="4685880"/>
                <a:ext cx="69760" cy="502055"/>
              </a:xfrm>
              <a:prstGeom prst="line">
                <a:avLst/>
              </a:prstGeom>
              <a:noFill/>
              <a:ln w="3175" cap="flat" cmpd="sng" algn="ctr">
                <a:solidFill>
                  <a:schemeClr val="tx2"/>
                </a:solidFill>
                <a:prstDash val="sysDo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文本框 197"/>
              <p:cNvSpPr txBox="1"/>
              <p:nvPr/>
            </p:nvSpPr>
            <p:spPr>
              <a:xfrm>
                <a:off x="3253813" y="2711589"/>
                <a:ext cx="536385" cy="347051"/>
              </a:xfrm>
              <a:prstGeom prst="rect">
                <a:avLst/>
              </a:prstGeom>
              <a:noFill/>
            </p:spPr>
            <p:txBody>
              <a:bodyPr wrap="square" lIns="91457" tIns="45729" rIns="91457" bIns="45729" rtlCol="0">
                <a:spAutoFit/>
              </a:bodyPr>
              <a:lstStyle/>
              <a:p>
                <a:pPr marL="0" marR="0" lvl="0" indent="0" defTabSz="1219272" eaLnBrk="1" fontAlgn="auto" latinLnBrk="0" hangingPunct="1">
                  <a:lnSpc>
                    <a:spcPct val="100000"/>
                  </a:lnSpc>
                  <a:spcBef>
                    <a:spcPts val="0"/>
                  </a:spcBef>
                  <a:spcAft>
                    <a:spcPts val="0"/>
                  </a:spcAft>
                  <a:buClrTx/>
                  <a:buSzTx/>
                  <a:buFontTx/>
                  <a:buNone/>
                  <a:tabLst/>
                  <a:defRPr/>
                </a:pPr>
                <a:r>
                  <a:rPr lang="zh-CN" altLang="en-US" sz="700" kern="0" dirty="0" smtClean="0">
                    <a:solidFill>
                      <a:schemeClr val="tx2"/>
                    </a:solidFill>
                    <a:latin typeface="华文细黑" panose="02010600040101010101" pitchFamily="2" charset="-122"/>
                    <a:ea typeface="华文细黑" panose="02010600040101010101" pitchFamily="2" charset="-122"/>
                    <a:cs typeface="Arial" panose="020B0604020202020204" pitchFamily="34" charset="0"/>
                    <a:sym typeface="Arial" panose="020B0604020202020204" pitchFamily="34" charset="0"/>
                  </a:rPr>
                  <a:t>服</a:t>
                </a:r>
                <a:r>
                  <a:rPr lang="zh-CN" altLang="en-US" sz="700" kern="0" dirty="0">
                    <a:solidFill>
                      <a:schemeClr val="tx2"/>
                    </a:solidFill>
                    <a:latin typeface="华文细黑" panose="02010600040101010101" pitchFamily="2" charset="-122"/>
                    <a:ea typeface="华文细黑" panose="02010600040101010101" pitchFamily="2" charset="-122"/>
                    <a:cs typeface="Arial" panose="020B0604020202020204" pitchFamily="34" charset="0"/>
                    <a:sym typeface="Arial" panose="020B0604020202020204" pitchFamily="34" charset="0"/>
                  </a:rPr>
                  <a:t>检测仪务</a:t>
                </a:r>
                <a:r>
                  <a:rPr kumimoji="0" lang="zh-CN" altLang="en-US" sz="700" b="0" i="0" u="none" strike="noStrike" kern="0" cap="none" spc="0" normalizeH="0" baseline="0" noProof="0" dirty="0" smtClean="0">
                    <a:ln>
                      <a:noFill/>
                    </a:ln>
                    <a:solidFill>
                      <a:schemeClr val="tx2"/>
                    </a:solidFill>
                    <a:effectLst/>
                    <a:uLnTx/>
                    <a:uFillTx/>
                    <a:latin typeface="华文细黑" panose="02010600040101010101" pitchFamily="2" charset="-122"/>
                    <a:ea typeface="华文细黑" panose="02010600040101010101" pitchFamily="2" charset="-122"/>
                    <a:cs typeface="Arial" panose="020B0604020202020204" pitchFamily="34" charset="0"/>
                    <a:sym typeface="Arial" panose="020B0604020202020204" pitchFamily="34" charset="0"/>
                  </a:rPr>
                  <a:t>器</a:t>
                </a:r>
                <a:endParaRPr kumimoji="0" lang="en-US" altLang="zh-CN" sz="700" b="0" i="0" u="none" strike="noStrike" kern="0" cap="none" spc="0" normalizeH="0" baseline="0" noProof="0" dirty="0" smtClean="0">
                  <a:ln>
                    <a:noFill/>
                  </a:ln>
                  <a:solidFill>
                    <a:schemeClr val="tx2"/>
                  </a:solidFill>
                  <a:effectLst/>
                  <a:uLnTx/>
                  <a:uFillTx/>
                  <a:latin typeface="华文细黑" panose="02010600040101010101" pitchFamily="2" charset="-122"/>
                  <a:ea typeface="华文细黑" panose="02010600040101010101" pitchFamily="2" charset="-122"/>
                  <a:cs typeface="Arial" panose="020B0604020202020204" pitchFamily="34" charset="0"/>
                  <a:sym typeface="Arial" panose="020B0604020202020204" pitchFamily="34" charset="0"/>
                </a:endParaRPr>
              </a:p>
            </p:txBody>
          </p:sp>
          <p:cxnSp>
            <p:nvCxnSpPr>
              <p:cNvPr id="119" name="直接连接符 118"/>
              <p:cNvCxnSpPr/>
              <p:nvPr/>
            </p:nvCxnSpPr>
            <p:spPr bwMode="auto">
              <a:xfrm>
                <a:off x="3128254" y="2369069"/>
                <a:ext cx="2131" cy="342520"/>
              </a:xfrm>
              <a:prstGeom prst="line">
                <a:avLst/>
              </a:prstGeom>
              <a:noFill/>
              <a:ln w="9525" cap="flat" cmpd="sng" algn="ctr">
                <a:solidFill>
                  <a:schemeClr val="tx2"/>
                </a:solidFill>
                <a:prstDash val="soli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椭圆 119"/>
              <p:cNvSpPr/>
              <p:nvPr/>
            </p:nvSpPr>
            <p:spPr>
              <a:xfrm>
                <a:off x="3996969" y="3930542"/>
                <a:ext cx="1408304" cy="487399"/>
              </a:xfrm>
              <a:prstGeom prst="ellipse">
                <a:avLst/>
              </a:prstGeom>
              <a:solidFill>
                <a:schemeClr val="tx2">
                  <a:lumMod val="20000"/>
                  <a:lumOff val="80000"/>
                  <a:alpha val="50000"/>
                </a:schemeClr>
              </a:solidFill>
              <a:ln w="9525">
                <a:solidFill>
                  <a:schemeClr val="tx2"/>
                </a:solidFill>
              </a:ln>
            </p:spPr>
            <p:txBody>
              <a:bodyPr wrap="square" rtlCol="0" anchor="ctr" anchorCtr="1">
                <a:noAutofit/>
              </a:bodyPr>
              <a:lstStyle/>
              <a:p>
                <a:pPr marL="0" marR="0" lvl="0" indent="-228600" defTabSz="1219272" eaLnBrk="1" fontAlgn="ctr" latinLnBrk="0" hangingPunct="1">
                  <a:lnSpc>
                    <a:spcPct val="90000"/>
                  </a:lnSpc>
                  <a:spcBef>
                    <a:spcPts val="0"/>
                  </a:spcBef>
                  <a:spcAft>
                    <a:spcPts val="600"/>
                  </a:spcAft>
                  <a:buClr>
                    <a:srgbClr val="FFC000"/>
                  </a:buClr>
                  <a:buSzPct val="60000"/>
                  <a:buFontTx/>
                  <a:buNone/>
                  <a:tabLst/>
                  <a:defRPr/>
                </a:pPr>
                <a:r>
                  <a:rPr kumimoji="0" lang="en-US" altLang="zh-CN" sz="1100" b="0" i="0" u="none" strike="noStrike" kern="0" cap="none" spc="0" normalizeH="0" baseline="0" noProof="0" dirty="0" err="1" smtClean="0">
                    <a:ln>
                      <a:noFill/>
                    </a:ln>
                    <a:solidFill>
                      <a:schemeClr val="tx2"/>
                    </a:solidFill>
                    <a:effectLst/>
                    <a:uLnTx/>
                    <a:uFillTx/>
                    <a:latin typeface="华文细黑" panose="02010600040101010101" pitchFamily="2" charset="-122"/>
                    <a:ea typeface="华文细黑" panose="02010600040101010101" pitchFamily="2" charset="-122"/>
                    <a:cs typeface="Arial" pitchFamily="34" charset="0"/>
                    <a:sym typeface="Arial"/>
                  </a:rPr>
                  <a:t>IB</a:t>
                </a:r>
                <a:endParaRPr kumimoji="0" lang="zh-CN" altLang="en-US" sz="1100" b="0" i="0" u="none" strike="noStrike" kern="0" cap="none" spc="0" normalizeH="0" baseline="0" noProof="0" dirty="0" smtClean="0">
                  <a:ln>
                    <a:noFill/>
                  </a:ln>
                  <a:solidFill>
                    <a:schemeClr val="tx2"/>
                  </a:solidFill>
                  <a:effectLst/>
                  <a:uLnTx/>
                  <a:uFillTx/>
                  <a:latin typeface="华文细黑" panose="02010600040101010101" pitchFamily="2" charset="-122"/>
                  <a:ea typeface="华文细黑" panose="02010600040101010101" pitchFamily="2" charset="-122"/>
                  <a:cs typeface="Arial" pitchFamily="34" charset="0"/>
                  <a:sym typeface="Arial"/>
                </a:endParaRPr>
              </a:p>
            </p:txBody>
          </p:sp>
          <p:sp>
            <p:nvSpPr>
              <p:cNvPr id="121" name="椭圆 120"/>
              <p:cNvSpPr/>
              <p:nvPr/>
            </p:nvSpPr>
            <p:spPr>
              <a:xfrm>
                <a:off x="851093" y="3930542"/>
                <a:ext cx="1408304" cy="487399"/>
              </a:xfrm>
              <a:prstGeom prst="ellipse">
                <a:avLst/>
              </a:prstGeom>
              <a:solidFill>
                <a:schemeClr val="tx2">
                  <a:lumMod val="20000"/>
                  <a:lumOff val="80000"/>
                  <a:alpha val="50000"/>
                </a:schemeClr>
              </a:solidFill>
              <a:ln w="9525">
                <a:solidFill>
                  <a:schemeClr val="tx2"/>
                </a:solidFill>
              </a:ln>
            </p:spPr>
            <p:txBody>
              <a:bodyPr wrap="square" rtlCol="0" anchor="ctr" anchorCtr="1">
                <a:noAutofit/>
              </a:bodyPr>
              <a:lstStyle/>
              <a:p>
                <a:pPr marL="0" marR="0" lvl="0" indent="-228600" defTabSz="1219272" eaLnBrk="1" fontAlgn="ctr" latinLnBrk="0" hangingPunct="1">
                  <a:lnSpc>
                    <a:spcPct val="90000"/>
                  </a:lnSpc>
                  <a:spcBef>
                    <a:spcPts val="0"/>
                  </a:spcBef>
                  <a:spcAft>
                    <a:spcPts val="600"/>
                  </a:spcAft>
                  <a:buClr>
                    <a:srgbClr val="FFC000"/>
                  </a:buClr>
                  <a:buSzPct val="60000"/>
                  <a:buFontTx/>
                  <a:buNone/>
                  <a:tabLst/>
                  <a:defRPr/>
                </a:pPr>
                <a:r>
                  <a:rPr kumimoji="0" lang="en-US" altLang="zh-CN" sz="1100" b="0" i="0" u="none" strike="noStrike" kern="0" cap="none" spc="0" normalizeH="0" baseline="0" noProof="0" dirty="0" smtClean="0">
                    <a:ln>
                      <a:noFill/>
                    </a:ln>
                    <a:solidFill>
                      <a:schemeClr val="tx2"/>
                    </a:solidFill>
                    <a:effectLst/>
                    <a:uLnTx/>
                    <a:uFillTx/>
                    <a:latin typeface="华文细黑" panose="02010600040101010101" pitchFamily="2" charset="-122"/>
                    <a:ea typeface="华文细黑" panose="02010600040101010101" pitchFamily="2" charset="-122"/>
                    <a:cs typeface="Arial" pitchFamily="34" charset="0"/>
                    <a:sym typeface="Arial"/>
                  </a:rPr>
                  <a:t>Ethernet</a:t>
                </a:r>
                <a:endParaRPr kumimoji="0" lang="zh-CN" altLang="en-US" sz="1100" b="0" i="0" u="none" strike="noStrike" kern="0" cap="none" spc="0" normalizeH="0" baseline="0" noProof="0" dirty="0">
                  <a:ln>
                    <a:noFill/>
                  </a:ln>
                  <a:solidFill>
                    <a:schemeClr val="tx2"/>
                  </a:solidFill>
                  <a:effectLst/>
                  <a:uLnTx/>
                  <a:uFillTx/>
                  <a:latin typeface="华文细黑" panose="02010600040101010101" pitchFamily="2" charset="-122"/>
                  <a:ea typeface="华文细黑" panose="02010600040101010101" pitchFamily="2" charset="-122"/>
                  <a:cs typeface="Arial" pitchFamily="34" charset="0"/>
                  <a:sym typeface="Arial"/>
                </a:endParaRPr>
              </a:p>
            </p:txBody>
          </p:sp>
          <p:sp>
            <p:nvSpPr>
              <p:cNvPr id="122" name="椭圆 121"/>
              <p:cNvSpPr/>
              <p:nvPr/>
            </p:nvSpPr>
            <p:spPr>
              <a:xfrm>
                <a:off x="2396287" y="3930542"/>
                <a:ext cx="1408304" cy="487399"/>
              </a:xfrm>
              <a:prstGeom prst="ellipse">
                <a:avLst/>
              </a:prstGeom>
              <a:solidFill>
                <a:srgbClr val="FFC000">
                  <a:alpha val="50000"/>
                </a:srgbClr>
              </a:solidFill>
              <a:ln w="9525">
                <a:solidFill>
                  <a:schemeClr val="tx2"/>
                </a:solidFill>
              </a:ln>
            </p:spPr>
            <p:txBody>
              <a:bodyPr wrap="square" rtlCol="0" anchor="ctr" anchorCtr="1">
                <a:noAutofit/>
              </a:bodyPr>
              <a:lstStyle/>
              <a:p>
                <a:pPr marL="0" marR="0" lvl="0" indent="-228600" defTabSz="1219272" eaLnBrk="1" fontAlgn="ctr" latinLnBrk="0" hangingPunct="1">
                  <a:lnSpc>
                    <a:spcPct val="90000"/>
                  </a:lnSpc>
                  <a:spcBef>
                    <a:spcPts val="0"/>
                  </a:spcBef>
                  <a:spcAft>
                    <a:spcPts val="600"/>
                  </a:spcAft>
                  <a:buClr>
                    <a:srgbClr val="FFC000"/>
                  </a:buClr>
                  <a:buSzPct val="60000"/>
                  <a:buFontTx/>
                  <a:buNone/>
                  <a:tabLst/>
                  <a:defRPr/>
                </a:pPr>
                <a:r>
                  <a:rPr kumimoji="0" lang="en-US" altLang="zh-CN" sz="1100" b="0" i="0" u="none" strike="noStrike" kern="0" cap="none" spc="0" normalizeH="0" baseline="0" noProof="0" dirty="0" err="1" smtClean="0">
                    <a:ln>
                      <a:noFill/>
                    </a:ln>
                    <a:solidFill>
                      <a:schemeClr val="tx2"/>
                    </a:solidFill>
                    <a:effectLst/>
                    <a:uLnTx/>
                    <a:uFillTx/>
                    <a:latin typeface="华文细黑" panose="02010600040101010101" pitchFamily="2" charset="-122"/>
                    <a:ea typeface="华文细黑" panose="02010600040101010101" pitchFamily="2" charset="-122"/>
                    <a:cs typeface="Arial" pitchFamily="34" charset="0"/>
                    <a:sym typeface="Arial"/>
                  </a:rPr>
                  <a:t>Loseless</a:t>
                </a:r>
                <a:endParaRPr kumimoji="0" lang="zh-CN" altLang="en-US" sz="1100" b="0" i="0" u="none" strike="noStrike" kern="0" cap="none" spc="0" normalizeH="0" baseline="0" noProof="0" dirty="0">
                  <a:ln>
                    <a:noFill/>
                  </a:ln>
                  <a:solidFill>
                    <a:schemeClr val="tx2"/>
                  </a:solidFill>
                  <a:effectLst/>
                  <a:uLnTx/>
                  <a:uFillTx/>
                  <a:latin typeface="华文细黑" panose="02010600040101010101" pitchFamily="2" charset="-122"/>
                  <a:ea typeface="华文细黑" panose="02010600040101010101" pitchFamily="2" charset="-122"/>
                  <a:cs typeface="Arial" pitchFamily="34" charset="0"/>
                  <a:sym typeface="Arial"/>
                </a:endParaRPr>
              </a:p>
            </p:txBody>
          </p:sp>
          <p:sp>
            <p:nvSpPr>
              <p:cNvPr id="123" name="矩形 122"/>
              <p:cNvSpPr/>
              <p:nvPr/>
            </p:nvSpPr>
            <p:spPr>
              <a:xfrm>
                <a:off x="2768319" y="2358567"/>
                <a:ext cx="722006" cy="260272"/>
              </a:xfrm>
              <a:prstGeom prst="rect">
                <a:avLst/>
              </a:prstGeom>
            </p:spPr>
            <p:txBody>
              <a:bodyPr wrap="none">
                <a:spAutoFit/>
              </a:bodyPr>
              <a:lstStyle/>
              <a:p>
                <a:pPr marL="0" marR="0" lvl="0" indent="-342900" algn="ctr" defTabSz="914400" eaLnBrk="1" fontAlgn="ctr" latinLnBrk="0" hangingPunct="1">
                  <a:lnSpc>
                    <a:spcPct val="100000"/>
                  </a:lnSpc>
                  <a:spcBef>
                    <a:spcPts val="0"/>
                  </a:spcBef>
                  <a:spcAft>
                    <a:spcPts val="0"/>
                  </a:spcAft>
                  <a:buClrTx/>
                  <a:buSzTx/>
                  <a:buFontTx/>
                  <a:buNone/>
                  <a:tabLst/>
                  <a:defRPr/>
                </a:pPr>
                <a:r>
                  <a:rPr kumimoji="0" lang="en-US" altLang="zh-CN" sz="900" b="0" i="0" u="none" strike="noStrike" kern="0" cap="none" spc="0" normalizeH="0" baseline="0" noProof="0" dirty="0" smtClean="0">
                    <a:ln>
                      <a:noFill/>
                    </a:ln>
                    <a:solidFill>
                      <a:schemeClr val="tx2"/>
                    </a:solidFill>
                    <a:effectLst/>
                    <a:uLnTx/>
                    <a:uFillTx/>
                    <a:latin typeface="华文细黑" panose="02010600040101010101" pitchFamily="2" charset="-122"/>
                    <a:ea typeface="华文细黑" panose="02010600040101010101" pitchFamily="2" charset="-122"/>
                  </a:rPr>
                  <a:t>Internet</a:t>
                </a:r>
              </a:p>
            </p:txBody>
          </p:sp>
          <p:grpSp>
            <p:nvGrpSpPr>
              <p:cNvPr id="124" name="组合 521"/>
              <p:cNvGrpSpPr/>
              <p:nvPr/>
            </p:nvGrpSpPr>
            <p:grpSpPr>
              <a:xfrm>
                <a:off x="3016832" y="2705709"/>
                <a:ext cx="244567" cy="351562"/>
                <a:chOff x="-601854" y="971550"/>
                <a:chExt cx="909638" cy="2039938"/>
              </a:xfrm>
              <a:solidFill>
                <a:srgbClr val="C00000"/>
              </a:solidFill>
            </p:grpSpPr>
            <p:sp>
              <p:nvSpPr>
                <p:cNvPr id="125"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126"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127"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128"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sp>
              <p:nvSpPr>
                <p:cNvPr id="129" name="Freeform 151"/>
                <p:cNvSpPr>
                  <a:spLocks noEditPoints="1"/>
                </p:cNvSpPr>
                <p:nvPr/>
              </p:nvSpPr>
              <p:spPr bwMode="auto">
                <a:xfrm>
                  <a:off x="-601854"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grpSp>
          <p:sp>
            <p:nvSpPr>
              <p:cNvPr id="58" name="矩形 57"/>
              <p:cNvSpPr/>
              <p:nvPr/>
            </p:nvSpPr>
            <p:spPr>
              <a:xfrm>
                <a:off x="823201" y="1920878"/>
                <a:ext cx="4609963" cy="662175"/>
              </a:xfrm>
              <a:prstGeom prst="rect">
                <a:avLst/>
              </a:prstGeom>
              <a:noFill/>
              <a:ln>
                <a:solidFill>
                  <a:schemeClr val="tx2">
                    <a:alpha val="50000"/>
                  </a:schemeClr>
                </a:solidFill>
                <a:prstDash val="sysDash"/>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0974" rIns="60974" anchor="ctr"/>
              <a:lstStyle/>
              <a:p>
                <a:pPr marL="0" marR="0" lvl="0" indent="0" algn="ctr" defTabSz="1217327" eaLnBrk="1" fontAlgn="auto" latinLnBrk="0" hangingPunct="0">
                  <a:lnSpc>
                    <a:spcPct val="90000"/>
                  </a:lnSpc>
                  <a:spcBef>
                    <a:spcPts val="0"/>
                  </a:spcBef>
                  <a:spcAft>
                    <a:spcPts val="0"/>
                  </a:spcAft>
                  <a:buClr>
                    <a:prstClr val="black">
                      <a:lumMod val="50000"/>
                      <a:lumOff val="50000"/>
                    </a:prstClr>
                  </a:buClr>
                  <a:buSzPct val="70000"/>
                  <a:buFont typeface="Wingdings" pitchFamily="2" charset="2"/>
                  <a:buChar char="n"/>
                  <a:tabLst/>
                  <a:defRPr/>
                </a:pPr>
                <a:endParaRPr kumimoji="0" lang="zh-CN" altLang="en-US" b="0" i="0" u="none" strike="noStrike" kern="0" cap="none" spc="0" normalizeH="0" baseline="0" noProof="0" smtClean="0">
                  <a:ln>
                    <a:noFill/>
                  </a:ln>
                  <a:solidFill>
                    <a:srgbClr val="FFFFFF"/>
                  </a:solidFill>
                  <a:effectLst/>
                  <a:uLnTx/>
                  <a:uFillTx/>
                  <a:latin typeface="华文细黑" panose="02010600040101010101" pitchFamily="2" charset="-122"/>
                  <a:ea typeface="华文细黑" panose="02010600040101010101" pitchFamily="2" charset="-122"/>
                  <a:cs typeface="Arial" panose="020B0604020202020204" pitchFamily="34" charset="0"/>
                </a:endParaRPr>
              </a:p>
            </p:txBody>
          </p:sp>
        </p:grpSp>
        <p:pic>
          <p:nvPicPr>
            <p:cNvPr id="872" name="Picture 2" descr="F:\missions\07.Cloud\06.Project\TDTs\IT产品线\2017\20170713-联合汇报材料\jpg\20170714-012.jpg"/>
            <p:cNvPicPr>
              <a:picLocks noChangeAspect="1" noChangeArrowheads="1"/>
            </p:cNvPicPr>
            <p:nvPr/>
          </p:nvPicPr>
          <p:blipFill>
            <a:blip r:embed="rId9" cstate="print"/>
            <a:srcRect/>
            <a:stretch>
              <a:fillRect/>
            </a:stretch>
          </p:blipFill>
          <p:spPr bwMode="auto">
            <a:xfrm>
              <a:off x="4334075" y="638171"/>
              <a:ext cx="2795569" cy="1858292"/>
            </a:xfrm>
            <a:prstGeom prst="rect">
              <a:avLst/>
            </a:prstGeom>
            <a:noFill/>
          </p:spPr>
        </p:pic>
        <p:pic>
          <p:nvPicPr>
            <p:cNvPr id="873" name="Picture 3" descr="F:\missions\07.Cloud\06.Project\TDTs\IT产品线\2017\20170713-联合汇报材料\jpg\20170714-013.jpg"/>
            <p:cNvPicPr>
              <a:picLocks noChangeAspect="1" noChangeArrowheads="1"/>
            </p:cNvPicPr>
            <p:nvPr/>
          </p:nvPicPr>
          <p:blipFill>
            <a:blip r:embed="rId10" cstate="print"/>
            <a:srcRect/>
            <a:stretch>
              <a:fillRect/>
            </a:stretch>
          </p:blipFill>
          <p:spPr bwMode="auto">
            <a:xfrm>
              <a:off x="7129644" y="638171"/>
              <a:ext cx="2796771" cy="1844911"/>
            </a:xfrm>
            <a:prstGeom prst="rect">
              <a:avLst/>
            </a:prstGeom>
            <a:noFill/>
          </p:spPr>
        </p:pic>
        <p:sp>
          <p:nvSpPr>
            <p:cNvPr id="883" name="文本框 882"/>
            <p:cNvSpPr txBox="1"/>
            <p:nvPr/>
          </p:nvSpPr>
          <p:spPr>
            <a:xfrm>
              <a:off x="9903701" y="809633"/>
              <a:ext cx="2162680" cy="2800767"/>
            </a:xfrm>
            <a:prstGeom prst="rect">
              <a:avLst/>
            </a:prstGeom>
            <a:noFill/>
          </p:spPr>
          <p:txBody>
            <a:bodyPr wrap="square" rtlCol="0">
              <a:spAutoFit/>
            </a:bodyPr>
            <a:lstStyle/>
            <a:p>
              <a:pPr marL="171450" indent="-171450">
                <a:buFont typeface="Arial" panose="020B0604020202020204" pitchFamily="34" charset="0"/>
                <a:buChar char="•"/>
              </a:pPr>
              <a:r>
                <a:rPr lang="en-US" altLang="zh-CN" sz="1100" dirty="0">
                  <a:latin typeface="华文细黑" panose="02010600040101010101" pitchFamily="2" charset="-122"/>
                  <a:ea typeface="华文细黑" panose="02010600040101010101" pitchFamily="2" charset="-122"/>
                  <a:cs typeface="Times New Roman" pitchFamily="18" charset="0"/>
                </a:rPr>
                <a:t>HPC</a:t>
              </a:r>
              <a:r>
                <a:rPr lang="zh-CN" altLang="en-US" sz="1100" dirty="0">
                  <a:latin typeface="华文细黑" panose="02010600040101010101" pitchFamily="2" charset="-122"/>
                  <a:ea typeface="华文细黑" panose="02010600040101010101" pitchFamily="2" charset="-122"/>
                  <a:cs typeface="Times New Roman" pitchFamily="18" charset="0"/>
                </a:rPr>
                <a:t>业务存在大量的微突发</a:t>
              </a:r>
              <a:r>
                <a:rPr lang="en-US" altLang="zh-CN" sz="1100" dirty="0">
                  <a:latin typeface="华文细黑" panose="02010600040101010101" pitchFamily="2" charset="-122"/>
                  <a:ea typeface="华文细黑" panose="02010600040101010101" pitchFamily="2" charset="-122"/>
                  <a:cs typeface="Times New Roman" pitchFamily="18" charset="0"/>
                </a:rPr>
                <a:t>, </a:t>
              </a:r>
              <a:r>
                <a:rPr lang="zh-CN" altLang="en-US" sz="1100" dirty="0">
                  <a:latin typeface="华文细黑" panose="02010600040101010101" pitchFamily="2" charset="-122"/>
                  <a:ea typeface="华文细黑" panose="02010600040101010101" pitchFamily="2" charset="-122"/>
                  <a:cs typeface="Times New Roman" pitchFamily="18" charset="0"/>
                </a:rPr>
                <a:t>以太网络如果不开启流控会丢包</a:t>
              </a:r>
              <a:r>
                <a:rPr lang="en-US" altLang="zh-CN" sz="1100" dirty="0">
                  <a:latin typeface="华文细黑" panose="02010600040101010101" pitchFamily="2" charset="-122"/>
                  <a:ea typeface="华文细黑" panose="02010600040101010101" pitchFamily="2" charset="-122"/>
                  <a:cs typeface="Times New Roman" pitchFamily="18" charset="0"/>
                </a:rPr>
                <a:t>. </a:t>
              </a:r>
              <a:r>
                <a:rPr lang="zh-CN" altLang="en-US" sz="1100" dirty="0">
                  <a:latin typeface="华文细黑" panose="02010600040101010101" pitchFamily="2" charset="-122"/>
                  <a:ea typeface="华文细黑" panose="02010600040101010101" pitchFamily="2" charset="-122"/>
                  <a:cs typeface="Times New Roman" pitchFamily="18" charset="0"/>
                </a:rPr>
                <a:t>多交换机组网下</a:t>
              </a:r>
              <a:r>
                <a:rPr lang="en-US" altLang="zh-CN" sz="1100" dirty="0">
                  <a:latin typeface="华文细黑" panose="02010600040101010101" pitchFamily="2" charset="-122"/>
                  <a:ea typeface="华文细黑" panose="02010600040101010101" pitchFamily="2" charset="-122"/>
                  <a:cs typeface="Times New Roman" pitchFamily="18" charset="0"/>
                </a:rPr>
                <a:t>, </a:t>
              </a:r>
              <a:r>
                <a:rPr lang="zh-CN" altLang="en-US" sz="1100" dirty="0">
                  <a:latin typeface="华文细黑" panose="02010600040101010101" pitchFamily="2" charset="-122"/>
                  <a:ea typeface="华文细黑" panose="02010600040101010101" pitchFamily="2" charset="-122"/>
                  <a:cs typeface="Times New Roman" pitchFamily="18" charset="0"/>
                </a:rPr>
                <a:t>对比测试发现</a:t>
              </a:r>
              <a:r>
                <a:rPr lang="en-US" altLang="zh-CN" sz="1100" dirty="0">
                  <a:latin typeface="华文细黑" panose="02010600040101010101" pitchFamily="2" charset="-122"/>
                  <a:ea typeface="华文细黑" panose="02010600040101010101" pitchFamily="2" charset="-122"/>
                  <a:cs typeface="Times New Roman" pitchFamily="18" charset="0"/>
                </a:rPr>
                <a:t>, </a:t>
              </a:r>
              <a:r>
                <a:rPr lang="zh-CN" altLang="en-US" sz="1100" dirty="0">
                  <a:latin typeface="华文细黑" panose="02010600040101010101" pitchFamily="2" charset="-122"/>
                  <a:ea typeface="华文细黑" panose="02010600040101010101" pitchFamily="2" charset="-122"/>
                  <a:cs typeface="Times New Roman" pitchFamily="18" charset="0"/>
                </a:rPr>
                <a:t>无背景流量下</a:t>
              </a:r>
              <a:r>
                <a:rPr lang="en-US" altLang="zh-CN" sz="1100" dirty="0">
                  <a:latin typeface="华文细黑" panose="02010600040101010101" pitchFamily="2" charset="-122"/>
                  <a:ea typeface="华文细黑" panose="02010600040101010101" pitchFamily="2" charset="-122"/>
                  <a:cs typeface="Times New Roman" pitchFamily="18" charset="0"/>
                </a:rPr>
                <a:t>, </a:t>
              </a:r>
              <a:r>
                <a:rPr lang="zh-CN" altLang="en-US" sz="1100" dirty="0">
                  <a:latin typeface="华文细黑" panose="02010600040101010101" pitchFamily="2" charset="-122"/>
                  <a:ea typeface="华文细黑" panose="02010600040101010101" pitchFamily="2" charset="-122"/>
                  <a:cs typeface="Times New Roman" pitchFamily="18" charset="0"/>
                </a:rPr>
                <a:t>以太比</a:t>
              </a:r>
              <a:r>
                <a:rPr lang="en-US" altLang="zh-CN" sz="1100" dirty="0">
                  <a:latin typeface="华文细黑" panose="02010600040101010101" pitchFamily="2" charset="-122"/>
                  <a:ea typeface="华文细黑" panose="02010600040101010101" pitchFamily="2" charset="-122"/>
                  <a:cs typeface="Times New Roman" pitchFamily="18" charset="0"/>
                </a:rPr>
                <a:t>IB</a:t>
              </a:r>
              <a:r>
                <a:rPr lang="zh-CN" altLang="en-US" sz="1100" dirty="0">
                  <a:latin typeface="华文细黑" panose="02010600040101010101" pitchFamily="2" charset="-122"/>
                  <a:ea typeface="华文细黑" panose="02010600040101010101" pitchFamily="2" charset="-122"/>
                  <a:cs typeface="Times New Roman" pitchFamily="18" charset="0"/>
                </a:rPr>
                <a:t>完成时间增加</a:t>
              </a:r>
              <a:r>
                <a:rPr lang="en-US" altLang="zh-CN" sz="1100" dirty="0">
                  <a:latin typeface="华文细黑" panose="02010600040101010101" pitchFamily="2" charset="-122"/>
                  <a:ea typeface="华文细黑" panose="02010600040101010101" pitchFamily="2" charset="-122"/>
                  <a:cs typeface="Times New Roman" pitchFamily="18" charset="0"/>
                </a:rPr>
                <a:t>33%, </a:t>
              </a:r>
              <a:r>
                <a:rPr lang="zh-CN" altLang="en-US" sz="1100" dirty="0">
                  <a:latin typeface="华文细黑" panose="02010600040101010101" pitchFamily="2" charset="-122"/>
                  <a:ea typeface="华文细黑" panose="02010600040101010101" pitchFamily="2" charset="-122"/>
                  <a:cs typeface="Times New Roman" pitchFamily="18" charset="0"/>
                </a:rPr>
                <a:t>整个任务运行时间内的丢包率在万分之一左右</a:t>
              </a:r>
              <a:r>
                <a:rPr lang="en-US" altLang="zh-CN" sz="1100" dirty="0" smtClean="0">
                  <a:latin typeface="华文细黑" panose="02010600040101010101" pitchFamily="2" charset="-122"/>
                  <a:ea typeface="华文细黑" panose="02010600040101010101" pitchFamily="2" charset="-122"/>
                  <a:cs typeface="Times New Roman" pitchFamily="18" charset="0"/>
                </a:rPr>
                <a:t>.</a:t>
              </a:r>
            </a:p>
            <a:p>
              <a:pPr marL="171450" indent="-171450">
                <a:buFont typeface="Arial" panose="020B0604020202020204" pitchFamily="34" charset="0"/>
                <a:buChar char="•"/>
              </a:pPr>
              <a:r>
                <a:rPr lang="zh-CN" altLang="en-US" sz="1100" dirty="0">
                  <a:latin typeface="华文细黑" panose="02010600040101010101" pitchFamily="2" charset="-122"/>
                  <a:ea typeface="华文细黑" panose="02010600040101010101" pitchFamily="2" charset="-122"/>
                  <a:cs typeface="Times New Roman" pitchFamily="18" charset="0"/>
                </a:rPr>
                <a:t>采用框式交换机</a:t>
              </a:r>
              <a:r>
                <a:rPr lang="en-US" altLang="zh-CN" sz="1100" dirty="0">
                  <a:latin typeface="华文细黑" panose="02010600040101010101" pitchFamily="2" charset="-122"/>
                  <a:ea typeface="华文细黑" panose="02010600040101010101" pitchFamily="2" charset="-122"/>
                  <a:cs typeface="Times New Roman" pitchFamily="18" charset="0"/>
                </a:rPr>
                <a:t>CE12804</a:t>
              </a:r>
              <a:r>
                <a:rPr lang="zh-CN" altLang="en-US" sz="1100" dirty="0">
                  <a:latin typeface="华文细黑" panose="02010600040101010101" pitchFamily="2" charset="-122"/>
                  <a:ea typeface="华文细黑" panose="02010600040101010101" pitchFamily="2" charset="-122"/>
                  <a:cs typeface="Times New Roman" pitchFamily="18" charset="0"/>
                </a:rPr>
                <a:t>进行测试</a:t>
              </a:r>
              <a:r>
                <a:rPr lang="en-US" altLang="zh-CN" sz="1100" dirty="0">
                  <a:latin typeface="华文细黑" panose="02010600040101010101" pitchFamily="2" charset="-122"/>
                  <a:ea typeface="华文细黑" panose="02010600040101010101" pitchFamily="2" charset="-122"/>
                  <a:cs typeface="Times New Roman" pitchFamily="18" charset="0"/>
                </a:rPr>
                <a:t>, </a:t>
              </a:r>
              <a:r>
                <a:rPr lang="zh-CN" altLang="en-US" sz="1100" dirty="0">
                  <a:latin typeface="华文细黑" panose="02010600040101010101" pitchFamily="2" charset="-122"/>
                  <a:ea typeface="华文细黑" panose="02010600040101010101" pitchFamily="2" charset="-122"/>
                  <a:cs typeface="Times New Roman" pitchFamily="18" charset="0"/>
                </a:rPr>
                <a:t>无收敛</a:t>
              </a:r>
              <a:r>
                <a:rPr lang="en-US" altLang="zh-CN" sz="1100" dirty="0">
                  <a:latin typeface="华文细黑" panose="02010600040101010101" pitchFamily="2" charset="-122"/>
                  <a:ea typeface="华文细黑" panose="02010600040101010101" pitchFamily="2" charset="-122"/>
                  <a:cs typeface="Times New Roman" pitchFamily="18" charset="0"/>
                </a:rPr>
                <a:t>+</a:t>
              </a:r>
              <a:r>
                <a:rPr lang="zh-CN" altLang="en-US" sz="1100" dirty="0">
                  <a:latin typeface="华文细黑" panose="02010600040101010101" pitchFamily="2" charset="-122"/>
                  <a:ea typeface="华文细黑" panose="02010600040101010101" pitchFamily="2" charset="-122"/>
                  <a:cs typeface="Times New Roman" pitchFamily="18" charset="0"/>
                </a:rPr>
                <a:t>框式交换机</a:t>
              </a:r>
              <a:r>
                <a:rPr lang="en-US" altLang="zh-CN" sz="1100" dirty="0">
                  <a:latin typeface="华文细黑" panose="02010600040101010101" pitchFamily="2" charset="-122"/>
                  <a:ea typeface="华文细黑" panose="02010600040101010101" pitchFamily="2" charset="-122"/>
                  <a:cs typeface="Times New Roman" pitchFamily="18" charset="0"/>
                </a:rPr>
                <a:t>VOQ</a:t>
              </a:r>
              <a:r>
                <a:rPr lang="zh-CN" altLang="en-US" sz="1100" dirty="0">
                  <a:latin typeface="华文细黑" panose="02010600040101010101" pitchFamily="2" charset="-122"/>
                  <a:ea typeface="华文细黑" panose="02010600040101010101" pitchFamily="2" charset="-122"/>
                  <a:cs typeface="Times New Roman" pitchFamily="18" charset="0"/>
                </a:rPr>
                <a:t>机制确保整网不丢包</a:t>
              </a:r>
              <a:r>
                <a:rPr lang="en-US" altLang="zh-CN" sz="1100" dirty="0">
                  <a:latin typeface="华文细黑" panose="02010600040101010101" pitchFamily="2" charset="-122"/>
                  <a:ea typeface="华文细黑" panose="02010600040101010101" pitchFamily="2" charset="-122"/>
                  <a:cs typeface="Times New Roman" pitchFamily="18" charset="0"/>
                </a:rPr>
                <a:t>. </a:t>
              </a:r>
              <a:r>
                <a:rPr lang="zh-CN" altLang="en-US" sz="1100" dirty="0">
                  <a:latin typeface="华文细黑" panose="02010600040101010101" pitchFamily="2" charset="-122"/>
                  <a:ea typeface="华文细黑" panose="02010600040101010101" pitchFamily="2" charset="-122"/>
                  <a:cs typeface="Times New Roman" pitchFamily="18" charset="0"/>
                </a:rPr>
                <a:t>此时先期注入背景流量</a:t>
              </a:r>
              <a:r>
                <a:rPr lang="en-US" altLang="zh-CN" sz="1100" dirty="0">
                  <a:latin typeface="华文细黑" panose="02010600040101010101" pitchFamily="2" charset="-122"/>
                  <a:ea typeface="华文细黑" panose="02010600040101010101" pitchFamily="2" charset="-122"/>
                  <a:cs typeface="Times New Roman" pitchFamily="18" charset="0"/>
                </a:rPr>
                <a:t>, </a:t>
              </a:r>
              <a:r>
                <a:rPr lang="zh-CN" altLang="en-US" sz="1100" dirty="0">
                  <a:latin typeface="华文细黑" panose="02010600040101010101" pitchFamily="2" charset="-122"/>
                  <a:ea typeface="华文细黑" panose="02010600040101010101" pitchFamily="2" charset="-122"/>
                  <a:cs typeface="Times New Roman" pitchFamily="18" charset="0"/>
                </a:rPr>
                <a:t>队列积压形成时延</a:t>
              </a:r>
              <a:r>
                <a:rPr lang="en-US" altLang="zh-CN" sz="1100" dirty="0">
                  <a:latin typeface="华文细黑" panose="02010600040101010101" pitchFamily="2" charset="-122"/>
                  <a:ea typeface="华文细黑" panose="02010600040101010101" pitchFamily="2" charset="-122"/>
                  <a:cs typeface="Times New Roman" pitchFamily="18" charset="0"/>
                </a:rPr>
                <a:t>. </a:t>
              </a:r>
              <a:r>
                <a:rPr lang="zh-CN" altLang="en-US" sz="1100" dirty="0">
                  <a:latin typeface="华文细黑" panose="02010600040101010101" pitchFamily="2" charset="-122"/>
                  <a:ea typeface="华文细黑" panose="02010600040101010101" pitchFamily="2" charset="-122"/>
                  <a:cs typeface="Times New Roman" pitchFamily="18" charset="0"/>
                </a:rPr>
                <a:t>对比测试发现</a:t>
              </a:r>
              <a:r>
                <a:rPr lang="en-US" altLang="zh-CN" sz="1100" dirty="0">
                  <a:latin typeface="华文细黑" panose="02010600040101010101" pitchFamily="2" charset="-122"/>
                  <a:ea typeface="华文细黑" panose="02010600040101010101" pitchFamily="2" charset="-122"/>
                  <a:cs typeface="Times New Roman" pitchFamily="18" charset="0"/>
                </a:rPr>
                <a:t>, </a:t>
              </a:r>
              <a:r>
                <a:rPr lang="zh-CN" altLang="en-US" sz="1100" dirty="0">
                  <a:latin typeface="华文细黑" panose="02010600040101010101" pitchFamily="2" charset="-122"/>
                  <a:ea typeface="华文细黑" panose="02010600040101010101" pitchFamily="2" charset="-122"/>
                  <a:cs typeface="Times New Roman" pitchFamily="18" charset="0"/>
                </a:rPr>
                <a:t>即便整网不丢包</a:t>
              </a:r>
              <a:r>
                <a:rPr lang="en-US" altLang="zh-CN" sz="1100" dirty="0">
                  <a:latin typeface="华文细黑" panose="02010600040101010101" pitchFamily="2" charset="-122"/>
                  <a:ea typeface="华文细黑" panose="02010600040101010101" pitchFamily="2" charset="-122"/>
                  <a:cs typeface="Times New Roman" pitchFamily="18" charset="0"/>
                </a:rPr>
                <a:t>, </a:t>
              </a:r>
              <a:r>
                <a:rPr lang="zh-CN" altLang="en-US" sz="1100" dirty="0">
                  <a:latin typeface="华文细黑" panose="02010600040101010101" pitchFamily="2" charset="-122"/>
                  <a:ea typeface="华文细黑" panose="02010600040101010101" pitchFamily="2" charset="-122"/>
                  <a:cs typeface="Times New Roman" pitchFamily="18" charset="0"/>
                </a:rPr>
                <a:t>随着网络时延的增加</a:t>
              </a:r>
              <a:r>
                <a:rPr lang="en-US" altLang="zh-CN" sz="1100" dirty="0">
                  <a:latin typeface="华文细黑" panose="02010600040101010101" pitchFamily="2" charset="-122"/>
                  <a:ea typeface="华文细黑" panose="02010600040101010101" pitchFamily="2" charset="-122"/>
                  <a:cs typeface="Times New Roman" pitchFamily="18" charset="0"/>
                </a:rPr>
                <a:t>, HPC</a:t>
              </a:r>
              <a:r>
                <a:rPr lang="zh-CN" altLang="en-US" sz="1100" dirty="0">
                  <a:latin typeface="华文细黑" panose="02010600040101010101" pitchFamily="2" charset="-122"/>
                  <a:ea typeface="华文细黑" panose="02010600040101010101" pitchFamily="2" charset="-122"/>
                  <a:cs typeface="Times New Roman" pitchFamily="18" charset="0"/>
                </a:rPr>
                <a:t>的性能下降</a:t>
              </a:r>
              <a:r>
                <a:rPr lang="en-US" altLang="zh-CN" sz="1100" dirty="0">
                  <a:latin typeface="华文细黑" panose="02010600040101010101" pitchFamily="2" charset="-122"/>
                  <a:ea typeface="华文细黑" panose="02010600040101010101" pitchFamily="2" charset="-122"/>
                  <a:cs typeface="Times New Roman" pitchFamily="18" charset="0"/>
                </a:rPr>
                <a:t>; </a:t>
              </a:r>
              <a:r>
                <a:rPr lang="en-US" altLang="zh-CN" sz="1100" dirty="0" err="1">
                  <a:latin typeface="华文细黑" panose="02010600040101010101" pitchFamily="2" charset="-122"/>
                  <a:ea typeface="华文细黑" panose="02010600040101010101" pitchFamily="2" charset="-122"/>
                  <a:cs typeface="Times New Roman" pitchFamily="18" charset="0"/>
                </a:rPr>
                <a:t>RoCE</a:t>
              </a:r>
              <a:r>
                <a:rPr lang="zh-CN" altLang="en-US" sz="1100" dirty="0">
                  <a:latin typeface="华文细黑" panose="02010600040101010101" pitchFamily="2" charset="-122"/>
                  <a:ea typeface="华文细黑" panose="02010600040101010101" pitchFamily="2" charset="-122"/>
                  <a:cs typeface="Times New Roman" pitchFamily="18" charset="0"/>
                </a:rPr>
                <a:t>至少比</a:t>
              </a:r>
              <a:r>
                <a:rPr lang="en-US" altLang="zh-CN" sz="1100" dirty="0">
                  <a:latin typeface="华文细黑" panose="02010600040101010101" pitchFamily="2" charset="-122"/>
                  <a:ea typeface="华文细黑" panose="02010600040101010101" pitchFamily="2" charset="-122"/>
                  <a:cs typeface="Times New Roman" pitchFamily="18" charset="0"/>
                </a:rPr>
                <a:t>IB</a:t>
              </a:r>
              <a:r>
                <a:rPr lang="zh-CN" altLang="en-US" sz="1100" dirty="0">
                  <a:latin typeface="华文细黑" panose="02010600040101010101" pitchFamily="2" charset="-122"/>
                  <a:ea typeface="华文细黑" panose="02010600040101010101" pitchFamily="2" charset="-122"/>
                  <a:cs typeface="Times New Roman" pitchFamily="18" charset="0"/>
                </a:rPr>
                <a:t>差</a:t>
              </a:r>
              <a:r>
                <a:rPr lang="en-US" altLang="zh-CN" sz="1100" dirty="0">
                  <a:latin typeface="华文细黑" panose="02010600040101010101" pitchFamily="2" charset="-122"/>
                  <a:ea typeface="华文细黑" panose="02010600040101010101" pitchFamily="2" charset="-122"/>
                  <a:cs typeface="Times New Roman" pitchFamily="18" charset="0"/>
                </a:rPr>
                <a:t>17%, </a:t>
              </a:r>
              <a:r>
                <a:rPr lang="zh-CN" altLang="en-US" sz="1100" dirty="0">
                  <a:latin typeface="华文细黑" panose="02010600040101010101" pitchFamily="2" charset="-122"/>
                  <a:ea typeface="华文细黑" panose="02010600040101010101" pitchFamily="2" charset="-122"/>
                  <a:cs typeface="Times New Roman" pitchFamily="18" charset="0"/>
                </a:rPr>
                <a:t>随着时延的增加可达</a:t>
              </a:r>
              <a:r>
                <a:rPr lang="en-US" altLang="zh-CN" sz="1100" dirty="0">
                  <a:latin typeface="华文细黑" panose="02010600040101010101" pitchFamily="2" charset="-122"/>
                  <a:ea typeface="华文细黑" panose="02010600040101010101" pitchFamily="2" charset="-122"/>
                  <a:cs typeface="Times New Roman" pitchFamily="18" charset="0"/>
                </a:rPr>
                <a:t>2.6</a:t>
              </a:r>
              <a:r>
                <a:rPr lang="zh-CN" altLang="en-US" sz="1100" dirty="0">
                  <a:latin typeface="华文细黑" panose="02010600040101010101" pitchFamily="2" charset="-122"/>
                  <a:ea typeface="华文细黑" panose="02010600040101010101" pitchFamily="2" charset="-122"/>
                  <a:cs typeface="Times New Roman" pitchFamily="18" charset="0"/>
                </a:rPr>
                <a:t>倍</a:t>
              </a:r>
              <a:r>
                <a:rPr lang="en-US" altLang="zh-CN" sz="1100" dirty="0" smtClean="0">
                  <a:latin typeface="华文细黑" panose="02010600040101010101" pitchFamily="2" charset="-122"/>
                  <a:ea typeface="华文细黑" panose="02010600040101010101" pitchFamily="2" charset="-122"/>
                  <a:cs typeface="Times New Roman" pitchFamily="18" charset="0"/>
                </a:rPr>
                <a:t>.</a:t>
              </a:r>
              <a:endParaRPr lang="en-US" altLang="zh-CN" sz="1100" dirty="0">
                <a:latin typeface="华文细黑" panose="02010600040101010101" pitchFamily="2" charset="-122"/>
                <a:ea typeface="华文细黑" panose="02010600040101010101" pitchFamily="2" charset="-122"/>
                <a:cs typeface="Times New Roman" pitchFamily="18" charset="0"/>
              </a:endParaRPr>
            </a:p>
          </p:txBody>
        </p:sp>
        <p:sp>
          <p:nvSpPr>
            <p:cNvPr id="884" name="文本框 5"/>
            <p:cNvSpPr txBox="1"/>
            <p:nvPr/>
          </p:nvSpPr>
          <p:spPr>
            <a:xfrm>
              <a:off x="5077870" y="3135479"/>
              <a:ext cx="502061" cy="246221"/>
            </a:xfrm>
            <a:prstGeom prst="rect">
              <a:avLst/>
            </a:prstGeom>
            <a:noFill/>
          </p:spPr>
          <p:txBody>
            <a:bodyPr wrap="none" rtlCol="0">
              <a:spAutoFit/>
            </a:bodyPr>
            <a:lstStyle/>
            <a:p>
              <a:r>
                <a:rPr lang="en-US" altLang="zh-CN" sz="1000" dirty="0" smtClean="0">
                  <a:solidFill>
                    <a:srgbClr val="0000FF"/>
                  </a:solidFill>
                  <a:latin typeface="华文细黑" panose="02010600040101010101" pitchFamily="2" charset="-122"/>
                  <a:ea typeface="华文细黑" panose="02010600040101010101" pitchFamily="2" charset="-122"/>
                </a:rPr>
                <a:t>+17%</a:t>
              </a:r>
              <a:endParaRPr lang="zh-CN" altLang="en-US" sz="1000" dirty="0">
                <a:solidFill>
                  <a:srgbClr val="0000FF"/>
                </a:solidFill>
                <a:latin typeface="华文细黑" panose="02010600040101010101" pitchFamily="2" charset="-122"/>
                <a:ea typeface="华文细黑" panose="02010600040101010101" pitchFamily="2" charset="-122"/>
              </a:endParaRPr>
            </a:p>
          </p:txBody>
        </p:sp>
        <p:sp>
          <p:nvSpPr>
            <p:cNvPr id="885" name="文本框 44"/>
            <p:cNvSpPr txBox="1"/>
            <p:nvPr/>
          </p:nvSpPr>
          <p:spPr>
            <a:xfrm>
              <a:off x="6958403" y="3100501"/>
              <a:ext cx="502061" cy="246221"/>
            </a:xfrm>
            <a:prstGeom prst="rect">
              <a:avLst/>
            </a:prstGeom>
            <a:noFill/>
          </p:spPr>
          <p:txBody>
            <a:bodyPr wrap="none" rtlCol="0">
              <a:spAutoFit/>
            </a:bodyPr>
            <a:lstStyle/>
            <a:p>
              <a:r>
                <a:rPr lang="en-US" altLang="zh-CN" sz="1000" dirty="0" smtClean="0">
                  <a:solidFill>
                    <a:srgbClr val="0000FF"/>
                  </a:solidFill>
                  <a:latin typeface="华文细黑" panose="02010600040101010101" pitchFamily="2" charset="-122"/>
                  <a:ea typeface="华文细黑" panose="02010600040101010101" pitchFamily="2" charset="-122"/>
                </a:rPr>
                <a:t>+25%</a:t>
              </a:r>
              <a:endParaRPr lang="zh-CN" altLang="en-US" sz="1000" dirty="0">
                <a:solidFill>
                  <a:srgbClr val="0000FF"/>
                </a:solidFill>
                <a:latin typeface="华文细黑" panose="02010600040101010101" pitchFamily="2" charset="-122"/>
                <a:ea typeface="华文细黑" panose="02010600040101010101" pitchFamily="2" charset="-122"/>
              </a:endParaRPr>
            </a:p>
          </p:txBody>
        </p:sp>
        <p:sp>
          <p:nvSpPr>
            <p:cNvPr id="886" name="文本框 45"/>
            <p:cNvSpPr txBox="1"/>
            <p:nvPr/>
          </p:nvSpPr>
          <p:spPr>
            <a:xfrm>
              <a:off x="8378977" y="3019678"/>
              <a:ext cx="502061" cy="246221"/>
            </a:xfrm>
            <a:prstGeom prst="rect">
              <a:avLst/>
            </a:prstGeom>
            <a:noFill/>
          </p:spPr>
          <p:txBody>
            <a:bodyPr wrap="none" rtlCol="0">
              <a:spAutoFit/>
            </a:bodyPr>
            <a:lstStyle/>
            <a:p>
              <a:r>
                <a:rPr lang="en-US" altLang="zh-CN" sz="1000" dirty="0" smtClean="0">
                  <a:solidFill>
                    <a:srgbClr val="0000FF"/>
                  </a:solidFill>
                  <a:latin typeface="华文细黑" panose="02010600040101010101" pitchFamily="2" charset="-122"/>
                  <a:ea typeface="华文细黑" panose="02010600040101010101" pitchFamily="2" charset="-122"/>
                </a:rPr>
                <a:t>+60%</a:t>
              </a:r>
              <a:endParaRPr lang="zh-CN" altLang="en-US" sz="1000" dirty="0">
                <a:solidFill>
                  <a:srgbClr val="0000FF"/>
                </a:solidFill>
                <a:latin typeface="华文细黑" panose="02010600040101010101" pitchFamily="2" charset="-122"/>
                <a:ea typeface="华文细黑" panose="02010600040101010101" pitchFamily="2" charset="-122"/>
              </a:endParaRPr>
            </a:p>
          </p:txBody>
        </p:sp>
        <p:sp>
          <p:nvSpPr>
            <p:cNvPr id="887" name="文本框 46"/>
            <p:cNvSpPr txBox="1"/>
            <p:nvPr/>
          </p:nvSpPr>
          <p:spPr>
            <a:xfrm>
              <a:off x="8762359" y="2686572"/>
              <a:ext cx="572593" cy="246221"/>
            </a:xfrm>
            <a:prstGeom prst="rect">
              <a:avLst/>
            </a:prstGeom>
            <a:noFill/>
          </p:spPr>
          <p:txBody>
            <a:bodyPr wrap="none" rtlCol="0">
              <a:spAutoFit/>
            </a:bodyPr>
            <a:lstStyle/>
            <a:p>
              <a:r>
                <a:rPr lang="en-US" altLang="zh-CN" sz="1000" dirty="0" smtClean="0">
                  <a:solidFill>
                    <a:srgbClr val="0000FF"/>
                  </a:solidFill>
                  <a:latin typeface="华文细黑" panose="02010600040101010101" pitchFamily="2" charset="-122"/>
                  <a:ea typeface="华文细黑" panose="02010600040101010101" pitchFamily="2" charset="-122"/>
                </a:rPr>
                <a:t>+170%</a:t>
              </a:r>
              <a:endParaRPr lang="zh-CN" altLang="en-US" sz="1000" dirty="0">
                <a:solidFill>
                  <a:srgbClr val="0000FF"/>
                </a:solidFill>
                <a:latin typeface="华文细黑" panose="02010600040101010101" pitchFamily="2" charset="-122"/>
                <a:ea typeface="华文细黑" panose="02010600040101010101" pitchFamily="2" charset="-122"/>
              </a:endParaRPr>
            </a:p>
          </p:txBody>
        </p:sp>
        <p:sp>
          <p:nvSpPr>
            <p:cNvPr id="889" name="文本框 47"/>
            <p:cNvSpPr txBox="1"/>
            <p:nvPr/>
          </p:nvSpPr>
          <p:spPr>
            <a:xfrm>
              <a:off x="9246434" y="2373352"/>
              <a:ext cx="572593" cy="246221"/>
            </a:xfrm>
            <a:prstGeom prst="rect">
              <a:avLst/>
            </a:prstGeom>
            <a:noFill/>
          </p:spPr>
          <p:txBody>
            <a:bodyPr wrap="none" rtlCol="0">
              <a:spAutoFit/>
            </a:bodyPr>
            <a:lstStyle/>
            <a:p>
              <a:r>
                <a:rPr lang="en-US" altLang="zh-CN" sz="1000" dirty="0" smtClean="0">
                  <a:solidFill>
                    <a:srgbClr val="0000FF"/>
                  </a:solidFill>
                  <a:latin typeface="华文细黑" panose="02010600040101010101" pitchFamily="2" charset="-122"/>
                  <a:ea typeface="华文细黑" panose="02010600040101010101" pitchFamily="2" charset="-122"/>
                </a:rPr>
                <a:t>+261%</a:t>
              </a:r>
              <a:endParaRPr lang="zh-CN" altLang="en-US" sz="1000" dirty="0">
                <a:solidFill>
                  <a:srgbClr val="0000FF"/>
                </a:solidFill>
                <a:latin typeface="华文细黑" panose="02010600040101010101" pitchFamily="2" charset="-122"/>
                <a:ea typeface="华文细黑" panose="02010600040101010101" pitchFamily="2" charset="-122"/>
              </a:endParaRPr>
            </a:p>
          </p:txBody>
        </p:sp>
        <p:grpSp>
          <p:nvGrpSpPr>
            <p:cNvPr id="890" name="组合 75"/>
            <p:cNvGrpSpPr/>
            <p:nvPr/>
          </p:nvGrpSpPr>
          <p:grpSpPr>
            <a:xfrm>
              <a:off x="4333836" y="4107201"/>
              <a:ext cx="5592579" cy="2528254"/>
              <a:chOff x="4727576" y="791267"/>
              <a:chExt cx="7467599" cy="4855001"/>
            </a:xfrm>
          </p:grpSpPr>
          <p:pic>
            <p:nvPicPr>
              <p:cNvPr id="891" name="Picture 6" descr="F:\missions\07.Cloud\06.Project\TDTs\IT产品线\2017\20170713-联合汇报材料\jpg\20170714-005.jpg"/>
              <p:cNvPicPr>
                <a:picLocks noChangeAspect="1" noChangeArrowheads="1"/>
              </p:cNvPicPr>
              <p:nvPr/>
            </p:nvPicPr>
            <p:blipFill>
              <a:blip r:embed="rId11" cstate="print"/>
              <a:srcRect/>
              <a:stretch>
                <a:fillRect/>
              </a:stretch>
            </p:blipFill>
            <p:spPr bwMode="auto">
              <a:xfrm>
                <a:off x="4727576" y="794098"/>
                <a:ext cx="7467599" cy="2410573"/>
              </a:xfrm>
              <a:prstGeom prst="rect">
                <a:avLst/>
              </a:prstGeom>
              <a:noFill/>
            </p:spPr>
          </p:pic>
          <p:pic>
            <p:nvPicPr>
              <p:cNvPr id="892" name="Picture 7" descr="F:\missions\07.Cloud\06.Project\TDTs\IT产品线\2017\20170713-联合汇报材料\jpg\20170714-006.jpg"/>
              <p:cNvPicPr>
                <a:picLocks noChangeAspect="1" noChangeArrowheads="1"/>
              </p:cNvPicPr>
              <p:nvPr/>
            </p:nvPicPr>
            <p:blipFill>
              <a:blip r:embed="rId12" cstate="print"/>
              <a:srcRect/>
              <a:stretch>
                <a:fillRect/>
              </a:stretch>
            </p:blipFill>
            <p:spPr bwMode="auto">
              <a:xfrm>
                <a:off x="4734370" y="3239557"/>
                <a:ext cx="7460805" cy="2406711"/>
              </a:xfrm>
              <a:prstGeom prst="rect">
                <a:avLst/>
              </a:prstGeom>
              <a:noFill/>
            </p:spPr>
          </p:pic>
          <p:sp>
            <p:nvSpPr>
              <p:cNvPr id="893" name="TextBox 71"/>
              <p:cNvSpPr txBox="1">
                <a:spLocks noChangeArrowheads="1"/>
              </p:cNvSpPr>
              <p:nvPr/>
            </p:nvSpPr>
            <p:spPr bwMode="auto">
              <a:xfrm>
                <a:off x="4936982" y="791267"/>
                <a:ext cx="738882" cy="502369"/>
              </a:xfrm>
              <a:prstGeom prst="rect">
                <a:avLst/>
              </a:prstGeom>
              <a:noFill/>
              <a:ln w="9525">
                <a:noFill/>
                <a:miter lim="800000"/>
                <a:headEnd/>
                <a:tailEnd/>
              </a:ln>
            </p:spPr>
            <p:txBody>
              <a:bodyPr wrap="none">
                <a:spAutoFit/>
              </a:bodyPr>
              <a:lstStyle/>
              <a:p>
                <a:pPr algn="ctr"/>
                <a:r>
                  <a:rPr lang="en-US" altLang="zh-CN" sz="1100" i="1" dirty="0" smtClean="0">
                    <a:solidFill>
                      <a:schemeClr val="bg1">
                        <a:lumMod val="50000"/>
                      </a:schemeClr>
                    </a:solidFill>
                    <a:latin typeface="华文细黑" panose="02010600040101010101" pitchFamily="2" charset="-122"/>
                    <a:ea typeface="华文细黑" panose="02010600040101010101" pitchFamily="2" charset="-122"/>
                    <a:cs typeface="Times New Roman" pitchFamily="18" charset="0"/>
                  </a:rPr>
                  <a:t>Read</a:t>
                </a:r>
              </a:p>
            </p:txBody>
          </p:sp>
          <p:sp>
            <p:nvSpPr>
              <p:cNvPr id="894" name="TextBox 72"/>
              <p:cNvSpPr txBox="1">
                <a:spLocks noChangeArrowheads="1"/>
              </p:cNvSpPr>
              <p:nvPr/>
            </p:nvSpPr>
            <p:spPr bwMode="auto">
              <a:xfrm>
                <a:off x="8704254" y="815480"/>
                <a:ext cx="738882" cy="502369"/>
              </a:xfrm>
              <a:prstGeom prst="rect">
                <a:avLst/>
              </a:prstGeom>
              <a:noFill/>
              <a:ln w="9525">
                <a:noFill/>
                <a:miter lim="800000"/>
                <a:headEnd/>
                <a:tailEnd/>
              </a:ln>
            </p:spPr>
            <p:txBody>
              <a:bodyPr wrap="none">
                <a:spAutoFit/>
              </a:bodyPr>
              <a:lstStyle/>
              <a:p>
                <a:pPr algn="ctr"/>
                <a:r>
                  <a:rPr lang="en-US" altLang="zh-CN" sz="1100" i="1" dirty="0" smtClean="0">
                    <a:solidFill>
                      <a:schemeClr val="bg1">
                        <a:lumMod val="50000"/>
                      </a:schemeClr>
                    </a:solidFill>
                    <a:latin typeface="华文细黑" panose="02010600040101010101" pitchFamily="2" charset="-122"/>
                    <a:ea typeface="华文细黑" panose="02010600040101010101" pitchFamily="2" charset="-122"/>
                    <a:cs typeface="Times New Roman" pitchFamily="18" charset="0"/>
                  </a:rPr>
                  <a:t>Read</a:t>
                </a:r>
              </a:p>
            </p:txBody>
          </p:sp>
          <p:sp>
            <p:nvSpPr>
              <p:cNvPr id="895" name="TextBox 73"/>
              <p:cNvSpPr txBox="1">
                <a:spLocks noChangeArrowheads="1"/>
              </p:cNvSpPr>
              <p:nvPr/>
            </p:nvSpPr>
            <p:spPr bwMode="auto">
              <a:xfrm>
                <a:off x="4951609" y="3259633"/>
                <a:ext cx="706774" cy="502369"/>
              </a:xfrm>
              <a:prstGeom prst="rect">
                <a:avLst/>
              </a:prstGeom>
              <a:noFill/>
              <a:ln w="9525">
                <a:noFill/>
                <a:miter lim="800000"/>
                <a:headEnd/>
                <a:tailEnd/>
              </a:ln>
            </p:spPr>
            <p:txBody>
              <a:bodyPr wrap="none">
                <a:spAutoFit/>
              </a:bodyPr>
              <a:lstStyle/>
              <a:p>
                <a:pPr algn="ctr"/>
                <a:r>
                  <a:rPr lang="en-US" altLang="zh-CN" sz="1100" i="1" dirty="0" smtClean="0">
                    <a:solidFill>
                      <a:schemeClr val="bg1">
                        <a:lumMod val="50000"/>
                      </a:schemeClr>
                    </a:solidFill>
                    <a:latin typeface="华文细黑" panose="02010600040101010101" pitchFamily="2" charset="-122"/>
                    <a:ea typeface="华文细黑" panose="02010600040101010101" pitchFamily="2" charset="-122"/>
                    <a:cs typeface="Times New Roman" pitchFamily="18" charset="0"/>
                  </a:rPr>
                  <a:t>Write</a:t>
                </a:r>
              </a:p>
            </p:txBody>
          </p:sp>
          <p:sp>
            <p:nvSpPr>
              <p:cNvPr id="896" name="TextBox 74"/>
              <p:cNvSpPr txBox="1">
                <a:spLocks noChangeArrowheads="1"/>
              </p:cNvSpPr>
              <p:nvPr/>
            </p:nvSpPr>
            <p:spPr bwMode="auto">
              <a:xfrm>
                <a:off x="8718880" y="3283846"/>
                <a:ext cx="706774" cy="502369"/>
              </a:xfrm>
              <a:prstGeom prst="rect">
                <a:avLst/>
              </a:prstGeom>
              <a:noFill/>
              <a:ln w="9525">
                <a:noFill/>
                <a:miter lim="800000"/>
                <a:headEnd/>
                <a:tailEnd/>
              </a:ln>
            </p:spPr>
            <p:txBody>
              <a:bodyPr wrap="none">
                <a:spAutoFit/>
              </a:bodyPr>
              <a:lstStyle/>
              <a:p>
                <a:pPr algn="ctr"/>
                <a:r>
                  <a:rPr lang="en-US" altLang="zh-CN" sz="1100" i="1" dirty="0" smtClean="0">
                    <a:solidFill>
                      <a:schemeClr val="bg1">
                        <a:lumMod val="50000"/>
                      </a:schemeClr>
                    </a:solidFill>
                    <a:latin typeface="华文细黑" panose="02010600040101010101" pitchFamily="2" charset="-122"/>
                    <a:ea typeface="华文细黑" panose="02010600040101010101" pitchFamily="2" charset="-122"/>
                    <a:cs typeface="Times New Roman" pitchFamily="18" charset="0"/>
                  </a:rPr>
                  <a:t>Write</a:t>
                </a:r>
              </a:p>
            </p:txBody>
          </p:sp>
        </p:grpSp>
        <p:cxnSp>
          <p:nvCxnSpPr>
            <p:cNvPr id="900" name="直接连接符 899"/>
            <p:cNvCxnSpPr/>
            <p:nvPr/>
          </p:nvCxnSpPr>
          <p:spPr bwMode="auto">
            <a:xfrm>
              <a:off x="6023671" y="4252430"/>
              <a:ext cx="381934" cy="0"/>
            </a:xfrm>
            <a:prstGeom prst="line">
              <a:avLst/>
            </a:prstGeom>
            <a:noFill/>
            <a:ln w="12700" cap="flat" cmpd="sng" algn="ctr">
              <a:solidFill>
                <a:srgbClr val="C00000"/>
              </a:solidFill>
              <a:prstDash val="solid"/>
              <a:round/>
              <a:headEnd type="none" w="med" len="med"/>
              <a:tailEnd type="none" w="med" len="med"/>
            </a:ln>
            <a:effectLst/>
          </p:spPr>
        </p:cxnSp>
        <p:cxnSp>
          <p:nvCxnSpPr>
            <p:cNvPr id="903" name="直接连接符 902"/>
            <p:cNvCxnSpPr/>
            <p:nvPr/>
          </p:nvCxnSpPr>
          <p:spPr bwMode="auto">
            <a:xfrm>
              <a:off x="6023671" y="4375567"/>
              <a:ext cx="381934" cy="0"/>
            </a:xfrm>
            <a:prstGeom prst="line">
              <a:avLst/>
            </a:prstGeom>
            <a:noFill/>
            <a:ln w="12700" cap="flat" cmpd="sng" algn="ctr">
              <a:solidFill>
                <a:srgbClr val="C00000"/>
              </a:solidFill>
              <a:prstDash val="solid"/>
              <a:round/>
              <a:headEnd type="none" w="med" len="med"/>
              <a:tailEnd type="none" w="med" len="med"/>
            </a:ln>
            <a:effectLst/>
          </p:spPr>
        </p:cxnSp>
        <p:cxnSp>
          <p:nvCxnSpPr>
            <p:cNvPr id="904" name="直接连接符 903"/>
            <p:cNvCxnSpPr/>
            <p:nvPr/>
          </p:nvCxnSpPr>
          <p:spPr bwMode="auto">
            <a:xfrm>
              <a:off x="8650846" y="4894545"/>
              <a:ext cx="381934" cy="0"/>
            </a:xfrm>
            <a:prstGeom prst="line">
              <a:avLst/>
            </a:prstGeom>
            <a:noFill/>
            <a:ln w="12700" cap="flat" cmpd="sng" algn="ctr">
              <a:solidFill>
                <a:srgbClr val="C00000"/>
              </a:solidFill>
              <a:prstDash val="solid"/>
              <a:round/>
              <a:headEnd type="none" w="med" len="med"/>
              <a:tailEnd type="none" w="med" len="med"/>
            </a:ln>
            <a:effectLst/>
          </p:spPr>
        </p:cxnSp>
        <p:cxnSp>
          <p:nvCxnSpPr>
            <p:cNvPr id="905" name="直接连接符 904"/>
            <p:cNvCxnSpPr/>
            <p:nvPr/>
          </p:nvCxnSpPr>
          <p:spPr bwMode="auto">
            <a:xfrm>
              <a:off x="8650846" y="4508822"/>
              <a:ext cx="381934" cy="0"/>
            </a:xfrm>
            <a:prstGeom prst="line">
              <a:avLst/>
            </a:prstGeom>
            <a:noFill/>
            <a:ln w="12700" cap="flat" cmpd="sng" algn="ctr">
              <a:solidFill>
                <a:srgbClr val="C00000"/>
              </a:solidFill>
              <a:prstDash val="solid"/>
              <a:round/>
              <a:headEnd type="none" w="med" len="med"/>
              <a:tailEnd type="none" w="med" len="med"/>
            </a:ln>
            <a:effectLst/>
          </p:spPr>
        </p:cxnSp>
        <p:cxnSp>
          <p:nvCxnSpPr>
            <p:cNvPr id="906" name="直接连接符 905"/>
            <p:cNvCxnSpPr/>
            <p:nvPr/>
          </p:nvCxnSpPr>
          <p:spPr bwMode="auto">
            <a:xfrm>
              <a:off x="9174040" y="5935308"/>
              <a:ext cx="381934" cy="0"/>
            </a:xfrm>
            <a:prstGeom prst="line">
              <a:avLst/>
            </a:prstGeom>
            <a:noFill/>
            <a:ln w="12700" cap="flat" cmpd="sng" algn="ctr">
              <a:solidFill>
                <a:srgbClr val="C00000"/>
              </a:solidFill>
              <a:prstDash val="solid"/>
              <a:round/>
              <a:headEnd type="none" w="med" len="med"/>
              <a:tailEnd type="none" w="med" len="med"/>
            </a:ln>
            <a:effectLst/>
          </p:spPr>
        </p:cxnSp>
        <p:cxnSp>
          <p:nvCxnSpPr>
            <p:cNvPr id="907" name="直接连接符 906"/>
            <p:cNvCxnSpPr/>
            <p:nvPr/>
          </p:nvCxnSpPr>
          <p:spPr bwMode="auto">
            <a:xfrm>
              <a:off x="9174040" y="5474253"/>
              <a:ext cx="381934" cy="0"/>
            </a:xfrm>
            <a:prstGeom prst="line">
              <a:avLst/>
            </a:prstGeom>
            <a:noFill/>
            <a:ln w="12700" cap="flat" cmpd="sng" algn="ctr">
              <a:solidFill>
                <a:srgbClr val="C00000"/>
              </a:solidFill>
              <a:prstDash val="solid"/>
              <a:round/>
              <a:headEnd type="none" w="med" len="med"/>
              <a:tailEnd type="none" w="med" len="med"/>
            </a:ln>
            <a:effectLst/>
          </p:spPr>
        </p:cxnSp>
        <p:cxnSp>
          <p:nvCxnSpPr>
            <p:cNvPr id="908" name="直接连接符 907"/>
            <p:cNvCxnSpPr/>
            <p:nvPr/>
          </p:nvCxnSpPr>
          <p:spPr bwMode="auto">
            <a:xfrm>
              <a:off x="5657005" y="5857113"/>
              <a:ext cx="381934" cy="0"/>
            </a:xfrm>
            <a:prstGeom prst="line">
              <a:avLst/>
            </a:prstGeom>
            <a:noFill/>
            <a:ln w="12700" cap="flat" cmpd="sng" algn="ctr">
              <a:solidFill>
                <a:srgbClr val="C00000"/>
              </a:solidFill>
              <a:prstDash val="solid"/>
              <a:round/>
              <a:headEnd type="none" w="med" len="med"/>
              <a:tailEnd type="none" w="med" len="med"/>
            </a:ln>
            <a:effectLst/>
          </p:spPr>
        </p:cxnSp>
        <p:cxnSp>
          <p:nvCxnSpPr>
            <p:cNvPr id="909" name="直接连接符 908"/>
            <p:cNvCxnSpPr/>
            <p:nvPr/>
          </p:nvCxnSpPr>
          <p:spPr bwMode="auto">
            <a:xfrm>
              <a:off x="5655229" y="5502273"/>
              <a:ext cx="381934" cy="0"/>
            </a:xfrm>
            <a:prstGeom prst="line">
              <a:avLst/>
            </a:prstGeom>
            <a:noFill/>
            <a:ln w="12700" cap="flat" cmpd="sng" algn="ctr">
              <a:solidFill>
                <a:srgbClr val="C00000"/>
              </a:solidFill>
              <a:prstDash val="solid"/>
              <a:round/>
              <a:headEnd type="none" w="med" len="med"/>
              <a:tailEnd type="none" w="med" len="med"/>
            </a:ln>
            <a:effectLst/>
          </p:spPr>
        </p:cxnSp>
        <p:sp>
          <p:nvSpPr>
            <p:cNvPr id="910" name="文本框 909"/>
            <p:cNvSpPr txBox="1"/>
            <p:nvPr/>
          </p:nvSpPr>
          <p:spPr>
            <a:xfrm>
              <a:off x="6333873" y="4132548"/>
              <a:ext cx="849913" cy="400110"/>
            </a:xfrm>
            <a:prstGeom prst="rect">
              <a:avLst/>
            </a:prstGeom>
            <a:noFill/>
          </p:spPr>
          <p:txBody>
            <a:bodyPr wrap="none" rtlCol="0">
              <a:spAutoFit/>
            </a:bodyPr>
            <a:lstStyle/>
            <a:p>
              <a:r>
                <a:rPr lang="zh-CN" altLang="en-US" sz="1000" dirty="0">
                  <a:solidFill>
                    <a:schemeClr val="tx2"/>
                  </a:solidFill>
                  <a:latin typeface="华文细黑" panose="02010600040101010101" pitchFamily="2" charset="-122"/>
                  <a:ea typeface="华文细黑" panose="02010600040101010101" pitchFamily="2" charset="-122"/>
                </a:rPr>
                <a:t>以太</a:t>
              </a:r>
              <a:r>
                <a:rPr lang="en-US" altLang="zh-CN" sz="1000" dirty="0">
                  <a:solidFill>
                    <a:schemeClr val="tx2"/>
                  </a:solidFill>
                  <a:latin typeface="华文细黑" panose="02010600040101010101" pitchFamily="2" charset="-122"/>
                  <a:ea typeface="华文细黑" panose="02010600040101010101" pitchFamily="2" charset="-122"/>
                </a:rPr>
                <a:t>IOPS</a:t>
              </a:r>
              <a:r>
                <a:rPr lang="zh-CN" altLang="en-US" sz="1000" dirty="0">
                  <a:solidFill>
                    <a:schemeClr val="tx2"/>
                  </a:solidFill>
                  <a:latin typeface="华文细黑" panose="02010600040101010101" pitchFamily="2" charset="-122"/>
                  <a:ea typeface="华文细黑" panose="02010600040101010101" pitchFamily="2" charset="-122"/>
                </a:rPr>
                <a:t>是</a:t>
              </a:r>
              <a:endParaRPr lang="en-US" altLang="zh-CN" sz="1000" dirty="0">
                <a:solidFill>
                  <a:schemeClr val="tx2"/>
                </a:solidFill>
                <a:latin typeface="华文细黑" panose="02010600040101010101" pitchFamily="2" charset="-122"/>
                <a:ea typeface="华文细黑" panose="02010600040101010101" pitchFamily="2" charset="-122"/>
              </a:endParaRPr>
            </a:p>
            <a:p>
              <a:r>
                <a:rPr lang="en-US" altLang="zh-CN" sz="1000" dirty="0">
                  <a:solidFill>
                    <a:schemeClr val="tx2"/>
                  </a:solidFill>
                  <a:latin typeface="华文细黑" panose="02010600040101010101" pitchFamily="2" charset="-122"/>
                  <a:ea typeface="华文细黑" panose="02010600040101010101" pitchFamily="2" charset="-122"/>
                </a:rPr>
                <a:t>IB</a:t>
              </a:r>
              <a:r>
                <a:rPr lang="zh-CN" altLang="en-US" sz="1000" dirty="0">
                  <a:solidFill>
                    <a:schemeClr val="tx2"/>
                  </a:solidFill>
                  <a:latin typeface="华文细黑" panose="02010600040101010101" pitchFamily="2" charset="-122"/>
                  <a:ea typeface="华文细黑" panose="02010600040101010101" pitchFamily="2" charset="-122"/>
                </a:rPr>
                <a:t>的</a:t>
              </a:r>
              <a:r>
                <a:rPr lang="en-US" altLang="zh-CN" sz="1000" dirty="0">
                  <a:solidFill>
                    <a:schemeClr val="tx2"/>
                  </a:solidFill>
                  <a:latin typeface="华文细黑" panose="02010600040101010101" pitchFamily="2" charset="-122"/>
                  <a:ea typeface="华文细黑" panose="02010600040101010101" pitchFamily="2" charset="-122"/>
                </a:rPr>
                <a:t>84</a:t>
              </a:r>
              <a:r>
                <a:rPr lang="en-US" altLang="zh-CN" sz="1000" dirty="0" smtClean="0">
                  <a:solidFill>
                    <a:schemeClr val="tx2"/>
                  </a:solidFill>
                  <a:latin typeface="华文细黑" panose="02010600040101010101" pitchFamily="2" charset="-122"/>
                  <a:ea typeface="华文细黑" panose="02010600040101010101" pitchFamily="2" charset="-122"/>
                </a:rPr>
                <a:t>%</a:t>
              </a:r>
              <a:endParaRPr lang="zh-CN" altLang="en-US" sz="2400" dirty="0">
                <a:solidFill>
                  <a:schemeClr val="tx2"/>
                </a:solidFill>
                <a:latin typeface="华文细黑" panose="02010600040101010101" pitchFamily="2" charset="-122"/>
                <a:ea typeface="华文细黑" panose="02010600040101010101" pitchFamily="2" charset="-122"/>
              </a:endParaRPr>
            </a:p>
          </p:txBody>
        </p:sp>
        <p:sp>
          <p:nvSpPr>
            <p:cNvPr id="911" name="文本框 910"/>
            <p:cNvSpPr txBox="1"/>
            <p:nvPr/>
          </p:nvSpPr>
          <p:spPr>
            <a:xfrm>
              <a:off x="8115300" y="4480412"/>
              <a:ext cx="908701" cy="400110"/>
            </a:xfrm>
            <a:prstGeom prst="rect">
              <a:avLst/>
            </a:prstGeom>
            <a:noFill/>
          </p:spPr>
          <p:txBody>
            <a:bodyPr wrap="square" rtlCol="0">
              <a:spAutoFit/>
            </a:bodyPr>
            <a:lstStyle/>
            <a:p>
              <a:r>
                <a:rPr lang="zh-CN" altLang="en-US" sz="1000" dirty="0">
                  <a:solidFill>
                    <a:schemeClr val="tx2"/>
                  </a:solidFill>
                  <a:latin typeface="华文细黑" panose="02010600040101010101" pitchFamily="2" charset="-122"/>
                  <a:ea typeface="华文细黑" panose="02010600040101010101" pitchFamily="2" charset="-122"/>
                </a:rPr>
                <a:t>以太尾部时延是</a:t>
              </a:r>
              <a:r>
                <a:rPr lang="en-US" altLang="zh-CN" sz="1000" dirty="0">
                  <a:solidFill>
                    <a:schemeClr val="tx2"/>
                  </a:solidFill>
                  <a:latin typeface="华文细黑" panose="02010600040101010101" pitchFamily="2" charset="-122"/>
                  <a:ea typeface="华文细黑" panose="02010600040101010101" pitchFamily="2" charset="-122"/>
                </a:rPr>
                <a:t>IB</a:t>
              </a:r>
              <a:r>
                <a:rPr lang="zh-CN" altLang="en-US" sz="1000" dirty="0">
                  <a:solidFill>
                    <a:schemeClr val="tx2"/>
                  </a:solidFill>
                  <a:latin typeface="华文细黑" panose="02010600040101010101" pitchFamily="2" charset="-122"/>
                  <a:ea typeface="华文细黑" panose="02010600040101010101" pitchFamily="2" charset="-122"/>
                </a:rPr>
                <a:t>的</a:t>
              </a:r>
              <a:r>
                <a:rPr lang="en-US" altLang="zh-CN" sz="1000" dirty="0">
                  <a:solidFill>
                    <a:schemeClr val="tx2"/>
                  </a:solidFill>
                  <a:latin typeface="华文细黑" panose="02010600040101010101" pitchFamily="2" charset="-122"/>
                  <a:ea typeface="华文细黑" panose="02010600040101010101" pitchFamily="2" charset="-122"/>
                </a:rPr>
                <a:t>3</a:t>
              </a:r>
              <a:r>
                <a:rPr lang="zh-CN" altLang="en-US" sz="1000" dirty="0" smtClean="0">
                  <a:solidFill>
                    <a:schemeClr val="tx2"/>
                  </a:solidFill>
                  <a:latin typeface="华文细黑" panose="02010600040101010101" pitchFamily="2" charset="-122"/>
                  <a:ea typeface="华文细黑" panose="02010600040101010101" pitchFamily="2" charset="-122"/>
                </a:rPr>
                <a:t>倍</a:t>
              </a:r>
              <a:endParaRPr lang="zh-CN" altLang="en-US" sz="2400" dirty="0">
                <a:solidFill>
                  <a:schemeClr val="tx2"/>
                </a:solidFill>
                <a:latin typeface="华文细黑" panose="02010600040101010101" pitchFamily="2" charset="-122"/>
                <a:ea typeface="华文细黑" panose="02010600040101010101" pitchFamily="2" charset="-122"/>
              </a:endParaRPr>
            </a:p>
          </p:txBody>
        </p:sp>
        <p:sp>
          <p:nvSpPr>
            <p:cNvPr id="912" name="文本框 911"/>
            <p:cNvSpPr txBox="1"/>
            <p:nvPr/>
          </p:nvSpPr>
          <p:spPr>
            <a:xfrm>
              <a:off x="5666642" y="5502273"/>
              <a:ext cx="833718" cy="400110"/>
            </a:xfrm>
            <a:prstGeom prst="rect">
              <a:avLst/>
            </a:prstGeom>
            <a:noFill/>
          </p:spPr>
          <p:txBody>
            <a:bodyPr wrap="square" rtlCol="0">
              <a:spAutoFit/>
            </a:bodyPr>
            <a:lstStyle/>
            <a:p>
              <a:r>
                <a:rPr lang="zh-CN" altLang="en-US" sz="1000" dirty="0">
                  <a:solidFill>
                    <a:schemeClr val="tx2"/>
                  </a:solidFill>
                  <a:latin typeface="华文细黑" panose="02010600040101010101" pitchFamily="2" charset="-122"/>
                  <a:ea typeface="华文细黑" panose="02010600040101010101" pitchFamily="2" charset="-122"/>
                </a:rPr>
                <a:t>以太</a:t>
              </a:r>
              <a:r>
                <a:rPr lang="en-US" altLang="zh-CN" sz="1000" dirty="0">
                  <a:solidFill>
                    <a:schemeClr val="tx2"/>
                  </a:solidFill>
                  <a:latin typeface="华文细黑" panose="02010600040101010101" pitchFamily="2" charset="-122"/>
                  <a:ea typeface="华文细黑" panose="02010600040101010101" pitchFamily="2" charset="-122"/>
                </a:rPr>
                <a:t>IOPS</a:t>
              </a:r>
              <a:r>
                <a:rPr lang="zh-CN" altLang="en-US" sz="1000" dirty="0">
                  <a:solidFill>
                    <a:schemeClr val="tx2"/>
                  </a:solidFill>
                  <a:latin typeface="华文细黑" panose="02010600040101010101" pitchFamily="2" charset="-122"/>
                  <a:ea typeface="华文细黑" panose="02010600040101010101" pitchFamily="2" charset="-122"/>
                </a:rPr>
                <a:t>是</a:t>
              </a:r>
              <a:r>
                <a:rPr lang="en-US" altLang="zh-CN" sz="1000" dirty="0">
                  <a:solidFill>
                    <a:schemeClr val="tx2"/>
                  </a:solidFill>
                  <a:latin typeface="华文细黑" panose="02010600040101010101" pitchFamily="2" charset="-122"/>
                  <a:ea typeface="华文细黑" panose="02010600040101010101" pitchFamily="2" charset="-122"/>
                </a:rPr>
                <a:t>IB</a:t>
              </a:r>
              <a:r>
                <a:rPr lang="zh-CN" altLang="en-US" sz="1000" dirty="0">
                  <a:solidFill>
                    <a:schemeClr val="tx2"/>
                  </a:solidFill>
                  <a:latin typeface="华文细黑" panose="02010600040101010101" pitchFamily="2" charset="-122"/>
                  <a:ea typeface="华文细黑" panose="02010600040101010101" pitchFamily="2" charset="-122"/>
                </a:rPr>
                <a:t>的</a:t>
              </a:r>
              <a:r>
                <a:rPr lang="en-US" altLang="zh-CN" sz="1000" dirty="0">
                  <a:solidFill>
                    <a:schemeClr val="tx2"/>
                  </a:solidFill>
                  <a:latin typeface="华文细黑" panose="02010600040101010101" pitchFamily="2" charset="-122"/>
                  <a:ea typeface="华文细黑" panose="02010600040101010101" pitchFamily="2" charset="-122"/>
                </a:rPr>
                <a:t>59</a:t>
              </a:r>
              <a:r>
                <a:rPr lang="en-US" altLang="zh-CN" sz="1000" dirty="0" smtClean="0">
                  <a:solidFill>
                    <a:schemeClr val="tx2"/>
                  </a:solidFill>
                  <a:latin typeface="华文细黑" panose="02010600040101010101" pitchFamily="2" charset="-122"/>
                  <a:ea typeface="华文细黑" panose="02010600040101010101" pitchFamily="2" charset="-122"/>
                </a:rPr>
                <a:t>%</a:t>
              </a:r>
              <a:endParaRPr lang="zh-CN" altLang="en-US" sz="1000" dirty="0">
                <a:solidFill>
                  <a:schemeClr val="tx2"/>
                </a:solidFill>
                <a:latin typeface="华文细黑" panose="02010600040101010101" pitchFamily="2" charset="-122"/>
                <a:ea typeface="华文细黑" panose="02010600040101010101" pitchFamily="2" charset="-122"/>
              </a:endParaRPr>
            </a:p>
          </p:txBody>
        </p:sp>
        <p:sp>
          <p:nvSpPr>
            <p:cNvPr id="913" name="文本框 912"/>
            <p:cNvSpPr txBox="1"/>
            <p:nvPr/>
          </p:nvSpPr>
          <p:spPr>
            <a:xfrm>
              <a:off x="8795610" y="5472668"/>
              <a:ext cx="907677" cy="400110"/>
            </a:xfrm>
            <a:prstGeom prst="rect">
              <a:avLst/>
            </a:prstGeom>
            <a:noFill/>
          </p:spPr>
          <p:txBody>
            <a:bodyPr wrap="square" rtlCol="0">
              <a:spAutoFit/>
            </a:bodyPr>
            <a:lstStyle/>
            <a:p>
              <a:r>
                <a:rPr lang="zh-CN" altLang="en-US" sz="1000" dirty="0">
                  <a:solidFill>
                    <a:schemeClr val="tx2"/>
                  </a:solidFill>
                  <a:latin typeface="华文细黑" panose="02010600040101010101" pitchFamily="2" charset="-122"/>
                  <a:ea typeface="华文细黑" panose="02010600040101010101" pitchFamily="2" charset="-122"/>
                </a:rPr>
                <a:t>以太尾部时延是</a:t>
              </a:r>
              <a:r>
                <a:rPr lang="en-US" altLang="zh-CN" sz="1000" dirty="0">
                  <a:solidFill>
                    <a:schemeClr val="tx2"/>
                  </a:solidFill>
                  <a:latin typeface="华文细黑" panose="02010600040101010101" pitchFamily="2" charset="-122"/>
                  <a:ea typeface="华文细黑" panose="02010600040101010101" pitchFamily="2" charset="-122"/>
                </a:rPr>
                <a:t>IB</a:t>
              </a:r>
              <a:r>
                <a:rPr lang="zh-CN" altLang="en-US" sz="1000" dirty="0">
                  <a:solidFill>
                    <a:schemeClr val="tx2"/>
                  </a:solidFill>
                  <a:latin typeface="华文细黑" panose="02010600040101010101" pitchFamily="2" charset="-122"/>
                  <a:ea typeface="华文细黑" panose="02010600040101010101" pitchFamily="2" charset="-122"/>
                </a:rPr>
                <a:t>的</a:t>
              </a:r>
              <a:r>
                <a:rPr lang="en-US" altLang="zh-CN" sz="1000" dirty="0">
                  <a:solidFill>
                    <a:schemeClr val="tx2"/>
                  </a:solidFill>
                  <a:latin typeface="华文细黑" panose="02010600040101010101" pitchFamily="2" charset="-122"/>
                  <a:ea typeface="华文细黑" panose="02010600040101010101" pitchFamily="2" charset="-122"/>
                </a:rPr>
                <a:t>2</a:t>
              </a:r>
              <a:r>
                <a:rPr lang="zh-CN" altLang="en-US" sz="1000" dirty="0" smtClean="0">
                  <a:solidFill>
                    <a:schemeClr val="tx2"/>
                  </a:solidFill>
                  <a:latin typeface="华文细黑" panose="02010600040101010101" pitchFamily="2" charset="-122"/>
                  <a:ea typeface="华文细黑" panose="02010600040101010101" pitchFamily="2" charset="-122"/>
                </a:rPr>
                <a:t>倍</a:t>
              </a:r>
              <a:endParaRPr lang="zh-CN" altLang="en-US" sz="1000" dirty="0">
                <a:solidFill>
                  <a:schemeClr val="tx2"/>
                </a:solidFill>
                <a:latin typeface="华文细黑" panose="02010600040101010101" pitchFamily="2" charset="-122"/>
                <a:ea typeface="华文细黑" panose="02010600040101010101" pitchFamily="2" charset="-122"/>
              </a:endParaRPr>
            </a:p>
          </p:txBody>
        </p:sp>
        <p:sp>
          <p:nvSpPr>
            <p:cNvPr id="914" name="文本框 913"/>
            <p:cNvSpPr txBox="1"/>
            <p:nvPr/>
          </p:nvSpPr>
          <p:spPr>
            <a:xfrm>
              <a:off x="9926415" y="4187927"/>
              <a:ext cx="2175698" cy="1615827"/>
            </a:xfrm>
            <a:prstGeom prst="rect">
              <a:avLst/>
            </a:prstGeom>
            <a:noFill/>
          </p:spPr>
          <p:txBody>
            <a:bodyPr wrap="square" rtlCol="0">
              <a:spAutoFit/>
            </a:bodyPr>
            <a:lstStyle/>
            <a:p>
              <a:pPr marL="171450" indent="-171450">
                <a:buFont typeface="Arial" panose="020B0604020202020204" pitchFamily="34" charset="0"/>
                <a:buChar char="•"/>
              </a:pPr>
              <a:r>
                <a:rPr lang="zh-CN" altLang="en-US" sz="1100" dirty="0">
                  <a:latin typeface="华文细黑" panose="02010600040101010101" pitchFamily="2" charset="-122"/>
                  <a:ea typeface="华文细黑" panose="02010600040101010101" pitchFamily="2" charset="-122"/>
                  <a:cs typeface="Times New Roman" pitchFamily="18" charset="0"/>
                </a:rPr>
                <a:t>从</a:t>
              </a:r>
              <a:r>
                <a:rPr lang="en-US" altLang="zh-CN" sz="1100" dirty="0">
                  <a:latin typeface="华文细黑" panose="02010600040101010101" pitchFamily="2" charset="-122"/>
                  <a:ea typeface="华文细黑" panose="02010600040101010101" pitchFamily="2" charset="-122"/>
                  <a:cs typeface="Times New Roman" pitchFamily="18" charset="0"/>
                </a:rPr>
                <a:t>Read</a:t>
              </a:r>
              <a:r>
                <a:rPr lang="zh-CN" altLang="en-US" sz="1100" dirty="0">
                  <a:latin typeface="华文细黑" panose="02010600040101010101" pitchFamily="2" charset="-122"/>
                  <a:ea typeface="华文细黑" panose="02010600040101010101" pitchFamily="2" charset="-122"/>
                  <a:cs typeface="Times New Roman" pitchFamily="18" charset="0"/>
                </a:rPr>
                <a:t>和</a:t>
              </a:r>
              <a:r>
                <a:rPr lang="en-US" altLang="zh-CN" sz="1100" dirty="0">
                  <a:latin typeface="华文细黑" panose="02010600040101010101" pitchFamily="2" charset="-122"/>
                  <a:ea typeface="华文细黑" panose="02010600040101010101" pitchFamily="2" charset="-122"/>
                  <a:cs typeface="Times New Roman" pitchFamily="18" charset="0"/>
                </a:rPr>
                <a:t>Write</a:t>
              </a:r>
              <a:r>
                <a:rPr lang="zh-CN" altLang="en-US" sz="1100" dirty="0">
                  <a:latin typeface="华文细黑" panose="02010600040101010101" pitchFamily="2" charset="-122"/>
                  <a:ea typeface="华文细黑" panose="02010600040101010101" pitchFamily="2" charset="-122"/>
                  <a:cs typeface="Times New Roman" pitchFamily="18" charset="0"/>
                </a:rPr>
                <a:t>对比测试来看</a:t>
              </a:r>
              <a:r>
                <a:rPr lang="en-US" altLang="zh-CN" sz="1100" dirty="0">
                  <a:latin typeface="华文细黑" panose="02010600040101010101" pitchFamily="2" charset="-122"/>
                  <a:ea typeface="华文细黑" panose="02010600040101010101" pitchFamily="2" charset="-122"/>
                  <a:cs typeface="Times New Roman" pitchFamily="18" charset="0"/>
                </a:rPr>
                <a:t>: </a:t>
              </a:r>
              <a:r>
                <a:rPr lang="zh-CN" altLang="en-US" sz="1100" dirty="0">
                  <a:latin typeface="华文细黑" panose="02010600040101010101" pitchFamily="2" charset="-122"/>
                  <a:ea typeface="华文细黑" panose="02010600040101010101" pitchFamily="2" charset="-122"/>
                  <a:cs typeface="Times New Roman" pitchFamily="18" charset="0"/>
                </a:rPr>
                <a:t>单流无拥塞时</a:t>
              </a:r>
              <a:r>
                <a:rPr lang="en-US" altLang="zh-CN" sz="1100" dirty="0">
                  <a:latin typeface="华文细黑" panose="02010600040101010101" pitchFamily="2" charset="-122"/>
                  <a:ea typeface="华文细黑" panose="02010600040101010101" pitchFamily="2" charset="-122"/>
                  <a:cs typeface="Times New Roman" pitchFamily="18" charset="0"/>
                </a:rPr>
                <a:t>, IB</a:t>
              </a:r>
              <a:r>
                <a:rPr lang="zh-CN" altLang="en-US" sz="1100" dirty="0">
                  <a:latin typeface="华文细黑" panose="02010600040101010101" pitchFamily="2" charset="-122"/>
                  <a:ea typeface="华文细黑" panose="02010600040101010101" pitchFamily="2" charset="-122"/>
                  <a:cs typeface="Times New Roman" pitchFamily="18" charset="0"/>
                </a:rPr>
                <a:t>与以太</a:t>
              </a:r>
              <a:r>
                <a:rPr lang="en-US" altLang="zh-CN" sz="1100" dirty="0">
                  <a:latin typeface="华文细黑" panose="02010600040101010101" pitchFamily="2" charset="-122"/>
                  <a:ea typeface="华文细黑" panose="02010600040101010101" pitchFamily="2" charset="-122"/>
                  <a:cs typeface="Times New Roman" pitchFamily="18" charset="0"/>
                </a:rPr>
                <a:t>(RoCEv2, DCQCN(PFC+ECN), </a:t>
              </a:r>
              <a:r>
                <a:rPr lang="zh-CN" altLang="en-US" sz="1100" dirty="0">
                  <a:latin typeface="华文细黑" panose="02010600040101010101" pitchFamily="2" charset="-122"/>
                  <a:ea typeface="华文细黑" panose="02010600040101010101" pitchFamily="2" charset="-122"/>
                  <a:cs typeface="Times New Roman" pitchFamily="18" charset="0"/>
                </a:rPr>
                <a:t>下同</a:t>
              </a:r>
              <a:r>
                <a:rPr lang="en-US" altLang="zh-CN" sz="1100" dirty="0">
                  <a:latin typeface="华文细黑" panose="02010600040101010101" pitchFamily="2" charset="-122"/>
                  <a:ea typeface="华文细黑" panose="02010600040101010101" pitchFamily="2" charset="-122"/>
                  <a:cs typeface="Times New Roman" pitchFamily="18" charset="0"/>
                </a:rPr>
                <a:t>)</a:t>
              </a:r>
              <a:r>
                <a:rPr lang="zh-CN" altLang="en-US" sz="1100" dirty="0">
                  <a:latin typeface="华文细黑" panose="02010600040101010101" pitchFamily="2" charset="-122"/>
                  <a:ea typeface="华文细黑" panose="02010600040101010101" pitchFamily="2" charset="-122"/>
                  <a:cs typeface="Times New Roman" pitchFamily="18" charset="0"/>
                </a:rPr>
                <a:t>在</a:t>
              </a:r>
              <a:r>
                <a:rPr lang="en-US" altLang="zh-CN" sz="1100" dirty="0">
                  <a:latin typeface="华文细黑" panose="02010600040101010101" pitchFamily="2" charset="-122"/>
                  <a:ea typeface="华文细黑" panose="02010600040101010101" pitchFamily="2" charset="-122"/>
                  <a:cs typeface="Times New Roman" pitchFamily="18" charset="0"/>
                </a:rPr>
                <a:t>IOPS</a:t>
              </a:r>
              <a:r>
                <a:rPr lang="zh-CN" altLang="en-US" sz="1100" dirty="0">
                  <a:latin typeface="华文细黑" panose="02010600040101010101" pitchFamily="2" charset="-122"/>
                  <a:ea typeface="华文细黑" panose="02010600040101010101" pitchFamily="2" charset="-122"/>
                  <a:cs typeface="Times New Roman" pitchFamily="18" charset="0"/>
                </a:rPr>
                <a:t>和尾部时延的性能指标相当</a:t>
              </a:r>
              <a:r>
                <a:rPr lang="en-US" altLang="zh-CN" sz="1100" dirty="0">
                  <a:latin typeface="华文细黑" panose="02010600040101010101" pitchFamily="2" charset="-122"/>
                  <a:ea typeface="华文细黑" panose="02010600040101010101" pitchFamily="2" charset="-122"/>
                  <a:cs typeface="Times New Roman" pitchFamily="18" charset="0"/>
                </a:rPr>
                <a:t>; </a:t>
              </a:r>
              <a:r>
                <a:rPr lang="zh-CN" altLang="en-US" sz="1100" dirty="0">
                  <a:latin typeface="华文细黑" panose="02010600040101010101" pitchFamily="2" charset="-122"/>
                  <a:ea typeface="华文细黑" panose="02010600040101010101" pitchFamily="2" charset="-122"/>
                  <a:cs typeface="Times New Roman" pitchFamily="18" charset="0"/>
                </a:rPr>
                <a:t>多流或拥塞</a:t>
              </a:r>
              <a:r>
                <a:rPr lang="en-US" altLang="zh-CN" sz="1100" dirty="0">
                  <a:latin typeface="华文细黑" panose="02010600040101010101" pitchFamily="2" charset="-122"/>
                  <a:ea typeface="华文细黑" panose="02010600040101010101" pitchFamily="2" charset="-122"/>
                  <a:cs typeface="Times New Roman" pitchFamily="18" charset="0"/>
                </a:rPr>
                <a:t>(</a:t>
              </a:r>
              <a:r>
                <a:rPr lang="zh-CN" altLang="en-US" sz="1100" dirty="0">
                  <a:latin typeface="华文细黑" panose="02010600040101010101" pitchFamily="2" charset="-122"/>
                  <a:ea typeface="华文细黑" panose="02010600040101010101" pitchFamily="2" charset="-122"/>
                  <a:cs typeface="Times New Roman" pitchFamily="18" charset="0"/>
                </a:rPr>
                <a:t>有背景流</a:t>
              </a:r>
              <a:r>
                <a:rPr lang="en-US" altLang="zh-CN" sz="1100" dirty="0">
                  <a:latin typeface="华文细黑" panose="02010600040101010101" pitchFamily="2" charset="-122"/>
                  <a:ea typeface="华文细黑" panose="02010600040101010101" pitchFamily="2" charset="-122"/>
                  <a:cs typeface="Times New Roman" pitchFamily="18" charset="0"/>
                </a:rPr>
                <a:t>)</a:t>
              </a:r>
              <a:r>
                <a:rPr lang="zh-CN" altLang="en-US" sz="1100" dirty="0">
                  <a:latin typeface="华文细黑" panose="02010600040101010101" pitchFamily="2" charset="-122"/>
                  <a:ea typeface="华文细黑" panose="02010600040101010101" pitchFamily="2" charset="-122"/>
                  <a:cs typeface="Times New Roman" pitchFamily="18" charset="0"/>
                </a:rPr>
                <a:t>时</a:t>
              </a:r>
              <a:r>
                <a:rPr lang="en-US" altLang="zh-CN" sz="1100" dirty="0">
                  <a:latin typeface="华文细黑" panose="02010600040101010101" pitchFamily="2" charset="-122"/>
                  <a:ea typeface="华文细黑" panose="02010600040101010101" pitchFamily="2" charset="-122"/>
                  <a:cs typeface="Times New Roman" pitchFamily="18" charset="0"/>
                </a:rPr>
                <a:t>, </a:t>
              </a:r>
              <a:r>
                <a:rPr lang="zh-CN" altLang="en-US" sz="1100" dirty="0">
                  <a:latin typeface="华文细黑" panose="02010600040101010101" pitchFamily="2" charset="-122"/>
                  <a:ea typeface="华文细黑" panose="02010600040101010101" pitchFamily="2" charset="-122"/>
                  <a:cs typeface="Times New Roman" pitchFamily="18" charset="0"/>
                </a:rPr>
                <a:t>以太明显不如</a:t>
              </a:r>
              <a:r>
                <a:rPr lang="en-US" altLang="zh-CN" sz="1100" dirty="0">
                  <a:latin typeface="华文细黑" panose="02010600040101010101" pitchFamily="2" charset="-122"/>
                  <a:ea typeface="华文细黑" panose="02010600040101010101" pitchFamily="2" charset="-122"/>
                  <a:cs typeface="Times New Roman" pitchFamily="18" charset="0"/>
                </a:rPr>
                <a:t>IB, </a:t>
              </a:r>
              <a:r>
                <a:rPr lang="zh-CN" altLang="en-US" sz="1100" dirty="0">
                  <a:latin typeface="华文细黑" panose="02010600040101010101" pitchFamily="2" charset="-122"/>
                  <a:ea typeface="华文细黑" panose="02010600040101010101" pitchFamily="2" charset="-122"/>
                  <a:cs typeface="Times New Roman" pitchFamily="18" charset="0"/>
                </a:rPr>
                <a:t>以太的</a:t>
              </a:r>
              <a:r>
                <a:rPr lang="en-US" altLang="zh-CN" sz="1100" dirty="0">
                  <a:latin typeface="华文细黑" panose="02010600040101010101" pitchFamily="2" charset="-122"/>
                  <a:ea typeface="华文细黑" panose="02010600040101010101" pitchFamily="2" charset="-122"/>
                  <a:cs typeface="Times New Roman" pitchFamily="18" charset="0"/>
                </a:rPr>
                <a:t>IOPS</a:t>
              </a:r>
              <a:r>
                <a:rPr lang="zh-CN" altLang="en-US" sz="1100" dirty="0">
                  <a:latin typeface="华文细黑" panose="02010600040101010101" pitchFamily="2" charset="-122"/>
                  <a:ea typeface="华文细黑" panose="02010600040101010101" pitchFamily="2" charset="-122"/>
                  <a:cs typeface="Times New Roman" pitchFamily="18" charset="0"/>
                </a:rPr>
                <a:t>是</a:t>
              </a:r>
              <a:r>
                <a:rPr lang="en-US" altLang="zh-CN" sz="1100" dirty="0">
                  <a:latin typeface="华文细黑" panose="02010600040101010101" pitchFamily="2" charset="-122"/>
                  <a:ea typeface="华文细黑" panose="02010600040101010101" pitchFamily="2" charset="-122"/>
                  <a:cs typeface="Times New Roman" pitchFamily="18" charset="0"/>
                </a:rPr>
                <a:t>IB</a:t>
              </a:r>
              <a:r>
                <a:rPr lang="zh-CN" altLang="en-US" sz="1100" dirty="0">
                  <a:latin typeface="华文细黑" panose="02010600040101010101" pitchFamily="2" charset="-122"/>
                  <a:ea typeface="华文细黑" panose="02010600040101010101" pitchFamily="2" charset="-122"/>
                  <a:cs typeface="Times New Roman" pitchFamily="18" charset="0"/>
                </a:rPr>
                <a:t>的</a:t>
              </a:r>
              <a:r>
                <a:rPr lang="en-US" altLang="zh-CN" sz="1100" dirty="0">
                  <a:latin typeface="华文细黑" panose="02010600040101010101" pitchFamily="2" charset="-122"/>
                  <a:ea typeface="华文细黑" panose="02010600040101010101" pitchFamily="2" charset="-122"/>
                  <a:cs typeface="Times New Roman" pitchFamily="18" charset="0"/>
                </a:rPr>
                <a:t>59%~84%, </a:t>
              </a:r>
              <a:r>
                <a:rPr lang="zh-CN" altLang="en-US" sz="1100" dirty="0">
                  <a:latin typeface="华文细黑" panose="02010600040101010101" pitchFamily="2" charset="-122"/>
                  <a:ea typeface="华文细黑" panose="02010600040101010101" pitchFamily="2" charset="-122"/>
                  <a:cs typeface="Times New Roman" pitchFamily="18" charset="0"/>
                </a:rPr>
                <a:t>以太的尾部时延是</a:t>
              </a:r>
              <a:r>
                <a:rPr lang="en-US" altLang="zh-CN" sz="1100" dirty="0">
                  <a:latin typeface="华文细黑" panose="02010600040101010101" pitchFamily="2" charset="-122"/>
                  <a:ea typeface="华文细黑" panose="02010600040101010101" pitchFamily="2" charset="-122"/>
                  <a:cs typeface="Times New Roman" pitchFamily="18" charset="0"/>
                </a:rPr>
                <a:t>IB</a:t>
              </a:r>
              <a:r>
                <a:rPr lang="zh-CN" altLang="en-US" sz="1100" dirty="0">
                  <a:latin typeface="华文细黑" panose="02010600040101010101" pitchFamily="2" charset="-122"/>
                  <a:ea typeface="华文细黑" panose="02010600040101010101" pitchFamily="2" charset="-122"/>
                  <a:cs typeface="Times New Roman" pitchFamily="18" charset="0"/>
                </a:rPr>
                <a:t>的</a:t>
              </a:r>
              <a:r>
                <a:rPr lang="en-US" altLang="zh-CN" sz="1100" dirty="0">
                  <a:latin typeface="华文细黑" panose="02010600040101010101" pitchFamily="2" charset="-122"/>
                  <a:ea typeface="华文细黑" panose="02010600040101010101" pitchFamily="2" charset="-122"/>
                  <a:cs typeface="Times New Roman" pitchFamily="18" charset="0"/>
                </a:rPr>
                <a:t>2~3</a:t>
              </a:r>
              <a:r>
                <a:rPr lang="zh-CN" altLang="en-US" sz="1100" dirty="0">
                  <a:latin typeface="华文细黑" panose="02010600040101010101" pitchFamily="2" charset="-122"/>
                  <a:ea typeface="华文细黑" panose="02010600040101010101" pitchFamily="2" charset="-122"/>
                  <a:cs typeface="Times New Roman" pitchFamily="18" charset="0"/>
                </a:rPr>
                <a:t>倍</a:t>
              </a:r>
              <a:r>
                <a:rPr lang="en-US" altLang="zh-CN" sz="1100" dirty="0" smtClean="0">
                  <a:latin typeface="华文细黑" panose="02010600040101010101" pitchFamily="2" charset="-122"/>
                  <a:ea typeface="华文细黑" panose="02010600040101010101" pitchFamily="2" charset="-122"/>
                  <a:cs typeface="Times New Roman" pitchFamily="18" charset="0"/>
                </a:rPr>
                <a:t>.</a:t>
              </a:r>
              <a:endParaRPr lang="en-US" altLang="zh-CN" sz="1100" dirty="0">
                <a:latin typeface="华文细黑" panose="02010600040101010101" pitchFamily="2" charset="-122"/>
                <a:ea typeface="华文细黑" panose="02010600040101010101" pitchFamily="2" charset="-122"/>
                <a:cs typeface="Times New Roman" pitchFamily="18" charset="0"/>
              </a:endParaRPr>
            </a:p>
          </p:txBody>
        </p:sp>
      </p:grpSp>
      <p:sp>
        <p:nvSpPr>
          <p:cNvPr id="3" name="任意多边形 2"/>
          <p:cNvSpPr/>
          <p:nvPr/>
        </p:nvSpPr>
        <p:spPr>
          <a:xfrm>
            <a:off x="7724775" y="1009650"/>
            <a:ext cx="1504950" cy="238125"/>
          </a:xfrm>
          <a:custGeom>
            <a:avLst/>
            <a:gdLst>
              <a:gd name="connsiteX0" fmla="*/ 0 w 1504950"/>
              <a:gd name="connsiteY0" fmla="*/ 238125 h 238125"/>
              <a:gd name="connsiteX1" fmla="*/ 857250 w 1504950"/>
              <a:gd name="connsiteY1" fmla="*/ 161925 h 238125"/>
              <a:gd name="connsiteX2" fmla="*/ 1504950 w 1504950"/>
              <a:gd name="connsiteY2" fmla="*/ 0 h 238125"/>
            </a:gdLst>
            <a:ahLst/>
            <a:cxnLst>
              <a:cxn ang="0">
                <a:pos x="connsiteX0" y="connsiteY0"/>
              </a:cxn>
              <a:cxn ang="0">
                <a:pos x="connsiteX1" y="connsiteY1"/>
              </a:cxn>
              <a:cxn ang="0">
                <a:pos x="connsiteX2" y="connsiteY2"/>
              </a:cxn>
            </a:cxnLst>
            <a:rect l="l" t="t" r="r" b="b"/>
            <a:pathLst>
              <a:path w="1504950" h="238125">
                <a:moveTo>
                  <a:pt x="0" y="238125"/>
                </a:moveTo>
                <a:cubicBezTo>
                  <a:pt x="303212" y="219868"/>
                  <a:pt x="606425" y="201612"/>
                  <a:pt x="857250" y="161925"/>
                </a:cubicBezTo>
                <a:cubicBezTo>
                  <a:pt x="1108075" y="122238"/>
                  <a:pt x="1306512" y="61119"/>
                  <a:pt x="1504950" y="0"/>
                </a:cubicBezTo>
              </a:path>
            </a:pathLst>
          </a:custGeom>
          <a:noFill/>
          <a:ln w="9525" cap="flat" cmpd="sng" algn="ctr">
            <a:solidFill>
              <a:srgbClr val="009900"/>
            </a:solidFill>
            <a:prstDash val="solid"/>
            <a:headEnd type="none" w="med" len="med"/>
            <a:tailEnd type="triangle" w="med" len="med"/>
          </a:ln>
          <a:effectLst/>
        </p:spPr>
        <p:txBody>
          <a:bodyPr rtlCol="0" anchor="ctr"/>
          <a:lstStyle/>
          <a:p>
            <a:pPr algn="ctr"/>
            <a:endParaRPr lang="zh-CN" altLang="en-US"/>
          </a:p>
        </p:txBody>
      </p:sp>
      <p:sp>
        <p:nvSpPr>
          <p:cNvPr id="75" name="文本框 74"/>
          <p:cNvSpPr txBox="1"/>
          <p:nvPr/>
        </p:nvSpPr>
        <p:spPr>
          <a:xfrm>
            <a:off x="7641331" y="947182"/>
            <a:ext cx="1430200" cy="246221"/>
          </a:xfrm>
          <a:prstGeom prst="rect">
            <a:avLst/>
          </a:prstGeom>
          <a:noFill/>
        </p:spPr>
        <p:txBody>
          <a:bodyPr wrap="none" rtlCol="0">
            <a:spAutoFit/>
          </a:bodyPr>
          <a:lstStyle/>
          <a:p>
            <a:pPr>
              <a:buNone/>
            </a:pPr>
            <a:r>
              <a:rPr lang="zh-CN" altLang="en-US" sz="1000" b="1" dirty="0">
                <a:solidFill>
                  <a:srgbClr val="C00000"/>
                </a:solidFill>
                <a:latin typeface="华文细黑" panose="02010600040101010101" pitchFamily="2" charset="-122"/>
                <a:ea typeface="华文细黑" panose="02010600040101010101" pitchFamily="2" charset="-122"/>
              </a:rPr>
              <a:t>丢</a:t>
            </a:r>
            <a:r>
              <a:rPr lang="zh-CN" altLang="en-US" sz="1000" b="1" dirty="0" smtClean="0">
                <a:solidFill>
                  <a:srgbClr val="C00000"/>
                </a:solidFill>
                <a:latin typeface="华文细黑" panose="02010600040101010101" pitchFamily="2" charset="-122"/>
                <a:ea typeface="华文细黑" panose="02010600040101010101" pitchFamily="2" charset="-122"/>
              </a:rPr>
              <a:t>包导致</a:t>
            </a:r>
            <a:r>
              <a:rPr lang="en-US" altLang="zh-CN" sz="1000" b="1" dirty="0" smtClean="0">
                <a:solidFill>
                  <a:srgbClr val="C00000"/>
                </a:solidFill>
                <a:latin typeface="华文细黑" panose="02010600040101010101" pitchFamily="2" charset="-122"/>
                <a:ea typeface="华文细黑" panose="02010600040101010101" pitchFamily="2" charset="-122"/>
              </a:rPr>
              <a:t>JCT</a:t>
            </a:r>
            <a:r>
              <a:rPr lang="zh-CN" altLang="en-US" sz="1000" b="1" dirty="0" smtClean="0">
                <a:solidFill>
                  <a:srgbClr val="C00000"/>
                </a:solidFill>
                <a:latin typeface="华文细黑" panose="02010600040101010101" pitchFamily="2" charset="-122"/>
                <a:ea typeface="华文细黑" panose="02010600040101010101" pitchFamily="2" charset="-122"/>
              </a:rPr>
              <a:t>上升</a:t>
            </a:r>
            <a:r>
              <a:rPr lang="en-US" altLang="zh-CN" sz="1000" b="1" dirty="0" smtClean="0">
                <a:solidFill>
                  <a:srgbClr val="C00000"/>
                </a:solidFill>
                <a:latin typeface="华文细黑" panose="02010600040101010101" pitchFamily="2" charset="-122"/>
                <a:ea typeface="华文细黑" panose="02010600040101010101" pitchFamily="2" charset="-122"/>
              </a:rPr>
              <a:t>33%</a:t>
            </a:r>
            <a:endParaRPr lang="zh-CN" altLang="en-US" sz="1000" b="1" dirty="0">
              <a:solidFill>
                <a:srgbClr val="C00000"/>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1174869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2180" y="0"/>
            <a:ext cx="10975975" cy="828675"/>
          </a:xfrm>
        </p:spPr>
        <p:txBody>
          <a:bodyPr/>
          <a:lstStyle/>
          <a:p>
            <a:r>
              <a:rPr lang="zh-CN" altLang="en-US" b="1" dirty="0" smtClean="0"/>
              <a:t>无损网络关键技术</a:t>
            </a:r>
            <a:endParaRPr lang="zh-CN" altLang="en-US" b="1" dirty="0"/>
          </a:p>
        </p:txBody>
      </p:sp>
      <p:cxnSp>
        <p:nvCxnSpPr>
          <p:cNvPr id="4" name="直接连接符 3"/>
          <p:cNvCxnSpPr/>
          <p:nvPr/>
        </p:nvCxnSpPr>
        <p:spPr bwMode="auto">
          <a:xfrm>
            <a:off x="69519" y="3539149"/>
            <a:ext cx="12022372" cy="0"/>
          </a:xfrm>
          <a:prstGeom prst="line">
            <a:avLst/>
          </a:prstGeom>
          <a:noFill/>
          <a:ln w="12700" cap="flat" cmpd="sng" algn="ctr">
            <a:solidFill>
              <a:schemeClr val="tx1"/>
            </a:solidFill>
            <a:prstDash val="dash"/>
            <a:round/>
            <a:headEnd type="none" w="med" len="med"/>
            <a:tailEnd type="none" w="med" len="med"/>
          </a:ln>
          <a:effectLst/>
        </p:spPr>
      </p:cxnSp>
      <p:sp>
        <p:nvSpPr>
          <p:cNvPr id="7" name="文本框 6"/>
          <p:cNvSpPr txBox="1"/>
          <p:nvPr/>
        </p:nvSpPr>
        <p:spPr>
          <a:xfrm>
            <a:off x="791844" y="3228635"/>
            <a:ext cx="3345788" cy="307777"/>
          </a:xfrm>
          <a:prstGeom prst="rect">
            <a:avLst/>
          </a:prstGeom>
          <a:noFill/>
        </p:spPr>
        <p:txBody>
          <a:bodyPr wrap="none" rtlCol="0">
            <a:spAutoFit/>
          </a:bodyPr>
          <a:lstStyle/>
          <a:p>
            <a:pPr marL="285750" indent="-285750">
              <a:buFont typeface="Wingdings" panose="05000000000000000000" pitchFamily="2" charset="2"/>
              <a:buChar char="l"/>
            </a:pPr>
            <a:r>
              <a:rPr lang="zh-CN" altLang="en-US" sz="1400" b="1" dirty="0" smtClean="0">
                <a:solidFill>
                  <a:schemeClr val="accent2"/>
                </a:solidFill>
                <a:latin typeface="华文细黑" panose="02010600040101010101" pitchFamily="2" charset="-122"/>
                <a:ea typeface="华文细黑" panose="02010600040101010101" pitchFamily="2" charset="-122"/>
              </a:rPr>
              <a:t>芯片内丢包问题，导致业务性能下降</a:t>
            </a:r>
            <a:endParaRPr lang="zh-CN" altLang="en-US" sz="1400" b="1" dirty="0">
              <a:solidFill>
                <a:schemeClr val="accent2"/>
              </a:solidFill>
              <a:latin typeface="华文细黑" panose="02010600040101010101" pitchFamily="2" charset="-122"/>
              <a:ea typeface="华文细黑" panose="02010600040101010101" pitchFamily="2" charset="-122"/>
            </a:endParaRPr>
          </a:p>
        </p:txBody>
      </p:sp>
      <p:grpSp>
        <p:nvGrpSpPr>
          <p:cNvPr id="8" name="组合 7"/>
          <p:cNvGrpSpPr/>
          <p:nvPr/>
        </p:nvGrpSpPr>
        <p:grpSpPr>
          <a:xfrm>
            <a:off x="2571310" y="900001"/>
            <a:ext cx="3222468" cy="2391296"/>
            <a:chOff x="228993" y="1397023"/>
            <a:chExt cx="3022020" cy="2391296"/>
          </a:xfrm>
        </p:grpSpPr>
        <p:pic>
          <p:nvPicPr>
            <p:cNvPr id="12" name="图片 87"/>
            <p:cNvPicPr>
              <a:picLocks noChangeAspect="1"/>
            </p:cNvPicPr>
            <p:nvPr/>
          </p:nvPicPr>
          <p:blipFill>
            <a:blip r:embed="rId3" cstate="print"/>
            <a:stretch>
              <a:fillRect/>
            </a:stretch>
          </p:blipFill>
          <p:spPr>
            <a:xfrm>
              <a:off x="228993" y="1772601"/>
              <a:ext cx="2825032" cy="2015718"/>
            </a:xfrm>
            <a:prstGeom prst="rect">
              <a:avLst/>
            </a:prstGeom>
          </p:spPr>
        </p:pic>
        <p:grpSp>
          <p:nvGrpSpPr>
            <p:cNvPr id="13" name="组合 12"/>
            <p:cNvGrpSpPr/>
            <p:nvPr/>
          </p:nvGrpSpPr>
          <p:grpSpPr>
            <a:xfrm>
              <a:off x="1729097" y="1397023"/>
              <a:ext cx="1521916" cy="1033954"/>
              <a:chOff x="2008606" y="1230601"/>
              <a:chExt cx="1521916" cy="1033954"/>
            </a:xfrm>
          </p:grpSpPr>
          <p:sp>
            <p:nvSpPr>
              <p:cNvPr id="14" name="文本框 13"/>
              <p:cNvSpPr txBox="1"/>
              <p:nvPr/>
            </p:nvSpPr>
            <p:spPr>
              <a:xfrm>
                <a:off x="2008606" y="1248892"/>
                <a:ext cx="1520571" cy="1015663"/>
              </a:xfrm>
              <a:prstGeom prst="rect">
                <a:avLst/>
              </a:prstGeom>
              <a:noFill/>
            </p:spPr>
            <p:txBody>
              <a:bodyPr wrap="square" rtlCol="0">
                <a:spAutoFit/>
              </a:bodyPr>
              <a:lstStyle/>
              <a:p>
                <a:r>
                  <a:rPr lang="zh-CN" altLang="en-US" sz="1000" b="1" dirty="0" smtClean="0">
                    <a:latin typeface="华文细黑" panose="02010600040101010101" pitchFamily="2" charset="-122"/>
                    <a:ea typeface="华文细黑" panose="02010600040101010101" pitchFamily="2" charset="-122"/>
                  </a:rPr>
                  <a:t>芯片内丢包原因：</a:t>
                </a:r>
                <a:endParaRPr lang="en-US" altLang="zh-CN" sz="1000" b="1" dirty="0" smtClean="0">
                  <a:latin typeface="华文细黑" panose="02010600040101010101" pitchFamily="2" charset="-122"/>
                  <a:ea typeface="华文细黑" panose="02010600040101010101" pitchFamily="2" charset="-122"/>
                </a:endParaRPr>
              </a:p>
              <a:p>
                <a:r>
                  <a:rPr lang="zh-CN" altLang="en-US" sz="1000" dirty="0" smtClean="0">
                    <a:latin typeface="华文细黑" panose="02010600040101010101" pitchFamily="2" charset="-122"/>
                    <a:ea typeface="华文细黑" panose="02010600040101010101" pitchFamily="2" charset="-122"/>
                  </a:rPr>
                  <a:t>交换</a:t>
                </a:r>
                <a:r>
                  <a:rPr lang="zh-CN" altLang="en-US" sz="1000" dirty="0">
                    <a:latin typeface="华文细黑" panose="02010600040101010101" pitchFamily="2" charset="-122"/>
                    <a:ea typeface="华文细黑" panose="02010600040101010101" pitchFamily="2" charset="-122"/>
                  </a:rPr>
                  <a:t>芯片入方向的流量控制</a:t>
                </a:r>
                <a:r>
                  <a:rPr lang="en-US" altLang="zh-CN" sz="1000" dirty="0" smtClean="0">
                    <a:latin typeface="华文细黑" panose="02010600040101010101" pitchFamily="2" charset="-122"/>
                    <a:ea typeface="华文细黑" panose="02010600040101010101" pitchFamily="2" charset="-122"/>
                  </a:rPr>
                  <a:t>PFC</a:t>
                </a:r>
                <a:r>
                  <a:rPr lang="zh-CN" altLang="en-US" sz="1000" baseline="30000" dirty="0" smtClean="0">
                    <a:latin typeface="华文细黑" panose="02010600040101010101" pitchFamily="2" charset="-122"/>
                    <a:ea typeface="华文细黑" panose="02010600040101010101" pitchFamily="2" charset="-122"/>
                  </a:rPr>
                  <a:t>*</a:t>
                </a:r>
                <a:r>
                  <a:rPr lang="en-US" altLang="zh-CN" sz="1000" baseline="30000" dirty="0" smtClean="0">
                    <a:latin typeface="华文细黑" panose="02010600040101010101" pitchFamily="2" charset="-122"/>
                    <a:ea typeface="华文细黑" panose="02010600040101010101" pitchFamily="2" charset="-122"/>
                  </a:rPr>
                  <a:t>1</a:t>
                </a:r>
                <a:r>
                  <a:rPr lang="zh-CN" altLang="en-US" sz="1000" dirty="0" smtClean="0">
                    <a:latin typeface="华文细黑" panose="02010600040101010101" pitchFamily="2" charset="-122"/>
                    <a:ea typeface="华文细黑" panose="02010600040101010101" pitchFamily="2" charset="-122"/>
                  </a:rPr>
                  <a:t>与</a:t>
                </a:r>
                <a:r>
                  <a:rPr lang="zh-CN" altLang="en-US" sz="1000" dirty="0">
                    <a:latin typeface="华文细黑" panose="02010600040101010101" pitchFamily="2" charset="-122"/>
                    <a:ea typeface="华文细黑" panose="02010600040101010101" pitchFamily="2" charset="-122"/>
                  </a:rPr>
                  <a:t>出方向的队列不能联动，导致出队列溢出也不能够触发入方向的</a:t>
                </a:r>
                <a:r>
                  <a:rPr lang="en-US" altLang="zh-CN" sz="1000" dirty="0">
                    <a:latin typeface="华文细黑" panose="02010600040101010101" pitchFamily="2" charset="-122"/>
                    <a:ea typeface="华文细黑" panose="02010600040101010101" pitchFamily="2" charset="-122"/>
                  </a:rPr>
                  <a:t>PFC</a:t>
                </a:r>
                <a:r>
                  <a:rPr lang="zh-CN" altLang="en-US" sz="1000" dirty="0">
                    <a:latin typeface="华文细黑" panose="02010600040101010101" pitchFamily="2" charset="-122"/>
                    <a:ea typeface="华文细黑" panose="02010600040101010101" pitchFamily="2" charset="-122"/>
                  </a:rPr>
                  <a:t>。</a:t>
                </a:r>
              </a:p>
            </p:txBody>
          </p:sp>
          <p:sp>
            <p:nvSpPr>
              <p:cNvPr id="15" name="矩形 14"/>
              <p:cNvSpPr/>
              <p:nvPr/>
            </p:nvSpPr>
            <p:spPr bwMode="auto">
              <a:xfrm>
                <a:off x="2009469" y="1230601"/>
                <a:ext cx="1521053" cy="1001078"/>
              </a:xfrm>
              <a:prstGeom prst="rect">
                <a:avLst/>
              </a:prstGeom>
              <a:noFill/>
              <a:ln w="9525" cap="flat" cmpd="sng" algn="ctr">
                <a:solidFill>
                  <a:schemeClr val="tx1">
                    <a:lumMod val="65000"/>
                    <a:lumOff val="3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500" b="0" i="0" u="none" strike="noStrike" cap="none" normalizeH="0" baseline="0" smtClean="0">
                  <a:ln>
                    <a:noFill/>
                  </a:ln>
                  <a:solidFill>
                    <a:schemeClr val="tx1"/>
                  </a:solidFill>
                  <a:effectLst/>
                  <a:latin typeface="FrutigerNext LT BlackCn" pitchFamily="34" charset="0"/>
                  <a:ea typeface="ＭＳ Ｐゴシック" pitchFamily="34" charset="-128"/>
                </a:endParaRPr>
              </a:p>
            </p:txBody>
          </p:sp>
        </p:grpSp>
      </p:grpSp>
      <p:grpSp>
        <p:nvGrpSpPr>
          <p:cNvPr id="25" name="组合 24"/>
          <p:cNvGrpSpPr/>
          <p:nvPr/>
        </p:nvGrpSpPr>
        <p:grpSpPr>
          <a:xfrm>
            <a:off x="232610" y="865571"/>
            <a:ext cx="2270664" cy="2303177"/>
            <a:chOff x="135729" y="853613"/>
            <a:chExt cx="2270664" cy="2303177"/>
          </a:xfrm>
        </p:grpSpPr>
        <p:pic>
          <p:nvPicPr>
            <p:cNvPr id="6" name="图片 19"/>
            <p:cNvPicPr/>
            <p:nvPr/>
          </p:nvPicPr>
          <p:blipFill>
            <a:blip r:embed="rId4" cstate="print"/>
            <a:srcRect/>
            <a:stretch>
              <a:fillRect/>
            </a:stretch>
          </p:blipFill>
          <p:spPr bwMode="auto">
            <a:xfrm>
              <a:off x="136176" y="853613"/>
              <a:ext cx="2270217" cy="1090932"/>
            </a:xfrm>
            <a:prstGeom prst="rect">
              <a:avLst/>
            </a:prstGeom>
            <a:noFill/>
            <a:ln w="9525">
              <a:noFill/>
              <a:miter lim="800000"/>
              <a:headEnd/>
              <a:tailEnd/>
            </a:ln>
          </p:spPr>
        </p:pic>
        <p:grpSp>
          <p:nvGrpSpPr>
            <p:cNvPr id="9" name="组合 2"/>
            <p:cNvGrpSpPr/>
            <p:nvPr/>
          </p:nvGrpSpPr>
          <p:grpSpPr>
            <a:xfrm>
              <a:off x="135729" y="1997510"/>
              <a:ext cx="2270664" cy="1159280"/>
              <a:chOff x="5891961" y="3679903"/>
              <a:chExt cx="5980270" cy="2948644"/>
            </a:xfrm>
          </p:grpSpPr>
          <p:pic>
            <p:nvPicPr>
              <p:cNvPr id="10" name="图片 16"/>
              <p:cNvPicPr>
                <a:picLocks noChangeAspect="1"/>
              </p:cNvPicPr>
              <p:nvPr/>
            </p:nvPicPr>
            <p:blipFill rotWithShape="1">
              <a:blip r:embed="rId5" cstate="print"/>
              <a:srcRect l="4270" t="55085" r="4633" b="-1"/>
              <a:stretch/>
            </p:blipFill>
            <p:spPr>
              <a:xfrm>
                <a:off x="5891961" y="3679903"/>
                <a:ext cx="5980270" cy="2948644"/>
              </a:xfrm>
              <a:prstGeom prst="rect">
                <a:avLst/>
              </a:prstGeom>
            </p:spPr>
          </p:pic>
          <p:sp>
            <p:nvSpPr>
              <p:cNvPr id="11" name="矩形 17"/>
              <p:cNvSpPr/>
              <p:nvPr/>
            </p:nvSpPr>
            <p:spPr bwMode="auto">
              <a:xfrm>
                <a:off x="6383456" y="6261343"/>
                <a:ext cx="2473043" cy="140359"/>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grpSp>
      </p:grpSp>
      <p:grpSp>
        <p:nvGrpSpPr>
          <p:cNvPr id="20" name="组合 19"/>
          <p:cNvGrpSpPr/>
          <p:nvPr/>
        </p:nvGrpSpPr>
        <p:grpSpPr>
          <a:xfrm>
            <a:off x="6039573" y="881093"/>
            <a:ext cx="2199017" cy="2077251"/>
            <a:chOff x="5578165" y="858185"/>
            <a:chExt cx="2822619" cy="2077251"/>
          </a:xfrm>
        </p:grpSpPr>
        <p:pic>
          <p:nvPicPr>
            <p:cNvPr id="16" name="图片 15"/>
            <p:cNvPicPr>
              <a:picLocks noChangeAspect="1"/>
            </p:cNvPicPr>
            <p:nvPr/>
          </p:nvPicPr>
          <p:blipFill>
            <a:blip r:embed="rId6" cstate="print"/>
            <a:stretch>
              <a:fillRect/>
            </a:stretch>
          </p:blipFill>
          <p:spPr>
            <a:xfrm>
              <a:off x="5578165" y="1000125"/>
              <a:ext cx="2702528" cy="1935311"/>
            </a:xfrm>
            <a:prstGeom prst="rect">
              <a:avLst/>
            </a:prstGeom>
          </p:spPr>
        </p:pic>
        <p:sp>
          <p:nvSpPr>
            <p:cNvPr id="18" name="文本框 17"/>
            <p:cNvSpPr txBox="1"/>
            <p:nvPr/>
          </p:nvSpPr>
          <p:spPr>
            <a:xfrm>
              <a:off x="5616696" y="858185"/>
              <a:ext cx="2784088" cy="261610"/>
            </a:xfrm>
            <a:prstGeom prst="rect">
              <a:avLst/>
            </a:prstGeom>
            <a:noFill/>
          </p:spPr>
          <p:txBody>
            <a:bodyPr wrap="square" rtlCol="0">
              <a:spAutoFit/>
            </a:bodyPr>
            <a:lstStyle/>
            <a:p>
              <a:pPr>
                <a:buNone/>
              </a:pPr>
              <a:r>
                <a:rPr lang="en-US" altLang="zh-CN" sz="1100" b="0" dirty="0" err="1" smtClean="0">
                  <a:latin typeface="+mn-ea"/>
                  <a:ea typeface="+mn-ea"/>
                </a:rPr>
                <a:t>Infinband</a:t>
              </a:r>
              <a:r>
                <a:rPr lang="en-US" altLang="zh-CN" sz="1100" b="0" dirty="0" smtClean="0">
                  <a:latin typeface="+mn-ea"/>
                  <a:ea typeface="+mn-ea"/>
                </a:rPr>
                <a:t> </a:t>
              </a:r>
              <a:r>
                <a:rPr lang="en-US" altLang="zh-CN" sz="1100" dirty="0" smtClean="0">
                  <a:latin typeface="+mn-ea"/>
                  <a:ea typeface="+mn-ea"/>
                </a:rPr>
                <a:t>(</a:t>
              </a:r>
              <a:r>
                <a:rPr lang="en-US" altLang="zh-CN" sz="1100" dirty="0" err="1" smtClean="0">
                  <a:latin typeface="+mn-ea"/>
                  <a:ea typeface="+mn-ea"/>
                </a:rPr>
                <a:t>eg</a:t>
              </a:r>
              <a:r>
                <a:rPr lang="en-US" altLang="zh-CN" sz="1100" dirty="0" smtClean="0">
                  <a:latin typeface="+mn-ea"/>
                  <a:ea typeface="+mn-ea"/>
                </a:rPr>
                <a:t>. </a:t>
              </a:r>
              <a:r>
                <a:rPr lang="en-US" altLang="zh-CN" sz="1100" dirty="0" err="1" smtClean="0">
                  <a:latin typeface="+mn-ea"/>
                  <a:ea typeface="+mn-ea"/>
                </a:rPr>
                <a:t>Mellanox</a:t>
              </a:r>
              <a:r>
                <a:rPr lang="zh-CN" altLang="en-US" sz="1100" dirty="0" smtClean="0">
                  <a:latin typeface="+mn-ea"/>
                  <a:ea typeface="+mn-ea"/>
                </a:rPr>
                <a:t>芯片</a:t>
              </a:r>
              <a:r>
                <a:rPr lang="en-US" altLang="zh-CN" sz="1100" dirty="0" smtClean="0">
                  <a:latin typeface="+mn-ea"/>
                  <a:ea typeface="+mn-ea"/>
                </a:rPr>
                <a:t>)</a:t>
              </a:r>
              <a:endParaRPr lang="zh-CN" altLang="en-US" sz="1100" b="0" dirty="0">
                <a:latin typeface="+mn-ea"/>
                <a:ea typeface="+mn-ea"/>
              </a:endParaRPr>
            </a:p>
          </p:txBody>
        </p:sp>
      </p:grpSp>
      <p:grpSp>
        <p:nvGrpSpPr>
          <p:cNvPr id="21" name="组合 20"/>
          <p:cNvGrpSpPr/>
          <p:nvPr/>
        </p:nvGrpSpPr>
        <p:grpSpPr>
          <a:xfrm>
            <a:off x="9010650" y="860697"/>
            <a:ext cx="2092048" cy="2122767"/>
            <a:chOff x="8644328" y="792117"/>
            <a:chExt cx="2783827" cy="2139628"/>
          </a:xfrm>
        </p:grpSpPr>
        <p:pic>
          <p:nvPicPr>
            <p:cNvPr id="17" name="图片 16"/>
            <p:cNvPicPr>
              <a:picLocks noChangeAspect="1"/>
            </p:cNvPicPr>
            <p:nvPr/>
          </p:nvPicPr>
          <p:blipFill>
            <a:blip r:embed="rId7" cstate="print"/>
            <a:stretch>
              <a:fillRect/>
            </a:stretch>
          </p:blipFill>
          <p:spPr>
            <a:xfrm>
              <a:off x="8644328" y="1000125"/>
              <a:ext cx="2783827" cy="1931620"/>
            </a:xfrm>
            <a:prstGeom prst="rect">
              <a:avLst/>
            </a:prstGeom>
          </p:spPr>
        </p:pic>
        <p:sp>
          <p:nvSpPr>
            <p:cNvPr id="19" name="文本框 18"/>
            <p:cNvSpPr txBox="1"/>
            <p:nvPr/>
          </p:nvSpPr>
          <p:spPr>
            <a:xfrm>
              <a:off x="8920426" y="792117"/>
              <a:ext cx="2327005" cy="261610"/>
            </a:xfrm>
            <a:prstGeom prst="rect">
              <a:avLst/>
            </a:prstGeom>
            <a:noFill/>
          </p:spPr>
          <p:txBody>
            <a:bodyPr wrap="square" rtlCol="0">
              <a:spAutoFit/>
            </a:bodyPr>
            <a:lstStyle/>
            <a:p>
              <a:pPr>
                <a:buNone/>
              </a:pPr>
              <a:r>
                <a:rPr lang="en-US" altLang="zh-CN" sz="1100" b="0" dirty="0" smtClean="0">
                  <a:latin typeface="+mn-ea"/>
                  <a:ea typeface="+mn-ea"/>
                </a:rPr>
                <a:t>Ethernet</a:t>
              </a:r>
              <a:r>
                <a:rPr lang="en-US" altLang="zh-CN" sz="1100" dirty="0" smtClean="0">
                  <a:latin typeface="+mn-ea"/>
                  <a:ea typeface="+mn-ea"/>
                </a:rPr>
                <a:t>(</a:t>
              </a:r>
              <a:r>
                <a:rPr lang="en-US" altLang="zh-CN" sz="1100" dirty="0" err="1" smtClean="0">
                  <a:latin typeface="+mn-ea"/>
                  <a:ea typeface="+mn-ea"/>
                </a:rPr>
                <a:t>eg</a:t>
              </a:r>
              <a:r>
                <a:rPr lang="en-US" altLang="zh-CN" sz="1100" dirty="0" smtClean="0">
                  <a:latin typeface="+mn-ea"/>
                  <a:ea typeface="+mn-ea"/>
                </a:rPr>
                <a:t>. XGS</a:t>
              </a:r>
              <a:r>
                <a:rPr lang="zh-CN" altLang="en-US" sz="1100" dirty="0" smtClean="0">
                  <a:latin typeface="+mn-ea"/>
                  <a:ea typeface="+mn-ea"/>
                </a:rPr>
                <a:t>芯片</a:t>
              </a:r>
              <a:r>
                <a:rPr lang="en-US" altLang="zh-CN" sz="1100" dirty="0" smtClean="0">
                  <a:latin typeface="+mn-ea"/>
                  <a:ea typeface="+mn-ea"/>
                </a:rPr>
                <a:t>)</a:t>
              </a:r>
              <a:endParaRPr lang="zh-CN" altLang="en-US" sz="1100" b="0" dirty="0">
                <a:latin typeface="+mn-ea"/>
                <a:ea typeface="+mn-ea"/>
              </a:endParaRPr>
            </a:p>
          </p:txBody>
        </p:sp>
      </p:grpSp>
      <p:sp>
        <p:nvSpPr>
          <p:cNvPr id="22" name="文本框 21"/>
          <p:cNvSpPr txBox="1"/>
          <p:nvPr/>
        </p:nvSpPr>
        <p:spPr>
          <a:xfrm>
            <a:off x="7893494" y="1014537"/>
            <a:ext cx="1187646" cy="2246769"/>
          </a:xfrm>
          <a:prstGeom prst="rect">
            <a:avLst/>
          </a:prstGeom>
          <a:noFill/>
        </p:spPr>
        <p:txBody>
          <a:bodyPr wrap="square" rtlCol="0">
            <a:spAutoFit/>
          </a:bodyPr>
          <a:lstStyle/>
          <a:p>
            <a:pPr marL="171450" indent="-171450">
              <a:buFont typeface="Arial" panose="020B0604020202020204" pitchFamily="34" charset="0"/>
              <a:buChar char="•"/>
            </a:pPr>
            <a:r>
              <a:rPr lang="zh-CN" altLang="en-US" sz="1000" dirty="0">
                <a:latin typeface="华文细黑" panose="02010600040101010101" pitchFamily="2" charset="-122"/>
                <a:ea typeface="华文细黑" panose="02010600040101010101" pitchFamily="2" charset="-122"/>
                <a:cs typeface="Times New Roman" pitchFamily="18" charset="0"/>
              </a:rPr>
              <a:t>每个入端口的</a:t>
            </a:r>
            <a:r>
              <a:rPr lang="en-US" altLang="zh-CN" sz="1000" dirty="0">
                <a:latin typeface="华文细黑" panose="02010600040101010101" pitchFamily="2" charset="-122"/>
                <a:ea typeface="华文细黑" panose="02010600040101010101" pitchFamily="2" charset="-122"/>
                <a:cs typeface="Times New Roman" pitchFamily="18" charset="0"/>
              </a:rPr>
              <a:t>Queue</a:t>
            </a:r>
            <a:r>
              <a:rPr lang="zh-CN" altLang="en-US" sz="1000" dirty="0">
                <a:latin typeface="华文细黑" panose="02010600040101010101" pitchFamily="2" charset="-122"/>
                <a:ea typeface="华文细黑" panose="02010600040101010101" pitchFamily="2" charset="-122"/>
                <a:cs typeface="Times New Roman" pitchFamily="18" charset="0"/>
              </a:rPr>
              <a:t>可以得到公平的调度。即使在多打一的情况下，由于报文缓存在入端口的</a:t>
            </a:r>
            <a:r>
              <a:rPr lang="en-US" altLang="zh-CN" sz="1000" dirty="0">
                <a:latin typeface="华文细黑" panose="02010600040101010101" pitchFamily="2" charset="-122"/>
                <a:ea typeface="华文细黑" panose="02010600040101010101" pitchFamily="2" charset="-122"/>
                <a:cs typeface="Times New Roman" pitchFamily="18" charset="0"/>
              </a:rPr>
              <a:t>Queue</a:t>
            </a:r>
            <a:r>
              <a:rPr lang="zh-CN" altLang="en-US" sz="1000" dirty="0">
                <a:latin typeface="华文细黑" panose="02010600040101010101" pitchFamily="2" charset="-122"/>
                <a:ea typeface="华文细黑" panose="02010600040101010101" pitchFamily="2" charset="-122"/>
                <a:cs typeface="Times New Roman" pitchFamily="18" charset="0"/>
              </a:rPr>
              <a:t>中，每个入端口也可以得到公平的调度，从而使得不同入端口来的流的完成时间基本相同</a:t>
            </a:r>
            <a:r>
              <a:rPr lang="zh-CN" altLang="en-US" sz="1000" dirty="0" smtClean="0">
                <a:latin typeface="华文细黑" panose="02010600040101010101" pitchFamily="2" charset="-122"/>
                <a:ea typeface="华文细黑" panose="02010600040101010101" pitchFamily="2" charset="-122"/>
                <a:cs typeface="Times New Roman" pitchFamily="18" charset="0"/>
              </a:rPr>
              <a:t>。</a:t>
            </a:r>
            <a:endParaRPr lang="zh-CN" altLang="en-US" sz="1000" dirty="0">
              <a:latin typeface="华文细黑" panose="02010600040101010101" pitchFamily="2" charset="-122"/>
              <a:ea typeface="华文细黑" panose="02010600040101010101" pitchFamily="2" charset="-122"/>
              <a:cs typeface="Times New Roman" pitchFamily="18" charset="0"/>
            </a:endParaRPr>
          </a:p>
        </p:txBody>
      </p:sp>
      <p:sp>
        <p:nvSpPr>
          <p:cNvPr id="23" name="文本框 22"/>
          <p:cNvSpPr txBox="1"/>
          <p:nvPr/>
        </p:nvSpPr>
        <p:spPr>
          <a:xfrm>
            <a:off x="10935062" y="995740"/>
            <a:ext cx="1260114" cy="2554545"/>
          </a:xfrm>
          <a:prstGeom prst="rect">
            <a:avLst/>
          </a:prstGeom>
          <a:noFill/>
        </p:spPr>
        <p:txBody>
          <a:bodyPr wrap="square" rtlCol="0">
            <a:spAutoFit/>
          </a:bodyPr>
          <a:lstStyle/>
          <a:p>
            <a:pPr marL="171450" indent="-171450">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cs typeface="Times New Roman" pitchFamily="18" charset="0"/>
              </a:rPr>
              <a:t>在多达一的情况下，多个入端口报文可能涌向同一个出端口的</a:t>
            </a:r>
            <a:r>
              <a:rPr lang="en-US" altLang="zh-CN" sz="1000" dirty="0">
                <a:latin typeface="微软雅黑" panose="020B0503020204020204" pitchFamily="34" charset="-122"/>
                <a:ea typeface="微软雅黑" panose="020B0503020204020204" pitchFamily="34" charset="-122"/>
                <a:cs typeface="Times New Roman" pitchFamily="18" charset="0"/>
              </a:rPr>
              <a:t>Queue</a:t>
            </a:r>
            <a:r>
              <a:rPr lang="zh-CN" altLang="en-US" sz="1000" dirty="0">
                <a:latin typeface="微软雅黑" panose="020B0503020204020204" pitchFamily="34" charset="-122"/>
                <a:ea typeface="微软雅黑" panose="020B0503020204020204" pitchFamily="34" charset="-122"/>
                <a:cs typeface="Times New Roman" pitchFamily="18" charset="0"/>
              </a:rPr>
              <a:t>，造成</a:t>
            </a:r>
            <a:r>
              <a:rPr lang="en-US" altLang="zh-CN" sz="1000" dirty="0">
                <a:latin typeface="微软雅黑" panose="020B0503020204020204" pitchFamily="34" charset="-122"/>
                <a:ea typeface="微软雅黑" panose="020B0503020204020204" pitchFamily="34" charset="-122"/>
                <a:cs typeface="Times New Roman" pitchFamily="18" charset="0"/>
              </a:rPr>
              <a:t>Queue</a:t>
            </a:r>
            <a:r>
              <a:rPr lang="zh-CN" altLang="en-US" sz="1000" dirty="0">
                <a:latin typeface="微软雅黑" panose="020B0503020204020204" pitchFamily="34" charset="-122"/>
                <a:ea typeface="微软雅黑" panose="020B0503020204020204" pitchFamily="34" charset="-122"/>
                <a:cs typeface="Times New Roman" pitchFamily="18" charset="0"/>
              </a:rPr>
              <a:t>积压，出端口</a:t>
            </a:r>
            <a:r>
              <a:rPr lang="en-US" altLang="zh-CN" sz="1000" dirty="0">
                <a:latin typeface="微软雅黑" panose="020B0503020204020204" pitchFamily="34" charset="-122"/>
                <a:ea typeface="微软雅黑" panose="020B0503020204020204" pitchFamily="34" charset="-122"/>
                <a:cs typeface="Times New Roman" pitchFamily="18" charset="0"/>
              </a:rPr>
              <a:t>Queue</a:t>
            </a:r>
            <a:r>
              <a:rPr lang="zh-CN" altLang="en-US" sz="1000" dirty="0">
                <a:latin typeface="微软雅黑" panose="020B0503020204020204" pitchFamily="34" charset="-122"/>
                <a:ea typeface="微软雅黑" panose="020B0503020204020204" pitchFamily="34" charset="-122"/>
                <a:cs typeface="Times New Roman" pitchFamily="18" charset="0"/>
              </a:rPr>
              <a:t>中积压的不同入端口的报文数目可能是不同的，这样实际上每个入端口不能得到公平及时的调度，造成不同入端口来的流的完成时间不同</a:t>
            </a:r>
            <a:endParaRPr lang="zh-CN" altLang="en-US" sz="1000" b="0" dirty="0">
              <a:latin typeface="+mn-ea"/>
              <a:ea typeface="+mn-ea"/>
            </a:endParaRPr>
          </a:p>
        </p:txBody>
      </p:sp>
      <p:cxnSp>
        <p:nvCxnSpPr>
          <p:cNvPr id="24" name="直接连接符 23"/>
          <p:cNvCxnSpPr/>
          <p:nvPr/>
        </p:nvCxnSpPr>
        <p:spPr bwMode="auto">
          <a:xfrm flipH="1">
            <a:off x="5915025" y="598305"/>
            <a:ext cx="1867" cy="2973570"/>
          </a:xfrm>
          <a:prstGeom prst="line">
            <a:avLst/>
          </a:prstGeom>
          <a:noFill/>
          <a:ln w="9525" cap="flat" cmpd="sng" algn="ctr">
            <a:solidFill>
              <a:schemeClr val="tx1">
                <a:lumMod val="50000"/>
                <a:lumOff val="50000"/>
              </a:schemeClr>
            </a:solidFill>
            <a:prstDash val="dash"/>
            <a:round/>
            <a:headEnd type="none" w="med" len="med"/>
            <a:tailEnd type="none" w="med" len="med"/>
          </a:ln>
          <a:effectLst/>
        </p:spPr>
      </p:cxnSp>
      <p:sp>
        <p:nvSpPr>
          <p:cNvPr id="26" name="文本框 25"/>
          <p:cNvSpPr txBox="1"/>
          <p:nvPr/>
        </p:nvSpPr>
        <p:spPr>
          <a:xfrm>
            <a:off x="7252537" y="3222481"/>
            <a:ext cx="3488455" cy="307777"/>
          </a:xfrm>
          <a:prstGeom prst="rect">
            <a:avLst/>
          </a:prstGeom>
          <a:noFill/>
        </p:spPr>
        <p:txBody>
          <a:bodyPr wrap="none" rtlCol="0">
            <a:spAutoFit/>
          </a:bodyPr>
          <a:lstStyle/>
          <a:p>
            <a:pPr marL="285750" indent="-285750">
              <a:buFont typeface="Wingdings" panose="05000000000000000000" pitchFamily="2" charset="2"/>
              <a:buChar char="l"/>
            </a:pPr>
            <a:r>
              <a:rPr lang="zh-CN" altLang="en-US" sz="1400" b="1" dirty="0">
                <a:solidFill>
                  <a:schemeClr val="accent2"/>
                </a:solidFill>
                <a:latin typeface="华文细黑" panose="02010600040101010101" pitchFamily="2" charset="-122"/>
                <a:ea typeface="华文细黑" panose="02010600040101010101" pitchFamily="2" charset="-122"/>
              </a:rPr>
              <a:t>以太</a:t>
            </a:r>
            <a:r>
              <a:rPr lang="zh-CN" altLang="en-US" sz="1400" b="1" dirty="0" smtClean="0">
                <a:solidFill>
                  <a:schemeClr val="accent2"/>
                </a:solidFill>
                <a:latin typeface="华文细黑" panose="02010600040101010101" pitchFamily="2" charset="-122"/>
                <a:ea typeface="华文细黑" panose="02010600040101010101" pitchFamily="2" charset="-122"/>
              </a:rPr>
              <a:t>芯片不如</a:t>
            </a:r>
            <a:r>
              <a:rPr lang="en-US" altLang="zh-CN" sz="1400" b="1" dirty="0" smtClean="0">
                <a:solidFill>
                  <a:schemeClr val="accent2"/>
                </a:solidFill>
                <a:latin typeface="华文细黑" panose="02010600040101010101" pitchFamily="2" charset="-122"/>
                <a:ea typeface="华文细黑" panose="02010600040101010101" pitchFamily="2" charset="-122"/>
              </a:rPr>
              <a:t>IB</a:t>
            </a:r>
            <a:r>
              <a:rPr lang="zh-CN" altLang="en-US" sz="1400" b="1" dirty="0" smtClean="0">
                <a:solidFill>
                  <a:schemeClr val="accent2"/>
                </a:solidFill>
                <a:latin typeface="华文细黑" panose="02010600040101010101" pitchFamily="2" charset="-122"/>
                <a:ea typeface="华文细黑" panose="02010600040101010101" pitchFamily="2" charset="-122"/>
              </a:rPr>
              <a:t>芯片，尾部时延不可控</a:t>
            </a:r>
            <a:endParaRPr lang="zh-CN" altLang="en-US" sz="1400" b="1" dirty="0">
              <a:solidFill>
                <a:schemeClr val="accent2"/>
              </a:solidFill>
              <a:latin typeface="华文细黑" panose="02010600040101010101" pitchFamily="2" charset="-122"/>
              <a:ea typeface="华文细黑" panose="02010600040101010101" pitchFamily="2" charset="-122"/>
            </a:endParaRPr>
          </a:p>
        </p:txBody>
      </p:sp>
      <p:grpSp>
        <p:nvGrpSpPr>
          <p:cNvPr id="60" name="组合 59"/>
          <p:cNvGrpSpPr/>
          <p:nvPr/>
        </p:nvGrpSpPr>
        <p:grpSpPr>
          <a:xfrm>
            <a:off x="592113" y="4063523"/>
            <a:ext cx="4884762" cy="1706538"/>
            <a:chOff x="795365" y="3952597"/>
            <a:chExt cx="4924936" cy="1880485"/>
          </a:xfrm>
        </p:grpSpPr>
        <p:sp>
          <p:nvSpPr>
            <p:cNvPr id="28" name="矩形 27"/>
            <p:cNvSpPr/>
            <p:nvPr/>
          </p:nvSpPr>
          <p:spPr bwMode="auto">
            <a:xfrm>
              <a:off x="1243860" y="4119955"/>
              <a:ext cx="4009172" cy="1713127"/>
            </a:xfrm>
            <a:prstGeom prst="rect">
              <a:avLst/>
            </a:prstGeom>
            <a:noFill/>
            <a:ln w="21590">
              <a:solidFill>
                <a:schemeClr val="bg1">
                  <a:lumMod val="75000"/>
                </a:schemeClr>
              </a:solidFill>
              <a:prstDash val="soli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微软雅黑" panose="020B0503020204020204" pitchFamily="34" charset="-122"/>
                <a:ea typeface="微软雅黑" panose="020B0503020204020204" pitchFamily="34" charset="-122"/>
              </a:endParaRPr>
            </a:p>
          </p:txBody>
        </p:sp>
        <p:sp>
          <p:nvSpPr>
            <p:cNvPr id="29" name="矩形 38"/>
            <p:cNvSpPr>
              <a:spLocks noChangeArrowheads="1"/>
            </p:cNvSpPr>
            <p:nvPr/>
          </p:nvSpPr>
          <p:spPr bwMode="auto">
            <a:xfrm>
              <a:off x="1355223" y="4835003"/>
              <a:ext cx="1134121" cy="404060"/>
            </a:xfrm>
            <a:prstGeom prst="rect">
              <a:avLst/>
            </a:prstGeom>
            <a:solidFill>
              <a:schemeClr val="tx1">
                <a:lumMod val="65000"/>
                <a:lumOff val="35000"/>
              </a:schemeClr>
            </a:solidFill>
            <a:ln w="15875" algn="ctr">
              <a:noFill/>
              <a:round/>
              <a:headEnd/>
              <a:tailEnd/>
            </a:ln>
          </p:spPr>
          <p:txBody>
            <a:bodyPr lIns="54000" tIns="10800" rIns="54000" bIns="10800" anchor="ctr"/>
            <a:lstStyle/>
            <a:p>
              <a:pPr algn="ctr" eaLnBrk="0" hangingPunct="0">
                <a:buClr>
                  <a:srgbClr val="CC9900"/>
                </a:buClr>
                <a:buFont typeface="Wingdings" pitchFamily="2" charset="2"/>
                <a:buNone/>
              </a:pPr>
              <a:r>
                <a:rPr lang="en-US" altLang="zh-CN" sz="1000" b="1" dirty="0" smtClean="0">
                  <a:solidFill>
                    <a:srgbClr val="FFFFFF"/>
                  </a:solidFill>
                  <a:latin typeface="华文细黑" panose="02010600040101010101" pitchFamily="2" charset="-122"/>
                  <a:ea typeface="华文细黑" panose="02010600040101010101" pitchFamily="2" charset="-122"/>
                </a:rPr>
                <a:t>Ingress port#2</a:t>
              </a:r>
              <a:endParaRPr lang="en-GB" altLang="zh-CN" sz="1000" b="1" dirty="0" smtClean="0">
                <a:solidFill>
                  <a:srgbClr val="FFFFFF"/>
                </a:solidFill>
                <a:latin typeface="华文细黑" panose="02010600040101010101" pitchFamily="2" charset="-122"/>
                <a:ea typeface="华文细黑" panose="02010600040101010101" pitchFamily="2" charset="-122"/>
              </a:endParaRPr>
            </a:p>
          </p:txBody>
        </p:sp>
        <p:sp>
          <p:nvSpPr>
            <p:cNvPr id="30" name="矩形 29"/>
            <p:cNvSpPr>
              <a:spLocks noChangeArrowheads="1"/>
            </p:cNvSpPr>
            <p:nvPr/>
          </p:nvSpPr>
          <p:spPr bwMode="auto">
            <a:xfrm>
              <a:off x="4002893" y="4767274"/>
              <a:ext cx="1134121" cy="404060"/>
            </a:xfrm>
            <a:prstGeom prst="rect">
              <a:avLst/>
            </a:prstGeom>
            <a:solidFill>
              <a:schemeClr val="tx1">
                <a:lumMod val="65000"/>
                <a:lumOff val="35000"/>
              </a:schemeClr>
            </a:solidFill>
            <a:ln w="15875" algn="ctr">
              <a:noFill/>
              <a:round/>
              <a:headEnd/>
              <a:tailEnd/>
            </a:ln>
          </p:spPr>
          <p:txBody>
            <a:bodyPr lIns="54000" tIns="10800" rIns="54000" bIns="10800" anchor="ctr"/>
            <a:lstStyle/>
            <a:p>
              <a:pPr algn="ctr" eaLnBrk="0" hangingPunct="0">
                <a:buClr>
                  <a:srgbClr val="CC9900"/>
                </a:buClr>
                <a:buFont typeface="Wingdings" pitchFamily="2" charset="2"/>
                <a:buNone/>
              </a:pPr>
              <a:r>
                <a:rPr lang="en-US" altLang="zh-CN" sz="1000" b="1" dirty="0" smtClean="0">
                  <a:solidFill>
                    <a:srgbClr val="FFFFFF"/>
                  </a:solidFill>
                  <a:latin typeface="微软雅黑" panose="020B0503020204020204" pitchFamily="34" charset="-122"/>
                  <a:ea typeface="微软雅黑" panose="020B0503020204020204" pitchFamily="34" charset="-122"/>
                </a:rPr>
                <a:t>Egress port#1</a:t>
              </a:r>
              <a:endParaRPr lang="en-GB" altLang="zh-CN" sz="1000" b="1" dirty="0" smtClean="0">
                <a:solidFill>
                  <a:srgbClr val="FFFFFF"/>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bwMode="auto">
            <a:xfrm>
              <a:off x="5162952" y="4953533"/>
              <a:ext cx="557349" cy="0"/>
            </a:xfrm>
            <a:prstGeom prst="line">
              <a:avLst/>
            </a:prstGeom>
            <a:noFill/>
            <a:ln w="25400">
              <a:solidFill>
                <a:schemeClr val="tx1"/>
              </a:solidFill>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矩形 38"/>
            <p:cNvSpPr>
              <a:spLocks noChangeArrowheads="1"/>
            </p:cNvSpPr>
            <p:nvPr/>
          </p:nvSpPr>
          <p:spPr bwMode="auto">
            <a:xfrm>
              <a:off x="1359578" y="5379293"/>
              <a:ext cx="1134121" cy="404060"/>
            </a:xfrm>
            <a:prstGeom prst="rect">
              <a:avLst/>
            </a:prstGeom>
            <a:solidFill>
              <a:schemeClr val="tx1">
                <a:lumMod val="65000"/>
                <a:lumOff val="35000"/>
              </a:schemeClr>
            </a:solidFill>
            <a:ln w="15875" algn="ctr">
              <a:noFill/>
              <a:round/>
              <a:headEnd/>
              <a:tailEnd/>
            </a:ln>
          </p:spPr>
          <p:txBody>
            <a:bodyPr lIns="54000" tIns="10800" rIns="54000" bIns="10800" anchor="ctr"/>
            <a:lstStyle/>
            <a:p>
              <a:pPr algn="ctr" eaLnBrk="0" hangingPunct="0">
                <a:buClr>
                  <a:srgbClr val="CC9900"/>
                </a:buClr>
                <a:buFont typeface="Wingdings" pitchFamily="2" charset="2"/>
                <a:buNone/>
              </a:pPr>
              <a:r>
                <a:rPr lang="en-US" altLang="zh-CN" sz="1000" b="1" dirty="0" smtClean="0">
                  <a:solidFill>
                    <a:srgbClr val="FFFFFF"/>
                  </a:solidFill>
                  <a:latin typeface="华文细黑" panose="02010600040101010101" pitchFamily="2" charset="-122"/>
                  <a:ea typeface="华文细黑" panose="02010600040101010101" pitchFamily="2" charset="-122"/>
                </a:rPr>
                <a:t>Ingress port#3</a:t>
              </a:r>
              <a:endParaRPr lang="en-GB" altLang="zh-CN" sz="1000" b="1" dirty="0" smtClean="0">
                <a:solidFill>
                  <a:srgbClr val="FFFFFF"/>
                </a:solidFill>
                <a:latin typeface="华文细黑" panose="02010600040101010101" pitchFamily="2" charset="-122"/>
                <a:ea typeface="华文细黑" panose="02010600040101010101" pitchFamily="2" charset="-122"/>
              </a:endParaRPr>
            </a:p>
          </p:txBody>
        </p:sp>
        <p:cxnSp>
          <p:nvCxnSpPr>
            <p:cNvPr id="33" name="直接连接符 32"/>
            <p:cNvCxnSpPr/>
            <p:nvPr/>
          </p:nvCxnSpPr>
          <p:spPr bwMode="auto">
            <a:xfrm flipH="1">
              <a:off x="5176020" y="4870833"/>
              <a:ext cx="478972" cy="0"/>
            </a:xfrm>
            <a:prstGeom prst="line">
              <a:avLst/>
            </a:prstGeom>
            <a:noFill/>
            <a:ln w="25400">
              <a:solidFill>
                <a:srgbClr val="C00000"/>
              </a:solidFill>
              <a:prstDash val="solid"/>
              <a:headEnd type="triangle"/>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接连接符 33"/>
            <p:cNvCxnSpPr/>
            <p:nvPr/>
          </p:nvCxnSpPr>
          <p:spPr bwMode="auto">
            <a:xfrm>
              <a:off x="795365" y="5025653"/>
              <a:ext cx="557349" cy="0"/>
            </a:xfrm>
            <a:prstGeom prst="line">
              <a:avLst/>
            </a:prstGeom>
            <a:noFill/>
            <a:ln w="25400">
              <a:solidFill>
                <a:schemeClr val="tx1"/>
              </a:solidFill>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直接连接符 34"/>
            <p:cNvCxnSpPr/>
            <p:nvPr/>
          </p:nvCxnSpPr>
          <p:spPr bwMode="auto">
            <a:xfrm flipH="1">
              <a:off x="860686" y="4951626"/>
              <a:ext cx="478972" cy="0"/>
            </a:xfrm>
            <a:prstGeom prst="line">
              <a:avLst/>
            </a:prstGeom>
            <a:noFill/>
            <a:ln w="25400">
              <a:solidFill>
                <a:srgbClr val="C00000"/>
              </a:solidFill>
              <a:prstDash val="solid"/>
              <a:headEnd type="triangle"/>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矩形 38"/>
            <p:cNvSpPr>
              <a:spLocks noChangeArrowheads="1"/>
            </p:cNvSpPr>
            <p:nvPr/>
          </p:nvSpPr>
          <p:spPr bwMode="auto">
            <a:xfrm>
              <a:off x="1359577" y="4299430"/>
              <a:ext cx="1134121" cy="404060"/>
            </a:xfrm>
            <a:prstGeom prst="rect">
              <a:avLst/>
            </a:prstGeom>
            <a:solidFill>
              <a:schemeClr val="tx1">
                <a:lumMod val="65000"/>
                <a:lumOff val="35000"/>
              </a:schemeClr>
            </a:solidFill>
            <a:ln w="15875" algn="ctr">
              <a:noFill/>
              <a:round/>
              <a:headEnd/>
              <a:tailEnd/>
            </a:ln>
          </p:spPr>
          <p:txBody>
            <a:bodyPr lIns="54000" tIns="10800" rIns="54000" bIns="10800" anchor="ctr"/>
            <a:lstStyle/>
            <a:p>
              <a:pPr algn="ctr" eaLnBrk="0" hangingPunct="0">
                <a:buClr>
                  <a:srgbClr val="CC9900"/>
                </a:buClr>
                <a:buFont typeface="Wingdings" pitchFamily="2" charset="2"/>
                <a:buNone/>
              </a:pPr>
              <a:r>
                <a:rPr lang="en-US" altLang="zh-CN" sz="1000" b="1" dirty="0" smtClean="0">
                  <a:solidFill>
                    <a:srgbClr val="FFFFFF"/>
                  </a:solidFill>
                  <a:latin typeface="华文细黑" panose="02010600040101010101" pitchFamily="2" charset="-122"/>
                  <a:ea typeface="华文细黑" panose="02010600040101010101" pitchFamily="2" charset="-122"/>
                </a:rPr>
                <a:t>Ingress port#1</a:t>
              </a:r>
              <a:endParaRPr lang="en-GB" altLang="zh-CN" sz="1000" b="1" dirty="0" smtClean="0">
                <a:solidFill>
                  <a:srgbClr val="FFFFFF"/>
                </a:solidFill>
                <a:latin typeface="华文细黑" panose="02010600040101010101" pitchFamily="2" charset="-122"/>
                <a:ea typeface="华文细黑" panose="02010600040101010101" pitchFamily="2" charset="-122"/>
              </a:endParaRPr>
            </a:p>
          </p:txBody>
        </p:sp>
        <p:cxnSp>
          <p:nvCxnSpPr>
            <p:cNvPr id="37" name="直接连接符 36"/>
            <p:cNvCxnSpPr/>
            <p:nvPr/>
          </p:nvCxnSpPr>
          <p:spPr bwMode="auto">
            <a:xfrm>
              <a:off x="799719" y="4490080"/>
              <a:ext cx="557349" cy="0"/>
            </a:xfrm>
            <a:prstGeom prst="line">
              <a:avLst/>
            </a:prstGeom>
            <a:noFill/>
            <a:ln w="25400">
              <a:solidFill>
                <a:schemeClr val="tx1"/>
              </a:solidFill>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接连接符 37"/>
            <p:cNvCxnSpPr/>
            <p:nvPr/>
          </p:nvCxnSpPr>
          <p:spPr bwMode="auto">
            <a:xfrm flipH="1">
              <a:off x="865040" y="4416053"/>
              <a:ext cx="478972" cy="0"/>
            </a:xfrm>
            <a:prstGeom prst="line">
              <a:avLst/>
            </a:prstGeom>
            <a:noFill/>
            <a:ln w="25400">
              <a:solidFill>
                <a:srgbClr val="00B0F0"/>
              </a:solidFill>
              <a:prstDash val="solid"/>
              <a:headEnd type="triangle"/>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接连接符 38"/>
            <p:cNvCxnSpPr/>
            <p:nvPr/>
          </p:nvCxnSpPr>
          <p:spPr bwMode="auto">
            <a:xfrm>
              <a:off x="825839" y="5561249"/>
              <a:ext cx="557349" cy="0"/>
            </a:xfrm>
            <a:prstGeom prst="line">
              <a:avLst/>
            </a:prstGeom>
            <a:noFill/>
            <a:ln w="25400">
              <a:solidFill>
                <a:schemeClr val="tx1"/>
              </a:solidFill>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接连接符 39"/>
            <p:cNvCxnSpPr/>
            <p:nvPr/>
          </p:nvCxnSpPr>
          <p:spPr bwMode="auto">
            <a:xfrm flipH="1">
              <a:off x="891160" y="5487222"/>
              <a:ext cx="478972" cy="0"/>
            </a:xfrm>
            <a:prstGeom prst="line">
              <a:avLst/>
            </a:prstGeom>
            <a:noFill/>
            <a:ln w="25400">
              <a:solidFill>
                <a:srgbClr val="00B050"/>
              </a:solidFill>
              <a:prstDash val="solid"/>
              <a:headEnd type="triangle"/>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矩形 40"/>
            <p:cNvSpPr/>
            <p:nvPr/>
          </p:nvSpPr>
          <p:spPr bwMode="auto">
            <a:xfrm>
              <a:off x="2657579" y="4444340"/>
              <a:ext cx="1255541" cy="1222217"/>
            </a:xfrm>
            <a:prstGeom prst="rect">
              <a:avLst/>
            </a:prstGeom>
            <a:noFill/>
            <a:ln w="12700">
              <a:solidFill>
                <a:srgbClr val="7030A0"/>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微软雅黑" panose="020B0503020204020204" pitchFamily="34" charset="-122"/>
                <a:ea typeface="微软雅黑" panose="020B0503020204020204" pitchFamily="34" charset="-122"/>
              </a:endParaRPr>
            </a:p>
          </p:txBody>
        </p:sp>
        <p:sp>
          <p:nvSpPr>
            <p:cNvPr id="42" name="矩形 41"/>
            <p:cNvSpPr/>
            <p:nvPr/>
          </p:nvSpPr>
          <p:spPr bwMode="auto">
            <a:xfrm>
              <a:off x="3660706" y="5086018"/>
              <a:ext cx="152402" cy="339634"/>
            </a:xfrm>
            <a:prstGeom prst="rect">
              <a:avLst/>
            </a:prstGeom>
            <a:solidFill>
              <a:srgbClr val="C00000"/>
            </a:solidFill>
            <a:ln w="12700">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微软雅黑" panose="020B0503020204020204" pitchFamily="34" charset="-122"/>
                <a:ea typeface="微软雅黑" panose="020B0503020204020204" pitchFamily="34" charset="-122"/>
              </a:endParaRPr>
            </a:p>
          </p:txBody>
        </p:sp>
        <p:sp>
          <p:nvSpPr>
            <p:cNvPr id="43" name="矩形 42"/>
            <p:cNvSpPr/>
            <p:nvPr/>
          </p:nvSpPr>
          <p:spPr bwMode="auto">
            <a:xfrm>
              <a:off x="3482148" y="5090368"/>
              <a:ext cx="152402" cy="339634"/>
            </a:xfrm>
            <a:prstGeom prst="rect">
              <a:avLst/>
            </a:prstGeom>
            <a:solidFill>
              <a:srgbClr val="00B050"/>
            </a:solidFill>
            <a:ln w="12700">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b="1" smtClean="0">
                <a:solidFill>
                  <a:srgbClr val="000000"/>
                </a:solidFill>
                <a:latin typeface="微软雅黑" panose="020B0503020204020204" pitchFamily="34" charset="-122"/>
                <a:ea typeface="微软雅黑" panose="020B0503020204020204" pitchFamily="34" charset="-122"/>
              </a:endParaRPr>
            </a:p>
          </p:txBody>
        </p:sp>
        <p:sp>
          <p:nvSpPr>
            <p:cNvPr id="44" name="矩形 43"/>
            <p:cNvSpPr/>
            <p:nvPr/>
          </p:nvSpPr>
          <p:spPr bwMode="auto">
            <a:xfrm>
              <a:off x="3294909" y="5086024"/>
              <a:ext cx="152402" cy="339634"/>
            </a:xfrm>
            <a:prstGeom prst="rect">
              <a:avLst/>
            </a:prstGeom>
            <a:solidFill>
              <a:srgbClr val="00B0F0"/>
            </a:solidFill>
            <a:ln w="12700">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dirty="0" smtClean="0">
                <a:solidFill>
                  <a:srgbClr val="000000"/>
                </a:solidFill>
                <a:latin typeface="微软雅黑" panose="020B0503020204020204" pitchFamily="34" charset="-122"/>
                <a:ea typeface="微软雅黑" panose="020B0503020204020204" pitchFamily="34" charset="-122"/>
              </a:endParaRPr>
            </a:p>
          </p:txBody>
        </p:sp>
        <p:sp>
          <p:nvSpPr>
            <p:cNvPr id="45" name="矩形 44"/>
            <p:cNvSpPr/>
            <p:nvPr/>
          </p:nvSpPr>
          <p:spPr bwMode="auto">
            <a:xfrm>
              <a:off x="3125767" y="5090375"/>
              <a:ext cx="152402" cy="339634"/>
            </a:xfrm>
            <a:prstGeom prst="rect">
              <a:avLst/>
            </a:prstGeom>
            <a:solidFill>
              <a:srgbClr val="00B050"/>
            </a:solidFill>
            <a:ln w="12700">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dirty="0" smtClean="0">
                <a:solidFill>
                  <a:srgbClr val="000000"/>
                </a:solidFill>
                <a:latin typeface="微软雅黑" panose="020B0503020204020204" pitchFamily="34" charset="-122"/>
                <a:ea typeface="微软雅黑" panose="020B0503020204020204" pitchFamily="34" charset="-122"/>
              </a:endParaRPr>
            </a:p>
          </p:txBody>
        </p:sp>
        <p:sp>
          <p:nvSpPr>
            <p:cNvPr id="46" name="矩形 45"/>
            <p:cNvSpPr/>
            <p:nvPr/>
          </p:nvSpPr>
          <p:spPr bwMode="auto">
            <a:xfrm>
              <a:off x="2947571" y="5086014"/>
              <a:ext cx="152402" cy="339634"/>
            </a:xfrm>
            <a:prstGeom prst="rect">
              <a:avLst/>
            </a:prstGeom>
            <a:solidFill>
              <a:srgbClr val="00B050"/>
            </a:solidFill>
            <a:ln w="12700">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b="1" dirty="0" smtClean="0">
                <a:solidFill>
                  <a:srgbClr val="000000"/>
                </a:solidFill>
                <a:latin typeface="微软雅黑" panose="020B0503020204020204" pitchFamily="34" charset="-122"/>
                <a:ea typeface="微软雅黑" panose="020B0503020204020204" pitchFamily="34" charset="-122"/>
              </a:endParaRPr>
            </a:p>
          </p:txBody>
        </p:sp>
        <p:sp>
          <p:nvSpPr>
            <p:cNvPr id="47" name="矩形 46"/>
            <p:cNvSpPr/>
            <p:nvPr/>
          </p:nvSpPr>
          <p:spPr bwMode="auto">
            <a:xfrm>
              <a:off x="2709009" y="5089206"/>
              <a:ext cx="1124011" cy="339634"/>
            </a:xfrm>
            <a:prstGeom prst="rect">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微软雅黑" panose="020B0503020204020204" pitchFamily="34" charset="-122"/>
                <a:ea typeface="微软雅黑" panose="020B0503020204020204" pitchFamily="34" charset="-122"/>
              </a:endParaRPr>
            </a:p>
          </p:txBody>
        </p:sp>
        <p:sp>
          <p:nvSpPr>
            <p:cNvPr id="48" name="TextBox 84"/>
            <p:cNvSpPr txBox="1">
              <a:spLocks noChangeArrowheads="1"/>
            </p:cNvSpPr>
            <p:nvPr/>
          </p:nvSpPr>
          <p:spPr bwMode="auto">
            <a:xfrm>
              <a:off x="2725565" y="5398267"/>
              <a:ext cx="1160393" cy="246221"/>
            </a:xfrm>
            <a:prstGeom prst="rect">
              <a:avLst/>
            </a:prstGeom>
            <a:noFill/>
            <a:ln w="9525">
              <a:noFill/>
              <a:miter lim="800000"/>
              <a:headEnd/>
              <a:tailEnd/>
            </a:ln>
          </p:spPr>
          <p:txBody>
            <a:bodyPr wrap="square">
              <a:spAutoFit/>
            </a:bodyPr>
            <a:lstStyle/>
            <a:p>
              <a:pPr algn="ctr">
                <a:buClr>
                  <a:srgbClr val="CC9900"/>
                </a:buClr>
                <a:buFont typeface="Wingdings" pitchFamily="2" charset="2"/>
                <a:buNone/>
              </a:pPr>
              <a:r>
                <a:rPr lang="en-US" altLang="zh-CN" sz="1000" b="1" i="1" dirty="0" smtClean="0">
                  <a:solidFill>
                    <a:srgbClr val="FFFFFF">
                      <a:lumMod val="50000"/>
                    </a:srgbClr>
                  </a:solidFill>
                  <a:latin typeface="华文细黑" panose="02010600040101010101" pitchFamily="2" charset="-122"/>
                  <a:ea typeface="华文细黑" panose="02010600040101010101" pitchFamily="2" charset="-122"/>
                  <a:cs typeface="Times New Roman" pitchFamily="18" charset="0"/>
                </a:rPr>
                <a:t>(Shared buffer)</a:t>
              </a:r>
              <a:endParaRPr lang="en-US" altLang="zh-CN" sz="1000" b="1" i="1" dirty="0">
                <a:solidFill>
                  <a:srgbClr val="FFFFFF">
                    <a:lumMod val="50000"/>
                  </a:srgbClr>
                </a:solidFill>
                <a:latin typeface="华文细黑" panose="02010600040101010101" pitchFamily="2" charset="-122"/>
                <a:ea typeface="华文细黑" panose="02010600040101010101" pitchFamily="2" charset="-122"/>
                <a:cs typeface="Times New Roman" pitchFamily="18" charset="0"/>
              </a:endParaRPr>
            </a:p>
          </p:txBody>
        </p:sp>
        <p:grpSp>
          <p:nvGrpSpPr>
            <p:cNvPr id="49" name="组合 23"/>
            <p:cNvGrpSpPr/>
            <p:nvPr/>
          </p:nvGrpSpPr>
          <p:grpSpPr>
            <a:xfrm>
              <a:off x="2696934" y="4687814"/>
              <a:ext cx="1124011" cy="339634"/>
              <a:chOff x="6334406" y="4561999"/>
              <a:chExt cx="1124011" cy="339634"/>
            </a:xfrm>
          </p:grpSpPr>
          <p:cxnSp>
            <p:nvCxnSpPr>
              <p:cNvPr id="50" name="直接连接符 49"/>
              <p:cNvCxnSpPr/>
              <p:nvPr/>
            </p:nvCxnSpPr>
            <p:spPr bwMode="auto">
              <a:xfrm>
                <a:off x="6382693" y="4617268"/>
                <a:ext cx="434566" cy="81481"/>
              </a:xfrm>
              <a:prstGeom prst="line">
                <a:avLst/>
              </a:prstGeom>
              <a:noFill/>
              <a:ln w="25400">
                <a:solidFill>
                  <a:schemeClr val="bg1">
                    <a:lumMod val="50000"/>
                  </a:schemeClr>
                </a:solidFill>
                <a:head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矩形 50"/>
              <p:cNvSpPr/>
              <p:nvPr/>
            </p:nvSpPr>
            <p:spPr bwMode="auto">
              <a:xfrm>
                <a:off x="6334406" y="4561999"/>
                <a:ext cx="1124011" cy="339634"/>
              </a:xfrm>
              <a:prstGeom prst="rect">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微软雅黑" panose="020B0503020204020204" pitchFamily="34" charset="-122"/>
                  <a:ea typeface="微软雅黑" panose="020B0503020204020204" pitchFamily="34" charset="-122"/>
                </a:endParaRPr>
              </a:p>
            </p:txBody>
          </p:sp>
          <p:cxnSp>
            <p:nvCxnSpPr>
              <p:cNvPr id="52" name="直接连接符 51"/>
              <p:cNvCxnSpPr/>
              <p:nvPr/>
            </p:nvCxnSpPr>
            <p:spPr bwMode="auto">
              <a:xfrm flipV="1">
                <a:off x="6390238" y="4771176"/>
                <a:ext cx="436075" cy="79974"/>
              </a:xfrm>
              <a:prstGeom prst="line">
                <a:avLst/>
              </a:prstGeom>
              <a:noFill/>
              <a:ln w="25400">
                <a:solidFill>
                  <a:schemeClr val="bg1">
                    <a:lumMod val="50000"/>
                  </a:schemeClr>
                </a:solidFill>
                <a:head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直接连接符 52"/>
              <p:cNvCxnSpPr/>
              <p:nvPr/>
            </p:nvCxnSpPr>
            <p:spPr bwMode="auto">
              <a:xfrm>
                <a:off x="6960606" y="4778721"/>
                <a:ext cx="434566" cy="81481"/>
              </a:xfrm>
              <a:prstGeom prst="line">
                <a:avLst/>
              </a:prstGeom>
              <a:noFill/>
              <a:ln w="25400">
                <a:solidFill>
                  <a:schemeClr val="bg1">
                    <a:lumMod val="50000"/>
                  </a:schemeClr>
                </a:solidFill>
                <a:headEnd type="non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直接连接符 53"/>
              <p:cNvCxnSpPr/>
              <p:nvPr/>
            </p:nvCxnSpPr>
            <p:spPr bwMode="auto">
              <a:xfrm flipV="1">
                <a:off x="6950044" y="4624812"/>
                <a:ext cx="436075" cy="79974"/>
              </a:xfrm>
              <a:prstGeom prst="line">
                <a:avLst/>
              </a:prstGeom>
              <a:noFill/>
              <a:ln w="25400">
                <a:solidFill>
                  <a:schemeClr val="bg1">
                    <a:lumMod val="50000"/>
                  </a:schemeClr>
                </a:solidFill>
                <a:headEnd type="non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5" name="TextBox 84"/>
            <p:cNvSpPr txBox="1">
              <a:spLocks noChangeArrowheads="1"/>
            </p:cNvSpPr>
            <p:nvPr/>
          </p:nvSpPr>
          <p:spPr bwMode="auto">
            <a:xfrm>
              <a:off x="2724064" y="4428095"/>
              <a:ext cx="1160393" cy="246221"/>
            </a:xfrm>
            <a:prstGeom prst="rect">
              <a:avLst/>
            </a:prstGeom>
            <a:noFill/>
            <a:ln w="9525">
              <a:noFill/>
              <a:miter lim="800000"/>
              <a:headEnd/>
              <a:tailEnd/>
            </a:ln>
          </p:spPr>
          <p:txBody>
            <a:bodyPr wrap="square">
              <a:spAutoFit/>
            </a:bodyPr>
            <a:lstStyle/>
            <a:p>
              <a:pPr algn="ctr">
                <a:buClr>
                  <a:srgbClr val="CC9900"/>
                </a:buClr>
                <a:buFont typeface="Wingdings" pitchFamily="2" charset="2"/>
                <a:buNone/>
              </a:pPr>
              <a:r>
                <a:rPr lang="en-US" altLang="zh-CN" sz="1000" b="1" i="1" dirty="0" smtClean="0">
                  <a:solidFill>
                    <a:srgbClr val="FFFFFF">
                      <a:lumMod val="50000"/>
                    </a:srgbClr>
                  </a:solidFill>
                  <a:latin typeface="华文细黑" panose="02010600040101010101" pitchFamily="2" charset="-122"/>
                  <a:ea typeface="华文细黑" panose="02010600040101010101" pitchFamily="2" charset="-122"/>
                  <a:cs typeface="Times New Roman" pitchFamily="18" charset="0"/>
                </a:rPr>
                <a:t>(Switch)</a:t>
              </a:r>
              <a:endParaRPr lang="en-US" altLang="zh-CN" sz="1000" b="1" i="1" dirty="0">
                <a:solidFill>
                  <a:srgbClr val="FFFFFF">
                    <a:lumMod val="50000"/>
                  </a:srgbClr>
                </a:solidFill>
                <a:latin typeface="华文细黑" panose="02010600040101010101" pitchFamily="2" charset="-122"/>
                <a:ea typeface="华文细黑" panose="02010600040101010101" pitchFamily="2" charset="-122"/>
                <a:cs typeface="Times New Roman" pitchFamily="18" charset="0"/>
              </a:endParaRPr>
            </a:p>
          </p:txBody>
        </p:sp>
        <p:sp>
          <p:nvSpPr>
            <p:cNvPr id="56" name="TextBox 84"/>
            <p:cNvSpPr txBox="1">
              <a:spLocks noChangeArrowheads="1"/>
            </p:cNvSpPr>
            <p:nvPr/>
          </p:nvSpPr>
          <p:spPr bwMode="auto">
            <a:xfrm>
              <a:off x="2572730" y="4203876"/>
              <a:ext cx="1478773" cy="246221"/>
            </a:xfrm>
            <a:prstGeom prst="rect">
              <a:avLst/>
            </a:prstGeom>
            <a:noFill/>
            <a:ln w="9525">
              <a:noFill/>
              <a:miter lim="800000"/>
              <a:headEnd/>
              <a:tailEnd/>
            </a:ln>
          </p:spPr>
          <p:txBody>
            <a:bodyPr wrap="square">
              <a:spAutoFit/>
            </a:bodyPr>
            <a:lstStyle/>
            <a:p>
              <a:pPr algn="ctr">
                <a:buClr>
                  <a:srgbClr val="CC9900"/>
                </a:buClr>
                <a:buFont typeface="Wingdings" pitchFamily="2" charset="2"/>
                <a:buNone/>
              </a:pPr>
              <a:r>
                <a:rPr lang="en-US" altLang="zh-CN" sz="1000" dirty="0" smtClean="0">
                  <a:solidFill>
                    <a:srgbClr val="000000"/>
                  </a:solidFill>
                  <a:latin typeface="华文细黑" panose="02010600040101010101" pitchFamily="2" charset="-122"/>
                  <a:ea typeface="华文细黑" panose="02010600040101010101" pitchFamily="2" charset="-122"/>
                  <a:cs typeface="Times New Roman" pitchFamily="18" charset="0"/>
                </a:rPr>
                <a:t>Switch Buffer(SWB)</a:t>
              </a:r>
              <a:endParaRPr lang="en-US" altLang="zh-CN" sz="1000" dirty="0">
                <a:solidFill>
                  <a:srgbClr val="000000"/>
                </a:solidFill>
                <a:latin typeface="华文细黑" panose="02010600040101010101" pitchFamily="2" charset="-122"/>
                <a:ea typeface="华文细黑" panose="02010600040101010101" pitchFamily="2" charset="-122"/>
                <a:cs typeface="Times New Roman" pitchFamily="18" charset="0"/>
              </a:endParaRPr>
            </a:p>
          </p:txBody>
        </p:sp>
        <p:sp>
          <p:nvSpPr>
            <p:cNvPr id="57" name="椭圆 56"/>
            <p:cNvSpPr/>
            <p:nvPr/>
          </p:nvSpPr>
          <p:spPr bwMode="auto">
            <a:xfrm>
              <a:off x="2378935" y="4265110"/>
              <a:ext cx="153824" cy="162370"/>
            </a:xfrm>
            <a:prstGeom prst="ellipse">
              <a:avLst/>
            </a:prstGeom>
            <a:solidFill>
              <a:srgbClr val="FFC000"/>
            </a:solidFill>
            <a:ln w="50800">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微软雅黑" panose="020B0503020204020204" pitchFamily="34" charset="-122"/>
                <a:ea typeface="微软雅黑" panose="020B0503020204020204" pitchFamily="34" charset="-122"/>
              </a:endParaRPr>
            </a:p>
          </p:txBody>
        </p:sp>
        <p:sp>
          <p:nvSpPr>
            <p:cNvPr id="58" name="椭圆 57"/>
            <p:cNvSpPr/>
            <p:nvPr/>
          </p:nvSpPr>
          <p:spPr bwMode="auto">
            <a:xfrm>
              <a:off x="3949937" y="4716607"/>
              <a:ext cx="153824" cy="162370"/>
            </a:xfrm>
            <a:prstGeom prst="ellipse">
              <a:avLst/>
            </a:prstGeom>
            <a:solidFill>
              <a:srgbClr val="FFC000"/>
            </a:solidFill>
            <a:ln w="50800">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微软雅黑" panose="020B0503020204020204" pitchFamily="34" charset="-122"/>
                <a:ea typeface="微软雅黑" panose="020B0503020204020204" pitchFamily="34" charset="-122"/>
              </a:endParaRPr>
            </a:p>
          </p:txBody>
        </p:sp>
        <p:sp>
          <p:nvSpPr>
            <p:cNvPr id="59" name="任意多边形 58"/>
            <p:cNvSpPr/>
            <p:nvPr/>
          </p:nvSpPr>
          <p:spPr bwMode="auto">
            <a:xfrm>
              <a:off x="2507124" y="3952597"/>
              <a:ext cx="1608033" cy="739810"/>
            </a:xfrm>
            <a:custGeom>
              <a:avLst/>
              <a:gdLst>
                <a:gd name="connsiteX0" fmla="*/ 0 w 1608033"/>
                <a:gd name="connsiteY0" fmla="*/ 628115 h 1072497"/>
                <a:gd name="connsiteX1" fmla="*/ 717846 w 1608033"/>
                <a:gd name="connsiteY1" fmla="*/ 72639 h 1072497"/>
                <a:gd name="connsiteX2" fmla="*/ 1469876 w 1608033"/>
                <a:gd name="connsiteY2" fmla="*/ 192280 h 1072497"/>
                <a:gd name="connsiteX3" fmla="*/ 1546788 w 1608033"/>
                <a:gd name="connsiteY3" fmla="*/ 1072497 h 1072497"/>
              </a:gdLst>
              <a:ahLst/>
              <a:cxnLst>
                <a:cxn ang="0">
                  <a:pos x="connsiteX0" y="connsiteY0"/>
                </a:cxn>
                <a:cxn ang="0">
                  <a:pos x="connsiteX1" y="connsiteY1"/>
                </a:cxn>
                <a:cxn ang="0">
                  <a:pos x="connsiteX2" y="connsiteY2"/>
                </a:cxn>
                <a:cxn ang="0">
                  <a:pos x="connsiteX3" y="connsiteY3"/>
                </a:cxn>
              </a:cxnLst>
              <a:rect l="l" t="t" r="r" b="b"/>
              <a:pathLst>
                <a:path w="1608033" h="1072497">
                  <a:moveTo>
                    <a:pt x="0" y="628115"/>
                  </a:moveTo>
                  <a:cubicBezTo>
                    <a:pt x="236433" y="386696"/>
                    <a:pt x="472867" y="145278"/>
                    <a:pt x="717846" y="72639"/>
                  </a:cubicBezTo>
                  <a:cubicBezTo>
                    <a:pt x="962825" y="0"/>
                    <a:pt x="1331719" y="25637"/>
                    <a:pt x="1469876" y="192280"/>
                  </a:cubicBezTo>
                  <a:cubicBezTo>
                    <a:pt x="1608033" y="358923"/>
                    <a:pt x="1577410" y="715710"/>
                    <a:pt x="1546788" y="1072497"/>
                  </a:cubicBezTo>
                </a:path>
              </a:pathLst>
            </a:custGeom>
            <a:noFill/>
            <a:ln w="25400">
              <a:solidFill>
                <a:schemeClr val="tx2"/>
              </a:solidFill>
              <a:headEnd type="triangle"/>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buClr>
                  <a:srgbClr val="CC9900"/>
                </a:buClr>
                <a:buFont typeface="Wingdings" pitchFamily="2" charset="2"/>
                <a:buChar char="n"/>
              </a:pPr>
              <a:endParaRPr lang="zh-CN" altLang="en-US" b="1">
                <a:solidFill>
                  <a:srgbClr val="000000"/>
                </a:solidFill>
                <a:latin typeface="微软雅黑" panose="020B0503020204020204" pitchFamily="34" charset="-122"/>
                <a:ea typeface="微软雅黑" panose="020B0503020204020204" pitchFamily="34" charset="-122"/>
              </a:endParaRPr>
            </a:p>
          </p:txBody>
        </p:sp>
      </p:grpSp>
      <p:sp>
        <p:nvSpPr>
          <p:cNvPr id="61" name="文本框 60"/>
          <p:cNvSpPr txBox="1"/>
          <p:nvPr/>
        </p:nvSpPr>
        <p:spPr>
          <a:xfrm>
            <a:off x="69519" y="3625805"/>
            <a:ext cx="3001749" cy="553998"/>
          </a:xfrm>
          <a:prstGeom prst="rect">
            <a:avLst/>
          </a:prstGeom>
          <a:noFill/>
        </p:spPr>
        <p:txBody>
          <a:bodyPr wrap="square" rtlCol="0">
            <a:spAutoFit/>
          </a:bodyPr>
          <a:lstStyle/>
          <a:p>
            <a:pPr marL="171450" indent="-171450">
              <a:buFont typeface="Arial" panose="020B0604020202020204" pitchFamily="34" charset="0"/>
              <a:buChar char="•"/>
            </a:pPr>
            <a:r>
              <a:rPr lang="zh-CN" altLang="en-US" sz="1000" dirty="0">
                <a:latin typeface="华文细黑" panose="02010600040101010101" pitchFamily="2" charset="-122"/>
                <a:ea typeface="华文细黑" panose="02010600040101010101" pitchFamily="2" charset="-122"/>
                <a:cs typeface="Times New Roman" pitchFamily="18" charset="0"/>
              </a:rPr>
              <a:t>通过芯片内反压、反馈等机制实现</a:t>
            </a:r>
            <a:r>
              <a:rPr lang="en-US" altLang="zh-CN" sz="1000" dirty="0">
                <a:latin typeface="华文细黑" panose="02010600040101010101" pitchFamily="2" charset="-122"/>
                <a:ea typeface="华文细黑" panose="02010600040101010101" pitchFamily="2" charset="-122"/>
                <a:cs typeface="Times New Roman" pitchFamily="18" charset="0"/>
              </a:rPr>
              <a:t>Egress</a:t>
            </a:r>
            <a:r>
              <a:rPr lang="zh-CN" altLang="en-US" sz="1000" dirty="0">
                <a:latin typeface="华文细黑" panose="02010600040101010101" pitchFamily="2" charset="-122"/>
                <a:ea typeface="华文细黑" panose="02010600040101010101" pitchFamily="2" charset="-122"/>
                <a:cs typeface="Times New Roman" pitchFamily="18" charset="0"/>
              </a:rPr>
              <a:t>和</a:t>
            </a:r>
            <a:r>
              <a:rPr lang="en-US" altLang="zh-CN" sz="1000" dirty="0">
                <a:latin typeface="华文细黑" panose="02010600040101010101" pitchFamily="2" charset="-122"/>
                <a:ea typeface="华文细黑" panose="02010600040101010101" pitchFamily="2" charset="-122"/>
                <a:cs typeface="Times New Roman" pitchFamily="18" charset="0"/>
              </a:rPr>
              <a:t>Ingress</a:t>
            </a:r>
            <a:r>
              <a:rPr lang="zh-CN" altLang="en-US" sz="1000" dirty="0">
                <a:latin typeface="华文细黑" panose="02010600040101010101" pitchFamily="2" charset="-122"/>
                <a:ea typeface="华文细黑" panose="02010600040101010101" pitchFamily="2" charset="-122"/>
                <a:cs typeface="Times New Roman" pitchFamily="18" charset="0"/>
              </a:rPr>
              <a:t>的联动</a:t>
            </a:r>
            <a:r>
              <a:rPr lang="en-US" altLang="zh-CN" sz="1000" dirty="0">
                <a:latin typeface="华文细黑" panose="02010600040101010101" pitchFamily="2" charset="-122"/>
                <a:ea typeface="华文细黑" panose="02010600040101010101" pitchFamily="2" charset="-122"/>
                <a:cs typeface="Times New Roman" pitchFamily="18" charset="0"/>
              </a:rPr>
              <a:t>, </a:t>
            </a:r>
            <a:r>
              <a:rPr lang="zh-CN" altLang="en-US" sz="1000" dirty="0">
                <a:latin typeface="华文细黑" panose="02010600040101010101" pitchFamily="2" charset="-122"/>
                <a:ea typeface="华文细黑" panose="02010600040101010101" pitchFamily="2" charset="-122"/>
                <a:cs typeface="Times New Roman" pitchFamily="18" charset="0"/>
              </a:rPr>
              <a:t>确保芯片内因</a:t>
            </a:r>
            <a:r>
              <a:rPr lang="en-US" altLang="zh-CN" sz="1000" dirty="0">
                <a:latin typeface="华文细黑" panose="02010600040101010101" pitchFamily="2" charset="-122"/>
                <a:ea typeface="华文细黑" panose="02010600040101010101" pitchFamily="2" charset="-122"/>
                <a:cs typeface="Times New Roman" pitchFamily="18" charset="0"/>
              </a:rPr>
              <a:t>Buffer</a:t>
            </a:r>
            <a:r>
              <a:rPr lang="zh-CN" altLang="en-US" sz="1000" dirty="0">
                <a:latin typeface="华文细黑" panose="02010600040101010101" pitchFamily="2" charset="-122"/>
                <a:ea typeface="华文细黑" panose="02010600040101010101" pitchFamily="2" charset="-122"/>
                <a:cs typeface="Times New Roman" pitchFamily="18" charset="0"/>
              </a:rPr>
              <a:t>丢包之前</a:t>
            </a:r>
            <a:r>
              <a:rPr lang="en-US" altLang="zh-CN" sz="1000" dirty="0">
                <a:latin typeface="华文细黑" panose="02010600040101010101" pitchFamily="2" charset="-122"/>
                <a:ea typeface="华文细黑" panose="02010600040101010101" pitchFamily="2" charset="-122"/>
                <a:cs typeface="Times New Roman" pitchFamily="18" charset="0"/>
              </a:rPr>
              <a:t>, </a:t>
            </a:r>
            <a:r>
              <a:rPr lang="zh-CN" altLang="en-US" sz="1000" dirty="0">
                <a:latin typeface="华文细黑" panose="02010600040101010101" pitchFamily="2" charset="-122"/>
                <a:ea typeface="华文细黑" panose="02010600040101010101" pitchFamily="2" charset="-122"/>
                <a:cs typeface="Times New Roman" pitchFamily="18" charset="0"/>
              </a:rPr>
              <a:t>对应的入端口必然触发流控</a:t>
            </a:r>
            <a:r>
              <a:rPr lang="en-US" altLang="zh-CN" sz="1000" dirty="0">
                <a:latin typeface="华文细黑" panose="02010600040101010101" pitchFamily="2" charset="-122"/>
                <a:ea typeface="华文细黑" panose="02010600040101010101" pitchFamily="2" charset="-122"/>
                <a:cs typeface="Times New Roman" pitchFamily="18" charset="0"/>
              </a:rPr>
              <a:t>, </a:t>
            </a:r>
            <a:r>
              <a:rPr lang="zh-CN" altLang="en-US" sz="1000" dirty="0">
                <a:latin typeface="华文细黑" panose="02010600040101010101" pitchFamily="2" charset="-122"/>
                <a:ea typeface="华文细黑" panose="02010600040101010101" pitchFamily="2" charset="-122"/>
                <a:cs typeface="Times New Roman" pitchFamily="18" charset="0"/>
              </a:rPr>
              <a:t>从而解决内部丢包</a:t>
            </a:r>
            <a:r>
              <a:rPr lang="en-US" altLang="zh-CN" sz="1000" dirty="0" smtClean="0">
                <a:latin typeface="华文细黑" panose="02010600040101010101" pitchFamily="2" charset="-122"/>
                <a:ea typeface="华文细黑" panose="02010600040101010101" pitchFamily="2" charset="-122"/>
                <a:cs typeface="Times New Roman" pitchFamily="18" charset="0"/>
              </a:rPr>
              <a:t>.</a:t>
            </a:r>
            <a:endParaRPr lang="zh-CN" altLang="en-US" sz="1000" dirty="0">
              <a:latin typeface="华文细黑" panose="02010600040101010101" pitchFamily="2" charset="-122"/>
              <a:ea typeface="华文细黑" panose="02010600040101010101" pitchFamily="2" charset="-122"/>
            </a:endParaRPr>
          </a:p>
        </p:txBody>
      </p:sp>
      <p:sp>
        <p:nvSpPr>
          <p:cNvPr id="62" name="文本框 61"/>
          <p:cNvSpPr txBox="1"/>
          <p:nvPr/>
        </p:nvSpPr>
        <p:spPr>
          <a:xfrm>
            <a:off x="30016" y="5781950"/>
            <a:ext cx="5914512" cy="553998"/>
          </a:xfrm>
          <a:prstGeom prst="rect">
            <a:avLst/>
          </a:prstGeom>
          <a:noFill/>
        </p:spPr>
        <p:txBody>
          <a:bodyPr wrap="square" rtlCol="0">
            <a:spAutoFit/>
          </a:bodyPr>
          <a:lstStyle/>
          <a:p>
            <a:pPr marL="228600" indent="-228600">
              <a:buFont typeface="+mj-lt"/>
              <a:buAutoNum type="arabicPeriod"/>
            </a:pPr>
            <a:r>
              <a:rPr lang="zh-CN" altLang="en-US" sz="1000" dirty="0">
                <a:latin typeface="华文细黑" panose="02010600040101010101" pitchFamily="2" charset="-122"/>
                <a:ea typeface="华文细黑" panose="02010600040101010101" pitchFamily="2" charset="-122"/>
                <a:cs typeface="Times New Roman" pitchFamily="18" charset="0"/>
              </a:rPr>
              <a:t>以太芯片</a:t>
            </a:r>
            <a:r>
              <a:rPr lang="en-US" altLang="zh-CN" sz="1000" dirty="0">
                <a:latin typeface="华文细黑" panose="02010600040101010101" pitchFamily="2" charset="-122"/>
                <a:ea typeface="华文细黑" panose="02010600040101010101" pitchFamily="2" charset="-122"/>
                <a:cs typeface="Times New Roman" pitchFamily="18" charset="0"/>
              </a:rPr>
              <a:t>SWB</a:t>
            </a:r>
            <a:r>
              <a:rPr lang="zh-CN" altLang="en-US" sz="1000" dirty="0">
                <a:latin typeface="华文细黑" panose="02010600040101010101" pitchFamily="2" charset="-122"/>
                <a:ea typeface="华文细黑" panose="02010600040101010101" pitchFamily="2" charset="-122"/>
                <a:cs typeface="Times New Roman" pitchFamily="18" charset="0"/>
              </a:rPr>
              <a:t>架构不如</a:t>
            </a:r>
            <a:r>
              <a:rPr lang="en-US" altLang="zh-CN" sz="1000" dirty="0">
                <a:latin typeface="华文细黑" panose="02010600040101010101" pitchFamily="2" charset="-122"/>
                <a:ea typeface="华文细黑" panose="02010600040101010101" pitchFamily="2" charset="-122"/>
                <a:cs typeface="Times New Roman" pitchFamily="18" charset="0"/>
              </a:rPr>
              <a:t>IB</a:t>
            </a:r>
            <a:r>
              <a:rPr lang="zh-CN" altLang="en-US" sz="1000" dirty="0">
                <a:latin typeface="华文细黑" panose="02010600040101010101" pitchFamily="2" charset="-122"/>
                <a:ea typeface="华文细黑" panose="02010600040101010101" pitchFamily="2" charset="-122"/>
                <a:cs typeface="Times New Roman" pitchFamily="18" charset="0"/>
              </a:rPr>
              <a:t>芯片</a:t>
            </a:r>
            <a:r>
              <a:rPr lang="en-US" altLang="zh-CN" sz="1000" dirty="0">
                <a:latin typeface="华文细黑" panose="02010600040101010101" pitchFamily="2" charset="-122"/>
                <a:ea typeface="华文细黑" panose="02010600040101010101" pitchFamily="2" charset="-122"/>
                <a:cs typeface="Times New Roman" pitchFamily="18" charset="0"/>
              </a:rPr>
              <a:t>,  </a:t>
            </a:r>
            <a:r>
              <a:rPr lang="zh-CN" altLang="en-US" sz="1000" dirty="0">
                <a:latin typeface="华文细黑" panose="02010600040101010101" pitchFamily="2" charset="-122"/>
                <a:ea typeface="华文细黑" panose="02010600040101010101" pitchFamily="2" charset="-122"/>
                <a:cs typeface="Times New Roman" pitchFamily="18" charset="0"/>
              </a:rPr>
              <a:t>会丢包。无损</a:t>
            </a:r>
            <a:r>
              <a:rPr lang="zh-CN" altLang="en-US" sz="1000" dirty="0" smtClean="0">
                <a:latin typeface="华文细黑" panose="02010600040101010101" pitchFamily="2" charset="-122"/>
                <a:ea typeface="华文细黑" panose="02010600040101010101" pitchFamily="2" charset="-122"/>
                <a:cs typeface="Times New Roman" pitchFamily="18" charset="0"/>
              </a:rPr>
              <a:t>网络采用</a:t>
            </a:r>
            <a:r>
              <a:rPr lang="zh-CN" altLang="en-US" sz="1000" dirty="0">
                <a:latin typeface="华文细黑" panose="02010600040101010101" pitchFamily="2" charset="-122"/>
                <a:ea typeface="华文细黑" panose="02010600040101010101" pitchFamily="2" charset="-122"/>
                <a:cs typeface="Times New Roman" pitchFamily="18" charset="0"/>
              </a:rPr>
              <a:t>入端口流控控制点与出端口丢包判断点联动</a:t>
            </a:r>
            <a:r>
              <a:rPr lang="en-US" altLang="zh-CN" sz="1000" dirty="0">
                <a:latin typeface="华文细黑" panose="02010600040101010101" pitchFamily="2" charset="-122"/>
                <a:ea typeface="华文细黑" panose="02010600040101010101" pitchFamily="2" charset="-122"/>
                <a:cs typeface="Times New Roman" pitchFamily="18" charset="0"/>
              </a:rPr>
              <a:t>, </a:t>
            </a:r>
            <a:r>
              <a:rPr lang="zh-CN" altLang="en-US" sz="1000" dirty="0">
                <a:latin typeface="华文细黑" panose="02010600040101010101" pitchFamily="2" charset="-122"/>
                <a:ea typeface="华文细黑" panose="02010600040101010101" pitchFamily="2" charset="-122"/>
                <a:cs typeface="Times New Roman" pitchFamily="18" charset="0"/>
              </a:rPr>
              <a:t>确保芯片内因</a:t>
            </a:r>
            <a:r>
              <a:rPr lang="en-US" altLang="zh-CN" sz="1000" dirty="0">
                <a:latin typeface="华文细黑" panose="02010600040101010101" pitchFamily="2" charset="-122"/>
                <a:ea typeface="华文细黑" panose="02010600040101010101" pitchFamily="2" charset="-122"/>
                <a:cs typeface="Times New Roman" pitchFamily="18" charset="0"/>
              </a:rPr>
              <a:t>Buffer</a:t>
            </a:r>
            <a:r>
              <a:rPr lang="zh-CN" altLang="en-US" sz="1000" dirty="0">
                <a:latin typeface="华文细黑" panose="02010600040101010101" pitchFamily="2" charset="-122"/>
                <a:ea typeface="华文细黑" panose="02010600040101010101" pitchFamily="2" charset="-122"/>
                <a:cs typeface="Times New Roman" pitchFamily="18" charset="0"/>
              </a:rPr>
              <a:t>不足丢包之前</a:t>
            </a:r>
            <a:r>
              <a:rPr lang="en-US" altLang="zh-CN" sz="1000" dirty="0">
                <a:latin typeface="华文细黑" panose="02010600040101010101" pitchFamily="2" charset="-122"/>
                <a:ea typeface="华文细黑" panose="02010600040101010101" pitchFamily="2" charset="-122"/>
                <a:cs typeface="Times New Roman" pitchFamily="18" charset="0"/>
              </a:rPr>
              <a:t>, </a:t>
            </a:r>
            <a:r>
              <a:rPr lang="zh-CN" altLang="en-US" sz="1000" dirty="0">
                <a:latin typeface="华文细黑" panose="02010600040101010101" pitchFamily="2" charset="-122"/>
                <a:ea typeface="华文细黑" panose="02010600040101010101" pitchFamily="2" charset="-122"/>
                <a:cs typeface="Times New Roman" pitchFamily="18" charset="0"/>
              </a:rPr>
              <a:t>对应的入端口流控必然触发</a:t>
            </a:r>
            <a:r>
              <a:rPr lang="en-US" altLang="zh-CN" sz="1000" dirty="0">
                <a:latin typeface="华文细黑" panose="02010600040101010101" pitchFamily="2" charset="-122"/>
                <a:ea typeface="华文细黑" panose="02010600040101010101" pitchFamily="2" charset="-122"/>
                <a:cs typeface="Times New Roman" pitchFamily="18" charset="0"/>
              </a:rPr>
              <a:t>, </a:t>
            </a:r>
            <a:r>
              <a:rPr lang="zh-CN" altLang="en-US" sz="1000" dirty="0">
                <a:latin typeface="华文细黑" panose="02010600040101010101" pitchFamily="2" charset="-122"/>
                <a:ea typeface="华文细黑" panose="02010600040101010101" pitchFamily="2" charset="-122"/>
                <a:cs typeface="Times New Roman" pitchFamily="18" charset="0"/>
              </a:rPr>
              <a:t>从而解决芯片内丢包</a:t>
            </a:r>
            <a:r>
              <a:rPr lang="en-US" altLang="zh-CN" sz="1000" dirty="0">
                <a:latin typeface="华文细黑" panose="02010600040101010101" pitchFamily="2" charset="-122"/>
                <a:ea typeface="华文细黑" panose="02010600040101010101" pitchFamily="2" charset="-122"/>
                <a:cs typeface="Times New Roman" pitchFamily="18" charset="0"/>
              </a:rPr>
              <a:t>. </a:t>
            </a:r>
            <a:r>
              <a:rPr lang="zh-CN" altLang="en-US" sz="1000" dirty="0">
                <a:latin typeface="华文细黑" panose="02010600040101010101" pitchFamily="2" charset="-122"/>
                <a:ea typeface="华文细黑" panose="02010600040101010101" pitchFamily="2" charset="-122"/>
                <a:cs typeface="Times New Roman" pitchFamily="18" charset="0"/>
              </a:rPr>
              <a:t>这个特性我们称为</a:t>
            </a:r>
            <a:r>
              <a:rPr lang="en-US" altLang="zh-CN" sz="1000" dirty="0">
                <a:latin typeface="华文细黑" panose="02010600040101010101" pitchFamily="2" charset="-122"/>
                <a:ea typeface="华文细黑" panose="02010600040101010101" pitchFamily="2" charset="-122"/>
                <a:cs typeface="Times New Roman" pitchFamily="18" charset="0"/>
              </a:rPr>
              <a:t>VIQ Coordination(VIQ: Virtual Input Queue), </a:t>
            </a:r>
            <a:r>
              <a:rPr lang="zh-CN" altLang="en-US" sz="1000" dirty="0">
                <a:latin typeface="华文细黑" panose="02010600040101010101" pitchFamily="2" charset="-122"/>
                <a:ea typeface="华文细黑" panose="02010600040101010101" pitchFamily="2" charset="-122"/>
                <a:cs typeface="Times New Roman" pitchFamily="18" charset="0"/>
              </a:rPr>
              <a:t>具体的实现方法跟芯片</a:t>
            </a:r>
            <a:r>
              <a:rPr lang="en-US" altLang="zh-CN" sz="1000" dirty="0">
                <a:latin typeface="华文细黑" panose="02010600040101010101" pitchFamily="2" charset="-122"/>
                <a:ea typeface="华文细黑" panose="02010600040101010101" pitchFamily="2" charset="-122"/>
                <a:cs typeface="Times New Roman" pitchFamily="18" charset="0"/>
              </a:rPr>
              <a:t>SWB</a:t>
            </a:r>
            <a:r>
              <a:rPr lang="zh-CN" altLang="en-US" sz="1000" dirty="0">
                <a:latin typeface="华文细黑" panose="02010600040101010101" pitchFamily="2" charset="-122"/>
                <a:ea typeface="华文细黑" panose="02010600040101010101" pitchFamily="2" charset="-122"/>
                <a:cs typeface="Times New Roman" pitchFamily="18" charset="0"/>
              </a:rPr>
              <a:t>架构相关</a:t>
            </a:r>
            <a:r>
              <a:rPr lang="en-US" altLang="zh-CN" sz="1000" dirty="0" smtClean="0">
                <a:latin typeface="华文细黑" panose="02010600040101010101" pitchFamily="2" charset="-122"/>
                <a:ea typeface="华文细黑" panose="02010600040101010101" pitchFamily="2" charset="-122"/>
                <a:cs typeface="Times New Roman" pitchFamily="18" charset="0"/>
              </a:rPr>
              <a:t>.</a:t>
            </a:r>
            <a:endParaRPr lang="en-US" altLang="zh-CN" sz="1000" dirty="0">
              <a:latin typeface="华文细黑" panose="02010600040101010101" pitchFamily="2" charset="-122"/>
              <a:ea typeface="华文细黑" panose="02010600040101010101" pitchFamily="2" charset="-122"/>
              <a:cs typeface="Times New Roman" pitchFamily="18" charset="0"/>
            </a:endParaRPr>
          </a:p>
        </p:txBody>
      </p:sp>
      <p:grpSp>
        <p:nvGrpSpPr>
          <p:cNvPr id="109" name="组合 108"/>
          <p:cNvGrpSpPr/>
          <p:nvPr/>
        </p:nvGrpSpPr>
        <p:grpSpPr>
          <a:xfrm>
            <a:off x="6259183" y="3842876"/>
            <a:ext cx="4470704" cy="2317286"/>
            <a:chOff x="6607761" y="3701344"/>
            <a:chExt cx="4803449" cy="2642306"/>
          </a:xfrm>
        </p:grpSpPr>
        <p:sp>
          <p:nvSpPr>
            <p:cNvPr id="64" name="矩形 63"/>
            <p:cNvSpPr/>
            <p:nvPr/>
          </p:nvSpPr>
          <p:spPr bwMode="auto">
            <a:xfrm>
              <a:off x="7056256" y="4941028"/>
              <a:ext cx="3946220" cy="1402622"/>
            </a:xfrm>
            <a:prstGeom prst="rect">
              <a:avLst/>
            </a:prstGeom>
            <a:noFill/>
            <a:ln w="21590">
              <a:solidFill>
                <a:schemeClr val="bg1">
                  <a:lumMod val="75000"/>
                </a:schemeClr>
              </a:solidFill>
              <a:prstDash val="soli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z="1000" b="1" smtClean="0">
                <a:solidFill>
                  <a:srgbClr val="000000"/>
                </a:solidFill>
                <a:latin typeface="华文细黑" panose="02010600040101010101" pitchFamily="2" charset="-122"/>
                <a:ea typeface="华文细黑" panose="02010600040101010101" pitchFamily="2" charset="-122"/>
              </a:endParaRPr>
            </a:p>
          </p:txBody>
        </p:sp>
        <p:sp>
          <p:nvSpPr>
            <p:cNvPr id="65" name="矩形 38"/>
            <p:cNvSpPr>
              <a:spLocks noChangeArrowheads="1"/>
            </p:cNvSpPr>
            <p:nvPr/>
          </p:nvSpPr>
          <p:spPr bwMode="auto">
            <a:xfrm>
              <a:off x="7167619" y="5444914"/>
              <a:ext cx="1134121" cy="346479"/>
            </a:xfrm>
            <a:prstGeom prst="rect">
              <a:avLst/>
            </a:prstGeom>
            <a:solidFill>
              <a:srgbClr val="0070C0"/>
            </a:solidFill>
            <a:ln w="15875" algn="ctr">
              <a:noFill/>
              <a:round/>
              <a:headEnd/>
              <a:tailEnd/>
            </a:ln>
          </p:spPr>
          <p:txBody>
            <a:bodyPr lIns="54000" tIns="10800" rIns="54000" bIns="10800" anchor="ctr"/>
            <a:lstStyle/>
            <a:p>
              <a:pPr algn="ctr" eaLnBrk="0" hangingPunct="0">
                <a:buClr>
                  <a:srgbClr val="CC9900"/>
                </a:buClr>
                <a:buFont typeface="Wingdings" pitchFamily="2" charset="2"/>
                <a:buNone/>
              </a:pPr>
              <a:r>
                <a:rPr lang="en-US" altLang="zh-CN" sz="1000" b="1" dirty="0" smtClean="0">
                  <a:solidFill>
                    <a:srgbClr val="FFFFFF"/>
                  </a:solidFill>
                  <a:latin typeface="华文细黑" panose="02010600040101010101" pitchFamily="2" charset="-122"/>
                  <a:ea typeface="华文细黑" panose="02010600040101010101" pitchFamily="2" charset="-122"/>
                </a:rPr>
                <a:t>Ingress port#2</a:t>
              </a:r>
              <a:endParaRPr lang="en-GB" altLang="zh-CN" sz="1000" b="1" dirty="0" smtClean="0">
                <a:solidFill>
                  <a:srgbClr val="FFFFFF"/>
                </a:solidFill>
                <a:latin typeface="华文细黑" panose="02010600040101010101" pitchFamily="2" charset="-122"/>
                <a:ea typeface="华文细黑" panose="02010600040101010101" pitchFamily="2" charset="-122"/>
              </a:endParaRPr>
            </a:p>
          </p:txBody>
        </p:sp>
        <p:sp>
          <p:nvSpPr>
            <p:cNvPr id="66" name="矩形 65"/>
            <p:cNvSpPr>
              <a:spLocks noChangeArrowheads="1"/>
            </p:cNvSpPr>
            <p:nvPr/>
          </p:nvSpPr>
          <p:spPr bwMode="auto">
            <a:xfrm>
              <a:off x="7171974" y="5911639"/>
              <a:ext cx="1134121" cy="346479"/>
            </a:xfrm>
            <a:prstGeom prst="rect">
              <a:avLst/>
            </a:prstGeom>
            <a:solidFill>
              <a:srgbClr val="0070C0"/>
            </a:solidFill>
            <a:ln w="15875" algn="ctr">
              <a:noFill/>
              <a:round/>
              <a:headEnd/>
              <a:tailEnd/>
            </a:ln>
          </p:spPr>
          <p:txBody>
            <a:bodyPr lIns="54000" tIns="10800" rIns="54000" bIns="10800" anchor="ctr"/>
            <a:lstStyle/>
            <a:p>
              <a:pPr algn="ctr" eaLnBrk="0" hangingPunct="0">
                <a:buClr>
                  <a:srgbClr val="CC9900"/>
                </a:buClr>
                <a:buFont typeface="Wingdings" pitchFamily="2" charset="2"/>
                <a:buNone/>
              </a:pPr>
              <a:r>
                <a:rPr lang="en-US" altLang="zh-CN" sz="1000" b="1" dirty="0" smtClean="0">
                  <a:solidFill>
                    <a:srgbClr val="FFFFFF"/>
                  </a:solidFill>
                  <a:latin typeface="华文细黑" panose="02010600040101010101" pitchFamily="2" charset="-122"/>
                  <a:ea typeface="华文细黑" panose="02010600040101010101" pitchFamily="2" charset="-122"/>
                </a:rPr>
                <a:t>Ingress port#3</a:t>
              </a:r>
              <a:endParaRPr lang="en-GB" altLang="zh-CN" sz="1000" b="1" dirty="0" smtClean="0">
                <a:solidFill>
                  <a:srgbClr val="FFFFFF"/>
                </a:solidFill>
                <a:latin typeface="华文细黑" panose="02010600040101010101" pitchFamily="2" charset="-122"/>
                <a:ea typeface="华文细黑" panose="02010600040101010101" pitchFamily="2" charset="-122"/>
              </a:endParaRPr>
            </a:p>
          </p:txBody>
        </p:sp>
        <p:cxnSp>
          <p:nvCxnSpPr>
            <p:cNvPr id="67" name="直接连接符 66"/>
            <p:cNvCxnSpPr/>
            <p:nvPr/>
          </p:nvCxnSpPr>
          <p:spPr bwMode="auto">
            <a:xfrm flipH="1">
              <a:off x="10378573" y="4756861"/>
              <a:ext cx="261251" cy="224257"/>
            </a:xfrm>
            <a:prstGeom prst="line">
              <a:avLst/>
            </a:prstGeom>
            <a:noFill/>
            <a:ln w="21590">
              <a:solidFill>
                <a:srgbClr val="7030A0"/>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直接连接符 67"/>
            <p:cNvCxnSpPr/>
            <p:nvPr/>
          </p:nvCxnSpPr>
          <p:spPr bwMode="auto">
            <a:xfrm>
              <a:off x="9848850" y="4766952"/>
              <a:ext cx="298122" cy="214973"/>
            </a:xfrm>
            <a:prstGeom prst="line">
              <a:avLst/>
            </a:prstGeom>
            <a:noFill/>
            <a:ln w="21590">
              <a:solidFill>
                <a:srgbClr val="7030A0"/>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直接连接符 68"/>
            <p:cNvCxnSpPr/>
            <p:nvPr/>
          </p:nvCxnSpPr>
          <p:spPr bwMode="auto">
            <a:xfrm>
              <a:off x="6607761" y="5608395"/>
              <a:ext cx="557349" cy="0"/>
            </a:xfrm>
            <a:prstGeom prst="line">
              <a:avLst/>
            </a:prstGeom>
            <a:noFill/>
            <a:ln w="25400">
              <a:solidFill>
                <a:schemeClr val="tx1"/>
              </a:solidFill>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直接连接符 69"/>
            <p:cNvCxnSpPr/>
            <p:nvPr/>
          </p:nvCxnSpPr>
          <p:spPr bwMode="auto">
            <a:xfrm flipH="1">
              <a:off x="6673082" y="5544917"/>
              <a:ext cx="478972" cy="0"/>
            </a:xfrm>
            <a:prstGeom prst="line">
              <a:avLst/>
            </a:prstGeom>
            <a:noFill/>
            <a:ln w="25400">
              <a:solidFill>
                <a:srgbClr val="C00000"/>
              </a:solidFill>
              <a:prstDash val="solid"/>
              <a:headEnd type="triangle"/>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矩形 38"/>
            <p:cNvSpPr>
              <a:spLocks noChangeArrowheads="1"/>
            </p:cNvSpPr>
            <p:nvPr/>
          </p:nvSpPr>
          <p:spPr bwMode="auto">
            <a:xfrm>
              <a:off x="7171973" y="4985663"/>
              <a:ext cx="1134121" cy="346479"/>
            </a:xfrm>
            <a:prstGeom prst="rect">
              <a:avLst/>
            </a:prstGeom>
            <a:solidFill>
              <a:srgbClr val="0070C0"/>
            </a:solidFill>
            <a:ln w="15875" algn="ctr">
              <a:noFill/>
              <a:round/>
              <a:headEnd/>
              <a:tailEnd/>
            </a:ln>
          </p:spPr>
          <p:txBody>
            <a:bodyPr lIns="54000" tIns="10800" rIns="54000" bIns="10800" anchor="ctr"/>
            <a:lstStyle/>
            <a:p>
              <a:pPr algn="ctr" eaLnBrk="0" hangingPunct="0">
                <a:buClr>
                  <a:srgbClr val="CC9900"/>
                </a:buClr>
                <a:buFont typeface="Wingdings" pitchFamily="2" charset="2"/>
                <a:buNone/>
              </a:pPr>
              <a:r>
                <a:rPr lang="en-US" altLang="zh-CN" sz="1000" b="1" dirty="0" smtClean="0">
                  <a:solidFill>
                    <a:srgbClr val="FFFFFF"/>
                  </a:solidFill>
                  <a:latin typeface="华文细黑" panose="02010600040101010101" pitchFamily="2" charset="-122"/>
                  <a:ea typeface="华文细黑" panose="02010600040101010101" pitchFamily="2" charset="-122"/>
                </a:rPr>
                <a:t>Ingress port#1</a:t>
              </a:r>
              <a:endParaRPr lang="en-GB" altLang="zh-CN" sz="1000" b="1" dirty="0" smtClean="0">
                <a:solidFill>
                  <a:srgbClr val="FFFFFF"/>
                </a:solidFill>
                <a:latin typeface="华文细黑" panose="02010600040101010101" pitchFamily="2" charset="-122"/>
                <a:ea typeface="华文细黑" panose="02010600040101010101" pitchFamily="2" charset="-122"/>
              </a:endParaRPr>
            </a:p>
          </p:txBody>
        </p:sp>
        <p:cxnSp>
          <p:nvCxnSpPr>
            <p:cNvPr id="72" name="直接连接符 71"/>
            <p:cNvCxnSpPr/>
            <p:nvPr/>
          </p:nvCxnSpPr>
          <p:spPr bwMode="auto">
            <a:xfrm>
              <a:off x="6612115" y="5149144"/>
              <a:ext cx="557349" cy="0"/>
            </a:xfrm>
            <a:prstGeom prst="line">
              <a:avLst/>
            </a:prstGeom>
            <a:noFill/>
            <a:ln w="25400">
              <a:solidFill>
                <a:schemeClr val="tx1"/>
              </a:solidFill>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直接连接符 72"/>
            <p:cNvCxnSpPr/>
            <p:nvPr/>
          </p:nvCxnSpPr>
          <p:spPr bwMode="auto">
            <a:xfrm flipH="1">
              <a:off x="6677436" y="5085666"/>
              <a:ext cx="478972" cy="0"/>
            </a:xfrm>
            <a:prstGeom prst="line">
              <a:avLst/>
            </a:prstGeom>
            <a:noFill/>
            <a:ln w="25400">
              <a:solidFill>
                <a:srgbClr val="00B0F0"/>
              </a:solidFill>
              <a:prstDash val="solid"/>
              <a:headEnd type="triangle"/>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直接连接符 73"/>
            <p:cNvCxnSpPr/>
            <p:nvPr/>
          </p:nvCxnSpPr>
          <p:spPr bwMode="auto">
            <a:xfrm>
              <a:off x="6638235" y="6067665"/>
              <a:ext cx="557349" cy="0"/>
            </a:xfrm>
            <a:prstGeom prst="line">
              <a:avLst/>
            </a:prstGeom>
            <a:noFill/>
            <a:ln w="25400">
              <a:solidFill>
                <a:schemeClr val="tx1"/>
              </a:solidFill>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直接连接符 74"/>
            <p:cNvCxnSpPr/>
            <p:nvPr/>
          </p:nvCxnSpPr>
          <p:spPr bwMode="auto">
            <a:xfrm flipH="1">
              <a:off x="6703556" y="6004188"/>
              <a:ext cx="478972" cy="0"/>
            </a:xfrm>
            <a:prstGeom prst="line">
              <a:avLst/>
            </a:prstGeom>
            <a:noFill/>
            <a:ln w="25400">
              <a:solidFill>
                <a:srgbClr val="00B050"/>
              </a:solidFill>
              <a:prstDash val="solid"/>
              <a:headEnd type="triangle"/>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8" name="组合 107"/>
            <p:cNvGrpSpPr/>
            <p:nvPr/>
          </p:nvGrpSpPr>
          <p:grpSpPr>
            <a:xfrm>
              <a:off x="7962245" y="3701344"/>
              <a:ext cx="2760612" cy="1080649"/>
              <a:chOff x="7927101" y="3549493"/>
              <a:chExt cx="2760612" cy="1080649"/>
            </a:xfrm>
          </p:grpSpPr>
          <p:sp>
            <p:nvSpPr>
              <p:cNvPr id="76" name="矩形 75"/>
              <p:cNvSpPr/>
              <p:nvPr/>
            </p:nvSpPr>
            <p:spPr bwMode="auto">
              <a:xfrm>
                <a:off x="9768966" y="4291551"/>
                <a:ext cx="914400" cy="291234"/>
              </a:xfrm>
              <a:prstGeom prst="rect">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z="1000" smtClean="0">
                  <a:solidFill>
                    <a:srgbClr val="000000"/>
                  </a:solidFill>
                  <a:latin typeface="华文细黑" panose="02010600040101010101" pitchFamily="2" charset="-122"/>
                  <a:ea typeface="华文细黑" panose="02010600040101010101" pitchFamily="2" charset="-122"/>
                </a:endParaRPr>
              </a:p>
            </p:txBody>
          </p:sp>
          <p:sp>
            <p:nvSpPr>
              <p:cNvPr id="77" name="矩形 76"/>
              <p:cNvSpPr/>
              <p:nvPr/>
            </p:nvSpPr>
            <p:spPr bwMode="auto">
              <a:xfrm>
                <a:off x="10456940" y="4287521"/>
                <a:ext cx="152402" cy="291234"/>
              </a:xfrm>
              <a:prstGeom prst="rect">
                <a:avLst/>
              </a:prstGeom>
              <a:solidFill>
                <a:srgbClr val="00B050"/>
              </a:solidFill>
              <a:ln w="12700">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z="1000" b="1" smtClean="0">
                  <a:solidFill>
                    <a:srgbClr val="000000"/>
                  </a:solidFill>
                  <a:latin typeface="华文细黑" panose="02010600040101010101" pitchFamily="2" charset="-122"/>
                  <a:ea typeface="华文细黑" panose="02010600040101010101" pitchFamily="2" charset="-122"/>
                </a:endParaRPr>
              </a:p>
            </p:txBody>
          </p:sp>
          <p:sp>
            <p:nvSpPr>
              <p:cNvPr id="78" name="TextBox 84"/>
              <p:cNvSpPr txBox="1">
                <a:spLocks noChangeArrowheads="1"/>
              </p:cNvSpPr>
              <p:nvPr/>
            </p:nvSpPr>
            <p:spPr bwMode="auto">
              <a:xfrm>
                <a:off x="7927101" y="4305113"/>
                <a:ext cx="1815739" cy="211133"/>
              </a:xfrm>
              <a:prstGeom prst="rect">
                <a:avLst/>
              </a:prstGeom>
              <a:noFill/>
              <a:ln w="9525">
                <a:noFill/>
                <a:miter lim="800000"/>
                <a:headEnd/>
                <a:tailEnd/>
              </a:ln>
            </p:spPr>
            <p:txBody>
              <a:bodyPr wrap="square">
                <a:spAutoFit/>
              </a:bodyPr>
              <a:lstStyle/>
              <a:p>
                <a:pPr algn="r">
                  <a:buClr>
                    <a:srgbClr val="CC9900"/>
                  </a:buClr>
                  <a:buFont typeface="Wingdings" pitchFamily="2" charset="2"/>
                  <a:buNone/>
                </a:pPr>
                <a:r>
                  <a:rPr lang="en-US" altLang="zh-CN" sz="1000" b="1" dirty="0" smtClean="0">
                    <a:solidFill>
                      <a:srgbClr val="000000"/>
                    </a:solidFill>
                    <a:latin typeface="华文细黑" panose="02010600040101010101" pitchFamily="2" charset="-122"/>
                    <a:ea typeface="华文细黑" panose="02010600040101010101" pitchFamily="2" charset="-122"/>
                    <a:cs typeface="Times New Roman" pitchFamily="18" charset="0"/>
                  </a:rPr>
                  <a:t>Virtual Input-Queue 3</a:t>
                </a:r>
                <a:endParaRPr lang="en-US" altLang="zh-CN" sz="1000" b="1" dirty="0">
                  <a:solidFill>
                    <a:srgbClr val="000000"/>
                  </a:solidFill>
                  <a:latin typeface="华文细黑" panose="02010600040101010101" pitchFamily="2" charset="-122"/>
                  <a:ea typeface="华文细黑" panose="02010600040101010101" pitchFamily="2" charset="-122"/>
                  <a:cs typeface="Times New Roman" pitchFamily="18" charset="0"/>
                </a:endParaRPr>
              </a:p>
            </p:txBody>
          </p:sp>
          <p:sp>
            <p:nvSpPr>
              <p:cNvPr id="79" name="矩形 78"/>
              <p:cNvSpPr/>
              <p:nvPr/>
            </p:nvSpPr>
            <p:spPr bwMode="auto">
              <a:xfrm>
                <a:off x="9768966" y="3955494"/>
                <a:ext cx="914400" cy="291234"/>
              </a:xfrm>
              <a:prstGeom prst="rect">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z="1000" smtClean="0">
                  <a:solidFill>
                    <a:srgbClr val="000000"/>
                  </a:solidFill>
                  <a:latin typeface="华文细黑" panose="02010600040101010101" pitchFamily="2" charset="-122"/>
                  <a:ea typeface="华文细黑" panose="02010600040101010101" pitchFamily="2" charset="-122"/>
                </a:endParaRPr>
              </a:p>
            </p:txBody>
          </p:sp>
          <p:sp>
            <p:nvSpPr>
              <p:cNvPr id="80" name="矩形 79"/>
              <p:cNvSpPr/>
              <p:nvPr/>
            </p:nvSpPr>
            <p:spPr bwMode="auto">
              <a:xfrm>
                <a:off x="10456940" y="3959228"/>
                <a:ext cx="152402" cy="291234"/>
              </a:xfrm>
              <a:prstGeom prst="rect">
                <a:avLst/>
              </a:prstGeom>
              <a:solidFill>
                <a:srgbClr val="C00000"/>
              </a:solidFill>
              <a:ln w="12700">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z="1000" smtClean="0">
                  <a:solidFill>
                    <a:srgbClr val="000000"/>
                  </a:solidFill>
                  <a:latin typeface="华文细黑" panose="02010600040101010101" pitchFamily="2" charset="-122"/>
                  <a:ea typeface="华文细黑" panose="02010600040101010101" pitchFamily="2" charset="-122"/>
                </a:endParaRPr>
              </a:p>
            </p:txBody>
          </p:sp>
          <p:sp>
            <p:nvSpPr>
              <p:cNvPr id="81" name="TextBox 84"/>
              <p:cNvSpPr txBox="1">
                <a:spLocks noChangeArrowheads="1"/>
              </p:cNvSpPr>
              <p:nvPr/>
            </p:nvSpPr>
            <p:spPr bwMode="auto">
              <a:xfrm>
                <a:off x="7927101" y="3969056"/>
                <a:ext cx="1815739" cy="211133"/>
              </a:xfrm>
              <a:prstGeom prst="rect">
                <a:avLst/>
              </a:prstGeom>
              <a:noFill/>
              <a:ln w="9525">
                <a:noFill/>
                <a:miter lim="800000"/>
                <a:headEnd/>
                <a:tailEnd/>
              </a:ln>
            </p:spPr>
            <p:txBody>
              <a:bodyPr wrap="square">
                <a:spAutoFit/>
              </a:bodyPr>
              <a:lstStyle/>
              <a:p>
                <a:pPr algn="r">
                  <a:buClr>
                    <a:srgbClr val="CC9900"/>
                  </a:buClr>
                  <a:buFont typeface="Wingdings" pitchFamily="2" charset="2"/>
                  <a:buNone/>
                </a:pPr>
                <a:r>
                  <a:rPr lang="en-US" altLang="zh-CN" sz="1000" b="1" dirty="0" smtClean="0">
                    <a:solidFill>
                      <a:srgbClr val="000000"/>
                    </a:solidFill>
                    <a:latin typeface="华文细黑" panose="02010600040101010101" pitchFamily="2" charset="-122"/>
                    <a:ea typeface="华文细黑" panose="02010600040101010101" pitchFamily="2" charset="-122"/>
                    <a:cs typeface="Times New Roman" pitchFamily="18" charset="0"/>
                  </a:rPr>
                  <a:t>Virtual Input-Queue 2</a:t>
                </a:r>
                <a:endParaRPr lang="en-US" altLang="zh-CN" sz="1000" b="1" dirty="0">
                  <a:solidFill>
                    <a:srgbClr val="000000"/>
                  </a:solidFill>
                  <a:latin typeface="华文细黑" panose="02010600040101010101" pitchFamily="2" charset="-122"/>
                  <a:ea typeface="华文细黑" panose="02010600040101010101" pitchFamily="2" charset="-122"/>
                  <a:cs typeface="Times New Roman" pitchFamily="18" charset="0"/>
                </a:endParaRPr>
              </a:p>
            </p:txBody>
          </p:sp>
          <p:sp>
            <p:nvSpPr>
              <p:cNvPr id="82" name="矩形 81"/>
              <p:cNvSpPr/>
              <p:nvPr/>
            </p:nvSpPr>
            <p:spPr bwMode="auto">
              <a:xfrm>
                <a:off x="10244250" y="4288997"/>
                <a:ext cx="152402" cy="291234"/>
              </a:xfrm>
              <a:prstGeom prst="rect">
                <a:avLst/>
              </a:prstGeom>
              <a:solidFill>
                <a:srgbClr val="00B050"/>
              </a:solidFill>
              <a:ln w="12700">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z="1000" b="1" smtClean="0">
                  <a:solidFill>
                    <a:srgbClr val="000000"/>
                  </a:solidFill>
                  <a:latin typeface="华文细黑" panose="02010600040101010101" pitchFamily="2" charset="-122"/>
                  <a:ea typeface="华文细黑" panose="02010600040101010101" pitchFamily="2" charset="-122"/>
                </a:endParaRPr>
              </a:p>
            </p:txBody>
          </p:sp>
          <p:sp>
            <p:nvSpPr>
              <p:cNvPr id="83" name="矩形 82"/>
              <p:cNvSpPr/>
              <p:nvPr/>
            </p:nvSpPr>
            <p:spPr bwMode="auto">
              <a:xfrm>
                <a:off x="9773313" y="3623165"/>
                <a:ext cx="914400" cy="291234"/>
              </a:xfrm>
              <a:prstGeom prst="rect">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z="1000" smtClean="0">
                  <a:solidFill>
                    <a:srgbClr val="000000"/>
                  </a:solidFill>
                  <a:latin typeface="华文细黑" panose="02010600040101010101" pitchFamily="2" charset="-122"/>
                  <a:ea typeface="华文细黑" panose="02010600040101010101" pitchFamily="2" charset="-122"/>
                </a:endParaRPr>
              </a:p>
            </p:txBody>
          </p:sp>
          <p:sp>
            <p:nvSpPr>
              <p:cNvPr id="84" name="矩形 83"/>
              <p:cNvSpPr/>
              <p:nvPr/>
            </p:nvSpPr>
            <p:spPr bwMode="auto">
              <a:xfrm>
                <a:off x="10461287" y="3626899"/>
                <a:ext cx="152402" cy="291234"/>
              </a:xfrm>
              <a:prstGeom prst="rect">
                <a:avLst/>
              </a:prstGeom>
              <a:solidFill>
                <a:srgbClr val="00B0F0"/>
              </a:solidFill>
              <a:ln w="12700">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z="1000" b="1" smtClean="0">
                  <a:solidFill>
                    <a:srgbClr val="000000"/>
                  </a:solidFill>
                  <a:latin typeface="华文细黑" panose="02010600040101010101" pitchFamily="2" charset="-122"/>
                  <a:ea typeface="华文细黑" panose="02010600040101010101" pitchFamily="2" charset="-122"/>
                </a:endParaRPr>
              </a:p>
            </p:txBody>
          </p:sp>
          <p:sp>
            <p:nvSpPr>
              <p:cNvPr id="85" name="TextBox 84"/>
              <p:cNvSpPr txBox="1">
                <a:spLocks noChangeArrowheads="1"/>
              </p:cNvSpPr>
              <p:nvPr/>
            </p:nvSpPr>
            <p:spPr bwMode="auto">
              <a:xfrm>
                <a:off x="7931448" y="3636728"/>
                <a:ext cx="1815739" cy="211133"/>
              </a:xfrm>
              <a:prstGeom prst="rect">
                <a:avLst/>
              </a:prstGeom>
              <a:noFill/>
              <a:ln w="9525">
                <a:noFill/>
                <a:miter lim="800000"/>
                <a:headEnd/>
                <a:tailEnd/>
              </a:ln>
            </p:spPr>
            <p:txBody>
              <a:bodyPr wrap="square">
                <a:spAutoFit/>
              </a:bodyPr>
              <a:lstStyle/>
              <a:p>
                <a:pPr algn="r">
                  <a:buClr>
                    <a:srgbClr val="CC9900"/>
                  </a:buClr>
                  <a:buFont typeface="Wingdings" pitchFamily="2" charset="2"/>
                  <a:buNone/>
                </a:pPr>
                <a:r>
                  <a:rPr lang="en-US" altLang="zh-CN" sz="1000" b="1" dirty="0" smtClean="0">
                    <a:solidFill>
                      <a:srgbClr val="000000"/>
                    </a:solidFill>
                    <a:latin typeface="华文细黑" panose="02010600040101010101" pitchFamily="2" charset="-122"/>
                    <a:ea typeface="华文细黑" panose="02010600040101010101" pitchFamily="2" charset="-122"/>
                    <a:cs typeface="Times New Roman" pitchFamily="18" charset="0"/>
                  </a:rPr>
                  <a:t>Virtual Input-Queue 1</a:t>
                </a:r>
                <a:endParaRPr lang="en-US" altLang="zh-CN" sz="1000" b="1" dirty="0">
                  <a:solidFill>
                    <a:srgbClr val="000000"/>
                  </a:solidFill>
                  <a:latin typeface="华文细黑" panose="02010600040101010101" pitchFamily="2" charset="-122"/>
                  <a:ea typeface="华文细黑" panose="02010600040101010101" pitchFamily="2" charset="-122"/>
                  <a:cs typeface="Times New Roman" pitchFamily="18" charset="0"/>
                </a:endParaRPr>
              </a:p>
            </p:txBody>
          </p:sp>
          <p:sp>
            <p:nvSpPr>
              <p:cNvPr id="86" name="矩形 85"/>
              <p:cNvSpPr/>
              <p:nvPr/>
            </p:nvSpPr>
            <p:spPr bwMode="auto">
              <a:xfrm>
                <a:off x="10043583" y="4287710"/>
                <a:ext cx="152402" cy="291234"/>
              </a:xfrm>
              <a:prstGeom prst="rect">
                <a:avLst/>
              </a:prstGeom>
              <a:solidFill>
                <a:srgbClr val="00B050"/>
              </a:solidFill>
              <a:ln w="12700">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z="1000" b="1" smtClean="0">
                  <a:solidFill>
                    <a:srgbClr val="000000"/>
                  </a:solidFill>
                  <a:latin typeface="华文细黑" panose="02010600040101010101" pitchFamily="2" charset="-122"/>
                  <a:ea typeface="华文细黑" panose="02010600040101010101" pitchFamily="2" charset="-122"/>
                </a:endParaRPr>
              </a:p>
            </p:txBody>
          </p:sp>
          <p:sp>
            <p:nvSpPr>
              <p:cNvPr id="87" name="矩形 86"/>
              <p:cNvSpPr/>
              <p:nvPr/>
            </p:nvSpPr>
            <p:spPr bwMode="auto">
              <a:xfrm>
                <a:off x="9969958" y="3549493"/>
                <a:ext cx="669866" cy="1080649"/>
              </a:xfrm>
              <a:prstGeom prst="rect">
                <a:avLst/>
              </a:prstGeom>
              <a:noFill/>
              <a:ln w="12700">
                <a:solidFill>
                  <a:srgbClr val="FF0000"/>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z="1000" smtClean="0">
                  <a:solidFill>
                    <a:srgbClr val="000000"/>
                  </a:solidFill>
                  <a:latin typeface="华文细黑" panose="02010600040101010101" pitchFamily="2" charset="-122"/>
                  <a:ea typeface="华文细黑" panose="02010600040101010101" pitchFamily="2" charset="-122"/>
                </a:endParaRPr>
              </a:p>
            </p:txBody>
          </p:sp>
        </p:grpSp>
        <p:sp>
          <p:nvSpPr>
            <p:cNvPr id="88" name="矩形 87"/>
            <p:cNvSpPr>
              <a:spLocks noChangeArrowheads="1"/>
            </p:cNvSpPr>
            <p:nvPr/>
          </p:nvSpPr>
          <p:spPr bwMode="auto">
            <a:xfrm>
              <a:off x="9693802" y="5012103"/>
              <a:ext cx="1134121" cy="346479"/>
            </a:xfrm>
            <a:prstGeom prst="rect">
              <a:avLst/>
            </a:prstGeom>
            <a:solidFill>
              <a:srgbClr val="0070C0"/>
            </a:solidFill>
            <a:ln w="15875" algn="ctr">
              <a:noFill/>
              <a:round/>
              <a:headEnd/>
              <a:tailEnd/>
            </a:ln>
          </p:spPr>
          <p:txBody>
            <a:bodyPr lIns="54000" tIns="10800" rIns="54000" bIns="10800" anchor="ctr"/>
            <a:lstStyle/>
            <a:p>
              <a:pPr algn="ctr" eaLnBrk="0" hangingPunct="0">
                <a:buClr>
                  <a:srgbClr val="CC9900"/>
                </a:buClr>
                <a:buFont typeface="Wingdings" pitchFamily="2" charset="2"/>
                <a:buNone/>
              </a:pPr>
              <a:r>
                <a:rPr lang="en-US" altLang="zh-CN" sz="1000" b="1" dirty="0" smtClean="0">
                  <a:solidFill>
                    <a:srgbClr val="FFFFFF"/>
                  </a:solidFill>
                  <a:latin typeface="华文细黑" panose="02010600040101010101" pitchFamily="2" charset="-122"/>
                  <a:ea typeface="华文细黑" panose="02010600040101010101" pitchFamily="2" charset="-122"/>
                </a:rPr>
                <a:t>Egress port#1</a:t>
              </a:r>
              <a:endParaRPr lang="en-GB" altLang="zh-CN" sz="1000" b="1" dirty="0" smtClean="0">
                <a:solidFill>
                  <a:srgbClr val="FFFFFF"/>
                </a:solidFill>
                <a:latin typeface="华文细黑" panose="02010600040101010101" pitchFamily="2" charset="-122"/>
                <a:ea typeface="华文细黑" panose="02010600040101010101" pitchFamily="2" charset="-122"/>
              </a:endParaRPr>
            </a:p>
          </p:txBody>
        </p:sp>
        <p:cxnSp>
          <p:nvCxnSpPr>
            <p:cNvPr id="89" name="直接连接符 88"/>
            <p:cNvCxnSpPr/>
            <p:nvPr/>
          </p:nvCxnSpPr>
          <p:spPr bwMode="auto">
            <a:xfrm>
              <a:off x="10853861" y="5171819"/>
              <a:ext cx="557349" cy="0"/>
            </a:xfrm>
            <a:prstGeom prst="line">
              <a:avLst/>
            </a:prstGeom>
            <a:noFill/>
            <a:ln w="25400">
              <a:solidFill>
                <a:schemeClr val="tx1"/>
              </a:solidFill>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直接连接符 89"/>
            <p:cNvCxnSpPr/>
            <p:nvPr/>
          </p:nvCxnSpPr>
          <p:spPr bwMode="auto">
            <a:xfrm flipH="1">
              <a:off x="10866929" y="5100904"/>
              <a:ext cx="478972" cy="0"/>
            </a:xfrm>
            <a:prstGeom prst="line">
              <a:avLst/>
            </a:prstGeom>
            <a:noFill/>
            <a:ln w="25400">
              <a:solidFill>
                <a:srgbClr val="C00000"/>
              </a:solidFill>
              <a:prstDash val="solid"/>
              <a:headEnd type="triangle"/>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矩形 90"/>
            <p:cNvSpPr/>
            <p:nvPr/>
          </p:nvSpPr>
          <p:spPr bwMode="auto">
            <a:xfrm>
              <a:off x="8365580" y="5138237"/>
              <a:ext cx="1255541" cy="1048044"/>
            </a:xfrm>
            <a:prstGeom prst="rect">
              <a:avLst/>
            </a:prstGeom>
            <a:noFill/>
            <a:ln w="12700">
              <a:solidFill>
                <a:srgbClr val="7030A0"/>
              </a:solidFill>
              <a:prstDash val="sys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z="1000" smtClean="0">
                <a:solidFill>
                  <a:srgbClr val="000000"/>
                </a:solidFill>
                <a:latin typeface="华文细黑" panose="02010600040101010101" pitchFamily="2" charset="-122"/>
                <a:ea typeface="华文细黑" panose="02010600040101010101" pitchFamily="2" charset="-122"/>
              </a:endParaRPr>
            </a:p>
          </p:txBody>
        </p:sp>
        <p:sp>
          <p:nvSpPr>
            <p:cNvPr id="92" name="矩形 91"/>
            <p:cNvSpPr/>
            <p:nvPr/>
          </p:nvSpPr>
          <p:spPr bwMode="auto">
            <a:xfrm>
              <a:off x="9368707" y="5688472"/>
              <a:ext cx="152402" cy="291234"/>
            </a:xfrm>
            <a:prstGeom prst="rect">
              <a:avLst/>
            </a:prstGeom>
            <a:solidFill>
              <a:srgbClr val="C00000"/>
            </a:solidFill>
            <a:ln w="12700">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z="1000" smtClean="0">
                <a:solidFill>
                  <a:srgbClr val="000000"/>
                </a:solidFill>
                <a:latin typeface="华文细黑" panose="02010600040101010101" pitchFamily="2" charset="-122"/>
                <a:ea typeface="华文细黑" panose="02010600040101010101" pitchFamily="2" charset="-122"/>
              </a:endParaRPr>
            </a:p>
          </p:txBody>
        </p:sp>
        <p:sp>
          <p:nvSpPr>
            <p:cNvPr id="93" name="矩形 92"/>
            <p:cNvSpPr/>
            <p:nvPr/>
          </p:nvSpPr>
          <p:spPr bwMode="auto">
            <a:xfrm>
              <a:off x="9190149" y="5692202"/>
              <a:ext cx="152402" cy="291234"/>
            </a:xfrm>
            <a:prstGeom prst="rect">
              <a:avLst/>
            </a:prstGeom>
            <a:solidFill>
              <a:srgbClr val="00B050"/>
            </a:solidFill>
            <a:ln w="12700">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z="1000" b="1" smtClean="0">
                <a:solidFill>
                  <a:srgbClr val="000000"/>
                </a:solidFill>
                <a:latin typeface="华文细黑" panose="02010600040101010101" pitchFamily="2" charset="-122"/>
                <a:ea typeface="华文细黑" panose="02010600040101010101" pitchFamily="2" charset="-122"/>
              </a:endParaRPr>
            </a:p>
          </p:txBody>
        </p:sp>
        <p:sp>
          <p:nvSpPr>
            <p:cNvPr id="94" name="矩形 93"/>
            <p:cNvSpPr/>
            <p:nvPr/>
          </p:nvSpPr>
          <p:spPr bwMode="auto">
            <a:xfrm>
              <a:off x="9002910" y="5688477"/>
              <a:ext cx="152402" cy="291234"/>
            </a:xfrm>
            <a:prstGeom prst="rect">
              <a:avLst/>
            </a:prstGeom>
            <a:solidFill>
              <a:srgbClr val="00B0F0"/>
            </a:solidFill>
            <a:ln w="12700">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z="1000" dirty="0" smtClean="0">
                <a:solidFill>
                  <a:srgbClr val="000000"/>
                </a:solidFill>
                <a:latin typeface="华文细黑" panose="02010600040101010101" pitchFamily="2" charset="-122"/>
                <a:ea typeface="华文细黑" panose="02010600040101010101" pitchFamily="2" charset="-122"/>
              </a:endParaRPr>
            </a:p>
          </p:txBody>
        </p:sp>
        <p:sp>
          <p:nvSpPr>
            <p:cNvPr id="95" name="矩形 94"/>
            <p:cNvSpPr/>
            <p:nvPr/>
          </p:nvSpPr>
          <p:spPr bwMode="auto">
            <a:xfrm>
              <a:off x="8833768" y="5692208"/>
              <a:ext cx="152402" cy="291234"/>
            </a:xfrm>
            <a:prstGeom prst="rect">
              <a:avLst/>
            </a:prstGeom>
            <a:solidFill>
              <a:srgbClr val="00B050"/>
            </a:solidFill>
            <a:ln w="12700">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z="1000" dirty="0" smtClean="0">
                <a:solidFill>
                  <a:srgbClr val="000000"/>
                </a:solidFill>
                <a:latin typeface="华文细黑" panose="02010600040101010101" pitchFamily="2" charset="-122"/>
                <a:ea typeface="华文细黑" panose="02010600040101010101" pitchFamily="2" charset="-122"/>
              </a:endParaRPr>
            </a:p>
          </p:txBody>
        </p:sp>
        <p:sp>
          <p:nvSpPr>
            <p:cNvPr id="96" name="矩形 95"/>
            <p:cNvSpPr/>
            <p:nvPr/>
          </p:nvSpPr>
          <p:spPr bwMode="auto">
            <a:xfrm>
              <a:off x="8655572" y="5688469"/>
              <a:ext cx="152402" cy="291234"/>
            </a:xfrm>
            <a:prstGeom prst="rect">
              <a:avLst/>
            </a:prstGeom>
            <a:solidFill>
              <a:srgbClr val="00B050"/>
            </a:solidFill>
            <a:ln w="12700">
              <a:solidFill>
                <a:schemeClr val="tx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z="1000" b="1" dirty="0" smtClean="0">
                <a:solidFill>
                  <a:srgbClr val="000000"/>
                </a:solidFill>
                <a:latin typeface="华文细黑" panose="02010600040101010101" pitchFamily="2" charset="-122"/>
                <a:ea typeface="华文细黑" panose="02010600040101010101" pitchFamily="2" charset="-122"/>
              </a:endParaRPr>
            </a:p>
          </p:txBody>
        </p:sp>
        <p:sp>
          <p:nvSpPr>
            <p:cNvPr id="97" name="矩形 96"/>
            <p:cNvSpPr/>
            <p:nvPr/>
          </p:nvSpPr>
          <p:spPr bwMode="auto">
            <a:xfrm>
              <a:off x="8417010" y="5691206"/>
              <a:ext cx="1124011" cy="291234"/>
            </a:xfrm>
            <a:prstGeom prst="rect">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z="1000" smtClean="0">
                <a:solidFill>
                  <a:srgbClr val="000000"/>
                </a:solidFill>
                <a:latin typeface="华文细黑" panose="02010600040101010101" pitchFamily="2" charset="-122"/>
                <a:ea typeface="华文细黑" panose="02010600040101010101" pitchFamily="2" charset="-122"/>
              </a:endParaRPr>
            </a:p>
          </p:txBody>
        </p:sp>
        <p:sp>
          <p:nvSpPr>
            <p:cNvPr id="98" name="TextBox 84"/>
            <p:cNvSpPr txBox="1">
              <a:spLocks noChangeArrowheads="1"/>
            </p:cNvSpPr>
            <p:nvPr/>
          </p:nvSpPr>
          <p:spPr bwMode="auto">
            <a:xfrm>
              <a:off x="8433566" y="5956224"/>
              <a:ext cx="1160393" cy="211133"/>
            </a:xfrm>
            <a:prstGeom prst="rect">
              <a:avLst/>
            </a:prstGeom>
            <a:noFill/>
            <a:ln w="9525">
              <a:noFill/>
              <a:miter lim="800000"/>
              <a:headEnd/>
              <a:tailEnd/>
            </a:ln>
          </p:spPr>
          <p:txBody>
            <a:bodyPr wrap="square">
              <a:spAutoFit/>
            </a:bodyPr>
            <a:lstStyle/>
            <a:p>
              <a:pPr algn="ctr">
                <a:buClr>
                  <a:srgbClr val="CC9900"/>
                </a:buClr>
                <a:buFont typeface="Wingdings" pitchFamily="2" charset="2"/>
                <a:buNone/>
              </a:pPr>
              <a:r>
                <a:rPr lang="en-US" altLang="zh-CN" sz="1000" b="1" i="1" dirty="0" smtClean="0">
                  <a:solidFill>
                    <a:srgbClr val="FFFFFF">
                      <a:lumMod val="50000"/>
                    </a:srgbClr>
                  </a:solidFill>
                  <a:latin typeface="华文细黑" panose="02010600040101010101" pitchFamily="2" charset="-122"/>
                  <a:ea typeface="华文细黑" panose="02010600040101010101" pitchFamily="2" charset="-122"/>
                  <a:cs typeface="Times New Roman" pitchFamily="18" charset="0"/>
                </a:rPr>
                <a:t>(Shared buffer)</a:t>
              </a:r>
              <a:endParaRPr lang="en-US" altLang="zh-CN" sz="1000" b="1" i="1" dirty="0">
                <a:solidFill>
                  <a:srgbClr val="FFFFFF">
                    <a:lumMod val="50000"/>
                  </a:srgbClr>
                </a:solidFill>
                <a:latin typeface="华文细黑" panose="02010600040101010101" pitchFamily="2" charset="-122"/>
                <a:ea typeface="华文细黑" panose="02010600040101010101" pitchFamily="2" charset="-122"/>
                <a:cs typeface="Times New Roman" pitchFamily="18" charset="0"/>
              </a:endParaRPr>
            </a:p>
          </p:txBody>
        </p:sp>
        <p:grpSp>
          <p:nvGrpSpPr>
            <p:cNvPr id="99" name="组合 159"/>
            <p:cNvGrpSpPr/>
            <p:nvPr/>
          </p:nvGrpSpPr>
          <p:grpSpPr>
            <a:xfrm>
              <a:off x="8404935" y="5347014"/>
              <a:ext cx="1124011" cy="291234"/>
              <a:chOff x="6334406" y="4561999"/>
              <a:chExt cx="1124011" cy="339634"/>
            </a:xfrm>
          </p:grpSpPr>
          <p:cxnSp>
            <p:nvCxnSpPr>
              <p:cNvPr id="101" name="直接连接符 100"/>
              <p:cNvCxnSpPr/>
              <p:nvPr/>
            </p:nvCxnSpPr>
            <p:spPr bwMode="auto">
              <a:xfrm>
                <a:off x="6382693" y="4617268"/>
                <a:ext cx="434566" cy="81481"/>
              </a:xfrm>
              <a:prstGeom prst="line">
                <a:avLst/>
              </a:prstGeom>
              <a:noFill/>
              <a:ln w="25400">
                <a:solidFill>
                  <a:schemeClr val="bg1">
                    <a:lumMod val="50000"/>
                  </a:schemeClr>
                </a:solidFill>
                <a:head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矩形 101"/>
              <p:cNvSpPr/>
              <p:nvPr/>
            </p:nvSpPr>
            <p:spPr bwMode="auto">
              <a:xfrm>
                <a:off x="6334406" y="4561999"/>
                <a:ext cx="1124011" cy="339634"/>
              </a:xfrm>
              <a:prstGeom prst="rect">
                <a:avLst/>
              </a:prstGeom>
              <a:noFill/>
              <a:ln w="12700">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z="1000" smtClean="0">
                  <a:solidFill>
                    <a:srgbClr val="000000"/>
                  </a:solidFill>
                  <a:latin typeface="华文细黑" panose="02010600040101010101" pitchFamily="2" charset="-122"/>
                  <a:ea typeface="华文细黑" panose="02010600040101010101" pitchFamily="2" charset="-122"/>
                </a:endParaRPr>
              </a:p>
            </p:txBody>
          </p:sp>
          <p:cxnSp>
            <p:nvCxnSpPr>
              <p:cNvPr id="103" name="直接连接符 102"/>
              <p:cNvCxnSpPr/>
              <p:nvPr/>
            </p:nvCxnSpPr>
            <p:spPr bwMode="auto">
              <a:xfrm flipV="1">
                <a:off x="6390238" y="4771176"/>
                <a:ext cx="436075" cy="79974"/>
              </a:xfrm>
              <a:prstGeom prst="line">
                <a:avLst/>
              </a:prstGeom>
              <a:noFill/>
              <a:ln w="25400">
                <a:solidFill>
                  <a:schemeClr val="bg1">
                    <a:lumMod val="50000"/>
                  </a:schemeClr>
                </a:solidFill>
                <a:head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直接连接符 103"/>
              <p:cNvCxnSpPr/>
              <p:nvPr/>
            </p:nvCxnSpPr>
            <p:spPr bwMode="auto">
              <a:xfrm>
                <a:off x="6960606" y="4778721"/>
                <a:ext cx="434566" cy="81481"/>
              </a:xfrm>
              <a:prstGeom prst="line">
                <a:avLst/>
              </a:prstGeom>
              <a:noFill/>
              <a:ln w="25400">
                <a:solidFill>
                  <a:schemeClr val="bg1">
                    <a:lumMod val="50000"/>
                  </a:schemeClr>
                </a:solidFill>
                <a:headEnd type="non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直接连接符 104"/>
              <p:cNvCxnSpPr/>
              <p:nvPr/>
            </p:nvCxnSpPr>
            <p:spPr bwMode="auto">
              <a:xfrm flipV="1">
                <a:off x="6950044" y="4624812"/>
                <a:ext cx="436075" cy="79974"/>
              </a:xfrm>
              <a:prstGeom prst="line">
                <a:avLst/>
              </a:prstGeom>
              <a:noFill/>
              <a:ln w="25400">
                <a:solidFill>
                  <a:schemeClr val="bg1">
                    <a:lumMod val="50000"/>
                  </a:schemeClr>
                </a:solidFill>
                <a:headEnd type="none"/>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0" name="TextBox 84"/>
            <p:cNvSpPr txBox="1">
              <a:spLocks noChangeArrowheads="1"/>
            </p:cNvSpPr>
            <p:nvPr/>
          </p:nvSpPr>
          <p:spPr bwMode="auto">
            <a:xfrm>
              <a:off x="8432065" y="5124307"/>
              <a:ext cx="1160393" cy="211133"/>
            </a:xfrm>
            <a:prstGeom prst="rect">
              <a:avLst/>
            </a:prstGeom>
            <a:noFill/>
            <a:ln w="9525">
              <a:noFill/>
              <a:miter lim="800000"/>
              <a:headEnd/>
              <a:tailEnd/>
            </a:ln>
          </p:spPr>
          <p:txBody>
            <a:bodyPr wrap="square">
              <a:spAutoFit/>
            </a:bodyPr>
            <a:lstStyle/>
            <a:p>
              <a:pPr algn="ctr">
                <a:buClr>
                  <a:srgbClr val="CC9900"/>
                </a:buClr>
                <a:buFont typeface="Wingdings" pitchFamily="2" charset="2"/>
                <a:buNone/>
              </a:pPr>
              <a:r>
                <a:rPr lang="en-US" altLang="zh-CN" sz="1000" b="1" i="1" dirty="0" smtClean="0">
                  <a:solidFill>
                    <a:srgbClr val="FFFFFF">
                      <a:lumMod val="50000"/>
                    </a:srgbClr>
                  </a:solidFill>
                  <a:latin typeface="华文细黑" panose="02010600040101010101" pitchFamily="2" charset="-122"/>
                  <a:ea typeface="华文细黑" panose="02010600040101010101" pitchFamily="2" charset="-122"/>
                  <a:cs typeface="Times New Roman" pitchFamily="18" charset="0"/>
                </a:rPr>
                <a:t>(Switch)</a:t>
              </a:r>
              <a:endParaRPr lang="en-US" altLang="zh-CN" sz="1000" b="1" i="1" dirty="0">
                <a:solidFill>
                  <a:srgbClr val="FFFFFF">
                    <a:lumMod val="50000"/>
                  </a:srgbClr>
                </a:solidFill>
                <a:latin typeface="华文细黑" panose="02010600040101010101" pitchFamily="2" charset="-122"/>
                <a:ea typeface="华文细黑" panose="02010600040101010101" pitchFamily="2" charset="-122"/>
                <a:cs typeface="Times New Roman" pitchFamily="18" charset="0"/>
              </a:endParaRPr>
            </a:p>
          </p:txBody>
        </p:sp>
      </p:grpSp>
      <p:sp>
        <p:nvSpPr>
          <p:cNvPr id="110" name="文本框 109"/>
          <p:cNvSpPr txBox="1"/>
          <p:nvPr/>
        </p:nvSpPr>
        <p:spPr>
          <a:xfrm>
            <a:off x="10635882" y="3778110"/>
            <a:ext cx="1535512" cy="2400657"/>
          </a:xfrm>
          <a:prstGeom prst="rect">
            <a:avLst/>
          </a:prstGeom>
          <a:noFill/>
        </p:spPr>
        <p:txBody>
          <a:bodyPr wrap="square" rtlCol="0">
            <a:spAutoFit/>
          </a:bodyPr>
          <a:lstStyle/>
          <a:p>
            <a:r>
              <a:rPr lang="en-US" altLang="zh-CN" sz="1000" dirty="0">
                <a:latin typeface="华文细黑" panose="02010600040101010101" pitchFamily="2" charset="-122"/>
                <a:ea typeface="华文细黑" panose="02010600040101010101" pitchFamily="2" charset="-122"/>
                <a:cs typeface="Times New Roman" pitchFamily="18" charset="0"/>
              </a:rPr>
              <a:t>2,</a:t>
            </a:r>
            <a:r>
              <a:rPr lang="zh-CN" altLang="en-US" sz="1000" dirty="0">
                <a:latin typeface="华文细黑" panose="02010600040101010101" pitchFamily="2" charset="-122"/>
                <a:ea typeface="华文细黑" panose="02010600040101010101" pitchFamily="2" charset="-122"/>
                <a:cs typeface="Times New Roman" pitchFamily="18" charset="0"/>
              </a:rPr>
              <a:t>以太芯片</a:t>
            </a:r>
            <a:r>
              <a:rPr lang="en-US" altLang="zh-CN" sz="1000" dirty="0">
                <a:latin typeface="华文细黑" panose="02010600040101010101" pitchFamily="2" charset="-122"/>
                <a:ea typeface="华文细黑" panose="02010600040101010101" pitchFamily="2" charset="-122"/>
                <a:cs typeface="Times New Roman" pitchFamily="18" charset="0"/>
              </a:rPr>
              <a:t>SWB</a:t>
            </a:r>
            <a:r>
              <a:rPr lang="zh-CN" altLang="en-US" sz="1000" dirty="0">
                <a:latin typeface="华文细黑" panose="02010600040101010101" pitchFamily="2" charset="-122"/>
                <a:ea typeface="华文细黑" panose="02010600040101010101" pitchFamily="2" charset="-122"/>
                <a:cs typeface="Times New Roman" pitchFamily="18" charset="0"/>
              </a:rPr>
              <a:t>调度不如</a:t>
            </a:r>
            <a:r>
              <a:rPr lang="en-US" altLang="zh-CN" sz="1000" dirty="0">
                <a:latin typeface="华文细黑" panose="02010600040101010101" pitchFamily="2" charset="-122"/>
                <a:ea typeface="华文细黑" panose="02010600040101010101" pitchFamily="2" charset="-122"/>
                <a:cs typeface="Times New Roman" pitchFamily="18" charset="0"/>
              </a:rPr>
              <a:t>IB</a:t>
            </a:r>
            <a:r>
              <a:rPr lang="zh-CN" altLang="en-US" sz="1000" dirty="0">
                <a:latin typeface="华文细黑" panose="02010600040101010101" pitchFamily="2" charset="-122"/>
                <a:ea typeface="华文细黑" panose="02010600040101010101" pitchFamily="2" charset="-122"/>
                <a:cs typeface="Times New Roman" pitchFamily="18" charset="0"/>
              </a:rPr>
              <a:t>芯片</a:t>
            </a:r>
            <a:r>
              <a:rPr lang="en-US" altLang="zh-CN" sz="1000" dirty="0">
                <a:latin typeface="华文细黑" panose="02010600040101010101" pitchFamily="2" charset="-122"/>
                <a:ea typeface="华文细黑" panose="02010600040101010101" pitchFamily="2" charset="-122"/>
                <a:cs typeface="Times New Roman" pitchFamily="18" charset="0"/>
              </a:rPr>
              <a:t>,  </a:t>
            </a:r>
            <a:r>
              <a:rPr lang="zh-CN" altLang="en-US" sz="1000" dirty="0">
                <a:latin typeface="华文细黑" panose="02010600040101010101" pitchFamily="2" charset="-122"/>
                <a:ea typeface="华文细黑" panose="02010600040101010101" pitchFamily="2" charset="-122"/>
                <a:cs typeface="Times New Roman" pitchFamily="18" charset="0"/>
              </a:rPr>
              <a:t>尾部时延不可控。无损网络</a:t>
            </a:r>
            <a:r>
              <a:rPr lang="en-US" altLang="zh-CN" sz="1000" dirty="0">
                <a:latin typeface="华文细黑" panose="02010600040101010101" pitchFamily="2" charset="-122"/>
                <a:ea typeface="华文细黑" panose="02010600040101010101" pitchFamily="2" charset="-122"/>
                <a:cs typeface="Times New Roman" pitchFamily="18" charset="0"/>
              </a:rPr>
              <a:t>1.0</a:t>
            </a:r>
            <a:r>
              <a:rPr lang="zh-CN" altLang="en-US" sz="1000" dirty="0">
                <a:latin typeface="华文细黑" panose="02010600040101010101" pitchFamily="2" charset="-122"/>
                <a:ea typeface="华文细黑" panose="02010600040101010101" pitchFamily="2" charset="-122"/>
                <a:cs typeface="Times New Roman" pitchFamily="18" charset="0"/>
              </a:rPr>
              <a:t>采用出端口虚拟出多个入端口队列</a:t>
            </a:r>
            <a:r>
              <a:rPr lang="en-US" altLang="zh-CN" sz="1000" dirty="0">
                <a:latin typeface="华文细黑" panose="02010600040101010101" pitchFamily="2" charset="-122"/>
                <a:ea typeface="华文细黑" panose="02010600040101010101" pitchFamily="2" charset="-122"/>
                <a:cs typeface="Times New Roman" pitchFamily="18" charset="0"/>
              </a:rPr>
              <a:t>, </a:t>
            </a:r>
            <a:r>
              <a:rPr lang="zh-CN" altLang="en-US" sz="1000" dirty="0">
                <a:latin typeface="华文细黑" panose="02010600040101010101" pitchFamily="2" charset="-122"/>
                <a:ea typeface="华文细黑" panose="02010600040101010101" pitchFamily="2" charset="-122"/>
                <a:cs typeface="Times New Roman" pitchFamily="18" charset="0"/>
              </a:rPr>
              <a:t>并通过算法控制虚拟入端口队列深度</a:t>
            </a:r>
            <a:r>
              <a:rPr lang="en-US" altLang="zh-CN" sz="1000" dirty="0">
                <a:latin typeface="华文细黑" panose="02010600040101010101" pitchFamily="2" charset="-122"/>
                <a:ea typeface="华文细黑" panose="02010600040101010101" pitchFamily="2" charset="-122"/>
                <a:cs typeface="Times New Roman" pitchFamily="18" charset="0"/>
              </a:rPr>
              <a:t>, </a:t>
            </a:r>
            <a:r>
              <a:rPr lang="zh-CN" altLang="en-US" sz="1000" dirty="0">
                <a:latin typeface="华文细黑" panose="02010600040101010101" pitchFamily="2" charset="-122"/>
                <a:ea typeface="华文细黑" panose="02010600040101010101" pitchFamily="2" charset="-122"/>
                <a:cs typeface="Times New Roman" pitchFamily="18" charset="0"/>
              </a:rPr>
              <a:t>从而来控制尾部时延</a:t>
            </a:r>
            <a:r>
              <a:rPr lang="en-US" altLang="zh-CN" sz="1000" dirty="0">
                <a:latin typeface="华文细黑" panose="02010600040101010101" pitchFamily="2" charset="-122"/>
                <a:ea typeface="华文细黑" panose="02010600040101010101" pitchFamily="2" charset="-122"/>
                <a:cs typeface="Times New Roman" pitchFamily="18" charset="0"/>
              </a:rPr>
              <a:t>. </a:t>
            </a:r>
            <a:r>
              <a:rPr lang="zh-CN" altLang="en-US" sz="1000" dirty="0">
                <a:latin typeface="华文细黑" panose="02010600040101010101" pitchFamily="2" charset="-122"/>
                <a:ea typeface="华文细黑" panose="02010600040101010101" pitchFamily="2" charset="-122"/>
                <a:cs typeface="Times New Roman" pitchFamily="18" charset="0"/>
              </a:rPr>
              <a:t>这个特性我们称为</a:t>
            </a:r>
            <a:r>
              <a:rPr lang="en-US" altLang="zh-CN" sz="1000" dirty="0">
                <a:latin typeface="华文细黑" panose="02010600040101010101" pitchFamily="2" charset="-122"/>
                <a:ea typeface="华文细黑" panose="02010600040101010101" pitchFamily="2" charset="-122"/>
                <a:cs typeface="Times New Roman" pitchFamily="18" charset="0"/>
              </a:rPr>
              <a:t>VIQ Intelligent Buffer, </a:t>
            </a:r>
            <a:r>
              <a:rPr lang="zh-CN" altLang="en-US" sz="1000" dirty="0">
                <a:latin typeface="华文细黑" panose="02010600040101010101" pitchFamily="2" charset="-122"/>
                <a:ea typeface="华文细黑" panose="02010600040101010101" pitchFamily="2" charset="-122"/>
                <a:cs typeface="Times New Roman" pitchFamily="18" charset="0"/>
              </a:rPr>
              <a:t>主要挑战有两个</a:t>
            </a:r>
            <a:r>
              <a:rPr lang="en-US" altLang="zh-CN" sz="1000" dirty="0">
                <a:latin typeface="华文细黑" panose="02010600040101010101" pitchFamily="2" charset="-122"/>
                <a:ea typeface="华文细黑" panose="02010600040101010101" pitchFamily="2" charset="-122"/>
                <a:cs typeface="Times New Roman" pitchFamily="18" charset="0"/>
              </a:rPr>
              <a:t>: VIQ</a:t>
            </a:r>
            <a:r>
              <a:rPr lang="zh-CN" altLang="en-US" sz="1000" dirty="0">
                <a:latin typeface="华文细黑" panose="02010600040101010101" pitchFamily="2" charset="-122"/>
                <a:ea typeface="华文细黑" panose="02010600040101010101" pitchFamily="2" charset="-122"/>
                <a:cs typeface="Times New Roman" pitchFamily="18" charset="0"/>
              </a:rPr>
              <a:t>队列深度控制算法以及跟吞吐敏感业务的</a:t>
            </a:r>
            <a:r>
              <a:rPr lang="en-US" altLang="zh-CN" sz="1000" dirty="0">
                <a:latin typeface="华文细黑" panose="02010600040101010101" pitchFamily="2" charset="-122"/>
                <a:ea typeface="华文细黑" panose="02010600040101010101" pitchFamily="2" charset="-122"/>
                <a:cs typeface="Times New Roman" pitchFamily="18" charset="0"/>
              </a:rPr>
              <a:t>Shared-Buffer</a:t>
            </a:r>
            <a:r>
              <a:rPr lang="zh-CN" altLang="en-US" sz="1000" dirty="0">
                <a:latin typeface="华文细黑" panose="02010600040101010101" pitchFamily="2" charset="-122"/>
                <a:ea typeface="华文细黑" panose="02010600040101010101" pitchFamily="2" charset="-122"/>
                <a:cs typeface="Times New Roman" pitchFamily="18" charset="0"/>
              </a:rPr>
              <a:t>共存</a:t>
            </a:r>
            <a:r>
              <a:rPr lang="en-US" altLang="zh-CN" sz="1000" dirty="0">
                <a:latin typeface="华文细黑" panose="02010600040101010101" pitchFamily="2" charset="-122"/>
                <a:ea typeface="华文细黑" panose="02010600040101010101" pitchFamily="2" charset="-122"/>
                <a:cs typeface="Times New Roman" pitchFamily="18" charset="0"/>
              </a:rPr>
              <a:t>, </a:t>
            </a:r>
            <a:r>
              <a:rPr lang="zh-CN" altLang="en-US" sz="1000" dirty="0">
                <a:latin typeface="华文细黑" panose="02010600040101010101" pitchFamily="2" charset="-122"/>
                <a:ea typeface="华文细黑" panose="02010600040101010101" pitchFamily="2" charset="-122"/>
                <a:cs typeface="Times New Roman" pitchFamily="18" charset="0"/>
              </a:rPr>
              <a:t>从而实现在吞吐和时延指标间的平衡控制</a:t>
            </a:r>
            <a:r>
              <a:rPr lang="en-US" altLang="zh-CN" sz="1000" dirty="0">
                <a:latin typeface="华文细黑" panose="02010600040101010101" pitchFamily="2" charset="-122"/>
                <a:ea typeface="华文细黑" panose="02010600040101010101" pitchFamily="2" charset="-122"/>
                <a:cs typeface="Times New Roman" pitchFamily="18" charset="0"/>
              </a:rPr>
              <a:t>. </a:t>
            </a:r>
          </a:p>
        </p:txBody>
      </p:sp>
      <p:sp>
        <p:nvSpPr>
          <p:cNvPr id="111" name="文本框 110"/>
          <p:cNvSpPr txBox="1"/>
          <p:nvPr/>
        </p:nvSpPr>
        <p:spPr>
          <a:xfrm>
            <a:off x="8093691" y="6211443"/>
            <a:ext cx="3679711" cy="400110"/>
          </a:xfrm>
          <a:prstGeom prst="rect">
            <a:avLst/>
          </a:prstGeom>
          <a:noFill/>
        </p:spPr>
        <p:txBody>
          <a:bodyPr wrap="square" rtlCol="0">
            <a:spAutoFit/>
          </a:bodyPr>
          <a:lstStyle/>
          <a:p>
            <a:r>
              <a:rPr lang="zh-CN" altLang="en-US" sz="1000" i="1" dirty="0">
                <a:solidFill>
                  <a:srgbClr val="FFFFFF">
                    <a:lumMod val="50000"/>
                  </a:srgbClr>
                </a:solidFill>
                <a:latin typeface="华文细黑" panose="02010600040101010101" pitchFamily="2" charset="-122"/>
                <a:ea typeface="华文细黑" panose="02010600040101010101" pitchFamily="2" charset="-122"/>
                <a:cs typeface="Times New Roman" pitchFamily="18" charset="0"/>
              </a:rPr>
              <a:t>注</a:t>
            </a:r>
            <a:r>
              <a:rPr lang="en-US" altLang="zh-CN" sz="1000" i="1" dirty="0">
                <a:solidFill>
                  <a:srgbClr val="FFFFFF">
                    <a:lumMod val="50000"/>
                  </a:srgbClr>
                </a:solidFill>
                <a:latin typeface="华文细黑" panose="02010600040101010101" pitchFamily="2" charset="-122"/>
                <a:ea typeface="华文细黑" panose="02010600040101010101" pitchFamily="2" charset="-122"/>
                <a:cs typeface="Times New Roman" pitchFamily="18" charset="0"/>
              </a:rPr>
              <a:t>: Broadcom XGS</a:t>
            </a:r>
            <a:r>
              <a:rPr lang="zh-CN" altLang="en-US" sz="1000" i="1" dirty="0">
                <a:solidFill>
                  <a:srgbClr val="FFFFFF">
                    <a:lumMod val="50000"/>
                  </a:srgbClr>
                </a:solidFill>
                <a:latin typeface="华文细黑" panose="02010600040101010101" pitchFamily="2" charset="-122"/>
                <a:ea typeface="华文细黑" panose="02010600040101010101" pitchFamily="2" charset="-122"/>
                <a:cs typeface="Times New Roman" pitchFamily="18" charset="0"/>
              </a:rPr>
              <a:t>芯片单纯浅队列可改善尾部时延指标</a:t>
            </a:r>
            <a:r>
              <a:rPr lang="en-US" altLang="zh-CN" sz="1000" i="1" dirty="0">
                <a:solidFill>
                  <a:srgbClr val="FFFFFF">
                    <a:lumMod val="50000"/>
                  </a:srgbClr>
                </a:solidFill>
                <a:latin typeface="华文细黑" panose="02010600040101010101" pitchFamily="2" charset="-122"/>
                <a:ea typeface="华文细黑" panose="02010600040101010101" pitchFamily="2" charset="-122"/>
                <a:cs typeface="Times New Roman" pitchFamily="18" charset="0"/>
              </a:rPr>
              <a:t>, </a:t>
            </a:r>
            <a:r>
              <a:rPr lang="zh-CN" altLang="en-US" sz="1000" i="1" dirty="0">
                <a:solidFill>
                  <a:srgbClr val="FFFFFF">
                    <a:lumMod val="50000"/>
                  </a:srgbClr>
                </a:solidFill>
                <a:latin typeface="华文细黑" panose="02010600040101010101" pitchFamily="2" charset="-122"/>
                <a:ea typeface="华文细黑" panose="02010600040101010101" pitchFamily="2" charset="-122"/>
                <a:cs typeface="Times New Roman" pitchFamily="18" charset="0"/>
              </a:rPr>
              <a:t>但吞吐</a:t>
            </a:r>
            <a:r>
              <a:rPr lang="en-US" altLang="zh-CN" sz="1000" i="1" dirty="0">
                <a:solidFill>
                  <a:srgbClr val="FFFFFF">
                    <a:lumMod val="50000"/>
                  </a:srgbClr>
                </a:solidFill>
                <a:latin typeface="华文细黑" panose="02010600040101010101" pitchFamily="2" charset="-122"/>
                <a:ea typeface="华文细黑" panose="02010600040101010101" pitchFamily="2" charset="-122"/>
                <a:cs typeface="Times New Roman" pitchFamily="18" charset="0"/>
              </a:rPr>
              <a:t>(IOPS)</a:t>
            </a:r>
            <a:r>
              <a:rPr lang="zh-CN" altLang="en-US" sz="1000" i="1" dirty="0">
                <a:solidFill>
                  <a:srgbClr val="FFFFFF">
                    <a:lumMod val="50000"/>
                  </a:srgbClr>
                </a:solidFill>
                <a:latin typeface="华文细黑" panose="02010600040101010101" pitchFamily="2" charset="-122"/>
                <a:ea typeface="华文细黑" panose="02010600040101010101" pitchFamily="2" charset="-122"/>
                <a:cs typeface="Times New Roman" pitchFamily="18" charset="0"/>
              </a:rPr>
              <a:t>下降明显、丢包率迅速提升</a:t>
            </a:r>
            <a:r>
              <a:rPr lang="en-US" altLang="zh-CN" sz="1000" i="1" dirty="0" smtClean="0">
                <a:solidFill>
                  <a:srgbClr val="FFFFFF">
                    <a:lumMod val="50000"/>
                  </a:srgbClr>
                </a:solidFill>
                <a:latin typeface="华文细黑" panose="02010600040101010101" pitchFamily="2" charset="-122"/>
                <a:ea typeface="华文细黑" panose="02010600040101010101" pitchFamily="2" charset="-122"/>
                <a:cs typeface="Times New Roman" pitchFamily="18" charset="0"/>
              </a:rPr>
              <a:t>.</a:t>
            </a:r>
            <a:endParaRPr lang="en-US" altLang="zh-CN" sz="1000" i="1" dirty="0">
              <a:solidFill>
                <a:srgbClr val="FFFFFF">
                  <a:lumMod val="50000"/>
                </a:srgbClr>
              </a:solidFill>
              <a:latin typeface="华文细黑" panose="02010600040101010101" pitchFamily="2" charset="-122"/>
              <a:ea typeface="华文细黑" panose="02010600040101010101" pitchFamily="2" charset="-122"/>
              <a:cs typeface="Times New Roman" pitchFamily="18" charset="0"/>
            </a:endParaRPr>
          </a:p>
        </p:txBody>
      </p:sp>
      <p:sp>
        <p:nvSpPr>
          <p:cNvPr id="112" name="文本框 111"/>
          <p:cNvSpPr txBox="1"/>
          <p:nvPr/>
        </p:nvSpPr>
        <p:spPr>
          <a:xfrm>
            <a:off x="3936759" y="3563902"/>
            <a:ext cx="3956532" cy="307777"/>
          </a:xfrm>
          <a:prstGeom prst="rect">
            <a:avLst/>
          </a:prstGeom>
          <a:noFill/>
        </p:spPr>
        <p:txBody>
          <a:bodyPr wrap="none" rtlCol="0">
            <a:spAutoFit/>
          </a:bodyPr>
          <a:lstStyle/>
          <a:p>
            <a:pPr marL="285750" indent="-285750">
              <a:buFont typeface="Wingdings" panose="05000000000000000000" pitchFamily="2" charset="2"/>
              <a:buChar char="l"/>
            </a:pPr>
            <a:r>
              <a:rPr lang="zh-CN" altLang="en-US" sz="1400" b="1" dirty="0">
                <a:solidFill>
                  <a:schemeClr val="accent2"/>
                </a:solidFill>
                <a:latin typeface="华文细黑" panose="02010600040101010101" pitchFamily="2" charset="-122"/>
                <a:ea typeface="华文细黑" panose="02010600040101010101" pitchFamily="2" charset="-122"/>
              </a:rPr>
              <a:t>零丢</a:t>
            </a:r>
            <a:r>
              <a:rPr lang="zh-CN" altLang="en-US" sz="1400" b="1" dirty="0" smtClean="0">
                <a:solidFill>
                  <a:schemeClr val="accent2"/>
                </a:solidFill>
                <a:latin typeface="华文细黑" panose="02010600040101010101" pitchFamily="2" charset="-122"/>
                <a:ea typeface="华文细黑" panose="02010600040101010101" pitchFamily="2" charset="-122"/>
              </a:rPr>
              <a:t>包、低时延：</a:t>
            </a:r>
            <a:r>
              <a:rPr lang="en-US" altLang="zh-CN" sz="1400" b="1" dirty="0" smtClean="0">
                <a:solidFill>
                  <a:schemeClr val="accent2"/>
                </a:solidFill>
                <a:latin typeface="华文细黑" panose="02010600040101010101" pitchFamily="2" charset="-122"/>
                <a:ea typeface="华文细黑" panose="02010600040101010101" pitchFamily="2" charset="-122"/>
              </a:rPr>
              <a:t>Virtual Input Queue</a:t>
            </a:r>
            <a:r>
              <a:rPr lang="zh-CN" altLang="en-US" sz="1400" b="1" dirty="0" smtClean="0">
                <a:solidFill>
                  <a:schemeClr val="accent2"/>
                </a:solidFill>
                <a:latin typeface="华文细黑" panose="02010600040101010101" pitchFamily="2" charset="-122"/>
                <a:ea typeface="华文细黑" panose="02010600040101010101" pitchFamily="2" charset="-122"/>
              </a:rPr>
              <a:t>技术</a:t>
            </a:r>
            <a:endParaRPr lang="zh-CN" altLang="en-US" sz="1400" b="1" dirty="0">
              <a:solidFill>
                <a:schemeClr val="accent2"/>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3220531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无损网络测试结果</a:t>
            </a:r>
            <a:endParaRPr lang="zh-CN" altLang="en-US" b="1" dirty="0"/>
          </a:p>
        </p:txBody>
      </p:sp>
      <p:cxnSp>
        <p:nvCxnSpPr>
          <p:cNvPr id="14" name="直接连接符 13"/>
          <p:cNvCxnSpPr/>
          <p:nvPr/>
        </p:nvCxnSpPr>
        <p:spPr bwMode="auto">
          <a:xfrm flipH="1">
            <a:off x="5916890" y="779280"/>
            <a:ext cx="1" cy="5519737"/>
          </a:xfrm>
          <a:prstGeom prst="line">
            <a:avLst/>
          </a:prstGeom>
          <a:noFill/>
          <a:ln w="9525" cap="flat" cmpd="sng" algn="ctr">
            <a:solidFill>
              <a:schemeClr val="tx1">
                <a:lumMod val="50000"/>
                <a:lumOff val="50000"/>
              </a:schemeClr>
            </a:solidFill>
            <a:prstDash val="dash"/>
            <a:round/>
            <a:headEnd type="none" w="med" len="med"/>
            <a:tailEnd type="none" w="med" len="med"/>
          </a:ln>
          <a:effectLst/>
        </p:spPr>
      </p:cxnSp>
      <p:grpSp>
        <p:nvGrpSpPr>
          <p:cNvPr id="46" name="组合 45"/>
          <p:cNvGrpSpPr/>
          <p:nvPr/>
        </p:nvGrpSpPr>
        <p:grpSpPr>
          <a:xfrm>
            <a:off x="195420" y="1031835"/>
            <a:ext cx="5560180" cy="4980001"/>
            <a:chOff x="175957" y="1220775"/>
            <a:chExt cx="5560180" cy="4980001"/>
          </a:xfrm>
        </p:grpSpPr>
        <p:grpSp>
          <p:nvGrpSpPr>
            <p:cNvPr id="24" name="组合 23"/>
            <p:cNvGrpSpPr/>
            <p:nvPr/>
          </p:nvGrpSpPr>
          <p:grpSpPr>
            <a:xfrm>
              <a:off x="633155" y="1452950"/>
              <a:ext cx="4567496" cy="2871400"/>
              <a:chOff x="633154" y="1227951"/>
              <a:chExt cx="4681795" cy="3144024"/>
            </a:xfrm>
          </p:grpSpPr>
          <p:grpSp>
            <p:nvGrpSpPr>
              <p:cNvPr id="13" name="组合 12"/>
              <p:cNvGrpSpPr/>
              <p:nvPr/>
            </p:nvGrpSpPr>
            <p:grpSpPr>
              <a:xfrm>
                <a:off x="633154" y="1504950"/>
                <a:ext cx="4681795" cy="2867025"/>
                <a:chOff x="452180" y="1152525"/>
                <a:chExt cx="4176970" cy="3016453"/>
              </a:xfrm>
            </p:grpSpPr>
            <p:pic>
              <p:nvPicPr>
                <p:cNvPr id="11" name="图片 10"/>
                <p:cNvPicPr>
                  <a:picLocks noChangeAspect="1"/>
                </p:cNvPicPr>
                <p:nvPr/>
              </p:nvPicPr>
              <p:blipFill>
                <a:blip r:embed="rId2"/>
                <a:stretch>
                  <a:fillRect/>
                </a:stretch>
              </p:blipFill>
              <p:spPr>
                <a:xfrm>
                  <a:off x="452180" y="1152525"/>
                  <a:ext cx="4176970" cy="1619641"/>
                </a:xfrm>
                <a:prstGeom prst="rect">
                  <a:avLst/>
                </a:prstGeom>
              </p:spPr>
            </p:pic>
            <p:pic>
              <p:nvPicPr>
                <p:cNvPr id="12" name="图片 11"/>
                <p:cNvPicPr>
                  <a:picLocks noChangeAspect="1"/>
                </p:cNvPicPr>
                <p:nvPr/>
              </p:nvPicPr>
              <p:blipFill>
                <a:blip r:embed="rId3"/>
                <a:stretch>
                  <a:fillRect/>
                </a:stretch>
              </p:blipFill>
              <p:spPr>
                <a:xfrm>
                  <a:off x="460955" y="2748966"/>
                  <a:ext cx="4168195" cy="1420012"/>
                </a:xfrm>
                <a:prstGeom prst="rect">
                  <a:avLst/>
                </a:prstGeom>
              </p:spPr>
            </p:pic>
          </p:grpSp>
          <p:sp>
            <p:nvSpPr>
              <p:cNvPr id="16" name="文本框 15"/>
              <p:cNvSpPr txBox="1"/>
              <p:nvPr/>
            </p:nvSpPr>
            <p:spPr>
              <a:xfrm>
                <a:off x="1009650" y="1227951"/>
                <a:ext cx="800219" cy="276999"/>
              </a:xfrm>
              <a:prstGeom prst="rect">
                <a:avLst/>
              </a:prstGeom>
              <a:noFill/>
            </p:spPr>
            <p:txBody>
              <a:bodyPr wrap="none" rtlCol="0">
                <a:spAutoFit/>
              </a:bodyPr>
              <a:lstStyle/>
              <a:p>
                <a:pPr>
                  <a:buNone/>
                </a:pPr>
                <a:r>
                  <a:rPr lang="zh-CN" altLang="en-US" sz="1200" b="0" dirty="0" smtClean="0">
                    <a:latin typeface="华文细黑" panose="02010600040101010101" pitchFamily="2" charset="-122"/>
                    <a:ea typeface="华文细黑" panose="02010600040101010101" pitchFamily="2" charset="-122"/>
                  </a:rPr>
                  <a:t>传统以太</a:t>
                </a:r>
                <a:endParaRPr lang="zh-CN" altLang="en-US" sz="1200" b="0" dirty="0">
                  <a:latin typeface="华文细黑" panose="02010600040101010101" pitchFamily="2" charset="-122"/>
                  <a:ea typeface="华文细黑" panose="02010600040101010101" pitchFamily="2" charset="-122"/>
                </a:endParaRPr>
              </a:p>
            </p:txBody>
          </p:sp>
          <p:sp>
            <p:nvSpPr>
              <p:cNvPr id="17" name="文本框 16"/>
              <p:cNvSpPr txBox="1"/>
              <p:nvPr/>
            </p:nvSpPr>
            <p:spPr>
              <a:xfrm>
                <a:off x="2573941" y="1227951"/>
                <a:ext cx="800219" cy="276999"/>
              </a:xfrm>
              <a:prstGeom prst="rect">
                <a:avLst/>
              </a:prstGeom>
              <a:noFill/>
            </p:spPr>
            <p:txBody>
              <a:bodyPr wrap="none" rtlCol="0">
                <a:spAutoFit/>
              </a:bodyPr>
              <a:lstStyle/>
              <a:p>
                <a:pPr>
                  <a:buNone/>
                </a:pPr>
                <a:r>
                  <a:rPr lang="zh-CN" altLang="en-US" sz="1200" b="1" dirty="0" smtClean="0">
                    <a:solidFill>
                      <a:srgbClr val="FF0000"/>
                    </a:solidFill>
                    <a:latin typeface="华文细黑" panose="02010600040101010101" pitchFamily="2" charset="-122"/>
                    <a:ea typeface="华文细黑" panose="02010600040101010101" pitchFamily="2" charset="-122"/>
                  </a:rPr>
                  <a:t>无损网络</a:t>
                </a:r>
                <a:endParaRPr lang="zh-CN" altLang="en-US" sz="1200" b="1" dirty="0">
                  <a:solidFill>
                    <a:srgbClr val="FF0000"/>
                  </a:solidFill>
                  <a:latin typeface="华文细黑" panose="02010600040101010101" pitchFamily="2" charset="-122"/>
                  <a:ea typeface="华文细黑" panose="02010600040101010101" pitchFamily="2" charset="-122"/>
                </a:endParaRPr>
              </a:p>
            </p:txBody>
          </p:sp>
          <p:sp>
            <p:nvSpPr>
              <p:cNvPr id="18" name="文本框 17"/>
              <p:cNvSpPr txBox="1"/>
              <p:nvPr/>
            </p:nvSpPr>
            <p:spPr>
              <a:xfrm>
                <a:off x="4165391" y="1227951"/>
                <a:ext cx="928459" cy="276999"/>
              </a:xfrm>
              <a:prstGeom prst="rect">
                <a:avLst/>
              </a:prstGeom>
              <a:noFill/>
            </p:spPr>
            <p:txBody>
              <a:bodyPr wrap="none" rtlCol="0">
                <a:spAutoFit/>
              </a:bodyPr>
              <a:lstStyle/>
              <a:p>
                <a:pPr>
                  <a:buNone/>
                </a:pPr>
                <a:r>
                  <a:rPr lang="en-US" altLang="zh-CN" sz="1200" b="0" dirty="0" err="1" smtClean="0">
                    <a:latin typeface="华文细黑" panose="02010600040101010101" pitchFamily="2" charset="-122"/>
                    <a:ea typeface="华文细黑" panose="02010600040101010101" pitchFamily="2" charset="-122"/>
                  </a:rPr>
                  <a:t>Infiniband</a:t>
                </a:r>
                <a:endParaRPr lang="zh-CN" altLang="en-US" sz="1200" b="0" dirty="0">
                  <a:latin typeface="华文细黑" panose="02010600040101010101" pitchFamily="2" charset="-122"/>
                  <a:ea typeface="华文细黑" panose="02010600040101010101" pitchFamily="2" charset="-122"/>
                </a:endParaRPr>
              </a:p>
            </p:txBody>
          </p:sp>
        </p:grpSp>
        <p:grpSp>
          <p:nvGrpSpPr>
            <p:cNvPr id="19" name="组合 18"/>
            <p:cNvGrpSpPr/>
            <p:nvPr/>
          </p:nvGrpSpPr>
          <p:grpSpPr>
            <a:xfrm>
              <a:off x="175957" y="4410076"/>
              <a:ext cx="3291144" cy="1790700"/>
              <a:chOff x="6375843" y="3450211"/>
              <a:chExt cx="5269251" cy="2519706"/>
            </a:xfrm>
          </p:grpSpPr>
          <p:pic>
            <p:nvPicPr>
              <p:cNvPr id="20" name="图片 19"/>
              <p:cNvPicPr>
                <a:picLocks noChangeAspect="1"/>
              </p:cNvPicPr>
              <p:nvPr/>
            </p:nvPicPr>
            <p:blipFill rotWithShape="1">
              <a:blip r:embed="rId4" cstate="print"/>
              <a:srcRect t="47999" r="12199" b="11619"/>
              <a:stretch/>
            </p:blipFill>
            <p:spPr>
              <a:xfrm>
                <a:off x="6375843" y="3450211"/>
                <a:ext cx="5269251" cy="2519706"/>
              </a:xfrm>
              <a:prstGeom prst="rect">
                <a:avLst/>
              </a:prstGeom>
            </p:spPr>
          </p:pic>
          <p:sp>
            <p:nvSpPr>
              <p:cNvPr id="21" name="圆角矩形 20"/>
              <p:cNvSpPr/>
              <p:nvPr/>
            </p:nvSpPr>
            <p:spPr>
              <a:xfrm>
                <a:off x="6749592" y="3846136"/>
                <a:ext cx="2243579" cy="197963"/>
              </a:xfrm>
              <a:prstGeom prst="roundRect">
                <a:avLst/>
              </a:prstGeom>
              <a:noFill/>
              <a:ln w="19050" cap="flat" cmpd="sng" algn="ctr">
                <a:solidFill>
                  <a:srgbClr val="FF0000"/>
                </a:solid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ctr" anchorCtr="1" forceAA="0" compatLnSpc="1">
                <a:prstTxWarp prst="textNoShape">
                  <a:avLst/>
                </a:prstTxWarp>
                <a:noAutofit/>
              </a:bodyPr>
              <a:lstStyle/>
              <a:p>
                <a:pPr algn="ctr" defTabSz="877888" eaLnBrk="0" hangingPunct="0">
                  <a:lnSpc>
                    <a:spcPts val="1500"/>
                  </a:lnSpc>
                  <a:buFont typeface="Wingdings" pitchFamily="2" charset="2"/>
                  <a:buChar char="n"/>
                </a:pPr>
                <a:endParaRPr lang="zh-CN" altLang="en-US" sz="1400" dirty="0" smtClean="0">
                  <a:solidFill>
                    <a:srgbClr val="000000"/>
                  </a:solidFill>
                  <a:latin typeface="微软雅黑" panose="020B0503020204020204" pitchFamily="34" charset="-122"/>
                  <a:ea typeface="微软雅黑" panose="020B0503020204020204" pitchFamily="34" charset="-122"/>
                </a:endParaRPr>
              </a:p>
            </p:txBody>
          </p:sp>
          <p:sp>
            <p:nvSpPr>
              <p:cNvPr id="22" name="圆角矩形 21"/>
              <p:cNvSpPr/>
              <p:nvPr/>
            </p:nvSpPr>
            <p:spPr>
              <a:xfrm>
                <a:off x="6749591" y="5605077"/>
                <a:ext cx="2243579" cy="197963"/>
              </a:xfrm>
              <a:prstGeom prst="roundRect">
                <a:avLst/>
              </a:prstGeom>
              <a:noFill/>
              <a:ln w="19050" cap="flat" cmpd="sng" algn="ctr">
                <a:solidFill>
                  <a:srgbClr val="FF0000"/>
                </a:solid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ctr" anchorCtr="1" forceAA="0" compatLnSpc="1">
                <a:prstTxWarp prst="textNoShape">
                  <a:avLst/>
                </a:prstTxWarp>
                <a:noAutofit/>
              </a:bodyPr>
              <a:lstStyle/>
              <a:p>
                <a:pPr algn="ctr" defTabSz="877888" eaLnBrk="0" hangingPunct="0">
                  <a:lnSpc>
                    <a:spcPts val="1500"/>
                  </a:lnSpc>
                  <a:buFont typeface="Wingdings" pitchFamily="2" charset="2"/>
                  <a:buChar char="n"/>
                </a:pPr>
                <a:endParaRPr lang="zh-CN" altLang="en-US" sz="1400" dirty="0" smtClean="0">
                  <a:solidFill>
                    <a:srgbClr val="000000"/>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8880048" y="4163024"/>
                <a:ext cx="2548221" cy="466490"/>
              </a:xfrm>
              <a:prstGeom prst="rect">
                <a:avLst/>
              </a:prstGeom>
              <a:noFill/>
            </p:spPr>
            <p:txBody>
              <a:bodyPr wrap="square" rtlCol="0">
                <a:spAutoFit/>
              </a:bodyPr>
              <a:lstStyle/>
              <a:p>
                <a:pPr>
                  <a:buClr>
                    <a:srgbClr val="CC9900"/>
                  </a:buClr>
                  <a:buFont typeface="Wingdings" pitchFamily="2" charset="2"/>
                  <a:buNone/>
                </a:pPr>
                <a:r>
                  <a:rPr lang="zh-CN" altLang="en-US" sz="1200" b="1" dirty="0" smtClean="0">
                    <a:solidFill>
                      <a:srgbClr val="FF0000"/>
                    </a:solidFill>
                    <a:latin typeface="华文细黑" panose="02010600040101010101" pitchFamily="2" charset="-122"/>
                    <a:ea typeface="华文细黑" panose="02010600040101010101" pitchFamily="2" charset="-122"/>
                  </a:rPr>
                  <a:t>无损网络实现零丢包</a:t>
                </a:r>
                <a:endParaRPr lang="zh-CN" altLang="en-US" sz="1200" b="1" dirty="0">
                  <a:solidFill>
                    <a:srgbClr val="FF0000"/>
                  </a:solidFill>
                  <a:latin typeface="华文细黑" panose="02010600040101010101" pitchFamily="2" charset="-122"/>
                  <a:ea typeface="华文细黑" panose="02010600040101010101" pitchFamily="2" charset="-122"/>
                </a:endParaRPr>
              </a:p>
            </p:txBody>
          </p:sp>
        </p:grpSp>
        <p:sp>
          <p:nvSpPr>
            <p:cNvPr id="26" name="圆角矩形 25"/>
            <p:cNvSpPr/>
            <p:nvPr/>
          </p:nvSpPr>
          <p:spPr>
            <a:xfrm>
              <a:off x="3554913" y="4410076"/>
              <a:ext cx="2181224" cy="1790700"/>
            </a:xfrm>
            <a:prstGeom prst="roundRect">
              <a:avLst/>
            </a:prstGeom>
            <a:noFill/>
            <a:ln w="9525" cap="flat" cmpd="sng" algn="ctr">
              <a:solidFill>
                <a:schemeClr val="tx1">
                  <a:lumMod val="65000"/>
                  <a:lumOff val="35000"/>
                </a:schemeClr>
              </a:solidFill>
              <a:prstDash val="dash"/>
              <a:headEnd type="none" w="med" len="med"/>
              <a:tailEnd type="none" w="med" len="med"/>
            </a:ln>
            <a:effectLst/>
          </p:spPr>
          <p:txBody>
            <a:bodyPr rot="0" spcFirstLastPara="0" vertOverflow="overflow" horzOverflow="overflow" vert="horz" wrap="square" lIns="76109" tIns="38049" rIns="38049" bIns="76109" numCol="1" spcCol="0" rtlCol="0" fromWordArt="0" anchor="ctr" anchorCtr="1" forceAA="0" compatLnSpc="1">
              <a:prstTxWarp prst="textNoShape">
                <a:avLst/>
              </a:prstTxWarp>
              <a:noAutofit/>
            </a:bodyPr>
            <a:lstStyle/>
            <a:p>
              <a:pPr defTabSz="877888" eaLnBrk="0" hangingPunct="0">
                <a:lnSpc>
                  <a:spcPts val="1500"/>
                </a:lnSpc>
                <a:buClrTx/>
              </a:pPr>
              <a:r>
                <a:rPr lang="en-US" altLang="zh-CN" sz="1600" b="1" dirty="0">
                  <a:latin typeface="华文细黑" panose="02010600040101010101" pitchFamily="2" charset="-122"/>
                  <a:ea typeface="华文细黑" panose="02010600040101010101" pitchFamily="2" charset="-122"/>
                </a:rPr>
                <a:t>HPC</a:t>
              </a:r>
              <a:r>
                <a:rPr lang="zh-CN" altLang="en-US" sz="1600" b="1" dirty="0">
                  <a:latin typeface="华文细黑" panose="02010600040101010101" pitchFamily="2" charset="-122"/>
                  <a:ea typeface="华文细黑" panose="02010600040101010101" pitchFamily="2" charset="-122"/>
                </a:rPr>
                <a:t>业务测试效果：</a:t>
              </a:r>
              <a:endParaRPr lang="en-US" altLang="zh-CN" sz="1600" b="1" dirty="0">
                <a:latin typeface="华文细黑" panose="02010600040101010101" pitchFamily="2" charset="-122"/>
                <a:ea typeface="华文细黑" panose="02010600040101010101" pitchFamily="2" charset="-122"/>
              </a:endParaRPr>
            </a:p>
            <a:p>
              <a:pPr marL="171450" indent="-171450" defTabSz="877888" eaLnBrk="0" hangingPunct="0">
                <a:lnSpc>
                  <a:spcPts val="1500"/>
                </a:lnSpc>
                <a:buClrTx/>
                <a:buFont typeface="Arial" panose="020B0604020202020204" pitchFamily="34" charset="0"/>
                <a:buChar char="•"/>
              </a:pPr>
              <a:r>
                <a:rPr lang="zh-CN" altLang="en-US" sz="1200" dirty="0">
                  <a:latin typeface="华文细黑" panose="02010600040101010101" pitchFamily="2" charset="-122"/>
                  <a:ea typeface="华文细黑" panose="02010600040101010101" pitchFamily="2" charset="-122"/>
                </a:rPr>
                <a:t>使用无损网络运行流体力学业务任务完成时间较传统以太</a:t>
              </a:r>
              <a:r>
                <a:rPr lang="zh-CN" altLang="en-US" sz="1400" b="1" dirty="0">
                  <a:solidFill>
                    <a:srgbClr val="FF0000"/>
                  </a:solidFill>
                  <a:latin typeface="华文细黑" panose="02010600040101010101" pitchFamily="2" charset="-122"/>
                  <a:ea typeface="华文细黑" panose="02010600040101010101" pitchFamily="2" charset="-122"/>
                </a:rPr>
                <a:t>下降</a:t>
              </a:r>
              <a:r>
                <a:rPr lang="en-US" altLang="zh-CN" sz="1400" b="1" dirty="0">
                  <a:solidFill>
                    <a:srgbClr val="FF0000"/>
                  </a:solidFill>
                  <a:latin typeface="华文细黑" panose="02010600040101010101" pitchFamily="2" charset="-122"/>
                  <a:ea typeface="华文细黑" panose="02010600040101010101" pitchFamily="2" charset="-122"/>
                </a:rPr>
                <a:t>37%</a:t>
              </a:r>
              <a:r>
                <a:rPr lang="zh-CN" altLang="en-US" sz="1200" dirty="0">
                  <a:latin typeface="华文细黑" panose="02010600040101010101" pitchFamily="2" charset="-122"/>
                  <a:ea typeface="华文细黑" panose="02010600040101010101" pitchFamily="2" charset="-122"/>
                </a:rPr>
                <a:t>；</a:t>
              </a:r>
              <a:endParaRPr lang="en-US" altLang="zh-CN" sz="1200" dirty="0">
                <a:latin typeface="华文细黑" panose="02010600040101010101" pitchFamily="2" charset="-122"/>
                <a:ea typeface="华文细黑" panose="02010600040101010101" pitchFamily="2" charset="-122"/>
              </a:endParaRPr>
            </a:p>
            <a:p>
              <a:pPr marL="171450" indent="-171450" defTabSz="877888" eaLnBrk="0" hangingPunct="0">
                <a:lnSpc>
                  <a:spcPts val="1500"/>
                </a:lnSpc>
                <a:buClrTx/>
                <a:buFont typeface="Arial" panose="020B0604020202020204" pitchFamily="34" charset="0"/>
                <a:buChar char="•"/>
              </a:pPr>
              <a:r>
                <a:rPr lang="zh-CN" altLang="en-US" sz="1200" dirty="0">
                  <a:latin typeface="华文细黑" panose="02010600040101010101" pitchFamily="2" charset="-122"/>
                  <a:ea typeface="华文细黑" panose="02010600040101010101" pitchFamily="2" charset="-122"/>
                </a:rPr>
                <a:t>实现</a:t>
              </a:r>
              <a:r>
                <a:rPr lang="zh-CN" altLang="en-US" sz="1400" b="1" dirty="0">
                  <a:solidFill>
                    <a:srgbClr val="FF0000"/>
                  </a:solidFill>
                  <a:latin typeface="华文细黑" panose="02010600040101010101" pitchFamily="2" charset="-122"/>
                  <a:ea typeface="华文细黑" panose="02010600040101010101" pitchFamily="2" charset="-122"/>
                </a:rPr>
                <a:t>零丢包</a:t>
              </a:r>
              <a:r>
                <a:rPr lang="zh-CN" altLang="en-US" sz="1200" dirty="0">
                  <a:latin typeface="华文细黑" panose="02010600040101010101" pitchFamily="2" charset="-122"/>
                  <a:ea typeface="华文细黑" panose="02010600040101010101" pitchFamily="2" charset="-122"/>
                </a:rPr>
                <a:t>；</a:t>
              </a:r>
            </a:p>
            <a:p>
              <a:pPr marL="171450" indent="-171450" defTabSz="877888" eaLnBrk="0" hangingPunct="0">
                <a:lnSpc>
                  <a:spcPts val="1500"/>
                </a:lnSpc>
                <a:buClrTx/>
                <a:buFont typeface="Arial" panose="020B0604020202020204" pitchFamily="34" charset="0"/>
                <a:buChar char="•"/>
              </a:pPr>
              <a:r>
                <a:rPr lang="zh-CN" altLang="en-US" sz="1200" dirty="0">
                  <a:latin typeface="华文细黑" panose="02010600040101010101" pitchFamily="2" charset="-122"/>
                  <a:ea typeface="华文细黑" panose="02010600040101010101" pitchFamily="2" charset="-122"/>
                </a:rPr>
                <a:t>性能与专用网络</a:t>
              </a:r>
              <a:r>
                <a:rPr lang="en-US" altLang="zh-CN" sz="1200" dirty="0">
                  <a:latin typeface="华文细黑" panose="02010600040101010101" pitchFamily="2" charset="-122"/>
                  <a:ea typeface="华文细黑" panose="02010600040101010101" pitchFamily="2" charset="-122"/>
                </a:rPr>
                <a:t>IB</a:t>
              </a:r>
              <a:r>
                <a:rPr lang="zh-CN" altLang="en-US" sz="1200" dirty="0">
                  <a:latin typeface="华文细黑" panose="02010600040101010101" pitchFamily="2" charset="-122"/>
                  <a:ea typeface="华文细黑" panose="02010600040101010101" pitchFamily="2" charset="-122"/>
                </a:rPr>
                <a:t>相当，可实现以太</a:t>
              </a:r>
              <a:r>
                <a:rPr lang="zh-CN" altLang="en-US" sz="1400" b="1" dirty="0">
                  <a:solidFill>
                    <a:srgbClr val="FF0000"/>
                  </a:solidFill>
                  <a:latin typeface="华文细黑" panose="02010600040101010101" pitchFamily="2" charset="-122"/>
                  <a:ea typeface="华文细黑" panose="02010600040101010101" pitchFamily="2" charset="-122"/>
                </a:rPr>
                <a:t>替代</a:t>
              </a:r>
              <a:r>
                <a:rPr lang="en-US" altLang="zh-CN" sz="1400" b="1" dirty="0">
                  <a:solidFill>
                    <a:srgbClr val="FF0000"/>
                  </a:solidFill>
                  <a:latin typeface="华文细黑" panose="02010600040101010101" pitchFamily="2" charset="-122"/>
                  <a:ea typeface="华文细黑" panose="02010600040101010101" pitchFamily="2" charset="-122"/>
                </a:rPr>
                <a:t>IB</a:t>
              </a:r>
              <a:r>
                <a:rPr lang="zh-CN" altLang="en-US" sz="1200" dirty="0">
                  <a:latin typeface="华文细黑" panose="02010600040101010101" pitchFamily="2" charset="-122"/>
                  <a:ea typeface="华文细黑" panose="02010600040101010101" pitchFamily="2" charset="-122"/>
                </a:rPr>
                <a:t>；</a:t>
              </a:r>
            </a:p>
          </p:txBody>
        </p:sp>
        <p:sp>
          <p:nvSpPr>
            <p:cNvPr id="38" name="文本框 37"/>
            <p:cNvSpPr txBox="1"/>
            <p:nvPr/>
          </p:nvSpPr>
          <p:spPr>
            <a:xfrm>
              <a:off x="262115" y="1220775"/>
              <a:ext cx="1013419" cy="276999"/>
            </a:xfrm>
            <a:prstGeom prst="rect">
              <a:avLst/>
            </a:prstGeom>
            <a:noFill/>
          </p:spPr>
          <p:txBody>
            <a:bodyPr wrap="none" rtlCol="0">
              <a:spAutoFit/>
            </a:bodyPr>
            <a:lstStyle/>
            <a:p>
              <a:pPr>
                <a:buClr>
                  <a:srgbClr val="CC9900"/>
                </a:buClr>
                <a:buFont typeface="Wingdings" pitchFamily="2" charset="2"/>
                <a:buNone/>
              </a:pPr>
              <a:r>
                <a:rPr lang="zh-CN" altLang="en-US" sz="1200" b="1" dirty="0" smtClean="0">
                  <a:solidFill>
                    <a:srgbClr val="000000"/>
                  </a:solidFill>
                  <a:latin typeface="华文细黑" panose="02010600040101010101" pitchFamily="2" charset="-122"/>
                  <a:ea typeface="华文细黑" panose="02010600040101010101" pitchFamily="2" charset="-122"/>
                </a:rPr>
                <a:t>指标</a:t>
              </a:r>
              <a:r>
                <a:rPr lang="en-US" altLang="zh-CN" sz="1200" b="1" dirty="0" smtClean="0">
                  <a:solidFill>
                    <a:srgbClr val="000000"/>
                  </a:solidFill>
                  <a:latin typeface="华文细黑" panose="02010600040101010101" pitchFamily="2" charset="-122"/>
                  <a:ea typeface="华文细黑" panose="02010600040101010101" pitchFamily="2" charset="-122"/>
                </a:rPr>
                <a:t>1</a:t>
              </a:r>
              <a:r>
                <a:rPr lang="zh-CN" altLang="en-US" sz="1200" b="1" dirty="0" smtClean="0">
                  <a:solidFill>
                    <a:srgbClr val="000000"/>
                  </a:solidFill>
                  <a:latin typeface="华文细黑" panose="02010600040101010101" pitchFamily="2" charset="-122"/>
                  <a:ea typeface="华文细黑" panose="02010600040101010101" pitchFamily="2" charset="-122"/>
                </a:rPr>
                <a:t>：</a:t>
              </a:r>
              <a:r>
                <a:rPr lang="en-US" altLang="zh-CN" sz="1200" b="1" dirty="0" smtClean="0">
                  <a:solidFill>
                    <a:srgbClr val="000000"/>
                  </a:solidFill>
                  <a:latin typeface="华文细黑" panose="02010600040101010101" pitchFamily="2" charset="-122"/>
                  <a:ea typeface="华文细黑" panose="02010600040101010101" pitchFamily="2" charset="-122"/>
                </a:rPr>
                <a:t>JCT</a:t>
              </a:r>
              <a:endParaRPr lang="zh-CN" altLang="en-US" sz="1200" b="1" dirty="0">
                <a:solidFill>
                  <a:srgbClr val="000000"/>
                </a:solidFill>
                <a:latin typeface="华文细黑" panose="02010600040101010101" pitchFamily="2" charset="-122"/>
                <a:ea typeface="华文细黑" panose="02010600040101010101" pitchFamily="2" charset="-122"/>
              </a:endParaRPr>
            </a:p>
          </p:txBody>
        </p:sp>
      </p:grpSp>
      <p:grpSp>
        <p:nvGrpSpPr>
          <p:cNvPr id="48" name="组合 47"/>
          <p:cNvGrpSpPr/>
          <p:nvPr/>
        </p:nvGrpSpPr>
        <p:grpSpPr>
          <a:xfrm>
            <a:off x="6132591" y="1074584"/>
            <a:ext cx="5875122" cy="4937252"/>
            <a:chOff x="6148109" y="1241400"/>
            <a:chExt cx="5875122" cy="4937252"/>
          </a:xfrm>
        </p:grpSpPr>
        <p:grpSp>
          <p:nvGrpSpPr>
            <p:cNvPr id="37" name="组合 36"/>
            <p:cNvGrpSpPr/>
            <p:nvPr/>
          </p:nvGrpSpPr>
          <p:grpSpPr>
            <a:xfrm>
              <a:off x="6379892" y="1564782"/>
              <a:ext cx="4784123" cy="1879683"/>
              <a:chOff x="6270677" y="1104126"/>
              <a:chExt cx="5243235" cy="2186730"/>
            </a:xfrm>
          </p:grpSpPr>
          <p:pic>
            <p:nvPicPr>
              <p:cNvPr id="33" name="图片 32"/>
              <p:cNvPicPr>
                <a:picLocks noChangeAspect="1"/>
              </p:cNvPicPr>
              <p:nvPr/>
            </p:nvPicPr>
            <p:blipFill>
              <a:blip r:embed="rId5"/>
              <a:stretch>
                <a:fillRect/>
              </a:stretch>
            </p:blipFill>
            <p:spPr>
              <a:xfrm>
                <a:off x="6270677" y="1381125"/>
                <a:ext cx="5243235" cy="1909731"/>
              </a:xfrm>
              <a:prstGeom prst="rect">
                <a:avLst/>
              </a:prstGeom>
            </p:spPr>
          </p:pic>
          <p:sp>
            <p:nvSpPr>
              <p:cNvPr id="34" name="文本框 33"/>
              <p:cNvSpPr txBox="1"/>
              <p:nvPr/>
            </p:nvSpPr>
            <p:spPr>
              <a:xfrm>
                <a:off x="6794808" y="1104126"/>
                <a:ext cx="800219" cy="276999"/>
              </a:xfrm>
              <a:prstGeom prst="rect">
                <a:avLst/>
              </a:prstGeom>
              <a:noFill/>
            </p:spPr>
            <p:txBody>
              <a:bodyPr wrap="none" rtlCol="0">
                <a:spAutoFit/>
              </a:bodyPr>
              <a:lstStyle/>
              <a:p>
                <a:pPr>
                  <a:buNone/>
                </a:pPr>
                <a:r>
                  <a:rPr lang="zh-CN" altLang="en-US" sz="1200" b="0" dirty="0" smtClean="0">
                    <a:latin typeface="华文细黑" panose="02010600040101010101" pitchFamily="2" charset="-122"/>
                    <a:ea typeface="华文细黑" panose="02010600040101010101" pitchFamily="2" charset="-122"/>
                  </a:rPr>
                  <a:t>传统以太</a:t>
                </a:r>
                <a:endParaRPr lang="zh-CN" altLang="en-US" sz="1200" b="0" dirty="0">
                  <a:latin typeface="华文细黑" panose="02010600040101010101" pitchFamily="2" charset="-122"/>
                  <a:ea typeface="华文细黑" panose="02010600040101010101" pitchFamily="2" charset="-122"/>
                </a:endParaRPr>
              </a:p>
            </p:txBody>
          </p:sp>
          <p:sp>
            <p:nvSpPr>
              <p:cNvPr id="35" name="文本框 34"/>
              <p:cNvSpPr txBox="1"/>
              <p:nvPr/>
            </p:nvSpPr>
            <p:spPr>
              <a:xfrm>
                <a:off x="8502880" y="1104126"/>
                <a:ext cx="800219" cy="276999"/>
              </a:xfrm>
              <a:prstGeom prst="rect">
                <a:avLst/>
              </a:prstGeom>
              <a:noFill/>
            </p:spPr>
            <p:txBody>
              <a:bodyPr wrap="none" rtlCol="0">
                <a:spAutoFit/>
              </a:bodyPr>
              <a:lstStyle/>
              <a:p>
                <a:pPr>
                  <a:buNone/>
                </a:pPr>
                <a:r>
                  <a:rPr lang="zh-CN" altLang="en-US" sz="1200" b="1" dirty="0" smtClean="0">
                    <a:solidFill>
                      <a:srgbClr val="FF0000"/>
                    </a:solidFill>
                    <a:latin typeface="华文细黑" panose="02010600040101010101" pitchFamily="2" charset="-122"/>
                    <a:ea typeface="华文细黑" panose="02010600040101010101" pitchFamily="2" charset="-122"/>
                  </a:rPr>
                  <a:t>无损网络</a:t>
                </a:r>
                <a:endParaRPr lang="zh-CN" altLang="en-US" sz="1200" b="1" dirty="0">
                  <a:solidFill>
                    <a:srgbClr val="FF0000"/>
                  </a:solidFill>
                  <a:latin typeface="华文细黑" panose="02010600040101010101" pitchFamily="2" charset="-122"/>
                  <a:ea typeface="华文细黑" panose="02010600040101010101" pitchFamily="2" charset="-122"/>
                </a:endParaRPr>
              </a:p>
            </p:txBody>
          </p:sp>
          <p:sp>
            <p:nvSpPr>
              <p:cNvPr id="36" name="文本框 35"/>
              <p:cNvSpPr txBox="1"/>
              <p:nvPr/>
            </p:nvSpPr>
            <p:spPr>
              <a:xfrm>
                <a:off x="10181016" y="1104126"/>
                <a:ext cx="928459" cy="276999"/>
              </a:xfrm>
              <a:prstGeom prst="rect">
                <a:avLst/>
              </a:prstGeom>
              <a:noFill/>
            </p:spPr>
            <p:txBody>
              <a:bodyPr wrap="none" rtlCol="0">
                <a:spAutoFit/>
              </a:bodyPr>
              <a:lstStyle/>
              <a:p>
                <a:pPr>
                  <a:buNone/>
                </a:pPr>
                <a:r>
                  <a:rPr lang="en-US" altLang="zh-CN" sz="1200" b="0" dirty="0" err="1" smtClean="0">
                    <a:latin typeface="华文细黑" panose="02010600040101010101" pitchFamily="2" charset="-122"/>
                    <a:ea typeface="华文细黑" panose="02010600040101010101" pitchFamily="2" charset="-122"/>
                  </a:rPr>
                  <a:t>Infiniband</a:t>
                </a:r>
                <a:endParaRPr lang="zh-CN" altLang="en-US" sz="1200" b="0" dirty="0">
                  <a:latin typeface="华文细黑" panose="02010600040101010101" pitchFamily="2" charset="-122"/>
                  <a:ea typeface="华文细黑" panose="02010600040101010101" pitchFamily="2" charset="-122"/>
                </a:endParaRPr>
              </a:p>
            </p:txBody>
          </p:sp>
        </p:grpSp>
        <p:sp>
          <p:nvSpPr>
            <p:cNvPr id="39" name="文本框 38"/>
            <p:cNvSpPr txBox="1"/>
            <p:nvPr/>
          </p:nvSpPr>
          <p:spPr>
            <a:xfrm>
              <a:off x="6148109" y="1241400"/>
              <a:ext cx="1069524" cy="276999"/>
            </a:xfrm>
            <a:prstGeom prst="rect">
              <a:avLst/>
            </a:prstGeom>
            <a:noFill/>
          </p:spPr>
          <p:txBody>
            <a:bodyPr wrap="none" rtlCol="0">
              <a:spAutoFit/>
            </a:bodyPr>
            <a:lstStyle/>
            <a:p>
              <a:pPr>
                <a:buClr>
                  <a:srgbClr val="CC9900"/>
                </a:buClr>
                <a:buFont typeface="Wingdings" pitchFamily="2" charset="2"/>
                <a:buNone/>
              </a:pPr>
              <a:r>
                <a:rPr lang="zh-CN" altLang="en-US" sz="1200" b="1" dirty="0" smtClean="0">
                  <a:solidFill>
                    <a:srgbClr val="000000"/>
                  </a:solidFill>
                  <a:latin typeface="华文细黑" panose="02010600040101010101" pitchFamily="2" charset="-122"/>
                  <a:ea typeface="华文细黑" panose="02010600040101010101" pitchFamily="2" charset="-122"/>
                </a:rPr>
                <a:t>指标</a:t>
              </a:r>
              <a:r>
                <a:rPr lang="en-US" altLang="zh-CN" sz="1200" b="1" dirty="0" smtClean="0">
                  <a:solidFill>
                    <a:srgbClr val="000000"/>
                  </a:solidFill>
                  <a:latin typeface="华文细黑" panose="02010600040101010101" pitchFamily="2" charset="-122"/>
                  <a:ea typeface="华文细黑" panose="02010600040101010101" pitchFamily="2" charset="-122"/>
                </a:rPr>
                <a:t>2</a:t>
              </a:r>
              <a:r>
                <a:rPr lang="zh-CN" altLang="en-US" sz="1200" b="1" dirty="0" smtClean="0">
                  <a:solidFill>
                    <a:srgbClr val="000000"/>
                  </a:solidFill>
                  <a:latin typeface="华文细黑" panose="02010600040101010101" pitchFamily="2" charset="-122"/>
                  <a:ea typeface="华文细黑" panose="02010600040101010101" pitchFamily="2" charset="-122"/>
                </a:rPr>
                <a:t>：</a:t>
              </a:r>
              <a:r>
                <a:rPr lang="en-US" altLang="zh-CN" sz="1200" b="1" dirty="0" smtClean="0">
                  <a:solidFill>
                    <a:srgbClr val="000000"/>
                  </a:solidFill>
                  <a:latin typeface="华文细黑" panose="02010600040101010101" pitchFamily="2" charset="-122"/>
                  <a:ea typeface="华文细黑" panose="02010600040101010101" pitchFamily="2" charset="-122"/>
                </a:rPr>
                <a:t>IOPS</a:t>
              </a:r>
              <a:endParaRPr lang="zh-CN" altLang="en-US" sz="1200" b="1" dirty="0">
                <a:solidFill>
                  <a:srgbClr val="000000"/>
                </a:solidFill>
                <a:latin typeface="华文细黑" panose="02010600040101010101" pitchFamily="2" charset="-122"/>
                <a:ea typeface="华文细黑" panose="02010600040101010101" pitchFamily="2" charset="-122"/>
              </a:endParaRPr>
            </a:p>
          </p:txBody>
        </p:sp>
        <p:sp>
          <p:nvSpPr>
            <p:cNvPr id="40" name="文本框 39"/>
            <p:cNvSpPr txBox="1"/>
            <p:nvPr/>
          </p:nvSpPr>
          <p:spPr>
            <a:xfrm>
              <a:off x="6148109" y="3545279"/>
              <a:ext cx="1346844" cy="276999"/>
            </a:xfrm>
            <a:prstGeom prst="rect">
              <a:avLst/>
            </a:prstGeom>
            <a:noFill/>
          </p:spPr>
          <p:txBody>
            <a:bodyPr wrap="none" rtlCol="0">
              <a:spAutoFit/>
            </a:bodyPr>
            <a:lstStyle/>
            <a:p>
              <a:pPr>
                <a:buClr>
                  <a:srgbClr val="CC9900"/>
                </a:buClr>
                <a:buFont typeface="Wingdings" pitchFamily="2" charset="2"/>
                <a:buNone/>
              </a:pPr>
              <a:r>
                <a:rPr lang="zh-CN" altLang="en-US" sz="1200" b="1" dirty="0" smtClean="0">
                  <a:solidFill>
                    <a:srgbClr val="000000"/>
                  </a:solidFill>
                  <a:latin typeface="华文细黑" panose="02010600040101010101" pitchFamily="2" charset="-122"/>
                  <a:ea typeface="华文细黑" panose="02010600040101010101" pitchFamily="2" charset="-122"/>
                </a:rPr>
                <a:t>指标</a:t>
              </a:r>
              <a:r>
                <a:rPr lang="en-US" altLang="zh-CN" sz="1200" b="1" dirty="0" smtClean="0">
                  <a:solidFill>
                    <a:srgbClr val="000000"/>
                  </a:solidFill>
                  <a:latin typeface="华文细黑" panose="02010600040101010101" pitchFamily="2" charset="-122"/>
                  <a:ea typeface="华文细黑" panose="02010600040101010101" pitchFamily="2" charset="-122"/>
                </a:rPr>
                <a:t>2</a:t>
              </a:r>
              <a:r>
                <a:rPr lang="zh-CN" altLang="en-US" sz="1200" b="1" dirty="0" smtClean="0">
                  <a:solidFill>
                    <a:srgbClr val="000000"/>
                  </a:solidFill>
                  <a:latin typeface="华文细黑" panose="02010600040101010101" pitchFamily="2" charset="-122"/>
                  <a:ea typeface="华文细黑" panose="02010600040101010101" pitchFamily="2" charset="-122"/>
                </a:rPr>
                <a:t>：</a:t>
              </a:r>
              <a:r>
                <a:rPr lang="zh-CN" altLang="en-US" sz="1200" b="1" dirty="0">
                  <a:solidFill>
                    <a:srgbClr val="000000"/>
                  </a:solidFill>
                  <a:latin typeface="华文细黑" panose="02010600040101010101" pitchFamily="2" charset="-122"/>
                  <a:ea typeface="华文细黑" panose="02010600040101010101" pitchFamily="2" charset="-122"/>
                </a:rPr>
                <a:t>尾部时延</a:t>
              </a:r>
            </a:p>
          </p:txBody>
        </p:sp>
        <p:grpSp>
          <p:nvGrpSpPr>
            <p:cNvPr id="41" name="组合 40"/>
            <p:cNvGrpSpPr/>
            <p:nvPr/>
          </p:nvGrpSpPr>
          <p:grpSpPr>
            <a:xfrm>
              <a:off x="6242532" y="3776578"/>
              <a:ext cx="3629354" cy="2402074"/>
              <a:chOff x="6842016" y="1915946"/>
              <a:chExt cx="4896256" cy="3725725"/>
            </a:xfrm>
          </p:grpSpPr>
          <p:pic>
            <p:nvPicPr>
              <p:cNvPr id="42" name="图片 41"/>
              <p:cNvPicPr>
                <a:picLocks noChangeAspect="1"/>
              </p:cNvPicPr>
              <p:nvPr/>
            </p:nvPicPr>
            <p:blipFill>
              <a:blip r:embed="rId6" cstate="print"/>
              <a:stretch>
                <a:fillRect/>
              </a:stretch>
            </p:blipFill>
            <p:spPr>
              <a:xfrm>
                <a:off x="6842016" y="2031362"/>
                <a:ext cx="4896256" cy="3610309"/>
              </a:xfrm>
              <a:prstGeom prst="rect">
                <a:avLst/>
              </a:prstGeom>
            </p:spPr>
          </p:pic>
          <p:sp>
            <p:nvSpPr>
              <p:cNvPr id="43" name="矩形 42"/>
              <p:cNvSpPr/>
              <p:nvPr/>
            </p:nvSpPr>
            <p:spPr>
              <a:xfrm>
                <a:off x="10511656" y="5092049"/>
                <a:ext cx="861050" cy="293887"/>
              </a:xfrm>
              <a:prstGeom prst="rect">
                <a:avLst/>
              </a:prstGeom>
            </p:spPr>
            <p:txBody>
              <a:bodyPr wrap="none">
                <a:spAutoFit/>
              </a:bodyPr>
              <a:lstStyle/>
              <a:p>
                <a:pPr>
                  <a:buClr>
                    <a:srgbClr val="CC9900"/>
                  </a:buClr>
                  <a:buFont typeface="Wingdings" pitchFamily="2" charset="2"/>
                  <a:buNone/>
                </a:pPr>
                <a:r>
                  <a:rPr lang="en-US" altLang="zh-CN" sz="500" dirty="0" smtClean="0">
                    <a:solidFill>
                      <a:srgbClr val="FFFFFF">
                        <a:lumMod val="65000"/>
                      </a:srgbClr>
                    </a:solidFill>
                    <a:latin typeface="华文细黑" panose="02010600040101010101" pitchFamily="2" charset="-122"/>
                    <a:ea typeface="华文细黑" panose="02010600040101010101" pitchFamily="2" charset="-122"/>
                  </a:rPr>
                  <a:t>write@128K, 3v1</a:t>
                </a:r>
                <a:endParaRPr lang="en-US" altLang="zh-CN" sz="500" dirty="0">
                  <a:solidFill>
                    <a:srgbClr val="FFFFFF">
                      <a:lumMod val="65000"/>
                    </a:srgbClr>
                  </a:solidFill>
                  <a:latin typeface="华文细黑" panose="02010600040101010101" pitchFamily="2" charset="-122"/>
                  <a:ea typeface="华文细黑" panose="02010600040101010101" pitchFamily="2" charset="-122"/>
                </a:endParaRPr>
              </a:p>
            </p:txBody>
          </p:sp>
          <p:sp>
            <p:nvSpPr>
              <p:cNvPr id="44" name="文本框 43"/>
              <p:cNvSpPr txBox="1"/>
              <p:nvPr/>
            </p:nvSpPr>
            <p:spPr>
              <a:xfrm>
                <a:off x="7187442" y="1915946"/>
                <a:ext cx="368070" cy="320604"/>
              </a:xfrm>
              <a:prstGeom prst="rect">
                <a:avLst/>
              </a:prstGeom>
              <a:noFill/>
            </p:spPr>
            <p:txBody>
              <a:bodyPr wrap="none" rtlCol="0">
                <a:spAutoFit/>
              </a:bodyPr>
              <a:lstStyle/>
              <a:p>
                <a:pPr>
                  <a:buClr>
                    <a:srgbClr val="CC9900"/>
                  </a:buClr>
                  <a:buFont typeface="Wingdings" pitchFamily="2" charset="2"/>
                  <a:buNone/>
                </a:pPr>
                <a:r>
                  <a:rPr lang="en-US" altLang="zh-CN" sz="600" dirty="0" smtClean="0">
                    <a:solidFill>
                      <a:srgbClr val="000000"/>
                    </a:solidFill>
                    <a:latin typeface="华文细黑" panose="02010600040101010101" pitchFamily="2" charset="-122"/>
                    <a:ea typeface="华文细黑" panose="02010600040101010101" pitchFamily="2" charset="-122"/>
                  </a:rPr>
                  <a:t>US</a:t>
                </a:r>
                <a:endParaRPr lang="zh-CN" altLang="en-US" sz="900" dirty="0">
                  <a:solidFill>
                    <a:srgbClr val="000000"/>
                  </a:solidFill>
                  <a:latin typeface="华文细黑" panose="02010600040101010101" pitchFamily="2" charset="-122"/>
                  <a:ea typeface="华文细黑" panose="02010600040101010101" pitchFamily="2" charset="-122"/>
                </a:endParaRPr>
              </a:p>
            </p:txBody>
          </p:sp>
        </p:grpSp>
        <p:sp>
          <p:nvSpPr>
            <p:cNvPr id="45" name="圆角矩形 44"/>
            <p:cNvSpPr/>
            <p:nvPr/>
          </p:nvSpPr>
          <p:spPr>
            <a:xfrm>
              <a:off x="9842007" y="4072989"/>
              <a:ext cx="2181224" cy="1776025"/>
            </a:xfrm>
            <a:prstGeom prst="roundRect">
              <a:avLst/>
            </a:prstGeom>
            <a:noFill/>
            <a:ln w="9525" cap="flat" cmpd="sng" algn="ctr">
              <a:solidFill>
                <a:schemeClr val="tx1">
                  <a:lumMod val="65000"/>
                  <a:lumOff val="35000"/>
                </a:schemeClr>
              </a:solidFill>
              <a:prstDash val="dash"/>
              <a:headEnd type="none" w="med" len="med"/>
              <a:tailEnd type="none" w="med" len="med"/>
            </a:ln>
            <a:effectLst/>
          </p:spPr>
          <p:txBody>
            <a:bodyPr rot="0" spcFirstLastPara="0" vertOverflow="overflow" horzOverflow="overflow" vert="horz" wrap="square" lIns="76109" tIns="38049" rIns="38049" bIns="76109" numCol="1" spcCol="0" rtlCol="0" fromWordArt="0" anchor="ctr" anchorCtr="1" forceAA="0" compatLnSpc="1">
              <a:prstTxWarp prst="textNoShape">
                <a:avLst/>
              </a:prstTxWarp>
              <a:noAutofit/>
            </a:bodyPr>
            <a:lstStyle/>
            <a:p>
              <a:pPr defTabSz="877888" eaLnBrk="0" hangingPunct="0">
                <a:lnSpc>
                  <a:spcPts val="1500"/>
                </a:lnSpc>
                <a:buClrTx/>
              </a:pPr>
              <a:r>
                <a:rPr lang="zh-CN" altLang="en-US" sz="1600" b="1" dirty="0" smtClean="0">
                  <a:latin typeface="华文细黑" panose="02010600040101010101" pitchFamily="2" charset="-122"/>
                  <a:ea typeface="华文细黑" panose="02010600040101010101" pitchFamily="2" charset="-122"/>
                </a:rPr>
                <a:t>存储业务</a:t>
              </a:r>
              <a:r>
                <a:rPr lang="zh-CN" altLang="en-US" sz="1600" b="1" dirty="0">
                  <a:latin typeface="华文细黑" panose="02010600040101010101" pitchFamily="2" charset="-122"/>
                  <a:ea typeface="华文细黑" panose="02010600040101010101" pitchFamily="2" charset="-122"/>
                </a:rPr>
                <a:t>测试效果：</a:t>
              </a:r>
              <a:endParaRPr lang="en-US" altLang="zh-CN" sz="1600" b="1" dirty="0">
                <a:latin typeface="华文细黑" panose="02010600040101010101" pitchFamily="2" charset="-122"/>
                <a:ea typeface="华文细黑" panose="02010600040101010101" pitchFamily="2" charset="-122"/>
              </a:endParaRPr>
            </a:p>
            <a:p>
              <a:pPr marL="171450" indent="-171450" defTabSz="877888" eaLnBrk="0" hangingPunct="0">
                <a:lnSpc>
                  <a:spcPts val="1500"/>
                </a:lnSpc>
                <a:buFont typeface="Arial" panose="020B0604020202020204" pitchFamily="34" charset="0"/>
                <a:buChar char="•"/>
              </a:pPr>
              <a:r>
                <a:rPr lang="zh-CN" altLang="en-US" sz="1200" dirty="0">
                  <a:solidFill>
                    <a:srgbClr val="000000"/>
                  </a:solidFill>
                  <a:latin typeface="华文细黑" panose="02010600040101010101" pitchFamily="2" charset="-122"/>
                  <a:ea typeface="华文细黑" panose="02010600040101010101" pitchFamily="2" charset="-122"/>
                  <a:cs typeface="Times New Roman" pitchFamily="18" charset="0"/>
                </a:rPr>
                <a:t>采用</a:t>
              </a:r>
              <a:r>
                <a:rPr lang="en-US" altLang="zh-CN" sz="1200" dirty="0">
                  <a:solidFill>
                    <a:srgbClr val="000000"/>
                  </a:solidFill>
                  <a:latin typeface="华文细黑" panose="02010600040101010101" pitchFamily="2" charset="-122"/>
                  <a:ea typeface="华文细黑" panose="02010600040101010101" pitchFamily="2" charset="-122"/>
                  <a:cs typeface="Times New Roman" pitchFamily="18" charset="0"/>
                </a:rPr>
                <a:t>VIQ</a:t>
              </a:r>
              <a:r>
                <a:rPr lang="zh-CN" altLang="en-US" sz="1200" dirty="0">
                  <a:solidFill>
                    <a:srgbClr val="000000"/>
                  </a:solidFill>
                  <a:latin typeface="华文细黑" panose="02010600040101010101" pitchFamily="2" charset="-122"/>
                  <a:ea typeface="华文细黑" panose="02010600040101010101" pitchFamily="2" charset="-122"/>
                  <a:cs typeface="Times New Roman" pitchFamily="18" charset="0"/>
                </a:rPr>
                <a:t>技术的无损网络，</a:t>
              </a:r>
              <a:r>
                <a:rPr lang="en-US" altLang="zh-CN" sz="1200" dirty="0">
                  <a:solidFill>
                    <a:srgbClr val="000000"/>
                  </a:solidFill>
                  <a:latin typeface="华文细黑" panose="02010600040101010101" pitchFamily="2" charset="-122"/>
                  <a:ea typeface="华文细黑" panose="02010600040101010101" pitchFamily="2" charset="-122"/>
                  <a:cs typeface="Times New Roman" pitchFamily="18" charset="0"/>
                </a:rPr>
                <a:t>IOPS</a:t>
              </a:r>
              <a:r>
                <a:rPr lang="zh-CN" altLang="en-US" sz="1200" dirty="0">
                  <a:solidFill>
                    <a:srgbClr val="000000"/>
                  </a:solidFill>
                  <a:latin typeface="华文细黑" panose="02010600040101010101" pitchFamily="2" charset="-122"/>
                  <a:ea typeface="华文细黑" panose="02010600040101010101" pitchFamily="2" charset="-122"/>
                  <a:cs typeface="Times New Roman" pitchFamily="18" charset="0"/>
                </a:rPr>
                <a:t>较传统以太</a:t>
              </a:r>
              <a:r>
                <a:rPr lang="zh-CN" altLang="en-US" sz="1400" b="1" dirty="0">
                  <a:solidFill>
                    <a:srgbClr val="FF0000"/>
                  </a:solidFill>
                  <a:latin typeface="华文细黑" panose="02010600040101010101" pitchFamily="2" charset="-122"/>
                  <a:ea typeface="华文细黑" panose="02010600040101010101" pitchFamily="2" charset="-122"/>
                  <a:cs typeface="Times New Roman" pitchFamily="18" charset="0"/>
                </a:rPr>
                <a:t>提升了</a:t>
              </a:r>
              <a:r>
                <a:rPr lang="en-US" altLang="zh-CN" sz="1400" b="1" dirty="0">
                  <a:solidFill>
                    <a:srgbClr val="FF0000"/>
                  </a:solidFill>
                  <a:latin typeface="华文细黑" panose="02010600040101010101" pitchFamily="2" charset="-122"/>
                  <a:ea typeface="华文细黑" panose="02010600040101010101" pitchFamily="2" charset="-122"/>
                  <a:cs typeface="Times New Roman" pitchFamily="18" charset="0"/>
                </a:rPr>
                <a:t>42%</a:t>
              </a:r>
              <a:r>
                <a:rPr lang="zh-CN" altLang="en-US" sz="1200" dirty="0">
                  <a:solidFill>
                    <a:srgbClr val="000000"/>
                  </a:solidFill>
                  <a:latin typeface="华文细黑" panose="02010600040101010101" pitchFamily="2" charset="-122"/>
                  <a:ea typeface="华文细黑" panose="02010600040101010101" pitchFamily="2" charset="-122"/>
                  <a:cs typeface="Times New Roman" pitchFamily="18" charset="0"/>
                </a:rPr>
                <a:t>，与专网</a:t>
              </a:r>
              <a:r>
                <a:rPr lang="zh-CN" altLang="en-US" sz="1200" dirty="0" smtClean="0">
                  <a:solidFill>
                    <a:srgbClr val="000000"/>
                  </a:solidFill>
                  <a:latin typeface="华文细黑" panose="02010600040101010101" pitchFamily="2" charset="-122"/>
                  <a:ea typeface="华文细黑" panose="02010600040101010101" pitchFamily="2" charset="-122"/>
                  <a:cs typeface="Times New Roman" pitchFamily="18" charset="0"/>
                </a:rPr>
                <a:t>相当；</a:t>
              </a:r>
              <a:endParaRPr lang="en-US" altLang="zh-CN" sz="1200" dirty="0" smtClean="0">
                <a:solidFill>
                  <a:srgbClr val="000000"/>
                </a:solidFill>
                <a:latin typeface="华文细黑" panose="02010600040101010101" pitchFamily="2" charset="-122"/>
                <a:ea typeface="华文细黑" panose="02010600040101010101" pitchFamily="2" charset="-122"/>
                <a:cs typeface="Times New Roman" pitchFamily="18" charset="0"/>
              </a:endParaRPr>
            </a:p>
            <a:p>
              <a:pPr marL="171450" indent="-171450" defTabSz="877888" eaLnBrk="0" hangingPunct="0">
                <a:lnSpc>
                  <a:spcPts val="1500"/>
                </a:lnSpc>
                <a:buFont typeface="Arial" panose="020B0604020202020204" pitchFamily="34" charset="0"/>
                <a:buChar char="•"/>
              </a:pPr>
              <a:r>
                <a:rPr lang="zh-CN" altLang="en-US" sz="1200" dirty="0">
                  <a:solidFill>
                    <a:srgbClr val="000000"/>
                  </a:solidFill>
                  <a:latin typeface="华文细黑" panose="02010600040101010101" pitchFamily="2" charset="-122"/>
                  <a:ea typeface="华文细黑" panose="02010600040101010101" pitchFamily="2" charset="-122"/>
                  <a:cs typeface="Times New Roman" pitchFamily="18" charset="0"/>
                </a:rPr>
                <a:t>尾部时延</a:t>
              </a:r>
              <a:r>
                <a:rPr lang="zh-CN" altLang="en-US" sz="1400" b="1" dirty="0">
                  <a:solidFill>
                    <a:srgbClr val="FF0000"/>
                  </a:solidFill>
                  <a:latin typeface="华文细黑" panose="02010600040101010101" pitchFamily="2" charset="-122"/>
                  <a:ea typeface="华文细黑" panose="02010600040101010101" pitchFamily="2" charset="-122"/>
                  <a:cs typeface="Times New Roman" pitchFamily="18" charset="0"/>
                </a:rPr>
                <a:t>与</a:t>
              </a:r>
              <a:r>
                <a:rPr lang="en-US" altLang="zh-CN" sz="1400" b="1" dirty="0">
                  <a:solidFill>
                    <a:srgbClr val="FF0000"/>
                  </a:solidFill>
                  <a:latin typeface="华文细黑" panose="02010600040101010101" pitchFamily="2" charset="-122"/>
                  <a:ea typeface="华文细黑" panose="02010600040101010101" pitchFamily="2" charset="-122"/>
                  <a:cs typeface="Times New Roman" pitchFamily="18" charset="0"/>
                </a:rPr>
                <a:t>IB</a:t>
              </a:r>
              <a:r>
                <a:rPr lang="zh-CN" altLang="en-US" sz="1400" b="1" dirty="0">
                  <a:solidFill>
                    <a:srgbClr val="FF0000"/>
                  </a:solidFill>
                  <a:latin typeface="华文细黑" panose="02010600040101010101" pitchFamily="2" charset="-122"/>
                  <a:ea typeface="华文细黑" panose="02010600040101010101" pitchFamily="2" charset="-122"/>
                  <a:cs typeface="Times New Roman" pitchFamily="18" charset="0"/>
                </a:rPr>
                <a:t>相当</a:t>
              </a:r>
              <a:r>
                <a:rPr lang="zh-CN" altLang="en-US" sz="1200" dirty="0">
                  <a:solidFill>
                    <a:srgbClr val="000000"/>
                  </a:solidFill>
                  <a:latin typeface="华文细黑" panose="02010600040101010101" pitchFamily="2" charset="-122"/>
                  <a:ea typeface="华文细黑" panose="02010600040101010101" pitchFamily="2" charset="-122"/>
                  <a:cs typeface="Times New Roman" pitchFamily="18" charset="0"/>
                </a:rPr>
                <a:t>、部分场景</a:t>
              </a:r>
              <a:r>
                <a:rPr lang="zh-CN" altLang="en-US" sz="1400" b="1" dirty="0">
                  <a:solidFill>
                    <a:srgbClr val="FF0000"/>
                  </a:solidFill>
                  <a:latin typeface="华文细黑" panose="02010600040101010101" pitchFamily="2" charset="-122"/>
                  <a:ea typeface="华文细黑" panose="02010600040101010101" pitchFamily="2" charset="-122"/>
                  <a:cs typeface="Times New Roman" pitchFamily="18" charset="0"/>
                </a:rPr>
                <a:t>好于</a:t>
              </a:r>
              <a:r>
                <a:rPr lang="en-US" altLang="zh-CN" sz="1400" b="1" dirty="0">
                  <a:solidFill>
                    <a:srgbClr val="FF0000"/>
                  </a:solidFill>
                  <a:latin typeface="华文细黑" panose="02010600040101010101" pitchFamily="2" charset="-122"/>
                  <a:ea typeface="华文细黑" panose="02010600040101010101" pitchFamily="2" charset="-122"/>
                  <a:cs typeface="Times New Roman" pitchFamily="18" charset="0"/>
                </a:rPr>
                <a:t>IB</a:t>
              </a:r>
              <a:r>
                <a:rPr lang="zh-CN" altLang="en-US" sz="1200" dirty="0">
                  <a:solidFill>
                    <a:srgbClr val="000000"/>
                  </a:solidFill>
                  <a:latin typeface="华文细黑" panose="02010600040101010101" pitchFamily="2" charset="-122"/>
                  <a:ea typeface="华文细黑" panose="02010600040101010101" pitchFamily="2" charset="-122"/>
                  <a:cs typeface="Times New Roman" pitchFamily="18" charset="0"/>
                </a:rPr>
                <a:t>，具备替换</a:t>
              </a:r>
              <a:r>
                <a:rPr lang="en-US" altLang="zh-CN" sz="1200" dirty="0">
                  <a:solidFill>
                    <a:srgbClr val="000000"/>
                  </a:solidFill>
                  <a:latin typeface="华文细黑" panose="02010600040101010101" pitchFamily="2" charset="-122"/>
                  <a:ea typeface="华文细黑" panose="02010600040101010101" pitchFamily="2" charset="-122"/>
                  <a:cs typeface="Times New Roman" pitchFamily="18" charset="0"/>
                </a:rPr>
                <a:t>IB</a:t>
              </a:r>
              <a:r>
                <a:rPr lang="zh-CN" altLang="en-US" sz="1200" dirty="0" smtClean="0">
                  <a:solidFill>
                    <a:srgbClr val="000000"/>
                  </a:solidFill>
                  <a:latin typeface="华文细黑" panose="02010600040101010101" pitchFamily="2" charset="-122"/>
                  <a:ea typeface="华文细黑" panose="02010600040101010101" pitchFamily="2" charset="-122"/>
                  <a:cs typeface="Times New Roman" pitchFamily="18" charset="0"/>
                </a:rPr>
                <a:t>条件；</a:t>
              </a:r>
              <a:endParaRPr lang="en-US" altLang="zh-CN" sz="1200" dirty="0">
                <a:solidFill>
                  <a:srgbClr val="000000"/>
                </a:solidFill>
                <a:latin typeface="华文细黑" panose="02010600040101010101" pitchFamily="2" charset="-122"/>
                <a:ea typeface="华文细黑" panose="02010600040101010101" pitchFamily="2" charset="-122"/>
                <a:cs typeface="Times New Roman" pitchFamily="18" charset="0"/>
              </a:endParaRPr>
            </a:p>
          </p:txBody>
        </p:sp>
      </p:grpSp>
    </p:spTree>
    <p:extLst>
      <p:ext uri="{BB962C8B-B14F-4D97-AF65-F5344CB8AC3E}">
        <p14:creationId xmlns:p14="http://schemas.microsoft.com/office/powerpoint/2010/main" val="952089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2180" y="0"/>
            <a:ext cx="10975975" cy="858871"/>
          </a:xfrm>
        </p:spPr>
        <p:txBody>
          <a:bodyPr/>
          <a:lstStyle/>
          <a:p>
            <a:r>
              <a:rPr lang="zh-CN" altLang="en-US" b="1" smtClean="0">
                <a:latin typeface="+mj-ea"/>
                <a:ea typeface="+mj-ea"/>
              </a:rPr>
              <a:t>大规模</a:t>
            </a:r>
            <a:r>
              <a:rPr lang="en-US" altLang="zh-CN" b="1" dirty="0" err="1" smtClean="0">
                <a:latin typeface="+mj-ea"/>
                <a:ea typeface="+mj-ea"/>
              </a:rPr>
              <a:t>RoCE</a:t>
            </a:r>
            <a:r>
              <a:rPr lang="zh-CN" altLang="en-US" b="1" dirty="0" smtClean="0">
                <a:latin typeface="+mj-ea"/>
                <a:ea typeface="+mj-ea"/>
              </a:rPr>
              <a:t>组网的挑战</a:t>
            </a:r>
            <a:endParaRPr lang="zh-CN" altLang="en-US" b="1" dirty="0">
              <a:latin typeface="+mj-ea"/>
              <a:ea typeface="+mj-ea"/>
            </a:endParaRPr>
          </a:p>
        </p:txBody>
      </p:sp>
      <p:cxnSp>
        <p:nvCxnSpPr>
          <p:cNvPr id="4" name="直接连接符 3"/>
          <p:cNvCxnSpPr/>
          <p:nvPr/>
        </p:nvCxnSpPr>
        <p:spPr bwMode="auto">
          <a:xfrm>
            <a:off x="69519" y="3539149"/>
            <a:ext cx="12022372" cy="0"/>
          </a:xfrm>
          <a:prstGeom prst="line">
            <a:avLst/>
          </a:prstGeom>
          <a:noFill/>
          <a:ln w="12700" cap="flat" cmpd="sng" algn="ctr">
            <a:solidFill>
              <a:schemeClr val="tx1"/>
            </a:solidFill>
            <a:prstDash val="dash"/>
            <a:round/>
            <a:headEnd type="none" w="med" len="med"/>
            <a:tailEnd type="none" w="med" len="med"/>
          </a:ln>
          <a:effectLst/>
        </p:spPr>
      </p:cxnSp>
      <p:pic>
        <p:nvPicPr>
          <p:cNvPr id="6" name="图片 5"/>
          <p:cNvPicPr>
            <a:picLocks noChangeAspect="1"/>
          </p:cNvPicPr>
          <p:nvPr/>
        </p:nvPicPr>
        <p:blipFill>
          <a:blip r:embed="rId3"/>
          <a:stretch>
            <a:fillRect/>
          </a:stretch>
        </p:blipFill>
        <p:spPr>
          <a:xfrm>
            <a:off x="3163881" y="935055"/>
            <a:ext cx="2641176" cy="1456310"/>
          </a:xfrm>
          <a:prstGeom prst="rect">
            <a:avLst/>
          </a:prstGeom>
        </p:spPr>
      </p:pic>
      <p:pic>
        <p:nvPicPr>
          <p:cNvPr id="7" name="图片 6"/>
          <p:cNvPicPr>
            <a:picLocks noChangeAspect="1"/>
          </p:cNvPicPr>
          <p:nvPr/>
        </p:nvPicPr>
        <p:blipFill>
          <a:blip r:embed="rId4"/>
          <a:stretch>
            <a:fillRect/>
          </a:stretch>
        </p:blipFill>
        <p:spPr>
          <a:xfrm>
            <a:off x="3371045" y="2417227"/>
            <a:ext cx="2105848" cy="860193"/>
          </a:xfrm>
          <a:prstGeom prst="rect">
            <a:avLst/>
          </a:prstGeom>
        </p:spPr>
      </p:pic>
      <p:grpSp>
        <p:nvGrpSpPr>
          <p:cNvPr id="8" name="组合 7"/>
          <p:cNvGrpSpPr/>
          <p:nvPr/>
        </p:nvGrpSpPr>
        <p:grpSpPr>
          <a:xfrm>
            <a:off x="221855" y="1035429"/>
            <a:ext cx="3109090" cy="2142035"/>
            <a:chOff x="2836387" y="989334"/>
            <a:chExt cx="2190396" cy="1236969"/>
          </a:xfrm>
        </p:grpSpPr>
        <p:sp>
          <p:nvSpPr>
            <p:cNvPr id="9" name="Freeform 240"/>
            <p:cNvSpPr>
              <a:spLocks/>
            </p:cNvSpPr>
            <p:nvPr/>
          </p:nvSpPr>
          <p:spPr bwMode="auto">
            <a:xfrm>
              <a:off x="2836387" y="1660451"/>
              <a:ext cx="615076" cy="130388"/>
            </a:xfrm>
            <a:custGeom>
              <a:avLst/>
              <a:gdLst>
                <a:gd name="T0" fmla="*/ 2147483647 w 2201"/>
                <a:gd name="T1" fmla="*/ 2147483647 h 447"/>
                <a:gd name="T2" fmla="*/ 2147483647 w 2201"/>
                <a:gd name="T3" fmla="*/ 2147483647 h 447"/>
                <a:gd name="T4" fmla="*/ 2147483647 w 2201"/>
                <a:gd name="T5" fmla="*/ 2147483647 h 447"/>
                <a:gd name="T6" fmla="*/ 2147483647 w 2201"/>
                <a:gd name="T7" fmla="*/ 2147483647 h 447"/>
                <a:gd name="T8" fmla="*/ 2147483647 w 2201"/>
                <a:gd name="T9" fmla="*/ 2147483647 h 447"/>
                <a:gd name="T10" fmla="*/ 2147483647 w 2201"/>
                <a:gd name="T11" fmla="*/ 2147483647 h 447"/>
                <a:gd name="T12" fmla="*/ 2147483647 w 2201"/>
                <a:gd name="T13" fmla="*/ 2147483647 h 447"/>
                <a:gd name="T14" fmla="*/ 2147483647 w 2201"/>
                <a:gd name="T15" fmla="*/ 2147483647 h 447"/>
                <a:gd name="T16" fmla="*/ 2147483647 w 2201"/>
                <a:gd name="T17" fmla="*/ 2147483647 h 447"/>
                <a:gd name="T18" fmla="*/ 2147483647 w 2201"/>
                <a:gd name="T19" fmla="*/ 2147483647 h 447"/>
                <a:gd name="T20" fmla="*/ 2147483647 w 2201"/>
                <a:gd name="T21" fmla="*/ 2147483647 h 447"/>
                <a:gd name="T22" fmla="*/ 2147483647 w 2201"/>
                <a:gd name="T23" fmla="*/ 2147483647 h 447"/>
                <a:gd name="T24" fmla="*/ 2147483647 w 2201"/>
                <a:gd name="T25" fmla="*/ 2147483647 h 447"/>
                <a:gd name="T26" fmla="*/ 2147483647 w 2201"/>
                <a:gd name="T27" fmla="*/ 2147483647 h 447"/>
                <a:gd name="T28" fmla="*/ 2147483647 w 2201"/>
                <a:gd name="T29" fmla="*/ 2147483647 h 447"/>
                <a:gd name="T30" fmla="*/ 2147483647 w 2201"/>
                <a:gd name="T31" fmla="*/ 2147483647 h 447"/>
                <a:gd name="T32" fmla="*/ 2147483647 w 2201"/>
                <a:gd name="T33" fmla="*/ 2147483647 h 447"/>
                <a:gd name="T34" fmla="*/ 0 w 2201"/>
                <a:gd name="T35" fmla="*/ 2147483647 h 447"/>
                <a:gd name="T36" fmla="*/ 0 w 2201"/>
                <a:gd name="T37" fmla="*/ 2147483647 h 447"/>
                <a:gd name="T38" fmla="*/ 2147483647 w 2201"/>
                <a:gd name="T39" fmla="*/ 0 h 447"/>
                <a:gd name="T40" fmla="*/ 2147483647 w 2201"/>
                <a:gd name="T41" fmla="*/ 0 h 447"/>
                <a:gd name="T42" fmla="*/ 2147483647 w 2201"/>
                <a:gd name="T43" fmla="*/ 2147483647 h 447"/>
                <a:gd name="T44" fmla="*/ 2147483647 w 2201"/>
                <a:gd name="T45" fmla="*/ 2147483647 h 447"/>
                <a:gd name="T46" fmla="*/ 2147483647 w 2201"/>
                <a:gd name="T47" fmla="*/ 2147483647 h 4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1"/>
                <a:gd name="T73" fmla="*/ 0 h 447"/>
                <a:gd name="T74" fmla="*/ 2201 w 2201"/>
                <a:gd name="T75" fmla="*/ 447 h 4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1" h="447">
                  <a:moveTo>
                    <a:pt x="2074" y="447"/>
                  </a:moveTo>
                  <a:lnTo>
                    <a:pt x="2074" y="447"/>
                  </a:lnTo>
                  <a:lnTo>
                    <a:pt x="1917" y="447"/>
                  </a:lnTo>
                  <a:cubicBezTo>
                    <a:pt x="1899" y="447"/>
                    <a:pt x="1884" y="432"/>
                    <a:pt x="1884" y="413"/>
                  </a:cubicBezTo>
                  <a:cubicBezTo>
                    <a:pt x="1884" y="395"/>
                    <a:pt x="1899" y="380"/>
                    <a:pt x="1917" y="380"/>
                  </a:cubicBezTo>
                  <a:lnTo>
                    <a:pt x="2074" y="380"/>
                  </a:lnTo>
                  <a:cubicBezTo>
                    <a:pt x="2107" y="380"/>
                    <a:pt x="2134" y="353"/>
                    <a:pt x="2134" y="319"/>
                  </a:cubicBezTo>
                  <a:lnTo>
                    <a:pt x="2134" y="127"/>
                  </a:lnTo>
                  <a:cubicBezTo>
                    <a:pt x="2134" y="94"/>
                    <a:pt x="2107" y="67"/>
                    <a:pt x="2074" y="67"/>
                  </a:cubicBezTo>
                  <a:lnTo>
                    <a:pt x="127" y="67"/>
                  </a:lnTo>
                  <a:cubicBezTo>
                    <a:pt x="94" y="67"/>
                    <a:pt x="67" y="94"/>
                    <a:pt x="67" y="127"/>
                  </a:cubicBezTo>
                  <a:lnTo>
                    <a:pt x="67" y="319"/>
                  </a:lnTo>
                  <a:cubicBezTo>
                    <a:pt x="67" y="353"/>
                    <a:pt x="94" y="380"/>
                    <a:pt x="127" y="380"/>
                  </a:cubicBezTo>
                  <a:lnTo>
                    <a:pt x="1729" y="380"/>
                  </a:lnTo>
                  <a:cubicBezTo>
                    <a:pt x="1748" y="380"/>
                    <a:pt x="1763" y="395"/>
                    <a:pt x="1763" y="413"/>
                  </a:cubicBezTo>
                  <a:cubicBezTo>
                    <a:pt x="1763" y="432"/>
                    <a:pt x="1748" y="447"/>
                    <a:pt x="1729" y="447"/>
                  </a:cubicBezTo>
                  <a:lnTo>
                    <a:pt x="127" y="447"/>
                  </a:lnTo>
                  <a:cubicBezTo>
                    <a:pt x="57" y="447"/>
                    <a:pt x="0" y="390"/>
                    <a:pt x="0" y="319"/>
                  </a:cubicBezTo>
                  <a:lnTo>
                    <a:pt x="0" y="127"/>
                  </a:lnTo>
                  <a:cubicBezTo>
                    <a:pt x="0" y="57"/>
                    <a:pt x="57" y="0"/>
                    <a:pt x="127" y="0"/>
                  </a:cubicBezTo>
                  <a:lnTo>
                    <a:pt x="2074" y="0"/>
                  </a:lnTo>
                  <a:cubicBezTo>
                    <a:pt x="2144" y="0"/>
                    <a:pt x="2201" y="57"/>
                    <a:pt x="2201" y="127"/>
                  </a:cubicBezTo>
                  <a:lnTo>
                    <a:pt x="2201" y="319"/>
                  </a:lnTo>
                  <a:cubicBezTo>
                    <a:pt x="2201" y="390"/>
                    <a:pt x="2144" y="447"/>
                    <a:pt x="2074" y="447"/>
                  </a:cubicBezTo>
                  <a:close/>
                </a:path>
              </a:pathLst>
            </a:custGeom>
            <a:solidFill>
              <a:schemeClr val="tx1">
                <a:lumMod val="65000"/>
                <a:lumOff val="35000"/>
              </a:schemeClr>
            </a:solid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 name="Freeform 241"/>
            <p:cNvSpPr>
              <a:spLocks/>
            </p:cNvSpPr>
            <p:nvPr/>
          </p:nvSpPr>
          <p:spPr bwMode="auto">
            <a:xfrm>
              <a:off x="2895569" y="1704278"/>
              <a:ext cx="45444" cy="35062"/>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6" y="0"/>
                  </a:lnTo>
                  <a:lnTo>
                    <a:pt x="36" y="38"/>
                  </a:lnTo>
                  <a:lnTo>
                    <a:pt x="0" y="38"/>
                  </a:lnTo>
                  <a:lnTo>
                    <a:pt x="0" y="123"/>
                  </a:lnTo>
                  <a:close/>
                </a:path>
              </a:pathLst>
            </a:custGeom>
            <a:solidFill>
              <a:schemeClr val="tx1">
                <a:lumMod val="65000"/>
                <a:lumOff val="35000"/>
              </a:schemeClr>
            </a:solid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 name="Freeform 242"/>
            <p:cNvSpPr>
              <a:spLocks/>
            </p:cNvSpPr>
            <p:nvPr/>
          </p:nvSpPr>
          <p:spPr bwMode="auto">
            <a:xfrm>
              <a:off x="2963207" y="1704278"/>
              <a:ext cx="45444" cy="35062"/>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solidFill>
              <a:schemeClr val="tx1">
                <a:lumMod val="65000"/>
                <a:lumOff val="35000"/>
              </a:schemeClr>
            </a:solid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 name="Freeform 243"/>
            <p:cNvSpPr>
              <a:spLocks/>
            </p:cNvSpPr>
            <p:nvPr/>
          </p:nvSpPr>
          <p:spPr bwMode="auto">
            <a:xfrm>
              <a:off x="3030844" y="1704278"/>
              <a:ext cx="45444" cy="35062"/>
            </a:xfrm>
            <a:custGeom>
              <a:avLst/>
              <a:gdLst>
                <a:gd name="T0" fmla="*/ 0 w 160"/>
                <a:gd name="T1" fmla="*/ 2147483647 h 123"/>
                <a:gd name="T2" fmla="*/ 0 w 160"/>
                <a:gd name="T3" fmla="*/ 2147483647 h 123"/>
                <a:gd name="T4" fmla="*/ 2147483647 w 160"/>
                <a:gd name="T5" fmla="*/ 2147483647 h 123"/>
                <a:gd name="T6" fmla="*/ 2147483647 w 160"/>
                <a:gd name="T7" fmla="*/ 2147483647 h 123"/>
                <a:gd name="T8" fmla="*/ 2147483647 w 160"/>
                <a:gd name="T9" fmla="*/ 2147483647 h 123"/>
                <a:gd name="T10" fmla="*/ 2147483647 w 160"/>
                <a:gd name="T11" fmla="*/ 0 h 123"/>
                <a:gd name="T12" fmla="*/ 2147483647 w 160"/>
                <a:gd name="T13" fmla="*/ 0 h 123"/>
                <a:gd name="T14" fmla="*/ 2147483647 w 160"/>
                <a:gd name="T15" fmla="*/ 2147483647 h 123"/>
                <a:gd name="T16" fmla="*/ 0 w 160"/>
                <a:gd name="T17" fmla="*/ 2147483647 h 123"/>
                <a:gd name="T18" fmla="*/ 0 w 160"/>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23"/>
                <a:gd name="T32" fmla="*/ 160 w 160"/>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23">
                  <a:moveTo>
                    <a:pt x="0" y="123"/>
                  </a:moveTo>
                  <a:lnTo>
                    <a:pt x="0" y="123"/>
                  </a:lnTo>
                  <a:lnTo>
                    <a:pt x="160" y="123"/>
                  </a:lnTo>
                  <a:lnTo>
                    <a:pt x="160" y="38"/>
                  </a:lnTo>
                  <a:lnTo>
                    <a:pt x="125" y="38"/>
                  </a:lnTo>
                  <a:lnTo>
                    <a:pt x="125" y="0"/>
                  </a:lnTo>
                  <a:lnTo>
                    <a:pt x="35" y="0"/>
                  </a:lnTo>
                  <a:lnTo>
                    <a:pt x="35" y="38"/>
                  </a:lnTo>
                  <a:lnTo>
                    <a:pt x="0" y="38"/>
                  </a:lnTo>
                  <a:lnTo>
                    <a:pt x="0" y="123"/>
                  </a:lnTo>
                  <a:close/>
                </a:path>
              </a:pathLst>
            </a:custGeom>
            <a:solidFill>
              <a:schemeClr val="tx1">
                <a:lumMod val="65000"/>
                <a:lumOff val="35000"/>
              </a:schemeClr>
            </a:solid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 name="Freeform 244"/>
            <p:cNvSpPr>
              <a:spLocks/>
            </p:cNvSpPr>
            <p:nvPr/>
          </p:nvSpPr>
          <p:spPr bwMode="auto">
            <a:xfrm>
              <a:off x="3098481" y="1704278"/>
              <a:ext cx="44387" cy="35062"/>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solidFill>
              <a:schemeClr val="tx1">
                <a:lumMod val="65000"/>
                <a:lumOff val="35000"/>
              </a:schemeClr>
            </a:solid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 name="Freeform 245"/>
            <p:cNvSpPr>
              <a:spLocks/>
            </p:cNvSpPr>
            <p:nvPr/>
          </p:nvSpPr>
          <p:spPr bwMode="auto">
            <a:xfrm>
              <a:off x="3166119" y="1704278"/>
              <a:ext cx="44387" cy="35062"/>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5" y="38"/>
                  </a:lnTo>
                  <a:lnTo>
                    <a:pt x="125" y="0"/>
                  </a:lnTo>
                  <a:lnTo>
                    <a:pt x="35" y="0"/>
                  </a:lnTo>
                  <a:lnTo>
                    <a:pt x="35" y="38"/>
                  </a:lnTo>
                  <a:lnTo>
                    <a:pt x="0" y="38"/>
                  </a:lnTo>
                  <a:lnTo>
                    <a:pt x="0" y="123"/>
                  </a:lnTo>
                  <a:close/>
                </a:path>
              </a:pathLst>
            </a:custGeom>
            <a:solidFill>
              <a:schemeClr val="tx1">
                <a:lumMod val="65000"/>
                <a:lumOff val="35000"/>
              </a:schemeClr>
            </a:solid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 name="Freeform 246"/>
            <p:cNvSpPr>
              <a:spLocks/>
            </p:cNvSpPr>
            <p:nvPr/>
          </p:nvSpPr>
          <p:spPr bwMode="auto">
            <a:xfrm>
              <a:off x="3283427" y="1696608"/>
              <a:ext cx="84547" cy="20819"/>
            </a:xfrm>
            <a:custGeom>
              <a:avLst/>
              <a:gdLst>
                <a:gd name="T0" fmla="*/ 2147483647 w 303"/>
                <a:gd name="T1" fmla="*/ 2147483647 h 72"/>
                <a:gd name="T2" fmla="*/ 2147483647 w 303"/>
                <a:gd name="T3" fmla="*/ 2147483647 h 72"/>
                <a:gd name="T4" fmla="*/ 0 w 303"/>
                <a:gd name="T5" fmla="*/ 2147483647 h 72"/>
                <a:gd name="T6" fmla="*/ 0 w 303"/>
                <a:gd name="T7" fmla="*/ 0 h 72"/>
                <a:gd name="T8" fmla="*/ 2147483647 w 303"/>
                <a:gd name="T9" fmla="*/ 0 h 72"/>
                <a:gd name="T10" fmla="*/ 2147483647 w 303"/>
                <a:gd name="T11" fmla="*/ 2147483647 h 72"/>
                <a:gd name="T12" fmla="*/ 0 60000 65536"/>
                <a:gd name="T13" fmla="*/ 0 60000 65536"/>
                <a:gd name="T14" fmla="*/ 0 60000 65536"/>
                <a:gd name="T15" fmla="*/ 0 60000 65536"/>
                <a:gd name="T16" fmla="*/ 0 60000 65536"/>
                <a:gd name="T17" fmla="*/ 0 60000 65536"/>
                <a:gd name="T18" fmla="*/ 0 w 303"/>
                <a:gd name="T19" fmla="*/ 0 h 72"/>
                <a:gd name="T20" fmla="*/ 303 w 30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03" h="72">
                  <a:moveTo>
                    <a:pt x="303" y="72"/>
                  </a:moveTo>
                  <a:lnTo>
                    <a:pt x="303" y="72"/>
                  </a:lnTo>
                  <a:lnTo>
                    <a:pt x="0" y="72"/>
                  </a:lnTo>
                  <a:lnTo>
                    <a:pt x="0" y="0"/>
                  </a:lnTo>
                  <a:lnTo>
                    <a:pt x="303" y="0"/>
                  </a:lnTo>
                  <a:lnTo>
                    <a:pt x="303" y="72"/>
                  </a:lnTo>
                  <a:close/>
                </a:path>
              </a:pathLst>
            </a:custGeom>
            <a:solidFill>
              <a:schemeClr val="tx1">
                <a:lumMod val="65000"/>
                <a:lumOff val="35000"/>
              </a:schemeClr>
            </a:solid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 name="Freeform 247"/>
            <p:cNvSpPr>
              <a:spLocks/>
            </p:cNvSpPr>
            <p:nvPr/>
          </p:nvSpPr>
          <p:spPr bwMode="auto">
            <a:xfrm>
              <a:off x="3298222" y="1760158"/>
              <a:ext cx="39103" cy="40541"/>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7"/>
                    <a:pt x="0" y="69"/>
                  </a:cubicBezTo>
                  <a:cubicBezTo>
                    <a:pt x="0" y="31"/>
                    <a:pt x="30" y="0"/>
                    <a:pt x="69" y="0"/>
                  </a:cubicBezTo>
                  <a:cubicBezTo>
                    <a:pt x="107" y="0"/>
                    <a:pt x="139" y="31"/>
                    <a:pt x="139" y="69"/>
                  </a:cubicBezTo>
                  <a:cubicBezTo>
                    <a:pt x="139" y="107"/>
                    <a:pt x="107" y="139"/>
                    <a:pt x="69" y="139"/>
                  </a:cubicBezTo>
                  <a:close/>
                </a:path>
              </a:pathLst>
            </a:custGeom>
            <a:solidFill>
              <a:schemeClr val="tx1">
                <a:lumMod val="65000"/>
                <a:lumOff val="35000"/>
              </a:schemeClr>
            </a:solid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 name="Freeform 248"/>
            <p:cNvSpPr>
              <a:spLocks/>
            </p:cNvSpPr>
            <p:nvPr/>
          </p:nvSpPr>
          <p:spPr bwMode="auto">
            <a:xfrm>
              <a:off x="3357405" y="1760158"/>
              <a:ext cx="39103" cy="40541"/>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7"/>
                    <a:pt x="0" y="69"/>
                  </a:cubicBezTo>
                  <a:cubicBezTo>
                    <a:pt x="0" y="31"/>
                    <a:pt x="30" y="0"/>
                    <a:pt x="69" y="0"/>
                  </a:cubicBezTo>
                  <a:cubicBezTo>
                    <a:pt x="107" y="0"/>
                    <a:pt x="138" y="31"/>
                    <a:pt x="138" y="69"/>
                  </a:cubicBezTo>
                  <a:cubicBezTo>
                    <a:pt x="138" y="107"/>
                    <a:pt x="107" y="139"/>
                    <a:pt x="69" y="139"/>
                  </a:cubicBezTo>
                  <a:close/>
                </a:path>
              </a:pathLst>
            </a:custGeom>
            <a:solidFill>
              <a:schemeClr val="tx1">
                <a:lumMod val="65000"/>
                <a:lumOff val="35000"/>
              </a:schemeClr>
            </a:solid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 name="Freeform 249"/>
            <p:cNvSpPr>
              <a:spLocks/>
            </p:cNvSpPr>
            <p:nvPr/>
          </p:nvSpPr>
          <p:spPr bwMode="auto">
            <a:xfrm>
              <a:off x="3283427" y="1725096"/>
              <a:ext cx="21137" cy="21914"/>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solidFill>
              <a:schemeClr val="tx1">
                <a:lumMod val="65000"/>
                <a:lumOff val="35000"/>
              </a:schemeClr>
            </a:solid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9" name="Freeform 250"/>
            <p:cNvSpPr>
              <a:spLocks/>
            </p:cNvSpPr>
            <p:nvPr/>
          </p:nvSpPr>
          <p:spPr bwMode="auto">
            <a:xfrm>
              <a:off x="3316189" y="1725096"/>
              <a:ext cx="20080" cy="21914"/>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solidFill>
              <a:schemeClr val="tx1">
                <a:lumMod val="65000"/>
                <a:lumOff val="35000"/>
              </a:schemeClr>
            </a:solid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0" name="Freeform 251"/>
            <p:cNvSpPr>
              <a:spLocks/>
            </p:cNvSpPr>
            <p:nvPr/>
          </p:nvSpPr>
          <p:spPr bwMode="auto">
            <a:xfrm>
              <a:off x="3347893" y="1725096"/>
              <a:ext cx="20080" cy="21914"/>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solidFill>
              <a:schemeClr val="tx1">
                <a:lumMod val="65000"/>
                <a:lumOff val="35000"/>
              </a:schemeClr>
            </a:solid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21" name="组合 315"/>
            <p:cNvGrpSpPr>
              <a:grpSpLocks noChangeAspect="1"/>
            </p:cNvGrpSpPr>
            <p:nvPr/>
          </p:nvGrpSpPr>
          <p:grpSpPr bwMode="auto">
            <a:xfrm>
              <a:off x="3075522" y="989334"/>
              <a:ext cx="615076" cy="140249"/>
              <a:chOff x="2851150" y="1166813"/>
              <a:chExt cx="923925" cy="203200"/>
            </a:xfrm>
            <a:solidFill>
              <a:schemeClr val="tx1">
                <a:lumMod val="65000"/>
                <a:lumOff val="35000"/>
              </a:schemeClr>
            </a:solidFill>
          </p:grpSpPr>
          <p:sp>
            <p:nvSpPr>
              <p:cNvPr id="91" name="Freeform 240"/>
              <p:cNvSpPr>
                <a:spLocks/>
              </p:cNvSpPr>
              <p:nvPr/>
            </p:nvSpPr>
            <p:spPr bwMode="auto">
              <a:xfrm>
                <a:off x="2851150" y="1166813"/>
                <a:ext cx="923925" cy="188913"/>
              </a:xfrm>
              <a:custGeom>
                <a:avLst/>
                <a:gdLst>
                  <a:gd name="T0" fmla="*/ 2147483647 w 2201"/>
                  <a:gd name="T1" fmla="*/ 2147483647 h 447"/>
                  <a:gd name="T2" fmla="*/ 2147483647 w 2201"/>
                  <a:gd name="T3" fmla="*/ 2147483647 h 447"/>
                  <a:gd name="T4" fmla="*/ 2147483647 w 2201"/>
                  <a:gd name="T5" fmla="*/ 2147483647 h 447"/>
                  <a:gd name="T6" fmla="*/ 2147483647 w 2201"/>
                  <a:gd name="T7" fmla="*/ 2147483647 h 447"/>
                  <a:gd name="T8" fmla="*/ 2147483647 w 2201"/>
                  <a:gd name="T9" fmla="*/ 2147483647 h 447"/>
                  <a:gd name="T10" fmla="*/ 2147483647 w 2201"/>
                  <a:gd name="T11" fmla="*/ 2147483647 h 447"/>
                  <a:gd name="T12" fmla="*/ 2147483647 w 2201"/>
                  <a:gd name="T13" fmla="*/ 2147483647 h 447"/>
                  <a:gd name="T14" fmla="*/ 2147483647 w 2201"/>
                  <a:gd name="T15" fmla="*/ 2147483647 h 447"/>
                  <a:gd name="T16" fmla="*/ 2147483647 w 2201"/>
                  <a:gd name="T17" fmla="*/ 2147483647 h 447"/>
                  <a:gd name="T18" fmla="*/ 2147483647 w 2201"/>
                  <a:gd name="T19" fmla="*/ 2147483647 h 447"/>
                  <a:gd name="T20" fmla="*/ 2147483647 w 2201"/>
                  <a:gd name="T21" fmla="*/ 2147483647 h 447"/>
                  <a:gd name="T22" fmla="*/ 2147483647 w 2201"/>
                  <a:gd name="T23" fmla="*/ 2147483647 h 447"/>
                  <a:gd name="T24" fmla="*/ 2147483647 w 2201"/>
                  <a:gd name="T25" fmla="*/ 2147483647 h 447"/>
                  <a:gd name="T26" fmla="*/ 2147483647 w 2201"/>
                  <a:gd name="T27" fmla="*/ 2147483647 h 447"/>
                  <a:gd name="T28" fmla="*/ 2147483647 w 2201"/>
                  <a:gd name="T29" fmla="*/ 2147483647 h 447"/>
                  <a:gd name="T30" fmla="*/ 2147483647 w 2201"/>
                  <a:gd name="T31" fmla="*/ 2147483647 h 447"/>
                  <a:gd name="T32" fmla="*/ 2147483647 w 2201"/>
                  <a:gd name="T33" fmla="*/ 2147483647 h 447"/>
                  <a:gd name="T34" fmla="*/ 0 w 2201"/>
                  <a:gd name="T35" fmla="*/ 2147483647 h 447"/>
                  <a:gd name="T36" fmla="*/ 0 w 2201"/>
                  <a:gd name="T37" fmla="*/ 2147483647 h 447"/>
                  <a:gd name="T38" fmla="*/ 2147483647 w 2201"/>
                  <a:gd name="T39" fmla="*/ 0 h 447"/>
                  <a:gd name="T40" fmla="*/ 2147483647 w 2201"/>
                  <a:gd name="T41" fmla="*/ 0 h 447"/>
                  <a:gd name="T42" fmla="*/ 2147483647 w 2201"/>
                  <a:gd name="T43" fmla="*/ 2147483647 h 447"/>
                  <a:gd name="T44" fmla="*/ 2147483647 w 2201"/>
                  <a:gd name="T45" fmla="*/ 2147483647 h 447"/>
                  <a:gd name="T46" fmla="*/ 2147483647 w 2201"/>
                  <a:gd name="T47" fmla="*/ 2147483647 h 4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1"/>
                  <a:gd name="T73" fmla="*/ 0 h 447"/>
                  <a:gd name="T74" fmla="*/ 2201 w 2201"/>
                  <a:gd name="T75" fmla="*/ 447 h 4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1" h="447">
                    <a:moveTo>
                      <a:pt x="2074" y="447"/>
                    </a:moveTo>
                    <a:lnTo>
                      <a:pt x="2074" y="447"/>
                    </a:lnTo>
                    <a:lnTo>
                      <a:pt x="1917" y="447"/>
                    </a:lnTo>
                    <a:cubicBezTo>
                      <a:pt x="1899" y="447"/>
                      <a:pt x="1884" y="432"/>
                      <a:pt x="1884" y="413"/>
                    </a:cubicBezTo>
                    <a:cubicBezTo>
                      <a:pt x="1884" y="395"/>
                      <a:pt x="1899" y="380"/>
                      <a:pt x="1917" y="380"/>
                    </a:cubicBezTo>
                    <a:lnTo>
                      <a:pt x="2074" y="380"/>
                    </a:lnTo>
                    <a:cubicBezTo>
                      <a:pt x="2107" y="380"/>
                      <a:pt x="2134" y="353"/>
                      <a:pt x="2134" y="319"/>
                    </a:cubicBezTo>
                    <a:lnTo>
                      <a:pt x="2134" y="127"/>
                    </a:lnTo>
                    <a:cubicBezTo>
                      <a:pt x="2134" y="94"/>
                      <a:pt x="2107" y="67"/>
                      <a:pt x="2074" y="67"/>
                    </a:cubicBezTo>
                    <a:lnTo>
                      <a:pt x="127" y="67"/>
                    </a:lnTo>
                    <a:cubicBezTo>
                      <a:pt x="94" y="67"/>
                      <a:pt x="67" y="94"/>
                      <a:pt x="67" y="127"/>
                    </a:cubicBezTo>
                    <a:lnTo>
                      <a:pt x="67" y="319"/>
                    </a:lnTo>
                    <a:cubicBezTo>
                      <a:pt x="67" y="353"/>
                      <a:pt x="94" y="380"/>
                      <a:pt x="127" y="380"/>
                    </a:cubicBezTo>
                    <a:lnTo>
                      <a:pt x="1729" y="380"/>
                    </a:lnTo>
                    <a:cubicBezTo>
                      <a:pt x="1748" y="380"/>
                      <a:pt x="1763" y="395"/>
                      <a:pt x="1763" y="413"/>
                    </a:cubicBezTo>
                    <a:cubicBezTo>
                      <a:pt x="1763" y="432"/>
                      <a:pt x="1748" y="447"/>
                      <a:pt x="1729" y="447"/>
                    </a:cubicBezTo>
                    <a:lnTo>
                      <a:pt x="127" y="447"/>
                    </a:lnTo>
                    <a:cubicBezTo>
                      <a:pt x="57" y="447"/>
                      <a:pt x="0" y="390"/>
                      <a:pt x="0" y="319"/>
                    </a:cubicBezTo>
                    <a:lnTo>
                      <a:pt x="0" y="127"/>
                    </a:lnTo>
                    <a:cubicBezTo>
                      <a:pt x="0" y="57"/>
                      <a:pt x="57" y="0"/>
                      <a:pt x="127" y="0"/>
                    </a:cubicBezTo>
                    <a:lnTo>
                      <a:pt x="2074" y="0"/>
                    </a:lnTo>
                    <a:cubicBezTo>
                      <a:pt x="2144" y="0"/>
                      <a:pt x="2201" y="57"/>
                      <a:pt x="2201" y="127"/>
                    </a:cubicBezTo>
                    <a:lnTo>
                      <a:pt x="2201" y="319"/>
                    </a:lnTo>
                    <a:cubicBezTo>
                      <a:pt x="2201" y="390"/>
                      <a:pt x="2144" y="447"/>
                      <a:pt x="2074" y="447"/>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2" name="Freeform 241"/>
              <p:cNvSpPr>
                <a:spLocks/>
              </p:cNvSpPr>
              <p:nvPr/>
            </p:nvSpPr>
            <p:spPr bwMode="auto">
              <a:xfrm>
                <a:off x="29400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6" y="0"/>
                    </a:lnTo>
                    <a:lnTo>
                      <a:pt x="36"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3" name="Freeform 242"/>
              <p:cNvSpPr>
                <a:spLocks/>
              </p:cNvSpPr>
              <p:nvPr/>
            </p:nvSpPr>
            <p:spPr bwMode="auto">
              <a:xfrm>
                <a:off x="30416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4" name="Freeform 243"/>
              <p:cNvSpPr>
                <a:spLocks/>
              </p:cNvSpPr>
              <p:nvPr/>
            </p:nvSpPr>
            <p:spPr bwMode="auto">
              <a:xfrm>
                <a:off x="3143250" y="1230313"/>
                <a:ext cx="68263" cy="50800"/>
              </a:xfrm>
              <a:custGeom>
                <a:avLst/>
                <a:gdLst>
                  <a:gd name="T0" fmla="*/ 0 w 160"/>
                  <a:gd name="T1" fmla="*/ 2147483647 h 123"/>
                  <a:gd name="T2" fmla="*/ 0 w 160"/>
                  <a:gd name="T3" fmla="*/ 2147483647 h 123"/>
                  <a:gd name="T4" fmla="*/ 2147483647 w 160"/>
                  <a:gd name="T5" fmla="*/ 2147483647 h 123"/>
                  <a:gd name="T6" fmla="*/ 2147483647 w 160"/>
                  <a:gd name="T7" fmla="*/ 2147483647 h 123"/>
                  <a:gd name="T8" fmla="*/ 2147483647 w 160"/>
                  <a:gd name="T9" fmla="*/ 2147483647 h 123"/>
                  <a:gd name="T10" fmla="*/ 2147483647 w 160"/>
                  <a:gd name="T11" fmla="*/ 0 h 123"/>
                  <a:gd name="T12" fmla="*/ 2147483647 w 160"/>
                  <a:gd name="T13" fmla="*/ 0 h 123"/>
                  <a:gd name="T14" fmla="*/ 2147483647 w 160"/>
                  <a:gd name="T15" fmla="*/ 2147483647 h 123"/>
                  <a:gd name="T16" fmla="*/ 0 w 160"/>
                  <a:gd name="T17" fmla="*/ 2147483647 h 123"/>
                  <a:gd name="T18" fmla="*/ 0 w 160"/>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23"/>
                  <a:gd name="T32" fmla="*/ 160 w 160"/>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23">
                    <a:moveTo>
                      <a:pt x="0" y="123"/>
                    </a:moveTo>
                    <a:lnTo>
                      <a:pt x="0" y="123"/>
                    </a:lnTo>
                    <a:lnTo>
                      <a:pt x="160" y="123"/>
                    </a:lnTo>
                    <a:lnTo>
                      <a:pt x="160" y="38"/>
                    </a:lnTo>
                    <a:lnTo>
                      <a:pt x="125" y="38"/>
                    </a:lnTo>
                    <a:lnTo>
                      <a:pt x="125"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5" name="Freeform 244"/>
              <p:cNvSpPr>
                <a:spLocks/>
              </p:cNvSpPr>
              <p:nvPr/>
            </p:nvSpPr>
            <p:spPr bwMode="auto">
              <a:xfrm>
                <a:off x="32448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6" name="Freeform 245"/>
              <p:cNvSpPr>
                <a:spLocks/>
              </p:cNvSpPr>
              <p:nvPr/>
            </p:nvSpPr>
            <p:spPr bwMode="auto">
              <a:xfrm>
                <a:off x="33464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5" y="38"/>
                    </a:lnTo>
                    <a:lnTo>
                      <a:pt x="125"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7" name="Freeform 246"/>
              <p:cNvSpPr>
                <a:spLocks/>
              </p:cNvSpPr>
              <p:nvPr/>
            </p:nvSpPr>
            <p:spPr bwMode="auto">
              <a:xfrm>
                <a:off x="3522663" y="1219200"/>
                <a:ext cx="127000" cy="30163"/>
              </a:xfrm>
              <a:custGeom>
                <a:avLst/>
                <a:gdLst>
                  <a:gd name="T0" fmla="*/ 2147483647 w 303"/>
                  <a:gd name="T1" fmla="*/ 2147483647 h 72"/>
                  <a:gd name="T2" fmla="*/ 2147483647 w 303"/>
                  <a:gd name="T3" fmla="*/ 2147483647 h 72"/>
                  <a:gd name="T4" fmla="*/ 0 w 303"/>
                  <a:gd name="T5" fmla="*/ 2147483647 h 72"/>
                  <a:gd name="T6" fmla="*/ 0 w 303"/>
                  <a:gd name="T7" fmla="*/ 0 h 72"/>
                  <a:gd name="T8" fmla="*/ 2147483647 w 303"/>
                  <a:gd name="T9" fmla="*/ 0 h 72"/>
                  <a:gd name="T10" fmla="*/ 2147483647 w 303"/>
                  <a:gd name="T11" fmla="*/ 2147483647 h 72"/>
                  <a:gd name="T12" fmla="*/ 0 60000 65536"/>
                  <a:gd name="T13" fmla="*/ 0 60000 65536"/>
                  <a:gd name="T14" fmla="*/ 0 60000 65536"/>
                  <a:gd name="T15" fmla="*/ 0 60000 65536"/>
                  <a:gd name="T16" fmla="*/ 0 60000 65536"/>
                  <a:gd name="T17" fmla="*/ 0 60000 65536"/>
                  <a:gd name="T18" fmla="*/ 0 w 303"/>
                  <a:gd name="T19" fmla="*/ 0 h 72"/>
                  <a:gd name="T20" fmla="*/ 303 w 30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03" h="72">
                    <a:moveTo>
                      <a:pt x="303" y="72"/>
                    </a:moveTo>
                    <a:lnTo>
                      <a:pt x="303" y="72"/>
                    </a:lnTo>
                    <a:lnTo>
                      <a:pt x="0" y="72"/>
                    </a:lnTo>
                    <a:lnTo>
                      <a:pt x="0" y="0"/>
                    </a:lnTo>
                    <a:lnTo>
                      <a:pt x="303" y="0"/>
                    </a:lnTo>
                    <a:lnTo>
                      <a:pt x="303" y="72"/>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8" name="Freeform 247"/>
              <p:cNvSpPr>
                <a:spLocks/>
              </p:cNvSpPr>
              <p:nvPr/>
            </p:nvSpPr>
            <p:spPr bwMode="auto">
              <a:xfrm>
                <a:off x="3544888" y="1311275"/>
                <a:ext cx="58738"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7"/>
                      <a:pt x="0" y="69"/>
                    </a:cubicBezTo>
                    <a:cubicBezTo>
                      <a:pt x="0" y="31"/>
                      <a:pt x="30" y="0"/>
                      <a:pt x="69" y="0"/>
                    </a:cubicBezTo>
                    <a:cubicBezTo>
                      <a:pt x="107" y="0"/>
                      <a:pt x="139" y="31"/>
                      <a:pt x="139" y="69"/>
                    </a:cubicBezTo>
                    <a:cubicBezTo>
                      <a:pt x="139" y="107"/>
                      <a:pt x="107" y="139"/>
                      <a:pt x="69" y="139"/>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9" name="Freeform 248"/>
              <p:cNvSpPr>
                <a:spLocks/>
              </p:cNvSpPr>
              <p:nvPr/>
            </p:nvSpPr>
            <p:spPr bwMode="auto">
              <a:xfrm>
                <a:off x="3633788" y="1311275"/>
                <a:ext cx="58738" cy="5873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7"/>
                      <a:pt x="0" y="69"/>
                    </a:cubicBezTo>
                    <a:cubicBezTo>
                      <a:pt x="0" y="31"/>
                      <a:pt x="30" y="0"/>
                      <a:pt x="69" y="0"/>
                    </a:cubicBezTo>
                    <a:cubicBezTo>
                      <a:pt x="107" y="0"/>
                      <a:pt x="138" y="31"/>
                      <a:pt x="138" y="69"/>
                    </a:cubicBezTo>
                    <a:cubicBezTo>
                      <a:pt x="138" y="107"/>
                      <a:pt x="107" y="139"/>
                      <a:pt x="69" y="139"/>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0" name="Freeform 249"/>
              <p:cNvSpPr>
                <a:spLocks/>
              </p:cNvSpPr>
              <p:nvPr/>
            </p:nvSpPr>
            <p:spPr bwMode="auto">
              <a:xfrm>
                <a:off x="3522663" y="1260475"/>
                <a:ext cx="31750"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1" name="Freeform 250"/>
              <p:cNvSpPr>
                <a:spLocks/>
              </p:cNvSpPr>
              <p:nvPr/>
            </p:nvSpPr>
            <p:spPr bwMode="auto">
              <a:xfrm>
                <a:off x="3571875"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2" name="Freeform 251"/>
              <p:cNvSpPr>
                <a:spLocks/>
              </p:cNvSpPr>
              <p:nvPr/>
            </p:nvSpPr>
            <p:spPr bwMode="auto">
              <a:xfrm>
                <a:off x="3619500"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22" name="组合 315"/>
            <p:cNvGrpSpPr>
              <a:grpSpLocks noChangeAspect="1"/>
            </p:cNvGrpSpPr>
            <p:nvPr/>
          </p:nvGrpSpPr>
          <p:grpSpPr bwMode="auto">
            <a:xfrm>
              <a:off x="4018235" y="989334"/>
              <a:ext cx="615076" cy="140249"/>
              <a:chOff x="2851150" y="1166813"/>
              <a:chExt cx="923925" cy="203200"/>
            </a:xfrm>
            <a:solidFill>
              <a:schemeClr val="tx1">
                <a:lumMod val="65000"/>
                <a:lumOff val="35000"/>
              </a:schemeClr>
            </a:solidFill>
          </p:grpSpPr>
          <p:sp>
            <p:nvSpPr>
              <p:cNvPr id="79" name="Freeform 240"/>
              <p:cNvSpPr>
                <a:spLocks/>
              </p:cNvSpPr>
              <p:nvPr/>
            </p:nvSpPr>
            <p:spPr bwMode="auto">
              <a:xfrm>
                <a:off x="2851150" y="1166813"/>
                <a:ext cx="923925" cy="188913"/>
              </a:xfrm>
              <a:custGeom>
                <a:avLst/>
                <a:gdLst>
                  <a:gd name="T0" fmla="*/ 2147483647 w 2201"/>
                  <a:gd name="T1" fmla="*/ 2147483647 h 447"/>
                  <a:gd name="T2" fmla="*/ 2147483647 w 2201"/>
                  <a:gd name="T3" fmla="*/ 2147483647 h 447"/>
                  <a:gd name="T4" fmla="*/ 2147483647 w 2201"/>
                  <a:gd name="T5" fmla="*/ 2147483647 h 447"/>
                  <a:gd name="T6" fmla="*/ 2147483647 w 2201"/>
                  <a:gd name="T7" fmla="*/ 2147483647 h 447"/>
                  <a:gd name="T8" fmla="*/ 2147483647 w 2201"/>
                  <a:gd name="T9" fmla="*/ 2147483647 h 447"/>
                  <a:gd name="T10" fmla="*/ 2147483647 w 2201"/>
                  <a:gd name="T11" fmla="*/ 2147483647 h 447"/>
                  <a:gd name="T12" fmla="*/ 2147483647 w 2201"/>
                  <a:gd name="T13" fmla="*/ 2147483647 h 447"/>
                  <a:gd name="T14" fmla="*/ 2147483647 w 2201"/>
                  <a:gd name="T15" fmla="*/ 2147483647 h 447"/>
                  <a:gd name="T16" fmla="*/ 2147483647 w 2201"/>
                  <a:gd name="T17" fmla="*/ 2147483647 h 447"/>
                  <a:gd name="T18" fmla="*/ 2147483647 w 2201"/>
                  <a:gd name="T19" fmla="*/ 2147483647 h 447"/>
                  <a:gd name="T20" fmla="*/ 2147483647 w 2201"/>
                  <a:gd name="T21" fmla="*/ 2147483647 h 447"/>
                  <a:gd name="T22" fmla="*/ 2147483647 w 2201"/>
                  <a:gd name="T23" fmla="*/ 2147483647 h 447"/>
                  <a:gd name="T24" fmla="*/ 2147483647 w 2201"/>
                  <a:gd name="T25" fmla="*/ 2147483647 h 447"/>
                  <a:gd name="T26" fmla="*/ 2147483647 w 2201"/>
                  <a:gd name="T27" fmla="*/ 2147483647 h 447"/>
                  <a:gd name="T28" fmla="*/ 2147483647 w 2201"/>
                  <a:gd name="T29" fmla="*/ 2147483647 h 447"/>
                  <a:gd name="T30" fmla="*/ 2147483647 w 2201"/>
                  <a:gd name="T31" fmla="*/ 2147483647 h 447"/>
                  <a:gd name="T32" fmla="*/ 2147483647 w 2201"/>
                  <a:gd name="T33" fmla="*/ 2147483647 h 447"/>
                  <a:gd name="T34" fmla="*/ 0 w 2201"/>
                  <a:gd name="T35" fmla="*/ 2147483647 h 447"/>
                  <a:gd name="T36" fmla="*/ 0 w 2201"/>
                  <a:gd name="T37" fmla="*/ 2147483647 h 447"/>
                  <a:gd name="T38" fmla="*/ 2147483647 w 2201"/>
                  <a:gd name="T39" fmla="*/ 0 h 447"/>
                  <a:gd name="T40" fmla="*/ 2147483647 w 2201"/>
                  <a:gd name="T41" fmla="*/ 0 h 447"/>
                  <a:gd name="T42" fmla="*/ 2147483647 w 2201"/>
                  <a:gd name="T43" fmla="*/ 2147483647 h 447"/>
                  <a:gd name="T44" fmla="*/ 2147483647 w 2201"/>
                  <a:gd name="T45" fmla="*/ 2147483647 h 447"/>
                  <a:gd name="T46" fmla="*/ 2147483647 w 2201"/>
                  <a:gd name="T47" fmla="*/ 2147483647 h 4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1"/>
                  <a:gd name="T73" fmla="*/ 0 h 447"/>
                  <a:gd name="T74" fmla="*/ 2201 w 2201"/>
                  <a:gd name="T75" fmla="*/ 447 h 4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1" h="447">
                    <a:moveTo>
                      <a:pt x="2074" y="447"/>
                    </a:moveTo>
                    <a:lnTo>
                      <a:pt x="2074" y="447"/>
                    </a:lnTo>
                    <a:lnTo>
                      <a:pt x="1917" y="447"/>
                    </a:lnTo>
                    <a:cubicBezTo>
                      <a:pt x="1899" y="447"/>
                      <a:pt x="1884" y="432"/>
                      <a:pt x="1884" y="413"/>
                    </a:cubicBezTo>
                    <a:cubicBezTo>
                      <a:pt x="1884" y="395"/>
                      <a:pt x="1899" y="380"/>
                      <a:pt x="1917" y="380"/>
                    </a:cubicBezTo>
                    <a:lnTo>
                      <a:pt x="2074" y="380"/>
                    </a:lnTo>
                    <a:cubicBezTo>
                      <a:pt x="2107" y="380"/>
                      <a:pt x="2134" y="353"/>
                      <a:pt x="2134" y="319"/>
                    </a:cubicBezTo>
                    <a:lnTo>
                      <a:pt x="2134" y="127"/>
                    </a:lnTo>
                    <a:cubicBezTo>
                      <a:pt x="2134" y="94"/>
                      <a:pt x="2107" y="67"/>
                      <a:pt x="2074" y="67"/>
                    </a:cubicBezTo>
                    <a:lnTo>
                      <a:pt x="127" y="67"/>
                    </a:lnTo>
                    <a:cubicBezTo>
                      <a:pt x="94" y="67"/>
                      <a:pt x="67" y="94"/>
                      <a:pt x="67" y="127"/>
                    </a:cubicBezTo>
                    <a:lnTo>
                      <a:pt x="67" y="319"/>
                    </a:lnTo>
                    <a:cubicBezTo>
                      <a:pt x="67" y="353"/>
                      <a:pt x="94" y="380"/>
                      <a:pt x="127" y="380"/>
                    </a:cubicBezTo>
                    <a:lnTo>
                      <a:pt x="1729" y="380"/>
                    </a:lnTo>
                    <a:cubicBezTo>
                      <a:pt x="1748" y="380"/>
                      <a:pt x="1763" y="395"/>
                      <a:pt x="1763" y="413"/>
                    </a:cubicBezTo>
                    <a:cubicBezTo>
                      <a:pt x="1763" y="432"/>
                      <a:pt x="1748" y="447"/>
                      <a:pt x="1729" y="447"/>
                    </a:cubicBezTo>
                    <a:lnTo>
                      <a:pt x="127" y="447"/>
                    </a:lnTo>
                    <a:cubicBezTo>
                      <a:pt x="57" y="447"/>
                      <a:pt x="0" y="390"/>
                      <a:pt x="0" y="319"/>
                    </a:cubicBezTo>
                    <a:lnTo>
                      <a:pt x="0" y="127"/>
                    </a:lnTo>
                    <a:cubicBezTo>
                      <a:pt x="0" y="57"/>
                      <a:pt x="57" y="0"/>
                      <a:pt x="127" y="0"/>
                    </a:cubicBezTo>
                    <a:lnTo>
                      <a:pt x="2074" y="0"/>
                    </a:lnTo>
                    <a:cubicBezTo>
                      <a:pt x="2144" y="0"/>
                      <a:pt x="2201" y="57"/>
                      <a:pt x="2201" y="127"/>
                    </a:cubicBezTo>
                    <a:lnTo>
                      <a:pt x="2201" y="319"/>
                    </a:lnTo>
                    <a:cubicBezTo>
                      <a:pt x="2201" y="390"/>
                      <a:pt x="2144" y="447"/>
                      <a:pt x="2074" y="447"/>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0" name="Freeform 241"/>
              <p:cNvSpPr>
                <a:spLocks/>
              </p:cNvSpPr>
              <p:nvPr/>
            </p:nvSpPr>
            <p:spPr bwMode="auto">
              <a:xfrm>
                <a:off x="29400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6" y="0"/>
                    </a:lnTo>
                    <a:lnTo>
                      <a:pt x="36"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1" name="Freeform 242"/>
              <p:cNvSpPr>
                <a:spLocks/>
              </p:cNvSpPr>
              <p:nvPr/>
            </p:nvSpPr>
            <p:spPr bwMode="auto">
              <a:xfrm>
                <a:off x="30416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2" name="Freeform 243"/>
              <p:cNvSpPr>
                <a:spLocks/>
              </p:cNvSpPr>
              <p:nvPr/>
            </p:nvSpPr>
            <p:spPr bwMode="auto">
              <a:xfrm>
                <a:off x="3143250" y="1230313"/>
                <a:ext cx="68263" cy="50800"/>
              </a:xfrm>
              <a:custGeom>
                <a:avLst/>
                <a:gdLst>
                  <a:gd name="T0" fmla="*/ 0 w 160"/>
                  <a:gd name="T1" fmla="*/ 2147483647 h 123"/>
                  <a:gd name="T2" fmla="*/ 0 w 160"/>
                  <a:gd name="T3" fmla="*/ 2147483647 h 123"/>
                  <a:gd name="T4" fmla="*/ 2147483647 w 160"/>
                  <a:gd name="T5" fmla="*/ 2147483647 h 123"/>
                  <a:gd name="T6" fmla="*/ 2147483647 w 160"/>
                  <a:gd name="T7" fmla="*/ 2147483647 h 123"/>
                  <a:gd name="T8" fmla="*/ 2147483647 w 160"/>
                  <a:gd name="T9" fmla="*/ 2147483647 h 123"/>
                  <a:gd name="T10" fmla="*/ 2147483647 w 160"/>
                  <a:gd name="T11" fmla="*/ 0 h 123"/>
                  <a:gd name="T12" fmla="*/ 2147483647 w 160"/>
                  <a:gd name="T13" fmla="*/ 0 h 123"/>
                  <a:gd name="T14" fmla="*/ 2147483647 w 160"/>
                  <a:gd name="T15" fmla="*/ 2147483647 h 123"/>
                  <a:gd name="T16" fmla="*/ 0 w 160"/>
                  <a:gd name="T17" fmla="*/ 2147483647 h 123"/>
                  <a:gd name="T18" fmla="*/ 0 w 160"/>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23"/>
                  <a:gd name="T32" fmla="*/ 160 w 160"/>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23">
                    <a:moveTo>
                      <a:pt x="0" y="123"/>
                    </a:moveTo>
                    <a:lnTo>
                      <a:pt x="0" y="123"/>
                    </a:lnTo>
                    <a:lnTo>
                      <a:pt x="160" y="123"/>
                    </a:lnTo>
                    <a:lnTo>
                      <a:pt x="160" y="38"/>
                    </a:lnTo>
                    <a:lnTo>
                      <a:pt x="125" y="38"/>
                    </a:lnTo>
                    <a:lnTo>
                      <a:pt x="125"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3" name="Freeform 244"/>
              <p:cNvSpPr>
                <a:spLocks/>
              </p:cNvSpPr>
              <p:nvPr/>
            </p:nvSpPr>
            <p:spPr bwMode="auto">
              <a:xfrm>
                <a:off x="32448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4" name="Freeform 245"/>
              <p:cNvSpPr>
                <a:spLocks/>
              </p:cNvSpPr>
              <p:nvPr/>
            </p:nvSpPr>
            <p:spPr bwMode="auto">
              <a:xfrm>
                <a:off x="33464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5" y="38"/>
                    </a:lnTo>
                    <a:lnTo>
                      <a:pt x="125"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5" name="Freeform 246"/>
              <p:cNvSpPr>
                <a:spLocks/>
              </p:cNvSpPr>
              <p:nvPr/>
            </p:nvSpPr>
            <p:spPr bwMode="auto">
              <a:xfrm>
                <a:off x="3522663" y="1219200"/>
                <a:ext cx="127000" cy="30163"/>
              </a:xfrm>
              <a:custGeom>
                <a:avLst/>
                <a:gdLst>
                  <a:gd name="T0" fmla="*/ 2147483647 w 303"/>
                  <a:gd name="T1" fmla="*/ 2147483647 h 72"/>
                  <a:gd name="T2" fmla="*/ 2147483647 w 303"/>
                  <a:gd name="T3" fmla="*/ 2147483647 h 72"/>
                  <a:gd name="T4" fmla="*/ 0 w 303"/>
                  <a:gd name="T5" fmla="*/ 2147483647 h 72"/>
                  <a:gd name="T6" fmla="*/ 0 w 303"/>
                  <a:gd name="T7" fmla="*/ 0 h 72"/>
                  <a:gd name="T8" fmla="*/ 2147483647 w 303"/>
                  <a:gd name="T9" fmla="*/ 0 h 72"/>
                  <a:gd name="T10" fmla="*/ 2147483647 w 303"/>
                  <a:gd name="T11" fmla="*/ 2147483647 h 72"/>
                  <a:gd name="T12" fmla="*/ 0 60000 65536"/>
                  <a:gd name="T13" fmla="*/ 0 60000 65536"/>
                  <a:gd name="T14" fmla="*/ 0 60000 65536"/>
                  <a:gd name="T15" fmla="*/ 0 60000 65536"/>
                  <a:gd name="T16" fmla="*/ 0 60000 65536"/>
                  <a:gd name="T17" fmla="*/ 0 60000 65536"/>
                  <a:gd name="T18" fmla="*/ 0 w 303"/>
                  <a:gd name="T19" fmla="*/ 0 h 72"/>
                  <a:gd name="T20" fmla="*/ 303 w 30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03" h="72">
                    <a:moveTo>
                      <a:pt x="303" y="72"/>
                    </a:moveTo>
                    <a:lnTo>
                      <a:pt x="303" y="72"/>
                    </a:lnTo>
                    <a:lnTo>
                      <a:pt x="0" y="72"/>
                    </a:lnTo>
                    <a:lnTo>
                      <a:pt x="0" y="0"/>
                    </a:lnTo>
                    <a:lnTo>
                      <a:pt x="303" y="0"/>
                    </a:lnTo>
                    <a:lnTo>
                      <a:pt x="303" y="72"/>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6" name="Freeform 247"/>
              <p:cNvSpPr>
                <a:spLocks/>
              </p:cNvSpPr>
              <p:nvPr/>
            </p:nvSpPr>
            <p:spPr bwMode="auto">
              <a:xfrm>
                <a:off x="3544888" y="1311275"/>
                <a:ext cx="58738"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7"/>
                      <a:pt x="0" y="69"/>
                    </a:cubicBezTo>
                    <a:cubicBezTo>
                      <a:pt x="0" y="31"/>
                      <a:pt x="30" y="0"/>
                      <a:pt x="69" y="0"/>
                    </a:cubicBezTo>
                    <a:cubicBezTo>
                      <a:pt x="107" y="0"/>
                      <a:pt x="139" y="31"/>
                      <a:pt x="139" y="69"/>
                    </a:cubicBezTo>
                    <a:cubicBezTo>
                      <a:pt x="139" y="107"/>
                      <a:pt x="107" y="139"/>
                      <a:pt x="69" y="139"/>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7" name="Freeform 248"/>
              <p:cNvSpPr>
                <a:spLocks/>
              </p:cNvSpPr>
              <p:nvPr/>
            </p:nvSpPr>
            <p:spPr bwMode="auto">
              <a:xfrm>
                <a:off x="3633788" y="1311275"/>
                <a:ext cx="58738" cy="5873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7"/>
                      <a:pt x="0" y="69"/>
                    </a:cubicBezTo>
                    <a:cubicBezTo>
                      <a:pt x="0" y="31"/>
                      <a:pt x="30" y="0"/>
                      <a:pt x="69" y="0"/>
                    </a:cubicBezTo>
                    <a:cubicBezTo>
                      <a:pt x="107" y="0"/>
                      <a:pt x="138" y="31"/>
                      <a:pt x="138" y="69"/>
                    </a:cubicBezTo>
                    <a:cubicBezTo>
                      <a:pt x="138" y="107"/>
                      <a:pt x="107" y="139"/>
                      <a:pt x="69" y="139"/>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8" name="Freeform 249"/>
              <p:cNvSpPr>
                <a:spLocks/>
              </p:cNvSpPr>
              <p:nvPr/>
            </p:nvSpPr>
            <p:spPr bwMode="auto">
              <a:xfrm>
                <a:off x="3522663" y="1260475"/>
                <a:ext cx="31750"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9" name="Freeform 250"/>
              <p:cNvSpPr>
                <a:spLocks/>
              </p:cNvSpPr>
              <p:nvPr/>
            </p:nvSpPr>
            <p:spPr bwMode="auto">
              <a:xfrm>
                <a:off x="3571875"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0" name="Freeform 251"/>
              <p:cNvSpPr>
                <a:spLocks/>
              </p:cNvSpPr>
              <p:nvPr/>
            </p:nvSpPr>
            <p:spPr bwMode="auto">
              <a:xfrm>
                <a:off x="3619500"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23" name="组合 315"/>
            <p:cNvGrpSpPr>
              <a:grpSpLocks noChangeAspect="1"/>
            </p:cNvGrpSpPr>
            <p:nvPr/>
          </p:nvGrpSpPr>
          <p:grpSpPr bwMode="auto">
            <a:xfrm>
              <a:off x="3556400" y="1660451"/>
              <a:ext cx="615076" cy="140249"/>
              <a:chOff x="2851150" y="1166813"/>
              <a:chExt cx="923925" cy="203200"/>
            </a:xfrm>
            <a:solidFill>
              <a:schemeClr val="tx1">
                <a:lumMod val="65000"/>
                <a:lumOff val="35000"/>
              </a:schemeClr>
            </a:solidFill>
          </p:grpSpPr>
          <p:sp>
            <p:nvSpPr>
              <p:cNvPr id="67" name="Freeform 240"/>
              <p:cNvSpPr>
                <a:spLocks/>
              </p:cNvSpPr>
              <p:nvPr/>
            </p:nvSpPr>
            <p:spPr bwMode="auto">
              <a:xfrm>
                <a:off x="2851150" y="1166813"/>
                <a:ext cx="923925" cy="188913"/>
              </a:xfrm>
              <a:custGeom>
                <a:avLst/>
                <a:gdLst>
                  <a:gd name="T0" fmla="*/ 2147483647 w 2201"/>
                  <a:gd name="T1" fmla="*/ 2147483647 h 447"/>
                  <a:gd name="T2" fmla="*/ 2147483647 w 2201"/>
                  <a:gd name="T3" fmla="*/ 2147483647 h 447"/>
                  <a:gd name="T4" fmla="*/ 2147483647 w 2201"/>
                  <a:gd name="T5" fmla="*/ 2147483647 h 447"/>
                  <a:gd name="T6" fmla="*/ 2147483647 w 2201"/>
                  <a:gd name="T7" fmla="*/ 2147483647 h 447"/>
                  <a:gd name="T8" fmla="*/ 2147483647 w 2201"/>
                  <a:gd name="T9" fmla="*/ 2147483647 h 447"/>
                  <a:gd name="T10" fmla="*/ 2147483647 w 2201"/>
                  <a:gd name="T11" fmla="*/ 2147483647 h 447"/>
                  <a:gd name="T12" fmla="*/ 2147483647 w 2201"/>
                  <a:gd name="T13" fmla="*/ 2147483647 h 447"/>
                  <a:gd name="T14" fmla="*/ 2147483647 w 2201"/>
                  <a:gd name="T15" fmla="*/ 2147483647 h 447"/>
                  <a:gd name="T16" fmla="*/ 2147483647 w 2201"/>
                  <a:gd name="T17" fmla="*/ 2147483647 h 447"/>
                  <a:gd name="T18" fmla="*/ 2147483647 w 2201"/>
                  <a:gd name="T19" fmla="*/ 2147483647 h 447"/>
                  <a:gd name="T20" fmla="*/ 2147483647 w 2201"/>
                  <a:gd name="T21" fmla="*/ 2147483647 h 447"/>
                  <a:gd name="T22" fmla="*/ 2147483647 w 2201"/>
                  <a:gd name="T23" fmla="*/ 2147483647 h 447"/>
                  <a:gd name="T24" fmla="*/ 2147483647 w 2201"/>
                  <a:gd name="T25" fmla="*/ 2147483647 h 447"/>
                  <a:gd name="T26" fmla="*/ 2147483647 w 2201"/>
                  <a:gd name="T27" fmla="*/ 2147483647 h 447"/>
                  <a:gd name="T28" fmla="*/ 2147483647 w 2201"/>
                  <a:gd name="T29" fmla="*/ 2147483647 h 447"/>
                  <a:gd name="T30" fmla="*/ 2147483647 w 2201"/>
                  <a:gd name="T31" fmla="*/ 2147483647 h 447"/>
                  <a:gd name="T32" fmla="*/ 2147483647 w 2201"/>
                  <a:gd name="T33" fmla="*/ 2147483647 h 447"/>
                  <a:gd name="T34" fmla="*/ 0 w 2201"/>
                  <a:gd name="T35" fmla="*/ 2147483647 h 447"/>
                  <a:gd name="T36" fmla="*/ 0 w 2201"/>
                  <a:gd name="T37" fmla="*/ 2147483647 h 447"/>
                  <a:gd name="T38" fmla="*/ 2147483647 w 2201"/>
                  <a:gd name="T39" fmla="*/ 0 h 447"/>
                  <a:gd name="T40" fmla="*/ 2147483647 w 2201"/>
                  <a:gd name="T41" fmla="*/ 0 h 447"/>
                  <a:gd name="T42" fmla="*/ 2147483647 w 2201"/>
                  <a:gd name="T43" fmla="*/ 2147483647 h 447"/>
                  <a:gd name="T44" fmla="*/ 2147483647 w 2201"/>
                  <a:gd name="T45" fmla="*/ 2147483647 h 447"/>
                  <a:gd name="T46" fmla="*/ 2147483647 w 2201"/>
                  <a:gd name="T47" fmla="*/ 2147483647 h 4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1"/>
                  <a:gd name="T73" fmla="*/ 0 h 447"/>
                  <a:gd name="T74" fmla="*/ 2201 w 2201"/>
                  <a:gd name="T75" fmla="*/ 447 h 4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1" h="447">
                    <a:moveTo>
                      <a:pt x="2074" y="447"/>
                    </a:moveTo>
                    <a:lnTo>
                      <a:pt x="2074" y="447"/>
                    </a:lnTo>
                    <a:lnTo>
                      <a:pt x="1917" y="447"/>
                    </a:lnTo>
                    <a:cubicBezTo>
                      <a:pt x="1899" y="447"/>
                      <a:pt x="1884" y="432"/>
                      <a:pt x="1884" y="413"/>
                    </a:cubicBezTo>
                    <a:cubicBezTo>
                      <a:pt x="1884" y="395"/>
                      <a:pt x="1899" y="380"/>
                      <a:pt x="1917" y="380"/>
                    </a:cubicBezTo>
                    <a:lnTo>
                      <a:pt x="2074" y="380"/>
                    </a:lnTo>
                    <a:cubicBezTo>
                      <a:pt x="2107" y="380"/>
                      <a:pt x="2134" y="353"/>
                      <a:pt x="2134" y="319"/>
                    </a:cubicBezTo>
                    <a:lnTo>
                      <a:pt x="2134" y="127"/>
                    </a:lnTo>
                    <a:cubicBezTo>
                      <a:pt x="2134" y="94"/>
                      <a:pt x="2107" y="67"/>
                      <a:pt x="2074" y="67"/>
                    </a:cubicBezTo>
                    <a:lnTo>
                      <a:pt x="127" y="67"/>
                    </a:lnTo>
                    <a:cubicBezTo>
                      <a:pt x="94" y="67"/>
                      <a:pt x="67" y="94"/>
                      <a:pt x="67" y="127"/>
                    </a:cubicBezTo>
                    <a:lnTo>
                      <a:pt x="67" y="319"/>
                    </a:lnTo>
                    <a:cubicBezTo>
                      <a:pt x="67" y="353"/>
                      <a:pt x="94" y="380"/>
                      <a:pt x="127" y="380"/>
                    </a:cubicBezTo>
                    <a:lnTo>
                      <a:pt x="1729" y="380"/>
                    </a:lnTo>
                    <a:cubicBezTo>
                      <a:pt x="1748" y="380"/>
                      <a:pt x="1763" y="395"/>
                      <a:pt x="1763" y="413"/>
                    </a:cubicBezTo>
                    <a:cubicBezTo>
                      <a:pt x="1763" y="432"/>
                      <a:pt x="1748" y="447"/>
                      <a:pt x="1729" y="447"/>
                    </a:cubicBezTo>
                    <a:lnTo>
                      <a:pt x="127" y="447"/>
                    </a:lnTo>
                    <a:cubicBezTo>
                      <a:pt x="57" y="447"/>
                      <a:pt x="0" y="390"/>
                      <a:pt x="0" y="319"/>
                    </a:cubicBezTo>
                    <a:lnTo>
                      <a:pt x="0" y="127"/>
                    </a:lnTo>
                    <a:cubicBezTo>
                      <a:pt x="0" y="57"/>
                      <a:pt x="57" y="0"/>
                      <a:pt x="127" y="0"/>
                    </a:cubicBezTo>
                    <a:lnTo>
                      <a:pt x="2074" y="0"/>
                    </a:lnTo>
                    <a:cubicBezTo>
                      <a:pt x="2144" y="0"/>
                      <a:pt x="2201" y="57"/>
                      <a:pt x="2201" y="127"/>
                    </a:cubicBezTo>
                    <a:lnTo>
                      <a:pt x="2201" y="319"/>
                    </a:lnTo>
                    <a:cubicBezTo>
                      <a:pt x="2201" y="390"/>
                      <a:pt x="2144" y="447"/>
                      <a:pt x="2074" y="447"/>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8" name="Freeform 241"/>
              <p:cNvSpPr>
                <a:spLocks/>
              </p:cNvSpPr>
              <p:nvPr/>
            </p:nvSpPr>
            <p:spPr bwMode="auto">
              <a:xfrm>
                <a:off x="29400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6" y="0"/>
                    </a:lnTo>
                    <a:lnTo>
                      <a:pt x="36"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9" name="Freeform 242"/>
              <p:cNvSpPr>
                <a:spLocks/>
              </p:cNvSpPr>
              <p:nvPr/>
            </p:nvSpPr>
            <p:spPr bwMode="auto">
              <a:xfrm>
                <a:off x="30416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0" name="Freeform 243"/>
              <p:cNvSpPr>
                <a:spLocks/>
              </p:cNvSpPr>
              <p:nvPr/>
            </p:nvSpPr>
            <p:spPr bwMode="auto">
              <a:xfrm>
                <a:off x="3143250" y="1230313"/>
                <a:ext cx="68263" cy="50800"/>
              </a:xfrm>
              <a:custGeom>
                <a:avLst/>
                <a:gdLst>
                  <a:gd name="T0" fmla="*/ 0 w 160"/>
                  <a:gd name="T1" fmla="*/ 2147483647 h 123"/>
                  <a:gd name="T2" fmla="*/ 0 w 160"/>
                  <a:gd name="T3" fmla="*/ 2147483647 h 123"/>
                  <a:gd name="T4" fmla="*/ 2147483647 w 160"/>
                  <a:gd name="T5" fmla="*/ 2147483647 h 123"/>
                  <a:gd name="T6" fmla="*/ 2147483647 w 160"/>
                  <a:gd name="T7" fmla="*/ 2147483647 h 123"/>
                  <a:gd name="T8" fmla="*/ 2147483647 w 160"/>
                  <a:gd name="T9" fmla="*/ 2147483647 h 123"/>
                  <a:gd name="T10" fmla="*/ 2147483647 w 160"/>
                  <a:gd name="T11" fmla="*/ 0 h 123"/>
                  <a:gd name="T12" fmla="*/ 2147483647 w 160"/>
                  <a:gd name="T13" fmla="*/ 0 h 123"/>
                  <a:gd name="T14" fmla="*/ 2147483647 w 160"/>
                  <a:gd name="T15" fmla="*/ 2147483647 h 123"/>
                  <a:gd name="T16" fmla="*/ 0 w 160"/>
                  <a:gd name="T17" fmla="*/ 2147483647 h 123"/>
                  <a:gd name="T18" fmla="*/ 0 w 160"/>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23"/>
                  <a:gd name="T32" fmla="*/ 160 w 160"/>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23">
                    <a:moveTo>
                      <a:pt x="0" y="123"/>
                    </a:moveTo>
                    <a:lnTo>
                      <a:pt x="0" y="123"/>
                    </a:lnTo>
                    <a:lnTo>
                      <a:pt x="160" y="123"/>
                    </a:lnTo>
                    <a:lnTo>
                      <a:pt x="160" y="38"/>
                    </a:lnTo>
                    <a:lnTo>
                      <a:pt x="125" y="38"/>
                    </a:lnTo>
                    <a:lnTo>
                      <a:pt x="125"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1" name="Freeform 244"/>
              <p:cNvSpPr>
                <a:spLocks/>
              </p:cNvSpPr>
              <p:nvPr/>
            </p:nvSpPr>
            <p:spPr bwMode="auto">
              <a:xfrm>
                <a:off x="32448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2" name="Freeform 245"/>
              <p:cNvSpPr>
                <a:spLocks/>
              </p:cNvSpPr>
              <p:nvPr/>
            </p:nvSpPr>
            <p:spPr bwMode="auto">
              <a:xfrm>
                <a:off x="33464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5" y="38"/>
                    </a:lnTo>
                    <a:lnTo>
                      <a:pt x="125"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3" name="Freeform 246"/>
              <p:cNvSpPr>
                <a:spLocks/>
              </p:cNvSpPr>
              <p:nvPr/>
            </p:nvSpPr>
            <p:spPr bwMode="auto">
              <a:xfrm>
                <a:off x="3522663" y="1219200"/>
                <a:ext cx="127000" cy="30163"/>
              </a:xfrm>
              <a:custGeom>
                <a:avLst/>
                <a:gdLst>
                  <a:gd name="T0" fmla="*/ 2147483647 w 303"/>
                  <a:gd name="T1" fmla="*/ 2147483647 h 72"/>
                  <a:gd name="T2" fmla="*/ 2147483647 w 303"/>
                  <a:gd name="T3" fmla="*/ 2147483647 h 72"/>
                  <a:gd name="T4" fmla="*/ 0 w 303"/>
                  <a:gd name="T5" fmla="*/ 2147483647 h 72"/>
                  <a:gd name="T6" fmla="*/ 0 w 303"/>
                  <a:gd name="T7" fmla="*/ 0 h 72"/>
                  <a:gd name="T8" fmla="*/ 2147483647 w 303"/>
                  <a:gd name="T9" fmla="*/ 0 h 72"/>
                  <a:gd name="T10" fmla="*/ 2147483647 w 303"/>
                  <a:gd name="T11" fmla="*/ 2147483647 h 72"/>
                  <a:gd name="T12" fmla="*/ 0 60000 65536"/>
                  <a:gd name="T13" fmla="*/ 0 60000 65536"/>
                  <a:gd name="T14" fmla="*/ 0 60000 65536"/>
                  <a:gd name="T15" fmla="*/ 0 60000 65536"/>
                  <a:gd name="T16" fmla="*/ 0 60000 65536"/>
                  <a:gd name="T17" fmla="*/ 0 60000 65536"/>
                  <a:gd name="T18" fmla="*/ 0 w 303"/>
                  <a:gd name="T19" fmla="*/ 0 h 72"/>
                  <a:gd name="T20" fmla="*/ 303 w 30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03" h="72">
                    <a:moveTo>
                      <a:pt x="303" y="72"/>
                    </a:moveTo>
                    <a:lnTo>
                      <a:pt x="303" y="72"/>
                    </a:lnTo>
                    <a:lnTo>
                      <a:pt x="0" y="72"/>
                    </a:lnTo>
                    <a:lnTo>
                      <a:pt x="0" y="0"/>
                    </a:lnTo>
                    <a:lnTo>
                      <a:pt x="303" y="0"/>
                    </a:lnTo>
                    <a:lnTo>
                      <a:pt x="303" y="72"/>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4" name="Freeform 247"/>
              <p:cNvSpPr>
                <a:spLocks/>
              </p:cNvSpPr>
              <p:nvPr/>
            </p:nvSpPr>
            <p:spPr bwMode="auto">
              <a:xfrm>
                <a:off x="3544888" y="1311275"/>
                <a:ext cx="58738"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7"/>
                      <a:pt x="0" y="69"/>
                    </a:cubicBezTo>
                    <a:cubicBezTo>
                      <a:pt x="0" y="31"/>
                      <a:pt x="30" y="0"/>
                      <a:pt x="69" y="0"/>
                    </a:cubicBezTo>
                    <a:cubicBezTo>
                      <a:pt x="107" y="0"/>
                      <a:pt x="139" y="31"/>
                      <a:pt x="139" y="69"/>
                    </a:cubicBezTo>
                    <a:cubicBezTo>
                      <a:pt x="139" y="107"/>
                      <a:pt x="107" y="139"/>
                      <a:pt x="69" y="139"/>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5" name="Freeform 248"/>
              <p:cNvSpPr>
                <a:spLocks/>
              </p:cNvSpPr>
              <p:nvPr/>
            </p:nvSpPr>
            <p:spPr bwMode="auto">
              <a:xfrm>
                <a:off x="3633788" y="1311275"/>
                <a:ext cx="58738" cy="5873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7"/>
                      <a:pt x="0" y="69"/>
                    </a:cubicBezTo>
                    <a:cubicBezTo>
                      <a:pt x="0" y="31"/>
                      <a:pt x="30" y="0"/>
                      <a:pt x="69" y="0"/>
                    </a:cubicBezTo>
                    <a:cubicBezTo>
                      <a:pt x="107" y="0"/>
                      <a:pt x="138" y="31"/>
                      <a:pt x="138" y="69"/>
                    </a:cubicBezTo>
                    <a:cubicBezTo>
                      <a:pt x="138" y="107"/>
                      <a:pt x="107" y="139"/>
                      <a:pt x="69" y="139"/>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6" name="Freeform 249"/>
              <p:cNvSpPr>
                <a:spLocks/>
              </p:cNvSpPr>
              <p:nvPr/>
            </p:nvSpPr>
            <p:spPr bwMode="auto">
              <a:xfrm>
                <a:off x="3522663" y="1260475"/>
                <a:ext cx="31750"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7" name="Freeform 250"/>
              <p:cNvSpPr>
                <a:spLocks/>
              </p:cNvSpPr>
              <p:nvPr/>
            </p:nvSpPr>
            <p:spPr bwMode="auto">
              <a:xfrm>
                <a:off x="3571875"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8" name="Freeform 251"/>
              <p:cNvSpPr>
                <a:spLocks/>
              </p:cNvSpPr>
              <p:nvPr/>
            </p:nvSpPr>
            <p:spPr bwMode="auto">
              <a:xfrm>
                <a:off x="3619500"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24" name="组合 315"/>
            <p:cNvGrpSpPr>
              <a:grpSpLocks noChangeAspect="1"/>
            </p:cNvGrpSpPr>
            <p:nvPr/>
          </p:nvGrpSpPr>
          <p:grpSpPr bwMode="auto">
            <a:xfrm>
              <a:off x="4288492" y="1651684"/>
              <a:ext cx="615076" cy="140249"/>
              <a:chOff x="2851150" y="1166813"/>
              <a:chExt cx="923925" cy="203200"/>
            </a:xfrm>
            <a:solidFill>
              <a:schemeClr val="tx1">
                <a:lumMod val="65000"/>
                <a:lumOff val="35000"/>
              </a:schemeClr>
            </a:solidFill>
          </p:grpSpPr>
          <p:sp>
            <p:nvSpPr>
              <p:cNvPr id="55" name="Freeform 240"/>
              <p:cNvSpPr>
                <a:spLocks/>
              </p:cNvSpPr>
              <p:nvPr/>
            </p:nvSpPr>
            <p:spPr bwMode="auto">
              <a:xfrm>
                <a:off x="2851150" y="1166813"/>
                <a:ext cx="923925" cy="188913"/>
              </a:xfrm>
              <a:custGeom>
                <a:avLst/>
                <a:gdLst>
                  <a:gd name="T0" fmla="*/ 2147483647 w 2201"/>
                  <a:gd name="T1" fmla="*/ 2147483647 h 447"/>
                  <a:gd name="T2" fmla="*/ 2147483647 w 2201"/>
                  <a:gd name="T3" fmla="*/ 2147483647 h 447"/>
                  <a:gd name="T4" fmla="*/ 2147483647 w 2201"/>
                  <a:gd name="T5" fmla="*/ 2147483647 h 447"/>
                  <a:gd name="T6" fmla="*/ 2147483647 w 2201"/>
                  <a:gd name="T7" fmla="*/ 2147483647 h 447"/>
                  <a:gd name="T8" fmla="*/ 2147483647 w 2201"/>
                  <a:gd name="T9" fmla="*/ 2147483647 h 447"/>
                  <a:gd name="T10" fmla="*/ 2147483647 w 2201"/>
                  <a:gd name="T11" fmla="*/ 2147483647 h 447"/>
                  <a:gd name="T12" fmla="*/ 2147483647 w 2201"/>
                  <a:gd name="T13" fmla="*/ 2147483647 h 447"/>
                  <a:gd name="T14" fmla="*/ 2147483647 w 2201"/>
                  <a:gd name="T15" fmla="*/ 2147483647 h 447"/>
                  <a:gd name="T16" fmla="*/ 2147483647 w 2201"/>
                  <a:gd name="T17" fmla="*/ 2147483647 h 447"/>
                  <a:gd name="T18" fmla="*/ 2147483647 w 2201"/>
                  <a:gd name="T19" fmla="*/ 2147483647 h 447"/>
                  <a:gd name="T20" fmla="*/ 2147483647 w 2201"/>
                  <a:gd name="T21" fmla="*/ 2147483647 h 447"/>
                  <a:gd name="T22" fmla="*/ 2147483647 w 2201"/>
                  <a:gd name="T23" fmla="*/ 2147483647 h 447"/>
                  <a:gd name="T24" fmla="*/ 2147483647 w 2201"/>
                  <a:gd name="T25" fmla="*/ 2147483647 h 447"/>
                  <a:gd name="T26" fmla="*/ 2147483647 w 2201"/>
                  <a:gd name="T27" fmla="*/ 2147483647 h 447"/>
                  <a:gd name="T28" fmla="*/ 2147483647 w 2201"/>
                  <a:gd name="T29" fmla="*/ 2147483647 h 447"/>
                  <a:gd name="T30" fmla="*/ 2147483647 w 2201"/>
                  <a:gd name="T31" fmla="*/ 2147483647 h 447"/>
                  <a:gd name="T32" fmla="*/ 2147483647 w 2201"/>
                  <a:gd name="T33" fmla="*/ 2147483647 h 447"/>
                  <a:gd name="T34" fmla="*/ 0 w 2201"/>
                  <a:gd name="T35" fmla="*/ 2147483647 h 447"/>
                  <a:gd name="T36" fmla="*/ 0 w 2201"/>
                  <a:gd name="T37" fmla="*/ 2147483647 h 447"/>
                  <a:gd name="T38" fmla="*/ 2147483647 w 2201"/>
                  <a:gd name="T39" fmla="*/ 0 h 447"/>
                  <a:gd name="T40" fmla="*/ 2147483647 w 2201"/>
                  <a:gd name="T41" fmla="*/ 0 h 447"/>
                  <a:gd name="T42" fmla="*/ 2147483647 w 2201"/>
                  <a:gd name="T43" fmla="*/ 2147483647 h 447"/>
                  <a:gd name="T44" fmla="*/ 2147483647 w 2201"/>
                  <a:gd name="T45" fmla="*/ 2147483647 h 447"/>
                  <a:gd name="T46" fmla="*/ 2147483647 w 2201"/>
                  <a:gd name="T47" fmla="*/ 2147483647 h 4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1"/>
                  <a:gd name="T73" fmla="*/ 0 h 447"/>
                  <a:gd name="T74" fmla="*/ 2201 w 2201"/>
                  <a:gd name="T75" fmla="*/ 447 h 4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1" h="447">
                    <a:moveTo>
                      <a:pt x="2074" y="447"/>
                    </a:moveTo>
                    <a:lnTo>
                      <a:pt x="2074" y="447"/>
                    </a:lnTo>
                    <a:lnTo>
                      <a:pt x="1917" y="447"/>
                    </a:lnTo>
                    <a:cubicBezTo>
                      <a:pt x="1899" y="447"/>
                      <a:pt x="1884" y="432"/>
                      <a:pt x="1884" y="413"/>
                    </a:cubicBezTo>
                    <a:cubicBezTo>
                      <a:pt x="1884" y="395"/>
                      <a:pt x="1899" y="380"/>
                      <a:pt x="1917" y="380"/>
                    </a:cubicBezTo>
                    <a:lnTo>
                      <a:pt x="2074" y="380"/>
                    </a:lnTo>
                    <a:cubicBezTo>
                      <a:pt x="2107" y="380"/>
                      <a:pt x="2134" y="353"/>
                      <a:pt x="2134" y="319"/>
                    </a:cubicBezTo>
                    <a:lnTo>
                      <a:pt x="2134" y="127"/>
                    </a:lnTo>
                    <a:cubicBezTo>
                      <a:pt x="2134" y="94"/>
                      <a:pt x="2107" y="67"/>
                      <a:pt x="2074" y="67"/>
                    </a:cubicBezTo>
                    <a:lnTo>
                      <a:pt x="127" y="67"/>
                    </a:lnTo>
                    <a:cubicBezTo>
                      <a:pt x="94" y="67"/>
                      <a:pt x="67" y="94"/>
                      <a:pt x="67" y="127"/>
                    </a:cubicBezTo>
                    <a:lnTo>
                      <a:pt x="67" y="319"/>
                    </a:lnTo>
                    <a:cubicBezTo>
                      <a:pt x="67" y="353"/>
                      <a:pt x="94" y="380"/>
                      <a:pt x="127" y="380"/>
                    </a:cubicBezTo>
                    <a:lnTo>
                      <a:pt x="1729" y="380"/>
                    </a:lnTo>
                    <a:cubicBezTo>
                      <a:pt x="1748" y="380"/>
                      <a:pt x="1763" y="395"/>
                      <a:pt x="1763" y="413"/>
                    </a:cubicBezTo>
                    <a:cubicBezTo>
                      <a:pt x="1763" y="432"/>
                      <a:pt x="1748" y="447"/>
                      <a:pt x="1729" y="447"/>
                    </a:cubicBezTo>
                    <a:lnTo>
                      <a:pt x="127" y="447"/>
                    </a:lnTo>
                    <a:cubicBezTo>
                      <a:pt x="57" y="447"/>
                      <a:pt x="0" y="390"/>
                      <a:pt x="0" y="319"/>
                    </a:cubicBezTo>
                    <a:lnTo>
                      <a:pt x="0" y="127"/>
                    </a:lnTo>
                    <a:cubicBezTo>
                      <a:pt x="0" y="57"/>
                      <a:pt x="57" y="0"/>
                      <a:pt x="127" y="0"/>
                    </a:cubicBezTo>
                    <a:lnTo>
                      <a:pt x="2074" y="0"/>
                    </a:lnTo>
                    <a:cubicBezTo>
                      <a:pt x="2144" y="0"/>
                      <a:pt x="2201" y="57"/>
                      <a:pt x="2201" y="127"/>
                    </a:cubicBezTo>
                    <a:lnTo>
                      <a:pt x="2201" y="319"/>
                    </a:lnTo>
                    <a:cubicBezTo>
                      <a:pt x="2201" y="390"/>
                      <a:pt x="2144" y="447"/>
                      <a:pt x="2074" y="447"/>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6" name="Freeform 241"/>
              <p:cNvSpPr>
                <a:spLocks/>
              </p:cNvSpPr>
              <p:nvPr/>
            </p:nvSpPr>
            <p:spPr bwMode="auto">
              <a:xfrm>
                <a:off x="29400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6" y="0"/>
                    </a:lnTo>
                    <a:lnTo>
                      <a:pt x="36"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7" name="Freeform 242"/>
              <p:cNvSpPr>
                <a:spLocks/>
              </p:cNvSpPr>
              <p:nvPr/>
            </p:nvSpPr>
            <p:spPr bwMode="auto">
              <a:xfrm>
                <a:off x="30416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8" name="Freeform 243"/>
              <p:cNvSpPr>
                <a:spLocks/>
              </p:cNvSpPr>
              <p:nvPr/>
            </p:nvSpPr>
            <p:spPr bwMode="auto">
              <a:xfrm>
                <a:off x="3143250" y="1230313"/>
                <a:ext cx="68263" cy="50800"/>
              </a:xfrm>
              <a:custGeom>
                <a:avLst/>
                <a:gdLst>
                  <a:gd name="T0" fmla="*/ 0 w 160"/>
                  <a:gd name="T1" fmla="*/ 2147483647 h 123"/>
                  <a:gd name="T2" fmla="*/ 0 w 160"/>
                  <a:gd name="T3" fmla="*/ 2147483647 h 123"/>
                  <a:gd name="T4" fmla="*/ 2147483647 w 160"/>
                  <a:gd name="T5" fmla="*/ 2147483647 h 123"/>
                  <a:gd name="T6" fmla="*/ 2147483647 w 160"/>
                  <a:gd name="T7" fmla="*/ 2147483647 h 123"/>
                  <a:gd name="T8" fmla="*/ 2147483647 w 160"/>
                  <a:gd name="T9" fmla="*/ 2147483647 h 123"/>
                  <a:gd name="T10" fmla="*/ 2147483647 w 160"/>
                  <a:gd name="T11" fmla="*/ 0 h 123"/>
                  <a:gd name="T12" fmla="*/ 2147483647 w 160"/>
                  <a:gd name="T13" fmla="*/ 0 h 123"/>
                  <a:gd name="T14" fmla="*/ 2147483647 w 160"/>
                  <a:gd name="T15" fmla="*/ 2147483647 h 123"/>
                  <a:gd name="T16" fmla="*/ 0 w 160"/>
                  <a:gd name="T17" fmla="*/ 2147483647 h 123"/>
                  <a:gd name="T18" fmla="*/ 0 w 160"/>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23"/>
                  <a:gd name="T32" fmla="*/ 160 w 160"/>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23">
                    <a:moveTo>
                      <a:pt x="0" y="123"/>
                    </a:moveTo>
                    <a:lnTo>
                      <a:pt x="0" y="123"/>
                    </a:lnTo>
                    <a:lnTo>
                      <a:pt x="160" y="123"/>
                    </a:lnTo>
                    <a:lnTo>
                      <a:pt x="160" y="38"/>
                    </a:lnTo>
                    <a:lnTo>
                      <a:pt x="125" y="38"/>
                    </a:lnTo>
                    <a:lnTo>
                      <a:pt x="125"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9" name="Freeform 244"/>
              <p:cNvSpPr>
                <a:spLocks/>
              </p:cNvSpPr>
              <p:nvPr/>
            </p:nvSpPr>
            <p:spPr bwMode="auto">
              <a:xfrm>
                <a:off x="32448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0" name="Freeform 245"/>
              <p:cNvSpPr>
                <a:spLocks/>
              </p:cNvSpPr>
              <p:nvPr/>
            </p:nvSpPr>
            <p:spPr bwMode="auto">
              <a:xfrm>
                <a:off x="33464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5" y="38"/>
                    </a:lnTo>
                    <a:lnTo>
                      <a:pt x="125"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1" name="Freeform 246"/>
              <p:cNvSpPr>
                <a:spLocks/>
              </p:cNvSpPr>
              <p:nvPr/>
            </p:nvSpPr>
            <p:spPr bwMode="auto">
              <a:xfrm>
                <a:off x="3522663" y="1219200"/>
                <a:ext cx="127000" cy="30163"/>
              </a:xfrm>
              <a:custGeom>
                <a:avLst/>
                <a:gdLst>
                  <a:gd name="T0" fmla="*/ 2147483647 w 303"/>
                  <a:gd name="T1" fmla="*/ 2147483647 h 72"/>
                  <a:gd name="T2" fmla="*/ 2147483647 w 303"/>
                  <a:gd name="T3" fmla="*/ 2147483647 h 72"/>
                  <a:gd name="T4" fmla="*/ 0 w 303"/>
                  <a:gd name="T5" fmla="*/ 2147483647 h 72"/>
                  <a:gd name="T6" fmla="*/ 0 w 303"/>
                  <a:gd name="T7" fmla="*/ 0 h 72"/>
                  <a:gd name="T8" fmla="*/ 2147483647 w 303"/>
                  <a:gd name="T9" fmla="*/ 0 h 72"/>
                  <a:gd name="T10" fmla="*/ 2147483647 w 303"/>
                  <a:gd name="T11" fmla="*/ 2147483647 h 72"/>
                  <a:gd name="T12" fmla="*/ 0 60000 65536"/>
                  <a:gd name="T13" fmla="*/ 0 60000 65536"/>
                  <a:gd name="T14" fmla="*/ 0 60000 65536"/>
                  <a:gd name="T15" fmla="*/ 0 60000 65536"/>
                  <a:gd name="T16" fmla="*/ 0 60000 65536"/>
                  <a:gd name="T17" fmla="*/ 0 60000 65536"/>
                  <a:gd name="T18" fmla="*/ 0 w 303"/>
                  <a:gd name="T19" fmla="*/ 0 h 72"/>
                  <a:gd name="T20" fmla="*/ 303 w 30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03" h="72">
                    <a:moveTo>
                      <a:pt x="303" y="72"/>
                    </a:moveTo>
                    <a:lnTo>
                      <a:pt x="303" y="72"/>
                    </a:lnTo>
                    <a:lnTo>
                      <a:pt x="0" y="72"/>
                    </a:lnTo>
                    <a:lnTo>
                      <a:pt x="0" y="0"/>
                    </a:lnTo>
                    <a:lnTo>
                      <a:pt x="303" y="0"/>
                    </a:lnTo>
                    <a:lnTo>
                      <a:pt x="303" y="72"/>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2" name="Freeform 247"/>
              <p:cNvSpPr>
                <a:spLocks/>
              </p:cNvSpPr>
              <p:nvPr/>
            </p:nvSpPr>
            <p:spPr bwMode="auto">
              <a:xfrm>
                <a:off x="3544888" y="1311275"/>
                <a:ext cx="58738"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7"/>
                      <a:pt x="0" y="69"/>
                    </a:cubicBezTo>
                    <a:cubicBezTo>
                      <a:pt x="0" y="31"/>
                      <a:pt x="30" y="0"/>
                      <a:pt x="69" y="0"/>
                    </a:cubicBezTo>
                    <a:cubicBezTo>
                      <a:pt x="107" y="0"/>
                      <a:pt x="139" y="31"/>
                      <a:pt x="139" y="69"/>
                    </a:cubicBezTo>
                    <a:cubicBezTo>
                      <a:pt x="139" y="107"/>
                      <a:pt x="107" y="139"/>
                      <a:pt x="69" y="139"/>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3" name="Freeform 248"/>
              <p:cNvSpPr>
                <a:spLocks/>
              </p:cNvSpPr>
              <p:nvPr/>
            </p:nvSpPr>
            <p:spPr bwMode="auto">
              <a:xfrm>
                <a:off x="3633788" y="1311275"/>
                <a:ext cx="58738" cy="5873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7"/>
                      <a:pt x="0" y="69"/>
                    </a:cubicBezTo>
                    <a:cubicBezTo>
                      <a:pt x="0" y="31"/>
                      <a:pt x="30" y="0"/>
                      <a:pt x="69" y="0"/>
                    </a:cubicBezTo>
                    <a:cubicBezTo>
                      <a:pt x="107" y="0"/>
                      <a:pt x="138" y="31"/>
                      <a:pt x="138" y="69"/>
                    </a:cubicBezTo>
                    <a:cubicBezTo>
                      <a:pt x="138" y="107"/>
                      <a:pt x="107" y="139"/>
                      <a:pt x="69" y="139"/>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4" name="Freeform 249"/>
              <p:cNvSpPr>
                <a:spLocks/>
              </p:cNvSpPr>
              <p:nvPr/>
            </p:nvSpPr>
            <p:spPr bwMode="auto">
              <a:xfrm>
                <a:off x="3522663" y="1260475"/>
                <a:ext cx="31750"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5" name="Freeform 250"/>
              <p:cNvSpPr>
                <a:spLocks/>
              </p:cNvSpPr>
              <p:nvPr/>
            </p:nvSpPr>
            <p:spPr bwMode="auto">
              <a:xfrm>
                <a:off x="3571875"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6" name="Freeform 251"/>
              <p:cNvSpPr>
                <a:spLocks/>
              </p:cNvSpPr>
              <p:nvPr/>
            </p:nvSpPr>
            <p:spPr bwMode="auto">
              <a:xfrm>
                <a:off x="3619500"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cxnSp>
          <p:nvCxnSpPr>
            <p:cNvPr id="25" name="直接连接符 24"/>
            <p:cNvCxnSpPr/>
            <p:nvPr/>
          </p:nvCxnSpPr>
          <p:spPr bwMode="auto">
            <a:xfrm flipV="1">
              <a:off x="3036092" y="1108473"/>
              <a:ext cx="197664" cy="551978"/>
            </a:xfrm>
            <a:prstGeom prst="line">
              <a:avLst/>
            </a:prstGeom>
            <a:solidFill>
              <a:schemeClr val="tx1">
                <a:lumMod val="65000"/>
                <a:lumOff val="35000"/>
              </a:schemeClr>
            </a:solidFill>
            <a:ln w="6350" cap="flat" cmpd="sng" algn="ctr">
              <a:solidFill>
                <a:schemeClr val="tx1">
                  <a:lumMod val="65000"/>
                  <a:lumOff val="35000"/>
                </a:schemeClr>
              </a:solidFill>
              <a:prstDash val="dash"/>
              <a:round/>
              <a:headEnd type="none" w="med" len="med"/>
              <a:tailEnd type="none" w="med" len="med"/>
            </a:ln>
            <a:effectLst/>
          </p:spPr>
        </p:cxnSp>
        <p:cxnSp>
          <p:nvCxnSpPr>
            <p:cNvPr id="26" name="直接连接符 25"/>
            <p:cNvCxnSpPr/>
            <p:nvPr/>
          </p:nvCxnSpPr>
          <p:spPr bwMode="auto">
            <a:xfrm>
              <a:off x="3233755" y="1108473"/>
              <a:ext cx="562547" cy="543212"/>
            </a:xfrm>
            <a:prstGeom prst="line">
              <a:avLst/>
            </a:prstGeom>
            <a:solidFill>
              <a:schemeClr val="tx1">
                <a:lumMod val="65000"/>
                <a:lumOff val="35000"/>
              </a:schemeClr>
            </a:solidFill>
            <a:ln w="6350" cap="flat" cmpd="sng" algn="ctr">
              <a:solidFill>
                <a:schemeClr val="tx1">
                  <a:lumMod val="65000"/>
                  <a:lumOff val="35000"/>
                </a:schemeClr>
              </a:solidFill>
              <a:prstDash val="dash"/>
              <a:round/>
              <a:headEnd type="none" w="med" len="med"/>
              <a:tailEnd type="none" w="med" len="med"/>
            </a:ln>
            <a:effectLst/>
          </p:spPr>
        </p:cxnSp>
        <p:cxnSp>
          <p:nvCxnSpPr>
            <p:cNvPr id="27" name="直接连接符 26"/>
            <p:cNvCxnSpPr/>
            <p:nvPr/>
          </p:nvCxnSpPr>
          <p:spPr bwMode="auto">
            <a:xfrm flipV="1">
              <a:off x="3036092" y="1108473"/>
              <a:ext cx="1181854" cy="551978"/>
            </a:xfrm>
            <a:prstGeom prst="line">
              <a:avLst/>
            </a:prstGeom>
            <a:solidFill>
              <a:schemeClr val="tx1">
                <a:lumMod val="65000"/>
                <a:lumOff val="35000"/>
              </a:schemeClr>
            </a:solidFill>
            <a:ln w="6350" cap="flat" cmpd="sng" algn="ctr">
              <a:solidFill>
                <a:schemeClr val="tx1">
                  <a:lumMod val="65000"/>
                  <a:lumOff val="35000"/>
                </a:schemeClr>
              </a:solidFill>
              <a:prstDash val="dash"/>
              <a:round/>
              <a:headEnd type="none" w="med" len="med"/>
              <a:tailEnd type="none" w="med" len="med"/>
            </a:ln>
            <a:effectLst/>
          </p:spPr>
        </p:cxnSp>
        <p:cxnSp>
          <p:nvCxnSpPr>
            <p:cNvPr id="28" name="直接连接符 27"/>
            <p:cNvCxnSpPr/>
            <p:nvPr/>
          </p:nvCxnSpPr>
          <p:spPr bwMode="auto">
            <a:xfrm>
              <a:off x="3233755" y="1118883"/>
              <a:ext cx="1339024" cy="532802"/>
            </a:xfrm>
            <a:prstGeom prst="line">
              <a:avLst/>
            </a:prstGeom>
            <a:solidFill>
              <a:schemeClr val="tx1">
                <a:lumMod val="65000"/>
                <a:lumOff val="35000"/>
              </a:schemeClr>
            </a:solidFill>
            <a:ln w="6350" cap="flat" cmpd="sng" algn="ctr">
              <a:solidFill>
                <a:schemeClr val="tx1">
                  <a:lumMod val="65000"/>
                  <a:lumOff val="35000"/>
                </a:schemeClr>
              </a:solidFill>
              <a:prstDash val="dash"/>
              <a:round/>
              <a:headEnd type="none" w="med" len="med"/>
              <a:tailEnd type="none" w="med" len="med"/>
            </a:ln>
            <a:effectLst/>
          </p:spPr>
        </p:cxnSp>
        <p:cxnSp>
          <p:nvCxnSpPr>
            <p:cNvPr id="29" name="直接连接符 28"/>
            <p:cNvCxnSpPr/>
            <p:nvPr/>
          </p:nvCxnSpPr>
          <p:spPr bwMode="auto">
            <a:xfrm flipH="1">
              <a:off x="3793877" y="1108473"/>
              <a:ext cx="424069" cy="536637"/>
            </a:xfrm>
            <a:prstGeom prst="line">
              <a:avLst/>
            </a:prstGeom>
            <a:solidFill>
              <a:schemeClr val="tx1">
                <a:lumMod val="65000"/>
                <a:lumOff val="35000"/>
              </a:schemeClr>
            </a:solidFill>
            <a:ln w="6350" cap="flat" cmpd="sng" algn="ctr">
              <a:solidFill>
                <a:schemeClr val="tx1">
                  <a:lumMod val="65000"/>
                  <a:lumOff val="35000"/>
                </a:schemeClr>
              </a:solidFill>
              <a:prstDash val="dash"/>
              <a:round/>
              <a:headEnd type="none" w="med" len="med"/>
              <a:tailEnd type="none" w="med" len="med"/>
            </a:ln>
            <a:effectLst/>
          </p:spPr>
        </p:cxnSp>
        <p:cxnSp>
          <p:nvCxnSpPr>
            <p:cNvPr id="30" name="直接连接符 29"/>
            <p:cNvCxnSpPr/>
            <p:nvPr/>
          </p:nvCxnSpPr>
          <p:spPr bwMode="auto">
            <a:xfrm>
              <a:off x="4217946" y="1108473"/>
              <a:ext cx="359742" cy="543212"/>
            </a:xfrm>
            <a:prstGeom prst="line">
              <a:avLst/>
            </a:prstGeom>
            <a:solidFill>
              <a:schemeClr val="tx1">
                <a:lumMod val="65000"/>
                <a:lumOff val="35000"/>
              </a:schemeClr>
            </a:solidFill>
            <a:ln w="6350" cap="flat" cmpd="sng" algn="ctr">
              <a:solidFill>
                <a:schemeClr val="tx1">
                  <a:lumMod val="65000"/>
                  <a:lumOff val="35000"/>
                </a:schemeClr>
              </a:solidFill>
              <a:prstDash val="dash"/>
              <a:round/>
              <a:headEnd type="none" w="med" len="med"/>
              <a:tailEnd type="none" w="med" len="med"/>
            </a:ln>
            <a:effectLst/>
          </p:spPr>
        </p:cxnSp>
        <p:cxnSp>
          <p:nvCxnSpPr>
            <p:cNvPr id="31" name="直接箭头连接符 30"/>
            <p:cNvCxnSpPr/>
            <p:nvPr/>
          </p:nvCxnSpPr>
          <p:spPr bwMode="auto">
            <a:xfrm flipH="1">
              <a:off x="3851441" y="1196422"/>
              <a:ext cx="361251" cy="455262"/>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cxnSp>
          <p:nvCxnSpPr>
            <p:cNvPr id="32" name="直接箭头连接符 31"/>
            <p:cNvCxnSpPr/>
            <p:nvPr/>
          </p:nvCxnSpPr>
          <p:spPr bwMode="auto">
            <a:xfrm flipH="1" flipV="1">
              <a:off x="3247355" y="1167932"/>
              <a:ext cx="466550" cy="467110"/>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cxnSp>
          <p:nvCxnSpPr>
            <p:cNvPr id="33" name="直接箭头连接符 32"/>
            <p:cNvCxnSpPr/>
            <p:nvPr/>
          </p:nvCxnSpPr>
          <p:spPr bwMode="auto">
            <a:xfrm flipH="1">
              <a:off x="2989389" y="1167932"/>
              <a:ext cx="185958" cy="467110"/>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cxnSp>
          <p:nvCxnSpPr>
            <p:cNvPr id="34" name="直接箭头连接符 33"/>
            <p:cNvCxnSpPr/>
            <p:nvPr/>
          </p:nvCxnSpPr>
          <p:spPr bwMode="auto">
            <a:xfrm flipV="1">
              <a:off x="3147577" y="1188565"/>
              <a:ext cx="987972" cy="456545"/>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grpSp>
          <p:nvGrpSpPr>
            <p:cNvPr id="35" name="组合 34"/>
            <p:cNvGrpSpPr/>
            <p:nvPr/>
          </p:nvGrpSpPr>
          <p:grpSpPr>
            <a:xfrm>
              <a:off x="2996149" y="1835511"/>
              <a:ext cx="1761148" cy="390792"/>
              <a:chOff x="307254" y="1958337"/>
              <a:chExt cx="1761148" cy="581507"/>
            </a:xfrm>
          </p:grpSpPr>
          <p:grpSp>
            <p:nvGrpSpPr>
              <p:cNvPr id="37" name="组合 521"/>
              <p:cNvGrpSpPr/>
              <p:nvPr/>
            </p:nvGrpSpPr>
            <p:grpSpPr>
              <a:xfrm>
                <a:off x="307254" y="1965404"/>
                <a:ext cx="199371" cy="574440"/>
                <a:chOff x="-601854" y="971550"/>
                <a:chExt cx="909638" cy="2039938"/>
              </a:xfrm>
              <a:solidFill>
                <a:schemeClr val="tx1">
                  <a:lumMod val="65000"/>
                  <a:lumOff val="35000"/>
                </a:schemeClr>
              </a:solidFill>
            </p:grpSpPr>
            <p:sp>
              <p:nvSpPr>
                <p:cNvPr id="50"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1"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2"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3"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4" name="Freeform 151"/>
                <p:cNvSpPr>
                  <a:spLocks noEditPoints="1"/>
                </p:cNvSpPr>
                <p:nvPr/>
              </p:nvSpPr>
              <p:spPr bwMode="auto">
                <a:xfrm>
                  <a:off x="-601854"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8" name="组合 521"/>
              <p:cNvGrpSpPr/>
              <p:nvPr/>
            </p:nvGrpSpPr>
            <p:grpSpPr>
              <a:xfrm>
                <a:off x="1069699" y="1965404"/>
                <a:ext cx="199371" cy="574440"/>
                <a:chOff x="-601854" y="971550"/>
                <a:chExt cx="909638" cy="2039938"/>
              </a:xfrm>
              <a:solidFill>
                <a:schemeClr val="tx1">
                  <a:lumMod val="65000"/>
                  <a:lumOff val="35000"/>
                </a:schemeClr>
              </a:solidFill>
            </p:grpSpPr>
            <p:sp>
              <p:nvSpPr>
                <p:cNvPr id="45"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6"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7"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8"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9" name="Freeform 151"/>
                <p:cNvSpPr>
                  <a:spLocks noEditPoints="1"/>
                </p:cNvSpPr>
                <p:nvPr/>
              </p:nvSpPr>
              <p:spPr bwMode="auto">
                <a:xfrm>
                  <a:off x="-601854"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9" name="组合 521"/>
              <p:cNvGrpSpPr/>
              <p:nvPr/>
            </p:nvGrpSpPr>
            <p:grpSpPr>
              <a:xfrm>
                <a:off x="1869031" y="1958337"/>
                <a:ext cx="199371" cy="574440"/>
                <a:chOff x="-601854" y="971550"/>
                <a:chExt cx="909638" cy="2039938"/>
              </a:xfrm>
              <a:solidFill>
                <a:schemeClr val="tx1">
                  <a:lumMod val="65000"/>
                  <a:lumOff val="35000"/>
                </a:schemeClr>
              </a:solidFill>
            </p:grpSpPr>
            <p:sp>
              <p:nvSpPr>
                <p:cNvPr id="40"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1"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2"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3"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4" name="Freeform 151"/>
                <p:cNvSpPr>
                  <a:spLocks noEditPoints="1"/>
                </p:cNvSpPr>
                <p:nvPr/>
              </p:nvSpPr>
              <p:spPr bwMode="auto">
                <a:xfrm>
                  <a:off x="-601854"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sp>
          <p:nvSpPr>
            <p:cNvPr id="36" name="文本框 35"/>
            <p:cNvSpPr txBox="1"/>
            <p:nvPr/>
          </p:nvSpPr>
          <p:spPr>
            <a:xfrm>
              <a:off x="4122862" y="1238665"/>
              <a:ext cx="903921" cy="280491"/>
            </a:xfrm>
            <a:prstGeom prst="rect">
              <a:avLst/>
            </a:prstGeom>
            <a:noFill/>
          </p:spPr>
          <p:txBody>
            <a:bodyPr wrap="none" rtlCol="0">
              <a:spAutoFit/>
            </a:bodyPr>
            <a:lstStyle/>
            <a:p>
              <a:pPr>
                <a:buNone/>
              </a:pPr>
              <a:r>
                <a:rPr lang="en-US" altLang="zh-CN" sz="1000" b="1" dirty="0" smtClean="0">
                  <a:solidFill>
                    <a:srgbClr val="FF0000"/>
                  </a:solidFill>
                  <a:latin typeface="华文细黑" panose="02010600040101010101" pitchFamily="2" charset="-122"/>
                  <a:ea typeface="华文细黑" panose="02010600040101010101" pitchFamily="2" charset="-122"/>
                </a:rPr>
                <a:t>PFC DEADLOCK</a:t>
              </a:r>
            </a:p>
            <a:p>
              <a:pPr>
                <a:buNone/>
              </a:pPr>
              <a:r>
                <a:rPr lang="zh-CN" altLang="en-US" sz="1000" b="1" dirty="0" smtClean="0">
                  <a:solidFill>
                    <a:srgbClr val="FF0000"/>
                  </a:solidFill>
                  <a:latin typeface="华文细黑" panose="02010600040101010101" pitchFamily="2" charset="-122"/>
                  <a:ea typeface="华文细黑" panose="02010600040101010101" pitchFamily="2" charset="-122"/>
                </a:rPr>
                <a:t>业务流量中断</a:t>
              </a:r>
              <a:endParaRPr lang="zh-CN" altLang="en-US" sz="1000" b="1" dirty="0">
                <a:solidFill>
                  <a:srgbClr val="FF0000"/>
                </a:solidFill>
                <a:latin typeface="华文细黑" panose="02010600040101010101" pitchFamily="2" charset="-122"/>
                <a:ea typeface="华文细黑" panose="02010600040101010101" pitchFamily="2" charset="-122"/>
              </a:endParaRPr>
            </a:p>
          </p:txBody>
        </p:sp>
      </p:grpSp>
      <p:pic>
        <p:nvPicPr>
          <p:cNvPr id="225" name="图片 224"/>
          <p:cNvPicPr>
            <a:picLocks noChangeAspect="1"/>
          </p:cNvPicPr>
          <p:nvPr/>
        </p:nvPicPr>
        <p:blipFill>
          <a:blip r:embed="rId5"/>
          <a:stretch>
            <a:fillRect/>
          </a:stretch>
        </p:blipFill>
        <p:spPr>
          <a:xfrm>
            <a:off x="6137803" y="854871"/>
            <a:ext cx="3148787" cy="2221151"/>
          </a:xfrm>
          <a:prstGeom prst="rect">
            <a:avLst/>
          </a:prstGeom>
        </p:spPr>
      </p:pic>
      <p:grpSp>
        <p:nvGrpSpPr>
          <p:cNvPr id="226" name="组合 225"/>
          <p:cNvGrpSpPr/>
          <p:nvPr/>
        </p:nvGrpSpPr>
        <p:grpSpPr>
          <a:xfrm>
            <a:off x="9286590" y="922370"/>
            <a:ext cx="2384114" cy="1706716"/>
            <a:chOff x="1519246" y="1659013"/>
            <a:chExt cx="5670826" cy="4090432"/>
          </a:xfrm>
        </p:grpSpPr>
        <p:pic>
          <p:nvPicPr>
            <p:cNvPr id="227" name="图片 226"/>
            <p:cNvPicPr>
              <a:picLocks noChangeAspect="1"/>
            </p:cNvPicPr>
            <p:nvPr/>
          </p:nvPicPr>
          <p:blipFill>
            <a:blip r:embed="rId6"/>
            <a:stretch>
              <a:fillRect/>
            </a:stretch>
          </p:blipFill>
          <p:spPr>
            <a:xfrm>
              <a:off x="1519246" y="1659013"/>
              <a:ext cx="5670826" cy="4090432"/>
            </a:xfrm>
            <a:prstGeom prst="rect">
              <a:avLst/>
            </a:prstGeom>
          </p:spPr>
        </p:pic>
        <p:grpSp>
          <p:nvGrpSpPr>
            <p:cNvPr id="228" name="组合 227"/>
            <p:cNvGrpSpPr/>
            <p:nvPr/>
          </p:nvGrpSpPr>
          <p:grpSpPr>
            <a:xfrm>
              <a:off x="3946360" y="4467779"/>
              <a:ext cx="182880" cy="441104"/>
              <a:chOff x="9095876" y="3755510"/>
              <a:chExt cx="182880" cy="441104"/>
            </a:xfrm>
          </p:grpSpPr>
          <p:sp>
            <p:nvSpPr>
              <p:cNvPr id="238" name="矩形 237"/>
              <p:cNvSpPr/>
              <p:nvPr/>
            </p:nvSpPr>
            <p:spPr>
              <a:xfrm>
                <a:off x="9095876" y="3755510"/>
                <a:ext cx="182880" cy="420196"/>
              </a:xfrm>
              <a:prstGeom prst="rect">
                <a:avLst/>
              </a:prstGeom>
              <a:noFill/>
              <a:ln w="9525" cap="flat" cmpd="sng" algn="ctr">
                <a:solidFill>
                  <a:schemeClr val="tx1"/>
                </a:solid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ctr" anchorCtr="1" forceAA="0" compatLnSpc="1">
                <a:prstTxWarp prst="textNoShape">
                  <a:avLst/>
                </a:prstTxWarp>
                <a:noAutofit/>
              </a:bodyPr>
              <a:lstStyle/>
              <a:p>
                <a:pPr algn="ctr" defTabSz="877888" eaLnBrk="0" hangingPunct="0">
                  <a:lnSpc>
                    <a:spcPts val="1500"/>
                  </a:lnSpc>
                  <a:buClrTx/>
                </a:pPr>
                <a:endParaRPr lang="zh-CN" altLang="en-US" sz="1400" b="0" dirty="0" smtClean="0">
                  <a:latin typeface="+mn-ea"/>
                  <a:ea typeface="+mn-ea"/>
                </a:endParaRPr>
              </a:p>
            </p:txBody>
          </p:sp>
          <p:sp>
            <p:nvSpPr>
              <p:cNvPr id="239" name="矩形 238"/>
              <p:cNvSpPr/>
              <p:nvPr/>
            </p:nvSpPr>
            <p:spPr>
              <a:xfrm>
                <a:off x="9095876" y="3869355"/>
                <a:ext cx="182880" cy="327259"/>
              </a:xfrm>
              <a:prstGeom prst="rect">
                <a:avLst/>
              </a:prstGeom>
              <a:solidFill>
                <a:srgbClr val="FF0000"/>
              </a:solidFill>
              <a:ln w="9525" cap="flat" cmpd="sng" algn="ctr">
                <a:solidFill>
                  <a:schemeClr val="tx1"/>
                </a:solid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ctr" anchorCtr="1" forceAA="0" compatLnSpc="1">
                <a:prstTxWarp prst="textNoShape">
                  <a:avLst/>
                </a:prstTxWarp>
                <a:noAutofit/>
              </a:bodyPr>
              <a:lstStyle/>
              <a:p>
                <a:pPr algn="ctr" defTabSz="877888" eaLnBrk="0" hangingPunct="0">
                  <a:lnSpc>
                    <a:spcPts val="1500"/>
                  </a:lnSpc>
                  <a:buClrTx/>
                </a:pPr>
                <a:endParaRPr lang="zh-CN" altLang="en-US" sz="1400" b="0" dirty="0" smtClean="0">
                  <a:latin typeface="+mn-ea"/>
                  <a:ea typeface="+mn-ea"/>
                </a:endParaRPr>
              </a:p>
            </p:txBody>
          </p:sp>
        </p:grpSp>
        <p:grpSp>
          <p:nvGrpSpPr>
            <p:cNvPr id="229" name="组合 228"/>
            <p:cNvGrpSpPr/>
            <p:nvPr/>
          </p:nvGrpSpPr>
          <p:grpSpPr>
            <a:xfrm>
              <a:off x="2096705" y="3080137"/>
              <a:ext cx="182880" cy="441104"/>
              <a:chOff x="9095876" y="3755510"/>
              <a:chExt cx="182880" cy="441104"/>
            </a:xfrm>
          </p:grpSpPr>
          <p:sp>
            <p:nvSpPr>
              <p:cNvPr id="236" name="矩形 235"/>
              <p:cNvSpPr/>
              <p:nvPr/>
            </p:nvSpPr>
            <p:spPr>
              <a:xfrm>
                <a:off x="9095876" y="3755510"/>
                <a:ext cx="182880" cy="420196"/>
              </a:xfrm>
              <a:prstGeom prst="rect">
                <a:avLst/>
              </a:prstGeom>
              <a:noFill/>
              <a:ln w="9525" cap="flat" cmpd="sng" algn="ctr">
                <a:solidFill>
                  <a:schemeClr val="tx1"/>
                </a:solid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ctr" anchorCtr="1" forceAA="0" compatLnSpc="1">
                <a:prstTxWarp prst="textNoShape">
                  <a:avLst/>
                </a:prstTxWarp>
                <a:noAutofit/>
              </a:bodyPr>
              <a:lstStyle/>
              <a:p>
                <a:pPr algn="ctr" defTabSz="877888" eaLnBrk="0" hangingPunct="0">
                  <a:lnSpc>
                    <a:spcPts val="1500"/>
                  </a:lnSpc>
                  <a:buClrTx/>
                </a:pPr>
                <a:endParaRPr lang="zh-CN" altLang="en-US" sz="1400" b="0" dirty="0" smtClean="0">
                  <a:latin typeface="+mn-ea"/>
                  <a:ea typeface="+mn-ea"/>
                </a:endParaRPr>
              </a:p>
            </p:txBody>
          </p:sp>
          <p:sp>
            <p:nvSpPr>
              <p:cNvPr id="237" name="矩形 236"/>
              <p:cNvSpPr/>
              <p:nvPr/>
            </p:nvSpPr>
            <p:spPr>
              <a:xfrm>
                <a:off x="9095876" y="3869355"/>
                <a:ext cx="182880" cy="327259"/>
              </a:xfrm>
              <a:prstGeom prst="rect">
                <a:avLst/>
              </a:prstGeom>
              <a:solidFill>
                <a:srgbClr val="FF0000"/>
              </a:solidFill>
              <a:ln w="9525" cap="flat" cmpd="sng" algn="ctr">
                <a:solidFill>
                  <a:schemeClr val="tx1"/>
                </a:solid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ctr" anchorCtr="1" forceAA="0" compatLnSpc="1">
                <a:prstTxWarp prst="textNoShape">
                  <a:avLst/>
                </a:prstTxWarp>
                <a:noAutofit/>
              </a:bodyPr>
              <a:lstStyle/>
              <a:p>
                <a:pPr algn="ctr" defTabSz="877888" eaLnBrk="0" hangingPunct="0">
                  <a:lnSpc>
                    <a:spcPts val="1500"/>
                  </a:lnSpc>
                  <a:buClrTx/>
                </a:pPr>
                <a:endParaRPr lang="zh-CN" altLang="en-US" sz="1400" b="0" dirty="0" smtClean="0">
                  <a:latin typeface="+mn-ea"/>
                  <a:ea typeface="+mn-ea"/>
                </a:endParaRPr>
              </a:p>
            </p:txBody>
          </p:sp>
        </p:grpSp>
        <p:grpSp>
          <p:nvGrpSpPr>
            <p:cNvPr id="230" name="组合 229"/>
            <p:cNvGrpSpPr/>
            <p:nvPr/>
          </p:nvGrpSpPr>
          <p:grpSpPr>
            <a:xfrm>
              <a:off x="6436095" y="3059229"/>
              <a:ext cx="182880" cy="441104"/>
              <a:chOff x="9095876" y="3755510"/>
              <a:chExt cx="182880" cy="441104"/>
            </a:xfrm>
          </p:grpSpPr>
          <p:sp>
            <p:nvSpPr>
              <p:cNvPr id="234" name="矩形 233"/>
              <p:cNvSpPr/>
              <p:nvPr/>
            </p:nvSpPr>
            <p:spPr>
              <a:xfrm>
                <a:off x="9095876" y="3755510"/>
                <a:ext cx="182880" cy="420196"/>
              </a:xfrm>
              <a:prstGeom prst="rect">
                <a:avLst/>
              </a:prstGeom>
              <a:noFill/>
              <a:ln w="9525" cap="flat" cmpd="sng" algn="ctr">
                <a:solidFill>
                  <a:schemeClr val="tx1"/>
                </a:solid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ctr" anchorCtr="1" forceAA="0" compatLnSpc="1">
                <a:prstTxWarp prst="textNoShape">
                  <a:avLst/>
                </a:prstTxWarp>
                <a:noAutofit/>
              </a:bodyPr>
              <a:lstStyle/>
              <a:p>
                <a:pPr algn="ctr" defTabSz="877888" eaLnBrk="0" hangingPunct="0">
                  <a:lnSpc>
                    <a:spcPts val="1500"/>
                  </a:lnSpc>
                  <a:buClrTx/>
                </a:pPr>
                <a:endParaRPr lang="zh-CN" altLang="en-US" sz="1400" b="0" dirty="0" smtClean="0">
                  <a:latin typeface="+mn-ea"/>
                  <a:ea typeface="+mn-ea"/>
                </a:endParaRPr>
              </a:p>
            </p:txBody>
          </p:sp>
          <p:sp>
            <p:nvSpPr>
              <p:cNvPr id="235" name="矩形 234"/>
              <p:cNvSpPr/>
              <p:nvPr/>
            </p:nvSpPr>
            <p:spPr>
              <a:xfrm>
                <a:off x="9095876" y="3869355"/>
                <a:ext cx="182880" cy="327259"/>
              </a:xfrm>
              <a:prstGeom prst="rect">
                <a:avLst/>
              </a:prstGeom>
              <a:solidFill>
                <a:srgbClr val="FF0000"/>
              </a:solidFill>
              <a:ln w="9525" cap="flat" cmpd="sng" algn="ctr">
                <a:solidFill>
                  <a:schemeClr val="tx1"/>
                </a:solid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ctr" anchorCtr="1" forceAA="0" compatLnSpc="1">
                <a:prstTxWarp prst="textNoShape">
                  <a:avLst/>
                </a:prstTxWarp>
                <a:noAutofit/>
              </a:bodyPr>
              <a:lstStyle/>
              <a:p>
                <a:pPr algn="ctr" defTabSz="877888" eaLnBrk="0" hangingPunct="0">
                  <a:lnSpc>
                    <a:spcPts val="1500"/>
                  </a:lnSpc>
                  <a:buClrTx/>
                </a:pPr>
                <a:endParaRPr lang="zh-CN" altLang="en-US" sz="1400" b="0" dirty="0" smtClean="0">
                  <a:latin typeface="+mn-ea"/>
                  <a:ea typeface="+mn-ea"/>
                </a:endParaRPr>
              </a:p>
            </p:txBody>
          </p:sp>
        </p:grpSp>
        <p:grpSp>
          <p:nvGrpSpPr>
            <p:cNvPr id="231" name="组合 230"/>
            <p:cNvGrpSpPr/>
            <p:nvPr/>
          </p:nvGrpSpPr>
          <p:grpSpPr>
            <a:xfrm>
              <a:off x="5404588" y="3866147"/>
              <a:ext cx="182880" cy="441104"/>
              <a:chOff x="9095876" y="3755510"/>
              <a:chExt cx="182880" cy="441104"/>
            </a:xfrm>
          </p:grpSpPr>
          <p:sp>
            <p:nvSpPr>
              <p:cNvPr id="232" name="矩形 231"/>
              <p:cNvSpPr/>
              <p:nvPr/>
            </p:nvSpPr>
            <p:spPr>
              <a:xfrm>
                <a:off x="9095876" y="3755510"/>
                <a:ext cx="182880" cy="420196"/>
              </a:xfrm>
              <a:prstGeom prst="rect">
                <a:avLst/>
              </a:prstGeom>
              <a:noFill/>
              <a:ln w="9525" cap="flat" cmpd="sng" algn="ctr">
                <a:solidFill>
                  <a:schemeClr val="tx1"/>
                </a:solid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ctr" anchorCtr="1" forceAA="0" compatLnSpc="1">
                <a:prstTxWarp prst="textNoShape">
                  <a:avLst/>
                </a:prstTxWarp>
                <a:noAutofit/>
              </a:bodyPr>
              <a:lstStyle/>
              <a:p>
                <a:pPr algn="ctr" defTabSz="877888" eaLnBrk="0" hangingPunct="0">
                  <a:lnSpc>
                    <a:spcPts val="1500"/>
                  </a:lnSpc>
                  <a:buClrTx/>
                </a:pPr>
                <a:endParaRPr lang="zh-CN" altLang="en-US" sz="1400" b="0" dirty="0" smtClean="0">
                  <a:latin typeface="+mn-ea"/>
                  <a:ea typeface="+mn-ea"/>
                </a:endParaRPr>
              </a:p>
            </p:txBody>
          </p:sp>
          <p:sp>
            <p:nvSpPr>
              <p:cNvPr id="233" name="矩形 232"/>
              <p:cNvSpPr/>
              <p:nvPr/>
            </p:nvSpPr>
            <p:spPr>
              <a:xfrm>
                <a:off x="9095876" y="3869355"/>
                <a:ext cx="182880" cy="327259"/>
              </a:xfrm>
              <a:prstGeom prst="rect">
                <a:avLst/>
              </a:prstGeom>
              <a:solidFill>
                <a:srgbClr val="FF0000"/>
              </a:solidFill>
              <a:ln w="9525" cap="flat" cmpd="sng" algn="ctr">
                <a:solidFill>
                  <a:schemeClr val="tx1"/>
                </a:solid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ctr" anchorCtr="1" forceAA="0" compatLnSpc="1">
                <a:prstTxWarp prst="textNoShape">
                  <a:avLst/>
                </a:prstTxWarp>
                <a:noAutofit/>
              </a:bodyPr>
              <a:lstStyle/>
              <a:p>
                <a:pPr algn="ctr" defTabSz="877888" eaLnBrk="0" hangingPunct="0">
                  <a:lnSpc>
                    <a:spcPts val="1500"/>
                  </a:lnSpc>
                  <a:buClrTx/>
                </a:pPr>
                <a:endParaRPr lang="zh-CN" altLang="en-US" sz="1400" b="0" dirty="0" smtClean="0">
                  <a:latin typeface="+mn-ea"/>
                  <a:ea typeface="+mn-ea"/>
                </a:endParaRPr>
              </a:p>
            </p:txBody>
          </p:sp>
        </p:grpSp>
      </p:grpSp>
      <p:grpSp>
        <p:nvGrpSpPr>
          <p:cNvPr id="240" name="组合 239"/>
          <p:cNvGrpSpPr/>
          <p:nvPr/>
        </p:nvGrpSpPr>
        <p:grpSpPr>
          <a:xfrm>
            <a:off x="9518896" y="2501357"/>
            <a:ext cx="1712152" cy="599156"/>
            <a:chOff x="3952933" y="4892058"/>
            <a:chExt cx="2079234" cy="764186"/>
          </a:xfrm>
        </p:grpSpPr>
        <p:grpSp>
          <p:nvGrpSpPr>
            <p:cNvPr id="241" name="组合 240"/>
            <p:cNvGrpSpPr/>
            <p:nvPr/>
          </p:nvGrpSpPr>
          <p:grpSpPr>
            <a:xfrm>
              <a:off x="3952933" y="4892058"/>
              <a:ext cx="1559865" cy="756707"/>
              <a:chOff x="575699" y="4414657"/>
              <a:chExt cx="1559865" cy="756707"/>
            </a:xfrm>
          </p:grpSpPr>
          <p:grpSp>
            <p:nvGrpSpPr>
              <p:cNvPr id="244" name="组合 243"/>
              <p:cNvGrpSpPr/>
              <p:nvPr/>
            </p:nvGrpSpPr>
            <p:grpSpPr>
              <a:xfrm>
                <a:off x="575699" y="4427619"/>
                <a:ext cx="1559865" cy="743745"/>
                <a:chOff x="7441983" y="2116960"/>
                <a:chExt cx="1456931" cy="500879"/>
              </a:xfrm>
            </p:grpSpPr>
            <p:cxnSp>
              <p:nvCxnSpPr>
                <p:cNvPr id="246" name="直接箭头连接符 245"/>
                <p:cNvCxnSpPr/>
                <p:nvPr/>
              </p:nvCxnSpPr>
              <p:spPr bwMode="auto">
                <a:xfrm>
                  <a:off x="7450822" y="2116960"/>
                  <a:ext cx="233088" cy="500879"/>
                </a:xfrm>
                <a:prstGeom prst="straightConnector1">
                  <a:avLst/>
                </a:prstGeom>
                <a:noFill/>
                <a:ln w="25400">
                  <a:solidFill>
                    <a:schemeClr val="tx2">
                      <a:lumMod val="75000"/>
                    </a:schemeClr>
                  </a:solidFill>
                  <a:prstDash val="dash"/>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7" name="直接箭头连接符 246"/>
                <p:cNvCxnSpPr/>
                <p:nvPr/>
              </p:nvCxnSpPr>
              <p:spPr bwMode="auto">
                <a:xfrm flipH="1" flipV="1">
                  <a:off x="7441983" y="2116960"/>
                  <a:ext cx="1456931" cy="500879"/>
                </a:xfrm>
                <a:prstGeom prst="straightConnector1">
                  <a:avLst/>
                </a:prstGeom>
                <a:noFill/>
                <a:ln w="25400">
                  <a:solidFill>
                    <a:schemeClr val="tx2">
                      <a:lumMod val="75000"/>
                    </a:schemeClr>
                  </a:solidFill>
                  <a:prstDash val="dash"/>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45" name="文本框 244"/>
              <p:cNvSpPr txBox="1"/>
              <p:nvPr/>
            </p:nvSpPr>
            <p:spPr>
              <a:xfrm>
                <a:off x="1096195" y="4414657"/>
                <a:ext cx="985412" cy="314040"/>
              </a:xfrm>
              <a:prstGeom prst="rect">
                <a:avLst/>
              </a:prstGeom>
              <a:noFill/>
            </p:spPr>
            <p:txBody>
              <a:bodyPr wrap="none" rtlCol="0">
                <a:spAutoFit/>
              </a:bodyPr>
              <a:lstStyle/>
              <a:p>
                <a:r>
                  <a:rPr lang="en-US" altLang="zh-CN" sz="1000" dirty="0" smtClean="0">
                    <a:solidFill>
                      <a:schemeClr val="tx2"/>
                    </a:solidFill>
                    <a:latin typeface="华文细黑" panose="02010600040101010101" pitchFamily="2" charset="-122"/>
                    <a:ea typeface="华文细黑" panose="02010600040101010101" pitchFamily="2" charset="-122"/>
                  </a:rPr>
                  <a:t>PFC</a:t>
                </a:r>
                <a:r>
                  <a:rPr lang="zh-CN" altLang="en-US" sz="1000" dirty="0" smtClean="0">
                    <a:solidFill>
                      <a:schemeClr val="tx2"/>
                    </a:solidFill>
                    <a:latin typeface="华文细黑" panose="02010600040101010101" pitchFamily="2" charset="-122"/>
                    <a:ea typeface="华文细黑" panose="02010600040101010101" pitchFamily="2" charset="-122"/>
                  </a:rPr>
                  <a:t>死锁环</a:t>
                </a:r>
                <a:endParaRPr lang="zh-CN" altLang="en-US" dirty="0">
                  <a:solidFill>
                    <a:schemeClr val="tx2"/>
                  </a:solidFill>
                  <a:latin typeface="华文细黑" panose="02010600040101010101" pitchFamily="2" charset="-122"/>
                  <a:ea typeface="华文细黑" panose="02010600040101010101" pitchFamily="2" charset="-122"/>
                </a:endParaRPr>
              </a:p>
            </p:txBody>
          </p:sp>
        </p:grpSp>
        <p:cxnSp>
          <p:nvCxnSpPr>
            <p:cNvPr id="242" name="直接箭头连接符 241"/>
            <p:cNvCxnSpPr/>
            <p:nvPr/>
          </p:nvCxnSpPr>
          <p:spPr bwMode="auto">
            <a:xfrm flipV="1">
              <a:off x="4211953" y="4934400"/>
              <a:ext cx="1820214" cy="692468"/>
            </a:xfrm>
            <a:prstGeom prst="straightConnector1">
              <a:avLst/>
            </a:prstGeom>
            <a:noFill/>
            <a:ln w="25400">
              <a:solidFill>
                <a:schemeClr val="tx2">
                  <a:lumMod val="75000"/>
                </a:schemeClr>
              </a:solidFill>
              <a:prstDash val="dash"/>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3" name="直接箭头连接符 242"/>
            <p:cNvCxnSpPr/>
            <p:nvPr/>
          </p:nvCxnSpPr>
          <p:spPr bwMode="auto">
            <a:xfrm flipH="1">
              <a:off x="5512798" y="4972057"/>
              <a:ext cx="454936" cy="684187"/>
            </a:xfrm>
            <a:prstGeom prst="straightConnector1">
              <a:avLst/>
            </a:prstGeom>
            <a:noFill/>
            <a:ln w="25400">
              <a:solidFill>
                <a:schemeClr val="tx2">
                  <a:lumMod val="75000"/>
                </a:schemeClr>
              </a:solidFill>
              <a:prstDash val="dash"/>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48" name="文本框 247"/>
          <p:cNvSpPr txBox="1"/>
          <p:nvPr/>
        </p:nvSpPr>
        <p:spPr>
          <a:xfrm>
            <a:off x="-36746" y="3244703"/>
            <a:ext cx="6229590" cy="307777"/>
          </a:xfrm>
          <a:prstGeom prst="rect">
            <a:avLst/>
          </a:prstGeom>
          <a:noFill/>
        </p:spPr>
        <p:txBody>
          <a:bodyPr wrap="none" rtlCol="0">
            <a:spAutoFit/>
          </a:bodyPr>
          <a:lstStyle/>
          <a:p>
            <a:r>
              <a:rPr lang="zh-CN" altLang="en-US" sz="1400" b="1" kern="0" dirty="0" smtClean="0">
                <a:solidFill>
                  <a:schemeClr val="tx2"/>
                </a:solidFill>
                <a:latin typeface="华文细黑" panose="02010600040101010101" pitchFamily="2" charset="-122"/>
                <a:ea typeface="华文细黑" panose="02010600040101010101" pitchFamily="2" charset="-122"/>
              </a:rPr>
              <a:t>挑战</a:t>
            </a:r>
            <a:r>
              <a:rPr lang="en-US" altLang="zh-CN" sz="1400" b="1" kern="0" dirty="0" smtClean="0">
                <a:solidFill>
                  <a:schemeClr val="tx2"/>
                </a:solidFill>
                <a:latin typeface="华文细黑" panose="02010600040101010101" pitchFamily="2" charset="-122"/>
                <a:ea typeface="华文细黑" panose="02010600040101010101" pitchFamily="2" charset="-122"/>
              </a:rPr>
              <a:t>1</a:t>
            </a:r>
            <a:r>
              <a:rPr lang="zh-CN" altLang="en-US" sz="1400" b="1" kern="0" dirty="0" smtClean="0">
                <a:solidFill>
                  <a:schemeClr val="tx2"/>
                </a:solidFill>
                <a:latin typeface="华文细黑" panose="02010600040101010101" pitchFamily="2" charset="-122"/>
                <a:ea typeface="华文细黑" panose="02010600040101010101" pitchFamily="2" charset="-122"/>
              </a:rPr>
              <a:t>：</a:t>
            </a:r>
            <a:r>
              <a:rPr lang="en-US" altLang="zh-CN" sz="1400" b="1" kern="0" dirty="0" err="1" smtClean="0">
                <a:solidFill>
                  <a:schemeClr val="tx2"/>
                </a:solidFill>
                <a:latin typeface="华文细黑" panose="02010600040101010101" pitchFamily="2" charset="-122"/>
                <a:ea typeface="华文细黑" panose="02010600040101010101" pitchFamily="2" charset="-122"/>
              </a:rPr>
              <a:t>RoCE</a:t>
            </a:r>
            <a:r>
              <a:rPr lang="zh-CN" altLang="en-US" sz="1400" b="1" kern="0" dirty="0">
                <a:solidFill>
                  <a:schemeClr val="tx2"/>
                </a:solidFill>
                <a:latin typeface="华文细黑" panose="02010600040101010101" pitchFamily="2" charset="-122"/>
                <a:ea typeface="华文细黑" panose="02010600040101010101" pitchFamily="2" charset="-122"/>
              </a:rPr>
              <a:t>组网中开启</a:t>
            </a:r>
            <a:r>
              <a:rPr lang="en-US" altLang="zh-CN" sz="1400" b="1" kern="0" dirty="0">
                <a:solidFill>
                  <a:schemeClr val="tx2"/>
                </a:solidFill>
                <a:latin typeface="华文细黑" panose="02010600040101010101" pitchFamily="2" charset="-122"/>
                <a:ea typeface="华文细黑" panose="02010600040101010101" pitchFamily="2" charset="-122"/>
              </a:rPr>
              <a:t>PFC</a:t>
            </a:r>
            <a:r>
              <a:rPr lang="zh-CN" altLang="en-US" sz="1400" b="1" kern="0" dirty="0">
                <a:solidFill>
                  <a:schemeClr val="tx2"/>
                </a:solidFill>
                <a:latin typeface="华文细黑" panose="02010600040101010101" pitchFamily="2" charset="-122"/>
                <a:ea typeface="华文细黑" panose="02010600040101010101" pitchFamily="2" charset="-122"/>
              </a:rPr>
              <a:t>可能引起</a:t>
            </a:r>
            <a:r>
              <a:rPr lang="en-US" altLang="zh-CN" sz="1400" b="1" kern="0" dirty="0">
                <a:solidFill>
                  <a:schemeClr val="tx2"/>
                </a:solidFill>
                <a:latin typeface="华文细黑" panose="02010600040101010101" pitchFamily="2" charset="-122"/>
                <a:ea typeface="华文细黑" panose="02010600040101010101" pitchFamily="2" charset="-122"/>
              </a:rPr>
              <a:t>PFC DEADLOCK</a:t>
            </a:r>
            <a:r>
              <a:rPr lang="zh-CN" altLang="en-US" sz="1400" b="1" kern="0" dirty="0">
                <a:solidFill>
                  <a:schemeClr val="tx2"/>
                </a:solidFill>
                <a:latin typeface="华文细黑" panose="02010600040101010101" pitchFamily="2" charset="-122"/>
                <a:ea typeface="华文细黑" panose="02010600040101010101" pitchFamily="2" charset="-122"/>
              </a:rPr>
              <a:t>死锁，导致业务</a:t>
            </a:r>
            <a:r>
              <a:rPr lang="zh-CN" altLang="en-US" sz="1400" b="1" kern="0" dirty="0" smtClean="0">
                <a:solidFill>
                  <a:schemeClr val="tx2"/>
                </a:solidFill>
                <a:latin typeface="华文细黑" panose="02010600040101010101" pitchFamily="2" charset="-122"/>
                <a:ea typeface="华文细黑" panose="02010600040101010101" pitchFamily="2" charset="-122"/>
              </a:rPr>
              <a:t>中断</a:t>
            </a:r>
            <a:endParaRPr lang="zh-CN" altLang="en-US" sz="1400" b="1" kern="0" dirty="0">
              <a:solidFill>
                <a:schemeClr val="tx2"/>
              </a:solidFill>
              <a:latin typeface="华文细黑" panose="02010600040101010101" pitchFamily="2" charset="-122"/>
              <a:ea typeface="华文细黑" panose="02010600040101010101" pitchFamily="2" charset="-122"/>
            </a:endParaRPr>
          </a:p>
        </p:txBody>
      </p:sp>
      <p:sp>
        <p:nvSpPr>
          <p:cNvPr id="249" name="内容占位符 2"/>
          <p:cNvSpPr txBox="1">
            <a:spLocks/>
          </p:cNvSpPr>
          <p:nvPr/>
        </p:nvSpPr>
        <p:spPr bwMode="auto">
          <a:xfrm>
            <a:off x="6111623" y="3147463"/>
            <a:ext cx="5847563" cy="463128"/>
          </a:xfrm>
          <a:prstGeom prst="rect">
            <a:avLst/>
          </a:prstGeom>
          <a:noFill/>
          <a:ln w="9525">
            <a:noFill/>
            <a:miter lim="800000"/>
            <a:headEnd/>
            <a:tailEnd/>
          </a:ln>
        </p:spPr>
        <p:txBody>
          <a:bodyPr vert="horz" wrap="square" lIns="91411" tIns="45706" rIns="91411" bIns="45706" numCol="1" anchor="t" anchorCtr="0" compatLnSpc="1">
            <a:prstTxWarp prst="textNoShape">
              <a:avLst/>
            </a:prstTxWarp>
          </a:bodyPr>
          <a:lstStyle>
            <a:lvl1pPr marL="326978" indent="-326978" algn="l" defTabSz="876176" rtl="0" eaLnBrk="0" fontAlgn="base" hangingPunct="0">
              <a:lnSpc>
                <a:spcPct val="140000"/>
              </a:lnSpc>
              <a:spcBef>
                <a:spcPct val="0"/>
              </a:spcBef>
              <a:spcAft>
                <a:spcPct val="0"/>
              </a:spcAft>
              <a:buClr>
                <a:schemeClr val="tx2"/>
              </a:buClr>
              <a:buFont typeface="Wingdings" pitchFamily="2" charset="2"/>
              <a:buChar char="n"/>
              <a:defRPr sz="2100" b="1">
                <a:solidFill>
                  <a:srgbClr val="080808"/>
                </a:solidFill>
                <a:latin typeface="微软雅黑" pitchFamily="34" charset="-122"/>
                <a:ea typeface="微软雅黑" pitchFamily="34" charset="-122"/>
                <a:cs typeface="+mn-cs"/>
              </a:defRPr>
            </a:lvl1pPr>
            <a:lvl2pPr marL="712686" indent="-273011" algn="l" defTabSz="876176" rtl="0" eaLnBrk="0" fontAlgn="base" hangingPunct="0">
              <a:lnSpc>
                <a:spcPct val="140000"/>
              </a:lnSpc>
              <a:spcBef>
                <a:spcPct val="0"/>
              </a:spcBef>
              <a:spcAft>
                <a:spcPct val="0"/>
              </a:spcAft>
              <a:buClr>
                <a:schemeClr val="tx1"/>
              </a:buClr>
              <a:buFont typeface="FrutigerNext LT Regular" pitchFamily="34" charset="0"/>
              <a:buChar char="›"/>
              <a:defRPr sz="1700">
                <a:solidFill>
                  <a:schemeClr val="tx1"/>
                </a:solidFill>
                <a:latin typeface="微软雅黑" pitchFamily="34" charset="-122"/>
                <a:ea typeface="微软雅黑" pitchFamily="34" charset="-122"/>
              </a:defRPr>
            </a:lvl2pPr>
            <a:lvl3pPr marL="1096808" indent="-219043" algn="l" defTabSz="876176" rtl="0" eaLnBrk="0" fontAlgn="base" hangingPunct="0">
              <a:lnSpc>
                <a:spcPct val="140000"/>
              </a:lnSpc>
              <a:spcBef>
                <a:spcPct val="0"/>
              </a:spcBef>
              <a:spcAft>
                <a:spcPct val="0"/>
              </a:spcAft>
              <a:buFont typeface="FrutigerNext LT Light" pitchFamily="34" charset="0"/>
              <a:buChar char="»"/>
              <a:defRPr sz="1700">
                <a:solidFill>
                  <a:schemeClr val="tx1"/>
                </a:solidFill>
                <a:latin typeface="微软雅黑" pitchFamily="34" charset="-122"/>
                <a:ea typeface="微软雅黑" pitchFamily="34" charset="-122"/>
              </a:defRPr>
            </a:lvl3pPr>
            <a:lvl4pPr marL="1534896" indent="-219043" algn="l" defTabSz="876176" rtl="0" eaLnBrk="0" fontAlgn="base" hangingPunct="0">
              <a:lnSpc>
                <a:spcPct val="140000"/>
              </a:lnSpc>
              <a:spcBef>
                <a:spcPct val="0"/>
              </a:spcBef>
              <a:spcAft>
                <a:spcPct val="0"/>
              </a:spcAft>
              <a:buChar char="–"/>
              <a:defRPr sz="1500">
                <a:solidFill>
                  <a:srgbClr val="080808"/>
                </a:solidFill>
                <a:latin typeface="微软雅黑" pitchFamily="34" charset="-122"/>
                <a:ea typeface="微软雅黑" pitchFamily="34" charset="-122"/>
              </a:defRPr>
            </a:lvl4pPr>
            <a:lvl5pPr marL="1974571" indent="-219043" algn="l" defTabSz="876176" rtl="0" eaLnBrk="0" fontAlgn="base" hangingPunct="0">
              <a:lnSpc>
                <a:spcPct val="140000"/>
              </a:lnSpc>
              <a:spcBef>
                <a:spcPct val="0"/>
              </a:spcBef>
              <a:spcAft>
                <a:spcPct val="0"/>
              </a:spcAft>
              <a:buFont typeface="FrutigerNext LT Medium" pitchFamily="34" charset="0"/>
              <a:buChar char="~"/>
              <a:defRPr sz="1300">
                <a:solidFill>
                  <a:srgbClr val="080808"/>
                </a:solidFill>
                <a:latin typeface="微软雅黑" pitchFamily="34" charset="-122"/>
                <a:ea typeface="微软雅黑" pitchFamily="34" charset="-122"/>
              </a:defRPr>
            </a:lvl5pPr>
            <a:lvl6pPr marL="2432881" indent="-220594" algn="l" defTabSz="877615" rtl="0" fontAlgn="base">
              <a:lnSpc>
                <a:spcPct val="140000"/>
              </a:lnSpc>
              <a:spcBef>
                <a:spcPct val="0"/>
              </a:spcBef>
              <a:spcAft>
                <a:spcPct val="0"/>
              </a:spcAft>
              <a:buFont typeface="FrutigerNext LT Medium" pitchFamily="34" charset="0"/>
              <a:buChar char="~"/>
              <a:defRPr sz="1300">
                <a:solidFill>
                  <a:srgbClr val="080808"/>
                </a:solidFill>
                <a:latin typeface="+mj-lt"/>
                <a:ea typeface="+mn-ea"/>
              </a:defRPr>
            </a:lvl6pPr>
            <a:lvl7pPr marL="2889940" indent="-220594" algn="l" defTabSz="877615" rtl="0" fontAlgn="base">
              <a:lnSpc>
                <a:spcPct val="140000"/>
              </a:lnSpc>
              <a:spcBef>
                <a:spcPct val="0"/>
              </a:spcBef>
              <a:spcAft>
                <a:spcPct val="0"/>
              </a:spcAft>
              <a:buFont typeface="FrutigerNext LT Medium" pitchFamily="34" charset="0"/>
              <a:buChar char="~"/>
              <a:defRPr sz="1300">
                <a:solidFill>
                  <a:srgbClr val="080808"/>
                </a:solidFill>
                <a:latin typeface="+mj-lt"/>
                <a:ea typeface="+mn-ea"/>
              </a:defRPr>
            </a:lvl7pPr>
            <a:lvl8pPr marL="3346998" indent="-220594" algn="l" defTabSz="877615" rtl="0" fontAlgn="base">
              <a:lnSpc>
                <a:spcPct val="140000"/>
              </a:lnSpc>
              <a:spcBef>
                <a:spcPct val="0"/>
              </a:spcBef>
              <a:spcAft>
                <a:spcPct val="0"/>
              </a:spcAft>
              <a:buFont typeface="FrutigerNext LT Medium" pitchFamily="34" charset="0"/>
              <a:buChar char="~"/>
              <a:defRPr sz="1300">
                <a:solidFill>
                  <a:srgbClr val="080808"/>
                </a:solidFill>
                <a:latin typeface="+mj-lt"/>
                <a:ea typeface="+mn-ea"/>
              </a:defRPr>
            </a:lvl8pPr>
            <a:lvl9pPr marL="3804055" indent="-220594" algn="l" defTabSz="877615" rtl="0" fontAlgn="base">
              <a:lnSpc>
                <a:spcPct val="140000"/>
              </a:lnSpc>
              <a:spcBef>
                <a:spcPct val="0"/>
              </a:spcBef>
              <a:spcAft>
                <a:spcPct val="0"/>
              </a:spcAft>
              <a:buFont typeface="FrutigerNext LT Medium" pitchFamily="34" charset="0"/>
              <a:buChar char="~"/>
              <a:defRPr sz="1300">
                <a:solidFill>
                  <a:srgbClr val="080808"/>
                </a:solidFill>
                <a:latin typeface="+mj-lt"/>
                <a:ea typeface="+mn-ea"/>
              </a:defRPr>
            </a:lvl9pPr>
          </a:lstStyle>
          <a:p>
            <a:pPr>
              <a:lnSpc>
                <a:spcPct val="100000"/>
              </a:lnSpc>
              <a:buFont typeface="Arial" panose="020B0604020202020204" pitchFamily="34" charset="0"/>
              <a:buChar char="•"/>
            </a:pPr>
            <a:r>
              <a:rPr lang="en-US" altLang="zh-CN" sz="1000" b="0" kern="0" dirty="0" smtClean="0">
                <a:solidFill>
                  <a:schemeClr val="tx1"/>
                </a:solidFill>
              </a:rPr>
              <a:t>PFC DEADLOCK</a:t>
            </a:r>
            <a:r>
              <a:rPr lang="zh-CN" altLang="en-US" sz="1000" b="0" kern="0" dirty="0" smtClean="0">
                <a:solidFill>
                  <a:schemeClr val="tx1"/>
                </a:solidFill>
              </a:rPr>
              <a:t>死锁原因：</a:t>
            </a:r>
            <a:r>
              <a:rPr lang="en-US" altLang="zh-CN" sz="1000" b="0" kern="0" dirty="0" smtClean="0">
                <a:solidFill>
                  <a:schemeClr val="tx1"/>
                </a:solidFill>
              </a:rPr>
              <a:t>a)</a:t>
            </a:r>
            <a:r>
              <a:rPr lang="en-US" altLang="zh-CN" sz="1000" b="0" dirty="0">
                <a:solidFill>
                  <a:schemeClr val="tx1"/>
                </a:solidFill>
              </a:rPr>
              <a:t> Route</a:t>
            </a:r>
            <a:r>
              <a:rPr lang="zh-CN" altLang="en-US" sz="1000" b="0" dirty="0">
                <a:solidFill>
                  <a:schemeClr val="tx1"/>
                </a:solidFill>
              </a:rPr>
              <a:t>叠加形成</a:t>
            </a:r>
            <a:r>
              <a:rPr lang="en-US" altLang="zh-CN" sz="1000" b="0" dirty="0" smtClean="0">
                <a:solidFill>
                  <a:schemeClr val="tx1"/>
                </a:solidFill>
              </a:rPr>
              <a:t>loop</a:t>
            </a:r>
            <a:r>
              <a:rPr lang="zh-CN" altLang="en-US" sz="1000" b="0" dirty="0" smtClean="0">
                <a:solidFill>
                  <a:schemeClr val="tx1"/>
                </a:solidFill>
              </a:rPr>
              <a:t>；</a:t>
            </a:r>
            <a:r>
              <a:rPr lang="en-US" altLang="zh-CN" sz="1000" b="0" dirty="0" smtClean="0">
                <a:solidFill>
                  <a:schemeClr val="tx1"/>
                </a:solidFill>
              </a:rPr>
              <a:t>b)</a:t>
            </a:r>
            <a:r>
              <a:rPr lang="zh-CN" altLang="en-US" sz="1000" b="0" kern="0" dirty="0">
                <a:solidFill>
                  <a:schemeClr val="tx1"/>
                </a:solidFill>
              </a:rPr>
              <a:t>开启</a:t>
            </a:r>
            <a:r>
              <a:rPr lang="en-US" altLang="zh-CN" sz="1000" b="0" kern="0" dirty="0">
                <a:solidFill>
                  <a:schemeClr val="tx1"/>
                </a:solidFill>
              </a:rPr>
              <a:t>PFC</a:t>
            </a:r>
            <a:r>
              <a:rPr lang="zh-CN" altLang="en-US" sz="1000" b="0" kern="0" dirty="0">
                <a:solidFill>
                  <a:schemeClr val="tx1"/>
                </a:solidFill>
              </a:rPr>
              <a:t>，流形成</a:t>
            </a:r>
            <a:r>
              <a:rPr lang="en-US" altLang="zh-CN" sz="1000" b="0" kern="0" dirty="0">
                <a:solidFill>
                  <a:schemeClr val="tx1"/>
                </a:solidFill>
              </a:rPr>
              <a:t>buffer</a:t>
            </a:r>
            <a:r>
              <a:rPr lang="zh-CN" altLang="en-US" sz="1000" b="0" kern="0" dirty="0" smtClean="0">
                <a:solidFill>
                  <a:schemeClr val="tx1"/>
                </a:solidFill>
              </a:rPr>
              <a:t>依赖；</a:t>
            </a:r>
            <a:r>
              <a:rPr lang="en-US" altLang="zh-CN" sz="1000" b="0" kern="0" dirty="0" smtClean="0">
                <a:solidFill>
                  <a:schemeClr val="tx1"/>
                </a:solidFill>
              </a:rPr>
              <a:t>c)</a:t>
            </a:r>
            <a:r>
              <a:rPr lang="zh-CN" altLang="en-US" sz="1000" b="0" dirty="0">
                <a:solidFill>
                  <a:schemeClr val="tx1"/>
                </a:solidFill>
              </a:rPr>
              <a:t>达到积压，达到水线形成</a:t>
            </a:r>
            <a:r>
              <a:rPr lang="en-US" altLang="zh-CN" sz="1000" b="0" dirty="0" smtClean="0">
                <a:solidFill>
                  <a:schemeClr val="tx1"/>
                </a:solidFill>
              </a:rPr>
              <a:t>deadlock</a:t>
            </a:r>
          </a:p>
        </p:txBody>
      </p:sp>
      <p:pic>
        <p:nvPicPr>
          <p:cNvPr id="250" name="图片 249"/>
          <p:cNvPicPr>
            <a:picLocks noChangeAspect="1"/>
          </p:cNvPicPr>
          <p:nvPr/>
        </p:nvPicPr>
        <p:blipFill>
          <a:blip r:embed="rId7"/>
          <a:stretch>
            <a:fillRect/>
          </a:stretch>
        </p:blipFill>
        <p:spPr>
          <a:xfrm>
            <a:off x="158673" y="3569150"/>
            <a:ext cx="1933214" cy="1002721"/>
          </a:xfrm>
          <a:prstGeom prst="rect">
            <a:avLst/>
          </a:prstGeom>
        </p:spPr>
      </p:pic>
      <p:pic>
        <p:nvPicPr>
          <p:cNvPr id="251" name="图片 250"/>
          <p:cNvPicPr>
            <a:picLocks noChangeAspect="1"/>
          </p:cNvPicPr>
          <p:nvPr/>
        </p:nvPicPr>
        <p:blipFill>
          <a:blip r:embed="rId8"/>
          <a:stretch>
            <a:fillRect/>
          </a:stretch>
        </p:blipFill>
        <p:spPr>
          <a:xfrm>
            <a:off x="174433" y="4894808"/>
            <a:ext cx="1917454" cy="1003266"/>
          </a:xfrm>
          <a:prstGeom prst="rect">
            <a:avLst/>
          </a:prstGeom>
        </p:spPr>
      </p:pic>
      <p:grpSp>
        <p:nvGrpSpPr>
          <p:cNvPr id="274" name="组合 273"/>
          <p:cNvGrpSpPr/>
          <p:nvPr/>
        </p:nvGrpSpPr>
        <p:grpSpPr>
          <a:xfrm>
            <a:off x="3201875" y="3559625"/>
            <a:ext cx="2040569" cy="2914900"/>
            <a:chOff x="2751028" y="3552480"/>
            <a:chExt cx="2040569" cy="2914900"/>
          </a:xfrm>
        </p:grpSpPr>
        <p:pic>
          <p:nvPicPr>
            <p:cNvPr id="254" name="图片 253"/>
            <p:cNvPicPr>
              <a:picLocks noChangeAspect="1"/>
            </p:cNvPicPr>
            <p:nvPr/>
          </p:nvPicPr>
          <p:blipFill>
            <a:blip r:embed="rId9"/>
            <a:stretch>
              <a:fillRect/>
            </a:stretch>
          </p:blipFill>
          <p:spPr>
            <a:xfrm>
              <a:off x="2756988" y="3552480"/>
              <a:ext cx="1974976" cy="1460507"/>
            </a:xfrm>
            <a:prstGeom prst="rect">
              <a:avLst/>
            </a:prstGeom>
          </p:spPr>
        </p:pic>
        <p:sp>
          <p:nvSpPr>
            <p:cNvPr id="255" name="文本框 254"/>
            <p:cNvSpPr txBox="1"/>
            <p:nvPr/>
          </p:nvSpPr>
          <p:spPr>
            <a:xfrm>
              <a:off x="2932540" y="3889398"/>
              <a:ext cx="1799424" cy="334707"/>
            </a:xfrm>
            <a:prstGeom prst="rect">
              <a:avLst/>
            </a:prstGeom>
            <a:noFill/>
          </p:spPr>
          <p:txBody>
            <a:bodyPr wrap="square" rtlCol="0">
              <a:spAutoFit/>
            </a:bodyPr>
            <a:lstStyle>
              <a:defPPr>
                <a:defRPr lang="zh-CN"/>
              </a:defPPr>
              <a:lvl1pPr algn="ctr">
                <a:lnSpc>
                  <a:spcPct val="150000"/>
                </a:lnSpc>
                <a:defRPr sz="1200" b="1">
                  <a:solidFill>
                    <a:schemeClr val="tx2"/>
                  </a:solidFill>
                  <a:latin typeface="Microsoft YaHei UI" panose="020B0503020204020204" pitchFamily="34" charset="-122"/>
                  <a:ea typeface="Microsoft YaHei UI" panose="020B0503020204020204" pitchFamily="34" charset="-122"/>
                </a:defRPr>
              </a:lvl1pPr>
            </a:lstStyle>
            <a:p>
              <a:r>
                <a:rPr lang="zh-CN" altLang="en-US" sz="1000" b="0" dirty="0" smtClean="0">
                  <a:latin typeface="华文细黑" panose="02010600040101010101" pitchFamily="2" charset="-122"/>
                  <a:ea typeface="华文细黑" panose="02010600040101010101" pitchFamily="2" charset="-122"/>
                </a:rPr>
                <a:t>配置</a:t>
              </a:r>
              <a:r>
                <a:rPr lang="zh-CN" altLang="en-US" sz="1000" b="0" dirty="0">
                  <a:latin typeface="华文细黑" panose="02010600040101010101" pitchFamily="2" charset="-122"/>
                  <a:ea typeface="华文细黑" panose="02010600040101010101" pitchFamily="2" charset="-122"/>
                </a:rPr>
                <a:t>是</a:t>
              </a:r>
              <a:r>
                <a:rPr lang="en-US" altLang="zh-CN" sz="1000" b="0" dirty="0">
                  <a:latin typeface="华文细黑" panose="02010600040101010101" pitchFamily="2" charset="-122"/>
                  <a:ea typeface="华文细黑" panose="02010600040101010101" pitchFamily="2" charset="-122"/>
                </a:rPr>
                <a:t>5:5, </a:t>
              </a:r>
              <a:r>
                <a:rPr lang="zh-CN" altLang="en-US" sz="1000" b="0" dirty="0">
                  <a:latin typeface="华文细黑" panose="02010600040101010101" pitchFamily="2" charset="-122"/>
                  <a:ea typeface="华文细黑" panose="02010600040101010101" pitchFamily="2" charset="-122"/>
                </a:rPr>
                <a:t>所得是</a:t>
              </a:r>
              <a:r>
                <a:rPr lang="en-US" altLang="zh-CN" sz="1000" b="0" dirty="0">
                  <a:latin typeface="华文细黑" panose="02010600040101010101" pitchFamily="2" charset="-122"/>
                  <a:ea typeface="华文细黑" panose="02010600040101010101" pitchFamily="2" charset="-122"/>
                </a:rPr>
                <a:t>57:43;</a:t>
              </a:r>
            </a:p>
          </p:txBody>
        </p:sp>
        <p:grpSp>
          <p:nvGrpSpPr>
            <p:cNvPr id="256" name="组合 255"/>
            <p:cNvGrpSpPr/>
            <p:nvPr/>
          </p:nvGrpSpPr>
          <p:grpSpPr>
            <a:xfrm>
              <a:off x="2751028" y="5012987"/>
              <a:ext cx="2040569" cy="1454393"/>
              <a:chOff x="8641981" y="2791243"/>
              <a:chExt cx="3192397" cy="1829021"/>
            </a:xfrm>
          </p:grpSpPr>
          <p:pic>
            <p:nvPicPr>
              <p:cNvPr id="257" name="图片 256"/>
              <p:cNvPicPr>
                <a:picLocks noChangeAspect="1"/>
              </p:cNvPicPr>
              <p:nvPr/>
            </p:nvPicPr>
            <p:blipFill>
              <a:blip r:embed="rId10"/>
              <a:stretch>
                <a:fillRect/>
              </a:stretch>
            </p:blipFill>
            <p:spPr>
              <a:xfrm>
                <a:off x="8641981" y="2791243"/>
                <a:ext cx="3099104" cy="1829021"/>
              </a:xfrm>
              <a:prstGeom prst="rect">
                <a:avLst/>
              </a:prstGeom>
            </p:spPr>
          </p:pic>
          <p:sp>
            <p:nvSpPr>
              <p:cNvPr id="258" name="文本框 257"/>
              <p:cNvSpPr txBox="1"/>
              <p:nvPr/>
            </p:nvSpPr>
            <p:spPr>
              <a:xfrm>
                <a:off x="8920884" y="3228341"/>
                <a:ext cx="2913494" cy="406407"/>
              </a:xfrm>
              <a:prstGeom prst="rect">
                <a:avLst/>
              </a:prstGeom>
              <a:noFill/>
            </p:spPr>
            <p:txBody>
              <a:bodyPr wrap="square" rtlCol="0">
                <a:spAutoFit/>
              </a:bodyPr>
              <a:lstStyle/>
              <a:p>
                <a:pPr algn="ctr">
                  <a:lnSpc>
                    <a:spcPct val="150000"/>
                  </a:lnSpc>
                </a:pPr>
                <a:r>
                  <a:rPr lang="zh-CN" altLang="en-US" sz="1000" dirty="0" smtClean="0">
                    <a:solidFill>
                      <a:schemeClr val="tx2"/>
                    </a:solidFill>
                    <a:latin typeface="华文细黑" panose="02010600040101010101" pitchFamily="2" charset="-122"/>
                    <a:ea typeface="华文细黑" panose="02010600040101010101" pitchFamily="2" charset="-122"/>
                    <a:cs typeface="Tahoma" panose="020B0604030504040204" pitchFamily="34" charset="0"/>
                  </a:rPr>
                  <a:t>配置是</a:t>
                </a:r>
                <a:r>
                  <a:rPr lang="en-US" altLang="zh-CN" sz="1000" dirty="0" smtClean="0">
                    <a:solidFill>
                      <a:schemeClr val="tx2"/>
                    </a:solidFill>
                    <a:latin typeface="华文细黑" panose="02010600040101010101" pitchFamily="2" charset="-122"/>
                    <a:ea typeface="华文细黑" panose="02010600040101010101" pitchFamily="2" charset="-122"/>
                    <a:cs typeface="Tahoma" panose="020B0604030504040204" pitchFamily="34" charset="0"/>
                  </a:rPr>
                  <a:t>1:9, </a:t>
                </a:r>
                <a:r>
                  <a:rPr lang="zh-CN" altLang="en-US" sz="1000" dirty="0" smtClean="0">
                    <a:solidFill>
                      <a:schemeClr val="tx2"/>
                    </a:solidFill>
                    <a:latin typeface="华文细黑" panose="02010600040101010101" pitchFamily="2" charset="-122"/>
                    <a:ea typeface="华文细黑" panose="02010600040101010101" pitchFamily="2" charset="-122"/>
                    <a:cs typeface="Tahoma" panose="020B0604030504040204" pitchFamily="34" charset="0"/>
                  </a:rPr>
                  <a:t>所得是</a:t>
                </a:r>
                <a:r>
                  <a:rPr lang="en-US" altLang="zh-CN" sz="1000" dirty="0" smtClean="0">
                    <a:solidFill>
                      <a:schemeClr val="tx2"/>
                    </a:solidFill>
                    <a:latin typeface="华文细黑" panose="02010600040101010101" pitchFamily="2" charset="-122"/>
                    <a:ea typeface="华文细黑" panose="02010600040101010101" pitchFamily="2" charset="-122"/>
                    <a:cs typeface="Tahoma" panose="020B0604030504040204" pitchFamily="34" charset="0"/>
                  </a:rPr>
                  <a:t>33:67;</a:t>
                </a:r>
              </a:p>
            </p:txBody>
          </p:sp>
        </p:grpSp>
      </p:grpSp>
      <p:sp>
        <p:nvSpPr>
          <p:cNvPr id="259" name="下箭头 258"/>
          <p:cNvSpPr/>
          <p:nvPr/>
        </p:nvSpPr>
        <p:spPr>
          <a:xfrm>
            <a:off x="901808" y="4614773"/>
            <a:ext cx="369022" cy="229498"/>
          </a:xfrm>
          <a:prstGeom prst="downArrow">
            <a:avLst/>
          </a:prstGeom>
          <a:noFill/>
          <a:ln w="9525" cap="flat" cmpd="sng" algn="ctr">
            <a:solidFill>
              <a:schemeClr val="tx1">
                <a:lumMod val="65000"/>
                <a:lumOff val="35000"/>
              </a:schemeClr>
            </a:solid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ctr" anchorCtr="1" forceAA="0" compatLnSpc="1">
            <a:prstTxWarp prst="textNoShape">
              <a:avLst/>
            </a:prstTxWarp>
            <a:noAutofit/>
          </a:bodyPr>
          <a:lstStyle/>
          <a:p>
            <a:pPr algn="ctr" defTabSz="877888" eaLnBrk="0" hangingPunct="0">
              <a:lnSpc>
                <a:spcPts val="1500"/>
              </a:lnSpc>
              <a:buClrTx/>
            </a:pPr>
            <a:endParaRPr lang="zh-CN" altLang="en-US" sz="1400" b="0" dirty="0" smtClean="0">
              <a:latin typeface="+mn-ea"/>
              <a:ea typeface="+mn-ea"/>
            </a:endParaRPr>
          </a:p>
        </p:txBody>
      </p:sp>
      <p:sp>
        <p:nvSpPr>
          <p:cNvPr id="267" name="文本框 266"/>
          <p:cNvSpPr txBox="1"/>
          <p:nvPr/>
        </p:nvSpPr>
        <p:spPr>
          <a:xfrm>
            <a:off x="2053862" y="3726194"/>
            <a:ext cx="1200150" cy="1938992"/>
          </a:xfrm>
          <a:prstGeom prst="rect">
            <a:avLst/>
          </a:prstGeom>
          <a:noFill/>
        </p:spPr>
        <p:txBody>
          <a:bodyPr wrap="square" rtlCol="0">
            <a:spAutoFit/>
          </a:bodyPr>
          <a:lstStyle/>
          <a:p>
            <a:pPr marL="171450" indent="-171450">
              <a:buFont typeface="Arial" panose="020B0604020202020204" pitchFamily="34" charset="0"/>
              <a:buChar char="•"/>
            </a:pPr>
            <a:r>
              <a:rPr lang="zh-CN" altLang="en-US" sz="1000" dirty="0">
                <a:latin typeface="华文细黑" panose="02010600040101010101" pitchFamily="2" charset="-122"/>
                <a:ea typeface="华文细黑" panose="02010600040101010101" pitchFamily="2" charset="-122"/>
              </a:rPr>
              <a:t>原本三张网络时，前端网络中</a:t>
            </a:r>
            <a:r>
              <a:rPr lang="en-US" altLang="zh-CN" sz="1000" dirty="0">
                <a:latin typeface="华文细黑" panose="02010600040101010101" pitchFamily="2" charset="-122"/>
                <a:ea typeface="华文细黑" panose="02010600040101010101" pitchFamily="2" charset="-122"/>
              </a:rPr>
              <a:t>TCP</a:t>
            </a:r>
            <a:r>
              <a:rPr lang="zh-CN" altLang="en-US" sz="1000" dirty="0">
                <a:latin typeface="华文细黑" panose="02010600040101010101" pitchFamily="2" charset="-122"/>
                <a:ea typeface="华文细黑" panose="02010600040101010101" pitchFamily="2" charset="-122"/>
              </a:rPr>
              <a:t>流量与后端业务中的</a:t>
            </a:r>
            <a:r>
              <a:rPr lang="en-US" altLang="zh-CN" sz="1000" dirty="0" err="1">
                <a:latin typeface="华文细黑" panose="02010600040101010101" pitchFamily="2" charset="-122"/>
                <a:ea typeface="华文细黑" panose="02010600040101010101" pitchFamily="2" charset="-122"/>
              </a:rPr>
              <a:t>RoCE</a:t>
            </a:r>
            <a:r>
              <a:rPr lang="zh-CN" altLang="en-US" sz="1000" dirty="0">
                <a:latin typeface="华文细黑" panose="02010600040101010101" pitchFamily="2" charset="-122"/>
                <a:ea typeface="华文细黑" panose="02010600040101010101" pitchFamily="2" charset="-122"/>
              </a:rPr>
              <a:t>流量可以由不同的管道分别承载，但网络归一化后单个管道需要承载</a:t>
            </a:r>
            <a:r>
              <a:rPr lang="en-US" altLang="zh-CN" sz="1000" dirty="0" err="1">
                <a:latin typeface="华文细黑" panose="02010600040101010101" pitchFamily="2" charset="-122"/>
                <a:ea typeface="华文细黑" panose="02010600040101010101" pitchFamily="2" charset="-122"/>
              </a:rPr>
              <a:t>TCP&amp;RoCE</a:t>
            </a:r>
            <a:r>
              <a:rPr lang="zh-CN" altLang="en-US" sz="1000" dirty="0">
                <a:latin typeface="华文细黑" panose="02010600040101010101" pitchFamily="2" charset="-122"/>
                <a:ea typeface="华文细黑" panose="02010600040101010101" pitchFamily="2" charset="-122"/>
              </a:rPr>
              <a:t>混合</a:t>
            </a:r>
            <a:r>
              <a:rPr lang="zh-CN" altLang="en-US" sz="1000" dirty="0" smtClean="0">
                <a:latin typeface="华文细黑" panose="02010600040101010101" pitchFamily="2" charset="-122"/>
                <a:ea typeface="华文细黑" panose="02010600040101010101" pitchFamily="2" charset="-122"/>
              </a:rPr>
              <a:t>流量</a:t>
            </a:r>
            <a:endParaRPr lang="en-US" altLang="zh-CN" sz="1000" dirty="0">
              <a:latin typeface="华文细黑" panose="02010600040101010101" pitchFamily="2" charset="-122"/>
              <a:ea typeface="华文细黑" panose="02010600040101010101" pitchFamily="2" charset="-122"/>
            </a:endParaRPr>
          </a:p>
        </p:txBody>
      </p:sp>
      <p:sp>
        <p:nvSpPr>
          <p:cNvPr id="275" name="文本框 274"/>
          <p:cNvSpPr txBox="1"/>
          <p:nvPr/>
        </p:nvSpPr>
        <p:spPr>
          <a:xfrm>
            <a:off x="5120483" y="3701661"/>
            <a:ext cx="838200" cy="1323439"/>
          </a:xfrm>
          <a:prstGeom prst="rect">
            <a:avLst/>
          </a:prstGeom>
          <a:noFill/>
        </p:spPr>
        <p:txBody>
          <a:bodyPr wrap="square" rtlCol="0">
            <a:spAutoFit/>
          </a:bodyPr>
          <a:lstStyle/>
          <a:p>
            <a:pPr marL="171450" indent="-171450">
              <a:buFont typeface="Arial" panose="020B0604020202020204" pitchFamily="34" charset="0"/>
              <a:buChar char="•"/>
            </a:pPr>
            <a:r>
              <a:rPr lang="zh-CN" altLang="en-US" sz="1000" dirty="0">
                <a:latin typeface="华文细黑" panose="02010600040101010101" pitchFamily="2" charset="-122"/>
                <a:ea typeface="华文细黑" panose="02010600040101010101" pitchFamily="2" charset="-122"/>
              </a:rPr>
              <a:t>混跑场景下由于</a:t>
            </a:r>
            <a:r>
              <a:rPr lang="en-US" altLang="zh-CN" sz="1000" b="1" dirty="0">
                <a:solidFill>
                  <a:srgbClr val="C00000"/>
                </a:solidFill>
                <a:latin typeface="华文细黑" panose="02010600040101010101" pitchFamily="2" charset="-122"/>
                <a:ea typeface="华文细黑" panose="02010600040101010101" pitchFamily="2" charset="-122"/>
              </a:rPr>
              <a:t>TCP</a:t>
            </a:r>
            <a:r>
              <a:rPr lang="zh-CN" altLang="en-US" sz="1000" b="1" dirty="0">
                <a:solidFill>
                  <a:srgbClr val="C00000"/>
                </a:solidFill>
                <a:latin typeface="华文细黑" panose="02010600040101010101" pitchFamily="2" charset="-122"/>
                <a:ea typeface="华文细黑" panose="02010600040101010101" pitchFamily="2" charset="-122"/>
              </a:rPr>
              <a:t>流量抢占了属于</a:t>
            </a:r>
            <a:r>
              <a:rPr lang="en-US" altLang="zh-CN" sz="1000" b="1" dirty="0" err="1">
                <a:solidFill>
                  <a:srgbClr val="C00000"/>
                </a:solidFill>
                <a:latin typeface="华文细黑" panose="02010600040101010101" pitchFamily="2" charset="-122"/>
                <a:ea typeface="华文细黑" panose="02010600040101010101" pitchFamily="2" charset="-122"/>
              </a:rPr>
              <a:t>RoCE</a:t>
            </a:r>
            <a:r>
              <a:rPr lang="zh-CN" altLang="en-US" sz="1000" b="1" dirty="0">
                <a:solidFill>
                  <a:srgbClr val="C00000"/>
                </a:solidFill>
                <a:latin typeface="华文细黑" panose="02010600040101010101" pitchFamily="2" charset="-122"/>
                <a:ea typeface="华文细黑" panose="02010600040101010101" pitchFamily="2" charset="-122"/>
              </a:rPr>
              <a:t>流量的</a:t>
            </a:r>
            <a:r>
              <a:rPr lang="zh-CN" altLang="en-US" sz="1000" b="1" dirty="0" smtClean="0">
                <a:solidFill>
                  <a:srgbClr val="C00000"/>
                </a:solidFill>
                <a:latin typeface="华文细黑" panose="02010600040101010101" pitchFamily="2" charset="-122"/>
                <a:ea typeface="华文细黑" panose="02010600040101010101" pitchFamily="2" charset="-122"/>
              </a:rPr>
              <a:t>吞吐</a:t>
            </a:r>
            <a:endParaRPr lang="en-US" altLang="zh-CN" sz="1000" b="1" dirty="0">
              <a:solidFill>
                <a:srgbClr val="C00000"/>
              </a:solidFill>
              <a:latin typeface="华文细黑" panose="02010600040101010101" pitchFamily="2" charset="-122"/>
              <a:ea typeface="华文细黑" panose="02010600040101010101" pitchFamily="2" charset="-122"/>
            </a:endParaRPr>
          </a:p>
        </p:txBody>
      </p:sp>
      <p:sp>
        <p:nvSpPr>
          <p:cNvPr id="276" name="文本框 275"/>
          <p:cNvSpPr txBox="1"/>
          <p:nvPr/>
        </p:nvSpPr>
        <p:spPr>
          <a:xfrm>
            <a:off x="2400643" y="6245732"/>
            <a:ext cx="6353021" cy="307777"/>
          </a:xfrm>
          <a:prstGeom prst="rect">
            <a:avLst/>
          </a:prstGeom>
          <a:noFill/>
        </p:spPr>
        <p:txBody>
          <a:bodyPr wrap="none" rtlCol="0">
            <a:spAutoFit/>
          </a:bodyPr>
          <a:lstStyle/>
          <a:p>
            <a:r>
              <a:rPr lang="zh-CN" altLang="en-US" sz="1400" b="1" kern="0" dirty="0" smtClean="0">
                <a:solidFill>
                  <a:schemeClr val="tx2"/>
                </a:solidFill>
                <a:latin typeface="华文细黑" panose="02010600040101010101" pitchFamily="2" charset="-122"/>
                <a:ea typeface="华文细黑" panose="02010600040101010101" pitchFamily="2" charset="-122"/>
              </a:rPr>
              <a:t>挑战</a:t>
            </a:r>
            <a:r>
              <a:rPr lang="en-US" altLang="zh-CN" sz="1400" b="1" kern="0" dirty="0" smtClean="0">
                <a:solidFill>
                  <a:schemeClr val="tx2"/>
                </a:solidFill>
                <a:latin typeface="华文细黑" panose="02010600040101010101" pitchFamily="2" charset="-122"/>
                <a:ea typeface="华文细黑" panose="02010600040101010101" pitchFamily="2" charset="-122"/>
              </a:rPr>
              <a:t>2</a:t>
            </a:r>
            <a:r>
              <a:rPr lang="zh-CN" altLang="en-US" sz="1400" b="1" kern="0" dirty="0" smtClean="0">
                <a:solidFill>
                  <a:schemeClr val="tx2"/>
                </a:solidFill>
                <a:latin typeface="华文细黑" panose="02010600040101010101" pitchFamily="2" charset="-122"/>
                <a:ea typeface="华文细黑" panose="02010600040101010101" pitchFamily="2" charset="-122"/>
              </a:rPr>
              <a:t>：</a:t>
            </a:r>
            <a:r>
              <a:rPr lang="en-US" altLang="zh-CN" sz="1400" b="1" kern="0" dirty="0" err="1" smtClean="0">
                <a:solidFill>
                  <a:schemeClr val="tx2"/>
                </a:solidFill>
                <a:latin typeface="华文细黑" panose="02010600040101010101" pitchFamily="2" charset="-122"/>
                <a:ea typeface="华文细黑" panose="02010600040101010101" pitchFamily="2" charset="-122"/>
              </a:rPr>
              <a:t>TCP&amp;RoCE</a:t>
            </a:r>
            <a:r>
              <a:rPr lang="zh-CN" altLang="en-US" sz="1400" b="1" kern="0" dirty="0" smtClean="0">
                <a:solidFill>
                  <a:schemeClr val="tx2"/>
                </a:solidFill>
                <a:latin typeface="华文细黑" panose="02010600040101010101" pitchFamily="2" charset="-122"/>
                <a:ea typeface="华文细黑" panose="02010600040101010101" pitchFamily="2" charset="-122"/>
              </a:rPr>
              <a:t>业务融合，高性能</a:t>
            </a:r>
            <a:r>
              <a:rPr lang="en-US" altLang="zh-CN" sz="1400" b="1" kern="0" dirty="0" err="1" smtClean="0">
                <a:solidFill>
                  <a:schemeClr val="tx2"/>
                </a:solidFill>
                <a:latin typeface="华文细黑" panose="02010600040101010101" pitchFamily="2" charset="-122"/>
                <a:ea typeface="华文细黑" panose="02010600040101010101" pitchFamily="2" charset="-122"/>
              </a:rPr>
              <a:t>RoCE</a:t>
            </a:r>
            <a:r>
              <a:rPr lang="zh-CN" altLang="en-US" sz="1400" b="1" kern="0" dirty="0" smtClean="0">
                <a:solidFill>
                  <a:schemeClr val="tx2"/>
                </a:solidFill>
                <a:latin typeface="华文细黑" panose="02010600040101010101" pitchFamily="2" charset="-122"/>
                <a:ea typeface="华文细黑" panose="02010600040101010101" pitchFamily="2" charset="-122"/>
              </a:rPr>
              <a:t>流量吞吐受影响，</a:t>
            </a:r>
            <a:r>
              <a:rPr lang="zh-CN" altLang="en-US" sz="1400" b="1" dirty="0" smtClean="0">
                <a:solidFill>
                  <a:schemeClr val="tx2"/>
                </a:solidFill>
                <a:latin typeface="华文细黑" panose="02010600040101010101" pitchFamily="2" charset="-122"/>
                <a:ea typeface="华文细黑" panose="02010600040101010101" pitchFamily="2" charset="-122"/>
              </a:rPr>
              <a:t>时延</a:t>
            </a:r>
            <a:r>
              <a:rPr lang="zh-CN" altLang="en-US" sz="1400" b="1" dirty="0">
                <a:solidFill>
                  <a:schemeClr val="tx2"/>
                </a:solidFill>
                <a:latin typeface="华文细黑" panose="02010600040101010101" pitchFamily="2" charset="-122"/>
                <a:ea typeface="华文细黑" panose="02010600040101010101" pitchFamily="2" charset="-122"/>
              </a:rPr>
              <a:t>不能被</a:t>
            </a:r>
            <a:r>
              <a:rPr lang="zh-CN" altLang="en-US" sz="1400" b="1" dirty="0" smtClean="0">
                <a:solidFill>
                  <a:schemeClr val="tx2"/>
                </a:solidFill>
                <a:latin typeface="华文细黑" panose="02010600040101010101" pitchFamily="2" charset="-122"/>
                <a:ea typeface="华文细黑" panose="02010600040101010101" pitchFamily="2" charset="-122"/>
              </a:rPr>
              <a:t>保证</a:t>
            </a:r>
            <a:endParaRPr lang="zh-CN" altLang="en-US" sz="1400" b="1" dirty="0">
              <a:solidFill>
                <a:schemeClr val="tx2"/>
              </a:solidFill>
              <a:latin typeface="华文细黑" panose="02010600040101010101" pitchFamily="2" charset="-122"/>
              <a:ea typeface="华文细黑" panose="02010600040101010101" pitchFamily="2" charset="-122"/>
            </a:endParaRPr>
          </a:p>
        </p:txBody>
      </p:sp>
      <p:grpSp>
        <p:nvGrpSpPr>
          <p:cNvPr id="278" name="组合 277"/>
          <p:cNvGrpSpPr/>
          <p:nvPr/>
        </p:nvGrpSpPr>
        <p:grpSpPr>
          <a:xfrm>
            <a:off x="6239730" y="4142705"/>
            <a:ext cx="2547142" cy="1020714"/>
            <a:chOff x="472839" y="3481510"/>
            <a:chExt cx="3102481" cy="2264715"/>
          </a:xfrm>
        </p:grpSpPr>
        <p:grpSp>
          <p:nvGrpSpPr>
            <p:cNvPr id="279" name="组合 521"/>
            <p:cNvGrpSpPr/>
            <p:nvPr/>
          </p:nvGrpSpPr>
          <p:grpSpPr>
            <a:xfrm>
              <a:off x="1100688" y="3481510"/>
              <a:ext cx="139670" cy="423794"/>
              <a:chOff x="-601854" y="971550"/>
              <a:chExt cx="909638" cy="2039938"/>
            </a:xfrm>
            <a:solidFill>
              <a:srgbClr val="0070C0"/>
            </a:solidFill>
          </p:grpSpPr>
          <p:sp>
            <p:nvSpPr>
              <p:cNvPr id="328"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29"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30"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31"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32" name="Freeform 151"/>
              <p:cNvSpPr>
                <a:spLocks noEditPoints="1"/>
              </p:cNvSpPr>
              <p:nvPr/>
            </p:nvSpPr>
            <p:spPr bwMode="auto">
              <a:xfrm>
                <a:off x="-601854"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80" name="文本框 279"/>
            <p:cNvSpPr txBox="1"/>
            <p:nvPr/>
          </p:nvSpPr>
          <p:spPr>
            <a:xfrm>
              <a:off x="554074" y="3481549"/>
              <a:ext cx="519816" cy="346161"/>
            </a:xfrm>
            <a:prstGeom prst="rect">
              <a:avLst/>
            </a:prstGeom>
            <a:noFill/>
          </p:spPr>
          <p:txBody>
            <a:bodyPr wrap="none" rtlCol="0">
              <a:spAutoFit/>
            </a:bodyPr>
            <a:lstStyle/>
            <a:p>
              <a:pPr>
                <a:buNone/>
              </a:pPr>
              <a:r>
                <a:rPr lang="en-US" altLang="zh-CN" sz="600" dirty="0" smtClean="0">
                  <a:solidFill>
                    <a:srgbClr val="0070C0"/>
                  </a:solidFill>
                  <a:latin typeface="+mn-ea"/>
                  <a:ea typeface="+mn-ea"/>
                </a:rPr>
                <a:t>Server 1</a:t>
              </a:r>
              <a:endParaRPr lang="zh-CN" altLang="en-US" sz="600" b="0" dirty="0">
                <a:solidFill>
                  <a:srgbClr val="0070C0"/>
                </a:solidFill>
                <a:latin typeface="+mn-ea"/>
                <a:ea typeface="+mn-ea"/>
              </a:endParaRPr>
            </a:p>
          </p:txBody>
        </p:sp>
        <p:sp>
          <p:nvSpPr>
            <p:cNvPr id="281" name="文本框 280"/>
            <p:cNvSpPr txBox="1"/>
            <p:nvPr/>
          </p:nvSpPr>
          <p:spPr>
            <a:xfrm>
              <a:off x="563370" y="3989505"/>
              <a:ext cx="519816" cy="346161"/>
            </a:xfrm>
            <a:prstGeom prst="rect">
              <a:avLst/>
            </a:prstGeom>
            <a:noFill/>
          </p:spPr>
          <p:txBody>
            <a:bodyPr wrap="none" rtlCol="0">
              <a:spAutoFit/>
            </a:bodyPr>
            <a:lstStyle/>
            <a:p>
              <a:pPr>
                <a:buNone/>
              </a:pPr>
              <a:r>
                <a:rPr lang="en-US" altLang="zh-CN" sz="600" dirty="0" smtClean="0">
                  <a:solidFill>
                    <a:srgbClr val="0070C0"/>
                  </a:solidFill>
                  <a:latin typeface="+mn-ea"/>
                  <a:ea typeface="+mn-ea"/>
                </a:rPr>
                <a:t>Server 2</a:t>
              </a:r>
              <a:endParaRPr lang="zh-CN" altLang="en-US" sz="600" b="0" dirty="0">
                <a:solidFill>
                  <a:srgbClr val="0070C0"/>
                </a:solidFill>
                <a:latin typeface="+mn-ea"/>
                <a:ea typeface="+mn-ea"/>
              </a:endParaRPr>
            </a:p>
          </p:txBody>
        </p:sp>
        <p:sp>
          <p:nvSpPr>
            <p:cNvPr id="282" name="文本框 281"/>
            <p:cNvSpPr txBox="1"/>
            <p:nvPr/>
          </p:nvSpPr>
          <p:spPr>
            <a:xfrm>
              <a:off x="472839" y="4706266"/>
              <a:ext cx="608125" cy="346161"/>
            </a:xfrm>
            <a:prstGeom prst="rect">
              <a:avLst/>
            </a:prstGeom>
            <a:noFill/>
          </p:spPr>
          <p:txBody>
            <a:bodyPr wrap="none" rtlCol="0">
              <a:spAutoFit/>
            </a:bodyPr>
            <a:lstStyle/>
            <a:p>
              <a:pPr>
                <a:buNone/>
              </a:pPr>
              <a:r>
                <a:rPr lang="en-US" altLang="zh-CN" sz="600" dirty="0" smtClean="0">
                  <a:solidFill>
                    <a:srgbClr val="0070C0"/>
                  </a:solidFill>
                  <a:latin typeface="+mn-ea"/>
                  <a:ea typeface="+mn-ea"/>
                </a:rPr>
                <a:t>Server n-1</a:t>
              </a:r>
              <a:endParaRPr lang="zh-CN" altLang="en-US" sz="600" b="0" dirty="0">
                <a:solidFill>
                  <a:srgbClr val="0070C0"/>
                </a:solidFill>
                <a:latin typeface="+mn-ea"/>
                <a:ea typeface="+mn-ea"/>
              </a:endParaRPr>
            </a:p>
          </p:txBody>
        </p:sp>
        <p:sp>
          <p:nvSpPr>
            <p:cNvPr id="283" name="文本框 282"/>
            <p:cNvSpPr txBox="1"/>
            <p:nvPr/>
          </p:nvSpPr>
          <p:spPr>
            <a:xfrm>
              <a:off x="563370" y="5336658"/>
              <a:ext cx="523279" cy="346161"/>
            </a:xfrm>
            <a:prstGeom prst="rect">
              <a:avLst/>
            </a:prstGeom>
            <a:noFill/>
          </p:spPr>
          <p:txBody>
            <a:bodyPr wrap="none" rtlCol="0">
              <a:spAutoFit/>
            </a:bodyPr>
            <a:lstStyle/>
            <a:p>
              <a:pPr>
                <a:buNone/>
              </a:pPr>
              <a:r>
                <a:rPr lang="en-US" altLang="zh-CN" sz="600" dirty="0" smtClean="0">
                  <a:solidFill>
                    <a:srgbClr val="0070C0"/>
                  </a:solidFill>
                  <a:latin typeface="+mn-ea"/>
                  <a:ea typeface="+mn-ea"/>
                </a:rPr>
                <a:t>Server n</a:t>
              </a:r>
              <a:endParaRPr lang="zh-CN" altLang="en-US" sz="600" b="0" dirty="0">
                <a:solidFill>
                  <a:srgbClr val="0070C0"/>
                </a:solidFill>
                <a:latin typeface="+mn-ea"/>
                <a:ea typeface="+mn-ea"/>
              </a:endParaRPr>
            </a:p>
          </p:txBody>
        </p:sp>
        <p:grpSp>
          <p:nvGrpSpPr>
            <p:cNvPr id="284" name="组合 315"/>
            <p:cNvGrpSpPr>
              <a:grpSpLocks noChangeAspect="1"/>
            </p:cNvGrpSpPr>
            <p:nvPr/>
          </p:nvGrpSpPr>
          <p:grpSpPr bwMode="auto">
            <a:xfrm rot="5400000">
              <a:off x="1941001" y="4549048"/>
              <a:ext cx="896796" cy="180581"/>
              <a:chOff x="2851150" y="1166813"/>
              <a:chExt cx="923925" cy="203200"/>
            </a:xfrm>
            <a:solidFill>
              <a:srgbClr val="0070C0"/>
            </a:solidFill>
          </p:grpSpPr>
          <p:sp>
            <p:nvSpPr>
              <p:cNvPr id="316" name="Freeform 240"/>
              <p:cNvSpPr>
                <a:spLocks/>
              </p:cNvSpPr>
              <p:nvPr/>
            </p:nvSpPr>
            <p:spPr bwMode="auto">
              <a:xfrm>
                <a:off x="2851150" y="1166813"/>
                <a:ext cx="923925" cy="188913"/>
              </a:xfrm>
              <a:custGeom>
                <a:avLst/>
                <a:gdLst>
                  <a:gd name="T0" fmla="*/ 2147483647 w 2201"/>
                  <a:gd name="T1" fmla="*/ 2147483647 h 447"/>
                  <a:gd name="T2" fmla="*/ 2147483647 w 2201"/>
                  <a:gd name="T3" fmla="*/ 2147483647 h 447"/>
                  <a:gd name="T4" fmla="*/ 2147483647 w 2201"/>
                  <a:gd name="T5" fmla="*/ 2147483647 h 447"/>
                  <a:gd name="T6" fmla="*/ 2147483647 w 2201"/>
                  <a:gd name="T7" fmla="*/ 2147483647 h 447"/>
                  <a:gd name="T8" fmla="*/ 2147483647 w 2201"/>
                  <a:gd name="T9" fmla="*/ 2147483647 h 447"/>
                  <a:gd name="T10" fmla="*/ 2147483647 w 2201"/>
                  <a:gd name="T11" fmla="*/ 2147483647 h 447"/>
                  <a:gd name="T12" fmla="*/ 2147483647 w 2201"/>
                  <a:gd name="T13" fmla="*/ 2147483647 h 447"/>
                  <a:gd name="T14" fmla="*/ 2147483647 w 2201"/>
                  <a:gd name="T15" fmla="*/ 2147483647 h 447"/>
                  <a:gd name="T16" fmla="*/ 2147483647 w 2201"/>
                  <a:gd name="T17" fmla="*/ 2147483647 h 447"/>
                  <a:gd name="T18" fmla="*/ 2147483647 w 2201"/>
                  <a:gd name="T19" fmla="*/ 2147483647 h 447"/>
                  <a:gd name="T20" fmla="*/ 2147483647 w 2201"/>
                  <a:gd name="T21" fmla="*/ 2147483647 h 447"/>
                  <a:gd name="T22" fmla="*/ 2147483647 w 2201"/>
                  <a:gd name="T23" fmla="*/ 2147483647 h 447"/>
                  <a:gd name="T24" fmla="*/ 2147483647 w 2201"/>
                  <a:gd name="T25" fmla="*/ 2147483647 h 447"/>
                  <a:gd name="T26" fmla="*/ 2147483647 w 2201"/>
                  <a:gd name="T27" fmla="*/ 2147483647 h 447"/>
                  <a:gd name="T28" fmla="*/ 2147483647 w 2201"/>
                  <a:gd name="T29" fmla="*/ 2147483647 h 447"/>
                  <a:gd name="T30" fmla="*/ 2147483647 w 2201"/>
                  <a:gd name="T31" fmla="*/ 2147483647 h 447"/>
                  <a:gd name="T32" fmla="*/ 2147483647 w 2201"/>
                  <a:gd name="T33" fmla="*/ 2147483647 h 447"/>
                  <a:gd name="T34" fmla="*/ 0 w 2201"/>
                  <a:gd name="T35" fmla="*/ 2147483647 h 447"/>
                  <a:gd name="T36" fmla="*/ 0 w 2201"/>
                  <a:gd name="T37" fmla="*/ 2147483647 h 447"/>
                  <a:gd name="T38" fmla="*/ 2147483647 w 2201"/>
                  <a:gd name="T39" fmla="*/ 0 h 447"/>
                  <a:gd name="T40" fmla="*/ 2147483647 w 2201"/>
                  <a:gd name="T41" fmla="*/ 0 h 447"/>
                  <a:gd name="T42" fmla="*/ 2147483647 w 2201"/>
                  <a:gd name="T43" fmla="*/ 2147483647 h 447"/>
                  <a:gd name="T44" fmla="*/ 2147483647 w 2201"/>
                  <a:gd name="T45" fmla="*/ 2147483647 h 447"/>
                  <a:gd name="T46" fmla="*/ 2147483647 w 2201"/>
                  <a:gd name="T47" fmla="*/ 2147483647 h 4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1"/>
                  <a:gd name="T73" fmla="*/ 0 h 447"/>
                  <a:gd name="T74" fmla="*/ 2201 w 2201"/>
                  <a:gd name="T75" fmla="*/ 447 h 4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1" h="447">
                    <a:moveTo>
                      <a:pt x="2074" y="447"/>
                    </a:moveTo>
                    <a:lnTo>
                      <a:pt x="2074" y="447"/>
                    </a:lnTo>
                    <a:lnTo>
                      <a:pt x="1917" y="447"/>
                    </a:lnTo>
                    <a:cubicBezTo>
                      <a:pt x="1899" y="447"/>
                      <a:pt x="1884" y="432"/>
                      <a:pt x="1884" y="413"/>
                    </a:cubicBezTo>
                    <a:cubicBezTo>
                      <a:pt x="1884" y="395"/>
                      <a:pt x="1899" y="380"/>
                      <a:pt x="1917" y="380"/>
                    </a:cubicBezTo>
                    <a:lnTo>
                      <a:pt x="2074" y="380"/>
                    </a:lnTo>
                    <a:cubicBezTo>
                      <a:pt x="2107" y="380"/>
                      <a:pt x="2134" y="353"/>
                      <a:pt x="2134" y="319"/>
                    </a:cubicBezTo>
                    <a:lnTo>
                      <a:pt x="2134" y="127"/>
                    </a:lnTo>
                    <a:cubicBezTo>
                      <a:pt x="2134" y="94"/>
                      <a:pt x="2107" y="67"/>
                      <a:pt x="2074" y="67"/>
                    </a:cubicBezTo>
                    <a:lnTo>
                      <a:pt x="127" y="67"/>
                    </a:lnTo>
                    <a:cubicBezTo>
                      <a:pt x="94" y="67"/>
                      <a:pt x="67" y="94"/>
                      <a:pt x="67" y="127"/>
                    </a:cubicBezTo>
                    <a:lnTo>
                      <a:pt x="67" y="319"/>
                    </a:lnTo>
                    <a:cubicBezTo>
                      <a:pt x="67" y="353"/>
                      <a:pt x="94" y="380"/>
                      <a:pt x="127" y="380"/>
                    </a:cubicBezTo>
                    <a:lnTo>
                      <a:pt x="1729" y="380"/>
                    </a:lnTo>
                    <a:cubicBezTo>
                      <a:pt x="1748" y="380"/>
                      <a:pt x="1763" y="395"/>
                      <a:pt x="1763" y="413"/>
                    </a:cubicBezTo>
                    <a:cubicBezTo>
                      <a:pt x="1763" y="432"/>
                      <a:pt x="1748" y="447"/>
                      <a:pt x="1729" y="447"/>
                    </a:cubicBezTo>
                    <a:lnTo>
                      <a:pt x="127" y="447"/>
                    </a:lnTo>
                    <a:cubicBezTo>
                      <a:pt x="57" y="447"/>
                      <a:pt x="0" y="390"/>
                      <a:pt x="0" y="319"/>
                    </a:cubicBezTo>
                    <a:lnTo>
                      <a:pt x="0" y="127"/>
                    </a:lnTo>
                    <a:cubicBezTo>
                      <a:pt x="0" y="57"/>
                      <a:pt x="57" y="0"/>
                      <a:pt x="127" y="0"/>
                    </a:cubicBezTo>
                    <a:lnTo>
                      <a:pt x="2074" y="0"/>
                    </a:lnTo>
                    <a:cubicBezTo>
                      <a:pt x="2144" y="0"/>
                      <a:pt x="2201" y="57"/>
                      <a:pt x="2201" y="127"/>
                    </a:cubicBezTo>
                    <a:lnTo>
                      <a:pt x="2201" y="319"/>
                    </a:lnTo>
                    <a:cubicBezTo>
                      <a:pt x="2201" y="390"/>
                      <a:pt x="2144" y="447"/>
                      <a:pt x="2074" y="447"/>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17" name="Freeform 241"/>
              <p:cNvSpPr>
                <a:spLocks/>
              </p:cNvSpPr>
              <p:nvPr/>
            </p:nvSpPr>
            <p:spPr bwMode="auto">
              <a:xfrm>
                <a:off x="29400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6" y="0"/>
                    </a:lnTo>
                    <a:lnTo>
                      <a:pt x="36"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18" name="Freeform 242"/>
              <p:cNvSpPr>
                <a:spLocks/>
              </p:cNvSpPr>
              <p:nvPr/>
            </p:nvSpPr>
            <p:spPr bwMode="auto">
              <a:xfrm>
                <a:off x="3041650" y="1230313"/>
                <a:ext cx="68263"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19" name="Freeform 243"/>
              <p:cNvSpPr>
                <a:spLocks/>
              </p:cNvSpPr>
              <p:nvPr/>
            </p:nvSpPr>
            <p:spPr bwMode="auto">
              <a:xfrm>
                <a:off x="3143250" y="1230313"/>
                <a:ext cx="68263" cy="50800"/>
              </a:xfrm>
              <a:custGeom>
                <a:avLst/>
                <a:gdLst>
                  <a:gd name="T0" fmla="*/ 0 w 160"/>
                  <a:gd name="T1" fmla="*/ 2147483647 h 123"/>
                  <a:gd name="T2" fmla="*/ 0 w 160"/>
                  <a:gd name="T3" fmla="*/ 2147483647 h 123"/>
                  <a:gd name="T4" fmla="*/ 2147483647 w 160"/>
                  <a:gd name="T5" fmla="*/ 2147483647 h 123"/>
                  <a:gd name="T6" fmla="*/ 2147483647 w 160"/>
                  <a:gd name="T7" fmla="*/ 2147483647 h 123"/>
                  <a:gd name="T8" fmla="*/ 2147483647 w 160"/>
                  <a:gd name="T9" fmla="*/ 2147483647 h 123"/>
                  <a:gd name="T10" fmla="*/ 2147483647 w 160"/>
                  <a:gd name="T11" fmla="*/ 0 h 123"/>
                  <a:gd name="T12" fmla="*/ 2147483647 w 160"/>
                  <a:gd name="T13" fmla="*/ 0 h 123"/>
                  <a:gd name="T14" fmla="*/ 2147483647 w 160"/>
                  <a:gd name="T15" fmla="*/ 2147483647 h 123"/>
                  <a:gd name="T16" fmla="*/ 0 w 160"/>
                  <a:gd name="T17" fmla="*/ 2147483647 h 123"/>
                  <a:gd name="T18" fmla="*/ 0 w 160"/>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23"/>
                  <a:gd name="T32" fmla="*/ 160 w 160"/>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23">
                    <a:moveTo>
                      <a:pt x="0" y="123"/>
                    </a:moveTo>
                    <a:lnTo>
                      <a:pt x="0" y="123"/>
                    </a:lnTo>
                    <a:lnTo>
                      <a:pt x="160" y="123"/>
                    </a:lnTo>
                    <a:lnTo>
                      <a:pt x="160" y="38"/>
                    </a:lnTo>
                    <a:lnTo>
                      <a:pt x="125" y="38"/>
                    </a:lnTo>
                    <a:lnTo>
                      <a:pt x="125"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20" name="Freeform 244"/>
              <p:cNvSpPr>
                <a:spLocks/>
              </p:cNvSpPr>
              <p:nvPr/>
            </p:nvSpPr>
            <p:spPr bwMode="auto">
              <a:xfrm>
                <a:off x="32448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6" y="38"/>
                    </a:lnTo>
                    <a:lnTo>
                      <a:pt x="126"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21" name="Freeform 245"/>
              <p:cNvSpPr>
                <a:spLocks/>
              </p:cNvSpPr>
              <p:nvPr/>
            </p:nvSpPr>
            <p:spPr bwMode="auto">
              <a:xfrm>
                <a:off x="3346450" y="1230313"/>
                <a:ext cx="66675" cy="50800"/>
              </a:xfrm>
              <a:custGeom>
                <a:avLst/>
                <a:gdLst>
                  <a:gd name="T0" fmla="*/ 0 w 161"/>
                  <a:gd name="T1" fmla="*/ 2147483647 h 123"/>
                  <a:gd name="T2" fmla="*/ 0 w 161"/>
                  <a:gd name="T3" fmla="*/ 2147483647 h 123"/>
                  <a:gd name="T4" fmla="*/ 2147483647 w 161"/>
                  <a:gd name="T5" fmla="*/ 2147483647 h 123"/>
                  <a:gd name="T6" fmla="*/ 2147483647 w 161"/>
                  <a:gd name="T7" fmla="*/ 2147483647 h 123"/>
                  <a:gd name="T8" fmla="*/ 2147483647 w 161"/>
                  <a:gd name="T9" fmla="*/ 2147483647 h 123"/>
                  <a:gd name="T10" fmla="*/ 2147483647 w 161"/>
                  <a:gd name="T11" fmla="*/ 0 h 123"/>
                  <a:gd name="T12" fmla="*/ 2147483647 w 161"/>
                  <a:gd name="T13" fmla="*/ 0 h 123"/>
                  <a:gd name="T14" fmla="*/ 2147483647 w 161"/>
                  <a:gd name="T15" fmla="*/ 2147483647 h 123"/>
                  <a:gd name="T16" fmla="*/ 0 w 161"/>
                  <a:gd name="T17" fmla="*/ 2147483647 h 123"/>
                  <a:gd name="T18" fmla="*/ 0 w 16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23"/>
                  <a:gd name="T32" fmla="*/ 161 w 16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23">
                    <a:moveTo>
                      <a:pt x="0" y="123"/>
                    </a:moveTo>
                    <a:lnTo>
                      <a:pt x="0" y="123"/>
                    </a:lnTo>
                    <a:lnTo>
                      <a:pt x="161" y="123"/>
                    </a:lnTo>
                    <a:lnTo>
                      <a:pt x="161" y="38"/>
                    </a:lnTo>
                    <a:lnTo>
                      <a:pt x="125" y="38"/>
                    </a:lnTo>
                    <a:lnTo>
                      <a:pt x="125" y="0"/>
                    </a:lnTo>
                    <a:lnTo>
                      <a:pt x="35" y="0"/>
                    </a:lnTo>
                    <a:lnTo>
                      <a:pt x="35" y="38"/>
                    </a:lnTo>
                    <a:lnTo>
                      <a:pt x="0" y="38"/>
                    </a:lnTo>
                    <a:lnTo>
                      <a:pt x="0" y="12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22" name="Freeform 246"/>
              <p:cNvSpPr>
                <a:spLocks/>
              </p:cNvSpPr>
              <p:nvPr/>
            </p:nvSpPr>
            <p:spPr bwMode="auto">
              <a:xfrm>
                <a:off x="3522663" y="1219200"/>
                <a:ext cx="127000" cy="30163"/>
              </a:xfrm>
              <a:custGeom>
                <a:avLst/>
                <a:gdLst>
                  <a:gd name="T0" fmla="*/ 2147483647 w 303"/>
                  <a:gd name="T1" fmla="*/ 2147483647 h 72"/>
                  <a:gd name="T2" fmla="*/ 2147483647 w 303"/>
                  <a:gd name="T3" fmla="*/ 2147483647 h 72"/>
                  <a:gd name="T4" fmla="*/ 0 w 303"/>
                  <a:gd name="T5" fmla="*/ 2147483647 h 72"/>
                  <a:gd name="T6" fmla="*/ 0 w 303"/>
                  <a:gd name="T7" fmla="*/ 0 h 72"/>
                  <a:gd name="T8" fmla="*/ 2147483647 w 303"/>
                  <a:gd name="T9" fmla="*/ 0 h 72"/>
                  <a:gd name="T10" fmla="*/ 2147483647 w 303"/>
                  <a:gd name="T11" fmla="*/ 2147483647 h 72"/>
                  <a:gd name="T12" fmla="*/ 0 60000 65536"/>
                  <a:gd name="T13" fmla="*/ 0 60000 65536"/>
                  <a:gd name="T14" fmla="*/ 0 60000 65536"/>
                  <a:gd name="T15" fmla="*/ 0 60000 65536"/>
                  <a:gd name="T16" fmla="*/ 0 60000 65536"/>
                  <a:gd name="T17" fmla="*/ 0 60000 65536"/>
                  <a:gd name="T18" fmla="*/ 0 w 303"/>
                  <a:gd name="T19" fmla="*/ 0 h 72"/>
                  <a:gd name="T20" fmla="*/ 303 w 30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03" h="72">
                    <a:moveTo>
                      <a:pt x="303" y="72"/>
                    </a:moveTo>
                    <a:lnTo>
                      <a:pt x="303" y="72"/>
                    </a:lnTo>
                    <a:lnTo>
                      <a:pt x="0" y="72"/>
                    </a:lnTo>
                    <a:lnTo>
                      <a:pt x="0" y="0"/>
                    </a:lnTo>
                    <a:lnTo>
                      <a:pt x="303" y="0"/>
                    </a:lnTo>
                    <a:lnTo>
                      <a:pt x="303" y="72"/>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23" name="Freeform 247"/>
              <p:cNvSpPr>
                <a:spLocks/>
              </p:cNvSpPr>
              <p:nvPr/>
            </p:nvSpPr>
            <p:spPr bwMode="auto">
              <a:xfrm>
                <a:off x="3544888" y="1311275"/>
                <a:ext cx="58738" cy="58738"/>
              </a:xfrm>
              <a:custGeom>
                <a:avLst/>
                <a:gdLst>
                  <a:gd name="T0" fmla="*/ 2147483647 w 139"/>
                  <a:gd name="T1" fmla="*/ 2147483647 h 139"/>
                  <a:gd name="T2" fmla="*/ 2147483647 w 139"/>
                  <a:gd name="T3" fmla="*/ 2147483647 h 139"/>
                  <a:gd name="T4" fmla="*/ 0 w 139"/>
                  <a:gd name="T5" fmla="*/ 2147483647 h 139"/>
                  <a:gd name="T6" fmla="*/ 2147483647 w 139"/>
                  <a:gd name="T7" fmla="*/ 0 h 139"/>
                  <a:gd name="T8" fmla="*/ 2147483647 w 139"/>
                  <a:gd name="T9" fmla="*/ 2147483647 h 139"/>
                  <a:gd name="T10" fmla="*/ 2147483647 w 139"/>
                  <a:gd name="T11" fmla="*/ 2147483647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69" y="139"/>
                    </a:moveTo>
                    <a:lnTo>
                      <a:pt x="69" y="139"/>
                    </a:lnTo>
                    <a:cubicBezTo>
                      <a:pt x="30" y="139"/>
                      <a:pt x="0" y="107"/>
                      <a:pt x="0" y="69"/>
                    </a:cubicBezTo>
                    <a:cubicBezTo>
                      <a:pt x="0" y="31"/>
                      <a:pt x="30" y="0"/>
                      <a:pt x="69" y="0"/>
                    </a:cubicBezTo>
                    <a:cubicBezTo>
                      <a:pt x="107" y="0"/>
                      <a:pt x="139" y="31"/>
                      <a:pt x="139" y="69"/>
                    </a:cubicBezTo>
                    <a:cubicBezTo>
                      <a:pt x="139" y="107"/>
                      <a:pt x="107" y="139"/>
                      <a:pt x="69" y="139"/>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24" name="Freeform 248"/>
              <p:cNvSpPr>
                <a:spLocks/>
              </p:cNvSpPr>
              <p:nvPr/>
            </p:nvSpPr>
            <p:spPr bwMode="auto">
              <a:xfrm>
                <a:off x="3633788" y="1311275"/>
                <a:ext cx="58738" cy="58738"/>
              </a:xfrm>
              <a:custGeom>
                <a:avLst/>
                <a:gdLst>
                  <a:gd name="T0" fmla="*/ 2147483647 w 138"/>
                  <a:gd name="T1" fmla="*/ 2147483647 h 139"/>
                  <a:gd name="T2" fmla="*/ 2147483647 w 138"/>
                  <a:gd name="T3" fmla="*/ 2147483647 h 139"/>
                  <a:gd name="T4" fmla="*/ 0 w 138"/>
                  <a:gd name="T5" fmla="*/ 2147483647 h 139"/>
                  <a:gd name="T6" fmla="*/ 2147483647 w 138"/>
                  <a:gd name="T7" fmla="*/ 0 h 139"/>
                  <a:gd name="T8" fmla="*/ 2147483647 w 138"/>
                  <a:gd name="T9" fmla="*/ 2147483647 h 139"/>
                  <a:gd name="T10" fmla="*/ 2147483647 w 138"/>
                  <a:gd name="T11" fmla="*/ 2147483647 h 139"/>
                  <a:gd name="T12" fmla="*/ 0 60000 65536"/>
                  <a:gd name="T13" fmla="*/ 0 60000 65536"/>
                  <a:gd name="T14" fmla="*/ 0 60000 65536"/>
                  <a:gd name="T15" fmla="*/ 0 60000 65536"/>
                  <a:gd name="T16" fmla="*/ 0 60000 65536"/>
                  <a:gd name="T17" fmla="*/ 0 60000 65536"/>
                  <a:gd name="T18" fmla="*/ 0 w 138"/>
                  <a:gd name="T19" fmla="*/ 0 h 139"/>
                  <a:gd name="T20" fmla="*/ 138 w 138"/>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8" h="139">
                    <a:moveTo>
                      <a:pt x="69" y="139"/>
                    </a:moveTo>
                    <a:lnTo>
                      <a:pt x="69" y="139"/>
                    </a:lnTo>
                    <a:cubicBezTo>
                      <a:pt x="30" y="139"/>
                      <a:pt x="0" y="107"/>
                      <a:pt x="0" y="69"/>
                    </a:cubicBezTo>
                    <a:cubicBezTo>
                      <a:pt x="0" y="31"/>
                      <a:pt x="30" y="0"/>
                      <a:pt x="69" y="0"/>
                    </a:cubicBezTo>
                    <a:cubicBezTo>
                      <a:pt x="107" y="0"/>
                      <a:pt x="138" y="31"/>
                      <a:pt x="138" y="69"/>
                    </a:cubicBezTo>
                    <a:cubicBezTo>
                      <a:pt x="138" y="107"/>
                      <a:pt x="107" y="139"/>
                      <a:pt x="69" y="139"/>
                    </a:cubicBez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25" name="Freeform 249"/>
              <p:cNvSpPr>
                <a:spLocks/>
              </p:cNvSpPr>
              <p:nvPr/>
            </p:nvSpPr>
            <p:spPr bwMode="auto">
              <a:xfrm>
                <a:off x="3522663" y="1260475"/>
                <a:ext cx="31750"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26" name="Freeform 250"/>
              <p:cNvSpPr>
                <a:spLocks/>
              </p:cNvSpPr>
              <p:nvPr/>
            </p:nvSpPr>
            <p:spPr bwMode="auto">
              <a:xfrm>
                <a:off x="3571875"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27" name="Freeform 251"/>
              <p:cNvSpPr>
                <a:spLocks/>
              </p:cNvSpPr>
              <p:nvPr/>
            </p:nvSpPr>
            <p:spPr bwMode="auto">
              <a:xfrm>
                <a:off x="3619500" y="1260475"/>
                <a:ext cx="30163" cy="31750"/>
              </a:xfrm>
              <a:custGeom>
                <a:avLst/>
                <a:gdLst>
                  <a:gd name="T0" fmla="*/ 2147483647 w 73"/>
                  <a:gd name="T1" fmla="*/ 2147483647 h 73"/>
                  <a:gd name="T2" fmla="*/ 2147483647 w 73"/>
                  <a:gd name="T3" fmla="*/ 2147483647 h 73"/>
                  <a:gd name="T4" fmla="*/ 0 w 73"/>
                  <a:gd name="T5" fmla="*/ 2147483647 h 73"/>
                  <a:gd name="T6" fmla="*/ 0 w 73"/>
                  <a:gd name="T7" fmla="*/ 0 h 73"/>
                  <a:gd name="T8" fmla="*/ 2147483647 w 73"/>
                  <a:gd name="T9" fmla="*/ 0 h 73"/>
                  <a:gd name="T10" fmla="*/ 2147483647 w 73"/>
                  <a:gd name="T11" fmla="*/ 2147483647 h 73"/>
                  <a:gd name="T12" fmla="*/ 0 60000 65536"/>
                  <a:gd name="T13" fmla="*/ 0 60000 65536"/>
                  <a:gd name="T14" fmla="*/ 0 60000 65536"/>
                  <a:gd name="T15" fmla="*/ 0 60000 65536"/>
                  <a:gd name="T16" fmla="*/ 0 60000 65536"/>
                  <a:gd name="T17" fmla="*/ 0 60000 65536"/>
                  <a:gd name="T18" fmla="*/ 0 w 73"/>
                  <a:gd name="T19" fmla="*/ 0 h 73"/>
                  <a:gd name="T20" fmla="*/ 73 w 73"/>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3" h="73">
                    <a:moveTo>
                      <a:pt x="73" y="73"/>
                    </a:moveTo>
                    <a:lnTo>
                      <a:pt x="73" y="73"/>
                    </a:lnTo>
                    <a:lnTo>
                      <a:pt x="0" y="73"/>
                    </a:lnTo>
                    <a:lnTo>
                      <a:pt x="0" y="0"/>
                    </a:lnTo>
                    <a:lnTo>
                      <a:pt x="73" y="0"/>
                    </a:lnTo>
                    <a:lnTo>
                      <a:pt x="73" y="73"/>
                    </a:lnTo>
                    <a:close/>
                  </a:path>
                </a:pathLst>
              </a:custGeom>
              <a:grpFill/>
              <a:ln w="15875">
                <a:noFill/>
                <a:round/>
                <a:headEnd/>
                <a:tailEnd/>
              </a:ln>
            </p:spPr>
            <p:txBody>
              <a:bodyPr/>
              <a:lstStyle/>
              <a:p>
                <a:pPr marL="0" marR="0" lvl="0" indent="0" defTabSz="1219272"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285" name="组合 521"/>
            <p:cNvGrpSpPr/>
            <p:nvPr/>
          </p:nvGrpSpPr>
          <p:grpSpPr>
            <a:xfrm>
              <a:off x="1090752" y="3965661"/>
              <a:ext cx="139670" cy="423794"/>
              <a:chOff x="-601854" y="971550"/>
              <a:chExt cx="909638" cy="2039938"/>
            </a:xfrm>
            <a:solidFill>
              <a:srgbClr val="0070C0"/>
            </a:solidFill>
          </p:grpSpPr>
          <p:sp>
            <p:nvSpPr>
              <p:cNvPr id="311"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12"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13"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14"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15" name="Freeform 151"/>
              <p:cNvSpPr>
                <a:spLocks noEditPoints="1"/>
              </p:cNvSpPr>
              <p:nvPr/>
            </p:nvSpPr>
            <p:spPr bwMode="auto">
              <a:xfrm>
                <a:off x="-601854"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86" name="组合 521"/>
            <p:cNvGrpSpPr/>
            <p:nvPr/>
          </p:nvGrpSpPr>
          <p:grpSpPr>
            <a:xfrm>
              <a:off x="1095720" y="4715548"/>
              <a:ext cx="139670" cy="423794"/>
              <a:chOff x="-601854" y="971550"/>
              <a:chExt cx="909638" cy="2039938"/>
            </a:xfrm>
            <a:solidFill>
              <a:srgbClr val="0070C0"/>
            </a:solidFill>
          </p:grpSpPr>
          <p:sp>
            <p:nvSpPr>
              <p:cNvPr id="306"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07"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08"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09"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10" name="Freeform 151"/>
              <p:cNvSpPr>
                <a:spLocks noEditPoints="1"/>
              </p:cNvSpPr>
              <p:nvPr/>
            </p:nvSpPr>
            <p:spPr bwMode="auto">
              <a:xfrm>
                <a:off x="-601854"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87" name="组合 521"/>
            <p:cNvGrpSpPr/>
            <p:nvPr/>
          </p:nvGrpSpPr>
          <p:grpSpPr>
            <a:xfrm>
              <a:off x="1095720" y="5322431"/>
              <a:ext cx="139670" cy="423794"/>
              <a:chOff x="-601854" y="971550"/>
              <a:chExt cx="909638" cy="2039938"/>
            </a:xfrm>
            <a:solidFill>
              <a:srgbClr val="0070C0"/>
            </a:solidFill>
          </p:grpSpPr>
          <p:sp>
            <p:nvSpPr>
              <p:cNvPr id="301"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02"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03"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04"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05" name="Freeform 151"/>
              <p:cNvSpPr>
                <a:spLocks noEditPoints="1"/>
              </p:cNvSpPr>
              <p:nvPr/>
            </p:nvSpPr>
            <p:spPr bwMode="auto">
              <a:xfrm>
                <a:off x="-601854"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88" name="任意多边形 287"/>
            <p:cNvSpPr/>
            <p:nvPr/>
          </p:nvSpPr>
          <p:spPr>
            <a:xfrm>
              <a:off x="1248910" y="3579662"/>
              <a:ext cx="1060475" cy="800130"/>
            </a:xfrm>
            <a:custGeom>
              <a:avLst/>
              <a:gdLst>
                <a:gd name="connsiteX0" fmla="*/ 0 w 1259840"/>
                <a:gd name="connsiteY0" fmla="*/ 0 h 863600"/>
                <a:gd name="connsiteX1" fmla="*/ 538480 w 1259840"/>
                <a:gd name="connsiteY1" fmla="*/ 670560 h 863600"/>
                <a:gd name="connsiteX2" fmla="*/ 1259840 w 1259840"/>
                <a:gd name="connsiteY2" fmla="*/ 863600 h 863600"/>
              </a:gdLst>
              <a:ahLst/>
              <a:cxnLst>
                <a:cxn ang="0">
                  <a:pos x="connsiteX0" y="connsiteY0"/>
                </a:cxn>
                <a:cxn ang="0">
                  <a:pos x="connsiteX1" y="connsiteY1"/>
                </a:cxn>
                <a:cxn ang="0">
                  <a:pos x="connsiteX2" y="connsiteY2"/>
                </a:cxn>
              </a:cxnLst>
              <a:rect l="l" t="t" r="r" b="b"/>
              <a:pathLst>
                <a:path w="1259840" h="863600">
                  <a:moveTo>
                    <a:pt x="0" y="0"/>
                  </a:moveTo>
                  <a:cubicBezTo>
                    <a:pt x="164253" y="263313"/>
                    <a:pt x="328507" y="526627"/>
                    <a:pt x="538480" y="670560"/>
                  </a:cubicBezTo>
                  <a:cubicBezTo>
                    <a:pt x="748453" y="814493"/>
                    <a:pt x="1004146" y="839046"/>
                    <a:pt x="1259840" y="863600"/>
                  </a:cubicBezTo>
                </a:path>
              </a:pathLst>
            </a:custGeom>
            <a:noFill/>
            <a:ln w="9525" cap="flat" cmpd="sng" algn="ctr">
              <a:solidFill>
                <a:srgbClr val="0070C0"/>
              </a:solidFill>
              <a:prstDash val="dash"/>
              <a:headEnd type="none" w="med" len="med"/>
              <a:tailEnd type="triangle" w="med" len="med"/>
            </a:ln>
            <a:effectLst/>
          </p:spPr>
          <p:txBody>
            <a:bodyPr rtlCol="0" anchor="ctr"/>
            <a:lstStyle/>
            <a:p>
              <a:pPr algn="ctr"/>
              <a:endParaRPr lang="zh-CN" altLang="en-US" sz="600" dirty="0"/>
            </a:p>
          </p:txBody>
        </p:sp>
        <p:sp>
          <p:nvSpPr>
            <p:cNvPr id="289" name="任意多边形 288"/>
            <p:cNvSpPr/>
            <p:nvPr/>
          </p:nvSpPr>
          <p:spPr>
            <a:xfrm>
              <a:off x="1231806" y="4078566"/>
              <a:ext cx="1077580" cy="517731"/>
            </a:xfrm>
            <a:custGeom>
              <a:avLst/>
              <a:gdLst>
                <a:gd name="connsiteX0" fmla="*/ 0 w 1280160"/>
                <a:gd name="connsiteY0" fmla="*/ 0 h 558800"/>
                <a:gd name="connsiteX1" fmla="*/ 264160 w 1280160"/>
                <a:gd name="connsiteY1" fmla="*/ 304800 h 558800"/>
                <a:gd name="connsiteX2" fmla="*/ 1280160 w 1280160"/>
                <a:gd name="connsiteY2" fmla="*/ 558800 h 558800"/>
              </a:gdLst>
              <a:ahLst/>
              <a:cxnLst>
                <a:cxn ang="0">
                  <a:pos x="connsiteX0" y="connsiteY0"/>
                </a:cxn>
                <a:cxn ang="0">
                  <a:pos x="connsiteX1" y="connsiteY1"/>
                </a:cxn>
                <a:cxn ang="0">
                  <a:pos x="connsiteX2" y="connsiteY2"/>
                </a:cxn>
              </a:cxnLst>
              <a:rect l="l" t="t" r="r" b="b"/>
              <a:pathLst>
                <a:path w="1280160" h="558800">
                  <a:moveTo>
                    <a:pt x="0" y="0"/>
                  </a:moveTo>
                  <a:cubicBezTo>
                    <a:pt x="25400" y="105833"/>
                    <a:pt x="50800" y="211667"/>
                    <a:pt x="264160" y="304800"/>
                  </a:cubicBezTo>
                  <a:cubicBezTo>
                    <a:pt x="477520" y="397933"/>
                    <a:pt x="1153160" y="467360"/>
                    <a:pt x="1280160" y="558800"/>
                  </a:cubicBezTo>
                </a:path>
              </a:pathLst>
            </a:custGeom>
            <a:noFill/>
            <a:ln w="9525" cap="flat" cmpd="sng" algn="ctr">
              <a:solidFill>
                <a:srgbClr val="0070C0"/>
              </a:solidFill>
              <a:prstDash val="dash"/>
              <a:headEnd type="none" w="med" len="med"/>
              <a:tailEnd type="triangle" w="med" len="med"/>
            </a:ln>
            <a:effectLst/>
          </p:spPr>
          <p:txBody>
            <a:bodyPr rtlCol="0" anchor="ctr"/>
            <a:lstStyle/>
            <a:p>
              <a:pPr algn="ctr"/>
              <a:endParaRPr lang="zh-CN" altLang="en-US" sz="600"/>
            </a:p>
          </p:txBody>
        </p:sp>
        <p:sp>
          <p:nvSpPr>
            <p:cNvPr id="290" name="任意多边形 289"/>
            <p:cNvSpPr/>
            <p:nvPr/>
          </p:nvSpPr>
          <p:spPr>
            <a:xfrm>
              <a:off x="1231806" y="4756323"/>
              <a:ext cx="1086132" cy="272985"/>
            </a:xfrm>
            <a:custGeom>
              <a:avLst/>
              <a:gdLst>
                <a:gd name="connsiteX0" fmla="*/ 0 w 1290320"/>
                <a:gd name="connsiteY0" fmla="*/ 294640 h 294640"/>
                <a:gd name="connsiteX1" fmla="*/ 294640 w 1290320"/>
                <a:gd name="connsiteY1" fmla="*/ 81280 h 294640"/>
                <a:gd name="connsiteX2" fmla="*/ 1290320 w 1290320"/>
                <a:gd name="connsiteY2" fmla="*/ 0 h 294640"/>
              </a:gdLst>
              <a:ahLst/>
              <a:cxnLst>
                <a:cxn ang="0">
                  <a:pos x="connsiteX0" y="connsiteY0"/>
                </a:cxn>
                <a:cxn ang="0">
                  <a:pos x="connsiteX1" y="connsiteY1"/>
                </a:cxn>
                <a:cxn ang="0">
                  <a:pos x="connsiteX2" y="connsiteY2"/>
                </a:cxn>
              </a:cxnLst>
              <a:rect l="l" t="t" r="r" b="b"/>
              <a:pathLst>
                <a:path w="1290320" h="294640">
                  <a:moveTo>
                    <a:pt x="0" y="294640"/>
                  </a:moveTo>
                  <a:cubicBezTo>
                    <a:pt x="39793" y="212513"/>
                    <a:pt x="79587" y="130387"/>
                    <a:pt x="294640" y="81280"/>
                  </a:cubicBezTo>
                  <a:cubicBezTo>
                    <a:pt x="509693" y="32173"/>
                    <a:pt x="900006" y="16086"/>
                    <a:pt x="1290320" y="0"/>
                  </a:cubicBezTo>
                </a:path>
              </a:pathLst>
            </a:custGeom>
            <a:noFill/>
            <a:ln w="9525" cap="flat" cmpd="sng" algn="ctr">
              <a:solidFill>
                <a:srgbClr val="0070C0"/>
              </a:solidFill>
              <a:prstDash val="dash"/>
              <a:headEnd type="none" w="med" len="med"/>
              <a:tailEnd type="triangle" w="med" len="med"/>
            </a:ln>
            <a:effectLst/>
          </p:spPr>
          <p:txBody>
            <a:bodyPr rtlCol="0" anchor="ctr"/>
            <a:lstStyle/>
            <a:p>
              <a:pPr algn="ctr"/>
              <a:endParaRPr lang="zh-CN" altLang="en-US" sz="600"/>
            </a:p>
          </p:txBody>
        </p:sp>
        <p:sp>
          <p:nvSpPr>
            <p:cNvPr id="291" name="任意多边形 290"/>
            <p:cNvSpPr/>
            <p:nvPr/>
          </p:nvSpPr>
          <p:spPr>
            <a:xfrm>
              <a:off x="1231806" y="4935175"/>
              <a:ext cx="1103236" cy="696584"/>
            </a:xfrm>
            <a:custGeom>
              <a:avLst/>
              <a:gdLst>
                <a:gd name="connsiteX0" fmla="*/ 0 w 1310640"/>
                <a:gd name="connsiteY0" fmla="*/ 751840 h 751840"/>
                <a:gd name="connsiteX1" fmla="*/ 325120 w 1310640"/>
                <a:gd name="connsiteY1" fmla="*/ 345440 h 751840"/>
                <a:gd name="connsiteX2" fmla="*/ 1310640 w 1310640"/>
                <a:gd name="connsiteY2" fmla="*/ 0 h 751840"/>
              </a:gdLst>
              <a:ahLst/>
              <a:cxnLst>
                <a:cxn ang="0">
                  <a:pos x="connsiteX0" y="connsiteY0"/>
                </a:cxn>
                <a:cxn ang="0">
                  <a:pos x="connsiteX1" y="connsiteY1"/>
                </a:cxn>
                <a:cxn ang="0">
                  <a:pos x="connsiteX2" y="connsiteY2"/>
                </a:cxn>
              </a:cxnLst>
              <a:rect l="l" t="t" r="r" b="b"/>
              <a:pathLst>
                <a:path w="1310640" h="751840">
                  <a:moveTo>
                    <a:pt x="0" y="751840"/>
                  </a:moveTo>
                  <a:cubicBezTo>
                    <a:pt x="53340" y="611293"/>
                    <a:pt x="106680" y="470747"/>
                    <a:pt x="325120" y="345440"/>
                  </a:cubicBezTo>
                  <a:cubicBezTo>
                    <a:pt x="543560" y="220133"/>
                    <a:pt x="927100" y="110066"/>
                    <a:pt x="1310640" y="0"/>
                  </a:cubicBezTo>
                </a:path>
              </a:pathLst>
            </a:custGeom>
            <a:noFill/>
            <a:ln w="9525" cap="flat" cmpd="sng" algn="ctr">
              <a:solidFill>
                <a:srgbClr val="0070C0"/>
              </a:solidFill>
              <a:prstDash val="dash"/>
              <a:headEnd type="none" w="med" len="med"/>
              <a:tailEnd type="triangle" w="med" len="med"/>
            </a:ln>
            <a:effectLst/>
          </p:spPr>
          <p:txBody>
            <a:bodyPr rtlCol="0" anchor="ctr"/>
            <a:lstStyle/>
            <a:p>
              <a:pPr algn="ctr"/>
              <a:endParaRPr lang="zh-CN" altLang="en-US" sz="600"/>
            </a:p>
          </p:txBody>
        </p:sp>
        <p:sp>
          <p:nvSpPr>
            <p:cNvPr id="292" name="文本框 291"/>
            <p:cNvSpPr txBox="1"/>
            <p:nvPr/>
          </p:nvSpPr>
          <p:spPr>
            <a:xfrm>
              <a:off x="1251340" y="4361122"/>
              <a:ext cx="299214" cy="449528"/>
            </a:xfrm>
            <a:prstGeom prst="rect">
              <a:avLst/>
            </a:prstGeom>
            <a:noFill/>
          </p:spPr>
          <p:txBody>
            <a:bodyPr vert="eaVert" wrap="none" rtlCol="0">
              <a:spAutoFit/>
            </a:bodyPr>
            <a:lstStyle/>
            <a:p>
              <a:pPr>
                <a:buNone/>
              </a:pPr>
              <a:r>
                <a:rPr lang="en-US" altLang="zh-CN" sz="600" b="0" dirty="0" smtClean="0">
                  <a:solidFill>
                    <a:srgbClr val="0070C0"/>
                  </a:solidFill>
                  <a:latin typeface="+mn-ea"/>
                  <a:ea typeface="+mn-ea"/>
                </a:rPr>
                <a:t>… …</a:t>
              </a:r>
              <a:endParaRPr lang="zh-CN" altLang="en-US" sz="600" b="0" dirty="0">
                <a:solidFill>
                  <a:srgbClr val="0070C0"/>
                </a:solidFill>
                <a:latin typeface="+mn-ea"/>
                <a:ea typeface="+mn-ea"/>
              </a:endParaRPr>
            </a:p>
          </p:txBody>
        </p:sp>
        <p:grpSp>
          <p:nvGrpSpPr>
            <p:cNvPr id="293" name="组合 521"/>
            <p:cNvGrpSpPr/>
            <p:nvPr/>
          </p:nvGrpSpPr>
          <p:grpSpPr>
            <a:xfrm>
              <a:off x="3435650" y="3967713"/>
              <a:ext cx="139670" cy="423795"/>
              <a:chOff x="-601854" y="971552"/>
              <a:chExt cx="909638" cy="2039940"/>
            </a:xfrm>
            <a:solidFill>
              <a:srgbClr val="0070C0"/>
            </a:solidFill>
          </p:grpSpPr>
          <p:sp>
            <p:nvSpPr>
              <p:cNvPr id="296"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97"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98"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99"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00" name="Freeform 151"/>
              <p:cNvSpPr>
                <a:spLocks noEditPoints="1"/>
              </p:cNvSpPr>
              <p:nvPr/>
            </p:nvSpPr>
            <p:spPr bwMode="auto">
              <a:xfrm>
                <a:off x="-601854" y="971552"/>
                <a:ext cx="909638" cy="2039940"/>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60955" tIns="30478" rIns="60955" bIns="30478" numCol="1" anchor="t" anchorCtr="0" compatLnSpc="1">
                <a:prstTxWarp prst="textNoShape">
                  <a:avLst/>
                </a:prstTxWarp>
              </a:bodyPr>
              <a:lstStyle/>
              <a:p>
                <a:pPr marL="0" marR="0" lvl="0" indent="0" defTabSz="1219149" eaLnBrk="1" fontAlgn="auto" latinLnBrk="0" hangingPunct="1">
                  <a:lnSpc>
                    <a:spcPct val="100000"/>
                  </a:lnSpc>
                  <a:spcBef>
                    <a:spcPts val="0"/>
                  </a:spcBef>
                  <a:spcAft>
                    <a:spcPts val="0"/>
                  </a:spcAft>
                  <a:buClrTx/>
                  <a:buSzTx/>
                  <a:buFontTx/>
                  <a:buNone/>
                  <a:tabLst/>
                  <a:defRPr/>
                </a:pPr>
                <a:endParaRPr kumimoji="0" lang="zh-CN" altLang="en-US" sz="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cxnSp>
          <p:nvCxnSpPr>
            <p:cNvPr id="294" name="直接箭头连接符 293"/>
            <p:cNvCxnSpPr/>
            <p:nvPr/>
          </p:nvCxnSpPr>
          <p:spPr bwMode="auto">
            <a:xfrm>
              <a:off x="2492911" y="4309565"/>
              <a:ext cx="923040" cy="0"/>
            </a:xfrm>
            <a:prstGeom prst="straightConnector1">
              <a:avLst/>
            </a:prstGeom>
            <a:noFill/>
            <a:ln w="12700" cap="flat" cmpd="sng" algn="ctr">
              <a:solidFill>
                <a:srgbClr val="0070C0"/>
              </a:solidFill>
              <a:prstDash val="dash"/>
              <a:round/>
              <a:headEnd type="none" w="med" len="med"/>
              <a:tailEnd type="triangle"/>
            </a:ln>
            <a:effectLst/>
          </p:spPr>
        </p:cxnSp>
        <p:sp>
          <p:nvSpPr>
            <p:cNvPr id="295" name="文本框 294"/>
            <p:cNvSpPr txBox="1"/>
            <p:nvPr/>
          </p:nvSpPr>
          <p:spPr>
            <a:xfrm>
              <a:off x="3009141" y="3928258"/>
              <a:ext cx="447090" cy="346161"/>
            </a:xfrm>
            <a:prstGeom prst="rect">
              <a:avLst/>
            </a:prstGeom>
            <a:noFill/>
          </p:spPr>
          <p:txBody>
            <a:bodyPr wrap="none" rtlCol="0">
              <a:spAutoFit/>
            </a:bodyPr>
            <a:lstStyle/>
            <a:p>
              <a:pPr>
                <a:buNone/>
              </a:pPr>
              <a:r>
                <a:rPr lang="en-US" altLang="zh-CN" sz="600" dirty="0" smtClean="0">
                  <a:solidFill>
                    <a:srgbClr val="0070C0"/>
                  </a:solidFill>
                  <a:latin typeface="+mn-ea"/>
                  <a:ea typeface="+mn-ea"/>
                </a:rPr>
                <a:t>Server</a:t>
              </a:r>
              <a:endParaRPr lang="zh-CN" altLang="en-US" sz="600" b="0" dirty="0">
                <a:solidFill>
                  <a:srgbClr val="0070C0"/>
                </a:solidFill>
                <a:latin typeface="+mn-ea"/>
                <a:ea typeface="+mn-ea"/>
              </a:endParaRPr>
            </a:p>
          </p:txBody>
        </p:sp>
      </p:grpSp>
      <p:pic>
        <p:nvPicPr>
          <p:cNvPr id="391" name="图片 390"/>
          <p:cNvPicPr>
            <a:picLocks noChangeAspect="1"/>
          </p:cNvPicPr>
          <p:nvPr/>
        </p:nvPicPr>
        <p:blipFill>
          <a:blip r:embed="rId11"/>
          <a:stretch>
            <a:fillRect/>
          </a:stretch>
        </p:blipFill>
        <p:spPr>
          <a:xfrm>
            <a:off x="6228961" y="5204665"/>
            <a:ext cx="2925223" cy="624613"/>
          </a:xfrm>
          <a:prstGeom prst="rect">
            <a:avLst/>
          </a:prstGeom>
        </p:spPr>
      </p:pic>
      <p:grpSp>
        <p:nvGrpSpPr>
          <p:cNvPr id="392" name="组合 391"/>
          <p:cNvGrpSpPr/>
          <p:nvPr/>
        </p:nvGrpSpPr>
        <p:grpSpPr>
          <a:xfrm>
            <a:off x="6086640" y="5843771"/>
            <a:ext cx="3443895" cy="360715"/>
            <a:chOff x="6621522" y="3266108"/>
            <a:chExt cx="5542251" cy="519649"/>
          </a:xfrm>
        </p:grpSpPr>
        <p:pic>
          <p:nvPicPr>
            <p:cNvPr id="393" name="图片 392"/>
            <p:cNvPicPr>
              <a:picLocks noChangeAspect="1"/>
            </p:cNvPicPr>
            <p:nvPr/>
          </p:nvPicPr>
          <p:blipFill>
            <a:blip r:embed="rId12"/>
            <a:stretch>
              <a:fillRect/>
            </a:stretch>
          </p:blipFill>
          <p:spPr>
            <a:xfrm>
              <a:off x="6621522" y="3279237"/>
              <a:ext cx="5542251" cy="506520"/>
            </a:xfrm>
            <a:prstGeom prst="rect">
              <a:avLst/>
            </a:prstGeom>
          </p:spPr>
        </p:pic>
        <p:sp>
          <p:nvSpPr>
            <p:cNvPr id="394" name="矩形 393"/>
            <p:cNvSpPr/>
            <p:nvPr/>
          </p:nvSpPr>
          <p:spPr bwMode="auto">
            <a:xfrm>
              <a:off x="9162172" y="3266108"/>
              <a:ext cx="638016" cy="356317"/>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grpSp>
      <p:sp>
        <p:nvSpPr>
          <p:cNvPr id="395" name="文本框 394"/>
          <p:cNvSpPr txBox="1"/>
          <p:nvPr/>
        </p:nvSpPr>
        <p:spPr>
          <a:xfrm>
            <a:off x="6034286" y="3572455"/>
            <a:ext cx="3120445" cy="584775"/>
          </a:xfrm>
          <a:prstGeom prst="rect">
            <a:avLst/>
          </a:prstGeom>
          <a:noFill/>
        </p:spPr>
        <p:txBody>
          <a:bodyPr wrap="square" rtlCol="0">
            <a:spAutoFit/>
          </a:bodyPr>
          <a:lstStyle/>
          <a:p>
            <a:pPr marL="171450" indent="-171450">
              <a:buFont typeface="Arial" panose="020B0604020202020204" pitchFamily="34" charset="0"/>
              <a:buChar char="•"/>
            </a:pPr>
            <a:r>
              <a:rPr lang="zh-CN" altLang="en-US" sz="1000" dirty="0" smtClean="0">
                <a:latin typeface="华文细黑" panose="02010600040101010101" pitchFamily="2" charset="-122"/>
                <a:ea typeface="华文细黑" panose="02010600040101010101" pitchFamily="2" charset="-122"/>
              </a:rPr>
              <a:t>问题</a:t>
            </a:r>
            <a:r>
              <a:rPr lang="zh-CN" altLang="en-US" sz="1000" dirty="0">
                <a:latin typeface="华文细黑" panose="02010600040101010101" pitchFamily="2" charset="-122"/>
                <a:ea typeface="华文细黑" panose="02010600040101010101" pitchFamily="2" charset="-122"/>
              </a:rPr>
              <a:t>：混跑多打一混跑场景，</a:t>
            </a:r>
            <a:r>
              <a:rPr lang="en-US" altLang="zh-CN" sz="1000" dirty="0" err="1">
                <a:latin typeface="华文细黑" panose="02010600040101010101" pitchFamily="2" charset="-122"/>
                <a:ea typeface="华文细黑" panose="02010600040101010101" pitchFamily="2" charset="-122"/>
              </a:rPr>
              <a:t>RoCE</a:t>
            </a:r>
            <a:r>
              <a:rPr lang="zh-CN" altLang="en-US" sz="1000" dirty="0">
                <a:latin typeface="华文细黑" panose="02010600040101010101" pitchFamily="2" charset="-122"/>
                <a:ea typeface="华文细黑" panose="02010600040101010101" pitchFamily="2" charset="-122"/>
              </a:rPr>
              <a:t>流量占比较小、</a:t>
            </a:r>
            <a:r>
              <a:rPr lang="en-US" altLang="zh-CN" sz="1000" dirty="0">
                <a:latin typeface="华文细黑" panose="02010600040101010101" pitchFamily="2" charset="-122"/>
                <a:ea typeface="华文细黑" panose="02010600040101010101" pitchFamily="2" charset="-122"/>
              </a:rPr>
              <a:t>QP</a:t>
            </a:r>
            <a:r>
              <a:rPr lang="zh-CN" altLang="en-US" sz="1000" dirty="0">
                <a:latin typeface="华文细黑" panose="02010600040101010101" pitchFamily="2" charset="-122"/>
                <a:ea typeface="华文细黑" panose="02010600040101010101" pitchFamily="2" charset="-122"/>
              </a:rPr>
              <a:t>数量较多时，</a:t>
            </a:r>
            <a:r>
              <a:rPr lang="en-US" altLang="zh-CN" sz="1100" b="1" dirty="0" err="1">
                <a:solidFill>
                  <a:srgbClr val="C00000"/>
                </a:solidFill>
                <a:latin typeface="华文细黑" panose="02010600040101010101" pitchFamily="2" charset="-122"/>
                <a:ea typeface="华文细黑" panose="02010600040101010101" pitchFamily="2" charset="-122"/>
              </a:rPr>
              <a:t>RoCE</a:t>
            </a:r>
            <a:r>
              <a:rPr lang="zh-CN" altLang="en-US" sz="1100" b="1" dirty="0">
                <a:solidFill>
                  <a:srgbClr val="C00000"/>
                </a:solidFill>
                <a:latin typeface="华文细黑" panose="02010600040101010101" pitchFamily="2" charset="-122"/>
                <a:ea typeface="华文细黑" panose="02010600040101010101" pitchFamily="2" charset="-122"/>
              </a:rPr>
              <a:t>队列拥塞积压、时延从</a:t>
            </a:r>
            <a:r>
              <a:rPr lang="en-US" altLang="zh-CN" sz="1100" b="1" dirty="0">
                <a:solidFill>
                  <a:srgbClr val="C00000"/>
                </a:solidFill>
                <a:latin typeface="华文细黑" panose="02010600040101010101" pitchFamily="2" charset="-122"/>
                <a:ea typeface="华文细黑" panose="02010600040101010101" pitchFamily="2" charset="-122"/>
              </a:rPr>
              <a:t>10us+</a:t>
            </a:r>
            <a:r>
              <a:rPr lang="zh-CN" altLang="en-US" sz="1100" b="1" dirty="0">
                <a:solidFill>
                  <a:srgbClr val="C00000"/>
                </a:solidFill>
                <a:latin typeface="华文细黑" panose="02010600040101010101" pitchFamily="2" charset="-122"/>
                <a:ea typeface="华文细黑" panose="02010600040101010101" pitchFamily="2" charset="-122"/>
              </a:rPr>
              <a:t>量级骤变至</a:t>
            </a:r>
            <a:r>
              <a:rPr lang="en-US" altLang="zh-CN" sz="1100" b="1" dirty="0">
                <a:solidFill>
                  <a:srgbClr val="C00000"/>
                </a:solidFill>
                <a:latin typeface="华文细黑" panose="02010600040101010101" pitchFamily="2" charset="-122"/>
                <a:ea typeface="华文细黑" panose="02010600040101010101" pitchFamily="2" charset="-122"/>
              </a:rPr>
              <a:t>10ms+</a:t>
            </a:r>
            <a:r>
              <a:rPr lang="zh-CN" altLang="en-US" sz="1100" b="1" dirty="0">
                <a:solidFill>
                  <a:srgbClr val="C00000"/>
                </a:solidFill>
                <a:latin typeface="华文细黑" panose="02010600040101010101" pitchFamily="2" charset="-122"/>
                <a:ea typeface="华文细黑" panose="02010600040101010101" pitchFamily="2" charset="-122"/>
              </a:rPr>
              <a:t>量</a:t>
            </a:r>
            <a:r>
              <a:rPr lang="zh-CN" altLang="en-US" sz="1100" b="1" dirty="0" smtClean="0">
                <a:solidFill>
                  <a:srgbClr val="C00000"/>
                </a:solidFill>
                <a:latin typeface="华文细黑" panose="02010600040101010101" pitchFamily="2" charset="-122"/>
                <a:ea typeface="华文细黑" panose="02010600040101010101" pitchFamily="2" charset="-122"/>
              </a:rPr>
              <a:t>级</a:t>
            </a:r>
            <a:endParaRPr lang="zh-CN" altLang="en-US" sz="1100" b="1" dirty="0">
              <a:solidFill>
                <a:srgbClr val="C00000"/>
              </a:solidFill>
              <a:latin typeface="华文细黑" panose="02010600040101010101" pitchFamily="2" charset="-122"/>
              <a:ea typeface="华文细黑" panose="02010600040101010101" pitchFamily="2" charset="-122"/>
            </a:endParaRPr>
          </a:p>
        </p:txBody>
      </p:sp>
      <p:pic>
        <p:nvPicPr>
          <p:cNvPr id="396" name="图片 395"/>
          <p:cNvPicPr>
            <a:picLocks noChangeAspect="1"/>
          </p:cNvPicPr>
          <p:nvPr/>
        </p:nvPicPr>
        <p:blipFill>
          <a:blip r:embed="rId13"/>
          <a:stretch>
            <a:fillRect/>
          </a:stretch>
        </p:blipFill>
        <p:spPr>
          <a:xfrm>
            <a:off x="9205150" y="3558213"/>
            <a:ext cx="2825859" cy="719355"/>
          </a:xfrm>
          <a:prstGeom prst="rect">
            <a:avLst/>
          </a:prstGeom>
        </p:spPr>
      </p:pic>
      <p:pic>
        <p:nvPicPr>
          <p:cNvPr id="397" name="图片 396"/>
          <p:cNvPicPr>
            <a:picLocks noChangeAspect="1"/>
          </p:cNvPicPr>
          <p:nvPr/>
        </p:nvPicPr>
        <p:blipFill>
          <a:blip r:embed="rId14"/>
          <a:stretch>
            <a:fillRect/>
          </a:stretch>
        </p:blipFill>
        <p:spPr>
          <a:xfrm>
            <a:off x="9423868" y="4242704"/>
            <a:ext cx="2380637" cy="1215234"/>
          </a:xfrm>
          <a:prstGeom prst="rect">
            <a:avLst/>
          </a:prstGeom>
        </p:spPr>
      </p:pic>
      <p:pic>
        <p:nvPicPr>
          <p:cNvPr id="398" name="图片 397"/>
          <p:cNvPicPr>
            <a:picLocks noChangeAspect="1"/>
          </p:cNvPicPr>
          <p:nvPr/>
        </p:nvPicPr>
        <p:blipFill>
          <a:blip r:embed="rId15"/>
          <a:stretch>
            <a:fillRect/>
          </a:stretch>
        </p:blipFill>
        <p:spPr>
          <a:xfrm>
            <a:off x="9419868" y="5441124"/>
            <a:ext cx="1550869" cy="728710"/>
          </a:xfrm>
          <a:prstGeom prst="rect">
            <a:avLst/>
          </a:prstGeom>
        </p:spPr>
      </p:pic>
      <p:sp>
        <p:nvSpPr>
          <p:cNvPr id="399" name="文本框 398"/>
          <p:cNvSpPr txBox="1"/>
          <p:nvPr/>
        </p:nvSpPr>
        <p:spPr>
          <a:xfrm>
            <a:off x="11001390" y="4982373"/>
            <a:ext cx="1171836" cy="1477328"/>
          </a:xfrm>
          <a:prstGeom prst="rect">
            <a:avLst/>
          </a:prstGeom>
          <a:noFill/>
        </p:spPr>
        <p:txBody>
          <a:bodyPr wrap="square" rtlCol="0">
            <a:spAutoFit/>
          </a:bodyPr>
          <a:lstStyle/>
          <a:p>
            <a:pPr marL="171450" indent="-171450">
              <a:buFont typeface="Arial" panose="020B0604020202020204" pitchFamily="34" charset="0"/>
              <a:buChar char="•"/>
            </a:pPr>
            <a:r>
              <a:rPr lang="en-US" altLang="zh-CN" sz="1000" dirty="0" smtClean="0">
                <a:latin typeface="华文细黑" panose="02010600040101010101" pitchFamily="2" charset="-122"/>
                <a:ea typeface="华文细黑" panose="02010600040101010101" pitchFamily="2" charset="-122"/>
              </a:rPr>
              <a:t>QP</a:t>
            </a:r>
            <a:r>
              <a:rPr lang="zh-CN" altLang="en-US" sz="1000" dirty="0">
                <a:latin typeface="华文细黑" panose="02010600040101010101" pitchFamily="2" charset="-122"/>
                <a:ea typeface="华文细黑" panose="02010600040101010101" pitchFamily="2" charset="-122"/>
              </a:rPr>
              <a:t>数量较多时，</a:t>
            </a:r>
            <a:r>
              <a:rPr lang="en-US" altLang="zh-CN" sz="1000" dirty="0">
                <a:latin typeface="华文细黑" panose="02010600040101010101" pitchFamily="2" charset="-122"/>
                <a:ea typeface="华文细黑" panose="02010600040101010101" pitchFamily="2" charset="-122"/>
              </a:rPr>
              <a:t>DCQCN</a:t>
            </a:r>
            <a:r>
              <a:rPr lang="zh-CN" altLang="en-US" sz="1000" dirty="0">
                <a:latin typeface="华文细黑" panose="02010600040101010101" pitchFamily="2" charset="-122"/>
                <a:ea typeface="华文细黑" panose="02010600040101010101" pitchFamily="2" charset="-122"/>
              </a:rPr>
              <a:t>机制失效，</a:t>
            </a:r>
            <a:r>
              <a:rPr lang="en-US" altLang="zh-CN" sz="1000" dirty="0">
                <a:latin typeface="华文细黑" panose="02010600040101010101" pitchFamily="2" charset="-122"/>
                <a:ea typeface="华文细黑" panose="02010600040101010101" pitchFamily="2" charset="-122"/>
              </a:rPr>
              <a:t>RP</a:t>
            </a:r>
            <a:r>
              <a:rPr lang="zh-CN" altLang="en-US" sz="1000" dirty="0">
                <a:latin typeface="华文细黑" panose="02010600040101010101" pitchFamily="2" charset="-122"/>
                <a:ea typeface="华文细黑" panose="02010600040101010101" pitchFamily="2" charset="-122"/>
              </a:rPr>
              <a:t>端长时间不能收到</a:t>
            </a:r>
            <a:r>
              <a:rPr lang="en-US" altLang="zh-CN" sz="1000" dirty="0">
                <a:latin typeface="华文细黑" panose="02010600040101010101" pitchFamily="2" charset="-122"/>
                <a:ea typeface="华文细黑" panose="02010600040101010101" pitchFamily="2" charset="-122"/>
              </a:rPr>
              <a:t>CNP</a:t>
            </a:r>
            <a:r>
              <a:rPr lang="zh-CN" altLang="en-US" sz="1000" dirty="0">
                <a:latin typeface="华文细黑" panose="02010600040101010101" pitchFamily="2" charset="-122"/>
                <a:ea typeface="华文细黑" panose="02010600040101010101" pitchFamily="2" charset="-122"/>
              </a:rPr>
              <a:t>报文后迅速增速导致流对应的队列缓存迅速积压，时延增大</a:t>
            </a:r>
            <a:endParaRPr lang="zh-CN" altLang="en-US" sz="1000" b="0" dirty="0">
              <a:latin typeface="华文细黑" panose="02010600040101010101" pitchFamily="2" charset="-122"/>
              <a:ea typeface="华文细黑" panose="02010600040101010101" pitchFamily="2" charset="-122"/>
            </a:endParaRPr>
          </a:p>
        </p:txBody>
      </p:sp>
      <p:cxnSp>
        <p:nvCxnSpPr>
          <p:cNvPr id="400" name="直接连接符 399"/>
          <p:cNvCxnSpPr/>
          <p:nvPr/>
        </p:nvCxnSpPr>
        <p:spPr bwMode="auto">
          <a:xfrm flipH="1">
            <a:off x="5982933" y="3533347"/>
            <a:ext cx="934" cy="2748307"/>
          </a:xfrm>
          <a:prstGeom prst="line">
            <a:avLst/>
          </a:prstGeom>
          <a:noFill/>
          <a:ln w="9525" cap="flat" cmpd="sng" algn="ctr">
            <a:solidFill>
              <a:schemeClr val="tx1">
                <a:lumMod val="50000"/>
                <a:lumOff val="50000"/>
              </a:schemeClr>
            </a:solidFill>
            <a:prstDash val="dash"/>
            <a:round/>
            <a:headEnd type="none" w="med" len="med"/>
            <a:tailEnd type="none" w="med" len="med"/>
          </a:ln>
          <a:effectLst/>
        </p:spPr>
      </p:cxnSp>
    </p:spTree>
    <p:extLst>
      <p:ext uri="{BB962C8B-B14F-4D97-AF65-F5344CB8AC3E}">
        <p14:creationId xmlns:p14="http://schemas.microsoft.com/office/powerpoint/2010/main" val="2460535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575528" y="969003"/>
            <a:ext cx="4513292" cy="738664"/>
          </a:xfrm>
          <a:prstGeom prst="rect">
            <a:avLst/>
          </a:prstGeom>
          <a:noFill/>
        </p:spPr>
        <p:txBody>
          <a:bodyPr wrap="square" rtlCol="0">
            <a:spAutoFit/>
          </a:bodyPr>
          <a:lstStyle/>
          <a:p>
            <a:pPr marL="285750" indent="-285750">
              <a:buFont typeface="Wingdings" panose="05000000000000000000" pitchFamily="2" charset="2"/>
              <a:buChar char="l"/>
            </a:pPr>
            <a:r>
              <a:rPr lang="en-US" altLang="zh-CN" sz="1400" dirty="0" smtClean="0">
                <a:solidFill>
                  <a:schemeClr val="tx2"/>
                </a:solidFill>
                <a:latin typeface="华文细黑" panose="02010600040101010101" pitchFamily="2" charset="-122"/>
                <a:ea typeface="华文细黑" panose="02010600040101010101" pitchFamily="2" charset="-122"/>
              </a:rPr>
              <a:t>deadlock-free</a:t>
            </a:r>
            <a:r>
              <a:rPr lang="zh-CN" altLang="en-US" sz="1400" dirty="0" smtClean="0">
                <a:solidFill>
                  <a:schemeClr val="tx2"/>
                </a:solidFill>
                <a:latin typeface="华文细黑" panose="02010600040101010101" pitchFamily="2" charset="-122"/>
                <a:ea typeface="华文细黑" panose="02010600040101010101" pitchFamily="2" charset="-122"/>
              </a:rPr>
              <a:t>关键技术</a:t>
            </a:r>
            <a:r>
              <a:rPr lang="en-US" altLang="zh-CN" sz="1400" dirty="0" smtClean="0">
                <a:solidFill>
                  <a:schemeClr val="tx2"/>
                </a:solidFill>
                <a:latin typeface="华文细黑" panose="02010600040101010101" pitchFamily="2" charset="-122"/>
                <a:ea typeface="华文细黑" panose="02010600040101010101" pitchFamily="2" charset="-122"/>
              </a:rPr>
              <a:t>1</a:t>
            </a:r>
            <a:r>
              <a:rPr lang="zh-CN" altLang="en-US" sz="1400" dirty="0" smtClean="0">
                <a:solidFill>
                  <a:schemeClr val="tx2"/>
                </a:solidFill>
                <a:latin typeface="华文细黑" panose="02010600040101010101" pitchFamily="2" charset="-122"/>
                <a:ea typeface="华文细黑" panose="02010600040101010101" pitchFamily="2" charset="-122"/>
              </a:rPr>
              <a:t>：</a:t>
            </a:r>
            <a:r>
              <a:rPr lang="en-US" altLang="zh-CN" sz="1400" dirty="0" smtClean="0">
                <a:solidFill>
                  <a:schemeClr val="tx2"/>
                </a:solidFill>
                <a:latin typeface="华文细黑" panose="02010600040101010101" pitchFamily="2" charset="-122"/>
                <a:ea typeface="华文细黑" panose="02010600040101010101" pitchFamily="2" charset="-122"/>
              </a:rPr>
              <a:t>CBD</a:t>
            </a:r>
            <a:r>
              <a:rPr lang="zh-CN" altLang="en-US" sz="1400" dirty="0" smtClean="0">
                <a:solidFill>
                  <a:schemeClr val="tx2"/>
                </a:solidFill>
                <a:latin typeface="华文细黑" panose="02010600040101010101" pitchFamily="2" charset="-122"/>
                <a:ea typeface="华文细黑" panose="02010600040101010101" pitchFamily="2" charset="-122"/>
              </a:rPr>
              <a:t>及破除点计算</a:t>
            </a:r>
            <a:endParaRPr lang="en-US" altLang="zh-CN" sz="1400" dirty="0" smtClean="0">
              <a:solidFill>
                <a:schemeClr val="tx2"/>
              </a:solidFill>
              <a:latin typeface="华文细黑" panose="02010600040101010101" pitchFamily="2" charset="-122"/>
              <a:ea typeface="华文细黑" panose="02010600040101010101" pitchFamily="2" charset="-122"/>
            </a:endParaRPr>
          </a:p>
          <a:p>
            <a:pPr marL="342900" indent="-342900">
              <a:buFont typeface="Wingdings" panose="05000000000000000000" pitchFamily="2" charset="2"/>
              <a:buChar char="ü"/>
            </a:pPr>
            <a:r>
              <a:rPr lang="zh-CN" altLang="en-US" sz="1400" dirty="0" smtClean="0">
                <a:solidFill>
                  <a:schemeClr val="tx2"/>
                </a:solidFill>
                <a:latin typeface="华文细黑" panose="02010600040101010101" pitchFamily="2" charset="-122"/>
                <a:ea typeface="华文细黑" panose="02010600040101010101" pitchFamily="2" charset="-122"/>
              </a:rPr>
              <a:t>使用创新</a:t>
            </a:r>
            <a:r>
              <a:rPr lang="en-US" altLang="zh-CN" sz="1400" dirty="0" smtClean="0">
                <a:solidFill>
                  <a:schemeClr val="tx2"/>
                </a:solidFill>
                <a:latin typeface="华文细黑" panose="02010600040101010101" pitchFamily="2" charset="-122"/>
                <a:ea typeface="华文细黑" panose="02010600040101010101" pitchFamily="2" charset="-122"/>
              </a:rPr>
              <a:t>LLDPV2</a:t>
            </a:r>
            <a:r>
              <a:rPr lang="zh-CN" altLang="en-US" sz="1400" dirty="0" smtClean="0">
                <a:solidFill>
                  <a:schemeClr val="tx2"/>
                </a:solidFill>
                <a:latin typeface="华文细黑" panose="02010600040101010101" pitchFamily="2" charset="-122"/>
                <a:ea typeface="华文细黑" panose="02010600040101010101" pitchFamily="2" charset="-122"/>
              </a:rPr>
              <a:t>算法形成拓扑</a:t>
            </a:r>
            <a:r>
              <a:rPr lang="en-US" altLang="zh-CN" sz="1400" dirty="0">
                <a:solidFill>
                  <a:schemeClr val="tx2"/>
                </a:solidFill>
                <a:latin typeface="华文细黑" panose="02010600040101010101" pitchFamily="2" charset="-122"/>
                <a:ea typeface="华文细黑" panose="02010600040101010101" pitchFamily="2" charset="-122"/>
              </a:rPr>
              <a:t>+</a:t>
            </a:r>
            <a:r>
              <a:rPr lang="zh-CN" altLang="en-US" sz="1400" dirty="0">
                <a:solidFill>
                  <a:schemeClr val="tx2"/>
                </a:solidFill>
                <a:latin typeface="华文细黑" panose="02010600040101010101" pitchFamily="2" charset="-122"/>
                <a:ea typeface="华文细黑" panose="02010600040101010101" pitchFamily="2" charset="-122"/>
              </a:rPr>
              <a:t>路由生成</a:t>
            </a:r>
            <a:r>
              <a:rPr lang="zh-CN" altLang="en-US" sz="1400" dirty="0" smtClean="0">
                <a:solidFill>
                  <a:schemeClr val="tx2"/>
                </a:solidFill>
                <a:latin typeface="华文细黑" panose="02010600040101010101" pitchFamily="2" charset="-122"/>
                <a:ea typeface="华文细黑" panose="02010600040101010101" pitchFamily="2" charset="-122"/>
              </a:rPr>
              <a:t>有向图</a:t>
            </a:r>
            <a:endParaRPr lang="en-US" altLang="zh-CN" sz="1400" dirty="0">
              <a:solidFill>
                <a:schemeClr val="tx2"/>
              </a:solidFill>
              <a:latin typeface="华文细黑" panose="02010600040101010101" pitchFamily="2" charset="-122"/>
              <a:ea typeface="华文细黑" panose="02010600040101010101" pitchFamily="2" charset="-122"/>
            </a:endParaRPr>
          </a:p>
          <a:p>
            <a:pPr marL="342900" indent="-342900">
              <a:buFont typeface="Wingdings" panose="05000000000000000000" pitchFamily="2" charset="2"/>
              <a:buChar char="ü"/>
            </a:pPr>
            <a:r>
              <a:rPr lang="zh-CN" altLang="en-US" sz="1400" dirty="0" smtClean="0">
                <a:solidFill>
                  <a:schemeClr val="tx2"/>
                </a:solidFill>
                <a:latin typeface="华文细黑" panose="02010600040101010101" pitchFamily="2" charset="-122"/>
                <a:ea typeface="华文细黑" panose="02010600040101010101" pitchFamily="2" charset="-122"/>
              </a:rPr>
              <a:t>计算</a:t>
            </a:r>
            <a:r>
              <a:rPr lang="zh-CN" altLang="en-US" sz="1400" dirty="0">
                <a:solidFill>
                  <a:schemeClr val="tx2"/>
                </a:solidFill>
                <a:latin typeface="华文细黑" panose="02010600040101010101" pitchFamily="2" charset="-122"/>
                <a:ea typeface="华文细黑" panose="02010600040101010101" pitchFamily="2" charset="-122"/>
              </a:rPr>
              <a:t>出的破除</a:t>
            </a:r>
            <a:r>
              <a:rPr lang="en-US" altLang="zh-CN" sz="1400" dirty="0">
                <a:solidFill>
                  <a:schemeClr val="tx2"/>
                </a:solidFill>
                <a:latin typeface="华文细黑" panose="02010600040101010101" pitchFamily="2" charset="-122"/>
                <a:ea typeface="华文细黑" panose="02010600040101010101" pitchFamily="2" charset="-122"/>
              </a:rPr>
              <a:t>CBD</a:t>
            </a:r>
            <a:r>
              <a:rPr lang="zh-CN" altLang="en-US" sz="1400" dirty="0">
                <a:solidFill>
                  <a:schemeClr val="tx2"/>
                </a:solidFill>
                <a:latin typeface="华文细黑" panose="02010600040101010101" pitchFamily="2" charset="-122"/>
                <a:ea typeface="华文细黑" panose="02010600040101010101" pitchFamily="2" charset="-122"/>
              </a:rPr>
              <a:t>最佳</a:t>
            </a:r>
            <a:r>
              <a:rPr lang="zh-CN" altLang="en-US" sz="1400" dirty="0" smtClean="0">
                <a:solidFill>
                  <a:schemeClr val="tx2"/>
                </a:solidFill>
                <a:latin typeface="华文细黑" panose="02010600040101010101" pitchFamily="2" charset="-122"/>
                <a:ea typeface="华文细黑" panose="02010600040101010101" pitchFamily="2" charset="-122"/>
              </a:rPr>
              <a:t>点</a:t>
            </a:r>
            <a:endParaRPr lang="en-US" altLang="zh-CN" sz="1400" dirty="0" smtClean="0">
              <a:solidFill>
                <a:schemeClr val="tx2"/>
              </a:solidFill>
              <a:latin typeface="华文细黑" panose="02010600040101010101" pitchFamily="2" charset="-122"/>
              <a:ea typeface="华文细黑" panose="02010600040101010101" pitchFamily="2" charset="-122"/>
            </a:endParaRPr>
          </a:p>
        </p:txBody>
      </p:sp>
      <p:pic>
        <p:nvPicPr>
          <p:cNvPr id="962" name="图片 961"/>
          <p:cNvPicPr>
            <a:picLocks noChangeAspect="1"/>
          </p:cNvPicPr>
          <p:nvPr/>
        </p:nvPicPr>
        <p:blipFill>
          <a:blip r:embed="rId3"/>
          <a:stretch>
            <a:fillRect/>
          </a:stretch>
        </p:blipFill>
        <p:spPr>
          <a:xfrm>
            <a:off x="5927143" y="2296944"/>
            <a:ext cx="4853826" cy="1878374"/>
          </a:xfrm>
          <a:prstGeom prst="rect">
            <a:avLst/>
          </a:prstGeom>
        </p:spPr>
      </p:pic>
      <p:sp>
        <p:nvSpPr>
          <p:cNvPr id="97" name="文本框 96"/>
          <p:cNvSpPr txBox="1"/>
          <p:nvPr/>
        </p:nvSpPr>
        <p:spPr>
          <a:xfrm>
            <a:off x="5994728" y="978941"/>
            <a:ext cx="5762901" cy="738664"/>
          </a:xfrm>
          <a:prstGeom prst="rect">
            <a:avLst/>
          </a:prstGeom>
          <a:noFill/>
        </p:spPr>
        <p:txBody>
          <a:bodyPr wrap="square" rtlCol="0">
            <a:spAutoFit/>
          </a:bodyPr>
          <a:lstStyle/>
          <a:p>
            <a:pPr marL="285750" indent="-285750">
              <a:buFont typeface="Wingdings" panose="05000000000000000000" pitchFamily="2" charset="2"/>
              <a:buChar char="l"/>
            </a:pPr>
            <a:r>
              <a:rPr lang="en-US" altLang="zh-CN" sz="1400" dirty="0">
                <a:solidFill>
                  <a:schemeClr val="tx2"/>
                </a:solidFill>
                <a:latin typeface="华文细黑" panose="02010600040101010101" pitchFamily="2" charset="-122"/>
                <a:ea typeface="华文细黑" panose="02010600040101010101" pitchFamily="2" charset="-122"/>
              </a:rPr>
              <a:t>deadlock-free</a:t>
            </a:r>
            <a:r>
              <a:rPr lang="zh-CN" altLang="en-US" sz="1400" dirty="0">
                <a:solidFill>
                  <a:schemeClr val="tx2"/>
                </a:solidFill>
                <a:latin typeface="华文细黑" panose="02010600040101010101" pitchFamily="2" charset="-122"/>
                <a:ea typeface="华文细黑" panose="02010600040101010101" pitchFamily="2" charset="-122"/>
              </a:rPr>
              <a:t>关键技术</a:t>
            </a:r>
            <a:r>
              <a:rPr lang="en-US" altLang="zh-CN" sz="1400" dirty="0">
                <a:solidFill>
                  <a:schemeClr val="tx2"/>
                </a:solidFill>
                <a:latin typeface="华文细黑" panose="02010600040101010101" pitchFamily="2" charset="-122"/>
                <a:ea typeface="华文细黑" panose="02010600040101010101" pitchFamily="2" charset="-122"/>
              </a:rPr>
              <a:t>2</a:t>
            </a:r>
            <a:r>
              <a:rPr lang="zh-CN" altLang="en-US" sz="1400" dirty="0" smtClean="0">
                <a:solidFill>
                  <a:schemeClr val="tx2"/>
                </a:solidFill>
                <a:latin typeface="华文细黑" panose="02010600040101010101" pitchFamily="2" charset="-122"/>
                <a:ea typeface="华文细黑" panose="02010600040101010101" pitchFamily="2" charset="-122"/>
              </a:rPr>
              <a:t>：无损的切队列技术</a:t>
            </a:r>
            <a:endParaRPr lang="en-US" altLang="zh-CN" sz="1400" dirty="0">
              <a:solidFill>
                <a:schemeClr val="tx2"/>
              </a:solidFill>
              <a:latin typeface="华文细黑" panose="02010600040101010101" pitchFamily="2" charset="-122"/>
              <a:ea typeface="华文细黑" panose="02010600040101010101" pitchFamily="2" charset="-122"/>
            </a:endParaRPr>
          </a:p>
          <a:p>
            <a:pPr marL="342900" indent="-342900">
              <a:buFont typeface="Wingdings" panose="05000000000000000000" pitchFamily="2" charset="2"/>
              <a:buChar char="ü"/>
            </a:pPr>
            <a:r>
              <a:rPr lang="zh-CN" altLang="en-US" sz="1400" dirty="0" smtClean="0">
                <a:solidFill>
                  <a:schemeClr val="tx2"/>
                </a:solidFill>
                <a:latin typeface="华文细黑" panose="02010600040101010101" pitchFamily="2" charset="-122"/>
                <a:ea typeface="华文细黑" panose="02010600040101010101" pitchFamily="2" charset="-122"/>
              </a:rPr>
              <a:t>报文</a:t>
            </a:r>
            <a:r>
              <a:rPr lang="zh-CN" altLang="en-US" sz="1400" dirty="0">
                <a:solidFill>
                  <a:schemeClr val="tx2"/>
                </a:solidFill>
                <a:latin typeface="华文细黑" panose="02010600040101010101" pitchFamily="2" charset="-122"/>
                <a:ea typeface="华文细黑" panose="02010600040101010101" pitchFamily="2" charset="-122"/>
              </a:rPr>
              <a:t>入</a:t>
            </a:r>
            <a:r>
              <a:rPr lang="zh-CN" altLang="en-US" sz="1400" dirty="0" smtClean="0">
                <a:solidFill>
                  <a:schemeClr val="tx2"/>
                </a:solidFill>
                <a:latin typeface="华文细黑" panose="02010600040101010101" pitchFamily="2" charset="-122"/>
                <a:ea typeface="华文细黑" panose="02010600040101010101" pitchFamily="2" charset="-122"/>
              </a:rPr>
              <a:t>新队列</a:t>
            </a:r>
            <a:endParaRPr lang="en-US" altLang="zh-CN" sz="1400" dirty="0">
              <a:solidFill>
                <a:schemeClr val="tx2"/>
              </a:solidFill>
              <a:latin typeface="华文细黑" panose="02010600040101010101" pitchFamily="2" charset="-122"/>
              <a:ea typeface="华文细黑" panose="02010600040101010101" pitchFamily="2" charset="-122"/>
            </a:endParaRPr>
          </a:p>
          <a:p>
            <a:pPr marL="342900" indent="-342900">
              <a:buFont typeface="Wingdings" panose="05000000000000000000" pitchFamily="2" charset="2"/>
              <a:buChar char="ü"/>
            </a:pPr>
            <a:r>
              <a:rPr lang="zh-CN" altLang="en-US" sz="1400" dirty="0" smtClean="0">
                <a:solidFill>
                  <a:schemeClr val="tx2"/>
                </a:solidFill>
                <a:latin typeface="华文细黑" panose="02010600040101010101" pitchFamily="2" charset="-122"/>
                <a:ea typeface="华文细黑" panose="02010600040101010101" pitchFamily="2" charset="-122"/>
              </a:rPr>
              <a:t>反压回原队列</a:t>
            </a:r>
            <a:endParaRPr lang="en-US" sz="1400" dirty="0">
              <a:solidFill>
                <a:schemeClr val="tx2"/>
              </a:solidFill>
              <a:latin typeface="华文细黑" panose="02010600040101010101" pitchFamily="2" charset="-122"/>
              <a:ea typeface="华文细黑" panose="02010600040101010101" pitchFamily="2" charset="-122"/>
            </a:endParaRPr>
          </a:p>
        </p:txBody>
      </p:sp>
      <p:sp>
        <p:nvSpPr>
          <p:cNvPr id="98" name="文本框 97"/>
          <p:cNvSpPr txBox="1"/>
          <p:nvPr/>
        </p:nvSpPr>
        <p:spPr>
          <a:xfrm>
            <a:off x="6049054" y="1804554"/>
            <a:ext cx="5185750" cy="430887"/>
          </a:xfrm>
          <a:prstGeom prst="rect">
            <a:avLst/>
          </a:prstGeom>
          <a:noFill/>
        </p:spPr>
        <p:txBody>
          <a:bodyPr wrap="square" rtlCol="0">
            <a:spAutoFit/>
          </a:bodyPr>
          <a:lstStyle/>
          <a:p>
            <a:r>
              <a:rPr lang="zh-CN" altLang="en-US" sz="1100" dirty="0" smtClean="0">
                <a:solidFill>
                  <a:srgbClr val="0000FF"/>
                </a:solidFill>
                <a:latin typeface="华文细黑" panose="02010600040101010101" pitchFamily="2" charset="-122"/>
                <a:ea typeface="华文细黑" panose="02010600040101010101" pitchFamily="2" charset="-122"/>
              </a:rPr>
              <a:t>切队列后：流量从交换机</a:t>
            </a:r>
            <a:r>
              <a:rPr lang="en-US" altLang="zh-CN" sz="1100" dirty="0" smtClean="0">
                <a:solidFill>
                  <a:srgbClr val="0000FF"/>
                </a:solidFill>
                <a:latin typeface="华文细黑" panose="02010600040101010101" pitchFamily="2" charset="-122"/>
                <a:ea typeface="华文细黑" panose="02010600040101010101" pitchFamily="2" charset="-122"/>
              </a:rPr>
              <a:t>1</a:t>
            </a:r>
            <a:r>
              <a:rPr lang="zh-CN" altLang="en-US" sz="1100" dirty="0" smtClean="0">
                <a:solidFill>
                  <a:srgbClr val="0000FF"/>
                </a:solidFill>
                <a:latin typeface="华文细黑" panose="02010600040101010101" pitchFamily="2" charset="-122"/>
                <a:ea typeface="华文细黑" panose="02010600040101010101" pitchFamily="2" charset="-122"/>
              </a:rPr>
              <a:t>中的</a:t>
            </a:r>
            <a:r>
              <a:rPr lang="en-US" altLang="zh-CN" sz="1100" dirty="0" smtClean="0">
                <a:solidFill>
                  <a:srgbClr val="0000FF"/>
                </a:solidFill>
                <a:latin typeface="华文细黑" panose="02010600040101010101" pitchFamily="2" charset="-122"/>
                <a:ea typeface="华文细黑" panose="02010600040101010101" pitchFamily="2" charset="-122"/>
              </a:rPr>
              <a:t>P3</a:t>
            </a:r>
            <a:r>
              <a:rPr lang="zh-CN" altLang="en-US" sz="1100" dirty="0" smtClean="0">
                <a:solidFill>
                  <a:srgbClr val="0000FF"/>
                </a:solidFill>
                <a:latin typeface="华文细黑" panose="02010600040101010101" pitchFamily="2" charset="-122"/>
                <a:ea typeface="华文细黑" panose="02010600040101010101" pitchFamily="2" charset="-122"/>
              </a:rPr>
              <a:t>切换到了交换机</a:t>
            </a:r>
            <a:r>
              <a:rPr lang="en-US" altLang="zh-CN" sz="1100" dirty="0" smtClean="0">
                <a:solidFill>
                  <a:srgbClr val="0000FF"/>
                </a:solidFill>
                <a:latin typeface="华文细黑" panose="02010600040101010101" pitchFamily="2" charset="-122"/>
                <a:ea typeface="华文细黑" panose="02010600040101010101" pitchFamily="2" charset="-122"/>
              </a:rPr>
              <a:t>2</a:t>
            </a:r>
            <a:r>
              <a:rPr lang="zh-CN" altLang="en-US" sz="1100" dirty="0" smtClean="0">
                <a:solidFill>
                  <a:srgbClr val="0000FF"/>
                </a:solidFill>
                <a:latin typeface="华文细黑" panose="02010600040101010101" pitchFamily="2" charset="-122"/>
                <a:ea typeface="华文细黑" panose="02010600040101010101" pitchFamily="2" charset="-122"/>
              </a:rPr>
              <a:t>中的</a:t>
            </a:r>
            <a:r>
              <a:rPr lang="en-US" altLang="zh-CN" sz="1100" dirty="0" smtClean="0">
                <a:solidFill>
                  <a:srgbClr val="0000FF"/>
                </a:solidFill>
                <a:latin typeface="华文细黑" panose="02010600040101010101" pitchFamily="2" charset="-122"/>
                <a:ea typeface="华文细黑" panose="02010600040101010101" pitchFamily="2" charset="-122"/>
              </a:rPr>
              <a:t>P1</a:t>
            </a:r>
            <a:r>
              <a:rPr lang="zh-CN" altLang="en-US" sz="1100" dirty="0" smtClean="0">
                <a:solidFill>
                  <a:srgbClr val="0000FF"/>
                </a:solidFill>
                <a:latin typeface="华文细黑" panose="02010600040101010101" pitchFamily="2" charset="-122"/>
                <a:ea typeface="华文细黑" panose="02010600040101010101" pitchFamily="2" charset="-122"/>
              </a:rPr>
              <a:t>队列，交换机</a:t>
            </a:r>
            <a:r>
              <a:rPr lang="en-US" altLang="zh-CN" sz="1100" dirty="0" smtClean="0">
                <a:solidFill>
                  <a:srgbClr val="0000FF"/>
                </a:solidFill>
                <a:latin typeface="华文细黑" panose="02010600040101010101" pitchFamily="2" charset="-122"/>
                <a:ea typeface="华文细黑" panose="02010600040101010101" pitchFamily="2" charset="-122"/>
              </a:rPr>
              <a:t>2</a:t>
            </a:r>
            <a:r>
              <a:rPr lang="zh-CN" altLang="en-US" sz="1100" dirty="0" smtClean="0">
                <a:solidFill>
                  <a:srgbClr val="0000FF"/>
                </a:solidFill>
                <a:latin typeface="华文细黑" panose="02010600040101010101" pitchFamily="2" charset="-122"/>
                <a:ea typeface="华文细黑" panose="02010600040101010101" pitchFamily="2" charset="-122"/>
              </a:rPr>
              <a:t>中</a:t>
            </a:r>
            <a:r>
              <a:rPr lang="en-US" altLang="zh-CN" sz="1100" dirty="0" smtClean="0">
                <a:solidFill>
                  <a:srgbClr val="0000FF"/>
                </a:solidFill>
                <a:latin typeface="华文细黑" panose="02010600040101010101" pitchFamily="2" charset="-122"/>
                <a:ea typeface="华文细黑" panose="02010600040101010101" pitchFamily="2" charset="-122"/>
              </a:rPr>
              <a:t>P1</a:t>
            </a:r>
            <a:r>
              <a:rPr lang="zh-CN" altLang="en-US" sz="1100" dirty="0" smtClean="0">
                <a:solidFill>
                  <a:srgbClr val="0000FF"/>
                </a:solidFill>
                <a:latin typeface="华文细黑" panose="02010600040101010101" pitchFamily="2" charset="-122"/>
                <a:ea typeface="华文细黑" panose="02010600040101010101" pitchFamily="2" charset="-122"/>
              </a:rPr>
              <a:t>队列向交换机</a:t>
            </a:r>
            <a:r>
              <a:rPr lang="en-US" altLang="zh-CN" sz="1100" dirty="0" smtClean="0">
                <a:solidFill>
                  <a:srgbClr val="0000FF"/>
                </a:solidFill>
                <a:latin typeface="华文细黑" panose="02010600040101010101" pitchFamily="2" charset="-122"/>
                <a:ea typeface="华文细黑" panose="02010600040101010101" pitchFamily="2" charset="-122"/>
              </a:rPr>
              <a:t>1</a:t>
            </a:r>
            <a:r>
              <a:rPr lang="zh-CN" altLang="en-US" sz="1100" dirty="0" smtClean="0">
                <a:solidFill>
                  <a:srgbClr val="0000FF"/>
                </a:solidFill>
                <a:latin typeface="华文细黑" panose="02010600040101010101" pitchFamily="2" charset="-122"/>
                <a:ea typeface="华文细黑" panose="02010600040101010101" pitchFamily="2" charset="-122"/>
              </a:rPr>
              <a:t>的</a:t>
            </a:r>
            <a:r>
              <a:rPr lang="en-US" altLang="zh-CN" sz="1100" dirty="0" smtClean="0">
                <a:solidFill>
                  <a:srgbClr val="0000FF"/>
                </a:solidFill>
                <a:latin typeface="华文细黑" panose="02010600040101010101" pitchFamily="2" charset="-122"/>
                <a:ea typeface="华文细黑" panose="02010600040101010101" pitchFamily="2" charset="-122"/>
              </a:rPr>
              <a:t>P1</a:t>
            </a:r>
            <a:r>
              <a:rPr lang="zh-CN" altLang="en-US" sz="1100" dirty="0" smtClean="0">
                <a:solidFill>
                  <a:srgbClr val="0000FF"/>
                </a:solidFill>
                <a:latin typeface="华文细黑" panose="02010600040101010101" pitchFamily="2" charset="-122"/>
                <a:ea typeface="华文细黑" panose="02010600040101010101" pitchFamily="2" charset="-122"/>
              </a:rPr>
              <a:t>的</a:t>
            </a:r>
            <a:r>
              <a:rPr lang="en-US" altLang="zh-CN" sz="1100" dirty="0" smtClean="0">
                <a:solidFill>
                  <a:srgbClr val="0000FF"/>
                </a:solidFill>
                <a:latin typeface="华文细黑" panose="02010600040101010101" pitchFamily="2" charset="-122"/>
                <a:ea typeface="华文细黑" panose="02010600040101010101" pitchFamily="2" charset="-122"/>
              </a:rPr>
              <a:t>PFC</a:t>
            </a:r>
            <a:r>
              <a:rPr lang="zh-CN" altLang="en-US" sz="1100" dirty="0" smtClean="0">
                <a:solidFill>
                  <a:srgbClr val="0000FF"/>
                </a:solidFill>
                <a:latin typeface="华文细黑" panose="02010600040101010101" pitchFamily="2" charset="-122"/>
                <a:ea typeface="华文细黑" panose="02010600040101010101" pitchFamily="2" charset="-122"/>
              </a:rPr>
              <a:t>解除，流量从</a:t>
            </a:r>
            <a:r>
              <a:rPr lang="en-US" altLang="zh-CN" sz="1100" dirty="0" smtClean="0">
                <a:solidFill>
                  <a:srgbClr val="0000FF"/>
                </a:solidFill>
                <a:latin typeface="华文细黑" panose="02010600040101010101" pitchFamily="2" charset="-122"/>
                <a:ea typeface="华文细黑" panose="02010600040101010101" pitchFamily="2" charset="-122"/>
              </a:rPr>
              <a:t>P1</a:t>
            </a:r>
            <a:r>
              <a:rPr lang="zh-CN" altLang="en-US" sz="1100" dirty="0" smtClean="0">
                <a:solidFill>
                  <a:srgbClr val="0000FF"/>
                </a:solidFill>
                <a:latin typeface="华文细黑" panose="02010600040101010101" pitchFamily="2" charset="-122"/>
                <a:ea typeface="华文细黑" panose="02010600040101010101" pitchFamily="2" charset="-122"/>
              </a:rPr>
              <a:t>队列流出破除了</a:t>
            </a:r>
            <a:r>
              <a:rPr lang="en-US" altLang="zh-CN" sz="1100" dirty="0" smtClean="0">
                <a:solidFill>
                  <a:srgbClr val="0000FF"/>
                </a:solidFill>
                <a:latin typeface="华文细黑" panose="02010600040101010101" pitchFamily="2" charset="-122"/>
                <a:ea typeface="华文细黑" panose="02010600040101010101" pitchFamily="2" charset="-122"/>
              </a:rPr>
              <a:t>BUFFER</a:t>
            </a:r>
            <a:r>
              <a:rPr lang="zh-CN" altLang="en-US" sz="1100" dirty="0" smtClean="0">
                <a:solidFill>
                  <a:srgbClr val="0000FF"/>
                </a:solidFill>
                <a:latin typeface="华文细黑" panose="02010600040101010101" pitchFamily="2" charset="-122"/>
                <a:ea typeface="华文细黑" panose="02010600040101010101" pitchFamily="2" charset="-122"/>
              </a:rPr>
              <a:t>依赖</a:t>
            </a:r>
            <a:endParaRPr lang="en-US" sz="1100" dirty="0">
              <a:solidFill>
                <a:srgbClr val="0000FF"/>
              </a:solidFill>
              <a:latin typeface="华文细黑" panose="02010600040101010101" pitchFamily="2" charset="-122"/>
              <a:ea typeface="华文细黑" panose="02010600040101010101" pitchFamily="2" charset="-122"/>
            </a:endParaRPr>
          </a:p>
        </p:txBody>
      </p:sp>
      <p:sp>
        <p:nvSpPr>
          <p:cNvPr id="49" name="文本框 48"/>
          <p:cNvSpPr txBox="1"/>
          <p:nvPr/>
        </p:nvSpPr>
        <p:spPr>
          <a:xfrm>
            <a:off x="7648901" y="4207397"/>
            <a:ext cx="2784991" cy="276999"/>
          </a:xfrm>
          <a:prstGeom prst="rect">
            <a:avLst/>
          </a:prstGeom>
          <a:noFill/>
        </p:spPr>
        <p:txBody>
          <a:bodyPr wrap="square" rtlCol="0">
            <a:spAutoFit/>
          </a:bodyPr>
          <a:lstStyle/>
          <a:p>
            <a:r>
              <a:rPr lang="zh-CN" altLang="en-US" sz="1200" b="1" dirty="0" smtClean="0">
                <a:solidFill>
                  <a:srgbClr val="0000FF"/>
                </a:solidFill>
                <a:latin typeface="华文细黑" panose="02010600040101010101" pitchFamily="2" charset="-122"/>
                <a:ea typeface="华文细黑" panose="02010600040101010101" pitchFamily="2" charset="-122"/>
              </a:rPr>
              <a:t>实现事先预防，则流量不会受到损伤</a:t>
            </a:r>
            <a:endParaRPr lang="en-US" sz="1200" b="1" dirty="0">
              <a:solidFill>
                <a:srgbClr val="0000FF"/>
              </a:solidFill>
              <a:latin typeface="华文细黑" panose="02010600040101010101" pitchFamily="2" charset="-122"/>
              <a:ea typeface="华文细黑" panose="02010600040101010101" pitchFamily="2" charset="-122"/>
            </a:endParaRPr>
          </a:p>
        </p:txBody>
      </p:sp>
      <p:cxnSp>
        <p:nvCxnSpPr>
          <p:cNvPr id="21" name="直接连接符 20"/>
          <p:cNvCxnSpPr/>
          <p:nvPr/>
        </p:nvCxnSpPr>
        <p:spPr bwMode="auto">
          <a:xfrm flipH="1" flipV="1">
            <a:off x="5503052" y="729294"/>
            <a:ext cx="1277" cy="3677194"/>
          </a:xfrm>
          <a:prstGeom prst="line">
            <a:avLst/>
          </a:prstGeom>
          <a:noFill/>
          <a:ln w="9525">
            <a:solidFill>
              <a:schemeClr val="tx1"/>
            </a:solidFill>
            <a:prstDash val="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Rectangle 3"/>
          <p:cNvSpPr txBox="1">
            <a:spLocks noChangeArrowheads="1"/>
          </p:cNvSpPr>
          <p:nvPr/>
        </p:nvSpPr>
        <p:spPr bwMode="auto">
          <a:xfrm>
            <a:off x="193648" y="6356015"/>
            <a:ext cx="12001527" cy="376605"/>
          </a:xfrm>
          <a:prstGeom prst="rect">
            <a:avLst/>
          </a:prstGeom>
          <a:solidFill>
            <a:srgbClr val="0070C0"/>
          </a:solidFill>
          <a:ln w="9525">
            <a:noFill/>
            <a:miter lim="800000"/>
            <a:headEnd/>
            <a:tailEnd/>
          </a:ln>
          <a:effectLst/>
        </p:spPr>
        <p:txBody>
          <a:bodyPr lIns="80152" tIns="40076" rIns="80152" bIns="40076" anchor="ctr"/>
          <a:lstStyle>
            <a:defPPr>
              <a:defRPr lang="zh-CN"/>
            </a:defPPr>
            <a:lvl1pPr marL="300038" indent="-300038" defTabSz="801688">
              <a:lnSpc>
                <a:spcPct val="140000"/>
              </a:lnSpc>
              <a:buClr>
                <a:schemeClr val="bg2"/>
              </a:buClr>
              <a:buSzPct val="100000"/>
              <a:defRPr sz="1600" kern="0">
                <a:solidFill>
                  <a:schemeClr val="bg1"/>
                </a:solidFill>
                <a:cs typeface="Times New Roman" pitchFamily="18" charset="0"/>
              </a:defRPr>
            </a:lvl1pPr>
          </a:lstStyle>
          <a:p>
            <a:r>
              <a:rPr lang="en-US" altLang="zh-CN" dirty="0">
                <a:latin typeface="华文细黑" panose="02010600040101010101" pitchFamily="2" charset="-122"/>
                <a:ea typeface="华文细黑" panose="02010600040101010101" pitchFamily="2" charset="-122"/>
              </a:rPr>
              <a:t>Single-Routing</a:t>
            </a:r>
            <a:r>
              <a:rPr lang="zh-CN" altLang="en-US" dirty="0">
                <a:latin typeface="华文细黑" panose="02010600040101010101" pitchFamily="2" charset="-122"/>
                <a:ea typeface="华文细黑" panose="02010600040101010101" pitchFamily="2" charset="-122"/>
              </a:rPr>
              <a:t>解决方案可自主找出</a:t>
            </a:r>
            <a:r>
              <a:rPr lang="en-US" altLang="zh-CN" dirty="0">
                <a:latin typeface="华文细黑" panose="02010600040101010101" pitchFamily="2" charset="-122"/>
                <a:ea typeface="华文细黑" panose="02010600040101010101" pitchFamily="2" charset="-122"/>
              </a:rPr>
              <a:t>DCN</a:t>
            </a:r>
            <a:r>
              <a:rPr lang="zh-CN" altLang="en-US" dirty="0" smtClean="0">
                <a:latin typeface="华文细黑" panose="02010600040101010101" pitchFamily="2" charset="-122"/>
                <a:ea typeface="华文细黑" panose="02010600040101010101" pitchFamily="2" charset="-122"/>
              </a:rPr>
              <a:t>中可能的</a:t>
            </a:r>
            <a:r>
              <a:rPr lang="en-US" altLang="zh-CN" dirty="0" smtClean="0">
                <a:latin typeface="华文细黑" panose="02010600040101010101" pitchFamily="2" charset="-122"/>
                <a:ea typeface="华文细黑" panose="02010600040101010101" pitchFamily="2" charset="-122"/>
              </a:rPr>
              <a:t>DEADLOCK</a:t>
            </a:r>
            <a:r>
              <a:rPr lang="zh-CN" altLang="en-US" dirty="0" smtClean="0">
                <a:latin typeface="华文细黑" panose="02010600040101010101" pitchFamily="2" charset="-122"/>
                <a:ea typeface="华文细黑" panose="02010600040101010101" pitchFamily="2" charset="-122"/>
              </a:rPr>
              <a:t>环路、</a:t>
            </a:r>
            <a:r>
              <a:rPr lang="zh-CN" altLang="en-US" dirty="0">
                <a:latin typeface="华文细黑" panose="02010600040101010101" pitchFamily="2" charset="-122"/>
                <a:ea typeface="华文细黑" panose="02010600040101010101" pitchFamily="2" charset="-122"/>
              </a:rPr>
              <a:t>计算出最佳破环点</a:t>
            </a:r>
            <a:r>
              <a:rPr lang="zh-CN" altLang="en-US" dirty="0" smtClean="0">
                <a:latin typeface="华文细黑" panose="02010600040101010101" pitchFamily="2" charset="-122"/>
                <a:ea typeface="华文细黑" panose="02010600040101010101" pitchFamily="2" charset="-122"/>
              </a:rPr>
              <a:t>、事先</a:t>
            </a:r>
            <a:r>
              <a:rPr lang="zh-CN" altLang="en-US" sz="2000" b="1" dirty="0" smtClean="0">
                <a:solidFill>
                  <a:srgbClr val="FF0000"/>
                </a:solidFill>
                <a:latin typeface="华文细黑" panose="02010600040101010101" pitchFamily="2" charset="-122"/>
                <a:ea typeface="华文细黑" panose="02010600040101010101" pitchFamily="2" charset="-122"/>
              </a:rPr>
              <a:t>破</a:t>
            </a:r>
            <a:r>
              <a:rPr lang="zh-CN" altLang="en-US" dirty="0" smtClean="0">
                <a:latin typeface="华文细黑" panose="02010600040101010101" pitchFamily="2" charset="-122"/>
                <a:ea typeface="华文细黑" panose="02010600040101010101" pitchFamily="2" charset="-122"/>
              </a:rPr>
              <a:t>环</a:t>
            </a:r>
            <a:r>
              <a:rPr lang="zh-CN" altLang="en-US" dirty="0">
                <a:latin typeface="华文细黑" panose="02010600040101010101" pitchFamily="2" charset="-122"/>
                <a:ea typeface="华文细黑" panose="02010600040101010101" pitchFamily="2" charset="-122"/>
              </a:rPr>
              <a:t>、实现业务</a:t>
            </a:r>
            <a:r>
              <a:rPr lang="zh-CN" altLang="en-US" sz="2000" b="1" dirty="0">
                <a:solidFill>
                  <a:srgbClr val="FF0000"/>
                </a:solidFill>
                <a:latin typeface="华文细黑" panose="02010600040101010101" pitchFamily="2" charset="-122"/>
                <a:ea typeface="华文细黑" panose="02010600040101010101" pitchFamily="2" charset="-122"/>
              </a:rPr>
              <a:t>零</a:t>
            </a:r>
            <a:r>
              <a:rPr lang="zh-CN" altLang="en-US" dirty="0">
                <a:latin typeface="华文细黑" panose="02010600040101010101" pitchFamily="2" charset="-122"/>
                <a:ea typeface="华文细黑" panose="02010600040101010101" pitchFamily="2" charset="-122"/>
              </a:rPr>
              <a:t>影响</a:t>
            </a:r>
            <a:endParaRPr lang="en-US" altLang="zh-CN" dirty="0">
              <a:latin typeface="华文细黑" panose="02010600040101010101" pitchFamily="2" charset="-122"/>
              <a:ea typeface="华文细黑" panose="02010600040101010101" pitchFamily="2" charset="-122"/>
            </a:endParaRPr>
          </a:p>
        </p:txBody>
      </p:sp>
      <p:sp>
        <p:nvSpPr>
          <p:cNvPr id="24" name="标题 1"/>
          <p:cNvSpPr>
            <a:spLocks noGrp="1"/>
          </p:cNvSpPr>
          <p:nvPr>
            <p:ph type="title"/>
          </p:nvPr>
        </p:nvSpPr>
        <p:spPr>
          <a:xfrm>
            <a:off x="114334" y="63275"/>
            <a:ext cx="11120470" cy="871537"/>
          </a:xfrm>
        </p:spPr>
        <p:txBody>
          <a:bodyPr/>
          <a:lstStyle/>
          <a:p>
            <a:pPr defTabSz="784225">
              <a:defRPr/>
            </a:pPr>
            <a:r>
              <a:rPr lang="zh-CN" altLang="en-US" b="1" dirty="0" smtClean="0">
                <a:latin typeface="+mj-ea"/>
                <a:ea typeface="+mj-ea"/>
                <a:cs typeface="Times New Roman" pitchFamily="18" charset="0"/>
              </a:rPr>
              <a:t>三网合一</a:t>
            </a:r>
            <a:r>
              <a:rPr lang="en-US" altLang="zh-CN" b="1" dirty="0" smtClean="0">
                <a:latin typeface="+mj-ea"/>
                <a:ea typeface="+mj-ea"/>
                <a:cs typeface="Times New Roman" pitchFamily="18" charset="0"/>
              </a:rPr>
              <a:t>---</a:t>
            </a:r>
            <a:r>
              <a:rPr lang="en-US" altLang="zh-CN" b="1" dirty="0" err="1" smtClean="0">
                <a:latin typeface="+mj-ea"/>
                <a:ea typeface="+mj-ea"/>
                <a:cs typeface="Times New Roman" pitchFamily="18" charset="0"/>
              </a:rPr>
              <a:t>DeadLock</a:t>
            </a:r>
            <a:r>
              <a:rPr lang="en-US" altLang="zh-CN" b="1" dirty="0" smtClean="0">
                <a:latin typeface="+mj-ea"/>
                <a:ea typeface="+mj-ea"/>
                <a:cs typeface="Times New Roman" pitchFamily="18" charset="0"/>
              </a:rPr>
              <a:t>(Single Routing)</a:t>
            </a:r>
            <a:r>
              <a:rPr lang="zh-CN" altLang="en-US" b="1" dirty="0" smtClean="0">
                <a:latin typeface="+mj-ea"/>
                <a:ea typeface="+mj-ea"/>
                <a:cs typeface="Times New Roman" pitchFamily="18" charset="0"/>
              </a:rPr>
              <a:t>解决</a:t>
            </a:r>
            <a:r>
              <a:rPr lang="zh-CN" altLang="en-US" b="1" dirty="0">
                <a:latin typeface="+mj-ea"/>
                <a:ea typeface="+mj-ea"/>
                <a:cs typeface="Times New Roman" pitchFamily="18" charset="0"/>
              </a:rPr>
              <a:t>方案</a:t>
            </a:r>
            <a:r>
              <a:rPr lang="en-US" altLang="zh-CN" b="1" dirty="0">
                <a:latin typeface="+mj-ea"/>
                <a:ea typeface="+mj-ea"/>
                <a:cs typeface="Times New Roman" pitchFamily="18" charset="0"/>
              </a:rPr>
              <a:t>&amp;</a:t>
            </a:r>
            <a:r>
              <a:rPr lang="zh-CN" altLang="en-US" b="1" dirty="0" smtClean="0">
                <a:latin typeface="+mj-ea"/>
                <a:ea typeface="+mj-ea"/>
                <a:cs typeface="Times New Roman" pitchFamily="18" charset="0"/>
              </a:rPr>
              <a:t>效果</a:t>
            </a:r>
            <a:endParaRPr lang="zh-CN" altLang="en-US" b="1" dirty="0">
              <a:latin typeface="+mj-ea"/>
              <a:ea typeface="+mj-ea"/>
              <a:cs typeface="Times New Roman" pitchFamily="18" charset="0"/>
            </a:endParaRPr>
          </a:p>
        </p:txBody>
      </p:sp>
      <p:sp>
        <p:nvSpPr>
          <p:cNvPr id="115" name="文本框 114"/>
          <p:cNvSpPr txBox="1"/>
          <p:nvPr/>
        </p:nvSpPr>
        <p:spPr>
          <a:xfrm>
            <a:off x="2375337" y="4249744"/>
            <a:ext cx="1324304" cy="276999"/>
          </a:xfrm>
          <a:prstGeom prst="rect">
            <a:avLst/>
          </a:prstGeom>
          <a:noFill/>
        </p:spPr>
        <p:txBody>
          <a:bodyPr wrap="square" rtlCol="0">
            <a:spAutoFit/>
          </a:bodyPr>
          <a:lstStyle/>
          <a:p>
            <a:r>
              <a:rPr lang="en-US" sz="1200" b="1" dirty="0" smtClean="0">
                <a:solidFill>
                  <a:srgbClr val="0000FF"/>
                </a:solidFill>
                <a:latin typeface="华文细黑" panose="02010600040101010101" pitchFamily="2" charset="-122"/>
                <a:ea typeface="华文细黑" panose="02010600040101010101" pitchFamily="2" charset="-122"/>
              </a:rPr>
              <a:t>Deadlock</a:t>
            </a:r>
            <a:r>
              <a:rPr lang="zh-CN" altLang="en-US" sz="1200" b="1" dirty="0" smtClean="0">
                <a:solidFill>
                  <a:srgbClr val="0000FF"/>
                </a:solidFill>
                <a:latin typeface="华文细黑" panose="02010600040101010101" pitchFamily="2" charset="-122"/>
                <a:ea typeface="华文细黑" panose="02010600040101010101" pitchFamily="2" charset="-122"/>
              </a:rPr>
              <a:t>发生</a:t>
            </a:r>
            <a:endParaRPr lang="en-US" sz="1200" b="1" dirty="0">
              <a:solidFill>
                <a:srgbClr val="0000FF"/>
              </a:solidFill>
              <a:latin typeface="华文细黑" panose="02010600040101010101" pitchFamily="2" charset="-122"/>
              <a:ea typeface="华文细黑" panose="02010600040101010101" pitchFamily="2" charset="-122"/>
            </a:endParaRPr>
          </a:p>
        </p:txBody>
      </p:sp>
      <p:cxnSp>
        <p:nvCxnSpPr>
          <p:cNvPr id="116" name="直接连接符 115"/>
          <p:cNvCxnSpPr/>
          <p:nvPr/>
        </p:nvCxnSpPr>
        <p:spPr bwMode="auto">
          <a:xfrm>
            <a:off x="161296" y="4175318"/>
            <a:ext cx="11666863" cy="0"/>
          </a:xfrm>
          <a:prstGeom prst="line">
            <a:avLst/>
          </a:prstGeom>
          <a:noFill/>
          <a:ln w="9525">
            <a:solidFill>
              <a:schemeClr val="tx1"/>
            </a:solidFill>
            <a:prstDash val="dash"/>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图片 10"/>
          <p:cNvPicPr>
            <a:picLocks noChangeAspect="1"/>
          </p:cNvPicPr>
          <p:nvPr/>
        </p:nvPicPr>
        <p:blipFill>
          <a:blip r:embed="rId4"/>
          <a:stretch>
            <a:fillRect/>
          </a:stretch>
        </p:blipFill>
        <p:spPr>
          <a:xfrm>
            <a:off x="1365324" y="1668509"/>
            <a:ext cx="2410517" cy="831254"/>
          </a:xfrm>
          <a:prstGeom prst="rect">
            <a:avLst/>
          </a:prstGeom>
        </p:spPr>
      </p:pic>
      <p:pic>
        <p:nvPicPr>
          <p:cNvPr id="12" name="图片 11"/>
          <p:cNvPicPr>
            <a:picLocks noChangeAspect="1"/>
          </p:cNvPicPr>
          <p:nvPr/>
        </p:nvPicPr>
        <p:blipFill>
          <a:blip r:embed="rId5"/>
          <a:stretch>
            <a:fillRect/>
          </a:stretch>
        </p:blipFill>
        <p:spPr>
          <a:xfrm>
            <a:off x="566946" y="2548136"/>
            <a:ext cx="4305300" cy="1525346"/>
          </a:xfrm>
          <a:prstGeom prst="rect">
            <a:avLst/>
          </a:prstGeom>
        </p:spPr>
      </p:pic>
      <p:sp>
        <p:nvSpPr>
          <p:cNvPr id="13" name="右箭头 12"/>
          <p:cNvSpPr/>
          <p:nvPr/>
        </p:nvSpPr>
        <p:spPr>
          <a:xfrm>
            <a:off x="5349766" y="4950372"/>
            <a:ext cx="483475" cy="325821"/>
          </a:xfrm>
          <a:prstGeom prst="rightArrow">
            <a:avLst/>
          </a:prstGeom>
          <a:noFill/>
          <a:ln w="9525" cap="flat" cmpd="sng" algn="ctr">
            <a:solidFill>
              <a:schemeClr val="tx1">
                <a:lumMod val="65000"/>
                <a:lumOff val="35000"/>
              </a:schemeClr>
            </a:solidFill>
            <a:prstDash val="solid"/>
            <a:headEnd type="none" w="med" len="med"/>
            <a:tailEnd type="none" w="med" len="med"/>
          </a:ln>
          <a:effectLst/>
        </p:spPr>
        <p:txBody>
          <a:bodyPr rot="0" spcFirstLastPara="0" vertOverflow="overflow" horzOverflow="overflow" vert="horz" wrap="square" lIns="76109" tIns="38049" rIns="38049" bIns="76109" numCol="1" spcCol="0" rtlCol="0" fromWordArt="0" anchor="ctr" anchorCtr="1" forceAA="0" compatLnSpc="1">
            <a:prstTxWarp prst="textNoShape">
              <a:avLst/>
            </a:prstTxWarp>
            <a:noAutofit/>
          </a:bodyPr>
          <a:lstStyle/>
          <a:p>
            <a:pPr algn="ctr" defTabSz="877888" eaLnBrk="0" hangingPunct="0">
              <a:lnSpc>
                <a:spcPts val="1500"/>
              </a:lnSpc>
              <a:buClrTx/>
            </a:pPr>
            <a:endParaRPr lang="zh-CN" altLang="en-US" sz="1400" b="0" dirty="0" smtClean="0">
              <a:latin typeface="华文细黑" panose="02010600040101010101" pitchFamily="2" charset="-122"/>
              <a:ea typeface="华文细黑" panose="02010600040101010101" pitchFamily="2" charset="-122"/>
            </a:endParaRPr>
          </a:p>
        </p:txBody>
      </p:sp>
      <p:pic>
        <p:nvPicPr>
          <p:cNvPr id="15" name="图片 14"/>
          <p:cNvPicPr>
            <a:picLocks noChangeAspect="1"/>
          </p:cNvPicPr>
          <p:nvPr/>
        </p:nvPicPr>
        <p:blipFill>
          <a:blip r:embed="rId6"/>
          <a:stretch>
            <a:fillRect/>
          </a:stretch>
        </p:blipFill>
        <p:spPr>
          <a:xfrm>
            <a:off x="441547" y="4526743"/>
            <a:ext cx="4714767" cy="1698230"/>
          </a:xfrm>
          <a:prstGeom prst="rect">
            <a:avLst/>
          </a:prstGeom>
        </p:spPr>
      </p:pic>
      <p:pic>
        <p:nvPicPr>
          <p:cNvPr id="16" name="图片 15"/>
          <p:cNvPicPr>
            <a:picLocks noChangeAspect="1"/>
          </p:cNvPicPr>
          <p:nvPr/>
        </p:nvPicPr>
        <p:blipFill>
          <a:blip r:embed="rId7"/>
          <a:stretch>
            <a:fillRect/>
          </a:stretch>
        </p:blipFill>
        <p:spPr>
          <a:xfrm>
            <a:off x="6675555" y="4477470"/>
            <a:ext cx="4731681" cy="1813024"/>
          </a:xfrm>
          <a:prstGeom prst="rect">
            <a:avLst/>
          </a:prstGeom>
        </p:spPr>
      </p:pic>
    </p:spTree>
    <p:extLst>
      <p:ext uri="{BB962C8B-B14F-4D97-AF65-F5344CB8AC3E}">
        <p14:creationId xmlns:p14="http://schemas.microsoft.com/office/powerpoint/2010/main" val="691514566"/>
      </p:ext>
    </p:extLst>
  </p:cSld>
  <p:clrMapOvr>
    <a:masterClrMapping/>
  </p:clrMapOvr>
  <p:transition advClick="0" advTm="800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中文版-16比9">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中文版-16比9">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default">
  <a:themeElements>
    <a:clrScheme name="default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fontScheme name="default">
      <a:majorFont>
        <a:latin typeface="FrutigerNext LT Medium"/>
        <a:ea typeface="黑体"/>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bg1"/>
            </a:solidFill>
            <a:effectLst/>
            <a:latin typeface="FrutigerNext LT Regular" charset="0"/>
            <a:ea typeface="宋体" pitchFamily="2" charset="-122"/>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bg1"/>
            </a:solidFill>
            <a:effectLst/>
            <a:latin typeface="FrutigerNext LT Regular" charset="0"/>
            <a:ea typeface="宋体" pitchFamily="2" charset="-122"/>
          </a:defRPr>
        </a:defPPr>
      </a:lstStyle>
    </a:lnDef>
  </a:objectDefaults>
  <a:extraClrSchemeLst>
    <a:extraClrScheme>
      <a:clrScheme name="default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808080"/>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969696"/>
        </a:lt2>
        <a:accent1>
          <a:srgbClr val="DDDDDD"/>
        </a:accent1>
        <a:accent2>
          <a:srgbClr val="99CCFF"/>
        </a:accent2>
        <a:accent3>
          <a:srgbClr val="FFFFFF"/>
        </a:accent3>
        <a:accent4>
          <a:srgbClr val="000000"/>
        </a:accent4>
        <a:accent5>
          <a:srgbClr val="EBEBEB"/>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777777"/>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69696"/>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default">
  <a:themeElements>
    <a:clrScheme name="default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fontScheme name="default">
      <a:majorFont>
        <a:latin typeface="FrutigerNext LT Medium"/>
        <a:ea typeface="黑体"/>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bg1"/>
            </a:solidFill>
            <a:effectLst/>
            <a:latin typeface="FrutigerNext LT Regular" charset="0"/>
            <a:ea typeface="宋体" pitchFamily="2" charset="-122"/>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bg1"/>
            </a:solidFill>
            <a:effectLst/>
            <a:latin typeface="FrutigerNext LT Regular" charset="0"/>
            <a:ea typeface="宋体" pitchFamily="2" charset="-122"/>
          </a:defRPr>
        </a:defPPr>
      </a:lstStyle>
    </a:lnDef>
  </a:objectDefaults>
  <a:extraClrSchemeLst>
    <a:extraClrScheme>
      <a:clrScheme name="default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808080"/>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969696"/>
        </a:lt2>
        <a:accent1>
          <a:srgbClr val="DDDDDD"/>
        </a:accent1>
        <a:accent2>
          <a:srgbClr val="99CCFF"/>
        </a:accent2>
        <a:accent3>
          <a:srgbClr val="FFFFFF"/>
        </a:accent3>
        <a:accent4>
          <a:srgbClr val="000000"/>
        </a:accent4>
        <a:accent5>
          <a:srgbClr val="EBEBEB"/>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777777"/>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69696"/>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1_CELAB 16to9">
  <a:themeElements>
    <a:clrScheme name="5_CELAB 16to9 11">
      <a:dk1>
        <a:srgbClr val="000000"/>
      </a:dk1>
      <a:lt1>
        <a:srgbClr val="FFFFFF"/>
      </a:lt1>
      <a:dk2>
        <a:srgbClr val="990000"/>
      </a:dk2>
      <a:lt2>
        <a:srgbClr val="808080"/>
      </a:lt2>
      <a:accent1>
        <a:srgbClr val="BBE0E3"/>
      </a:accent1>
      <a:accent2>
        <a:srgbClr val="990000"/>
      </a:accent2>
      <a:accent3>
        <a:srgbClr val="FFFFFF"/>
      </a:accent3>
      <a:accent4>
        <a:srgbClr val="000000"/>
      </a:accent4>
      <a:accent5>
        <a:srgbClr val="DAEDEF"/>
      </a:accent5>
      <a:accent6>
        <a:srgbClr val="8A0000"/>
      </a:accent6>
      <a:hlink>
        <a:srgbClr val="99CCFF"/>
      </a:hlink>
      <a:folHlink>
        <a:srgbClr val="006699"/>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4C949">
            <a:lumMod val="20000"/>
            <a:lumOff val="80000"/>
          </a:srgbClr>
        </a:solidFill>
        <a:ln w="9525" cap="flat" cmpd="sng" algn="ctr">
          <a:solidFill>
            <a:srgbClr val="CCE9AD"/>
          </a:solidFill>
          <a:prstDash val="solid"/>
          <a:headEnd type="none" w="med" len="med"/>
          <a:tailEnd type="none" w="med" len="med"/>
        </a:ln>
        <a:effectLst/>
      </a:spPr>
      <a:bodyPr rot="0" spcFirstLastPara="0" vertOverflow="overflow" horzOverflow="overflow" vert="horz" wrap="square" lIns="76109" tIns="38049" rIns="38049" bIns="76109" numCol="1" spcCol="0" rtlCol="0" fromWordArt="0" anchor="ctr" anchorCtr="1" forceAA="0" compatLnSpc="1">
        <a:prstTxWarp prst="textNoShape">
          <a:avLst/>
        </a:prstTxWarp>
        <a:noAutofit/>
      </a:bodyPr>
      <a:lstStyle>
        <a:defPPr defTabSz="877888" eaLnBrk="0" hangingPunct="0">
          <a:lnSpc>
            <a:spcPts val="1500"/>
          </a:lnSpc>
          <a:buClrTx/>
          <a:defRPr sz="1400" b="0" dirty="0" smtClean="0">
            <a:latin typeface="+mn-ea"/>
            <a:ea typeface="+mn-ea"/>
          </a:defRPr>
        </a:defPPr>
      </a:lstStyle>
    </a:spDef>
    <a:lnDef>
      <a:spPr bwMode="auto">
        <a:noFill/>
        <a:ln w="1270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buNone/>
          <a:defRPr sz="1400" b="0" dirty="0">
            <a:latin typeface="+mn-ea"/>
            <a:ea typeface="+mn-ea"/>
          </a:defRPr>
        </a:defPPr>
      </a:lstStyle>
    </a:txDef>
  </a:objectDefaults>
  <a:extraClrSchemeLst>
    <a:extraClrScheme>
      <a:clrScheme name="5_CELAB 16to9 1">
        <a:dk1>
          <a:srgbClr val="080808"/>
        </a:dk1>
        <a:lt1>
          <a:srgbClr val="F8F8F8"/>
        </a:lt1>
        <a:dk2>
          <a:srgbClr val="990000"/>
        </a:dk2>
        <a:lt2>
          <a:srgbClr val="CCCCCC"/>
        </a:lt2>
        <a:accent1>
          <a:srgbClr val="FFCC66"/>
        </a:accent1>
        <a:accent2>
          <a:srgbClr val="990000"/>
        </a:accent2>
        <a:accent3>
          <a:srgbClr val="FBFBFB"/>
        </a:accent3>
        <a:accent4>
          <a:srgbClr val="060606"/>
        </a:accent4>
        <a:accent5>
          <a:srgbClr val="FFE2B8"/>
        </a:accent5>
        <a:accent6>
          <a:srgbClr val="8A0000"/>
        </a:accent6>
        <a:hlink>
          <a:srgbClr val="99660A"/>
        </a:hlink>
        <a:folHlink>
          <a:srgbClr val="999999"/>
        </a:folHlink>
      </a:clrScheme>
      <a:clrMap bg1="lt1" tx1="dk1" bg2="lt2" tx2="dk2" accent1="accent1" accent2="accent2" accent3="accent3" accent4="accent4" accent5="accent5" accent6="accent6" hlink="hlink" folHlink="folHlink"/>
    </a:extraClrScheme>
    <a:extraClrScheme>
      <a:clrScheme name="5_CELAB 16to9 2">
        <a:dk1>
          <a:srgbClr val="080808"/>
        </a:dk1>
        <a:lt1>
          <a:srgbClr val="F8F8F8"/>
        </a:lt1>
        <a:dk2>
          <a:srgbClr val="990000"/>
        </a:dk2>
        <a:lt2>
          <a:srgbClr val="CCCCCC"/>
        </a:lt2>
        <a:accent1>
          <a:srgbClr val="CCCCFF"/>
        </a:accent1>
        <a:accent2>
          <a:srgbClr val="990000"/>
        </a:accent2>
        <a:accent3>
          <a:srgbClr val="FBFBFB"/>
        </a:accent3>
        <a:accent4>
          <a:srgbClr val="060606"/>
        </a:accent4>
        <a:accent5>
          <a:srgbClr val="E2E2FF"/>
        </a:accent5>
        <a:accent6>
          <a:srgbClr val="8A0000"/>
        </a:accent6>
        <a:hlink>
          <a:srgbClr val="006699"/>
        </a:hlink>
        <a:folHlink>
          <a:srgbClr val="999999"/>
        </a:folHlink>
      </a:clrScheme>
      <a:clrMap bg1="lt1" tx1="dk1" bg2="lt2" tx2="dk2" accent1="accent1" accent2="accent2" accent3="accent3" accent4="accent4" accent5="accent5" accent6="accent6" hlink="hlink" folHlink="folHlink"/>
    </a:extraClrScheme>
    <a:extraClrScheme>
      <a:clrScheme name="5_CELAB 16to9 3">
        <a:dk1>
          <a:srgbClr val="080808"/>
        </a:dk1>
        <a:lt1>
          <a:srgbClr val="F8F8F8"/>
        </a:lt1>
        <a:dk2>
          <a:srgbClr val="990000"/>
        </a:dk2>
        <a:lt2>
          <a:srgbClr val="CCCCCC"/>
        </a:lt2>
        <a:accent1>
          <a:srgbClr val="CCFF99"/>
        </a:accent1>
        <a:accent2>
          <a:srgbClr val="990000"/>
        </a:accent2>
        <a:accent3>
          <a:srgbClr val="FBFBFB"/>
        </a:accent3>
        <a:accent4>
          <a:srgbClr val="060606"/>
        </a:accent4>
        <a:accent5>
          <a:srgbClr val="E2FFCA"/>
        </a:accent5>
        <a:accent6>
          <a:srgbClr val="8A0000"/>
        </a:accent6>
        <a:hlink>
          <a:srgbClr val="669900"/>
        </a:hlink>
        <a:folHlink>
          <a:srgbClr val="999999"/>
        </a:folHlink>
      </a:clrScheme>
      <a:clrMap bg1="lt1" tx1="dk1" bg2="lt2" tx2="dk2" accent1="accent1" accent2="accent2" accent3="accent3" accent4="accent4" accent5="accent5" accent6="accent6" hlink="hlink" folHlink="folHlink"/>
    </a:extraClrScheme>
    <a:extraClrScheme>
      <a:clrScheme name="5_CELAB 16to9 4">
        <a:dk1>
          <a:srgbClr val="080808"/>
        </a:dk1>
        <a:lt1>
          <a:srgbClr val="F8F8F8"/>
        </a:lt1>
        <a:dk2>
          <a:srgbClr val="990000"/>
        </a:dk2>
        <a:lt2>
          <a:srgbClr val="CCCCCC"/>
        </a:lt2>
        <a:accent1>
          <a:srgbClr val="FFCC99"/>
        </a:accent1>
        <a:accent2>
          <a:srgbClr val="990000"/>
        </a:accent2>
        <a:accent3>
          <a:srgbClr val="FBFBFB"/>
        </a:accent3>
        <a:accent4>
          <a:srgbClr val="060606"/>
        </a:accent4>
        <a:accent5>
          <a:srgbClr val="FFE2CA"/>
        </a:accent5>
        <a:accent6>
          <a:srgbClr val="8A0000"/>
        </a:accent6>
        <a:hlink>
          <a:srgbClr val="FF9900"/>
        </a:hlink>
        <a:folHlink>
          <a:srgbClr val="999999"/>
        </a:folHlink>
      </a:clrScheme>
      <a:clrMap bg1="lt1" tx1="dk1" bg2="lt2" tx2="dk2" accent1="accent1" accent2="accent2" accent3="accent3" accent4="accent4" accent5="accent5" accent6="accent6" hlink="hlink" folHlink="folHlink"/>
    </a:extraClrScheme>
    <a:extraClrScheme>
      <a:clrScheme name="5_CELAB 16to9 5">
        <a:dk1>
          <a:srgbClr val="080808"/>
        </a:dk1>
        <a:lt1>
          <a:srgbClr val="F8F8F8"/>
        </a:lt1>
        <a:dk2>
          <a:srgbClr val="990000"/>
        </a:dk2>
        <a:lt2>
          <a:srgbClr val="CCCCCC"/>
        </a:lt2>
        <a:accent1>
          <a:srgbClr val="99CCFF"/>
        </a:accent1>
        <a:accent2>
          <a:srgbClr val="990000"/>
        </a:accent2>
        <a:accent3>
          <a:srgbClr val="FBFBFB"/>
        </a:accent3>
        <a:accent4>
          <a:srgbClr val="060606"/>
        </a:accent4>
        <a:accent5>
          <a:srgbClr val="CAE2FF"/>
        </a:accent5>
        <a:accent6>
          <a:srgbClr val="8A0000"/>
        </a:accent6>
        <a:hlink>
          <a:srgbClr val="006699"/>
        </a:hlink>
        <a:folHlink>
          <a:srgbClr val="999999"/>
        </a:folHlink>
      </a:clrScheme>
      <a:clrMap bg1="lt1" tx1="dk1" bg2="lt2" tx2="dk2" accent1="accent1" accent2="accent2" accent3="accent3" accent4="accent4" accent5="accent5" accent6="accent6" hlink="hlink" folHlink="folHlink"/>
    </a:extraClrScheme>
    <a:extraClrScheme>
      <a:clrScheme name="5_CELAB 16to9 6">
        <a:dk1>
          <a:srgbClr val="080808"/>
        </a:dk1>
        <a:lt1>
          <a:srgbClr val="F8F8F8"/>
        </a:lt1>
        <a:dk2>
          <a:srgbClr val="990000"/>
        </a:dk2>
        <a:lt2>
          <a:srgbClr val="CCCCCC"/>
        </a:lt2>
        <a:accent1>
          <a:srgbClr val="99CCCC"/>
        </a:accent1>
        <a:accent2>
          <a:srgbClr val="990000"/>
        </a:accent2>
        <a:accent3>
          <a:srgbClr val="FBFBFB"/>
        </a:accent3>
        <a:accent4>
          <a:srgbClr val="060606"/>
        </a:accent4>
        <a:accent5>
          <a:srgbClr val="CAE2E2"/>
        </a:accent5>
        <a:accent6>
          <a:srgbClr val="8A0000"/>
        </a:accent6>
        <a:hlink>
          <a:srgbClr val="009999"/>
        </a:hlink>
        <a:folHlink>
          <a:srgbClr val="999999"/>
        </a:folHlink>
      </a:clrScheme>
      <a:clrMap bg1="lt1" tx1="dk1" bg2="lt2" tx2="dk2" accent1="accent1" accent2="accent2" accent3="accent3" accent4="accent4" accent5="accent5" accent6="accent6" hlink="hlink" folHlink="folHlink"/>
    </a:extraClrScheme>
    <a:extraClrScheme>
      <a:clrScheme name="5_CELAB 16to9 7">
        <a:dk1>
          <a:srgbClr val="080808"/>
        </a:dk1>
        <a:lt1>
          <a:srgbClr val="F8F8F8"/>
        </a:lt1>
        <a:dk2>
          <a:srgbClr val="FFCC99"/>
        </a:dk2>
        <a:lt2>
          <a:srgbClr val="FFCC66"/>
        </a:lt2>
        <a:accent1>
          <a:srgbClr val="CCFF99"/>
        </a:accent1>
        <a:accent2>
          <a:srgbClr val="CCCCFF"/>
        </a:accent2>
        <a:accent3>
          <a:srgbClr val="FBFBFB"/>
        </a:accent3>
        <a:accent4>
          <a:srgbClr val="060606"/>
        </a:accent4>
        <a:accent5>
          <a:srgbClr val="E2FFCA"/>
        </a:accent5>
        <a:accent6>
          <a:srgbClr val="B9B9E7"/>
        </a:accent6>
        <a:hlink>
          <a:srgbClr val="99CCFF"/>
        </a:hlink>
        <a:folHlink>
          <a:srgbClr val="99CCCC"/>
        </a:folHlink>
      </a:clrScheme>
      <a:clrMap bg1="lt1" tx1="dk1" bg2="lt2" tx2="dk2" accent1="accent1" accent2="accent2" accent3="accent3" accent4="accent4" accent5="accent5" accent6="accent6" hlink="hlink" folHlink="folHlink"/>
    </a:extraClrScheme>
    <a:extraClrScheme>
      <a:clrScheme name="5_CELAB 16to9 8">
        <a:dk1>
          <a:srgbClr val="080808"/>
        </a:dk1>
        <a:lt1>
          <a:srgbClr val="F8F8F8"/>
        </a:lt1>
        <a:dk2>
          <a:srgbClr val="FF9900"/>
        </a:dk2>
        <a:lt2>
          <a:srgbClr val="99660A"/>
        </a:lt2>
        <a:accent1>
          <a:srgbClr val="669900"/>
        </a:accent1>
        <a:accent2>
          <a:srgbClr val="006699"/>
        </a:accent2>
        <a:accent3>
          <a:srgbClr val="FBFBFB"/>
        </a:accent3>
        <a:accent4>
          <a:srgbClr val="060606"/>
        </a:accent4>
        <a:accent5>
          <a:srgbClr val="B8CAAA"/>
        </a:accent5>
        <a:accent6>
          <a:srgbClr val="005C8A"/>
        </a:accent6>
        <a:hlink>
          <a:srgbClr val="0099CC"/>
        </a:hlink>
        <a:folHlink>
          <a:srgbClr val="009999"/>
        </a:folHlink>
      </a:clrScheme>
      <a:clrMap bg1="lt1" tx1="dk1" bg2="lt2" tx2="dk2" accent1="accent1" accent2="accent2" accent3="accent3" accent4="accent4" accent5="accent5" accent6="accent6" hlink="hlink" folHlink="folHlink"/>
    </a:extraClrScheme>
    <a:extraClrScheme>
      <a:clrScheme name="5_CELAB 16to9 9">
        <a:dk1>
          <a:srgbClr val="080808"/>
        </a:dk1>
        <a:lt1>
          <a:srgbClr val="F8F8F8"/>
        </a:lt1>
        <a:dk2>
          <a:srgbClr val="990000"/>
        </a:dk2>
        <a:lt2>
          <a:srgbClr val="99CCFF"/>
        </a:lt2>
        <a:accent1>
          <a:srgbClr val="99CCCC"/>
        </a:accent1>
        <a:accent2>
          <a:srgbClr val="006699"/>
        </a:accent2>
        <a:accent3>
          <a:srgbClr val="FBFBFB"/>
        </a:accent3>
        <a:accent4>
          <a:srgbClr val="060606"/>
        </a:accent4>
        <a:accent5>
          <a:srgbClr val="CAE2E2"/>
        </a:accent5>
        <a:accent6>
          <a:srgbClr val="005C8A"/>
        </a:accent6>
        <a:hlink>
          <a:srgbClr val="0099CC"/>
        </a:hlink>
        <a:folHlink>
          <a:srgbClr val="009999"/>
        </a:folHlink>
      </a:clrScheme>
      <a:clrMap bg1="lt1" tx1="dk1" bg2="lt2" tx2="dk2" accent1="accent1" accent2="accent2" accent3="accent3" accent4="accent4" accent5="accent5" accent6="accent6" hlink="hlink" folHlink="folHlink"/>
    </a:extraClrScheme>
    <a:extraClrScheme>
      <a:clrScheme name="5_CELAB 16to9 10">
        <a:dk1>
          <a:srgbClr val="080808"/>
        </a:dk1>
        <a:lt1>
          <a:srgbClr val="F8F8F8"/>
        </a:lt1>
        <a:dk2>
          <a:srgbClr val="990000"/>
        </a:dk2>
        <a:lt2>
          <a:srgbClr val="999999"/>
        </a:lt2>
        <a:accent1>
          <a:srgbClr val="FFCC99"/>
        </a:accent1>
        <a:accent2>
          <a:srgbClr val="99660A"/>
        </a:accent2>
        <a:accent3>
          <a:srgbClr val="FBFBFB"/>
        </a:accent3>
        <a:accent4>
          <a:srgbClr val="060606"/>
        </a:accent4>
        <a:accent5>
          <a:srgbClr val="FFE2CA"/>
        </a:accent5>
        <a:accent6>
          <a:srgbClr val="8A5C08"/>
        </a:accent6>
        <a:hlink>
          <a:srgbClr val="FF9900"/>
        </a:hlink>
        <a:folHlink>
          <a:srgbClr val="FFCC66"/>
        </a:folHlink>
      </a:clrScheme>
      <a:clrMap bg1="lt1" tx1="dk1" bg2="lt2" tx2="dk2" accent1="accent1" accent2="accent2" accent3="accent3" accent4="accent4" accent5="accent5" accent6="accent6" hlink="hlink" folHlink="folHlink"/>
    </a:extraClrScheme>
    <a:extraClrScheme>
      <a:clrScheme name="5_CELAB 16to9 11">
        <a:dk1>
          <a:srgbClr val="000000"/>
        </a:dk1>
        <a:lt1>
          <a:srgbClr val="FFFFFF"/>
        </a:lt1>
        <a:dk2>
          <a:srgbClr val="990000"/>
        </a:dk2>
        <a:lt2>
          <a:srgbClr val="808080"/>
        </a:lt2>
        <a:accent1>
          <a:srgbClr val="BBE0E3"/>
        </a:accent1>
        <a:accent2>
          <a:srgbClr val="990000"/>
        </a:accent2>
        <a:accent3>
          <a:srgbClr val="FFFFFF"/>
        </a:accent3>
        <a:accent4>
          <a:srgbClr val="000000"/>
        </a:accent4>
        <a:accent5>
          <a:srgbClr val="DAEDEF"/>
        </a:accent5>
        <a:accent6>
          <a:srgbClr val="8A0000"/>
        </a:accent6>
        <a:hlink>
          <a:srgbClr val="99CCFF"/>
        </a:hlink>
        <a:folHlink>
          <a:srgbClr val="006699"/>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6比9深色 - CH.pptx" id="{37FFB17B-E90A-40D4-9B70-7B481C5D1F24}" vid="{54A82D2D-F239-4C4C-BA8E-3EE758F1A87D}"/>
    </a:ext>
  </a:extLst>
</a:theme>
</file>

<file path=ppt/theme/theme16.xml><?xml version="1.0" encoding="utf-8"?>
<a:theme xmlns:a="http://schemas.openxmlformats.org/drawingml/2006/main" name="12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lumMod val="7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noFill/>
        <a:ln w="3810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r">
          <a:defRPr sz="1400" dirty="0" smtClean="0">
            <a:latin typeface="微软雅黑" pitchFamily="34" charset="-122"/>
            <a:ea typeface="微软雅黑" pitchFamily="34" charset="-122"/>
          </a:defRPr>
        </a:defPPr>
      </a:lstStyle>
    </a:tx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030A0">
            <a:alpha val="40000"/>
          </a:srgbClr>
        </a:solidFill>
        <a:ln w="50800">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noFill/>
        <a:ln w="25400">
          <a:solidFill>
            <a:schemeClr val="tx2">
              <a:lumMod val="7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中文版-16比9</Template>
  <TotalTime>260030</TotalTime>
  <Words>3152</Words>
  <Application>Microsoft Office PowerPoint</Application>
  <PresentationFormat>自定义</PresentationFormat>
  <Paragraphs>358</Paragraphs>
  <Slides>18</Slides>
  <Notes>16</Notes>
  <HiddenSlides>0</HiddenSlides>
  <MMClips>0</MMClips>
  <ScaleCrop>false</ScaleCrop>
  <HeadingPairs>
    <vt:vector size="8" baseType="variant">
      <vt:variant>
        <vt:lpstr>已用的字体</vt:lpstr>
      </vt:variant>
      <vt:variant>
        <vt:i4>21</vt:i4>
      </vt:variant>
      <vt:variant>
        <vt:lpstr>主题</vt:lpstr>
      </vt:variant>
      <vt:variant>
        <vt:i4>16</vt:i4>
      </vt:variant>
      <vt:variant>
        <vt:lpstr>嵌入 OLE 服务器</vt:lpstr>
      </vt:variant>
      <vt:variant>
        <vt:i4>1</vt:i4>
      </vt:variant>
      <vt:variant>
        <vt:lpstr>幻灯片标题</vt:lpstr>
      </vt:variant>
      <vt:variant>
        <vt:i4>18</vt:i4>
      </vt:variant>
    </vt:vector>
  </HeadingPairs>
  <TitlesOfParts>
    <vt:vector size="56" baseType="lpstr">
      <vt:lpstr>Arial Unicode MS</vt:lpstr>
      <vt:lpstr>FrutigerNext LT BlackCn</vt:lpstr>
      <vt:lpstr>FrutigerNext LT Bold</vt:lpstr>
      <vt:lpstr>FrutigerNext LT Light</vt:lpstr>
      <vt:lpstr>FrutigerNext LT Medium</vt:lpstr>
      <vt:lpstr>FrutigerNext LT Regular</vt:lpstr>
      <vt:lpstr>MS PGothic</vt:lpstr>
      <vt:lpstr>MS PGothic</vt:lpstr>
      <vt:lpstr>黑体</vt:lpstr>
      <vt:lpstr>华文细黑</vt:lpstr>
      <vt:lpstr>华文中宋</vt:lpstr>
      <vt:lpstr>宋体</vt:lpstr>
      <vt:lpstr>微软雅黑</vt:lpstr>
      <vt:lpstr>Arial</vt:lpstr>
      <vt:lpstr>Calibri</vt:lpstr>
      <vt:lpstr>Corbel</vt:lpstr>
      <vt:lpstr>Segoe UI</vt:lpstr>
      <vt:lpstr>Tahoma</vt:lpstr>
      <vt:lpstr>Times New Roman</vt:lpstr>
      <vt:lpstr>Verdana</vt:lpstr>
      <vt:lpstr>Wingdings</vt:lpstr>
      <vt:lpstr>中文版-16比9</vt:lpstr>
      <vt:lpstr>1_主题1</vt:lpstr>
      <vt:lpstr>4_主题1</vt:lpstr>
      <vt:lpstr>5_主题1</vt:lpstr>
      <vt:lpstr>6_主题1</vt:lpstr>
      <vt:lpstr>7_主题1</vt:lpstr>
      <vt:lpstr>8_主题1</vt:lpstr>
      <vt:lpstr>9_主题1</vt:lpstr>
      <vt:lpstr>10_主题1</vt:lpstr>
      <vt:lpstr>1_中文版-16比9</vt:lpstr>
      <vt:lpstr>default</vt:lpstr>
      <vt:lpstr>1_default</vt:lpstr>
      <vt:lpstr>11_主题1</vt:lpstr>
      <vt:lpstr>11_CELAB 16to9</vt:lpstr>
      <vt:lpstr>自定义设计方案</vt:lpstr>
      <vt:lpstr>12_主题1</vt:lpstr>
      <vt:lpstr>think-cell Slide</vt:lpstr>
      <vt:lpstr>下一代数据中心网络助力HPC算力提升</vt:lpstr>
      <vt:lpstr>PowerPoint 演示文稿</vt:lpstr>
      <vt:lpstr>PowerPoint 演示文稿</vt:lpstr>
      <vt:lpstr>高性能应用呼唤无损网络</vt:lpstr>
      <vt:lpstr>网络丢包和时延显著影响业务指标, 以太不如IB</vt:lpstr>
      <vt:lpstr>无损网络关键技术</vt:lpstr>
      <vt:lpstr>无损网络测试结果</vt:lpstr>
      <vt:lpstr>大规模RoCE组网的挑战</vt:lpstr>
      <vt:lpstr>三网合一---DeadLock(Single Routing)解决方案&amp;效果</vt:lpstr>
      <vt:lpstr>三网合一--- TCP/RoCE混跑(Single QoS)解决方案&amp;效果</vt:lpstr>
      <vt:lpstr>PowerPoint 演示文稿</vt:lpstr>
      <vt:lpstr>HPC挑战1：集合通信制约HPC计算业务规模扩展</vt:lpstr>
      <vt:lpstr>PowerPoint 演示文稿</vt:lpstr>
      <vt:lpstr>HPC挑战2---HPC Ethernet极简协议应对短消息为主的时延敏感型业务</vt:lpstr>
      <vt:lpstr>HCP挑战3---长距无损算法应对跨DC业务需求</vt:lpstr>
      <vt:lpstr>目标</vt:lpstr>
      <vt:lpstr>产业生态、标准工作介绍</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MC SYSTEM</dc:creator>
  <cp:lastModifiedBy>Gongxiangyu</cp:lastModifiedBy>
  <cp:revision>10274</cp:revision>
  <cp:lastPrinted>2018-02-02T09:01:51Z</cp:lastPrinted>
  <dcterms:created xsi:type="dcterms:W3CDTF">2011-11-26T06:30:23Z</dcterms:created>
  <dcterms:modified xsi:type="dcterms:W3CDTF">2019-12-18T02:19:23Z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(10)jV4k6OSMQPUFmHq3GU3zg0M8wJAgV8ChTLDlERlFZsj2Exz1+WSWF8WlXhLQyhrp1svzs6Nh_x000d_ DG04NAvcvcOuGGIEogYM/Mg0SHDW9PBALkH/rqIqOloPCG7nByt8P+3njYznaR2qn978YXvu_x000d_ Q1bx7clMGsXFukBsi2Y9ZdX+P2sPQ4yJSft3jB5Gg/m2g8HrU7wI8o76/ZXJncx2YwwrN5Zm_x000d_ neilP/WnL8ceEjzCiV</vt:lpwstr>
  </property>
  <property fmtid="{D5CDD505-2E9C-101B-9397-08002B2CF9AE}" pid="3" name="_ms_pID_7253431">
    <vt:lpwstr>DAaXwUQsrXx3JA4S1Fr4yHmjCs4Ie6ASOSCGPaDYec6Cxf9hyLA+yQ_x000d_ YAFWgysSu6y00a5DZDG0J1o9v3/5k+lvn6t67Ey3VQjmKeJU1EcKs5Yp98Y6dPZyEyZG5xuZ_x000d_ blgW+wocGeFcNO6NphzZS7o1UsuvnCB8zyX1JPFtBiPIQx9bQhEVePhT546hELfaDSvO/OO0_x000d_ EIQC3Bi1OjogRzlpnSRV8+zzgfxVTjaWP2cZ</vt:lpwstr>
  </property>
  <property fmtid="{D5CDD505-2E9C-101B-9397-08002B2CF9AE}" pid="4" name="_ms_pID_7253432">
    <vt:lpwstr>7LyWT7jjh7oNkxXR13pWRF1mqIfDGvufOX6A_x000d_ gT28zJVBfkSzvoekZhUWzpLvoAbOswKNyJ/cugv4WeAy/CH6pSBZKB8iiZTG9qvKTsOENdYt_x000d_ Yx8tMnuD2eMRCCcq7Lnha0mvHK2HzngYwn52uJUSGH9j4FwoxCMpsaht/gosnLkCyjyZm/er_x000d_ qbbJn8IrZxMPLMHmOa41cogZX9MYZAjQ15LsZa7LxVVfZQg6rD/hUY</vt:lpwstr>
  </property>
  <property fmtid="{D5CDD505-2E9C-101B-9397-08002B2CF9AE}" pid="5" name="_ms_pID_7253433">
    <vt:lpwstr>ZZnVWMIi3X58YvgysL_x000d_ 8CO6X6HVkkT0Gc/sUYf8NhdtveWMWGqg/RQq0/EQu4LZjqBh9YBEiA/C3HEcjBpJe8DUozrS_x000d_ Ivigm7zlhWX3Cm8qFlbh6jyT+JJoIjxGQYTTl5kYV3SVzBKbY7t4/mDId/Q7ZtrbKf8LXoer_x000d_ neq3+gCa+U/XmIR0Bd/9Opo/AxhImszYxOQozWIOuypZycVkildftWiiRRSujWsubemtXspZ</vt:lpwstr>
  </property>
  <property fmtid="{D5CDD505-2E9C-101B-9397-08002B2CF9AE}" pid="6" name="_ms_pID_7253434">
    <vt:lpwstr>_x000d_ jAAEjQ371XOyDlmEAV00d9fTCfia/PrOMXCqlWOBWt9FvkRyZ5w1wi98Fv4WdWPvsz549N3C_x000d_ ZXdXV8d/6O4n+yW4uSE4lPEkfwRAwnYOpRXXcj2h/aqVZXaYSBMMdC+Xn/DvCVMN1/j9eYjq_x000d_ TqAqu7k5LIUuhtbRaLEf7Npv+U2sL82UklLwsq8y2KE6qs0F3O51jfZ8l1mivarTlk+2tZ3m_x000d_ bngbO1gbr0H7KgrA</vt:lpwstr>
  </property>
  <property fmtid="{D5CDD505-2E9C-101B-9397-08002B2CF9AE}" pid="7" name="_ms_pID_7253435">
    <vt:lpwstr>BqStfUWLDtST7PRJiNPNeYl1dQh6reM2vupOTSN/LboEtj39vouFYFXT_x000d_ +MUGpaqbl4Jd0gG/C41h/Aqltp9zAIY9YGBjrp7ZrXgqYrLFNu6jpnJwkmVy+e9q+dEZjtGp_x000d_ q6LHBNrZwKHeolbTtRX4B/ageFzW9r+Wg5nMuL5IdFWnyOKvCJms3HgzXZy5Jv979Sw6A65N_x000d_ BEsOYZc+uc/esJevW63ERM4N1H8UiUQSGy</vt:lpwstr>
  </property>
  <property fmtid="{D5CDD505-2E9C-101B-9397-08002B2CF9AE}" pid="8" name="_ms_pID_7253436">
    <vt:lpwstr>WVViHmhstpmPYPK2hsDBeaCdn8SihCpZf3mM1c_x000d_ Y/mN3jiCZpnTSKeBWlKW30HdaHj9TtAQ5dXjR8KKTRmjA9ilSKje5cS/cWO1dP2DGrE573Dr_x000d_ 24BRdY0gxOaztbcVkDPaotnE5ccMsM46fjVUDH3Qoz2su2ktYVnZNsQiYYrnm3QGuIbRHrkk_x000d_ y05k2qTOchjuL+ioF4+9bNeSgA1lLSJJtWaQ8wH197yhZFVCzBLl</vt:lpwstr>
  </property>
  <property fmtid="{D5CDD505-2E9C-101B-9397-08002B2CF9AE}" pid="9" name="_ms_pID_7253437">
    <vt:lpwstr>truTgX1TJqxqdWMjaCEd_x000d_ 2EN40O9qDq02hVEaF61W7KbPos/KjHrrI0ELmcmcu4Q20JkoteCYNolok/YxNpFpYIU8/1zT_x000d_ F51t28jEPoKjwT3xp9AJyH99w1lsOP+633rI0ELZNT+PbjMXjZxKxXyPatvHZbFO4whq6jrQ_x000d_ TNWDZpMkI0q2UOUaMX6X8z9PFbU/7e0QZ3FvJQAd5YT9yQQBZ5b1NaCBEDI9yXKkXRMNwX</vt:lpwstr>
  </property>
  <property fmtid="{D5CDD505-2E9C-101B-9397-08002B2CF9AE}" pid="10" name="_ms_pID_7253438">
    <vt:lpwstr>TX_x000d_ 7FYhK/xrnipFoBXaJzPgrx6EGUfEEreF73Y3MaCEWMNVTYgpvFvvdC3jaO7ZOV/qKXGYRI+i_x000d_ tTfoRNx978DI6N70us847WsVs9iOjTQU87kKEvdv8TLwpqVFO13IzN9fS4ETYJarAJfRwKiP_x000d_ SDdV624G7L/Yic40D2GX5Ez9qDJDkdleGzo7lZgsDzywva1Re2fMKdSVL/6w8cjv7YtoYIVm_x000d_ kHcrYT28DTMlng</vt:lpwstr>
  </property>
  <property fmtid="{D5CDD505-2E9C-101B-9397-08002B2CF9AE}" pid="11" name="_ms_pID_7253439">
    <vt:lpwstr>VtvpFW5RtRNgNJwvHig58mWf/lhxWr90iJA7j3NlEF44q2Rxd98jM=</vt:lpwstr>
  </property>
  <property fmtid="{D5CDD505-2E9C-101B-9397-08002B2CF9AE}" pid="12" name="_new_ms_pID_72543">
    <vt:lpwstr>(3)gixvk8cghLDrZPUA5iOQwZguwP9xzdOE8GaJsjVR2pHU6Rx7XfvjlMXr0Dw9XWPT0kC+SWNg
FsYhu/OtgWYmSlEMD63ilto5gjs9dYaooZ8yrFcqwziOXNBHUYgTS8UHpVlOY7G8pFD+jD0R
o92W/sfWBzwDVOUfUHaiSLY24hYmxly/z3viPDJ8WreoyWa12CqAbTWzAmLWOwNjpx9jnylk
EdpgmN5/NRn5oSSlpy</vt:lpwstr>
  </property>
  <property fmtid="{D5CDD505-2E9C-101B-9397-08002B2CF9AE}" pid="13" name="_new_ms_pID_725431">
    <vt:lpwstr>nI5Xaov8EbeU5qnMXecTpgKxqdUwAfV+IY8rmJo97/zMcQ2aLuwuUL
P7HAahpAQ06O4+GDqNgg5DUPqQoqci5K+CrFYk9lZ+Ip97D6FseIzEkNFCnmyAlG11GK/UfE
XcmYWDqtN+EORJv274YKorCelf777YTVGLlk4F5aYlIOuPSM68Ii+aoaKuZWT7BAf0m4DiLR
5VdfmaTK7+mGeTqpTeXRomRWNxkoRkzg5F11</vt:lpwstr>
  </property>
  <property fmtid="{D5CDD505-2E9C-101B-9397-08002B2CF9AE}" pid="14" name="_new_ms_pID_725432">
    <vt:lpwstr>Ohm0Rc2/He/dWwtHcxrgkDwraFzQsDwd0PA1
cAThXdRRC8Vax9DCV8m3Wg1dB/DgdmbAZmNSDUVEQ7L2Z4vNtpVO5pX522jAhW8fTA+jFXrD
6gNqJRtDXWxByHYQOufCXoE2z1trgReMjPfCampsTTY2hAxMx2sVs0u/t6xUrfsFhxKx3tX0
AjRtAQ9akhQHWg==</vt:lpwstr>
  </property>
  <property fmtid="{D5CDD505-2E9C-101B-9397-08002B2CF9AE}" pid="15" name="_2015_ms_pID_725343">
    <vt:lpwstr>(3)l5mbUmgSvuUQ50vcX5hKkX9VFp4307+LGU1LfgTIWrS80id7kfedvnVTJLmuhjpTV/zP+n5N
WgrTke+ZQUy3FgM5W2wujywfSywUQOCBR1u4IWOsfEsECagJQfHWpwha+OiGuvQSD8iH7OPk
0fz7YL8c+FuBXuKh1WLXNlZQf6o58b/SiK1plROQ+Dd312b0IohzB7gAIRIZDdfMZ95Qk+Ax
v5ZLo1GdOXzDhBK+bf</vt:lpwstr>
  </property>
  <property fmtid="{D5CDD505-2E9C-101B-9397-08002B2CF9AE}" pid="16" name="_2015_ms_pID_7253431">
    <vt:lpwstr>SSSaiAO+98AxLx1A6GyKih16XSjinxDjzX+fAn0kVt26EyGhnAouGB
RZNraQgdgRF+9mSTo0+xo0/LqIFN3VPMMBe2W92NQwcD8sqtmii9rSSF63KZfJhWaLhFeZvU
bM6rGr2mTBDdy8Uvth6mY0UpBW4zSzDHhmuhHpLjo8Jfnil12mPg3T3Q9x+MKnkOm370fP/x
kA6B9zmVGXg0oLsQtieNTuGI8o8Bo0r9gWUx</vt:lpwstr>
  </property>
  <property fmtid="{D5CDD505-2E9C-101B-9397-08002B2CF9AE}" pid="17" name="_2015_ms_pID_7253432">
    <vt:lpwstr>oIf1lsPBL4VpWIqLWbw5qj7HlX1mUBd7dIDu
uEDrP5EXHFKHTpJknEkjHhw7GWLO3yVNOIB8uDZw7rwvSUCw0ok=</vt:lpwstr>
  </property>
  <property fmtid="{D5CDD505-2E9C-101B-9397-08002B2CF9AE}" pid="18" name="_readonly">
    <vt:lpwstr/>
  </property>
  <property fmtid="{D5CDD505-2E9C-101B-9397-08002B2CF9AE}" pid="19" name="_change">
    <vt:lpwstr/>
  </property>
  <property fmtid="{D5CDD505-2E9C-101B-9397-08002B2CF9AE}" pid="20" name="_full-control">
    <vt:lpwstr/>
  </property>
  <property fmtid="{D5CDD505-2E9C-101B-9397-08002B2CF9AE}" pid="21" name="sflag">
    <vt:lpwstr>1575940399</vt:lpwstr>
  </property>
</Properties>
</file>