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450C-195E-4233-8F23-38CF26C6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0A24C-AB5D-4FE7-8391-8C2CEA24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4309-720A-4F9B-849C-406E3D62496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0F2A7-D9C4-4F33-A109-E5C4ED17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2992B-52AB-4521-B991-5FE1D2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D69A-F5EC-4185-A49B-122E1153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0495E-04F3-451F-B6F1-2EE3370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011D5-5462-4046-AEAD-68A79D041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7B8E2-BF44-425E-B532-BBA4E27E7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4309-720A-4F9B-849C-406E3D62496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CD17-7834-4D72-8336-DD4D6748A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57BA-F877-446B-8BCD-614C2C71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D69A-F5EC-4185-A49B-122E1153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9F740-79EF-4517-8C0C-BB1611A1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4DE0E-F6E8-4382-843A-0743678E7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915CC-F615-4DAA-B34B-CECEB970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181D4-8A00-4226-B03E-76AFB9CA2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8E249-036F-4B9B-9781-EA625BA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7B0A2-1EA8-4E4F-8774-A03F2D0C7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5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4B4946-7CE8-4765-837F-B74191F1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57A96-963D-463D-A083-2679F6BBA0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518F0-F4DF-43B8-80B8-95111824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1E52D-17D0-4479-BA71-74F3CD073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C8B3D-0C1E-45E3-B493-ACCFCF90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3727-4F24-4D7F-8437-EA9D3068A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7B544-2A49-475D-856D-121F3EF5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43F6A-7645-48CD-8BB2-2A09D55F9A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53C2C-45B9-4149-8185-D05639B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8CFC2-325F-42B6-9852-E6583A1C3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B4CDF1-FD8B-48AE-881D-AFBD015B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97A53-0E03-4EAE-8D96-2F9F602F98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D65B47-9DAD-4A43-BF33-DEDAF5CD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F8C97-DBA1-40BB-8BAA-D69572989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C3469B-E2E8-45CD-8880-7920D906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D5271-BFD5-4314-8010-AEA5CA4A9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2F390-8DB6-4F30-8E87-7F39CAC4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E1BC-A30D-44DA-AC80-8C0CE06B2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6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673106-8E2A-42C1-A1E8-C09373B2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AF1E6-F418-4843-A40F-5D9840C65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F4DA33-5AB1-42D5-A771-B2B14A7C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72CC4-CDDE-48DA-A699-6B31DB16A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1AABF-F926-41F3-AB2C-1817BD93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24E75-2BEB-4B8F-85EB-B48E0E251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5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35F361-A55F-4CB3-9B4D-22C54599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BA551-C3EC-448B-BEB3-7059071F9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86DA5D-A4E5-41CC-98F3-59FED524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38A91-5BAA-4BF7-A3F7-5FDCAF27D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6A070-2ED2-40C9-BFBB-135A5771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5D6BE-ADA3-478D-A228-06D513ABA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F9D02-9AE3-4DC4-B576-6851B2E4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C9830-F2E4-425D-91DE-13D01485C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28DC3-E69F-4C0C-B4C9-FD6F0E98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13B54-F81D-4BF9-973C-AD1E138FD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28788-2765-489A-B88C-CE15ACBC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CFE99-5A2F-400D-914C-4023D25F9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EEE7F-EDB1-4E56-BCE0-20FE014C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58626-F9FE-4B6D-9FB7-51DF8B127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3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6E40C-A1BA-4764-80EC-4D5DC260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8DEB2-6EF6-4985-946A-189217461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5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8006A-1A1D-47DE-A006-6AA951CD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D3FB1-4EAB-450C-91E0-298F5DBD5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42F800-2768-49BB-9B40-F08132C4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F5004-7F12-4C0C-8AB7-7C47B2322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9DC8B-EB45-4C11-8CF4-5CE14210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0FC1C-DDB1-4149-A339-66D8CF91D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7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86D0B-FA83-4A8F-877C-3D68E3D0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B3B12-CAE2-46F8-A4CB-F4BFF9D5F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81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6C7F0-14C1-41D8-B4C0-0684528A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5AEE9-2FB1-490A-A73F-7284B96F3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0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FE1682-DB54-4876-AB96-E398B207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0C97B-CFBE-49DB-A2E8-6CFCB0441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4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7E834-3111-43CA-9B04-5F472903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B4309-0D53-49BB-8BD1-C79096C767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0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12DF08-2F19-41C3-AA08-745C1706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AB4B-DD23-4273-AFE8-74712ABAC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EE8710-9D0C-42B5-904D-5F640A47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1D24C-61AB-4009-8F3C-D8DD7E5CA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90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D164E-920A-444C-98D3-913D37CF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D0CDD-E568-451E-99BB-5FE412820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D27A5-86D6-4845-A731-85C1C5D8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6CB2-1BAC-4707-B20A-5C0916E19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85225-59DE-47B2-A10C-29E0542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003A4-BA13-47A6-B6B3-F60FC44B8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B13455-1D1E-4A78-B865-3BF15427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AE543-517E-4173-86AB-3CCD5E4C1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7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62315A-57D4-4A48-9369-A65DB85F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141E5-2E7C-4938-9455-204622F58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28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33728C-CF19-4AE9-BCCA-F8E8F207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CED9E-A774-4797-9159-B0F887BDB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5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AE5F1B-A98A-4311-907C-95CE1EFB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D5719-6C8F-4ABE-813F-ECE6E2A54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5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97AE7-855E-450A-BFA5-70706174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949EE-C05B-4DBD-83E6-3179A3A33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32480-C0F5-4BFB-BD56-C10D9E5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C63F6-60FC-4D82-B3D3-221472E4B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4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8CCAB1-24F2-4745-BD89-7D89B519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E3F13-95F2-408B-A7EB-02C00E0A4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5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C811E-50DB-4A36-8948-CD54EF1D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7E03E-462C-4FC6-A2AB-19462815D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6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F59D9-55B5-4999-8DCA-E953CEE4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EE71F-3FF3-4461-913B-AB9A46CAA3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F6FCD1-0F87-4E4E-B46D-B604BBAA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14B04-4C75-4D4E-A2E4-7D1F5D4EF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0515E-283C-446F-BF13-6D3FB1FC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9BA58-CF45-44A8-8A0D-CD55838BD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22ECA-094B-4600-A295-40248C42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AAD22-2DBE-4E77-8130-D616EFD21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BD54A9-783E-4EA6-B1BC-B701DA65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3579A-42E3-435D-BDFA-0B37A3BC0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C2BFC-327A-4DFF-98AA-7755B2C5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D8ECE-3BD9-47F4-BD7B-3618813C0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6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Kanakubo Yuuka</dc:creator>
  <cp:lastModifiedBy>Kanakubo Yuuka</cp:lastModifiedBy>
  <cp:revision>1</cp:revision>
  <dcterms:created xsi:type="dcterms:W3CDTF">2021-01-27T23:34:05Z</dcterms:created>
  <dcterms:modified xsi:type="dcterms:W3CDTF">2021-01-27T23:34:05Z</dcterms:modified>
</cp:coreProperties>
</file>