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3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BDED-A2F8-4499-833C-2473D74C1DDB}" type="datetimeFigureOut">
              <a:rPr lang="zh-CN" altLang="en-US" smtClean="0"/>
              <a:t>2019/12/23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6901-11A8-4671-AB78-E1BBCD7A65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7484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BDED-A2F8-4499-833C-2473D74C1DDB}" type="datetimeFigureOut">
              <a:rPr lang="zh-CN" altLang="en-US" smtClean="0"/>
              <a:t>2019/12/23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6901-11A8-4671-AB78-E1BBCD7A65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0417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DBDED-A2F8-4499-833C-2473D74C1DDB}" type="datetimeFigureOut">
              <a:rPr lang="zh-CN" altLang="en-US" smtClean="0"/>
              <a:t>2019/12/23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6901-11A8-4671-AB78-E1BBCD7A65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81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p3.irmp.ucl.ac.be/projects/delph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hysik.uibk.ac.at/hephy/theses/diss_er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800" dirty="0" smtClean="0"/>
              <a:t>Quick look at the existing </a:t>
            </a:r>
            <a:br>
              <a:rPr lang="en-US" altLang="zh-CN" sz="4800" dirty="0" smtClean="0"/>
            </a:br>
            <a:r>
              <a:rPr lang="en-US" altLang="zh-CN" sz="4800" dirty="0" smtClean="0"/>
              <a:t>Fast Simulation Framework 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Tao Lin</a:t>
            </a:r>
          </a:p>
          <a:p>
            <a:r>
              <a:rPr lang="en-US" altLang="zh-CN" dirty="0" smtClean="0"/>
              <a:t>23 Dec 2019</a:t>
            </a:r>
          </a:p>
          <a:p>
            <a:r>
              <a:rPr lang="en-US" altLang="zh-CN" dirty="0" smtClean="0"/>
              <a:t>CEPC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305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Motivation: support Full/Fast Sim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2310521" y="6311898"/>
            <a:ext cx="39693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/>
              <a:t>J. </a:t>
            </a:r>
            <a:r>
              <a:rPr lang="en-US" altLang="zh-CN" sz="1400" dirty="0" err="1" smtClean="0"/>
              <a:t>Hrdinka</a:t>
            </a:r>
            <a:r>
              <a:rPr lang="en-US" altLang="zh-CN" sz="1400" dirty="0"/>
              <a:t> </a:t>
            </a:r>
            <a:r>
              <a:rPr lang="en-US" altLang="zh-CN" sz="1400" i="1" dirty="0" smtClean="0"/>
              <a:t>et al.</a:t>
            </a:r>
            <a:r>
              <a:rPr lang="en-US" altLang="zh-CN" sz="1400" dirty="0" smtClean="0"/>
              <a:t> </a:t>
            </a:r>
            <a:r>
              <a:rPr lang="en-US" altLang="zh-CN" sz="1400" dirty="0" err="1" smtClean="0"/>
              <a:t>PoS</a:t>
            </a:r>
            <a:r>
              <a:rPr lang="en-US" altLang="zh-CN" sz="1400" dirty="0" smtClean="0"/>
              <a:t> EPS-HEP2015 (2015) 248</a:t>
            </a:r>
            <a:endParaRPr lang="zh-CN" altLang="en-US" sz="1400" dirty="0"/>
          </a:p>
        </p:txBody>
      </p:sp>
      <p:sp>
        <p:nvSpPr>
          <p:cNvPr id="9" name="矩形 8"/>
          <p:cNvSpPr/>
          <p:nvPr/>
        </p:nvSpPr>
        <p:spPr>
          <a:xfrm>
            <a:off x="1138687" y="5920463"/>
            <a:ext cx="767750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 smtClean="0"/>
              <a:t>Prototyping a coherent framework for full, fast and </a:t>
            </a:r>
            <a:r>
              <a:rPr lang="en-US" altLang="zh-CN" sz="1200" dirty="0" err="1" smtClean="0"/>
              <a:t>parameteric</a:t>
            </a:r>
            <a:r>
              <a:rPr lang="en-US" altLang="zh-CN" sz="1200" dirty="0" smtClean="0"/>
              <a:t> detector simulation for the FCC project</a:t>
            </a:r>
            <a:endParaRPr lang="zh-CN" altLang="en-US" sz="1200" dirty="0"/>
          </a:p>
        </p:txBody>
      </p:sp>
      <p:sp>
        <p:nvSpPr>
          <p:cNvPr id="10" name="内容占位符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9404" y="1825625"/>
            <a:ext cx="5372288" cy="391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83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Fast simulation in FCCSW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Geant4 region-based</a:t>
            </a:r>
          </a:p>
          <a:p>
            <a:pPr lvl="1"/>
            <a:r>
              <a:rPr lang="en-US" altLang="zh-CN" dirty="0" smtClean="0"/>
              <a:t>Several interfaces are implemented as Tools, which are then invoked by Geant4 Fast simulation model.</a:t>
            </a:r>
          </a:p>
          <a:p>
            <a:pPr lvl="1"/>
            <a:r>
              <a:rPr lang="en-US" altLang="zh-CN" dirty="0" smtClean="0"/>
              <a:t>ISimG4RegionTool: Associate regions and fast simulation models.</a:t>
            </a:r>
          </a:p>
          <a:p>
            <a:pPr lvl="2"/>
            <a:r>
              <a:rPr lang="en-US" altLang="zh-CN" dirty="0"/>
              <a:t>SimG4FastSimCalorimeterRegion (</a:t>
            </a:r>
            <a:r>
              <a:rPr lang="en-US" altLang="zh-CN" dirty="0" err="1" smtClean="0"/>
              <a:t>GFlashShowerModel</a:t>
            </a:r>
            <a:r>
              <a:rPr lang="en-US" altLang="zh-CN" dirty="0" smtClean="0"/>
              <a:t>)</a:t>
            </a:r>
          </a:p>
          <a:p>
            <a:pPr lvl="2"/>
            <a:r>
              <a:rPr lang="en-US" altLang="zh-CN" dirty="0" smtClean="0"/>
              <a:t>SimG4FastSimTrackerRegion (sim::</a:t>
            </a:r>
            <a:r>
              <a:rPr lang="en-US" altLang="zh-CN" dirty="0" err="1" smtClean="0"/>
              <a:t>FastSimModelTracker</a:t>
            </a:r>
            <a:r>
              <a:rPr lang="en-US" altLang="zh-CN" dirty="0" smtClean="0"/>
              <a:t>)</a:t>
            </a:r>
          </a:p>
          <a:p>
            <a:r>
              <a:rPr lang="en-US" altLang="zh-CN" dirty="0" err="1" smtClean="0"/>
              <a:t>Delphes</a:t>
            </a:r>
            <a:r>
              <a:rPr lang="en-US" altLang="zh-CN" dirty="0" smtClean="0"/>
              <a:t>-based </a:t>
            </a:r>
          </a:p>
          <a:p>
            <a:pPr lvl="1"/>
            <a:r>
              <a:rPr lang="en-US" altLang="zh-CN" dirty="0"/>
              <a:t>Algorithm “</a:t>
            </a:r>
            <a:r>
              <a:rPr lang="en-US" altLang="zh-CN" dirty="0" err="1"/>
              <a:t>DelphesSimulation</a:t>
            </a:r>
            <a:r>
              <a:rPr lang="en-US" altLang="zh-CN" dirty="0" smtClean="0"/>
              <a:t>”</a:t>
            </a:r>
          </a:p>
          <a:p>
            <a:pPr lvl="1"/>
            <a:r>
              <a:rPr lang="en-US" altLang="zh-CN" dirty="0">
                <a:hlinkClick r:id="rId2"/>
              </a:rPr>
              <a:t>https://</a:t>
            </a:r>
            <a:r>
              <a:rPr lang="en-US" altLang="zh-CN" dirty="0" smtClean="0">
                <a:hlinkClick r:id="rId2"/>
              </a:rPr>
              <a:t>cp3.irmp.ucl.ac.be/projects/delphes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8368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Fast simulation in ATLAS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ATLAS ISF (Integrated Simulation Framework)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271" y="2339330"/>
            <a:ext cx="8117457" cy="404967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2016963" y="6311899"/>
            <a:ext cx="54190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hlinkClick r:id="rId3"/>
              </a:rPr>
              <a:t>http://physik.uibk.ac.at/hephy/theses/diss_er.pdf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364488" y="3820245"/>
            <a:ext cx="22428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Allow mixing of full and fast simulation within each physics event.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454" y="5008545"/>
            <a:ext cx="2626915" cy="130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3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Summaries &amp; Plans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CN" dirty="0" smtClean="0"/>
              <a:t>FCC and ATLAS have their own fast simulation framework.</a:t>
            </a:r>
          </a:p>
          <a:p>
            <a:pPr lvl="1"/>
            <a:r>
              <a:rPr lang="en-US" altLang="zh-CN" dirty="0" smtClean="0"/>
              <a:t>FCC adopts two different methods: Geant4-based and </a:t>
            </a:r>
            <a:r>
              <a:rPr lang="en-US" altLang="zh-CN" dirty="0" err="1" smtClean="0"/>
              <a:t>Delphes</a:t>
            </a:r>
            <a:r>
              <a:rPr lang="en-US" altLang="zh-CN" dirty="0" smtClean="0"/>
              <a:t>-based.</a:t>
            </a:r>
          </a:p>
          <a:p>
            <a:pPr lvl="1"/>
            <a:r>
              <a:rPr lang="en-US" altLang="zh-CN" dirty="0" smtClean="0"/>
              <a:t>ATLAS develops ISF to integrate different simulators.</a:t>
            </a:r>
          </a:p>
          <a:p>
            <a:r>
              <a:rPr lang="en-US" altLang="zh-CN" dirty="0" smtClean="0"/>
              <a:t>I will continue to evaluate the fast simulation framework in following parts:</a:t>
            </a:r>
          </a:p>
          <a:p>
            <a:pPr lvl="1"/>
            <a:r>
              <a:rPr lang="en-US" altLang="zh-CN" dirty="0" smtClean="0"/>
              <a:t>Easy to use</a:t>
            </a:r>
          </a:p>
          <a:p>
            <a:pPr lvl="1"/>
            <a:r>
              <a:rPr lang="en-US" altLang="zh-CN" dirty="0" smtClean="0"/>
              <a:t>Lightweight &amp; compact</a:t>
            </a:r>
          </a:p>
          <a:p>
            <a:pPr lvl="1"/>
            <a:r>
              <a:rPr lang="en-US" altLang="zh-CN" dirty="0" smtClean="0"/>
              <a:t>Extensible (different simulators, GAN)</a:t>
            </a:r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650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177</Words>
  <Application>Microsoft Office PowerPoint</Application>
  <PresentationFormat>全屏显示(4:3)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黑体</vt:lpstr>
      <vt:lpstr>宋体</vt:lpstr>
      <vt:lpstr>Arial</vt:lpstr>
      <vt:lpstr>Times New Roman</vt:lpstr>
      <vt:lpstr>Office 主题</vt:lpstr>
      <vt:lpstr>Quick look at the existing  Fast Simulation Framework </vt:lpstr>
      <vt:lpstr>Motivation: support Full/Fast Sim</vt:lpstr>
      <vt:lpstr>Fast simulation in FCCSW</vt:lpstr>
      <vt:lpstr>Fast simulation in ATLAS</vt:lpstr>
      <vt:lpstr>Summaries &amp; Plans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on Fast Simulation </dc:title>
  <dc:creator>Lin Tao</dc:creator>
  <cp:lastModifiedBy>Lin Tao</cp:lastModifiedBy>
  <cp:revision>37</cp:revision>
  <dcterms:created xsi:type="dcterms:W3CDTF">2019-12-23T05:05:17Z</dcterms:created>
  <dcterms:modified xsi:type="dcterms:W3CDTF">2019-12-23T06:09:20Z</dcterms:modified>
</cp:coreProperties>
</file>