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9" y="2132855"/>
            <a:ext cx="8852173" cy="49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bkimg.cdn.bcebos.com/pic/b3119313b07eca8032bb094b9a2397dda04483db?x-bce-process=image/watermark,image_d2F0ZXIvYmFpa2U5Mg==,g_7,xp_5,yp_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55" y="4653136"/>
            <a:ext cx="1748242" cy="17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4" y="144355"/>
            <a:ext cx="9144000" cy="224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bkimg.cdn.bcebos.com/pic/8b82b9014a90f603738d19a90558a41bb051f9194780?x-bce-process=image/watermark,image_d2F0ZXIvYmFpa2U4MA==,g_7,xp_5,yp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14435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42"/>
            <a:ext cx="9080376" cy="578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0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" y="30270"/>
            <a:ext cx="8969654" cy="622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5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59"/>
            <a:ext cx="8784976" cy="634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0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3" y="32384"/>
            <a:ext cx="9010041" cy="661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5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27516" cy="680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" y="10235"/>
            <a:ext cx="9058697" cy="57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3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7" y="44624"/>
            <a:ext cx="8858275" cy="477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8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501317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青海大</a:t>
            </a:r>
            <a:r>
              <a:rPr lang="zh-CN" altLang="en-US" sz="2800" dirty="0"/>
              <a:t>柴旦翡翠湖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279524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7200" dirty="0" smtClean="0"/>
              <a:t>            </a:t>
            </a:r>
            <a:endParaRPr lang="en-US" altLang="zh-CN" sz="7200" dirty="0" smtClean="0"/>
          </a:p>
          <a:p>
            <a:r>
              <a:rPr lang="zh-CN" altLang="en-US" sz="7200" dirty="0" smtClean="0"/>
              <a:t>      谢 谢 大 家！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6948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7" y="150241"/>
            <a:ext cx="7011095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1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0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8" y="116632"/>
            <a:ext cx="8581302" cy="646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7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6"/>
            <a:ext cx="9144000" cy="63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2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558"/>
            <a:ext cx="8712968" cy="672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44278" cy="470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4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0" y="-1"/>
            <a:ext cx="8136904" cy="670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83"/>
            <a:ext cx="8818216" cy="666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</Words>
  <Application>Microsoft Office PowerPoint</Application>
  <PresentationFormat>全屏显示(4:3)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青海大柴旦翡翠湖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16</cp:revision>
  <dcterms:created xsi:type="dcterms:W3CDTF">2021-01-24T11:51:24Z</dcterms:created>
  <dcterms:modified xsi:type="dcterms:W3CDTF">2021-01-24T12:49:41Z</dcterms:modified>
</cp:coreProperties>
</file>