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8"/>
  </p:notesMasterIdLst>
  <p:sldIdLst>
    <p:sldId id="256" r:id="rId2"/>
    <p:sldId id="287" r:id="rId3"/>
    <p:sldId id="283" r:id="rId4"/>
    <p:sldId id="288" r:id="rId5"/>
    <p:sldId id="285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8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14270D-FBF8-40D9-993F-22FF32C5C3DC}">
          <p14:sldIdLst>
            <p14:sldId id="256"/>
          </p14:sldIdLst>
        </p14:section>
        <p14:section name="section 1" id="{11ED5BDB-B8B6-4ACC-A34E-552578197D83}">
          <p14:sldIdLst>
            <p14:sldId id="287"/>
            <p14:sldId id="283"/>
            <p14:sldId id="288"/>
            <p14:sldId id="285"/>
            <p14:sldId id="289"/>
            <p14:sldId id="291"/>
            <p14:sldId id="290"/>
            <p14:sldId id="292"/>
            <p14:sldId id="293"/>
            <p14:sldId id="294"/>
            <p14:sldId id="295"/>
            <p14:sldId id="296"/>
            <p14:sldId id="298"/>
            <p14:sldId id="297"/>
            <p14:sldId id="299"/>
          </p14:sldIdLst>
        </p14:section>
        <p14:section name="section 2" id="{D389F2D7-B88D-4F92-BC51-03023D47ACB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boCheng" userId="3a88d6cb-836f-4403-a697-66e391d41931" providerId="ADAL" clId="{1BB95A69-369A-485A-A5F6-BBFFD2CDC64E}"/>
    <pc:docChg chg="undo custSel addSld delSld modSld modSection">
      <pc:chgData name="JianboCheng" userId="3a88d6cb-836f-4403-a697-66e391d41931" providerId="ADAL" clId="{1BB95A69-369A-485A-A5F6-BBFFD2CDC64E}" dt="2019-09-27T04:34:44.512" v="3530" actId="1076"/>
      <pc:docMkLst>
        <pc:docMk/>
      </pc:docMkLst>
      <pc:sldChg chg="modSp">
        <pc:chgData name="JianboCheng" userId="3a88d6cb-836f-4403-a697-66e391d41931" providerId="ADAL" clId="{1BB95A69-369A-485A-A5F6-BBFFD2CDC64E}" dt="2019-09-27T03:56:10.604" v="3516" actId="14100"/>
        <pc:sldMkLst>
          <pc:docMk/>
          <pc:sldMk cId="3419097151" sldId="256"/>
        </pc:sldMkLst>
        <pc:spChg chg="mod">
          <ac:chgData name="JianboCheng" userId="3a88d6cb-836f-4403-a697-66e391d41931" providerId="ADAL" clId="{1BB95A69-369A-485A-A5F6-BBFFD2CDC64E}" dt="2019-09-27T03:56:10.604" v="3516" actId="14100"/>
          <ac:spMkLst>
            <pc:docMk/>
            <pc:sldMk cId="3419097151" sldId="256"/>
            <ac:spMk id="2" creationId="{0B0AEE14-73D7-4188-B72E-1A249A31B1AD}"/>
          </ac:spMkLst>
        </pc:spChg>
        <pc:spChg chg="mod">
          <ac:chgData name="JianboCheng" userId="3a88d6cb-836f-4403-a697-66e391d41931" providerId="ADAL" clId="{1BB95A69-369A-485A-A5F6-BBFFD2CDC64E}" dt="2019-09-27T02:53:33.738" v="3470" actId="20577"/>
          <ac:spMkLst>
            <pc:docMk/>
            <pc:sldMk cId="3419097151" sldId="256"/>
            <ac:spMk id="3" creationId="{97BF3DC2-D346-4DED-A201-7DAC0B5A7C11}"/>
          </ac:spMkLst>
        </pc:spChg>
      </pc:sldChg>
      <pc:sldChg chg="modSp">
        <pc:chgData name="JianboCheng" userId="3a88d6cb-836f-4403-a697-66e391d41931" providerId="ADAL" clId="{1BB95A69-369A-485A-A5F6-BBFFD2CDC64E}" dt="2019-09-27T02:57:37.572" v="3476" actId="1076"/>
        <pc:sldMkLst>
          <pc:docMk/>
          <pc:sldMk cId="2376491315" sldId="259"/>
        </pc:sldMkLst>
        <pc:spChg chg="mod">
          <ac:chgData name="JianboCheng" userId="3a88d6cb-836f-4403-a697-66e391d41931" providerId="ADAL" clId="{1BB95A69-369A-485A-A5F6-BBFFD2CDC64E}" dt="2019-09-22T14:28:26.756" v="136" actId="1076"/>
          <ac:spMkLst>
            <pc:docMk/>
            <pc:sldMk cId="2376491315" sldId="259"/>
            <ac:spMk id="7" creationId="{F45E62D8-9085-4680-83F2-89195C122555}"/>
          </ac:spMkLst>
        </pc:spChg>
        <pc:spChg chg="mod">
          <ac:chgData name="JianboCheng" userId="3a88d6cb-836f-4403-a697-66e391d41931" providerId="ADAL" clId="{1BB95A69-369A-485A-A5F6-BBFFD2CDC64E}" dt="2019-09-27T02:57:37.572" v="3476" actId="1076"/>
          <ac:spMkLst>
            <pc:docMk/>
            <pc:sldMk cId="2376491315" sldId="259"/>
            <ac:spMk id="8" creationId="{9A806650-9DA4-4159-B5E7-DFCE38FD3100}"/>
          </ac:spMkLst>
        </pc:spChg>
        <pc:spChg chg="mod">
          <ac:chgData name="JianboCheng" userId="3a88d6cb-836f-4403-a697-66e391d41931" providerId="ADAL" clId="{1BB95A69-369A-485A-A5F6-BBFFD2CDC64E}" dt="2019-09-22T14:26:44.382" v="102" actId="20577"/>
          <ac:spMkLst>
            <pc:docMk/>
            <pc:sldMk cId="2376491315" sldId="259"/>
            <ac:spMk id="11" creationId="{024329DA-EA6C-43E6-822D-6A318511B18F}"/>
          </ac:spMkLst>
        </pc:spChg>
        <pc:spChg chg="mod">
          <ac:chgData name="JianboCheng" userId="3a88d6cb-836f-4403-a697-66e391d41931" providerId="ADAL" clId="{1BB95A69-369A-485A-A5F6-BBFFD2CDC64E}" dt="2019-09-22T14:29:13.072" v="159" actId="20577"/>
          <ac:spMkLst>
            <pc:docMk/>
            <pc:sldMk cId="2376491315" sldId="259"/>
            <ac:spMk id="22" creationId="{4E8AD7FE-FCB5-42BE-B727-4BD68A1B40F2}"/>
          </ac:spMkLst>
        </pc:spChg>
        <pc:picChg chg="mod">
          <ac:chgData name="JianboCheng" userId="3a88d6cb-836f-4403-a697-66e391d41931" providerId="ADAL" clId="{1BB95A69-369A-485A-A5F6-BBFFD2CDC64E}" dt="2019-09-27T02:55:51.759" v="3474" actId="1076"/>
          <ac:picMkLst>
            <pc:docMk/>
            <pc:sldMk cId="2376491315" sldId="259"/>
            <ac:picMk id="3" creationId="{A4C6D8E2-321B-4D3E-B79F-C90CCE6A147C}"/>
          </ac:picMkLst>
        </pc:picChg>
      </pc:sldChg>
      <pc:sldChg chg="addSp delSp modSp">
        <pc:chgData name="JianboCheng" userId="3a88d6cb-836f-4403-a697-66e391d41931" providerId="ADAL" clId="{1BB95A69-369A-485A-A5F6-BBFFD2CDC64E}" dt="2019-09-27T04:03:12.687" v="3524" actId="20577"/>
        <pc:sldMkLst>
          <pc:docMk/>
          <pc:sldMk cId="3156006043" sldId="266"/>
        </pc:sldMkLst>
        <pc:spChg chg="mod">
          <ac:chgData name="JianboCheng" userId="3a88d6cb-836f-4403-a697-66e391d41931" providerId="ADAL" clId="{1BB95A69-369A-485A-A5F6-BBFFD2CDC64E}" dt="2019-09-23T01:03:21.960" v="308" actId="20577"/>
          <ac:spMkLst>
            <pc:docMk/>
            <pc:sldMk cId="3156006043" sldId="266"/>
            <ac:spMk id="3" creationId="{E8C86FF9-A1B4-4A20-9B48-365468E07BD2}"/>
          </ac:spMkLst>
        </pc:spChg>
        <pc:spChg chg="mod">
          <ac:chgData name="JianboCheng" userId="3a88d6cb-836f-4403-a697-66e391d41931" providerId="ADAL" clId="{1BB95A69-369A-485A-A5F6-BBFFD2CDC64E}" dt="2019-09-22T14:29:48.146" v="169" actId="20577"/>
          <ac:spMkLst>
            <pc:docMk/>
            <pc:sldMk cId="3156006043" sldId="266"/>
            <ac:spMk id="5" creationId="{06754E38-FF8D-4A6B-8466-407845F656AD}"/>
          </ac:spMkLst>
        </pc:spChg>
        <pc:spChg chg="mod">
          <ac:chgData name="JianboCheng" userId="3a88d6cb-836f-4403-a697-66e391d41931" providerId="ADAL" clId="{1BB95A69-369A-485A-A5F6-BBFFD2CDC64E}" dt="2019-09-27T04:03:12.687" v="3524" actId="20577"/>
          <ac:spMkLst>
            <pc:docMk/>
            <pc:sldMk cId="3156006043" sldId="266"/>
            <ac:spMk id="10" creationId="{12151648-05CD-44DF-A850-44FB00A8DEFA}"/>
          </ac:spMkLst>
        </pc:spChg>
        <pc:spChg chg="add del mod">
          <ac:chgData name="JianboCheng" userId="3a88d6cb-836f-4403-a697-66e391d41931" providerId="ADAL" clId="{1BB95A69-369A-485A-A5F6-BBFFD2CDC64E}" dt="2019-09-23T03:20:16.583" v="319" actId="20577"/>
          <ac:spMkLst>
            <pc:docMk/>
            <pc:sldMk cId="3156006043" sldId="266"/>
            <ac:spMk id="14" creationId="{3BE2A257-B8A4-4B63-AACC-768538977D8C}"/>
          </ac:spMkLst>
        </pc:spChg>
        <pc:spChg chg="add del mod">
          <ac:chgData name="JianboCheng" userId="3a88d6cb-836f-4403-a697-66e391d41931" providerId="ADAL" clId="{1BB95A69-369A-485A-A5F6-BBFFD2CDC64E}" dt="2019-09-23T03:20:16.583" v="319" actId="20577"/>
          <ac:spMkLst>
            <pc:docMk/>
            <pc:sldMk cId="3156006043" sldId="266"/>
            <ac:spMk id="15" creationId="{A7238E5D-E711-492D-A4A5-F5C95A20B4F6}"/>
          </ac:spMkLst>
        </pc:spChg>
        <pc:spChg chg="add del mod">
          <ac:chgData name="JianboCheng" userId="3a88d6cb-836f-4403-a697-66e391d41931" providerId="ADAL" clId="{1BB95A69-369A-485A-A5F6-BBFFD2CDC64E}" dt="2019-09-23T03:20:21.291" v="321" actId="20577"/>
          <ac:spMkLst>
            <pc:docMk/>
            <pc:sldMk cId="3156006043" sldId="266"/>
            <ac:spMk id="16" creationId="{2DB7EA62-67C0-46FA-A541-825959272CF8}"/>
          </ac:spMkLst>
        </pc:spChg>
        <pc:spChg chg="add del mod">
          <ac:chgData name="JianboCheng" userId="3a88d6cb-836f-4403-a697-66e391d41931" providerId="ADAL" clId="{1BB95A69-369A-485A-A5F6-BBFFD2CDC64E}" dt="2019-09-23T03:20:21.291" v="321" actId="20577"/>
          <ac:spMkLst>
            <pc:docMk/>
            <pc:sldMk cId="3156006043" sldId="266"/>
            <ac:spMk id="17" creationId="{E48CAB2B-C15B-4E2B-8CEB-53459BD604F8}"/>
          </ac:spMkLst>
        </pc:spChg>
        <pc:spChg chg="del">
          <ac:chgData name="JianboCheng" userId="3a88d6cb-836f-4403-a697-66e391d41931" providerId="ADAL" clId="{1BB95A69-369A-485A-A5F6-BBFFD2CDC64E}" dt="2019-09-23T01:03:44.832" v="309" actId="478"/>
          <ac:spMkLst>
            <pc:docMk/>
            <pc:sldMk cId="3156006043" sldId="266"/>
            <ac:spMk id="21" creationId="{C2A8E6E0-B404-4A3C-9FB8-B8D71A1A3B26}"/>
          </ac:spMkLst>
        </pc:spChg>
        <pc:spChg chg="add del mod">
          <ac:chgData name="JianboCheng" userId="3a88d6cb-836f-4403-a697-66e391d41931" providerId="ADAL" clId="{1BB95A69-369A-485A-A5F6-BBFFD2CDC64E}" dt="2019-09-23T03:38:11.822" v="335" actId="478"/>
          <ac:spMkLst>
            <pc:docMk/>
            <pc:sldMk cId="3156006043" sldId="266"/>
            <ac:spMk id="25" creationId="{1E4EAF48-6E5F-4F88-8311-0CD85447F686}"/>
          </ac:spMkLst>
        </pc:spChg>
        <pc:spChg chg="add mod">
          <ac:chgData name="JianboCheng" userId="3a88d6cb-836f-4403-a697-66e391d41931" providerId="ADAL" clId="{1BB95A69-369A-485A-A5F6-BBFFD2CDC64E}" dt="2019-09-27T03:01:57.116" v="3484" actId="20577"/>
          <ac:spMkLst>
            <pc:docMk/>
            <pc:sldMk cId="3156006043" sldId="266"/>
            <ac:spMk id="31" creationId="{E8C86FF9-A1B4-4A20-9B48-365468E07BD2}"/>
          </ac:spMkLst>
        </pc:spChg>
        <pc:spChg chg="add mod">
          <ac:chgData name="JianboCheng" userId="3a88d6cb-836f-4403-a697-66e391d41931" providerId="ADAL" clId="{1BB95A69-369A-485A-A5F6-BBFFD2CDC64E}" dt="2019-09-23T10:10:32.710" v="1012" actId="20577"/>
          <ac:spMkLst>
            <pc:docMk/>
            <pc:sldMk cId="3156006043" sldId="266"/>
            <ac:spMk id="34" creationId="{835700C1-8AF9-4B0E-9C91-82DCB120292B}"/>
          </ac:spMkLst>
        </pc:spChg>
        <pc:spChg chg="add mod">
          <ac:chgData name="JianboCheng" userId="3a88d6cb-836f-4403-a697-66e391d41931" providerId="ADAL" clId="{1BB95A69-369A-485A-A5F6-BBFFD2CDC64E}" dt="2019-09-27T03:00:40.467" v="3479" actId="5793"/>
          <ac:spMkLst>
            <pc:docMk/>
            <pc:sldMk cId="3156006043" sldId="266"/>
            <ac:spMk id="35" creationId="{F737A4B0-CF7B-4E95-8914-AF06031DAFE5}"/>
          </ac:spMkLst>
        </pc:spChg>
        <pc:graphicFrameChg chg="add del mod">
          <ac:chgData name="JianboCheng" userId="3a88d6cb-836f-4403-a697-66e391d41931" providerId="ADAL" clId="{1BB95A69-369A-485A-A5F6-BBFFD2CDC64E}" dt="2019-09-23T03:19:13.190" v="315" actId="478"/>
          <ac:graphicFrameMkLst>
            <pc:docMk/>
            <pc:sldMk cId="3156006043" sldId="266"/>
            <ac:graphicFrameMk id="12" creationId="{568891DF-F166-4BD6-8EB3-0D4BC01F42E8}"/>
          </ac:graphicFrameMkLst>
        </pc:graphicFrameChg>
        <pc:graphicFrameChg chg="add del mod">
          <ac:chgData name="JianboCheng" userId="3a88d6cb-836f-4403-a697-66e391d41931" providerId="ADAL" clId="{1BB95A69-369A-485A-A5F6-BBFFD2CDC64E}" dt="2019-09-23T03:20:10.595" v="317" actId="20577"/>
          <ac:graphicFrameMkLst>
            <pc:docMk/>
            <pc:sldMk cId="3156006043" sldId="266"/>
            <ac:graphicFrameMk id="13" creationId="{8C752936-E5EC-4490-B23C-E20866890E11}"/>
          </ac:graphicFrameMkLst>
        </pc:graphicFrameChg>
        <pc:graphicFrameChg chg="add del mod">
          <ac:chgData name="JianboCheng" userId="3a88d6cb-836f-4403-a697-66e391d41931" providerId="ADAL" clId="{1BB95A69-369A-485A-A5F6-BBFFD2CDC64E}" dt="2019-09-23T03:22:16.096" v="323" actId="20577"/>
          <ac:graphicFrameMkLst>
            <pc:docMk/>
            <pc:sldMk cId="3156006043" sldId="266"/>
            <ac:graphicFrameMk id="18" creationId="{4075C46E-EC94-442A-B9A1-3CDAE9DB19FC}"/>
          </ac:graphicFrameMkLst>
        </pc:graphicFrameChg>
        <pc:graphicFrameChg chg="del mod">
          <ac:chgData name="JianboCheng" userId="3a88d6cb-836f-4403-a697-66e391d41931" providerId="ADAL" clId="{1BB95A69-369A-485A-A5F6-BBFFD2CDC64E}" dt="2019-09-23T03:24:02.799" v="325" actId="478"/>
          <ac:graphicFrameMkLst>
            <pc:docMk/>
            <pc:sldMk cId="3156006043" sldId="266"/>
            <ac:graphicFrameMk id="19" creationId="{48DDBF75-2061-4343-A30D-223E50812528}"/>
          </ac:graphicFrameMkLst>
        </pc:graphicFrameChg>
        <pc:picChg chg="del">
          <ac:chgData name="JianboCheng" userId="3a88d6cb-836f-4403-a697-66e391d41931" providerId="ADAL" clId="{1BB95A69-369A-485A-A5F6-BBFFD2CDC64E}" dt="2019-09-23T00:48:27.490" v="171" actId="478"/>
          <ac:picMkLst>
            <pc:docMk/>
            <pc:sldMk cId="3156006043" sldId="266"/>
            <ac:picMk id="2" creationId="{B377740D-0537-49D9-8146-B2CDC697ECC7}"/>
          </ac:picMkLst>
        </pc:picChg>
        <pc:picChg chg="del">
          <ac:chgData name="JianboCheng" userId="3a88d6cb-836f-4403-a697-66e391d41931" providerId="ADAL" clId="{1BB95A69-369A-485A-A5F6-BBFFD2CDC64E}" dt="2019-09-23T00:48:32.318" v="173" actId="478"/>
          <ac:picMkLst>
            <pc:docMk/>
            <pc:sldMk cId="3156006043" sldId="266"/>
            <ac:picMk id="4" creationId="{A83857FC-7CAB-467C-A16C-4A9B134514EB}"/>
          </ac:picMkLst>
        </pc:picChg>
        <pc:picChg chg="del">
          <ac:chgData name="JianboCheng" userId="3a88d6cb-836f-4403-a697-66e391d41931" providerId="ADAL" clId="{1BB95A69-369A-485A-A5F6-BBFFD2CDC64E}" dt="2019-09-23T00:48:25.167" v="170" actId="478"/>
          <ac:picMkLst>
            <pc:docMk/>
            <pc:sldMk cId="3156006043" sldId="266"/>
            <ac:picMk id="6" creationId="{EF89C102-6C20-45F7-8101-8ECD216BDAF4}"/>
          </ac:picMkLst>
        </pc:picChg>
        <pc:picChg chg="del">
          <ac:chgData name="JianboCheng" userId="3a88d6cb-836f-4403-a697-66e391d41931" providerId="ADAL" clId="{1BB95A69-369A-485A-A5F6-BBFFD2CDC64E}" dt="2019-09-23T00:48:38.139" v="174" actId="478"/>
          <ac:picMkLst>
            <pc:docMk/>
            <pc:sldMk cId="3156006043" sldId="266"/>
            <ac:picMk id="7" creationId="{9559D28F-D6E8-45CE-80AA-A77CEDC4AEB3}"/>
          </ac:picMkLst>
        </pc:picChg>
        <pc:picChg chg="del">
          <ac:chgData name="JianboCheng" userId="3a88d6cb-836f-4403-a697-66e391d41931" providerId="ADAL" clId="{1BB95A69-369A-485A-A5F6-BBFFD2CDC64E}" dt="2019-09-23T00:48:40.361" v="175" actId="478"/>
          <ac:picMkLst>
            <pc:docMk/>
            <pc:sldMk cId="3156006043" sldId="266"/>
            <ac:picMk id="8" creationId="{B8A89DEB-7C58-4DBD-81B5-02FD0B8F9D87}"/>
          </ac:picMkLst>
        </pc:picChg>
        <pc:picChg chg="add del mod">
          <ac:chgData name="JianboCheng" userId="3a88d6cb-836f-4403-a697-66e391d41931" providerId="ADAL" clId="{1BB95A69-369A-485A-A5F6-BBFFD2CDC64E}" dt="2019-09-23T03:17:49.739" v="311" actId="931"/>
          <ac:picMkLst>
            <pc:docMk/>
            <pc:sldMk cId="3156006043" sldId="266"/>
            <ac:picMk id="10" creationId="{C88CA6CD-C544-4AD2-A0A6-B3B62BC14BB7}"/>
          </ac:picMkLst>
        </pc:picChg>
        <pc:picChg chg="del">
          <ac:chgData name="JianboCheng" userId="3a88d6cb-836f-4403-a697-66e391d41931" providerId="ADAL" clId="{1BB95A69-369A-485A-A5F6-BBFFD2CDC64E}" dt="2019-09-23T00:48:30.396" v="172" actId="478"/>
          <ac:picMkLst>
            <pc:docMk/>
            <pc:sldMk cId="3156006043" sldId="266"/>
            <ac:picMk id="11" creationId="{3200C6BB-EEB2-4039-8A14-6DD90B723CD9}"/>
          </ac:picMkLst>
        </pc:picChg>
        <pc:picChg chg="add del mod">
          <ac:chgData name="JianboCheng" userId="3a88d6cb-836f-4403-a697-66e391d41931" providerId="ADAL" clId="{1BB95A69-369A-485A-A5F6-BBFFD2CDC64E}" dt="2019-09-23T03:28:44.973" v="328" actId="478"/>
          <ac:picMkLst>
            <pc:docMk/>
            <pc:sldMk cId="3156006043" sldId="266"/>
            <ac:picMk id="22" creationId="{6E1CCD3F-F0BA-46D4-8FB7-F709F9F3BC06}"/>
          </ac:picMkLst>
        </pc:picChg>
        <pc:picChg chg="add del mod">
          <ac:chgData name="JianboCheng" userId="3a88d6cb-836f-4403-a697-66e391d41931" providerId="ADAL" clId="{1BB95A69-369A-485A-A5F6-BBFFD2CDC64E}" dt="2019-09-23T03:39:30.778" v="341" actId="478"/>
          <ac:picMkLst>
            <pc:docMk/>
            <pc:sldMk cId="3156006043" sldId="266"/>
            <ac:picMk id="24" creationId="{B7E24E30-277E-494D-94F0-0CBD3EB49551}"/>
          </ac:picMkLst>
        </pc:picChg>
        <pc:picChg chg="add del mod">
          <ac:chgData name="JianboCheng" userId="3a88d6cb-836f-4403-a697-66e391d41931" providerId="ADAL" clId="{1BB95A69-369A-485A-A5F6-BBFFD2CDC64E}" dt="2019-09-23T03:38:43.327" v="338" actId="478"/>
          <ac:picMkLst>
            <pc:docMk/>
            <pc:sldMk cId="3156006043" sldId="266"/>
            <ac:picMk id="26" creationId="{BAB57887-50EB-41DC-9A58-6567A0440B56}"/>
          </ac:picMkLst>
        </pc:picChg>
        <pc:picChg chg="add mod">
          <ac:chgData name="JianboCheng" userId="3a88d6cb-836f-4403-a697-66e391d41931" providerId="ADAL" clId="{1BB95A69-369A-485A-A5F6-BBFFD2CDC64E}" dt="2019-09-23T09:57:17.687" v="651" actId="1076"/>
          <ac:picMkLst>
            <pc:docMk/>
            <pc:sldMk cId="3156006043" sldId="266"/>
            <ac:picMk id="27" creationId="{AC522C07-A464-4404-BD28-F47F4F3A8058}"/>
          </ac:picMkLst>
        </pc:picChg>
        <pc:picChg chg="add mod">
          <ac:chgData name="JianboCheng" userId="3a88d6cb-836f-4403-a697-66e391d41931" providerId="ADAL" clId="{1BB95A69-369A-485A-A5F6-BBFFD2CDC64E}" dt="2019-09-23T09:57:16.096" v="650" actId="1076"/>
          <ac:picMkLst>
            <pc:docMk/>
            <pc:sldMk cId="3156006043" sldId="266"/>
            <ac:picMk id="28" creationId="{B779A5CC-3189-4A03-B732-82C93261BA03}"/>
          </ac:picMkLst>
        </pc:picChg>
        <pc:picChg chg="add del mod">
          <ac:chgData name="JianboCheng" userId="3a88d6cb-836f-4403-a697-66e391d41931" providerId="ADAL" clId="{1BB95A69-369A-485A-A5F6-BBFFD2CDC64E}" dt="2019-09-23T09:11:35.053" v="367" actId="478"/>
          <ac:picMkLst>
            <pc:docMk/>
            <pc:sldMk cId="3156006043" sldId="266"/>
            <ac:picMk id="32" creationId="{1E0D08BB-5547-4B91-B54B-A611CB3C4133}"/>
          </ac:picMkLst>
        </pc:picChg>
        <pc:picChg chg="add mod">
          <ac:chgData name="JianboCheng" userId="3a88d6cb-836f-4403-a697-66e391d41931" providerId="ADAL" clId="{1BB95A69-369A-485A-A5F6-BBFFD2CDC64E}" dt="2019-09-27T04:01:15.799" v="3523" actId="1076"/>
          <ac:picMkLst>
            <pc:docMk/>
            <pc:sldMk cId="3156006043" sldId="266"/>
            <ac:picMk id="1026" creationId="{4B6A953B-1390-4A3C-8F13-3D9BF4F78A40}"/>
          </ac:picMkLst>
        </pc:picChg>
        <pc:picChg chg="add del mod">
          <ac:chgData name="JianboCheng" userId="3a88d6cb-836f-4403-a697-66e391d41931" providerId="ADAL" clId="{1BB95A69-369A-485A-A5F6-BBFFD2CDC64E}" dt="2019-09-23T09:13:54.406" v="476" actId="478"/>
          <ac:picMkLst>
            <pc:docMk/>
            <pc:sldMk cId="3156006043" sldId="266"/>
            <ac:picMk id="1028" creationId="{73BA2CEE-0E7E-440E-BF4D-4065C12B3B10}"/>
          </ac:picMkLst>
        </pc:picChg>
        <pc:picChg chg="add mod">
          <ac:chgData name="JianboCheng" userId="3a88d6cb-836f-4403-a697-66e391d41931" providerId="ADAL" clId="{1BB95A69-369A-485A-A5F6-BBFFD2CDC64E}" dt="2019-09-27T04:01:11.650" v="3521" actId="1076"/>
          <ac:picMkLst>
            <pc:docMk/>
            <pc:sldMk cId="3156006043" sldId="266"/>
            <ac:picMk id="1030" creationId="{1F6A5D1B-755A-4A07-AE0A-817902C34816}"/>
          </ac:picMkLst>
        </pc:picChg>
      </pc:sldChg>
      <pc:sldChg chg="modSp">
        <pc:chgData name="JianboCheng" userId="3a88d6cb-836f-4403-a697-66e391d41931" providerId="ADAL" clId="{1BB95A69-369A-485A-A5F6-BBFFD2CDC64E}" dt="2019-09-27T04:06:09.418" v="3525" actId="14100"/>
        <pc:sldMkLst>
          <pc:docMk/>
          <pc:sldMk cId="4280727548" sldId="268"/>
        </pc:sldMkLst>
        <pc:spChg chg="mod">
          <ac:chgData name="JianboCheng" userId="3a88d6cb-836f-4403-a697-66e391d41931" providerId="ADAL" clId="{1BB95A69-369A-485A-A5F6-BBFFD2CDC64E}" dt="2019-09-27T04:06:09.418" v="3525" actId="14100"/>
          <ac:spMkLst>
            <pc:docMk/>
            <pc:sldMk cId="4280727548" sldId="268"/>
            <ac:spMk id="12" creationId="{29E5E1FB-AC25-44D9-8363-6E3FBD1D8D24}"/>
          </ac:spMkLst>
        </pc:spChg>
      </pc:sldChg>
      <pc:sldChg chg="addSp delSp modSp">
        <pc:chgData name="JianboCheng" userId="3a88d6cb-836f-4403-a697-66e391d41931" providerId="ADAL" clId="{1BB95A69-369A-485A-A5F6-BBFFD2CDC64E}" dt="2019-09-27T03:12:22.040" v="3489" actId="1076"/>
        <pc:sldMkLst>
          <pc:docMk/>
          <pc:sldMk cId="3541569237" sldId="269"/>
        </pc:sldMkLst>
        <pc:spChg chg="add del">
          <ac:chgData name="JianboCheng" userId="3a88d6cb-836f-4403-a697-66e391d41931" providerId="ADAL" clId="{1BB95A69-369A-485A-A5F6-BBFFD2CDC64E}" dt="2019-09-27T03:12:07.667" v="3486" actId="478"/>
          <ac:spMkLst>
            <pc:docMk/>
            <pc:sldMk cId="3541569237" sldId="269"/>
            <ac:spMk id="19" creationId="{F2D90D3D-5A96-40E7-9CC6-0D9269057F54}"/>
          </ac:spMkLst>
        </pc:spChg>
        <pc:picChg chg="add mod">
          <ac:chgData name="JianboCheng" userId="3a88d6cb-836f-4403-a697-66e391d41931" providerId="ADAL" clId="{1BB95A69-369A-485A-A5F6-BBFFD2CDC64E}" dt="2019-09-27T03:12:22.040" v="3489" actId="1076"/>
          <ac:picMkLst>
            <pc:docMk/>
            <pc:sldMk cId="3541569237" sldId="269"/>
            <ac:picMk id="16" creationId="{D2C7F06B-FECB-4ED1-849E-0C409B7CE27D}"/>
          </ac:picMkLst>
        </pc:picChg>
        <pc:picChg chg="del">
          <ac:chgData name="JianboCheng" userId="3a88d6cb-836f-4403-a697-66e391d41931" providerId="ADAL" clId="{1BB95A69-369A-485A-A5F6-BBFFD2CDC64E}" dt="2019-09-27T03:12:17.692" v="3487" actId="478"/>
          <ac:picMkLst>
            <pc:docMk/>
            <pc:sldMk cId="3541569237" sldId="269"/>
            <ac:picMk id="18" creationId="{B936A0B7-F871-453F-9491-70EF6F9777FA}"/>
          </ac:picMkLst>
        </pc:picChg>
      </pc:sldChg>
      <pc:sldChg chg="modSp">
        <pc:chgData name="JianboCheng" userId="3a88d6cb-836f-4403-a697-66e391d41931" providerId="ADAL" clId="{1BB95A69-369A-485A-A5F6-BBFFD2CDC64E}" dt="2019-09-27T03:19:47.423" v="3499" actId="14100"/>
        <pc:sldMkLst>
          <pc:docMk/>
          <pc:sldMk cId="169554653" sldId="271"/>
        </pc:sldMkLst>
        <pc:spChg chg="mod">
          <ac:chgData name="JianboCheng" userId="3a88d6cb-836f-4403-a697-66e391d41931" providerId="ADAL" clId="{1BB95A69-369A-485A-A5F6-BBFFD2CDC64E}" dt="2019-09-27T03:18:08.517" v="3498" actId="20577"/>
          <ac:spMkLst>
            <pc:docMk/>
            <pc:sldMk cId="169554653" sldId="271"/>
            <ac:spMk id="20" creationId="{988F158E-C7DE-47DC-B61F-DE1B3B4886C1}"/>
          </ac:spMkLst>
        </pc:spChg>
        <pc:picChg chg="mod">
          <ac:chgData name="JianboCheng" userId="3a88d6cb-836f-4403-a697-66e391d41931" providerId="ADAL" clId="{1BB95A69-369A-485A-A5F6-BBFFD2CDC64E}" dt="2019-09-27T03:19:47.423" v="3499" actId="14100"/>
          <ac:picMkLst>
            <pc:docMk/>
            <pc:sldMk cId="169554653" sldId="271"/>
            <ac:picMk id="2" creationId="{3E250266-ABEA-474A-B286-CE9D098C4DC2}"/>
          </ac:picMkLst>
        </pc:picChg>
      </pc:sldChg>
      <pc:sldChg chg="modSp">
        <pc:chgData name="JianboCheng" userId="3a88d6cb-836f-4403-a697-66e391d41931" providerId="ADAL" clId="{1BB95A69-369A-485A-A5F6-BBFFD2CDC64E}" dt="2019-09-27T04:08:57.571" v="3526" actId="14100"/>
        <pc:sldMkLst>
          <pc:docMk/>
          <pc:sldMk cId="1458362124" sldId="272"/>
        </pc:sldMkLst>
        <pc:picChg chg="mod">
          <ac:chgData name="JianboCheng" userId="3a88d6cb-836f-4403-a697-66e391d41931" providerId="ADAL" clId="{1BB95A69-369A-485A-A5F6-BBFFD2CDC64E}" dt="2019-09-27T04:08:57.571" v="3526" actId="14100"/>
          <ac:picMkLst>
            <pc:docMk/>
            <pc:sldMk cId="1458362124" sldId="272"/>
            <ac:picMk id="4" creationId="{1195753B-3C88-4CEB-ABBE-561DEC292D38}"/>
          </ac:picMkLst>
        </pc:picChg>
      </pc:sldChg>
      <pc:sldChg chg="addSp modSp">
        <pc:chgData name="JianboCheng" userId="3a88d6cb-836f-4403-a697-66e391d41931" providerId="ADAL" clId="{1BB95A69-369A-485A-A5F6-BBFFD2CDC64E}" dt="2019-09-25T01:07:04.405" v="1028" actId="571"/>
        <pc:sldMkLst>
          <pc:docMk/>
          <pc:sldMk cId="3517018064" sldId="273"/>
        </pc:sldMkLst>
        <pc:spChg chg="add mod">
          <ac:chgData name="JianboCheng" userId="3a88d6cb-836f-4403-a697-66e391d41931" providerId="ADAL" clId="{1BB95A69-369A-485A-A5F6-BBFFD2CDC64E}" dt="2019-09-25T01:07:04.405" v="1028" actId="571"/>
          <ac:spMkLst>
            <pc:docMk/>
            <pc:sldMk cId="3517018064" sldId="273"/>
            <ac:spMk id="8" creationId="{DAE86D08-8300-46C9-BB84-AEB58492A425}"/>
          </ac:spMkLst>
        </pc:spChg>
      </pc:sldChg>
      <pc:sldChg chg="addSp modSp">
        <pc:chgData name="JianboCheng" userId="3a88d6cb-836f-4403-a697-66e391d41931" providerId="ADAL" clId="{1BB95A69-369A-485A-A5F6-BBFFD2CDC64E}" dt="2019-09-27T04:10:54.575" v="3527" actId="20577"/>
        <pc:sldMkLst>
          <pc:docMk/>
          <pc:sldMk cId="314476563" sldId="274"/>
        </pc:sldMkLst>
        <pc:spChg chg="add mod">
          <ac:chgData name="JianboCheng" userId="3a88d6cb-836f-4403-a697-66e391d41931" providerId="ADAL" clId="{1BB95A69-369A-485A-A5F6-BBFFD2CDC64E}" dt="2019-09-25T01:10:56.921" v="1056" actId="20577"/>
          <ac:spMkLst>
            <pc:docMk/>
            <pc:sldMk cId="314476563" sldId="274"/>
            <ac:spMk id="6" creationId="{A07271EF-88B2-4736-A15D-C33897CC3086}"/>
          </ac:spMkLst>
        </pc:spChg>
        <pc:spChg chg="add mod">
          <ac:chgData name="JianboCheng" userId="3a88d6cb-836f-4403-a697-66e391d41931" providerId="ADAL" clId="{1BB95A69-369A-485A-A5F6-BBFFD2CDC64E}" dt="2019-09-27T04:10:54.575" v="3527" actId="20577"/>
          <ac:spMkLst>
            <pc:docMk/>
            <pc:sldMk cId="314476563" sldId="274"/>
            <ac:spMk id="7" creationId="{E879FB59-9E01-4603-BE7A-3AFA63DD6EBC}"/>
          </ac:spMkLst>
        </pc:spChg>
        <pc:picChg chg="mod">
          <ac:chgData name="JianboCheng" userId="3a88d6cb-836f-4403-a697-66e391d41931" providerId="ADAL" clId="{1BB95A69-369A-485A-A5F6-BBFFD2CDC64E}" dt="2019-09-25T01:16:29.963" v="1347" actId="1076"/>
          <ac:picMkLst>
            <pc:docMk/>
            <pc:sldMk cId="314476563" sldId="274"/>
            <ac:picMk id="4" creationId="{58E7B12F-4B5A-4F02-9E11-828CB806F463}"/>
          </ac:picMkLst>
        </pc:picChg>
      </pc:sldChg>
      <pc:sldChg chg="addSp delSp modSp add">
        <pc:chgData name="JianboCheng" userId="3a88d6cb-836f-4403-a697-66e391d41931" providerId="ADAL" clId="{1BB95A69-369A-485A-A5F6-BBFFD2CDC64E}" dt="2019-09-25T02:51:54.546" v="2289" actId="571"/>
        <pc:sldMkLst>
          <pc:docMk/>
          <pc:sldMk cId="1758973429" sldId="275"/>
        </pc:sldMkLst>
        <pc:spChg chg="add del mod">
          <ac:chgData name="JianboCheng" userId="3a88d6cb-836f-4403-a697-66e391d41931" providerId="ADAL" clId="{1BB95A69-369A-485A-A5F6-BBFFD2CDC64E}" dt="2019-09-25T01:38:58.931" v="1640" actId="11529"/>
          <ac:spMkLst>
            <pc:docMk/>
            <pc:sldMk cId="1758973429" sldId="275"/>
            <ac:spMk id="3" creationId="{BF41241B-8355-45D9-9134-D8736E2B1EC8}"/>
          </ac:spMkLst>
        </pc:spChg>
        <pc:spChg chg="mod">
          <ac:chgData name="JianboCheng" userId="3a88d6cb-836f-4403-a697-66e391d41931" providerId="ADAL" clId="{1BB95A69-369A-485A-A5F6-BBFFD2CDC64E}" dt="2019-09-25T01:24:02.076" v="1420" actId="20577"/>
          <ac:spMkLst>
            <pc:docMk/>
            <pc:sldMk cId="1758973429" sldId="275"/>
            <ac:spMk id="5" creationId="{06754E38-FF8D-4A6B-8466-407845F656AD}"/>
          </ac:spMkLst>
        </pc:spChg>
        <pc:spChg chg="mod">
          <ac:chgData name="JianboCheng" userId="3a88d6cb-836f-4403-a697-66e391d41931" providerId="ADAL" clId="{1BB95A69-369A-485A-A5F6-BBFFD2CDC64E}" dt="2019-09-25T01:57:35.244" v="1783" actId="20577"/>
          <ac:spMkLst>
            <pc:docMk/>
            <pc:sldMk cId="1758973429" sldId="275"/>
            <ac:spMk id="6" creationId="{A07271EF-88B2-4736-A15D-C33897CC3086}"/>
          </ac:spMkLst>
        </pc:spChg>
        <pc:spChg chg="add del mod">
          <ac:chgData name="JianboCheng" userId="3a88d6cb-836f-4403-a697-66e391d41931" providerId="ADAL" clId="{1BB95A69-369A-485A-A5F6-BBFFD2CDC64E}" dt="2019-09-25T01:58:59.841" v="1791" actId="1076"/>
          <ac:spMkLst>
            <pc:docMk/>
            <pc:sldMk cId="1758973429" sldId="275"/>
            <ac:spMk id="7" creationId="{E879FB59-9E01-4603-BE7A-3AFA63DD6EBC}"/>
          </ac:spMkLst>
        </pc:spChg>
        <pc:spChg chg="add del mod">
          <ac:chgData name="JianboCheng" userId="3a88d6cb-836f-4403-a697-66e391d41931" providerId="ADAL" clId="{1BB95A69-369A-485A-A5F6-BBFFD2CDC64E}" dt="2019-09-25T01:39:14.931" v="1643" actId="11529"/>
          <ac:spMkLst>
            <pc:docMk/>
            <pc:sldMk cId="1758973429" sldId="275"/>
            <ac:spMk id="8" creationId="{A842B389-5C59-4D72-AFB8-01F5050E6E47}"/>
          </ac:spMkLst>
        </pc:spChg>
        <pc:spChg chg="add del mod">
          <ac:chgData name="JianboCheng" userId="3a88d6cb-836f-4403-a697-66e391d41931" providerId="ADAL" clId="{1BB95A69-369A-485A-A5F6-BBFFD2CDC64E}" dt="2019-09-25T01:39:52.070" v="1649" actId="478"/>
          <ac:spMkLst>
            <pc:docMk/>
            <pc:sldMk cId="1758973429" sldId="275"/>
            <ac:spMk id="9" creationId="{E19CDD9D-266B-413D-A7AD-D14A8C485A50}"/>
          </ac:spMkLst>
        </pc:spChg>
        <pc:spChg chg="add del mod">
          <ac:chgData name="JianboCheng" userId="3a88d6cb-836f-4403-a697-66e391d41931" providerId="ADAL" clId="{1BB95A69-369A-485A-A5F6-BBFFD2CDC64E}" dt="2019-09-25T01:40:59.146" v="1653" actId="478"/>
          <ac:spMkLst>
            <pc:docMk/>
            <pc:sldMk cId="1758973429" sldId="275"/>
            <ac:spMk id="10" creationId="{E9C73661-387C-4A7E-9475-9C99C1279A42}"/>
          </ac:spMkLst>
        </pc:spChg>
        <pc:spChg chg="add del mod">
          <ac:chgData name="JianboCheng" userId="3a88d6cb-836f-4403-a697-66e391d41931" providerId="ADAL" clId="{1BB95A69-369A-485A-A5F6-BBFFD2CDC64E}" dt="2019-09-25T02:40:16.697" v="2215" actId="478"/>
          <ac:spMkLst>
            <pc:docMk/>
            <pc:sldMk cId="1758973429" sldId="275"/>
            <ac:spMk id="12" creationId="{F1EDF199-C910-4D5E-B6D1-211BC49BA70F}"/>
          </ac:spMkLst>
        </pc:spChg>
        <pc:spChg chg="add mod">
          <ac:chgData name="JianboCheng" userId="3a88d6cb-836f-4403-a697-66e391d41931" providerId="ADAL" clId="{1BB95A69-369A-485A-A5F6-BBFFD2CDC64E}" dt="2019-09-25T02:33:22.880" v="1986" actId="1076"/>
          <ac:spMkLst>
            <pc:docMk/>
            <pc:sldMk cId="1758973429" sldId="275"/>
            <ac:spMk id="13" creationId="{09C86748-8244-4C02-8818-A786CA2ABC20}"/>
          </ac:spMkLst>
        </pc:spChg>
        <pc:spChg chg="add mod">
          <ac:chgData name="JianboCheng" userId="3a88d6cb-836f-4403-a697-66e391d41931" providerId="ADAL" clId="{1BB95A69-369A-485A-A5F6-BBFFD2CDC64E}" dt="2019-09-25T02:39:48.909" v="2211" actId="20577"/>
          <ac:spMkLst>
            <pc:docMk/>
            <pc:sldMk cId="1758973429" sldId="275"/>
            <ac:spMk id="14" creationId="{DF909670-A807-44B0-B0C5-5F6D816DC6A6}"/>
          </ac:spMkLst>
        </pc:spChg>
        <pc:spChg chg="add mod">
          <ac:chgData name="JianboCheng" userId="3a88d6cb-836f-4403-a697-66e391d41931" providerId="ADAL" clId="{1BB95A69-369A-485A-A5F6-BBFFD2CDC64E}" dt="2019-09-25T02:40:51.753" v="2222" actId="20577"/>
          <ac:spMkLst>
            <pc:docMk/>
            <pc:sldMk cId="1758973429" sldId="275"/>
            <ac:spMk id="15" creationId="{9271B7E9-ACAF-4D13-A523-12925A9BC7E8}"/>
          </ac:spMkLst>
        </pc:spChg>
        <pc:spChg chg="add mod">
          <ac:chgData name="JianboCheng" userId="3a88d6cb-836f-4403-a697-66e391d41931" providerId="ADAL" clId="{1BB95A69-369A-485A-A5F6-BBFFD2CDC64E}" dt="2019-09-25T02:51:54.546" v="2289" actId="571"/>
          <ac:spMkLst>
            <pc:docMk/>
            <pc:sldMk cId="1758973429" sldId="275"/>
            <ac:spMk id="16" creationId="{6A14A46F-457F-46E9-9A37-299A68F45D68}"/>
          </ac:spMkLst>
        </pc:spChg>
        <pc:picChg chg="add del mod">
          <ac:chgData name="JianboCheng" userId="3a88d6cb-836f-4403-a697-66e391d41931" providerId="ADAL" clId="{1BB95A69-369A-485A-A5F6-BBFFD2CDC64E}" dt="2019-09-25T01:56:40.284" v="1771" actId="478"/>
          <ac:picMkLst>
            <pc:docMk/>
            <pc:sldMk cId="1758973429" sldId="275"/>
            <ac:picMk id="2" creationId="{C285E234-6573-47A2-8858-E74186C1FE89}"/>
          </ac:picMkLst>
        </pc:picChg>
        <pc:picChg chg="del">
          <ac:chgData name="JianboCheng" userId="3a88d6cb-836f-4403-a697-66e391d41931" providerId="ADAL" clId="{1BB95A69-369A-485A-A5F6-BBFFD2CDC64E}" dt="2019-09-25T01:36:03.911" v="1628" actId="478"/>
          <ac:picMkLst>
            <pc:docMk/>
            <pc:sldMk cId="1758973429" sldId="275"/>
            <ac:picMk id="4" creationId="{58E7B12F-4B5A-4F02-9E11-828CB806F463}"/>
          </ac:picMkLst>
        </pc:picChg>
        <pc:picChg chg="add mod">
          <ac:chgData name="JianboCheng" userId="3a88d6cb-836f-4403-a697-66e391d41931" providerId="ADAL" clId="{1BB95A69-369A-485A-A5F6-BBFFD2CDC64E}" dt="2019-09-25T01:59:29.808" v="1796" actId="1076"/>
          <ac:picMkLst>
            <pc:docMk/>
            <pc:sldMk cId="1758973429" sldId="275"/>
            <ac:picMk id="11" creationId="{9B070CFD-E589-491E-9AF3-CCE2270DFC24}"/>
          </ac:picMkLst>
        </pc:picChg>
      </pc:sldChg>
      <pc:sldChg chg="addSp delSp modSp add">
        <pc:chgData name="JianboCheng" userId="3a88d6cb-836f-4403-a697-66e391d41931" providerId="ADAL" clId="{1BB95A69-369A-485A-A5F6-BBFFD2CDC64E}" dt="2019-09-25T02:56:22.079" v="2509" actId="1076"/>
        <pc:sldMkLst>
          <pc:docMk/>
          <pc:sldMk cId="4208262681" sldId="276"/>
        </pc:sldMkLst>
        <pc:spChg chg="mod">
          <ac:chgData name="JianboCheng" userId="3a88d6cb-836f-4403-a697-66e391d41931" providerId="ADAL" clId="{1BB95A69-369A-485A-A5F6-BBFFD2CDC64E}" dt="2019-09-25T02:48:17.114" v="2269" actId="27636"/>
          <ac:spMkLst>
            <pc:docMk/>
            <pc:sldMk cId="4208262681" sldId="276"/>
            <ac:spMk id="5" creationId="{06754E38-FF8D-4A6B-8466-407845F656AD}"/>
          </ac:spMkLst>
        </pc:spChg>
        <pc:spChg chg="del">
          <ac:chgData name="JianboCheng" userId="3a88d6cb-836f-4403-a697-66e391d41931" providerId="ADAL" clId="{1BB95A69-369A-485A-A5F6-BBFFD2CDC64E}" dt="2019-09-25T02:41:57.136" v="2263" actId="478"/>
          <ac:spMkLst>
            <pc:docMk/>
            <pc:sldMk cId="4208262681" sldId="276"/>
            <ac:spMk id="6" creationId="{A07271EF-88B2-4736-A15D-C33897CC3086}"/>
          </ac:spMkLst>
        </pc:spChg>
        <pc:spChg chg="del">
          <ac:chgData name="JianboCheng" userId="3a88d6cb-836f-4403-a697-66e391d41931" providerId="ADAL" clId="{1BB95A69-369A-485A-A5F6-BBFFD2CDC64E}" dt="2019-09-25T02:41:51.312" v="2262" actId="478"/>
          <ac:spMkLst>
            <pc:docMk/>
            <pc:sldMk cId="4208262681" sldId="276"/>
            <ac:spMk id="7" creationId="{E879FB59-9E01-4603-BE7A-3AFA63DD6EBC}"/>
          </ac:spMkLst>
        </pc:spChg>
        <pc:spChg chg="add mod">
          <ac:chgData name="JianboCheng" userId="3a88d6cb-836f-4403-a697-66e391d41931" providerId="ADAL" clId="{1BB95A69-369A-485A-A5F6-BBFFD2CDC64E}" dt="2019-09-25T02:54:20.929" v="2414" actId="1076"/>
          <ac:spMkLst>
            <pc:docMk/>
            <pc:sldMk cId="4208262681" sldId="276"/>
            <ac:spMk id="9" creationId="{D4846BED-19ED-44B5-9B4B-95CDDF85F21D}"/>
          </ac:spMkLst>
        </pc:spChg>
        <pc:spChg chg="del">
          <ac:chgData name="JianboCheng" userId="3a88d6cb-836f-4403-a697-66e391d41931" providerId="ADAL" clId="{1BB95A69-369A-485A-A5F6-BBFFD2CDC64E}" dt="2019-09-25T02:42:14.912" v="2265" actId="478"/>
          <ac:spMkLst>
            <pc:docMk/>
            <pc:sldMk cId="4208262681" sldId="276"/>
            <ac:spMk id="13" creationId="{09C86748-8244-4C02-8818-A786CA2ABC20}"/>
          </ac:spMkLst>
        </pc:spChg>
        <pc:spChg chg="del">
          <ac:chgData name="JianboCheng" userId="3a88d6cb-836f-4403-a697-66e391d41931" providerId="ADAL" clId="{1BB95A69-369A-485A-A5F6-BBFFD2CDC64E}" dt="2019-09-25T02:42:18.514" v="2266" actId="478"/>
          <ac:spMkLst>
            <pc:docMk/>
            <pc:sldMk cId="4208262681" sldId="276"/>
            <ac:spMk id="14" creationId="{DF909670-A807-44B0-B0C5-5F6D816DC6A6}"/>
          </ac:spMkLst>
        </pc:spChg>
        <pc:spChg chg="del">
          <ac:chgData name="JianboCheng" userId="3a88d6cb-836f-4403-a697-66e391d41931" providerId="ADAL" clId="{1BB95A69-369A-485A-A5F6-BBFFD2CDC64E}" dt="2019-09-25T02:42:12.298" v="2264" actId="478"/>
          <ac:spMkLst>
            <pc:docMk/>
            <pc:sldMk cId="4208262681" sldId="276"/>
            <ac:spMk id="15" creationId="{9271B7E9-ACAF-4D13-A523-12925A9BC7E8}"/>
          </ac:spMkLst>
        </pc:spChg>
        <pc:spChg chg="add del mod">
          <ac:chgData name="JianboCheng" userId="3a88d6cb-836f-4403-a697-66e391d41931" providerId="ADAL" clId="{1BB95A69-369A-485A-A5F6-BBFFD2CDC64E}" dt="2019-09-25T02:56:22.079" v="2509" actId="1076"/>
          <ac:spMkLst>
            <pc:docMk/>
            <pc:sldMk cId="4208262681" sldId="276"/>
            <ac:spMk id="16" creationId="{2C3C3618-44C7-46B6-9C07-9301C8C21C8D}"/>
          </ac:spMkLst>
        </pc:spChg>
        <pc:spChg chg="add mod">
          <ac:chgData name="JianboCheng" userId="3a88d6cb-836f-4403-a697-66e391d41931" providerId="ADAL" clId="{1BB95A69-369A-485A-A5F6-BBFFD2CDC64E}" dt="2019-09-25T02:54:49.897" v="2420" actId="20577"/>
          <ac:spMkLst>
            <pc:docMk/>
            <pc:sldMk cId="4208262681" sldId="276"/>
            <ac:spMk id="17" creationId="{D4846BED-19ED-44B5-9B4B-95CDDF85F21D}"/>
          </ac:spMkLst>
        </pc:spChg>
        <pc:picChg chg="add mod">
          <ac:chgData name="JianboCheng" userId="3a88d6cb-836f-4403-a697-66e391d41931" providerId="ADAL" clId="{1BB95A69-369A-485A-A5F6-BBFFD2CDC64E}" dt="2019-09-25T02:51:16.026" v="2286" actId="1076"/>
          <ac:picMkLst>
            <pc:docMk/>
            <pc:sldMk cId="4208262681" sldId="276"/>
            <ac:picMk id="2" creationId="{A1129123-C295-4C2D-847B-E69FF96D0FA3}"/>
          </ac:picMkLst>
        </pc:picChg>
        <pc:picChg chg="add mod">
          <ac:chgData name="JianboCheng" userId="3a88d6cb-836f-4403-a697-66e391d41931" providerId="ADAL" clId="{1BB95A69-369A-485A-A5F6-BBFFD2CDC64E}" dt="2019-09-25T02:54:02.338" v="2411" actId="14100"/>
          <ac:picMkLst>
            <pc:docMk/>
            <pc:sldMk cId="4208262681" sldId="276"/>
            <ac:picMk id="3" creationId="{7EFBD7A0-F805-45B2-8D98-3C6BFD290D6F}"/>
          </ac:picMkLst>
        </pc:picChg>
        <pc:picChg chg="add del mod">
          <ac:chgData name="JianboCheng" userId="3a88d6cb-836f-4403-a697-66e391d41931" providerId="ADAL" clId="{1BB95A69-369A-485A-A5F6-BBFFD2CDC64E}" dt="2019-09-25T02:50:36.584" v="2281" actId="478"/>
          <ac:picMkLst>
            <pc:docMk/>
            <pc:sldMk cId="4208262681" sldId="276"/>
            <ac:picMk id="4" creationId="{E7C6FE9F-6CF0-455B-B1EA-AFB395C4FDD4}"/>
          </ac:picMkLst>
        </pc:picChg>
        <pc:picChg chg="add mod">
          <ac:chgData name="JianboCheng" userId="3a88d6cb-836f-4403-a697-66e391d41931" providerId="ADAL" clId="{1BB95A69-369A-485A-A5F6-BBFFD2CDC64E}" dt="2019-09-25T02:54:31.485" v="2415" actId="1076"/>
          <ac:picMkLst>
            <pc:docMk/>
            <pc:sldMk cId="4208262681" sldId="276"/>
            <ac:picMk id="8" creationId="{7D93B4D0-0EFE-4DD9-ACA4-C9CE47D5EC40}"/>
          </ac:picMkLst>
        </pc:picChg>
        <pc:picChg chg="del">
          <ac:chgData name="JianboCheng" userId="3a88d6cb-836f-4403-a697-66e391d41931" providerId="ADAL" clId="{1BB95A69-369A-485A-A5F6-BBFFD2CDC64E}" dt="2019-09-25T02:41:42.361" v="2260" actId="478"/>
          <ac:picMkLst>
            <pc:docMk/>
            <pc:sldMk cId="4208262681" sldId="276"/>
            <ac:picMk id="11" creationId="{9B070CFD-E589-491E-9AF3-CCE2270DFC24}"/>
          </ac:picMkLst>
        </pc:picChg>
      </pc:sldChg>
      <pc:sldChg chg="addSp delSp modSp add">
        <pc:chgData name="JianboCheng" userId="3a88d6cb-836f-4403-a697-66e391d41931" providerId="ADAL" clId="{1BB95A69-369A-485A-A5F6-BBFFD2CDC64E}" dt="2019-09-27T04:34:44.512" v="3530" actId="1076"/>
        <pc:sldMkLst>
          <pc:docMk/>
          <pc:sldMk cId="2249716651" sldId="277"/>
        </pc:sldMkLst>
        <pc:spChg chg="add mod">
          <ac:chgData name="JianboCheng" userId="3a88d6cb-836f-4403-a697-66e391d41931" providerId="ADAL" clId="{1BB95A69-369A-485A-A5F6-BBFFD2CDC64E}" dt="2019-09-27T03:38:05.931" v="3500" actId="20577"/>
          <ac:spMkLst>
            <pc:docMk/>
            <pc:sldMk cId="2249716651" sldId="277"/>
            <ac:spMk id="2" creationId="{28690D73-C76C-40B5-8757-7A69BE50EF9C}"/>
          </ac:spMkLst>
        </pc:spChg>
        <pc:spChg chg="add mod">
          <ac:chgData name="JianboCheng" userId="3a88d6cb-836f-4403-a697-66e391d41931" providerId="ADAL" clId="{1BB95A69-369A-485A-A5F6-BBFFD2CDC64E}" dt="2019-09-25T03:35:30.636" v="3467" actId="11529"/>
          <ac:spMkLst>
            <pc:docMk/>
            <pc:sldMk cId="2249716651" sldId="277"/>
            <ac:spMk id="3" creationId="{750BBEF0-9CEB-4637-8E0C-2F5225BB7C5D}"/>
          </ac:spMkLst>
        </pc:spChg>
        <pc:spChg chg="mod">
          <ac:chgData name="JianboCheng" userId="3a88d6cb-836f-4403-a697-66e391d41931" providerId="ADAL" clId="{1BB95A69-369A-485A-A5F6-BBFFD2CDC64E}" dt="2019-09-25T03:07:40.096" v="2554" actId="20577"/>
          <ac:spMkLst>
            <pc:docMk/>
            <pc:sldMk cId="2249716651" sldId="277"/>
            <ac:spMk id="5" creationId="{06754E38-FF8D-4A6B-8466-407845F656AD}"/>
          </ac:spMkLst>
        </pc:spChg>
        <pc:spChg chg="mod">
          <ac:chgData name="JianboCheng" userId="3a88d6cb-836f-4403-a697-66e391d41931" providerId="ADAL" clId="{1BB95A69-369A-485A-A5F6-BBFFD2CDC64E}" dt="2019-09-25T03:18:15.693" v="2965" actId="1076"/>
          <ac:spMkLst>
            <pc:docMk/>
            <pc:sldMk cId="2249716651" sldId="277"/>
            <ac:spMk id="6" creationId="{A07271EF-88B2-4736-A15D-C33897CC3086}"/>
          </ac:spMkLst>
        </pc:spChg>
        <pc:spChg chg="del">
          <ac:chgData name="JianboCheng" userId="3a88d6cb-836f-4403-a697-66e391d41931" providerId="ADAL" clId="{1BB95A69-369A-485A-A5F6-BBFFD2CDC64E}" dt="2019-09-25T03:08:16.521" v="2565" actId="478"/>
          <ac:spMkLst>
            <pc:docMk/>
            <pc:sldMk cId="2249716651" sldId="277"/>
            <ac:spMk id="7" creationId="{E879FB59-9E01-4603-BE7A-3AFA63DD6EBC}"/>
          </ac:spMkLst>
        </pc:spChg>
        <pc:spChg chg="add mod">
          <ac:chgData name="JianboCheng" userId="3a88d6cb-836f-4403-a697-66e391d41931" providerId="ADAL" clId="{1BB95A69-369A-485A-A5F6-BBFFD2CDC64E}" dt="2019-09-27T03:39:21.359" v="3506" actId="20577"/>
          <ac:spMkLst>
            <pc:docMk/>
            <pc:sldMk cId="2249716651" sldId="277"/>
            <ac:spMk id="9" creationId="{0FF90ABF-8872-4BF8-B2D4-9E86A4403C9D}"/>
          </ac:spMkLst>
        </pc:spChg>
        <pc:spChg chg="add mod">
          <ac:chgData name="JianboCheng" userId="3a88d6cb-836f-4403-a697-66e391d41931" providerId="ADAL" clId="{1BB95A69-369A-485A-A5F6-BBFFD2CDC64E}" dt="2019-09-27T04:34:44.512" v="3530" actId="1076"/>
          <ac:spMkLst>
            <pc:docMk/>
            <pc:sldMk cId="2249716651" sldId="277"/>
            <ac:spMk id="12" creationId="{0FF90ABF-8872-4BF8-B2D4-9E86A4403C9D}"/>
          </ac:spMkLst>
        </pc:spChg>
        <pc:spChg chg="del mod">
          <ac:chgData name="JianboCheng" userId="3a88d6cb-836f-4403-a697-66e391d41931" providerId="ADAL" clId="{1BB95A69-369A-485A-A5F6-BBFFD2CDC64E}" dt="2019-09-25T03:34:49.824" v="3462" actId="478"/>
          <ac:spMkLst>
            <pc:docMk/>
            <pc:sldMk cId="2249716651" sldId="277"/>
            <ac:spMk id="13" creationId="{09C86748-8244-4C02-8818-A786CA2ABC20}"/>
          </ac:spMkLst>
        </pc:spChg>
        <pc:spChg chg="mod">
          <ac:chgData name="JianboCheng" userId="3a88d6cb-836f-4403-a697-66e391d41931" providerId="ADAL" clId="{1BB95A69-369A-485A-A5F6-BBFFD2CDC64E}" dt="2019-09-27T04:34:32.360" v="3528" actId="20577"/>
          <ac:spMkLst>
            <pc:docMk/>
            <pc:sldMk cId="2249716651" sldId="277"/>
            <ac:spMk id="14" creationId="{DF909670-A807-44B0-B0C5-5F6D816DC6A6}"/>
          </ac:spMkLst>
        </pc:spChg>
        <pc:spChg chg="del mod">
          <ac:chgData name="JianboCheng" userId="3a88d6cb-836f-4403-a697-66e391d41931" providerId="ADAL" clId="{1BB95A69-369A-485A-A5F6-BBFFD2CDC64E}" dt="2019-09-25T03:16:03.268" v="2928" actId="478"/>
          <ac:spMkLst>
            <pc:docMk/>
            <pc:sldMk cId="2249716651" sldId="277"/>
            <ac:spMk id="15" creationId="{9271B7E9-ACAF-4D13-A523-12925A9BC7E8}"/>
          </ac:spMkLst>
        </pc:spChg>
        <pc:picChg chg="del">
          <ac:chgData name="JianboCheng" userId="3a88d6cb-836f-4403-a697-66e391d41931" providerId="ADAL" clId="{1BB95A69-369A-485A-A5F6-BBFFD2CDC64E}" dt="2019-09-25T03:08:19.771" v="2566" actId="478"/>
          <ac:picMkLst>
            <pc:docMk/>
            <pc:sldMk cId="2249716651" sldId="277"/>
            <ac:picMk id="11" creationId="{9B070CFD-E589-491E-9AF3-CCE2270DFC24}"/>
          </ac:picMkLst>
        </pc:picChg>
      </pc:sldChg>
      <pc:sldChg chg="modSp">
        <pc:chgData name="JianboCheng" userId="3a88d6cb-836f-4403-a697-66e391d41931" providerId="ADAL" clId="{1BB95A69-369A-485A-A5F6-BBFFD2CDC64E}" dt="2019-09-27T03:41:06.702" v="3510" actId="20577"/>
        <pc:sldMkLst>
          <pc:docMk/>
          <pc:sldMk cId="3308859854" sldId="278"/>
        </pc:sldMkLst>
        <pc:spChg chg="mod">
          <ac:chgData name="JianboCheng" userId="3a88d6cb-836f-4403-a697-66e391d41931" providerId="ADAL" clId="{1BB95A69-369A-485A-A5F6-BBFFD2CDC64E}" dt="2019-09-27T03:41:06.702" v="3510" actId="20577"/>
          <ac:spMkLst>
            <pc:docMk/>
            <pc:sldMk cId="3308859854" sldId="278"/>
            <ac:spMk id="16" creationId="{2C3C3618-44C7-46B6-9C07-9301C8C21C8D}"/>
          </ac:spMkLst>
        </pc:spChg>
      </pc:sldChg>
      <pc:sldChg chg="modSp">
        <pc:chgData name="JianboCheng" userId="3a88d6cb-836f-4403-a697-66e391d41931" providerId="ADAL" clId="{1BB95A69-369A-485A-A5F6-BBFFD2CDC64E}" dt="2019-09-27T03:46:43.110" v="3512" actId="1076"/>
        <pc:sldMkLst>
          <pc:docMk/>
          <pc:sldMk cId="4083929368" sldId="280"/>
        </pc:sldMkLst>
        <pc:picChg chg="mod">
          <ac:chgData name="JianboCheng" userId="3a88d6cb-836f-4403-a697-66e391d41931" providerId="ADAL" clId="{1BB95A69-369A-485A-A5F6-BBFFD2CDC64E}" dt="2019-09-27T03:46:43.110" v="3512" actId="1076"/>
          <ac:picMkLst>
            <pc:docMk/>
            <pc:sldMk cId="4083929368" sldId="280"/>
            <ac:picMk id="3" creationId="{BD82F745-838A-4084-9526-FD5911ACA570}"/>
          </ac:picMkLst>
        </pc:picChg>
      </pc:sldChg>
      <pc:sldChg chg="modSp">
        <pc:chgData name="JianboCheng" userId="3a88d6cb-836f-4403-a697-66e391d41931" providerId="ADAL" clId="{1BB95A69-369A-485A-A5F6-BBFFD2CDC64E}" dt="2019-09-27T03:50:02.280" v="3513" actId="20577"/>
        <pc:sldMkLst>
          <pc:docMk/>
          <pc:sldMk cId="447983944" sldId="281"/>
        </pc:sldMkLst>
        <pc:spChg chg="mod">
          <ac:chgData name="JianboCheng" userId="3a88d6cb-836f-4403-a697-66e391d41931" providerId="ADAL" clId="{1BB95A69-369A-485A-A5F6-BBFFD2CDC64E}" dt="2019-09-27T03:50:02.280" v="3513" actId="20577"/>
          <ac:spMkLst>
            <pc:docMk/>
            <pc:sldMk cId="447983944" sldId="281"/>
            <ac:spMk id="10" creationId="{042DA29F-5666-463F-BF2C-20C6AC86874F}"/>
          </ac:spMkLst>
        </pc:spChg>
      </pc:sldChg>
      <pc:sldChg chg="modSp">
        <pc:chgData name="JianboCheng" userId="3a88d6cb-836f-4403-a697-66e391d41931" providerId="ADAL" clId="{1BB95A69-369A-485A-A5F6-BBFFD2CDC64E}" dt="2019-09-27T04:00:30.214" v="3520" actId="1076"/>
        <pc:sldMkLst>
          <pc:docMk/>
          <pc:sldMk cId="249087185" sldId="282"/>
        </pc:sldMkLst>
        <pc:spChg chg="mod">
          <ac:chgData name="JianboCheng" userId="3a88d6cb-836f-4403-a697-66e391d41931" providerId="ADAL" clId="{1BB95A69-369A-485A-A5F6-BBFFD2CDC64E}" dt="2019-09-27T04:00:21.076" v="3519" actId="255"/>
          <ac:spMkLst>
            <pc:docMk/>
            <pc:sldMk cId="249087185" sldId="282"/>
            <ac:spMk id="10" creationId="{E8C86FF9-A1B4-4A20-9B48-365468E07BD2}"/>
          </ac:spMkLst>
        </pc:spChg>
        <pc:spChg chg="mod">
          <ac:chgData name="JianboCheng" userId="3a88d6cb-836f-4403-a697-66e391d41931" providerId="ADAL" clId="{1BB95A69-369A-485A-A5F6-BBFFD2CDC64E}" dt="2019-09-27T04:00:30.214" v="3520" actId="1076"/>
          <ac:spMkLst>
            <pc:docMk/>
            <pc:sldMk cId="249087185" sldId="282"/>
            <ac:spMk id="14" creationId="{ABEA22B8-0083-441A-8F82-7DF3053617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2781C-7E39-49F2-9026-1257DE632908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B593-AC4D-4664-BE0A-6CBF0EFF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2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7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95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3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13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36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0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06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1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87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30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6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45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2180-EE6B-4D87-A911-088755FA4560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AD9E-2F81-460A-B0AF-962908FAB6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7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EE14-73D7-4188-B72E-1A249A31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66" y="604006"/>
            <a:ext cx="9197265" cy="2284615"/>
          </a:xfrm>
        </p:spPr>
        <p:txBody>
          <a:bodyPr>
            <a:normAutofit/>
          </a:bodyPr>
          <a:lstStyle/>
          <a:p>
            <a:pPr defTabSz="457200"/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Double-heavy tetraquark states with heavy diquark-antiquark symmetry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F3DC2-D346-4DED-A201-7DAC0B5A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265" y="4759353"/>
            <a:ext cx="10388353" cy="11429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程剑波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山东大学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2021.1.24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F2917666-9BD6-45B2-B8F1-93DBE6F89EE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63"/>
            <a:ext cx="3317358" cy="1172648"/>
          </a:xfrm>
          <a:prstGeom prst="rect">
            <a:avLst/>
          </a:prstGeom>
        </p:spPr>
      </p:pic>
      <p:sp>
        <p:nvSpPr>
          <p:cNvPr id="10" name="PA_遮罩2">
            <a:extLst>
              <a:ext uri="{FF2B5EF4-FFF2-40B4-BE49-F238E27FC236}">
                <a16:creationId xmlns:a16="http://schemas.microsoft.com/office/drawing/2014/main" id="{A115A208-C89C-4B29-85B1-1A2296A7474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3126064" y="2996118"/>
            <a:ext cx="5570754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PA_矩形 2">
            <a:extLst>
              <a:ext uri="{FF2B5EF4-FFF2-40B4-BE49-F238E27FC236}">
                <a16:creationId xmlns:a16="http://schemas.microsoft.com/office/drawing/2014/main" id="{B0EDE28A-6C06-4E84-AB07-22D6EEFA5AC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43807" y="1627035"/>
            <a:ext cx="10099327" cy="2523171"/>
          </a:xfrm>
          <a:prstGeom prst="rect">
            <a:avLst/>
          </a:prstGeom>
          <a:noFill/>
          <a:ln w="57150">
            <a:solidFill>
              <a:srgbClr val="2456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PA_组合 12">
            <a:extLst>
              <a:ext uri="{FF2B5EF4-FFF2-40B4-BE49-F238E27FC236}">
                <a16:creationId xmlns:a16="http://schemas.microsoft.com/office/drawing/2014/main" id="{98FAABA2-7365-4ECA-BD3A-EB016F4DB78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584563" y="3143612"/>
            <a:ext cx="4608513" cy="679450"/>
            <a:chOff x="3791744" y="3786836"/>
            <a:chExt cx="4608513" cy="679450"/>
          </a:xfrm>
        </p:grpSpPr>
        <p:sp>
          <p:nvSpPr>
            <p:cNvPr id="16" name="PA_圆角矩形 6">
              <a:extLst>
                <a:ext uri="{FF2B5EF4-FFF2-40B4-BE49-F238E27FC236}">
                  <a16:creationId xmlns:a16="http://schemas.microsoft.com/office/drawing/2014/main" id="{57A514B1-DA43-4C76-AE4C-161FFC61D11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3791744" y="3786836"/>
              <a:ext cx="4608513" cy="679450"/>
            </a:xfrm>
            <a:prstGeom prst="roundRect">
              <a:avLst>
                <a:gd name="adj" fmla="val 19458"/>
              </a:avLst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PA_文本框 8">
              <a:extLst>
                <a:ext uri="{FF2B5EF4-FFF2-40B4-BE49-F238E27FC236}">
                  <a16:creationId xmlns:a16="http://schemas.microsoft.com/office/drawing/2014/main" id="{5AAA9141-CB91-437E-89B9-CF0202F08FFA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02638" y="3892706"/>
              <a:ext cx="3186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学无止境， 气有浩然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9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86E9-B702-43EB-9A12-97507AF336BF}"/>
              </a:ext>
            </a:extLst>
          </p:cNvPr>
          <p:cNvSpPr txBox="1">
            <a:spLocks/>
          </p:cNvSpPr>
          <p:nvPr/>
        </p:nvSpPr>
        <p:spPr>
          <a:xfrm>
            <a:off x="0" y="20426"/>
            <a:ext cx="12192000" cy="72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Double- bottom tetraquark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50518A-EB3B-4508-A4E1-03CC062EB015}"/>
                  </a:ext>
                </a:extLst>
              </p:cNvPr>
              <p:cNvSpPr/>
              <p:nvPr/>
            </p:nvSpPr>
            <p:spPr>
              <a:xfrm>
                <a:off x="830115" y="1053898"/>
                <a:ext cx="5696644" cy="90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Formula</a:t>
                </a:r>
              </a:p>
              <a:p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50518A-EB3B-4508-A4E1-03CC062EB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5" y="1053898"/>
                <a:ext cx="5696644" cy="903774"/>
              </a:xfrm>
              <a:prstGeom prst="rect">
                <a:avLst/>
              </a:prstGeom>
              <a:blipFill>
                <a:blip r:embed="rId2"/>
                <a:stretch>
                  <a:fillRect l="-1604" t="-5405"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A7111F-F203-484F-99DF-9CA6794B66C9}"/>
              </a:ext>
            </a:extLst>
          </p:cNvPr>
          <p:cNvSpPr/>
          <p:nvPr/>
        </p:nvSpPr>
        <p:spPr>
          <a:xfrm>
            <a:off x="830115" y="2167164"/>
            <a:ext cx="5696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Feagure</a:t>
            </a:r>
            <a:endParaRPr lang="en-US" altLang="zh-CN" sz="2400" b="1" dirty="0">
              <a:solidFill>
                <a:srgbClr val="24569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 heavy enough</a:t>
            </a:r>
          </a:p>
          <a:p>
            <a:endParaRPr lang="en-US" altLang="zh-CN" sz="24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 no data in experiment.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5BFDE5-6ADE-4D13-856A-BB8A2853E897}"/>
                  </a:ext>
                </a:extLst>
              </p:cNvPr>
              <p:cNvSpPr/>
              <p:nvPr/>
            </p:nvSpPr>
            <p:spPr>
              <a:xfrm>
                <a:off x="6868668" y="1284557"/>
                <a:ext cx="569664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=10168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endParaRPr lang="en-US" altLang="zh-CN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PhysRevD.97.054008(2018) by X. Z. Weng et. al.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5BFDE5-6ADE-4D13-856A-BB8A2853E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68" y="1284557"/>
                <a:ext cx="5696644" cy="1292662"/>
              </a:xfrm>
              <a:prstGeom prst="rect">
                <a:avLst/>
              </a:prstGeom>
              <a:blipFill>
                <a:blip r:embed="rId3"/>
                <a:stretch>
                  <a:fillRect l="-1499" t="-3774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71561-F587-48D3-A656-D50AB47ED211}"/>
                  </a:ext>
                </a:extLst>
              </p:cNvPr>
              <p:cNvSpPr/>
              <p:nvPr/>
            </p:nvSpPr>
            <p:spPr>
              <a:xfrm>
                <a:off x="406212" y="4770335"/>
                <a:ext cx="361565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𝐶𝑀𝐼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altLang="zh-CN" sz="20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𝐶𝑀𝐼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&lt;10321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71561-F587-48D3-A656-D50AB47ED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2" y="4770335"/>
                <a:ext cx="3615653" cy="1015663"/>
              </a:xfrm>
              <a:prstGeom prst="rect">
                <a:avLst/>
              </a:prstGeom>
              <a:blipFill>
                <a:blip r:embed="rId4"/>
                <a:stretch>
                  <a:fillRect l="-1855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8EF229C-D41F-4E9A-AD90-47FD19356DB3}"/>
              </a:ext>
            </a:extLst>
          </p:cNvPr>
          <p:cNvSpPr/>
          <p:nvPr/>
        </p:nvSpPr>
        <p:spPr>
          <a:xfrm>
            <a:off x="893004" y="4308670"/>
            <a:ext cx="25877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Theoretical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D927AA-857A-47A3-B868-15D9CBAB79DD}"/>
                  </a:ext>
                </a:extLst>
              </p:cNvPr>
              <p:cNvSpPr/>
              <p:nvPr/>
            </p:nvSpPr>
            <p:spPr>
              <a:xfrm>
                <a:off x="5889471" y="2875432"/>
                <a:ext cx="60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dirty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D927AA-857A-47A3-B868-15D9CBAB7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71" y="2875432"/>
                <a:ext cx="60766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66A29BA-BE21-4CCD-BBFD-71BD35FAAD31}"/>
              </a:ext>
            </a:extLst>
          </p:cNvPr>
          <p:cNvSpPr/>
          <p:nvPr/>
        </p:nvSpPr>
        <p:spPr>
          <a:xfrm>
            <a:off x="4082647" y="4807522"/>
            <a:ext cx="180260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Coulomb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18E4EF-DD97-4CFB-8BAE-C889B8923425}"/>
                  </a:ext>
                </a:extLst>
              </p:cNvPr>
              <p:cNvSpPr/>
              <p:nvPr/>
            </p:nvSpPr>
            <p:spPr>
              <a:xfrm>
                <a:off x="6825882" y="3523840"/>
                <a:ext cx="495797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𝑏𝑏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=10190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𝑏𝑏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10280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10697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18E4EF-DD97-4CFB-8BAE-C889B8923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82" y="3523840"/>
                <a:ext cx="4957973" cy="1015663"/>
              </a:xfrm>
              <a:prstGeom prst="rect">
                <a:avLst/>
              </a:prstGeom>
              <a:blipFill>
                <a:blip r:embed="rId6"/>
                <a:stretch>
                  <a:fillRect l="-1353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菱形 7">
            <a:extLst>
              <a:ext uri="{FF2B5EF4-FFF2-40B4-BE49-F238E27FC236}">
                <a16:creationId xmlns:a16="http://schemas.microsoft.com/office/drawing/2014/main" id="{1A580639-0798-44DE-9393-B3C35454D0F6}"/>
              </a:ext>
            </a:extLst>
          </p:cNvPr>
          <p:cNvSpPr/>
          <p:nvPr/>
        </p:nvSpPr>
        <p:spPr>
          <a:xfrm>
            <a:off x="351894" y="1098889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65261B9-3D79-4428-9735-ED270F1BD4C6}"/>
              </a:ext>
            </a:extLst>
          </p:cNvPr>
          <p:cNvSpPr/>
          <p:nvPr/>
        </p:nvSpPr>
        <p:spPr>
          <a:xfrm>
            <a:off x="6526759" y="1336221"/>
            <a:ext cx="248969" cy="3136784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7">
            <a:extLst>
              <a:ext uri="{FF2B5EF4-FFF2-40B4-BE49-F238E27FC236}">
                <a16:creationId xmlns:a16="http://schemas.microsoft.com/office/drawing/2014/main" id="{27E78D41-1BF2-42ED-8306-B95BEE33F8BD}"/>
              </a:ext>
            </a:extLst>
          </p:cNvPr>
          <p:cNvSpPr/>
          <p:nvPr/>
        </p:nvSpPr>
        <p:spPr>
          <a:xfrm>
            <a:off x="351894" y="223810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菱形 7">
            <a:extLst>
              <a:ext uri="{FF2B5EF4-FFF2-40B4-BE49-F238E27FC236}">
                <a16:creationId xmlns:a16="http://schemas.microsoft.com/office/drawing/2014/main" id="{64112EFB-6E93-4190-836D-6ED4336AF970}"/>
              </a:ext>
            </a:extLst>
          </p:cNvPr>
          <p:cNvSpPr/>
          <p:nvPr/>
        </p:nvSpPr>
        <p:spPr>
          <a:xfrm>
            <a:off x="351894" y="437654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0B08439B-ACAD-4F36-A577-51C0D40DCDAE}"/>
              </a:ext>
            </a:extLst>
          </p:cNvPr>
          <p:cNvSpPr>
            <a:spLocks noGrp="1"/>
          </p:cNvSpPr>
          <p:nvPr/>
        </p:nvSpPr>
        <p:spPr>
          <a:xfrm>
            <a:off x="11400639" y="6285919"/>
            <a:ext cx="52821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CB54-81E8-428E-B583-32302CB038F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5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Double- bottom spectra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76107-7A22-44F4-B781-EB8A6871173D}"/>
                  </a:ext>
                </a:extLst>
              </p:cNvPr>
              <p:cNvSpPr/>
              <p:nvPr/>
            </p:nvSpPr>
            <p:spPr>
              <a:xfrm>
                <a:off x="3169500" y="4193106"/>
                <a:ext cx="5865443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Result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0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deep bound state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0(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with 10488 MeV correspond to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one slightly bound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10671 MeV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 bound state exist in 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between the highest spin and threshold increase gradually as the strange quark number increase. </a:t>
                </a:r>
              </a:p>
              <a:p>
                <a:pPr marL="457200" indent="-457200">
                  <a:buAutoNum type="arabicPeriod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76107-7A22-44F4-B781-EB8A68711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00" y="4193106"/>
                <a:ext cx="5865443" cy="2462213"/>
              </a:xfrm>
              <a:prstGeom prst="rect">
                <a:avLst/>
              </a:prstGeom>
              <a:blipFill>
                <a:blip r:embed="rId2"/>
                <a:stretch>
                  <a:fillRect l="-1663" t="-1980" r="-1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C67D4BD-838A-44C0-9233-DE2D6E99F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" y="887767"/>
            <a:ext cx="11905121" cy="2695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4D73B5-A699-474F-93C0-5099A065F2BA}"/>
              </a:ext>
            </a:extLst>
          </p:cNvPr>
          <p:cNvSpPr/>
          <p:nvPr/>
        </p:nvSpPr>
        <p:spPr>
          <a:xfrm>
            <a:off x="1687494" y="2687820"/>
            <a:ext cx="1342487" cy="312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87F8D-C850-4C74-A6F8-F2AB71246199}"/>
              </a:ext>
            </a:extLst>
          </p:cNvPr>
          <p:cNvSpPr/>
          <p:nvPr/>
        </p:nvSpPr>
        <p:spPr>
          <a:xfrm>
            <a:off x="5329116" y="2529579"/>
            <a:ext cx="1180569" cy="228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54">
            <a:extLst>
              <a:ext uri="{FF2B5EF4-FFF2-40B4-BE49-F238E27FC236}">
                <a16:creationId xmlns:a16="http://schemas.microsoft.com/office/drawing/2014/main" id="{CAA109C4-E47C-4555-BFCC-CB514209C136}"/>
              </a:ext>
            </a:extLst>
          </p:cNvPr>
          <p:cNvSpPr txBox="1"/>
          <p:nvPr/>
        </p:nvSpPr>
        <p:spPr>
          <a:xfrm>
            <a:off x="763894" y="4477637"/>
            <a:ext cx="168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Deeply bound</a:t>
            </a:r>
          </a:p>
        </p:txBody>
      </p:sp>
      <p:sp>
        <p:nvSpPr>
          <p:cNvPr id="8" name="文本框 54">
            <a:extLst>
              <a:ext uri="{FF2B5EF4-FFF2-40B4-BE49-F238E27FC236}">
                <a16:creationId xmlns:a16="http://schemas.microsoft.com/office/drawing/2014/main" id="{C908FCAB-C2FA-4170-9091-204BEF5A3592}"/>
              </a:ext>
            </a:extLst>
          </p:cNvPr>
          <p:cNvSpPr txBox="1"/>
          <p:nvPr/>
        </p:nvSpPr>
        <p:spPr>
          <a:xfrm>
            <a:off x="5798090" y="3964055"/>
            <a:ext cx="229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Shallowly bound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38B2F3-B7BD-492E-8DF9-FEA6E4DF6F79}"/>
              </a:ext>
            </a:extLst>
          </p:cNvPr>
          <p:cNvCxnSpPr>
            <a:cxnSpLocks/>
          </p:cNvCxnSpPr>
          <p:nvPr/>
        </p:nvCxnSpPr>
        <p:spPr>
          <a:xfrm flipH="1">
            <a:off x="1607391" y="3037083"/>
            <a:ext cx="734793" cy="1403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1B9633-35EA-45D5-8822-02E4C8778982}"/>
              </a:ext>
            </a:extLst>
          </p:cNvPr>
          <p:cNvCxnSpPr>
            <a:cxnSpLocks/>
          </p:cNvCxnSpPr>
          <p:nvPr/>
        </p:nvCxnSpPr>
        <p:spPr>
          <a:xfrm>
            <a:off x="6063062" y="2757681"/>
            <a:ext cx="0" cy="1207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4">
            <a:extLst>
              <a:ext uri="{FF2B5EF4-FFF2-40B4-BE49-F238E27FC236}">
                <a16:creationId xmlns:a16="http://schemas.microsoft.com/office/drawing/2014/main" id="{C97EE6DB-0D04-4716-8D17-0634D3CF19A8}"/>
              </a:ext>
            </a:extLst>
          </p:cNvPr>
          <p:cNvSpPr txBox="1"/>
          <p:nvPr/>
        </p:nvSpPr>
        <p:spPr>
          <a:xfrm>
            <a:off x="9574350" y="3908259"/>
            <a:ext cx="134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</a:p>
        </p:txBody>
      </p:sp>
      <p:sp>
        <p:nvSpPr>
          <p:cNvPr id="12" name="菱形 7">
            <a:extLst>
              <a:ext uri="{FF2B5EF4-FFF2-40B4-BE49-F238E27FC236}">
                <a16:creationId xmlns:a16="http://schemas.microsoft.com/office/drawing/2014/main" id="{DFA94539-8504-4B27-958B-5443CE5ABF1B}"/>
              </a:ext>
            </a:extLst>
          </p:cNvPr>
          <p:cNvSpPr/>
          <p:nvPr/>
        </p:nvSpPr>
        <p:spPr>
          <a:xfrm>
            <a:off x="2651781" y="4277591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759DFC6-2DD9-4A9F-8E3B-7CE6E83F1D3A}"/>
              </a:ext>
            </a:extLst>
          </p:cNvPr>
          <p:cNvSpPr>
            <a:spLocks noGrp="1"/>
          </p:cNvSpPr>
          <p:nvPr/>
        </p:nvSpPr>
        <p:spPr>
          <a:xfrm>
            <a:off x="11450972" y="6285919"/>
            <a:ext cx="47787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AE42-8F85-4D28-AD85-47B611F81D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15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Bottom-Charm tetraquark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A6504D-8C19-4DE2-AE9B-13806A790207}"/>
                  </a:ext>
                </a:extLst>
              </p:cNvPr>
              <p:cNvSpPr/>
              <p:nvPr/>
            </p:nvSpPr>
            <p:spPr>
              <a:xfrm>
                <a:off x="763991" y="1424465"/>
                <a:ext cx="2140686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Input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=6922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endParaRPr lang="en-US" altLang="zh-CN" sz="24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PhysRevD.97.054008 by X. Z. Weng et. al</a:t>
                </a:r>
                <a:r>
                  <a:rPr lang="en-US" altLang="zh-CN" i="1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. </a:t>
                </a:r>
                <a:endParaRPr lang="en-US" altLang="zh-CN" sz="2400" i="1" dirty="0">
                  <a:solidFill>
                    <a:srgbClr val="231F20"/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A6504D-8C19-4DE2-AE9B-13806A790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91" y="1424465"/>
                <a:ext cx="2140686" cy="1692771"/>
              </a:xfrm>
              <a:prstGeom prst="rect">
                <a:avLst/>
              </a:prstGeom>
              <a:blipFill>
                <a:blip r:embed="rId2"/>
                <a:stretch>
                  <a:fillRect l="-4274" t="-2888" b="-3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A6DC2-9564-437F-AE69-06666E6AD8EA}"/>
                  </a:ext>
                </a:extLst>
              </p:cNvPr>
              <p:cNvSpPr/>
              <p:nvPr/>
            </p:nvSpPr>
            <p:spPr>
              <a:xfrm>
                <a:off x="4874004" y="4343053"/>
                <a:ext cx="6018724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Result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nearly threshold state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with 7167 MeV correspond to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7223 MeV.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no stable or near threshold state.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between the highest spin and threshold increase gradually as the strange quark number increase. </a:t>
                </a:r>
              </a:p>
              <a:p>
                <a:pPr marL="457200" indent="-457200">
                  <a:buAutoNum type="arabicPeriod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A6DC2-9564-437F-AE69-06666E6AD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04" y="4343053"/>
                <a:ext cx="6018724" cy="2154436"/>
              </a:xfrm>
              <a:prstGeom prst="rect">
                <a:avLst/>
              </a:prstGeom>
              <a:blipFill>
                <a:blip r:embed="rId3"/>
                <a:stretch>
                  <a:fillRect l="-1621" t="-2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EDEF6B-8387-4E6D-B0B7-93933D3E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06" y="808121"/>
            <a:ext cx="8408144" cy="3095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16FBFE-1BA4-4F2F-A92A-F1B210280CB1}"/>
              </a:ext>
            </a:extLst>
          </p:cNvPr>
          <p:cNvSpPr/>
          <p:nvPr/>
        </p:nvSpPr>
        <p:spPr>
          <a:xfrm>
            <a:off x="3441264" y="2807656"/>
            <a:ext cx="1629696" cy="619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54">
            <a:extLst>
              <a:ext uri="{FF2B5EF4-FFF2-40B4-BE49-F238E27FC236}">
                <a16:creationId xmlns:a16="http://schemas.microsoft.com/office/drawing/2014/main" id="{67541EA3-7314-4C2C-95F3-0CFED885AF98}"/>
              </a:ext>
            </a:extLst>
          </p:cNvPr>
          <p:cNvSpPr txBox="1"/>
          <p:nvPr/>
        </p:nvSpPr>
        <p:spPr>
          <a:xfrm>
            <a:off x="2110298" y="4651459"/>
            <a:ext cx="198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near threshold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6CE267-7BFD-4E6D-8EEC-82DC6AC9D85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04677" y="3426816"/>
            <a:ext cx="1351435" cy="953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菱形 7">
            <a:extLst>
              <a:ext uri="{FF2B5EF4-FFF2-40B4-BE49-F238E27FC236}">
                <a16:creationId xmlns:a16="http://schemas.microsoft.com/office/drawing/2014/main" id="{DFA94539-8504-4B27-958B-5443CE5ABF1B}"/>
              </a:ext>
            </a:extLst>
          </p:cNvPr>
          <p:cNvSpPr/>
          <p:nvPr/>
        </p:nvSpPr>
        <p:spPr>
          <a:xfrm>
            <a:off x="262281" y="149596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菱形 7">
            <a:extLst>
              <a:ext uri="{FF2B5EF4-FFF2-40B4-BE49-F238E27FC236}">
                <a16:creationId xmlns:a16="http://schemas.microsoft.com/office/drawing/2014/main" id="{37E9610C-F529-4EE6-93E4-7E4AEF9F19BE}"/>
              </a:ext>
            </a:extLst>
          </p:cNvPr>
          <p:cNvSpPr/>
          <p:nvPr/>
        </p:nvSpPr>
        <p:spPr>
          <a:xfrm>
            <a:off x="4399403" y="4380725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54">
            <a:extLst>
              <a:ext uri="{FF2B5EF4-FFF2-40B4-BE49-F238E27FC236}">
                <a16:creationId xmlns:a16="http://schemas.microsoft.com/office/drawing/2014/main" id="{28E0EEAE-5897-4CD5-AB93-34997C451AEF}"/>
              </a:ext>
            </a:extLst>
          </p:cNvPr>
          <p:cNvSpPr txBox="1"/>
          <p:nvPr/>
        </p:nvSpPr>
        <p:spPr>
          <a:xfrm>
            <a:off x="8353724" y="4312905"/>
            <a:ext cx="179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bound 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F169A8-07E6-4D85-AC7C-287040983796}"/>
              </a:ext>
            </a:extLst>
          </p:cNvPr>
          <p:cNvCxnSpPr>
            <a:cxnSpLocks/>
          </p:cNvCxnSpPr>
          <p:nvPr/>
        </p:nvCxnSpPr>
        <p:spPr>
          <a:xfrm>
            <a:off x="7667538" y="3884630"/>
            <a:ext cx="914400" cy="368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6CE267-7BFD-4E6D-8EEC-82DC6AC9D852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252202" y="3903770"/>
            <a:ext cx="873312" cy="409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723F266-3A7F-4D50-ADA0-C2EDDC1FCB2E}"/>
              </a:ext>
            </a:extLst>
          </p:cNvPr>
          <p:cNvSpPr>
            <a:spLocks noGrp="1"/>
          </p:cNvSpPr>
          <p:nvPr/>
        </p:nvSpPr>
        <p:spPr>
          <a:xfrm>
            <a:off x="11392250" y="6285919"/>
            <a:ext cx="536599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6B74-E85B-41D2-82A8-2E7524B97AAB}"/>
              </a:ext>
            </a:extLst>
          </p:cNvPr>
          <p:cNvSpPr txBox="1">
            <a:spLocks/>
          </p:cNvSpPr>
          <p:nvPr/>
        </p:nvSpPr>
        <p:spPr>
          <a:xfrm>
            <a:off x="0" y="75501"/>
            <a:ext cx="12191999" cy="577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D56B6-4812-49AC-BF2C-34FF0DD6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80" y="1340870"/>
            <a:ext cx="5007937" cy="5014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6F6797-4062-430B-A550-E919ADC3262D}"/>
              </a:ext>
            </a:extLst>
          </p:cNvPr>
          <p:cNvSpPr/>
          <p:nvPr/>
        </p:nvSpPr>
        <p:spPr>
          <a:xfrm>
            <a:off x="6837028" y="878887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US, ND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for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stable,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unstable,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E3D7D-D00C-4E02-8B1F-F0620BF01E88}"/>
              </a:ext>
            </a:extLst>
          </p:cNvPr>
          <p:cNvSpPr/>
          <p:nvPr/>
        </p:nvSpPr>
        <p:spPr>
          <a:xfrm>
            <a:off x="193780" y="52846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[11]: Luo et.al.,  Eur. Phys. J. C 77, 709 (2017)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[19]: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Karliner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et.al., Phys. Rev. Lett. 119, 202001 (2017)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[63]: Carlson et.al.,  Phys. Rev. D. 37, 744 (1988)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65F87-7E40-4E47-9CB0-95F6BA3815EA}"/>
              </a:ext>
            </a:extLst>
          </p:cNvPr>
          <p:cNvSpPr/>
          <p:nvPr/>
        </p:nvSpPr>
        <p:spPr>
          <a:xfrm>
            <a:off x="6874777" y="5425204"/>
            <a:ext cx="4658687" cy="244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FC492-83AB-4724-98D8-1A4604D1BDC1}"/>
              </a:ext>
            </a:extLst>
          </p:cNvPr>
          <p:cNvCxnSpPr>
            <a:cxnSpLocks/>
          </p:cNvCxnSpPr>
          <p:nvPr/>
        </p:nvCxnSpPr>
        <p:spPr>
          <a:xfrm flipH="1">
            <a:off x="4999839" y="5547278"/>
            <a:ext cx="1736522" cy="459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B7B869-B395-46FD-BABF-7DF2B9D4DA5C}"/>
              </a:ext>
            </a:extLst>
          </p:cNvPr>
          <p:cNvCxnSpPr>
            <a:cxnSpLocks/>
          </p:cNvCxnSpPr>
          <p:nvPr/>
        </p:nvCxnSpPr>
        <p:spPr>
          <a:xfrm flipH="1">
            <a:off x="4597167" y="2139193"/>
            <a:ext cx="2239861" cy="3377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B63851-4316-444D-8FF1-978DE53F53A0}"/>
              </a:ext>
            </a:extLst>
          </p:cNvPr>
          <p:cNvSpPr/>
          <p:nvPr/>
        </p:nvSpPr>
        <p:spPr>
          <a:xfrm>
            <a:off x="6874777" y="2589503"/>
            <a:ext cx="4734187" cy="184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C92AD8-4FCE-4135-A002-3BC6AF3F5ABD}"/>
              </a:ext>
            </a:extLst>
          </p:cNvPr>
          <p:cNvSpPr/>
          <p:nvPr/>
        </p:nvSpPr>
        <p:spPr>
          <a:xfrm>
            <a:off x="6920630" y="1974206"/>
            <a:ext cx="4734187" cy="248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F38798-90BF-4859-B2B5-3B2D6BB77BCB}"/>
              </a:ext>
            </a:extLst>
          </p:cNvPr>
          <p:cNvCxnSpPr>
            <a:cxnSpLocks/>
          </p:cNvCxnSpPr>
          <p:nvPr/>
        </p:nvCxnSpPr>
        <p:spPr>
          <a:xfrm flipH="1">
            <a:off x="5531436" y="2734577"/>
            <a:ext cx="1297488" cy="3003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59A6A91-3F9F-4E16-A174-DA14D9BF1053}"/>
              </a:ext>
            </a:extLst>
          </p:cNvPr>
          <p:cNvSpPr>
            <a:spLocks noGrp="1"/>
          </p:cNvSpPr>
          <p:nvPr/>
        </p:nvSpPr>
        <p:spPr>
          <a:xfrm>
            <a:off x="11409028" y="6285919"/>
            <a:ext cx="51982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B53AC6-D3C7-417B-A014-65A2B241156B}"/>
                  </a:ext>
                </a:extLst>
              </p:cNvPr>
              <p:cNvSpPr/>
              <p:nvPr/>
            </p:nvSpPr>
            <p:spPr>
              <a:xfrm>
                <a:off x="583036" y="1649835"/>
                <a:ext cx="496208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Conclusion is similar with 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[63]:</a:t>
                </a:r>
                <a:endParaRPr lang="en-US" altLang="zh-CN" sz="20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no bound state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bound state for    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sz="2000" b="0" i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 threshold state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altLang="zh-CN" sz="2000" dirty="0">
                  <a:solidFill>
                    <a:srgbClr val="231F2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Different with 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[11].</a:t>
                </a:r>
              </a:p>
              <a:p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Possibility to form a bound state: </a:t>
                </a:r>
              </a:p>
              <a:p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b&gt;c; ii) </a:t>
                </a:r>
                <a:r>
                  <a:rPr lang="en-US" altLang="zh-CN" sz="2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u,d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B53AC6-D3C7-417B-A014-65A2B2411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36" y="1649835"/>
                <a:ext cx="4962086" cy="2062103"/>
              </a:xfrm>
              <a:prstGeom prst="rect">
                <a:avLst/>
              </a:prstGeom>
              <a:blipFill>
                <a:blip r:embed="rId3"/>
                <a:stretch>
                  <a:fillRect l="-1351" r="-7617" b="-4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菱形 7">
            <a:extLst>
              <a:ext uri="{FF2B5EF4-FFF2-40B4-BE49-F238E27FC236}">
                <a16:creationId xmlns:a16="http://schemas.microsoft.com/office/drawing/2014/main" id="{C0C7801D-EDF3-4793-BF86-9A527799A10C}"/>
              </a:ext>
            </a:extLst>
          </p:cNvPr>
          <p:cNvSpPr/>
          <p:nvPr/>
        </p:nvSpPr>
        <p:spPr>
          <a:xfrm>
            <a:off x="179788" y="101495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EAE5CA-E5BD-406F-865B-68F42A01F624}"/>
              </a:ext>
            </a:extLst>
          </p:cNvPr>
          <p:cNvSpPr/>
          <p:nvPr/>
        </p:nvSpPr>
        <p:spPr>
          <a:xfrm>
            <a:off x="706276" y="947081"/>
            <a:ext cx="192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856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F375667-5469-454A-A096-66762DF4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4" y="2115187"/>
            <a:ext cx="10515600" cy="34918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15CCBD-A2B2-4D8D-B69D-E2E0D2C9FDD5}"/>
              </a:ext>
            </a:extLst>
          </p:cNvPr>
          <p:cNvSpPr txBox="1">
            <a:spLocks/>
          </p:cNvSpPr>
          <p:nvPr/>
        </p:nvSpPr>
        <p:spPr>
          <a:xfrm>
            <a:off x="0" y="75501"/>
            <a:ext cx="12192000" cy="546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Discussion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15A61-7232-41F5-B96C-1BEA3B7C9589}"/>
              </a:ext>
            </a:extLst>
          </p:cNvPr>
          <p:cNvSpPr/>
          <p:nvPr/>
        </p:nvSpPr>
        <p:spPr>
          <a:xfrm>
            <a:off x="688489" y="1266812"/>
            <a:ext cx="46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Some decay mode for lowest state</a:t>
            </a:r>
          </a:p>
        </p:txBody>
      </p:sp>
      <p:sp>
        <p:nvSpPr>
          <p:cNvPr id="5" name="菱形 7">
            <a:extLst>
              <a:ext uri="{FF2B5EF4-FFF2-40B4-BE49-F238E27FC236}">
                <a16:creationId xmlns:a16="http://schemas.microsoft.com/office/drawing/2014/main" id="{BD09AF9A-B7D6-4E1E-BB39-0B95CD75FDEE}"/>
              </a:ext>
            </a:extLst>
          </p:cNvPr>
          <p:cNvSpPr/>
          <p:nvPr/>
        </p:nvSpPr>
        <p:spPr>
          <a:xfrm>
            <a:off x="193780" y="1340870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8BD15-16C6-4AD7-894E-4781EB6A1BDF}"/>
              </a:ext>
            </a:extLst>
          </p:cNvPr>
          <p:cNvSpPr/>
          <p:nvPr/>
        </p:nvSpPr>
        <p:spPr>
          <a:xfrm>
            <a:off x="4353884" y="3875714"/>
            <a:ext cx="5226343" cy="494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54">
            <a:extLst>
              <a:ext uri="{FF2B5EF4-FFF2-40B4-BE49-F238E27FC236}">
                <a16:creationId xmlns:a16="http://schemas.microsoft.com/office/drawing/2014/main" id="{2EEA42F8-D05A-4D2C-AE0E-12811202D2F2}"/>
              </a:ext>
            </a:extLst>
          </p:cNvPr>
          <p:cNvSpPr txBox="1"/>
          <p:nvPr/>
        </p:nvSpPr>
        <p:spPr>
          <a:xfrm>
            <a:off x="7058878" y="3936998"/>
            <a:ext cx="86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AC5B211-F403-42F7-84D0-C7020537E4C0}"/>
              </a:ext>
            </a:extLst>
          </p:cNvPr>
          <p:cNvSpPr>
            <a:spLocks noGrp="1"/>
          </p:cNvSpPr>
          <p:nvPr/>
        </p:nvSpPr>
        <p:spPr>
          <a:xfrm>
            <a:off x="11417417" y="6285919"/>
            <a:ext cx="511432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4B96-A0EB-4F40-8F24-2DA105A8B9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8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Summary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9D2C9F-F54A-4445-8E29-5AFE49D17C4E}"/>
                  </a:ext>
                </a:extLst>
              </p:cNvPr>
              <p:cNvSpPr/>
              <p:nvPr/>
            </p:nvSpPr>
            <p:spPr>
              <a:xfrm>
                <a:off x="414187" y="1258232"/>
                <a:ext cx="1154082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HDAS and HQFS for double- charm quark with known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mass, to get the highest spin double- charm tetraquark. 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whole double- charm spectra have been calculated without orbit excitation by CMI model.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method was extended to other double- heavy tetraquarks, which containing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4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evident bound state exist in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nearly threshold state exist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other states are not stable.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9D2C9F-F54A-4445-8E29-5AFE49D17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7" y="1258232"/>
                <a:ext cx="11540824" cy="3046988"/>
              </a:xfrm>
              <a:prstGeom prst="rect">
                <a:avLst/>
              </a:prstGeom>
              <a:blipFill>
                <a:blip r:embed="rId2"/>
                <a:stretch>
                  <a:fillRect l="-740" t="-1600" b="-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C396B4-31D3-48B7-9A62-AF269B321B25}"/>
              </a:ext>
            </a:extLst>
          </p:cNvPr>
          <p:cNvSpPr>
            <a:spLocks noGrp="1"/>
          </p:cNvSpPr>
          <p:nvPr/>
        </p:nvSpPr>
        <p:spPr>
          <a:xfrm>
            <a:off x="11417417" y="6285919"/>
            <a:ext cx="511432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6927" y="1959930"/>
            <a:ext cx="1076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24569D"/>
                </a:solidFill>
                <a:latin typeface="Impact" panose="020B0806030902050204" pitchFamily="34" charset="0"/>
              </a:rPr>
              <a:t>Thanks!</a:t>
            </a:r>
            <a:endParaRPr lang="zh-CN" altLang="en-US" sz="7200" dirty="0">
              <a:solidFill>
                <a:srgbClr val="24569D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4B218CC-0B9F-4FC6-9931-109EFEB12E79}"/>
              </a:ext>
            </a:extLst>
          </p:cNvPr>
          <p:cNvSpPr txBox="1">
            <a:spLocks/>
          </p:cNvSpPr>
          <p:nvPr/>
        </p:nvSpPr>
        <p:spPr>
          <a:xfrm>
            <a:off x="235825" y="117446"/>
            <a:ext cx="10379512" cy="611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0">
                <a:extLst>
                  <a:ext uri="{FF2B5EF4-FFF2-40B4-BE49-F238E27FC236}">
                    <a16:creationId xmlns:a16="http://schemas.microsoft.com/office/drawing/2014/main" id="{2BDDD03C-798A-4BFF-85F6-C9BFACB9CCA1}"/>
                  </a:ext>
                </a:extLst>
              </p:cNvPr>
              <p:cNvSpPr/>
              <p:nvPr/>
            </p:nvSpPr>
            <p:spPr>
              <a:xfrm>
                <a:off x="662382" y="2161721"/>
                <a:ext cx="49359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017</a:t>
                </a:r>
                <a:r>
                  <a:rPr lang="zh-CN" altLang="en-US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Collaboration find double- charm baryon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6" name="矩形 10">
                <a:extLst>
                  <a:ext uri="{FF2B5EF4-FFF2-40B4-BE49-F238E27FC236}">
                    <a16:creationId xmlns:a16="http://schemas.microsoft.com/office/drawing/2014/main" id="{2BDDD03C-798A-4BFF-85F6-C9BFACB9C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2" y="2161721"/>
                <a:ext cx="4935985" cy="646331"/>
              </a:xfrm>
              <a:prstGeom prst="rect">
                <a:avLst/>
              </a:prstGeom>
              <a:blipFill>
                <a:blip r:embed="rId3"/>
                <a:stretch>
                  <a:fillRect l="-1112" t="-660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http://www.latex2png.com/pngs/0edf5160112145afaef584092344b1df.png">
            <a:extLst>
              <a:ext uri="{FF2B5EF4-FFF2-40B4-BE49-F238E27FC236}">
                <a16:creationId xmlns:a16="http://schemas.microsoft.com/office/drawing/2014/main" id="{18572186-90B7-43EB-8588-4C25E32E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" y="1213552"/>
            <a:ext cx="9691394" cy="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0E85E0B6-4E9D-4620-B1B6-189760DD8D79}"/>
                  </a:ext>
                </a:extLst>
              </p:cNvPr>
              <p:cNvSpPr txBox="1"/>
              <p:nvPr/>
            </p:nvSpPr>
            <p:spPr>
              <a:xfrm>
                <a:off x="721773" y="4521814"/>
                <a:ext cx="4211568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prediction: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=3627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with J=1/2</a:t>
                </a:r>
              </a:p>
              <a:p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=3692</m:t>
                    </m:r>
                  </m:oMath>
                </a14:m>
                <a:r>
                  <a:rPr lang="zh-CN" altLang="en-US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zh-CN" altLang="en-US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PRD 90, 094007 (2014) by M. </a:t>
                </a:r>
                <a:r>
                  <a:rPr lang="en-US" altLang="zh-CN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Karliner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 et. Al.</a:t>
                </a:r>
              </a:p>
              <a:p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PRD 97, 094006 (2018) by M. </a:t>
                </a:r>
                <a:r>
                  <a:rPr lang="en-US" altLang="zh-CN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Karliner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 et. Al.</a:t>
                </a:r>
              </a:p>
            </p:txBody>
          </p:sp>
        </mc:Choice>
        <mc:Fallback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0E85E0B6-4E9D-4620-B1B6-189760DD8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73" y="4521814"/>
                <a:ext cx="4211568" cy="1692771"/>
              </a:xfrm>
              <a:prstGeom prst="rect">
                <a:avLst/>
              </a:prstGeom>
              <a:blipFill>
                <a:blip r:embed="rId5"/>
                <a:stretch>
                  <a:fillRect l="-1158" t="-2166" b="-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702B508-EA68-49B7-ADA6-007814AF1DF4}"/>
                  </a:ext>
                </a:extLst>
              </p:cNvPr>
              <p:cNvSpPr txBox="1"/>
              <p:nvPr/>
            </p:nvSpPr>
            <p:spPr>
              <a:xfrm>
                <a:off x="5016617" y="5565338"/>
                <a:ext cx="65548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other double- charm hadron exist?</a:t>
                </a:r>
              </a:p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702B508-EA68-49B7-ADA6-007814AF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617" y="5565338"/>
                <a:ext cx="6554892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C7B50B3-49C0-4AE9-99AB-CCE33E0BE82A}"/>
              </a:ext>
            </a:extLst>
          </p:cNvPr>
          <p:cNvGrpSpPr/>
          <p:nvPr/>
        </p:nvGrpSpPr>
        <p:grpSpPr>
          <a:xfrm>
            <a:off x="5598367" y="1704318"/>
            <a:ext cx="6435007" cy="3838459"/>
            <a:chOff x="5648536" y="1669054"/>
            <a:chExt cx="6435007" cy="383845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E3AEC43-8F03-4A5F-9CBB-2ECC2173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8536" y="1669054"/>
              <a:ext cx="5009097" cy="383845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30270B-690A-480E-AAA3-03F276C1CF0F}"/>
                </a:ext>
              </a:extLst>
            </p:cNvPr>
            <p:cNvSpPr/>
            <p:nvPr/>
          </p:nvSpPr>
          <p:spPr>
            <a:xfrm>
              <a:off x="8680175" y="1843569"/>
              <a:ext cx="3403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altLang="zh-CN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Phys.Rev.Lett. 119, 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112001 (2017)</a:t>
              </a:r>
            </a:p>
          </p:txBody>
        </p:sp>
      </p:grpSp>
      <p:sp>
        <p:nvSpPr>
          <p:cNvPr id="30" name="文本框 24">
            <a:extLst>
              <a:ext uri="{FF2B5EF4-FFF2-40B4-BE49-F238E27FC236}">
                <a16:creationId xmlns:a16="http://schemas.microsoft.com/office/drawing/2014/main" id="{FCA84428-E930-4714-A2BA-1DE814D95452}"/>
              </a:ext>
            </a:extLst>
          </p:cNvPr>
          <p:cNvSpPr txBox="1"/>
          <p:nvPr/>
        </p:nvSpPr>
        <p:spPr>
          <a:xfrm>
            <a:off x="1161551" y="1712918"/>
            <a:ext cx="239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</a:t>
            </a:r>
            <a:endParaRPr lang="zh-CN" altLang="en-US" sz="2400" b="1" dirty="0">
              <a:solidFill>
                <a:srgbClr val="24569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菱形 7">
            <a:extLst>
              <a:ext uri="{FF2B5EF4-FFF2-40B4-BE49-F238E27FC236}">
                <a16:creationId xmlns:a16="http://schemas.microsoft.com/office/drawing/2014/main" id="{2677DF19-CB1B-4BB7-94F8-0E68120597E5}"/>
              </a:ext>
            </a:extLst>
          </p:cNvPr>
          <p:cNvSpPr/>
          <p:nvPr/>
        </p:nvSpPr>
        <p:spPr>
          <a:xfrm>
            <a:off x="364377" y="1780794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2" name="Picture 31" descr="http://www.latex2png.com/pngs/0edf5160112145afaef584092344b1df.png">
            <a:extLst>
              <a:ext uri="{FF2B5EF4-FFF2-40B4-BE49-F238E27FC236}">
                <a16:creationId xmlns:a16="http://schemas.microsoft.com/office/drawing/2014/main" id="{1CEA8619-89FF-44A1-ACA3-F8C145DA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5" y="3079593"/>
            <a:ext cx="5754624" cy="2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D3617C8-CCB6-464F-A9CB-D2DCAE90D485}"/>
              </a:ext>
            </a:extLst>
          </p:cNvPr>
          <p:cNvSpPr txBox="1"/>
          <p:nvPr/>
        </p:nvSpPr>
        <p:spPr>
          <a:xfrm>
            <a:off x="1161551" y="3836682"/>
            <a:ext cx="239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Theory</a:t>
            </a:r>
            <a:endParaRPr lang="zh-CN" altLang="en-US" sz="2400" b="1" dirty="0">
              <a:solidFill>
                <a:srgbClr val="24569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菱形 7">
            <a:extLst>
              <a:ext uri="{FF2B5EF4-FFF2-40B4-BE49-F238E27FC236}">
                <a16:creationId xmlns:a16="http://schemas.microsoft.com/office/drawing/2014/main" id="{A3E79125-3628-4971-81A3-403B04AEA46E}"/>
              </a:ext>
            </a:extLst>
          </p:cNvPr>
          <p:cNvSpPr/>
          <p:nvPr/>
        </p:nvSpPr>
        <p:spPr>
          <a:xfrm>
            <a:off x="364377" y="3904557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C2D1574-77A2-4BDA-B30D-A2AE9DE6A24B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087131" y="1023508"/>
            <a:ext cx="163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</a:t>
            </a:r>
            <a:endParaRPr lang="zh-CN" altLang="en-US" sz="2400" b="1" dirty="0">
              <a:solidFill>
                <a:srgbClr val="24569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0F4EBEB1-8E90-48E6-A4B4-31777C5B670F}"/>
                  </a:ext>
                </a:extLst>
              </p:cNvPr>
              <p:cNvSpPr/>
              <p:nvPr/>
            </p:nvSpPr>
            <p:spPr>
              <a:xfrm>
                <a:off x="234015" y="4895646"/>
                <a:ext cx="65359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state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lattice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Ikeda et.al.,  </a:t>
                </a:r>
                <a:r>
                  <a:rPr lang="en-US" altLang="zh-CN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Phys.Lett.B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2014.01.002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Compact state with CMI model</a:t>
                </a:r>
                <a:r>
                  <a:rPr lang="zh-CN" altLang="en-US" sz="16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Luo et.al.,  </a:t>
                </a:r>
                <a:r>
                  <a:rPr lang="fr-FR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Eur.Phys.J.C 77:709 (2017)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𝑐𝑐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diquark-antidiquark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Karliner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et.al., </a:t>
                </a:r>
                <a:r>
                  <a:rPr lang="nn-NO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Phys.Rev.Lett.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119.202001 (2014)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0F4EBEB1-8E90-48E6-A4B4-31777C5B6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15" y="4895646"/>
                <a:ext cx="6535901" cy="1569660"/>
              </a:xfrm>
              <a:prstGeom prst="rect">
                <a:avLst/>
              </a:prstGeom>
              <a:blipFill>
                <a:blip r:embed="rId3"/>
                <a:stretch>
                  <a:fillRect l="-466" t="-1163" b="-3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菱形 7">
            <a:extLst>
              <a:ext uri="{FF2B5EF4-FFF2-40B4-BE49-F238E27FC236}">
                <a16:creationId xmlns:a16="http://schemas.microsoft.com/office/drawing/2014/main" id="{6983FF46-C5D0-49F3-AF7C-5ECD0B83D1A0}"/>
              </a:ext>
            </a:extLst>
          </p:cNvPr>
          <p:cNvSpPr/>
          <p:nvPr/>
        </p:nvSpPr>
        <p:spPr>
          <a:xfrm>
            <a:off x="398750" y="1091384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52">
                <a:extLst>
                  <a:ext uri="{FF2B5EF4-FFF2-40B4-BE49-F238E27FC236}">
                    <a16:creationId xmlns:a16="http://schemas.microsoft.com/office/drawing/2014/main" id="{826B372E-6823-41BD-AFE4-9916321F5ABD}"/>
                  </a:ext>
                </a:extLst>
              </p:cNvPr>
              <p:cNvSpPr txBox="1"/>
              <p:nvPr/>
            </p:nvSpPr>
            <p:spPr>
              <a:xfrm>
                <a:off x="115860" y="95111"/>
                <a:ext cx="12076139" cy="5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zh-CN" sz="3200" b="1" spc="-5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Physical image of </a:t>
                </a:r>
                <a14:m>
                  <m:oMath xmlns:m="http://schemas.openxmlformats.org/officeDocument/2006/math">
                    <m:r>
                      <a:rPr lang="en-US" altLang="zh-CN" sz="3200" b="1" spc="-5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𝒄𝒄</m:t>
                    </m:r>
                    <m:acc>
                      <m:accPr>
                        <m:chr m:val="̅"/>
                        <m:ctrlPr>
                          <a:rPr lang="en-US" altLang="zh-CN" sz="3200" b="1" i="1" spc="-5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1" spc="-5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200" b="1" i="1" spc="-5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1" spc="-5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zh-CN" altLang="en-US" sz="3200" b="1" spc="-5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52">
                <a:extLst>
                  <a:ext uri="{FF2B5EF4-FFF2-40B4-BE49-F238E27FC236}">
                    <a16:creationId xmlns:a16="http://schemas.microsoft.com/office/drawing/2014/main" id="{826B372E-6823-41BD-AFE4-9916321F5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" y="95111"/>
                <a:ext cx="12076139" cy="511422"/>
              </a:xfrm>
              <a:prstGeom prst="rect">
                <a:avLst/>
              </a:prstGeom>
              <a:blipFill>
                <a:blip r:embed="rId4"/>
                <a:stretch>
                  <a:fillRect t="-31325" b="-38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4F0ACB-D684-4835-84D8-41A1BCF7C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913" y="3847202"/>
            <a:ext cx="2560966" cy="1895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49646-7859-4001-8FF1-2B40E5B6A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913" y="909481"/>
            <a:ext cx="2560966" cy="2082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B858F-6913-4E22-AD90-EC57C4C9B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15" y="1767259"/>
            <a:ext cx="3653741" cy="1977935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DE2F524F-43E9-49FD-A0FE-9F7A08EC9EF1}"/>
              </a:ext>
            </a:extLst>
          </p:cNvPr>
          <p:cNvSpPr/>
          <p:nvPr/>
        </p:nvSpPr>
        <p:spPr>
          <a:xfrm>
            <a:off x="6570113" y="1652631"/>
            <a:ext cx="598270" cy="4646364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EFA7CF-A9F4-4BE7-B0D6-9784986BE770}"/>
                  </a:ext>
                </a:extLst>
              </p:cNvPr>
              <p:cNvSpPr/>
              <p:nvPr/>
            </p:nvSpPr>
            <p:spPr>
              <a:xfrm>
                <a:off x="7484997" y="3050468"/>
                <a:ext cx="43370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Colored “dimeson”: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dirty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dirty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dirty="0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231F2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EFA7CF-A9F4-4BE7-B0D6-9784986BE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997" y="3050468"/>
                <a:ext cx="4337067" cy="369332"/>
              </a:xfrm>
              <a:prstGeom prst="rect">
                <a:avLst/>
              </a:prstGeom>
              <a:blipFill>
                <a:blip r:embed="rId8"/>
                <a:stretch>
                  <a:fillRect l="-1266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FD341B-5E34-4EB0-9D7B-F9EA78F162B2}"/>
                  </a:ext>
                </a:extLst>
              </p:cNvPr>
              <p:cNvSpPr/>
              <p:nvPr/>
            </p:nvSpPr>
            <p:spPr>
              <a:xfrm>
                <a:off x="7265573" y="5763175"/>
                <a:ext cx="4192589" cy="671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Diquark-antidiquark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or</a:t>
                </a:r>
                <a:r>
                  <a:rPr lang="zh-CN" altLang="en-US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e>
                        </m:d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acc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>
                  <a:solidFill>
                    <a:srgbClr val="231F2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FD341B-5E34-4EB0-9D7B-F9EA78F16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73" y="5763175"/>
                <a:ext cx="4192589" cy="671209"/>
              </a:xfrm>
              <a:prstGeom prst="rect">
                <a:avLst/>
              </a:prstGeom>
              <a:blipFill>
                <a:blip r:embed="rId9"/>
                <a:stretch>
                  <a:fillRect l="-1308" t="-5405" r="-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8BB9B6-6D04-4F53-8C88-B71FC42E787B}"/>
                  </a:ext>
                </a:extLst>
              </p:cNvPr>
              <p:cNvSpPr/>
              <p:nvPr/>
            </p:nvSpPr>
            <p:spPr>
              <a:xfrm>
                <a:off x="686261" y="3975813"/>
                <a:ext cx="28157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Dimeson molecular state: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𝐷𝐷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8BB9B6-6D04-4F53-8C88-B71FC42E7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61" y="3975813"/>
                <a:ext cx="2815704" cy="646331"/>
              </a:xfrm>
              <a:prstGeom prst="rect">
                <a:avLst/>
              </a:prstGeom>
              <a:blipFill>
                <a:blip r:embed="rId10"/>
                <a:stretch>
                  <a:fillRect l="-195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2529555-28F1-4935-B302-487B93D1871F}"/>
              </a:ext>
            </a:extLst>
          </p:cNvPr>
          <p:cNvSpPr/>
          <p:nvPr/>
        </p:nvSpPr>
        <p:spPr>
          <a:xfrm>
            <a:off x="4376628" y="3502431"/>
            <a:ext cx="253936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tetraquark state</a:t>
            </a:r>
            <a:endParaRPr lang="zh-CN" alt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732A432-4B01-4A65-A862-79F3DE83475D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F6EED90-4541-45F4-AD6D-5882E618CB6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70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5000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Heavy diquark-antiquark symmetry (HDAS)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www.latex2png.com/pngs/3119dbf30509736a8f07f4ca554f9db7.png">
            <a:extLst>
              <a:ext uri="{FF2B5EF4-FFF2-40B4-BE49-F238E27FC236}">
                <a16:creationId xmlns:a16="http://schemas.microsoft.com/office/drawing/2014/main" id="{D478FF89-774F-43CF-A9F5-C8AD8AD2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58" y="2316667"/>
            <a:ext cx="2126991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latex2png.com/pngs/e8b3e5f0546d704a8533403491d81727.png">
            <a:extLst>
              <a:ext uri="{FF2B5EF4-FFF2-40B4-BE49-F238E27FC236}">
                <a16:creationId xmlns:a16="http://schemas.microsoft.com/office/drawing/2014/main" id="{AC76ED03-6C2E-45C9-A340-0C82E73A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92" y="1808159"/>
            <a:ext cx="1281626" cy="4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E92DE9-342A-4B33-A455-7CCD1DFEF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761" y="1369368"/>
            <a:ext cx="3194910" cy="21119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5EE663-B4B4-452E-9F78-2BD63964D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911" y="1537637"/>
            <a:ext cx="2955902" cy="194364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1BA4EC3-5F49-41A9-8EB8-AF1BF485A133}"/>
              </a:ext>
            </a:extLst>
          </p:cNvPr>
          <p:cNvSpPr/>
          <p:nvPr/>
        </p:nvSpPr>
        <p:spPr>
          <a:xfrm>
            <a:off x="5229481" y="6091851"/>
            <a:ext cx="5105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Anselmino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et.al., </a:t>
            </a:r>
            <a:r>
              <a:rPr lang="en-US" altLang="zh-CN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Rev.Mod.Phys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65 (1993) 1199-1234 c</a:t>
            </a:r>
            <a:endParaRPr lang="zh-CN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A2F6ED-D81C-41BC-BC9F-B95F6118338A}"/>
              </a:ext>
            </a:extLst>
          </p:cNvPr>
          <p:cNvSpPr/>
          <p:nvPr/>
        </p:nvSpPr>
        <p:spPr>
          <a:xfrm>
            <a:off x="648852" y="3568413"/>
            <a:ext cx="325980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highest spin state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6DF58B-3716-4ED4-93DA-311121748972}"/>
                  </a:ext>
                </a:extLst>
              </p:cNvPr>
              <p:cNvSpPr/>
              <p:nvPr/>
            </p:nvSpPr>
            <p:spPr>
              <a:xfrm>
                <a:off x="0" y="4287137"/>
                <a:ext cx="4462943" cy="11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zh-CN" altLang="en-US" sz="2000" i="1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000" i="1" dirty="0">
                  <a:solidFill>
                    <a:srgbClr val="231F20"/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000" i="1" dirty="0">
                  <a:solidFill>
                    <a:srgbClr val="231F2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solidFill>
                    <a:srgbClr val="231F20"/>
                  </a:solidFill>
                  <a:latin typeface="AdvP6F0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6DF58B-3716-4ED4-93DA-311121748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7137"/>
                <a:ext cx="4462943" cy="1172950"/>
              </a:xfrm>
              <a:prstGeom prst="rect">
                <a:avLst/>
              </a:prstGeom>
              <a:blipFill>
                <a:blip r:embed="rId7"/>
                <a:stretch>
                  <a:fillRect b="-2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菱形 7">
            <a:extLst>
              <a:ext uri="{FF2B5EF4-FFF2-40B4-BE49-F238E27FC236}">
                <a16:creationId xmlns:a16="http://schemas.microsoft.com/office/drawing/2014/main" id="{DD6F6609-1A09-405C-B9F2-364F83903642}"/>
              </a:ext>
            </a:extLst>
          </p:cNvPr>
          <p:cNvSpPr/>
          <p:nvPr/>
        </p:nvSpPr>
        <p:spPr>
          <a:xfrm>
            <a:off x="179264" y="360643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FEF2F3-1C6F-4070-8466-77DEE5509AEF}"/>
                  </a:ext>
                </a:extLst>
              </p:cNvPr>
              <p:cNvSpPr/>
              <p:nvPr/>
            </p:nvSpPr>
            <p:spPr>
              <a:xfrm>
                <a:off x="565572" y="1758718"/>
                <a:ext cx="3426361" cy="1385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Heavy diquark-antiquark symmetry</a:t>
                </a:r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Cambria Math" panose="02040503050406030204" pitchFamily="18" charset="0"/>
                  </a:rPr>
                  <a:t> (heavy “anti-baryon”) 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FEF2F3-1C6F-4070-8466-77DEE5509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2" y="1758718"/>
                <a:ext cx="3426361" cy="1385572"/>
              </a:xfrm>
              <a:prstGeom prst="rect">
                <a:avLst/>
              </a:prstGeom>
              <a:blipFill>
                <a:blip r:embed="rId8"/>
                <a:stretch>
                  <a:fillRect l="-2847" t="-3524" b="-6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菱形 7">
            <a:extLst>
              <a:ext uri="{FF2B5EF4-FFF2-40B4-BE49-F238E27FC236}">
                <a16:creationId xmlns:a16="http://schemas.microsoft.com/office/drawing/2014/main" id="{F2DA11A7-1EFB-4829-91E1-D1B2A47B12BA}"/>
              </a:ext>
            </a:extLst>
          </p:cNvPr>
          <p:cNvSpPr/>
          <p:nvPr/>
        </p:nvSpPr>
        <p:spPr>
          <a:xfrm>
            <a:off x="179264" y="1830934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A1741B-3041-488F-8D6B-BDB5E8894837}"/>
              </a:ext>
            </a:extLst>
          </p:cNvPr>
          <p:cNvSpPr/>
          <p:nvPr/>
        </p:nvSpPr>
        <p:spPr>
          <a:xfrm>
            <a:off x="278821" y="4920711"/>
            <a:ext cx="3959804" cy="60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166F118-B134-4665-B03F-B890C348AFFF}"/>
              </a:ext>
            </a:extLst>
          </p:cNvPr>
          <p:cNvSpPr/>
          <p:nvPr/>
        </p:nvSpPr>
        <p:spPr>
          <a:xfrm>
            <a:off x="4462942" y="5164022"/>
            <a:ext cx="1359017" cy="117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6DD9C2-4948-4222-9865-6A3650134C03}"/>
                  </a:ext>
                </a:extLst>
              </p:cNvPr>
              <p:cNvSpPr/>
              <p:nvPr/>
            </p:nvSpPr>
            <p:spPr>
              <a:xfrm>
                <a:off x="6211831" y="4943801"/>
                <a:ext cx="2910017" cy="440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=4194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6DD9C2-4948-4222-9865-6A3650134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831" y="4943801"/>
                <a:ext cx="2910017" cy="440442"/>
              </a:xfrm>
              <a:prstGeom prst="rect">
                <a:avLst/>
              </a:prstGeom>
              <a:blipFill>
                <a:blip r:embed="rId9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273E8D3-2253-4935-9841-D1925AB9271F}"/>
              </a:ext>
            </a:extLst>
          </p:cNvPr>
          <p:cNvCxnSpPr>
            <a:cxnSpLocks/>
          </p:cNvCxnSpPr>
          <p:nvPr/>
        </p:nvCxnSpPr>
        <p:spPr>
          <a:xfrm>
            <a:off x="1275127" y="5374365"/>
            <a:ext cx="864066" cy="68100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>
                <a:extLst>
                  <a:ext uri="{FF2B5EF4-FFF2-40B4-BE49-F238E27FC236}">
                    <a16:creationId xmlns:a16="http://schemas.microsoft.com/office/drawing/2014/main" id="{238CE760-E409-4EEB-B3FC-E479613D11BB}"/>
                  </a:ext>
                </a:extLst>
              </p:cNvPr>
              <p:cNvSpPr txBox="1"/>
              <p:nvPr/>
            </p:nvSpPr>
            <p:spPr>
              <a:xfrm>
                <a:off x="2278754" y="5813752"/>
                <a:ext cx="2240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input</a:t>
                </a:r>
              </a:p>
            </p:txBody>
          </p:sp>
        </mc:Choice>
        <mc:Fallback xmlns="">
          <p:sp>
            <p:nvSpPr>
              <p:cNvPr id="48" name="TextBox 16">
                <a:extLst>
                  <a:ext uri="{FF2B5EF4-FFF2-40B4-BE49-F238E27FC236}">
                    <a16:creationId xmlns:a16="http://schemas.microsoft.com/office/drawing/2014/main" id="{238CE760-E409-4EEB-B3FC-E479613D1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54" y="5813752"/>
                <a:ext cx="2240005" cy="523220"/>
              </a:xfrm>
              <a:prstGeom prst="rect">
                <a:avLst/>
              </a:prstGeom>
              <a:blipFill>
                <a:blip r:embed="rId10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16">
                <a:extLst>
                  <a:ext uri="{FF2B5EF4-FFF2-40B4-BE49-F238E27FC236}">
                    <a16:creationId xmlns:a16="http://schemas.microsoft.com/office/drawing/2014/main" id="{DBF34E52-1D72-44D7-A523-83B97289D1D1}"/>
                  </a:ext>
                </a:extLst>
              </p:cNvPr>
              <p:cNvSpPr txBox="1"/>
              <p:nvPr/>
            </p:nvSpPr>
            <p:spPr>
              <a:xfrm>
                <a:off x="6737529" y="1180997"/>
                <a:ext cx="2835096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diquark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9" name="TextBox 16">
                <a:extLst>
                  <a:ext uri="{FF2B5EF4-FFF2-40B4-BE49-F238E27FC236}">
                    <a16:creationId xmlns:a16="http://schemas.microsoft.com/office/drawing/2014/main" id="{DBF34E52-1D72-44D7-A523-83B97289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529" y="1180997"/>
                <a:ext cx="2835096" cy="524118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7E8BC027-95AD-41AB-AFAB-CED53FC65E33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706FF-089B-45C9-BA01-4E660CA64C51}"/>
              </a:ext>
            </a:extLst>
          </p:cNvPr>
          <p:cNvSpPr/>
          <p:nvPr/>
        </p:nvSpPr>
        <p:spPr>
          <a:xfrm>
            <a:off x="5229481" y="6430405"/>
            <a:ext cx="422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Lichtenberg et.al., P</a:t>
            </a:r>
            <a:r>
              <a:rPr lang="zh-CN" alt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53.6678 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(1996)</a:t>
            </a:r>
            <a:endParaRPr lang="zh-CN" alt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A12CE25A-24EE-4D6B-A3F4-EAF2C2D2A472}"/>
              </a:ext>
            </a:extLst>
          </p:cNvPr>
          <p:cNvSpPr txBox="1"/>
          <p:nvPr/>
        </p:nvSpPr>
        <p:spPr>
          <a:xfrm>
            <a:off x="2619375" y="779174"/>
            <a:ext cx="197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distance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A65CC2-4A77-4FAC-888F-985B9125DC8B}"/>
              </a:ext>
            </a:extLst>
          </p:cNvPr>
          <p:cNvCxnSpPr>
            <a:cxnSpLocks/>
          </p:cNvCxnSpPr>
          <p:nvPr/>
        </p:nvCxnSpPr>
        <p:spPr>
          <a:xfrm flipH="1" flipV="1">
            <a:off x="3629088" y="1258172"/>
            <a:ext cx="530106" cy="1097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D84C59B4-9876-4F7F-97A5-8F5BF5A58153}"/>
              </a:ext>
            </a:extLst>
          </p:cNvPr>
          <p:cNvSpPr/>
          <p:nvPr/>
        </p:nvSpPr>
        <p:spPr>
          <a:xfrm flipH="1">
            <a:off x="4296068" y="4373987"/>
            <a:ext cx="558068" cy="774215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1EC11E76-AF34-47AD-9C6E-432C31AC2B73}"/>
              </a:ext>
            </a:extLst>
          </p:cNvPr>
          <p:cNvSpPr txBox="1"/>
          <p:nvPr/>
        </p:nvSpPr>
        <p:spPr>
          <a:xfrm>
            <a:off x="2619375" y="780139"/>
            <a:ext cx="197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distance 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3D91AD6D-2023-4F82-A730-8C8305CAB2CA}"/>
              </a:ext>
            </a:extLst>
          </p:cNvPr>
          <p:cNvSpPr txBox="1"/>
          <p:nvPr/>
        </p:nvSpPr>
        <p:spPr>
          <a:xfrm>
            <a:off x="5022927" y="4424835"/>
            <a:ext cx="541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quark flavor symmetry (HQFS)</a:t>
            </a:r>
          </a:p>
        </p:txBody>
      </p:sp>
    </p:spTree>
    <p:extLst>
      <p:ext uri="{BB962C8B-B14F-4D97-AF65-F5344CB8AC3E}">
        <p14:creationId xmlns:p14="http://schemas.microsoft.com/office/powerpoint/2010/main" val="31638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98974B-D9D7-4D63-8F1D-9EC2CFD228DB}"/>
                  </a:ext>
                </a:extLst>
              </p:cNvPr>
              <p:cNvSpPr/>
              <p:nvPr/>
            </p:nvSpPr>
            <p:spPr>
              <a:xfrm>
                <a:off x="1043959" y="4925898"/>
                <a:ext cx="3222458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98974B-D9D7-4D63-8F1D-9EC2CFD22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" y="4925898"/>
                <a:ext cx="3222458" cy="369909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8EF32B-3A6C-4050-9BAC-1162523A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45" y="1308745"/>
            <a:ext cx="6397376" cy="27103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93E7F8-356B-4B8A-8F23-AB534FFC75B7}"/>
                  </a:ext>
                </a:extLst>
              </p:cNvPr>
              <p:cNvSpPr/>
              <p:nvPr/>
            </p:nvSpPr>
            <p:spPr>
              <a:xfrm>
                <a:off x="1311582" y="1269830"/>
                <a:ext cx="36798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Other states: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93E7F8-356B-4B8A-8F23-AB534FFC7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82" y="1269830"/>
                <a:ext cx="3679868" cy="461665"/>
              </a:xfrm>
              <a:prstGeom prst="rect">
                <a:avLst/>
              </a:prstGeom>
              <a:blipFill>
                <a:blip r:embed="rId4"/>
                <a:stretch>
                  <a:fillRect l="-2483" t="-10526" r="-82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菱形 7">
            <a:extLst>
              <a:ext uri="{FF2B5EF4-FFF2-40B4-BE49-F238E27FC236}">
                <a16:creationId xmlns:a16="http://schemas.microsoft.com/office/drawing/2014/main" id="{A786F6F1-D868-428A-8AC6-0BE88AECE2A2}"/>
              </a:ext>
            </a:extLst>
          </p:cNvPr>
          <p:cNvSpPr/>
          <p:nvPr/>
        </p:nvSpPr>
        <p:spPr>
          <a:xfrm>
            <a:off x="841994" y="1307853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33D690-E949-4F3D-B639-AFC4DC2639D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70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5000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Heavy diquark-antiquark symmetry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79FB59-9E01-4603-BE7A-3AFA63DD6EBC}"/>
                  </a:ext>
                </a:extLst>
              </p:cNvPr>
              <p:cNvSpPr/>
              <p:nvPr/>
            </p:nvSpPr>
            <p:spPr>
              <a:xfrm>
                <a:off x="425845" y="2963548"/>
                <a:ext cx="4714508" cy="536878"/>
              </a:xfrm>
              <a:custGeom>
                <a:avLst/>
                <a:gdLst>
                  <a:gd name="connsiteX0" fmla="*/ 0 w 4692762"/>
                  <a:gd name="connsiteY0" fmla="*/ 0 h 536878"/>
                  <a:gd name="connsiteX1" fmla="*/ 4692762 w 4692762"/>
                  <a:gd name="connsiteY1" fmla="*/ 0 h 536878"/>
                  <a:gd name="connsiteX2" fmla="*/ 4692762 w 4692762"/>
                  <a:gd name="connsiteY2" fmla="*/ 536878 h 536878"/>
                  <a:gd name="connsiteX3" fmla="*/ 0 w 4692762"/>
                  <a:gd name="connsiteY3" fmla="*/ 536878 h 536878"/>
                  <a:gd name="connsiteX4" fmla="*/ 0 w 4692762"/>
                  <a:gd name="connsiteY4" fmla="*/ 0 h 536878"/>
                  <a:gd name="connsiteX0" fmla="*/ 0 w 4692762"/>
                  <a:gd name="connsiteY0" fmla="*/ 3172 h 540050"/>
                  <a:gd name="connsiteX1" fmla="*/ 3626104 w 4692762"/>
                  <a:gd name="connsiteY1" fmla="*/ 0 h 540050"/>
                  <a:gd name="connsiteX2" fmla="*/ 4692762 w 4692762"/>
                  <a:gd name="connsiteY2" fmla="*/ 3172 h 540050"/>
                  <a:gd name="connsiteX3" fmla="*/ 4692762 w 4692762"/>
                  <a:gd name="connsiteY3" fmla="*/ 540050 h 540050"/>
                  <a:gd name="connsiteX4" fmla="*/ 0 w 4692762"/>
                  <a:gd name="connsiteY4" fmla="*/ 540050 h 540050"/>
                  <a:gd name="connsiteX5" fmla="*/ 0 w 4692762"/>
                  <a:gd name="connsiteY5" fmla="*/ 3172 h 5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762" h="540050">
                    <a:moveTo>
                      <a:pt x="0" y="3172"/>
                    </a:moveTo>
                    <a:lnTo>
                      <a:pt x="3626104" y="0"/>
                    </a:lnTo>
                    <a:lnTo>
                      <a:pt x="4692762" y="3172"/>
                    </a:lnTo>
                    <a:lnTo>
                      <a:pt x="4692762" y="540050"/>
                    </a:lnTo>
                    <a:lnTo>
                      <a:pt x="0" y="540050"/>
                    </a:lnTo>
                    <a:lnTo>
                      <a:pt x="0" y="3172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𝑐𝑐𝑠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4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79FB59-9E01-4603-BE7A-3AFA63DD6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5" y="2963548"/>
                <a:ext cx="4714508" cy="536878"/>
              </a:xfrm>
              <a:custGeom>
                <a:avLst/>
                <a:gdLst>
                  <a:gd name="connsiteX0" fmla="*/ 0 w 4692762"/>
                  <a:gd name="connsiteY0" fmla="*/ 0 h 536878"/>
                  <a:gd name="connsiteX1" fmla="*/ 4692762 w 4692762"/>
                  <a:gd name="connsiteY1" fmla="*/ 0 h 536878"/>
                  <a:gd name="connsiteX2" fmla="*/ 4692762 w 4692762"/>
                  <a:gd name="connsiteY2" fmla="*/ 536878 h 536878"/>
                  <a:gd name="connsiteX3" fmla="*/ 0 w 4692762"/>
                  <a:gd name="connsiteY3" fmla="*/ 536878 h 536878"/>
                  <a:gd name="connsiteX4" fmla="*/ 0 w 4692762"/>
                  <a:gd name="connsiteY4" fmla="*/ 0 h 536878"/>
                  <a:gd name="connsiteX0" fmla="*/ 0 w 4692762"/>
                  <a:gd name="connsiteY0" fmla="*/ 3172 h 540050"/>
                  <a:gd name="connsiteX1" fmla="*/ 3626104 w 4692762"/>
                  <a:gd name="connsiteY1" fmla="*/ 0 h 540050"/>
                  <a:gd name="connsiteX2" fmla="*/ 4692762 w 4692762"/>
                  <a:gd name="connsiteY2" fmla="*/ 3172 h 540050"/>
                  <a:gd name="connsiteX3" fmla="*/ 4692762 w 4692762"/>
                  <a:gd name="connsiteY3" fmla="*/ 540050 h 540050"/>
                  <a:gd name="connsiteX4" fmla="*/ 0 w 4692762"/>
                  <a:gd name="connsiteY4" fmla="*/ 540050 h 540050"/>
                  <a:gd name="connsiteX5" fmla="*/ 0 w 4692762"/>
                  <a:gd name="connsiteY5" fmla="*/ 3172 h 5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762" h="540050">
                    <a:moveTo>
                      <a:pt x="0" y="3172"/>
                    </a:moveTo>
                    <a:lnTo>
                      <a:pt x="3626104" y="0"/>
                    </a:lnTo>
                    <a:lnTo>
                      <a:pt x="4692762" y="3172"/>
                    </a:lnTo>
                    <a:lnTo>
                      <a:pt x="4692762" y="540050"/>
                    </a:lnTo>
                    <a:lnTo>
                      <a:pt x="0" y="540050"/>
                    </a:lnTo>
                    <a:lnTo>
                      <a:pt x="0" y="3172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C178565-7EC6-433A-8A2B-95C7FEBE8BD4}"/>
                  </a:ext>
                </a:extLst>
              </p:cNvPr>
              <p:cNvSpPr/>
              <p:nvPr/>
            </p:nvSpPr>
            <p:spPr>
              <a:xfrm>
                <a:off x="425845" y="2119310"/>
                <a:ext cx="4714508" cy="534442"/>
              </a:xfrm>
              <a:custGeom>
                <a:avLst/>
                <a:gdLst>
                  <a:gd name="connsiteX0" fmla="*/ 0 w 4692762"/>
                  <a:gd name="connsiteY0" fmla="*/ 0 h 536878"/>
                  <a:gd name="connsiteX1" fmla="*/ 4692762 w 4692762"/>
                  <a:gd name="connsiteY1" fmla="*/ 0 h 536878"/>
                  <a:gd name="connsiteX2" fmla="*/ 4692762 w 4692762"/>
                  <a:gd name="connsiteY2" fmla="*/ 536878 h 536878"/>
                  <a:gd name="connsiteX3" fmla="*/ 0 w 4692762"/>
                  <a:gd name="connsiteY3" fmla="*/ 536878 h 536878"/>
                  <a:gd name="connsiteX4" fmla="*/ 0 w 4692762"/>
                  <a:gd name="connsiteY4" fmla="*/ 0 h 536878"/>
                  <a:gd name="connsiteX0" fmla="*/ 0 w 4692762"/>
                  <a:gd name="connsiteY0" fmla="*/ 3172 h 540050"/>
                  <a:gd name="connsiteX1" fmla="*/ 3626104 w 4692762"/>
                  <a:gd name="connsiteY1" fmla="*/ 0 h 540050"/>
                  <a:gd name="connsiteX2" fmla="*/ 4692762 w 4692762"/>
                  <a:gd name="connsiteY2" fmla="*/ 3172 h 540050"/>
                  <a:gd name="connsiteX3" fmla="*/ 4692762 w 4692762"/>
                  <a:gd name="connsiteY3" fmla="*/ 540050 h 540050"/>
                  <a:gd name="connsiteX4" fmla="*/ 0 w 4692762"/>
                  <a:gd name="connsiteY4" fmla="*/ 540050 h 540050"/>
                  <a:gd name="connsiteX5" fmla="*/ 0 w 4692762"/>
                  <a:gd name="connsiteY5" fmla="*/ 3172 h 5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762" h="540050">
                    <a:moveTo>
                      <a:pt x="0" y="3172"/>
                    </a:moveTo>
                    <a:lnTo>
                      <a:pt x="3626104" y="0"/>
                    </a:lnTo>
                    <a:lnTo>
                      <a:pt x="4692762" y="3172"/>
                    </a:lnTo>
                    <a:lnTo>
                      <a:pt x="4692762" y="540050"/>
                    </a:lnTo>
                    <a:lnTo>
                      <a:pt x="0" y="540050"/>
                    </a:lnTo>
                    <a:lnTo>
                      <a:pt x="0" y="3172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𝑐𝑐𝑛</m:t>
                          </m:r>
                        </m:e>
                      </m:d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Ξ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C178565-7EC6-433A-8A2B-95C7FEBE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5" y="2119310"/>
                <a:ext cx="4714508" cy="534442"/>
              </a:xfrm>
              <a:custGeom>
                <a:avLst/>
                <a:gdLst>
                  <a:gd name="connsiteX0" fmla="*/ 0 w 4692762"/>
                  <a:gd name="connsiteY0" fmla="*/ 0 h 536878"/>
                  <a:gd name="connsiteX1" fmla="*/ 4692762 w 4692762"/>
                  <a:gd name="connsiteY1" fmla="*/ 0 h 536878"/>
                  <a:gd name="connsiteX2" fmla="*/ 4692762 w 4692762"/>
                  <a:gd name="connsiteY2" fmla="*/ 536878 h 536878"/>
                  <a:gd name="connsiteX3" fmla="*/ 0 w 4692762"/>
                  <a:gd name="connsiteY3" fmla="*/ 536878 h 536878"/>
                  <a:gd name="connsiteX4" fmla="*/ 0 w 4692762"/>
                  <a:gd name="connsiteY4" fmla="*/ 0 h 536878"/>
                  <a:gd name="connsiteX0" fmla="*/ 0 w 4692762"/>
                  <a:gd name="connsiteY0" fmla="*/ 3172 h 540050"/>
                  <a:gd name="connsiteX1" fmla="*/ 3626104 w 4692762"/>
                  <a:gd name="connsiteY1" fmla="*/ 0 h 540050"/>
                  <a:gd name="connsiteX2" fmla="*/ 4692762 w 4692762"/>
                  <a:gd name="connsiteY2" fmla="*/ 3172 h 540050"/>
                  <a:gd name="connsiteX3" fmla="*/ 4692762 w 4692762"/>
                  <a:gd name="connsiteY3" fmla="*/ 540050 h 540050"/>
                  <a:gd name="connsiteX4" fmla="*/ 0 w 4692762"/>
                  <a:gd name="connsiteY4" fmla="*/ 540050 h 540050"/>
                  <a:gd name="connsiteX5" fmla="*/ 0 w 4692762"/>
                  <a:gd name="connsiteY5" fmla="*/ 3172 h 5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2762" h="540050">
                    <a:moveTo>
                      <a:pt x="0" y="3172"/>
                    </a:moveTo>
                    <a:lnTo>
                      <a:pt x="3626104" y="0"/>
                    </a:lnTo>
                    <a:lnTo>
                      <a:pt x="4692762" y="3172"/>
                    </a:lnTo>
                    <a:lnTo>
                      <a:pt x="4692762" y="540050"/>
                    </a:lnTo>
                    <a:lnTo>
                      <a:pt x="0" y="540050"/>
                    </a:lnTo>
                    <a:lnTo>
                      <a:pt x="0" y="3172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C796EF3A-8994-4960-B472-E23AE6FBA89B}"/>
              </a:ext>
            </a:extLst>
          </p:cNvPr>
          <p:cNvSpPr/>
          <p:nvPr/>
        </p:nvSpPr>
        <p:spPr>
          <a:xfrm>
            <a:off x="6800946" y="3914654"/>
            <a:ext cx="226502" cy="303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7C0BD3-6712-4C56-999B-A46AA179C5D5}"/>
              </a:ext>
            </a:extLst>
          </p:cNvPr>
          <p:cNvSpPr/>
          <p:nvPr/>
        </p:nvSpPr>
        <p:spPr>
          <a:xfrm>
            <a:off x="9169036" y="3914653"/>
            <a:ext cx="226502" cy="303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796EF3A-8994-4960-B472-E23AE6FBA89B}"/>
              </a:ext>
            </a:extLst>
          </p:cNvPr>
          <p:cNvSpPr/>
          <p:nvPr/>
        </p:nvSpPr>
        <p:spPr>
          <a:xfrm>
            <a:off x="10996840" y="3914653"/>
            <a:ext cx="226502" cy="303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62C7A6-DF1F-4039-95C2-1E24C04867A7}"/>
                  </a:ext>
                </a:extLst>
              </p:cNvPr>
              <p:cNvSpPr/>
              <p:nvPr/>
            </p:nvSpPr>
            <p:spPr>
              <a:xfrm>
                <a:off x="6093474" y="4368352"/>
                <a:ext cx="2204450" cy="982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other states with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spin.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62C7A6-DF1F-4039-95C2-1E24C0486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474" y="4368352"/>
                <a:ext cx="2204450" cy="982192"/>
              </a:xfrm>
              <a:prstGeom prst="rect">
                <a:avLst/>
              </a:prstGeom>
              <a:blipFill>
                <a:blip r:embed="rId7"/>
                <a:stretch>
                  <a:fillRect l="-2493" r="-1662" b="-9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EFBB13-7406-4EE3-BE9C-589AD22C8F83}"/>
                  </a:ext>
                </a:extLst>
              </p:cNvPr>
              <p:cNvSpPr/>
              <p:nvPr/>
            </p:nvSpPr>
            <p:spPr>
              <a:xfrm>
                <a:off x="8390076" y="4497704"/>
                <a:ext cx="1958998" cy="4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dirty="0"/>
                  <a:t>,</a:t>
                </a:r>
                <a:r>
                  <a:rPr lang="en-US" altLang="zh-CN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EFBB13-7406-4EE3-BE9C-589AD22C8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76" y="4497704"/>
                <a:ext cx="1958998" cy="428194"/>
              </a:xfrm>
              <a:prstGeom prst="rect">
                <a:avLst/>
              </a:prstGeom>
              <a:blipFill>
                <a:blip r:embed="rId8"/>
                <a:stretch>
                  <a:fillRect r="-5901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F56A68-BFE9-4205-94BA-CD8E4CC367A9}"/>
                  </a:ext>
                </a:extLst>
              </p:cNvPr>
              <p:cNvSpPr/>
              <p:nvPr/>
            </p:nvSpPr>
            <p:spPr>
              <a:xfrm>
                <a:off x="10556286" y="4483319"/>
                <a:ext cx="10515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b="1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F56A68-BFE9-4205-94BA-CD8E4CC36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286" y="4483319"/>
                <a:ext cx="1051552" cy="646331"/>
              </a:xfrm>
              <a:prstGeom prst="rect">
                <a:avLst/>
              </a:prstGeom>
              <a:blipFill>
                <a:blip r:embed="rId9"/>
                <a:stretch>
                  <a:fillRect t="-5660" r="-6395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233260-5932-4664-A5C7-05854037AD91}"/>
                  </a:ext>
                </a:extLst>
              </p:cNvPr>
              <p:cNvSpPr/>
              <p:nvPr/>
            </p:nvSpPr>
            <p:spPr>
              <a:xfrm>
                <a:off x="5140353" y="5649586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Mass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233260-5932-4664-A5C7-05854037A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53" y="5649586"/>
                <a:ext cx="747320" cy="369332"/>
              </a:xfrm>
              <a:prstGeom prst="rect">
                <a:avLst/>
              </a:prstGeom>
              <a:blipFill>
                <a:blip r:embed="rId10"/>
                <a:stretch>
                  <a:fillRect t="-10000" r="-487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011D68-23BA-45E6-93A6-0A18213D6E74}"/>
                  </a:ext>
                </a:extLst>
              </p:cNvPr>
              <p:cNvSpPr/>
              <p:nvPr/>
            </p:nvSpPr>
            <p:spPr>
              <a:xfrm>
                <a:off x="6021630" y="5376047"/>
                <a:ext cx="2125838" cy="113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𝒄𝒄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acc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4194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𝒄𝒄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acc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="0" i="0" smtClean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313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𝒄𝒄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acc>
                        </m:sub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4430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011D68-23BA-45E6-93A6-0A18213D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30" y="5376047"/>
                <a:ext cx="2125838" cy="1131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13226FB-BBE5-40BB-B18A-122BAB95E2E1}"/>
                  </a:ext>
                </a:extLst>
              </p:cNvPr>
              <p:cNvSpPr/>
              <p:nvPr/>
            </p:nvSpPr>
            <p:spPr>
              <a:xfrm>
                <a:off x="9052821" y="5390420"/>
                <a:ext cx="63350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13226FB-BBE5-40BB-B18A-122BAB95E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821" y="5390420"/>
                <a:ext cx="63350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179952-E574-43FF-80CF-6DCE10D4091C}"/>
                  </a:ext>
                </a:extLst>
              </p:cNvPr>
              <p:cNvSpPr/>
              <p:nvPr/>
            </p:nvSpPr>
            <p:spPr>
              <a:xfrm>
                <a:off x="1334849" y="4180085"/>
                <a:ext cx="3159849" cy="6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𝒄𝒄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rgbClr val="24569D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b="1" i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>
                                        <a:solidFill>
                                          <a:srgbClr val="24569D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>
                                        <a:solidFill>
                                          <a:srgbClr val="24569D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2400" b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b="1" i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>
                                    <a:solidFill>
                                      <a:srgbClr val="24569D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24569D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case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179952-E574-43FF-80CF-6DCE10D40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49" y="4180085"/>
                <a:ext cx="3159849" cy="615425"/>
              </a:xfrm>
              <a:prstGeom prst="rect">
                <a:avLst/>
              </a:prstGeom>
              <a:blipFill>
                <a:blip r:embed="rId13"/>
                <a:stretch>
                  <a:fillRect t="-1980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菱形 7">
            <a:extLst>
              <a:ext uri="{FF2B5EF4-FFF2-40B4-BE49-F238E27FC236}">
                <a16:creationId xmlns:a16="http://schemas.microsoft.com/office/drawing/2014/main" id="{CF78092C-91A2-41FF-9957-DA251FFFCB26}"/>
              </a:ext>
            </a:extLst>
          </p:cNvPr>
          <p:cNvSpPr/>
          <p:nvPr/>
        </p:nvSpPr>
        <p:spPr>
          <a:xfrm>
            <a:off x="865261" y="4218108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D9F806-F5A5-4C99-8F34-38B512430C9E}"/>
              </a:ext>
            </a:extLst>
          </p:cNvPr>
          <p:cNvSpPr/>
          <p:nvPr/>
        </p:nvSpPr>
        <p:spPr>
          <a:xfrm>
            <a:off x="841293" y="5572642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get the masses?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2A37C0A8-6726-449E-9388-F15A0031BB85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EEDDC78-A01A-48CF-BD8A-F50C6D3B28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36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Chromo-magnetic interaction (CMI) model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8B4F379-91DF-4C2D-B1BF-70228D3EF16E}"/>
                  </a:ext>
                </a:extLst>
              </p:cNvPr>
              <p:cNvSpPr/>
              <p:nvPr/>
            </p:nvSpPr>
            <p:spPr>
              <a:xfrm>
                <a:off x="755009" y="1018340"/>
                <a:ext cx="4161460" cy="2358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24569D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Chromo-magnetic interaction model</a:t>
                </a:r>
                <a:endParaRPr lang="en-US" altLang="zh-CN" sz="2400" b="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⋅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000" b="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+⟨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altLang="zh-CN" sz="20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8B4F379-91DF-4C2D-B1BF-70228D3EF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1018340"/>
                <a:ext cx="4161460" cy="2358018"/>
              </a:xfrm>
              <a:prstGeom prst="rect">
                <a:avLst/>
              </a:prstGeom>
              <a:blipFill>
                <a:blip r:embed="rId2"/>
                <a:stretch>
                  <a:fillRect l="-2343" t="-2067" r="-1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68A07C-F0A0-4A91-94A4-5085522DC168}"/>
                  </a:ext>
                </a:extLst>
              </p:cNvPr>
              <p:cNvSpPr/>
              <p:nvPr/>
            </p:nvSpPr>
            <p:spPr>
              <a:xfrm>
                <a:off x="5781717" y="1223427"/>
                <a:ext cx="4972134" cy="1798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effective quark mass of </a:t>
                </a:r>
                <a:r>
                  <a:rPr lang="en-US" altLang="zh-CN" dirty="0" err="1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i-th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constituent quark mass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Gell-Mann matrices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Pauli matrices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effective coupling constants</a:t>
                </a:r>
              </a:p>
              <a:p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rough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∝1/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68A07C-F0A0-4A91-94A4-5085522DC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17" y="1223427"/>
                <a:ext cx="4972134" cy="1798954"/>
              </a:xfrm>
              <a:prstGeom prst="rect">
                <a:avLst/>
              </a:prstGeom>
              <a:blipFill>
                <a:blip r:embed="rId3"/>
                <a:stretch>
                  <a:fillRect l="-980" t="-2034" b="-3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7192456-67DD-4B23-BAAB-42A3C290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88" y="3683102"/>
            <a:ext cx="10411257" cy="1800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FC48C8-2B4B-437C-9D23-640D0C82ACC0}"/>
                  </a:ext>
                </a:extLst>
              </p:cNvPr>
              <p:cNvSpPr/>
              <p:nvPr/>
            </p:nvSpPr>
            <p:spPr>
              <a:xfrm>
                <a:off x="755009" y="5760390"/>
                <a:ext cx="58890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𝑐𝑐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𝑐𝑐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𝐶𝑀𝐼</m:t>
                        </m:r>
                      </m:sub>
                    </m:sSub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=3685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4192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FC48C8-2B4B-437C-9D23-640D0C82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5760390"/>
                <a:ext cx="5889072" cy="830997"/>
              </a:xfrm>
              <a:prstGeom prst="rect">
                <a:avLst/>
              </a:prstGeom>
              <a:blipFill>
                <a:blip r:embed="rId5"/>
                <a:stretch>
                  <a:fillRect l="-1656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5EE8200-85FC-4833-B385-D4DEF6CFCA4B}"/>
                  </a:ext>
                </a:extLst>
              </p:cNvPr>
              <p:cNvSpPr/>
              <p:nvPr/>
            </p:nvSpPr>
            <p:spPr>
              <a:xfrm>
                <a:off x="6293141" y="5739273"/>
                <a:ext cx="56527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=3781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5EE8200-85FC-4833-B385-D4DEF6CFC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41" y="5739273"/>
                <a:ext cx="5652782" cy="461665"/>
              </a:xfrm>
              <a:prstGeom prst="rect">
                <a:avLst/>
              </a:prstGeom>
              <a:blipFill>
                <a:blip r:embed="rId6"/>
                <a:stretch>
                  <a:fillRect l="-216" t="-11842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菱形 7">
            <a:extLst>
              <a:ext uri="{FF2B5EF4-FFF2-40B4-BE49-F238E27FC236}">
                <a16:creationId xmlns:a16="http://schemas.microsoft.com/office/drawing/2014/main" id="{B9E5D321-68CE-4DCD-9596-7A22B8693CFB}"/>
              </a:ext>
            </a:extLst>
          </p:cNvPr>
          <p:cNvSpPr/>
          <p:nvPr/>
        </p:nvSpPr>
        <p:spPr>
          <a:xfrm>
            <a:off x="321592" y="1120142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0A0CE19-8E38-46DF-A945-3BFC1A8253D0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D721-80A3-4A7A-8718-5E7F9A1E5691}"/>
              </a:ext>
            </a:extLst>
          </p:cNvPr>
          <p:cNvSpPr txBox="1">
            <a:spLocks/>
          </p:cNvSpPr>
          <p:nvPr/>
        </p:nvSpPr>
        <p:spPr>
          <a:xfrm>
            <a:off x="855677" y="0"/>
            <a:ext cx="10255635" cy="7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Bases and Spectra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85C0C9-273F-44C9-B282-AD430DB59A96}"/>
              </a:ext>
            </a:extLst>
          </p:cNvPr>
          <p:cNvSpPr/>
          <p:nvPr/>
        </p:nvSpPr>
        <p:spPr>
          <a:xfrm>
            <a:off x="930659" y="1120931"/>
            <a:ext cx="1698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Wave 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FDE9C-E7DA-4D55-BA56-39EBEAB4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8" y="2056268"/>
            <a:ext cx="4676713" cy="27454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7213F1-D193-4110-9B25-CA1607116AB7}"/>
              </a:ext>
            </a:extLst>
          </p:cNvPr>
          <p:cNvSpPr/>
          <p:nvPr/>
        </p:nvSpPr>
        <p:spPr>
          <a:xfrm>
            <a:off x="574004" y="5020111"/>
            <a:ext cx="49721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superscript stand for spin, and subscript for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CD42C-FB9F-4BDB-A00A-B36D842A6BAC}"/>
              </a:ext>
            </a:extLst>
          </p:cNvPr>
          <p:cNvSpPr/>
          <p:nvPr/>
        </p:nvSpPr>
        <p:spPr>
          <a:xfrm>
            <a:off x="6489598" y="1130697"/>
            <a:ext cx="495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CMI matrices and mass spectra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7A3BA2-CC50-4D8A-AB95-254B53E9BC24}"/>
                  </a:ext>
                </a:extLst>
              </p:cNvPr>
              <p:cNvSpPr/>
              <p:nvPr/>
            </p:nvSpPr>
            <p:spPr>
              <a:xfrm>
                <a:off x="7470590" y="4729132"/>
                <a:ext cx="21542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800" b="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7A3BA2-CC50-4D8A-AB95-254B53E9B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90" y="4729132"/>
                <a:ext cx="2154281" cy="523220"/>
              </a:xfrm>
              <a:prstGeom prst="rect">
                <a:avLst/>
              </a:prstGeom>
              <a:blipFill>
                <a:blip r:embed="rId3"/>
                <a:stretch>
                  <a:fillRect l="-565" t="-1163" b="-22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菱形 7">
            <a:extLst>
              <a:ext uri="{FF2B5EF4-FFF2-40B4-BE49-F238E27FC236}">
                <a16:creationId xmlns:a16="http://schemas.microsoft.com/office/drawing/2014/main" id="{9247C6F3-E68B-43BF-8DE4-47ECE166A53B}"/>
              </a:ext>
            </a:extLst>
          </p:cNvPr>
          <p:cNvSpPr/>
          <p:nvPr/>
        </p:nvSpPr>
        <p:spPr>
          <a:xfrm>
            <a:off x="240860" y="1120141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菱形 7">
            <a:extLst>
              <a:ext uri="{FF2B5EF4-FFF2-40B4-BE49-F238E27FC236}">
                <a16:creationId xmlns:a16="http://schemas.microsoft.com/office/drawing/2014/main" id="{61118F46-F1D9-4BFD-9F81-A2703C80B5CD}"/>
              </a:ext>
            </a:extLst>
          </p:cNvPr>
          <p:cNvSpPr/>
          <p:nvPr/>
        </p:nvSpPr>
        <p:spPr>
          <a:xfrm>
            <a:off x="5917302" y="1188806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115F9F-1192-4E09-BB0F-E3BAF7F1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138" y="2208110"/>
            <a:ext cx="6003186" cy="2441777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60CB927-8173-4511-B2E8-86A869831B8E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C943427-E3E8-4BF1-8C63-A451B3EF94BC}"/>
              </a:ext>
            </a:extLst>
          </p:cNvPr>
          <p:cNvSpPr txBox="1">
            <a:spLocks/>
          </p:cNvSpPr>
          <p:nvPr/>
        </p:nvSpPr>
        <p:spPr>
          <a:xfrm>
            <a:off x="176170" y="67112"/>
            <a:ext cx="12015830" cy="587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9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Spectra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391F94-F089-497B-ADFA-04667A6089F5}"/>
              </a:ext>
            </a:extLst>
          </p:cNvPr>
          <p:cNvSpPr/>
          <p:nvPr/>
        </p:nvSpPr>
        <p:spPr>
          <a:xfrm>
            <a:off x="998498" y="1129987"/>
            <a:ext cx="2427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FB0466-D6B6-4341-B8CC-06BD42E6919A}"/>
                  </a:ext>
                </a:extLst>
              </p:cNvPr>
              <p:cNvSpPr/>
              <p:nvPr/>
            </p:nvSpPr>
            <p:spPr>
              <a:xfrm>
                <a:off x="628655" y="1970284"/>
                <a:ext cx="5084248" cy="2336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spectrum is locate in a acceptable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  <m:r>
                      <a:rPr lang="en-US" altLang="zh-CN" sz="240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r>
                      <a:rPr lang="en-US" altLang="zh-CN" sz="240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stable state exist</a:t>
                </a:r>
                <a:r>
                  <a:rPr lang="en-US" altLang="zh-CN" sz="24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all the double- charm tetraquark could have a strong decay.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FB0466-D6B6-4341-B8CC-06BD42E69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5" y="1970284"/>
                <a:ext cx="5084248" cy="2336858"/>
              </a:xfrm>
              <a:prstGeom prst="rect">
                <a:avLst/>
              </a:prstGeom>
              <a:blipFill>
                <a:blip r:embed="rId2"/>
                <a:stretch>
                  <a:fillRect l="-1559" t="-2083" b="-4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2B9E0DD-6467-40D2-82F2-80017DE3CAA1}"/>
              </a:ext>
            </a:extLst>
          </p:cNvPr>
          <p:cNvSpPr/>
          <p:nvPr/>
        </p:nvSpPr>
        <p:spPr>
          <a:xfrm>
            <a:off x="7348229" y="5998211"/>
            <a:ext cx="417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Solid/dashed for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isovector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1D1335-40C8-4C28-94E0-BDDE7EE6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93" y="1129987"/>
            <a:ext cx="3411348" cy="4670677"/>
          </a:xfrm>
          <a:prstGeom prst="rect">
            <a:avLst/>
          </a:prstGeom>
        </p:spPr>
      </p:pic>
      <p:sp>
        <p:nvSpPr>
          <p:cNvPr id="14" name="菱形 7">
            <a:extLst>
              <a:ext uri="{FF2B5EF4-FFF2-40B4-BE49-F238E27FC236}">
                <a16:creationId xmlns:a16="http://schemas.microsoft.com/office/drawing/2014/main" id="{1A580639-0798-44DE-9393-B3C35454D0F6}"/>
              </a:ext>
            </a:extLst>
          </p:cNvPr>
          <p:cNvSpPr/>
          <p:nvPr/>
        </p:nvSpPr>
        <p:spPr>
          <a:xfrm>
            <a:off x="534474" y="1197862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971C315-4EFC-45AF-9A58-AABD1BF96609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460B-CE08-44B3-A0BD-9E541B8FE6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7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9500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Strange- double- charm tetraquark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414A3-4460-4922-8BD6-FDBD8774C881}"/>
              </a:ext>
            </a:extLst>
          </p:cNvPr>
          <p:cNvSpPr/>
          <p:nvPr/>
        </p:nvSpPr>
        <p:spPr>
          <a:xfrm>
            <a:off x="771268" y="1191288"/>
            <a:ext cx="5696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4569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Numerical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AE53D8-8B10-4245-A80B-781048EB0A74}"/>
                  </a:ext>
                </a:extLst>
              </p:cNvPr>
              <p:cNvSpPr/>
              <p:nvPr/>
            </p:nvSpPr>
            <p:spPr>
              <a:xfrm>
                <a:off x="332245" y="1861758"/>
                <a:ext cx="4801818" cy="16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spectrum is locate in a acceptable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  <m:r>
                      <a:rPr lang="en-US" altLang="zh-CN" sz="200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r>
                      <a:rPr lang="en-US" altLang="zh-CN" sz="200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 between result and threshold: grow as the strange quark number increase.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AE53D8-8B10-4245-A80B-781048EB0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" y="1861758"/>
                <a:ext cx="4801818" cy="1654877"/>
              </a:xfrm>
              <a:prstGeom prst="rect">
                <a:avLst/>
              </a:prstGeom>
              <a:blipFill>
                <a:blip r:embed="rId2"/>
                <a:stretch>
                  <a:fillRect l="-1144" t="-1838" r="-1779" b="-5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97F3D7C-A562-4F0A-AA8C-BCF9EF7B19BE}"/>
              </a:ext>
            </a:extLst>
          </p:cNvPr>
          <p:cNvSpPr/>
          <p:nvPr/>
        </p:nvSpPr>
        <p:spPr>
          <a:xfrm>
            <a:off x="347823" y="4153699"/>
            <a:ext cx="5062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stable state in strange- double- charm tetraquark!</a:t>
            </a:r>
          </a:p>
        </p:txBody>
      </p:sp>
      <p:sp>
        <p:nvSpPr>
          <p:cNvPr id="12" name="菱形 7">
            <a:extLst>
              <a:ext uri="{FF2B5EF4-FFF2-40B4-BE49-F238E27FC236}">
                <a16:creationId xmlns:a16="http://schemas.microsoft.com/office/drawing/2014/main" id="{C2002261-D740-44CB-9352-2DAC17F9590C}"/>
              </a:ext>
            </a:extLst>
          </p:cNvPr>
          <p:cNvSpPr/>
          <p:nvPr/>
        </p:nvSpPr>
        <p:spPr>
          <a:xfrm>
            <a:off x="329106" y="1249369"/>
            <a:ext cx="357396" cy="325914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4B251B-D604-4E03-A264-5CBA45F7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451" y="1167769"/>
            <a:ext cx="5851281" cy="388135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47799AC-9C6D-423A-BACC-4E37FD871C02}"/>
              </a:ext>
            </a:extLst>
          </p:cNvPr>
          <p:cNvSpPr>
            <a:spLocks noGrp="1"/>
          </p:cNvSpPr>
          <p:nvPr/>
        </p:nvSpPr>
        <p:spPr>
          <a:xfrm>
            <a:off x="11558913" y="6285919"/>
            <a:ext cx="369936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endParaRPr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7335</TotalTime>
  <Words>1118</Words>
  <Application>Microsoft Office PowerPoint</Application>
  <PresentationFormat>Widescreen</PresentationFormat>
  <Paragraphs>162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AdvP6F00</vt:lpstr>
      <vt:lpstr>宋体</vt:lpstr>
      <vt:lpstr>微软雅黑</vt:lpstr>
      <vt:lpstr>微软雅黑 Light</vt:lpstr>
      <vt:lpstr>等线</vt:lpstr>
      <vt:lpstr>等线 Light</vt:lpstr>
      <vt:lpstr>Adobe Devanagari</vt:lpstr>
      <vt:lpstr>Arial</vt:lpstr>
      <vt:lpstr>Calibri</vt:lpstr>
      <vt:lpstr>Calibri Light</vt:lpstr>
      <vt:lpstr>Cambria Math</vt:lpstr>
      <vt:lpstr>Impact</vt:lpstr>
      <vt:lpstr>Times New Roman</vt:lpstr>
      <vt:lpstr>Verdana</vt:lpstr>
      <vt:lpstr>Wingdings</vt:lpstr>
      <vt:lpstr>Office Theme</vt:lpstr>
      <vt:lpstr>Double-heavy tetraquark states with heavy diquark-antiquark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Isospin breaking decays of the Pc(4457)</dc:title>
  <dc:creator>JianboCheng</dc:creator>
  <cp:lastModifiedBy>剑波 程</cp:lastModifiedBy>
  <cp:revision>357</cp:revision>
  <dcterms:created xsi:type="dcterms:W3CDTF">2019-05-08T19:10:15Z</dcterms:created>
  <dcterms:modified xsi:type="dcterms:W3CDTF">2021-01-23T21:58:39Z</dcterms:modified>
</cp:coreProperties>
</file>