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91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0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889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22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54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05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11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428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48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834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41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0CB8-8EE4-4A61-AA6D-33A3327963DE}" type="datetimeFigureOut">
              <a:rPr lang="zh-CN" altLang="en-US" smtClean="0"/>
              <a:t>2020/1/16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2761-FDAD-4C7B-B4CF-4F2AC70FE9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29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Tuning check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2020/1/6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617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08791"/>
            <a:ext cx="10515600" cy="5768172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For reconstruction</a:t>
            </a:r>
            <a:endParaRPr lang="zh-CN" altLang="en-US" sz="20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99" y="1235188"/>
            <a:ext cx="9792763" cy="374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9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79699"/>
            <a:ext cx="10515600" cy="5897264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18 data &amp; 18 mc</a:t>
            </a:r>
          </a:p>
          <a:p>
            <a:r>
              <a:rPr lang="en-US" altLang="zh-CN" sz="2000" dirty="0" smtClean="0"/>
              <a:t>Old tuning parameter</a:t>
            </a:r>
            <a:endParaRPr lang="zh-CN" alt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594" y="1764255"/>
            <a:ext cx="9798949" cy="3679115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4252856" y="2378476"/>
            <a:ext cx="2481431" cy="9241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65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79699"/>
            <a:ext cx="10252934" cy="5475642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18 mc &amp; 12 mc</a:t>
            </a:r>
          </a:p>
          <a:p>
            <a:r>
              <a:rPr lang="en-US" altLang="zh-CN" sz="2000" dirty="0" smtClean="0"/>
              <a:t>Old tuning parameter</a:t>
            </a:r>
            <a:endParaRPr lang="zh-CN" altLang="en-US" sz="20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58353"/>
            <a:ext cx="10331010" cy="3816306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3644601" y="2555459"/>
            <a:ext cx="2481431" cy="9241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24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21</Words>
  <Application>Microsoft Office PowerPoint</Application>
  <PresentationFormat>宽屏</PresentationFormat>
  <Paragraphs>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Tuning check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Tuning check</dc:title>
  <dc:creator>孙 童</dc:creator>
  <cp:lastModifiedBy>孙 童</cp:lastModifiedBy>
  <cp:revision>2</cp:revision>
  <dcterms:created xsi:type="dcterms:W3CDTF">2020-01-16T03:16:04Z</dcterms:created>
  <dcterms:modified xsi:type="dcterms:W3CDTF">2020-01-16T06:16:31Z</dcterms:modified>
</cp:coreProperties>
</file>