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94" r:id="rId5"/>
    <p:sldId id="295" r:id="rId6"/>
    <p:sldId id="296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A663-8C71-4FCC-B06C-5A321C97EC51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B06-8AD5-4B29-99DD-2810B0621B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F037E5-A777-40D1-8D83-4CB79F5FC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2566D7-89BA-42A0-86E9-66F01E8DA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C794B5-0329-4FC0-9F8D-C6E71EBD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73B30-9378-4088-9298-36A9C8B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7357D8-232F-436D-AA48-0C1E6E9D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5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BB8EB-F58D-4D09-A79D-0ACA2F2C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4B2A7E-48CD-4835-9218-D4839940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C3287-8E6E-42E8-81FE-7CF72809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B53523-E819-435F-B73C-B76E8DED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0A1253-DA3E-4C3D-945F-E71AD6DF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1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29E52E-C835-4F5C-992D-7EEC01C26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FB574-F035-4850-B799-18EBB6A5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36FE96-55D6-41A1-8296-5B894BB4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A8A61A-0805-4819-A44C-100D1171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EB0BF-3665-43C5-8CDA-1343667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57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F8D58-6D47-4FC7-B598-BE352062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B06EB1-0872-4A03-9473-91355E81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CC22B5-1EB1-4995-9A17-E312B7E1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4D1E0-3016-4338-9F4F-AA379A67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A7161-6B25-473F-AC59-2EA98EBC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4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F7818-F2E3-4F6D-B181-661CB7D2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1DAFE9-E0B6-4C69-AD0E-91E85ECB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33DD00-381C-42F8-BFBE-8C1486BA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9F55B7-59D5-460F-9044-F9C67130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D1C21-6227-490C-AEA3-A04E3A2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6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006D9-3CBD-4E14-8F8A-7F126D2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8D7167-A9C9-44D1-8443-64237D760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6EDA64-265B-4227-8A7C-DA1A0CC1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B9F452-92B8-4BEA-8BD6-9C29AE36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03723-2B1F-4A24-806E-247445BA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8BBE66-8D0F-4A80-8166-EC27DB86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2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42324-4405-421B-979F-A50FD8B3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4FC5B-2D6F-4AF9-A7ED-69DAE2660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3150B6-F10E-422D-8696-6C6208720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15252B-05C1-40C2-843D-05DBDA9B4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DEACC4-7259-4608-A6C1-B1B70607A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94AEB5-D3FD-4AE6-9618-B0C007CF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B541F5-4CAC-4A10-AF2E-9C653D0A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5752AA-ED13-4CBD-9C8A-D9000B8F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499FF-813B-4721-849F-4AE61CED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1F2048-A03D-4470-89AE-7B2D84A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AA9D58-F1D8-4BC0-9918-ABDD55F7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0795C7-3E8E-4D00-86DD-2FED7B64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1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9812A6-B686-4DF5-87BD-18277EFB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74572B-0EFB-472C-B517-7CACE03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E2B477-1D07-4279-97A5-6BE8EB77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03C17-40F3-441F-BA98-A268CF36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EA194-CB84-4EF9-8A21-EDE546F0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C444CE-568E-465D-9586-70426404C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352F03-0558-4A40-ACE6-57CABA4C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7EF124-4194-4941-8E0F-65EF2A84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C3CC75-9998-41A9-92B5-BA734D81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0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240DD-770C-4FDD-A983-95BE7CEF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1F5A9C-5124-43E6-975B-616137BFC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4A60ED-C917-4680-9425-956B39EF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8BC427-C9AF-4651-805E-F3581DD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CB0F1E-7A6C-4A0A-A776-0532C34A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E6C94A-192B-4692-A0FD-8817EC1A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1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DFB000-8A8F-408E-9B4B-BB0AFC4C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9907DB-85CA-4752-B986-B5F16497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B37BD-2415-4B1C-B6C1-20702C67D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84B5-9AF0-4310-B5A7-5716FB3B84FF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6095D6-3A2F-4738-9683-96D1F578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08B53-0EC2-42A6-8D9E-D971854C2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C7E3-177D-4187-8714-DE31CAF3BE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0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D6B9A-146F-4961-B120-EA8A4E3ED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5019"/>
            <a:ext cx="9144000" cy="1932781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E8A7DF-5AF8-4947-A76A-1C53091181B5}"/>
              </a:ext>
            </a:extLst>
          </p:cNvPr>
          <p:cNvSpPr txBox="1"/>
          <p:nvPr/>
        </p:nvSpPr>
        <p:spPr>
          <a:xfrm>
            <a:off x="4330700" y="4226560"/>
            <a:ext cx="353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2020.4.30</a:t>
            </a:r>
          </a:p>
          <a:p>
            <a:pPr algn="ctr"/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Zhengyuan</a:t>
            </a: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 software meeting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4C23B1A-7538-45EA-AD1D-5162BACD8EB0}"/>
              </a:ext>
            </a:extLst>
          </p:cNvPr>
          <p:cNvSpPr txBox="1"/>
          <p:nvPr/>
        </p:nvSpPr>
        <p:spPr>
          <a:xfrm>
            <a:off x="223520" y="132080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335398-F8DA-4BF0-B746-EA0A614CC1C6}"/>
              </a:ext>
            </a:extLst>
          </p:cNvPr>
          <p:cNvSpPr txBox="1"/>
          <p:nvPr/>
        </p:nvSpPr>
        <p:spPr>
          <a:xfrm>
            <a:off x="1397000" y="1390035"/>
            <a:ext cx="6797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TMVA Method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3335398-F8DA-4BF0-B746-EA0A614CC1C6}"/>
              </a:ext>
            </a:extLst>
          </p:cNvPr>
          <p:cNvSpPr txBox="1"/>
          <p:nvPr/>
        </p:nvSpPr>
        <p:spPr>
          <a:xfrm>
            <a:off x="2697480" y="0"/>
            <a:ext cx="679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4FE7A7-E2AA-4CC7-81EC-B5EAF0922982}"/>
              </a:ext>
            </a:extLst>
          </p:cNvPr>
          <p:cNvSpPr/>
          <p:nvPr/>
        </p:nvSpPr>
        <p:spPr>
          <a:xfrm>
            <a:off x="-1240450" y="602914"/>
            <a:ext cx="1102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new method for TOF calibration to improve time resolution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图片包含 地图, 文字&#10;&#10;描述已自动生成">
            <a:extLst>
              <a:ext uri="{FF2B5EF4-FFF2-40B4-BE49-F238E27FC236}">
                <a16:creationId xmlns:a16="http://schemas.microsoft.com/office/drawing/2014/main" id="{03E1F461-5FBC-43A8-AD1D-2D06FC9F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4" y="2086591"/>
            <a:ext cx="7068843" cy="2204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6F4A30C-4B3B-4A2F-B42B-19EE236776F8}"/>
                  </a:ext>
                </a:extLst>
              </p:cNvPr>
              <p:cNvSpPr/>
              <p:nvPr/>
            </p:nvSpPr>
            <p:spPr>
              <a:xfrm>
                <a:off x="4483352" y="2994758"/>
                <a:ext cx="13747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𝑚𝑒𝑎𝑠𝑢𝑟𝑒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6F4A30C-4B3B-4A2F-B42B-19EE23677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52" y="2994758"/>
                <a:ext cx="13747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255B95D9-E34B-44AF-82F0-8A415C39926D}"/>
              </a:ext>
            </a:extLst>
          </p:cNvPr>
          <p:cNvSpPr/>
          <p:nvPr/>
        </p:nvSpPr>
        <p:spPr>
          <a:xfrm>
            <a:off x="6020183" y="3085793"/>
            <a:ext cx="848617" cy="3069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A159CD9-092F-49B9-B542-6E9A1BBF2BBC}"/>
              </a:ext>
            </a:extLst>
          </p:cNvPr>
          <p:cNvSpPr/>
          <p:nvPr/>
        </p:nvSpPr>
        <p:spPr>
          <a:xfrm>
            <a:off x="1964254" y="3669056"/>
            <a:ext cx="1135112" cy="7499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D4B84E-A999-42D3-908D-F5FC1A28D716}"/>
                  </a:ext>
                </a:extLst>
              </p:cNvPr>
              <p:cNvSpPr/>
              <p:nvPr/>
            </p:nvSpPr>
            <p:spPr>
              <a:xfrm>
                <a:off x="9033097" y="2191599"/>
                <a:ext cx="849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𝑟𝑎𝑤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7D4B84E-A999-42D3-908D-F5FC1A28D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097" y="2191599"/>
                <a:ext cx="8494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32ADFA9-5BBA-46DA-AAF7-5802E0C9FE28}"/>
                  </a:ext>
                </a:extLst>
              </p:cNvPr>
              <p:cNvSpPr/>
              <p:nvPr/>
            </p:nvSpPr>
            <p:spPr>
              <a:xfrm>
                <a:off x="5151827" y="4086725"/>
                <a:ext cx="529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32ADFA9-5BBA-46DA-AAF7-5802E0C9F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27" y="4086725"/>
                <a:ext cx="52956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FCD50E61-6D1C-466D-A306-4E58C617235E}"/>
              </a:ext>
            </a:extLst>
          </p:cNvPr>
          <p:cNvSpPr/>
          <p:nvPr/>
        </p:nvSpPr>
        <p:spPr>
          <a:xfrm>
            <a:off x="6645132" y="2701776"/>
            <a:ext cx="624949" cy="306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F4F8B7-3BCF-4FF9-852E-14FDB619AA95}"/>
              </a:ext>
            </a:extLst>
          </p:cNvPr>
          <p:cNvSpPr/>
          <p:nvPr/>
        </p:nvSpPr>
        <p:spPr>
          <a:xfrm>
            <a:off x="4120116" y="2764812"/>
            <a:ext cx="1288275" cy="306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7C45D89-6BAE-4512-8597-B96AEC308E9C}"/>
                  </a:ext>
                </a:extLst>
              </p:cNvPr>
              <p:cNvSpPr/>
              <p:nvPr/>
            </p:nvSpPr>
            <p:spPr>
              <a:xfrm>
                <a:off x="1716252" y="4610649"/>
                <a:ext cx="8281187" cy="215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𝑚𝑒𝑎𝑠𝑢𝑟𝑒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</m:t>
                        </m:r>
                      </m:sub>
                    </m:sSub>
                    <m:r>
                      <a:rPr lang="en-US" altLang="zh-C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𝑝𝑟𝑒𝑑𝑖𝑐𝑡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𝑚𝑒𝑎𝑠𝑢𝑟𝑒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𝑝𝑟𝑒𝑑𝑖𝑐𝑡</m:t>
                          </m:r>
                        </m:sub>
                      </m:sSub>
                    </m:oMath>
                  </m:oMathPara>
                </a14:m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7C45D89-6BAE-4512-8597-B96AEC308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52" y="4610649"/>
                <a:ext cx="8281187" cy="2159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694120-78D3-4484-BF03-7A425FEBAAB9}"/>
                  </a:ext>
                </a:extLst>
              </p:cNvPr>
              <p:cNvSpPr/>
              <p:nvPr/>
            </p:nvSpPr>
            <p:spPr>
              <a:xfrm>
                <a:off x="7052693" y="4675648"/>
                <a:ext cx="40115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</m:t>
                          </m:r>
                        </m:sub>
                      </m:sSub>
                      <m:r>
                        <a:rPr lang="en-US" altLang="zh-CN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𝑃𝑀𝑇</m:t>
                          </m:r>
                        </m:sub>
                      </m:sSub>
                      <m:r>
                        <a:rPr lang="en-US" altLang="zh-CN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𝑒𝑙𝑒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694120-78D3-4484-BF03-7A425FEBA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93" y="4675648"/>
                <a:ext cx="4011547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A76420F-E41F-400C-AFCC-A2E072C8B368}"/>
              </a:ext>
            </a:extLst>
          </p:cNvPr>
          <p:cNvSpPr/>
          <p:nvPr/>
        </p:nvSpPr>
        <p:spPr>
          <a:xfrm>
            <a:off x="862670" y="4660259"/>
            <a:ext cx="11015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TOF:</a:t>
            </a:r>
          </a:p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MDC: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3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AADCF773-1108-401F-AD11-1AA1DEC5AE09}"/>
              </a:ext>
            </a:extLst>
          </p:cNvPr>
          <p:cNvSpPr txBox="1"/>
          <p:nvPr/>
        </p:nvSpPr>
        <p:spPr>
          <a:xfrm>
            <a:off x="2697480" y="0"/>
            <a:ext cx="679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CECB8E-59DC-449B-8930-208EA82513F9}"/>
                  </a:ext>
                </a:extLst>
              </p:cNvPr>
              <p:cNvSpPr/>
              <p:nvPr/>
            </p:nvSpPr>
            <p:spPr>
              <a:xfrm>
                <a:off x="1442991" y="808025"/>
                <a:ext cx="8281187" cy="215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𝑚𝑒𝑎𝑠𝑢𝑟𝑒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</m:t>
                        </m:r>
                      </m:sub>
                    </m:sSub>
                    <m:r>
                      <a:rPr lang="en-US" altLang="zh-C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CCECB8E-59DC-449B-8930-208EA8251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91" y="808025"/>
                <a:ext cx="8281187" cy="2159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01DCA68-4301-4F1C-85DE-F6F0D5D04B5D}"/>
                  </a:ext>
                </a:extLst>
              </p:cNvPr>
              <p:cNvSpPr/>
              <p:nvPr/>
            </p:nvSpPr>
            <p:spPr>
              <a:xfrm>
                <a:off x="2095962" y="1347506"/>
                <a:ext cx="38159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𝒄𝒐𝒓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𝒕𝒓𝒂𝒏</m:t>
                          </m:r>
                        </m:sub>
                      </m:sSub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𝑷𝑴𝑻</m:t>
                          </m:r>
                        </m:sub>
                      </m:sSub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𝒆𝒍𝒆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01DCA68-4301-4F1C-85DE-F6F0D5D04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62" y="1347506"/>
                <a:ext cx="3815980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7354C511-B0E7-4A3F-9105-54AE58C4C875}"/>
              </a:ext>
            </a:extLst>
          </p:cNvPr>
          <p:cNvSpPr/>
          <p:nvPr/>
        </p:nvSpPr>
        <p:spPr>
          <a:xfrm>
            <a:off x="755911" y="870453"/>
            <a:ext cx="9572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TOF:</a:t>
            </a:r>
          </a:p>
          <a:p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C9CD5D2-20B4-4E84-836C-1E8ACD3E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19" y="2602744"/>
            <a:ext cx="9978392" cy="136983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9078606-42ED-4749-879A-00A9F6B4C36D}"/>
              </a:ext>
            </a:extLst>
          </p:cNvPr>
          <p:cNvSpPr/>
          <p:nvPr/>
        </p:nvSpPr>
        <p:spPr>
          <a:xfrm>
            <a:off x="732833" y="2233412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function: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1AAF3C8-A07B-4B60-AC21-BA8AFE847B86}"/>
                  </a:ext>
                </a:extLst>
              </p:cNvPr>
              <p:cNvSpPr/>
              <p:nvPr/>
            </p:nvSpPr>
            <p:spPr>
              <a:xfrm>
                <a:off x="1039683" y="5570678"/>
                <a:ext cx="70849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 calibration constant: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1AAF3C8-A07B-4B60-AC21-BA8AFE847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83" y="5570678"/>
                <a:ext cx="7084953" cy="830997"/>
              </a:xfrm>
              <a:prstGeom prst="rect">
                <a:avLst/>
              </a:prstGeom>
              <a:blipFill>
                <a:blip r:embed="rId5"/>
                <a:stretch>
                  <a:fillRect l="-1205" b="-15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6C1B5E1-0DBB-4654-B35A-8B68CEAB9388}"/>
                  </a:ext>
                </a:extLst>
              </p:cNvPr>
              <p:cNvSpPr/>
              <p:nvPr/>
            </p:nvSpPr>
            <p:spPr>
              <a:xfrm>
                <a:off x="628203" y="4031786"/>
                <a:ext cx="49167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</m:t>
                        </m:r>
                      </m:sub>
                    </m:sSub>
                    <m:r>
                      <a:rPr lang="en-US" altLang="zh-C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𝑚𝑒𝑎𝑠𝑢𝑟𝑒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6C1B5E1-0DBB-4654-B35A-8B68CEAB9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3" y="4031786"/>
                <a:ext cx="491679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2678FC4-BCBD-422F-8129-AA57ABD89E05}"/>
                  </a:ext>
                </a:extLst>
              </p:cNvPr>
              <p:cNvSpPr/>
              <p:nvPr/>
            </p:nvSpPr>
            <p:spPr>
              <a:xfrm>
                <a:off x="3974650" y="4701203"/>
                <a:ext cx="139557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𝑝𝑟𝑒𝑑𝑖𝑐𝑡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2678FC4-BCBD-422F-8129-AA57ABD89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650" y="4701203"/>
                <a:ext cx="1395575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A66F1F6-513F-4BA7-A60A-CE6675B21B35}"/>
              </a:ext>
            </a:extLst>
          </p:cNvPr>
          <p:cNvCxnSpPr/>
          <p:nvPr/>
        </p:nvCxnSpPr>
        <p:spPr>
          <a:xfrm>
            <a:off x="4388333" y="4002181"/>
            <a:ext cx="894080" cy="759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AADCF773-1108-401F-AD11-1AA1DEC5AE09}"/>
              </a:ext>
            </a:extLst>
          </p:cNvPr>
          <p:cNvSpPr txBox="1"/>
          <p:nvPr/>
        </p:nvSpPr>
        <p:spPr>
          <a:xfrm>
            <a:off x="2697480" y="0"/>
            <a:ext cx="679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TMVA Method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687188D-AF75-40EF-A2E6-921101CAA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60" y="1248788"/>
            <a:ext cx="2784440" cy="3818401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7EBB225-C054-4F61-BD5E-E314DDC7EB42}"/>
              </a:ext>
            </a:extLst>
          </p:cNvPr>
          <p:cNvCxnSpPr/>
          <p:nvPr/>
        </p:nvCxnSpPr>
        <p:spPr>
          <a:xfrm>
            <a:off x="1975235" y="2979947"/>
            <a:ext cx="7222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244E3A0-1FCF-4016-8BC8-EB0BDEEF7780}"/>
              </a:ext>
            </a:extLst>
          </p:cNvPr>
          <p:cNvCxnSpPr/>
          <p:nvPr/>
        </p:nvCxnSpPr>
        <p:spPr>
          <a:xfrm>
            <a:off x="1975235" y="3457467"/>
            <a:ext cx="7222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7956ED9-08C7-4DAE-B7FC-C0E1E47054D9}"/>
              </a:ext>
            </a:extLst>
          </p:cNvPr>
          <p:cNvCxnSpPr/>
          <p:nvPr/>
        </p:nvCxnSpPr>
        <p:spPr>
          <a:xfrm>
            <a:off x="1965075" y="3965467"/>
            <a:ext cx="7222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20BC810-4EE0-4213-934B-62BD85570FF6}"/>
              </a:ext>
            </a:extLst>
          </p:cNvPr>
          <p:cNvCxnSpPr/>
          <p:nvPr/>
        </p:nvCxnSpPr>
        <p:spPr>
          <a:xfrm>
            <a:off x="1975235" y="4463307"/>
            <a:ext cx="722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9201E496-384C-4F0F-A125-DD20A7C9A176}"/>
              </a:ext>
            </a:extLst>
          </p:cNvPr>
          <p:cNvSpPr/>
          <p:nvPr/>
        </p:nvSpPr>
        <p:spPr>
          <a:xfrm>
            <a:off x="1889317" y="2255521"/>
            <a:ext cx="894080" cy="2164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60EC4FB-778C-4064-9023-34804D046D45}"/>
                  </a:ext>
                </a:extLst>
              </p:cNvPr>
              <p:cNvSpPr/>
              <p:nvPr/>
            </p:nvSpPr>
            <p:spPr>
              <a:xfrm>
                <a:off x="5370997" y="1240265"/>
                <a:ext cx="6627963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𝑚𝑒𝑎𝑠𝑢𝑟𝑒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𝑟𝑎𝑤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60EC4FB-778C-4064-9023-34804D046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97" y="1240265"/>
                <a:ext cx="6627963" cy="2092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AFC8BE33-D8FD-428D-905F-49EB4D9E0D97}"/>
              </a:ext>
            </a:extLst>
          </p:cNvPr>
          <p:cNvSpPr/>
          <p:nvPr/>
        </p:nvSpPr>
        <p:spPr>
          <a:xfrm>
            <a:off x="4683917" y="1302693"/>
            <a:ext cx="9572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TOF:</a:t>
            </a:r>
          </a:p>
          <a:p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35CB31F-2DC3-413A-9D04-B86359B56E6B}"/>
              </a:ext>
            </a:extLst>
          </p:cNvPr>
          <p:cNvCxnSpPr/>
          <p:nvPr/>
        </p:nvCxnSpPr>
        <p:spPr>
          <a:xfrm>
            <a:off x="6096000" y="1157381"/>
            <a:ext cx="894080" cy="759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F4D7291-A571-40AF-91C8-CC56EC7F9EF0}"/>
                  </a:ext>
                </a:extLst>
              </p:cNvPr>
              <p:cNvSpPr/>
              <p:nvPr/>
            </p:nvSpPr>
            <p:spPr>
              <a:xfrm>
                <a:off x="5845252" y="1807300"/>
                <a:ext cx="139557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𝑝𝑟𝑒𝑑𝑖𝑐𝑡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F4D7291-A571-40AF-91C8-CC56EC7F9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52" y="1807300"/>
                <a:ext cx="1395575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066381E2-7F26-4133-BAE2-B08E778646D0}"/>
              </a:ext>
            </a:extLst>
          </p:cNvPr>
          <p:cNvCxnSpPr/>
          <p:nvPr/>
        </p:nvCxnSpPr>
        <p:spPr>
          <a:xfrm flipV="1">
            <a:off x="2783397" y="2570480"/>
            <a:ext cx="3759643" cy="1892827"/>
          </a:xfrm>
          <a:prstGeom prst="bentConnector3">
            <a:avLst>
              <a:gd name="adj1" fmla="val 99994"/>
            </a:avLst>
          </a:prstGeom>
          <a:ln w="28575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C7DC087C-C70B-4779-8940-84F6EEE88B88}"/>
              </a:ext>
            </a:extLst>
          </p:cNvPr>
          <p:cNvCxnSpPr>
            <a:cxnSpLocks/>
          </p:cNvCxnSpPr>
          <p:nvPr/>
        </p:nvCxnSpPr>
        <p:spPr>
          <a:xfrm flipV="1">
            <a:off x="2783396" y="1902027"/>
            <a:ext cx="7813484" cy="2056347"/>
          </a:xfrm>
          <a:prstGeom prst="bentConnector3">
            <a:avLst>
              <a:gd name="adj1" fmla="val 99932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BF202339-1B35-44C9-80D3-F63546B09108}"/>
              </a:ext>
            </a:extLst>
          </p:cNvPr>
          <p:cNvCxnSpPr>
            <a:cxnSpLocks/>
          </p:cNvCxnSpPr>
          <p:nvPr/>
        </p:nvCxnSpPr>
        <p:spPr>
          <a:xfrm flipV="1">
            <a:off x="2783396" y="1902027"/>
            <a:ext cx="7519287" cy="1105510"/>
          </a:xfrm>
          <a:prstGeom prst="bentConnector3">
            <a:avLst>
              <a:gd name="adj1" fmla="val 9985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ED79195F-E8B4-4CE8-B62B-2A773C0F30A1}"/>
              </a:ext>
            </a:extLst>
          </p:cNvPr>
          <p:cNvCxnSpPr>
            <a:cxnSpLocks/>
          </p:cNvCxnSpPr>
          <p:nvPr/>
        </p:nvCxnSpPr>
        <p:spPr>
          <a:xfrm flipV="1">
            <a:off x="2793557" y="1887207"/>
            <a:ext cx="5113535" cy="1595749"/>
          </a:xfrm>
          <a:prstGeom prst="bentConnector3">
            <a:avLst>
              <a:gd name="adj1" fmla="val 100069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炸形: 14 pt  39">
            <a:extLst>
              <a:ext uri="{FF2B5EF4-FFF2-40B4-BE49-F238E27FC236}">
                <a16:creationId xmlns:a16="http://schemas.microsoft.com/office/drawing/2014/main" id="{4EFEE1A4-5C8D-475C-A406-99AEF58B50D9}"/>
              </a:ext>
            </a:extLst>
          </p:cNvPr>
          <p:cNvSpPr/>
          <p:nvPr/>
        </p:nvSpPr>
        <p:spPr>
          <a:xfrm>
            <a:off x="8996550" y="808069"/>
            <a:ext cx="2571617" cy="1371601"/>
          </a:xfrm>
          <a:prstGeom prst="irregularSeal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3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AADCF773-1108-401F-AD11-1AA1DEC5AE09}"/>
              </a:ext>
            </a:extLst>
          </p:cNvPr>
          <p:cNvSpPr txBox="1"/>
          <p:nvPr/>
        </p:nvSpPr>
        <p:spPr>
          <a:xfrm>
            <a:off x="2697480" y="0"/>
            <a:ext cx="679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196B2C2-DEFF-48F9-9361-B736F503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24" y="2073354"/>
            <a:ext cx="6155096" cy="41886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82C2FC-019D-4125-A1CB-AC6930912DFD}"/>
              </a:ext>
            </a:extLst>
          </p:cNvPr>
          <p:cNvSpPr/>
          <p:nvPr/>
        </p:nvSpPr>
        <p:spPr>
          <a:xfrm>
            <a:off x="369759" y="596006"/>
            <a:ext cx="465544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  18ps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pion:  36ps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Expectation:  about 130ps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Researching…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6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140</Words>
  <Application>Microsoft Office PowerPoint</Application>
  <PresentationFormat>宽屏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TMVA</dc:title>
  <dc:creator>Chenzy</dc:creator>
  <cp:lastModifiedBy>Chenzy</cp:lastModifiedBy>
  <cp:revision>69</cp:revision>
  <dcterms:created xsi:type="dcterms:W3CDTF">2020-03-21T11:12:44Z</dcterms:created>
  <dcterms:modified xsi:type="dcterms:W3CDTF">2020-04-30T05:49:39Z</dcterms:modified>
</cp:coreProperties>
</file>