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 snapToGrid="0" snapToObjects="1">
      <p:cViewPr varScale="1">
        <p:scale>
          <a:sx n="46" d="100"/>
          <a:sy n="46" d="100"/>
        </p:scale>
        <p:origin x="200" y="1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00E3-C700-DA44-8943-8860ED064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0C56D-B614-E746-82E8-E4697391D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F126F-4202-3B46-ABC4-83931CFF5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D62CF-FE06-5542-BB53-D290C799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EF7E-B374-EC4A-A434-D86470FD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1861B-E2F0-D64C-A821-578FDD4B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5D87DD-893B-EF42-AACC-723155FFA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CCBF6-3BEA-8849-960E-FD57EE06A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B306-1B5B-2B45-926E-F332E22A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FC53C-3982-8441-AB06-6DC50E0E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1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A8A01F-62A4-2F44-8182-3DF38E8C1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8DE4D-5853-D34A-A3F7-A5D8A3C12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98585-04F3-9847-81F1-B3A1693B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772E2-07B3-8840-BE33-12A6BC9FD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171AD-781B-DC4C-9A1A-D6408442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7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D5FB5-AA83-284C-9CBB-C4D7F5D0D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BC4A9-ACE5-6843-BC6F-79F7463B9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A1865-F11D-6047-87AD-9AD076BA4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01EC-A95A-5B4C-8974-81436A7C2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20092-8144-2F4A-ADFD-4416DDFA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2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14C3-7951-D041-8A5E-30E07BE1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0ED34-2466-9848-99D6-68C11EE24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467AC-EFDA-9949-8952-650E9F807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CE930-EFFB-0543-B53B-A00487338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B0D82-B188-204E-B141-1181546D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0F804-61EF-5041-AF67-995EE2E04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F1DE1-7C8F-8B4B-9482-67A205981A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A7CEB-59B2-F447-8AA9-FE77FC889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8B6D1-D53B-9643-97D7-496EB9D50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4D28C-3B48-7142-A770-82AE71F5D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8A722-54C6-5148-8A0C-3F21B262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1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5EA4-126A-F54B-8A62-27C0BD2E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70AA6-8D14-274E-B66A-BDDF59D1F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C43F8-34EB-A145-A275-4CF3B999B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78D21B-9185-1940-A1D5-7D2F97D01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2A34F-E6F8-BC4B-BDCA-8E30491CC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6DAEC-34D0-4245-B6C9-777EB74BC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CDBD50-9A90-6B4B-961A-FEFD58AAA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AFC56-4E09-9A47-BB61-74F57403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6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FEDE-A27C-C244-896E-BD806895A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2716DB-8D19-C144-B332-B2E9E5CDF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406FF-6B90-6D43-AECF-522DE1E08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B48D-44C5-CD4B-8E22-DB01B1D08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8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B45977-2687-DA45-88A8-AC8921D03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C98301-9324-624F-88FD-928FA17B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8BFF0-6D90-FF4B-AEE5-9F109A913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1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5ACA-BA7C-544F-9BDC-98825E72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E7895-6592-454B-842C-50F7166B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8FD95-13C8-0B4B-83C6-71EA19491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45DA2-CEF8-7C47-980B-636E01808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816AA-A5A2-9A4B-9951-D2DC7F67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EE3C5-E8F6-4D4A-82F2-6432907E1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6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1962-26E7-864A-B0FD-9CC3AA1D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22F056-1EA8-924F-980F-7DE102D36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2B7CF-4B6F-8E4B-A4FE-6C2657247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800E7-82E3-664D-A785-D42C9391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36123-E9A6-9D4D-B8A8-AEDD53994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A7252-BB0E-C84F-9B06-C039BB46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6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665C4-4E0C-654E-9DA7-E11A7D4E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C19E5-E3B2-1347-B7AD-129896C76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C5B97-9D4C-BE40-A30F-994E7C3F24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C15B2-79A2-7E4D-8B52-B2267AC2EC2B}" type="datetimeFigureOut">
              <a:rPr lang="en-US" smtClean="0"/>
              <a:t>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E4E4A-D54B-C843-904E-A0C9DC06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999DE-F287-2341-BF41-FB33A91F4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E0D9-B5B3-0E45-885D-425DC76B3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0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346FC-310E-3746-950C-C719FA7472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Status of TPC Software Migration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B1719-CB86-0247-85D1-7C193BCF8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0783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Yao</a:t>
            </a:r>
            <a:r>
              <a:rPr lang="zh-CN" altLang="en-US" sz="3200" dirty="0"/>
              <a:t> </a:t>
            </a:r>
            <a:r>
              <a:rPr lang="en-US" altLang="zh-CN" sz="3200" dirty="0"/>
              <a:t>Zhang</a:t>
            </a:r>
            <a:r>
              <a:rPr lang="en-US" sz="3200" dirty="0"/>
              <a:t>, </a:t>
            </a:r>
            <a:r>
              <a:rPr lang="en-US" sz="3200" dirty="0" err="1"/>
              <a:t>Mingrui</a:t>
            </a:r>
            <a:r>
              <a:rPr lang="en-US" sz="3200" dirty="0"/>
              <a:t> Zhao, </a:t>
            </a:r>
            <a:r>
              <a:rPr lang="en-US" sz="3200" dirty="0" err="1"/>
              <a:t>Shunan</a:t>
            </a:r>
            <a:r>
              <a:rPr lang="en-US" sz="3200" dirty="0"/>
              <a:t> Zhang</a:t>
            </a:r>
          </a:p>
        </p:txBody>
      </p:sp>
    </p:spTree>
    <p:extLst>
      <p:ext uri="{BB962C8B-B14F-4D97-AF65-F5344CB8AC3E}">
        <p14:creationId xmlns:p14="http://schemas.microsoft.com/office/powerpoint/2010/main" val="379143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21AD-289D-B94F-9A0B-32E74D7CF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分工和状态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9AB48-C9D9-5645-AC9E-11B4CBD5C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TPCDigi</a:t>
            </a:r>
            <a:r>
              <a:rPr lang="en-US" dirty="0"/>
              <a:t>: Zhang Yao, </a:t>
            </a:r>
            <a:r>
              <a:rPr lang="zh-CN" altLang="en-US" dirty="0"/>
              <a:t>外部库已完成，目前除数据模型的替换外已经完成</a:t>
            </a:r>
            <a:endParaRPr lang="en-US" altLang="zh-CN" dirty="0"/>
          </a:p>
          <a:p>
            <a:r>
              <a:rPr lang="en-US" dirty="0" err="1"/>
              <a:t>Clupatra</a:t>
            </a:r>
            <a:r>
              <a:rPr lang="en-US" dirty="0"/>
              <a:t>: </a:t>
            </a:r>
            <a:r>
              <a:rPr lang="en-US" dirty="0" err="1"/>
              <a:t>Mingrui</a:t>
            </a:r>
            <a:r>
              <a:rPr lang="en-US" dirty="0"/>
              <a:t>, </a:t>
            </a:r>
            <a:r>
              <a:rPr lang="zh-CN" altLang="en-US" dirty="0"/>
              <a:t>手工迁移完了，正在改编译错误（错误比较多</a:t>
            </a:r>
            <a:r>
              <a:rPr lang="en-US" altLang="zh-CN" dirty="0"/>
              <a:t>&gt;_&lt;</a:t>
            </a:r>
            <a:r>
              <a:rPr lang="zh-CN" altLang="en-US" dirty="0"/>
              <a:t>）。</a:t>
            </a:r>
            <a:endParaRPr lang="en-US" altLang="zh-CN" dirty="0"/>
          </a:p>
          <a:p>
            <a:r>
              <a:rPr lang="en-US" dirty="0"/>
              <a:t> Validation: </a:t>
            </a:r>
            <a:r>
              <a:rPr lang="zh-CN" altLang="en-US" dirty="0"/>
              <a:t>产生了需要的数据</a:t>
            </a:r>
            <a:r>
              <a:rPr lang="en-US" altLang="zh-CN" dirty="0"/>
              <a:t>: </a:t>
            </a:r>
            <a:r>
              <a:rPr lang="en-US" altLang="zh-CN" dirty="0" err="1"/>
              <a:t>sim.slcio</a:t>
            </a:r>
            <a:r>
              <a:rPr lang="en-US" altLang="zh-CN" dirty="0"/>
              <a:t>, </a:t>
            </a:r>
            <a:r>
              <a:rPr lang="en-US" altLang="zh-CN" dirty="0" err="1"/>
              <a:t>reco_digi.slcio</a:t>
            </a:r>
            <a:r>
              <a:rPr lang="en-US" altLang="zh-CN" dirty="0"/>
              <a:t>, </a:t>
            </a:r>
            <a:r>
              <a:rPr lang="en-US" altLang="zh-CN" dirty="0" err="1"/>
              <a:t>reco_clupatra.slcio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71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802F-FCE7-0048-A088-0CDA2BAE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遇到的问题 </a:t>
            </a:r>
            <a:r>
              <a:rPr lang="en-US" altLang="zh-CN" dirty="0"/>
              <a:t>(from Yao)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EE796-27CB-1646-8C41-3810551B6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plcio</a:t>
            </a:r>
            <a:r>
              <a:rPr lang="zh-CN" altLang="en-US" dirty="0"/>
              <a:t>缺少</a:t>
            </a:r>
            <a:r>
              <a:rPr lang="en-US" altLang="zh-CN" dirty="0" err="1"/>
              <a:t>LCRelation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目前的解决办法：忽略，建立的</a:t>
            </a:r>
            <a:r>
              <a:rPr lang="en-US" altLang="zh-CN" dirty="0"/>
              <a:t>relation</a:t>
            </a:r>
            <a:r>
              <a:rPr lang="zh-CN" altLang="en-US" dirty="0"/>
              <a:t>主要用于后面做效率研究</a:t>
            </a:r>
            <a:endParaRPr lang="en-US" altLang="zh-CN" dirty="0"/>
          </a:p>
          <a:p>
            <a:r>
              <a:rPr lang="zh-CN" altLang="en-US" dirty="0"/>
              <a:t>需要等邹老师完成这部分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373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8BB6-9BDD-6747-B982-3128859A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遇到的问题 </a:t>
            </a:r>
            <a:r>
              <a:rPr lang="en-US" altLang="zh-CN" dirty="0"/>
              <a:t>(from </a:t>
            </a:r>
            <a:r>
              <a:rPr lang="en-US" altLang="zh-CN" dirty="0" err="1"/>
              <a:t>Mingrui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C5A51-6D7A-B34A-88BB-4639C512E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zh-CN" altLang="en-US" dirty="0"/>
              <a:t>常数</a:t>
            </a:r>
            <a:r>
              <a:rPr lang="en-US" altLang="zh-CN" dirty="0"/>
              <a:t>/Encoder</a:t>
            </a:r>
            <a:r>
              <a:rPr lang="zh-CN" altLang="en-US" dirty="0"/>
              <a:t>（</a:t>
            </a:r>
            <a:r>
              <a:rPr lang="en-US" altLang="zh-CN" dirty="0"/>
              <a:t>mentioned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 err="1"/>
              <a:t>chengdong</a:t>
            </a:r>
            <a:r>
              <a:rPr lang="zh-CN" altLang="en-US" dirty="0"/>
              <a:t> </a:t>
            </a:r>
            <a:r>
              <a:rPr lang="en-US" altLang="zh-CN" dirty="0"/>
              <a:t>before</a:t>
            </a:r>
            <a:r>
              <a:rPr lang="zh-CN" altLang="en-US" dirty="0"/>
              <a:t>）：用的仍然是</a:t>
            </a:r>
            <a:r>
              <a:rPr lang="en-US" altLang="zh-CN" dirty="0" err="1"/>
              <a:t>ILDCellID</a:t>
            </a:r>
            <a:r>
              <a:rPr lang="zh-CN" altLang="en-US" dirty="0"/>
              <a:t>，比如 </a:t>
            </a:r>
            <a:r>
              <a:rPr lang="en-US" altLang="zh-CN" dirty="0"/>
              <a:t>ILDCellID0::layer</a:t>
            </a:r>
            <a:r>
              <a:rPr lang="zh-CN" altLang="en-US" dirty="0"/>
              <a:t> </a:t>
            </a:r>
            <a:r>
              <a:rPr lang="en-US" altLang="zh-CN" dirty="0"/>
              <a:t>, </a:t>
            </a:r>
            <a:r>
              <a:rPr lang="zh-CN" altLang="en-US" dirty="0"/>
              <a:t> 比如</a:t>
            </a:r>
            <a:r>
              <a:rPr lang="en-US" altLang="zh-CN" dirty="0"/>
              <a:t> </a:t>
            </a:r>
            <a:r>
              <a:rPr lang="en-US" altLang="zh-CN" dirty="0" err="1"/>
              <a:t>TrackState</a:t>
            </a:r>
            <a:r>
              <a:rPr lang="en-US" altLang="zh-CN" dirty="0"/>
              <a:t>::</a:t>
            </a:r>
            <a:r>
              <a:rPr lang="en-US" altLang="zh-CN" dirty="0" err="1"/>
              <a:t>AtIP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目前的解决办法：问题不大，可以暂时用着</a:t>
            </a:r>
            <a:r>
              <a:rPr lang="en-US" altLang="zh-CN" dirty="0" err="1"/>
              <a:t>lcio</a:t>
            </a:r>
            <a:r>
              <a:rPr lang="zh-CN" altLang="en-US" dirty="0"/>
              <a:t>的</a:t>
            </a:r>
            <a:endParaRPr lang="en-US" altLang="zh-CN" dirty="0"/>
          </a:p>
          <a:p>
            <a:r>
              <a:rPr lang="zh-CN" altLang="en-US" dirty="0"/>
              <a:t>将来？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9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15023-6DF6-A74A-A018-FE3E8D80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5A823-B649-3E45-9872-969E58C9E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统一的 </a:t>
            </a:r>
            <a:r>
              <a:rPr lang="en-US" altLang="zh-CN" dirty="0"/>
              <a:t>Vector3</a:t>
            </a:r>
            <a:r>
              <a:rPr lang="zh-CN" altLang="en-US" dirty="0"/>
              <a:t>类？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目前在用的</a:t>
            </a:r>
            <a:r>
              <a:rPr lang="en-US" altLang="zh-CN" dirty="0"/>
              <a:t>Vector3</a:t>
            </a:r>
            <a:r>
              <a:rPr lang="zh-CN" altLang="en-US" dirty="0"/>
              <a:t>类有：</a:t>
            </a:r>
            <a:r>
              <a:rPr lang="en-US" altLang="zh-CN" dirty="0"/>
              <a:t>gear::Vector3D, </a:t>
            </a:r>
            <a:r>
              <a:rPr lang="en-US" altLang="zh-CN" dirty="0" err="1"/>
              <a:t>plcio</a:t>
            </a:r>
            <a:r>
              <a:rPr lang="zh-CN" altLang="en-US" dirty="0"/>
              <a:t>的</a:t>
            </a:r>
            <a:r>
              <a:rPr lang="en-US" altLang="zh-CN" dirty="0"/>
              <a:t>vector3</a:t>
            </a:r>
            <a:r>
              <a:rPr lang="zh-CN" altLang="en-US" dirty="0"/>
              <a:t>类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 CLHEP</a:t>
            </a:r>
            <a:r>
              <a:rPr lang="zh-CN" altLang="en-US" dirty="0"/>
              <a:t>的</a:t>
            </a:r>
            <a:r>
              <a:rPr lang="en-US" altLang="zh-CN" dirty="0"/>
              <a:t>vector3</a:t>
            </a:r>
            <a:r>
              <a:rPr lang="zh-CN" altLang="en-US" dirty="0"/>
              <a:t>，</a:t>
            </a:r>
            <a:r>
              <a:rPr lang="en-US" altLang="zh-CN" dirty="0"/>
              <a:t>root</a:t>
            </a:r>
            <a:r>
              <a:rPr lang="zh-CN" altLang="en-US" dirty="0"/>
              <a:t>的</a:t>
            </a:r>
            <a:r>
              <a:rPr lang="en-US" altLang="zh-CN" dirty="0"/>
              <a:t>vector3</a:t>
            </a:r>
          </a:p>
          <a:p>
            <a:endParaRPr lang="en-US" altLang="zh-CN" dirty="0"/>
          </a:p>
          <a:p>
            <a:r>
              <a:rPr lang="zh-CN" altLang="en-US" dirty="0"/>
              <a:t>在框架里统一一下？</a:t>
            </a:r>
            <a:r>
              <a:rPr lang="en-US" altLang="zh-C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5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701C-891E-B147-9F94-80D31389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7E572-2674-C34C-9CF9-EBE26E1A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</a:t>
            </a:r>
            <a:r>
              <a:rPr lang="en-US" altLang="zh-CN" dirty="0" err="1"/>
              <a:t>lcio</a:t>
            </a:r>
            <a:r>
              <a:rPr lang="zh-CN" altLang="en-US" dirty="0"/>
              <a:t>中有 </a:t>
            </a:r>
            <a:r>
              <a:rPr lang="en-US" dirty="0" err="1"/>
              <a:t>LCRTrelation</a:t>
            </a:r>
            <a:r>
              <a:rPr lang="zh-CN" altLang="en-US" dirty="0"/>
              <a:t>： </a:t>
            </a:r>
            <a:r>
              <a:rPr lang="en-US" altLang="zh-CN" dirty="0"/>
              <a:t>runtime</a:t>
            </a:r>
            <a:r>
              <a:rPr lang="zh-CN" altLang="en-US" dirty="0"/>
              <a:t> </a:t>
            </a:r>
            <a:r>
              <a:rPr lang="en-US" altLang="zh-CN" dirty="0"/>
              <a:t>relation</a:t>
            </a:r>
          </a:p>
          <a:p>
            <a:r>
              <a:rPr lang="zh-CN" altLang="en-US" dirty="0"/>
              <a:t>用法：</a:t>
            </a:r>
            <a:r>
              <a:rPr lang="en-US" altLang="zh-CN" dirty="0"/>
              <a:t> </a:t>
            </a:r>
            <a:r>
              <a:rPr lang="en-US" altLang="zh-CN" dirty="0" err="1"/>
              <a:t>m_hit</a:t>
            </a:r>
            <a:r>
              <a:rPr lang="en-US" altLang="zh-CN" dirty="0"/>
              <a:t>-&gt;</a:t>
            </a:r>
            <a:r>
              <a:rPr lang="en-US" altLang="zh-CN" dirty="0" err="1"/>
              <a:t>ext</a:t>
            </a:r>
            <a:r>
              <a:rPr lang="en-US" altLang="zh-CN" dirty="0"/>
              <a:t>&lt;Track&gt; = </a:t>
            </a:r>
            <a:r>
              <a:rPr lang="en-US" altLang="zh-CN" dirty="0" err="1"/>
              <a:t>m_track</a:t>
            </a:r>
            <a:r>
              <a:rPr lang="en-US" altLang="zh-CN" dirty="0"/>
              <a:t>;</a:t>
            </a:r>
          </a:p>
          <a:p>
            <a:endParaRPr lang="en-US" dirty="0"/>
          </a:p>
          <a:p>
            <a:r>
              <a:rPr lang="zh-CN" altLang="en-US" dirty="0"/>
              <a:t>目前的解决办法：用了一个类似</a:t>
            </a:r>
            <a:r>
              <a:rPr lang="en-US" altLang="zh-CN" dirty="0"/>
              <a:t>map&lt;</a:t>
            </a:r>
            <a:r>
              <a:rPr lang="en-US" altLang="zh-CN" dirty="0" err="1"/>
              <a:t>TrackerHit</a:t>
            </a:r>
            <a:r>
              <a:rPr lang="en-US" altLang="zh-CN" dirty="0"/>
              <a:t>*, Track*&gt;</a:t>
            </a:r>
            <a:r>
              <a:rPr lang="zh-CN" altLang="en-US" dirty="0"/>
              <a:t>的类来处理。在调用的库中就得声明</a:t>
            </a:r>
            <a:r>
              <a:rPr lang="en-US" altLang="zh-CN" dirty="0"/>
              <a:t> extern map&lt;</a:t>
            </a:r>
            <a:r>
              <a:rPr lang="en-US" altLang="zh-CN" dirty="0" err="1"/>
              <a:t>TrackerHit</a:t>
            </a:r>
            <a:r>
              <a:rPr lang="en-US" altLang="zh-CN" dirty="0"/>
              <a:t>*, Track*&gt; …</a:t>
            </a:r>
          </a:p>
          <a:p>
            <a:endParaRPr lang="en-US" dirty="0"/>
          </a:p>
          <a:p>
            <a:r>
              <a:rPr lang="zh-CN" altLang="en-US" dirty="0"/>
              <a:t>用</a:t>
            </a:r>
            <a:r>
              <a:rPr lang="en-US" altLang="zh-CN" dirty="0"/>
              <a:t>Gaudi</a:t>
            </a:r>
            <a:r>
              <a:rPr lang="zh-CN" altLang="en-US" dirty="0"/>
              <a:t> </a:t>
            </a:r>
            <a:r>
              <a:rPr lang="en-US" altLang="zh-CN" dirty="0"/>
              <a:t>service</a:t>
            </a:r>
            <a:r>
              <a:rPr lang="zh-CN" altLang="en-US" dirty="0"/>
              <a:t>搞一个优雅一些的实现？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42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44CD4-7EFB-D84F-81F9-BAC242B9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24953-87B0-0242-8A4F-585CB4A45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1909" cy="421495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plcio</a:t>
            </a:r>
            <a:r>
              <a:rPr lang="zh-CN" altLang="en-US" dirty="0"/>
              <a:t>中没有 </a:t>
            </a:r>
            <a:r>
              <a:rPr lang="en-US" altLang="zh-CN" dirty="0" err="1"/>
              <a:t>getTrackState</a:t>
            </a:r>
            <a:r>
              <a:rPr lang="en-US" altLang="zh-CN" dirty="0"/>
              <a:t>(location)</a:t>
            </a:r>
            <a:r>
              <a:rPr lang="zh-CN" altLang="en-US" dirty="0"/>
              <a:t>的功能</a:t>
            </a:r>
            <a:endParaRPr lang="en-US" altLang="zh-CN" dirty="0"/>
          </a:p>
          <a:p>
            <a:r>
              <a:rPr lang="zh-CN" altLang="en-US"/>
              <a:t>写</a:t>
            </a:r>
            <a:r>
              <a:rPr lang="zh-CN" altLang="en-US" dirty="0"/>
              <a:t>了一个</a:t>
            </a:r>
            <a:r>
              <a:rPr lang="en-US" altLang="zh-CN" dirty="0" err="1"/>
              <a:t>hasTrackStateAt</a:t>
            </a:r>
            <a:r>
              <a:rPr lang="en-US" altLang="zh-CN" dirty="0"/>
              <a:t>(track, location), </a:t>
            </a:r>
            <a:r>
              <a:rPr lang="en-US" altLang="zh-CN" dirty="0" err="1"/>
              <a:t>getTrackStateAt</a:t>
            </a:r>
            <a:r>
              <a:rPr lang="en-US" altLang="zh-CN" dirty="0"/>
              <a:t>(track, location)</a:t>
            </a:r>
            <a:r>
              <a:rPr lang="zh-CN" altLang="en-US" dirty="0"/>
              <a:t>来代替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err="1"/>
              <a:t>plcio</a:t>
            </a:r>
            <a:r>
              <a:rPr lang="zh-CN" altLang="en-US" dirty="0"/>
              <a:t>中</a:t>
            </a:r>
            <a:r>
              <a:rPr lang="en-US" altLang="zh-CN" dirty="0" err="1"/>
              <a:t>getTrackStates</a:t>
            </a:r>
            <a:r>
              <a:rPr lang="en-US" altLang="zh-CN" dirty="0"/>
              <a:t>(int index)</a:t>
            </a:r>
            <a:r>
              <a:rPr lang="zh-CN" altLang="en-US" dirty="0"/>
              <a:t>返回的是一个</a:t>
            </a:r>
            <a:r>
              <a:rPr lang="en-US" altLang="zh-CN" dirty="0" err="1"/>
              <a:t>ConstTrackState</a:t>
            </a:r>
            <a:r>
              <a:rPr lang="zh-CN" altLang="en-US" dirty="0"/>
              <a:t> 。。。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正常的逻辑应该是</a:t>
            </a:r>
            <a:r>
              <a:rPr lang="en-US" altLang="zh-CN" dirty="0" err="1"/>
              <a:t>getTrackStates</a:t>
            </a:r>
            <a:r>
              <a:rPr lang="en-US" altLang="zh-CN" dirty="0"/>
              <a:t>()</a:t>
            </a:r>
            <a:r>
              <a:rPr lang="zh-CN" altLang="en-US" dirty="0"/>
              <a:t>返回一个</a:t>
            </a:r>
            <a:r>
              <a:rPr lang="en-US" altLang="zh-CN" dirty="0"/>
              <a:t>vector&lt;</a:t>
            </a:r>
            <a:r>
              <a:rPr lang="en-US" altLang="zh-CN" dirty="0" err="1"/>
              <a:t>ConstTrackState</a:t>
            </a:r>
            <a:r>
              <a:rPr lang="en-US" altLang="zh-CN" dirty="0"/>
              <a:t>&gt;</a:t>
            </a:r>
            <a:r>
              <a:rPr lang="zh-CN" altLang="en-US" dirty="0"/>
              <a:t>类型吧。。。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跟</a:t>
            </a:r>
            <a:r>
              <a:rPr lang="en-US" altLang="zh-CN" dirty="0" err="1"/>
              <a:t>podio</a:t>
            </a:r>
            <a:r>
              <a:rPr lang="zh-CN" altLang="en-US" dirty="0"/>
              <a:t>去商量一下？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6285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339</Words>
  <Application>Microsoft Macintosh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Status of TPC Software Migration</vt:lpstr>
      <vt:lpstr>分工和状态</vt:lpstr>
      <vt:lpstr>遇到的问题 (from Yao)</vt:lpstr>
      <vt:lpstr>遇到的问题 (from Mingrui)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TPC Software Migration</dc:title>
  <dc:creator>Microsoft Office User</dc:creator>
  <cp:lastModifiedBy>Microsoft Office User</cp:lastModifiedBy>
  <cp:revision>4</cp:revision>
  <dcterms:created xsi:type="dcterms:W3CDTF">2020-01-06T05:52:43Z</dcterms:created>
  <dcterms:modified xsi:type="dcterms:W3CDTF">2020-01-06T06:39:55Z</dcterms:modified>
</cp:coreProperties>
</file>