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20"/>
  </p:normalViewPr>
  <p:slideViewPr>
    <p:cSldViewPr snapToGrid="0" snapToObjects="1">
      <p:cViewPr varScale="1">
        <p:scale>
          <a:sx n="114" d="100"/>
          <a:sy n="114" d="100"/>
        </p:scale>
        <p:origin x="1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6FDD9-9A01-B54E-8D85-E0EFAE2F8913}" type="datetimeFigureOut">
              <a:rPr kumimoji="1" lang="zh-CN" altLang="en-US" smtClean="0"/>
              <a:t>2020/2/17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5B970-A30D-C041-9885-C38549F6EA9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243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0AFF-F2F0-7043-88EE-B3792BC2F2D1}" type="datetimeFigureOut">
              <a:rPr kumimoji="1" lang="zh-CN" altLang="en-US" smtClean="0"/>
              <a:t>2020/2/12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A3B4-7804-6C4A-AA9B-BB67258670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727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Weekly Report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Shuiting</a:t>
            </a:r>
            <a:r>
              <a:rPr kumimoji="1" lang="en-US" altLang="zh-CN" dirty="0" smtClean="0"/>
              <a:t> Xin</a:t>
            </a:r>
          </a:p>
          <a:p>
            <a:r>
              <a:rPr kumimoji="1" lang="en-US" altLang="zh-CN" dirty="0" smtClean="0"/>
              <a:t>17/2/2020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4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9802" y="1037063"/>
            <a:ext cx="7886700" cy="5496739"/>
          </a:xfrm>
        </p:spPr>
        <p:txBody>
          <a:bodyPr/>
          <a:lstStyle/>
          <a:p>
            <a:r>
              <a:rPr lang="en-US" altLang="zh-CN" sz="2400" dirty="0"/>
              <a:t>Experimental </a:t>
            </a:r>
            <a:r>
              <a:rPr lang="en-US" altLang="zh-CN" sz="2400" dirty="0" smtClean="0"/>
              <a:t>uncertainties</a:t>
            </a:r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kumimoji="1" lang="en-US" altLang="zh-CN" sz="2400" dirty="0" smtClean="0"/>
          </a:p>
          <a:p>
            <a:r>
              <a:rPr lang="en-US" altLang="zh-CN" sz="2400" dirty="0" smtClean="0"/>
              <a:t>Signal </a:t>
            </a:r>
            <a:r>
              <a:rPr lang="en-US" altLang="zh-CN" sz="2400" dirty="0"/>
              <a:t>and background modelling theoretical systematics </a:t>
            </a:r>
            <a:endParaRPr lang="en-US" altLang="zh-CN" sz="2400" dirty="0"/>
          </a:p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0361" y="122663"/>
            <a:ext cx="276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/>
              <a:t>HHML systematic</a:t>
            </a:r>
            <a:endParaRPr kumimoji="1" lang="zh-CN" altLang="en-US" sz="28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769434" y="1538435"/>
            <a:ext cx="68468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Luminosity</a:t>
            </a:r>
            <a:br>
              <a:rPr lang="en-US" altLang="zh-CN" dirty="0"/>
            </a:br>
            <a:r>
              <a:rPr lang="en-US" altLang="zh-CN" dirty="0"/>
              <a:t>Pile-Up reweighting </a:t>
            </a:r>
            <a:endParaRPr lang="en-US" altLang="zh-CN" dirty="0" smtClean="0"/>
          </a:p>
          <a:p>
            <a:r>
              <a:rPr lang="en-US" altLang="zh-CN" b="1" dirty="0"/>
              <a:t>Physics Objects </a:t>
            </a:r>
            <a:r>
              <a:rPr kumimoji="1" lang="en-US" altLang="zh-CN" dirty="0" smtClean="0"/>
              <a:t>:</a:t>
            </a:r>
            <a:r>
              <a:rPr lang="en-US" altLang="zh-CN" dirty="0" err="1" smtClean="0"/>
              <a:t>Electron,Muon,Tau,energy</a:t>
            </a:r>
            <a:r>
              <a:rPr lang="en-US" altLang="zh-CN" dirty="0" smtClean="0"/>
              <a:t> </a:t>
            </a:r>
            <a:r>
              <a:rPr lang="en-US" altLang="zh-CN" dirty="0"/>
              <a:t>scale and resolution </a:t>
            </a:r>
            <a:r>
              <a:rPr lang="en-US" altLang="zh-CN" dirty="0" smtClean="0"/>
              <a:t>,Jet </a:t>
            </a:r>
            <a:r>
              <a:rPr lang="en-US" altLang="zh-CN" dirty="0"/>
              <a:t>vertex fraction </a:t>
            </a:r>
            <a:endParaRPr lang="en-US" altLang="zh-CN" dirty="0" smtClean="0"/>
          </a:p>
          <a:p>
            <a:r>
              <a:rPr lang="en-US" altLang="zh-CN" dirty="0" smtClean="0"/>
              <a:t>,Jet </a:t>
            </a:r>
            <a:r>
              <a:rPr lang="en-US" altLang="zh-CN" dirty="0" err="1"/>
              <a:t>flavour</a:t>
            </a:r>
            <a:r>
              <a:rPr lang="en-US" altLang="zh-CN" dirty="0"/>
              <a:t> </a:t>
            </a:r>
            <a:r>
              <a:rPr lang="en-US" altLang="zh-CN" dirty="0" smtClean="0"/>
              <a:t>tagging, </a:t>
            </a:r>
            <a:r>
              <a:rPr lang="en-US" altLang="zh-CN" i="1" dirty="0" err="1"/>
              <a:t>E</a:t>
            </a:r>
            <a:r>
              <a:rPr lang="en-US" altLang="zh-CN" dirty="0" err="1"/>
              <a:t>miss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b="1" dirty="0">
                <a:solidFill>
                  <a:srgbClr val="0070C0"/>
                </a:solidFill>
              </a:rPr>
              <a:t>Data-driven background </a:t>
            </a:r>
            <a:r>
              <a:rPr lang="en-US" altLang="zh-CN" b="1" dirty="0" smtClean="0">
                <a:solidFill>
                  <a:srgbClr val="0070C0"/>
                </a:solidFill>
              </a:rPr>
              <a:t>estimates</a:t>
            </a:r>
            <a:endParaRPr lang="en-US" altLang="zh-CN" dirty="0"/>
          </a:p>
          <a:p>
            <a:r>
              <a:rPr lang="en-US" altLang="zh-CN" b="1" dirty="0"/>
              <a:t>background </a:t>
            </a:r>
            <a:r>
              <a:rPr lang="en-US" altLang="zh-CN" b="1" dirty="0" smtClean="0"/>
              <a:t>samples modelling 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101318" y="667731"/>
            <a:ext cx="551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By </a:t>
            </a:r>
            <a:r>
              <a:rPr lang="en-US" altLang="zh-CN" dirty="0"/>
              <a:t>Event Weight </a:t>
            </a:r>
            <a:r>
              <a:rPr kumimoji="1" lang="en-US" altLang="zh-CN" dirty="0" smtClean="0"/>
              <a:t>,</a:t>
            </a:r>
            <a:r>
              <a:rPr kumimoji="1" lang="en-US" altLang="zh-CN" dirty="0" err="1" smtClean="0"/>
              <a:t>pt</a:t>
            </a:r>
            <a:r>
              <a:rPr kumimoji="1" lang="en-US" altLang="zh-CN" dirty="0" smtClean="0"/>
              <a:t> correction,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energy correction 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9198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357" y="120921"/>
            <a:ext cx="7886700" cy="1325563"/>
          </a:xfrm>
        </p:spPr>
        <p:txBody>
          <a:bodyPr/>
          <a:lstStyle/>
          <a:p>
            <a:r>
              <a:rPr kumimoji="1" lang="en-US" altLang="zh-CN" dirty="0" err="1" smtClean="0"/>
              <a:t>QmisID</a:t>
            </a:r>
            <a:r>
              <a:rPr kumimoji="1" lang="en-US" altLang="zh-CN" dirty="0" smtClean="0"/>
              <a:t> sys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002" y="1446484"/>
            <a:ext cx="7886700" cy="4351338"/>
          </a:xfrm>
        </p:spPr>
        <p:txBody>
          <a:bodyPr/>
          <a:lstStyle/>
          <a:p>
            <a:r>
              <a:rPr kumimoji="1" lang="en-US" altLang="zh-CN" dirty="0" smtClean="0"/>
              <a:t>Stat</a:t>
            </a:r>
          </a:p>
          <a:p>
            <a:r>
              <a:rPr kumimoji="1" lang="en-US" altLang="zh-CN" dirty="0" smtClean="0"/>
              <a:t>Truth-likelihood</a:t>
            </a:r>
          </a:p>
          <a:p>
            <a:r>
              <a:rPr kumimoji="1" lang="en-US" altLang="zh-CN" dirty="0" err="1" smtClean="0"/>
              <a:t>Zpeak</a:t>
            </a:r>
            <a:r>
              <a:rPr kumimoji="1" lang="en-US" altLang="zh-CN" dirty="0" smtClean="0"/>
              <a:t> region varying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Bugs with plot right now.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096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kumimoji="1" lang="en-US" altLang="zh-CN" dirty="0" smtClean="0"/>
              <a:t>backup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552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348973"/>
              </p:ext>
            </p:extLst>
          </p:nvPr>
        </p:nvGraphicFramePr>
        <p:xfrm>
          <a:off x="1292961" y="2576858"/>
          <a:ext cx="3095625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125"/>
                <a:gridCol w="619125"/>
                <a:gridCol w="619125"/>
                <a:gridCol w="619125"/>
                <a:gridCol w="619125"/>
              </a:tblGrid>
              <a:tr h="1524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2d fit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1d fit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mass point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sm factor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beta_g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chi^2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beta_g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5.1119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3.9412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0.186023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4.9062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3.6178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0.186625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4.6868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3.7349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0.174814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4.4446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4.866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0.163105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5.5045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3.3901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0.214352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5.3466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3.4215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0.20606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5.1459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u="none" strike="noStrike">
                          <a:effectLst/>
                        </a:rPr>
                        <a:t>3.3287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0.200139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4.9266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3.5214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0.188081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4.2411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u="none" strike="noStrike">
                          <a:effectLst/>
                        </a:rPr>
                        <a:t>3.1777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0.166721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5.7392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3.1311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0.230078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5.5842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3.3302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0.217088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5.3772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3.017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 dirty="0">
                          <a:effectLst/>
                        </a:rPr>
                        <a:t>0.216549</a:t>
                      </a:r>
                      <a:endParaRPr lang="is-IS" sz="9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38385"/>
              </p:ext>
            </p:extLst>
          </p:nvPr>
        </p:nvGraphicFramePr>
        <p:xfrm>
          <a:off x="4864140" y="2546730"/>
          <a:ext cx="3095625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125"/>
                <a:gridCol w="619125"/>
                <a:gridCol w="619125"/>
                <a:gridCol w="619125"/>
                <a:gridCol w="619125"/>
              </a:tblGrid>
              <a:tr h="1524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2d </a:t>
                      </a:r>
                      <a:r>
                        <a:rPr lang="en-US" sz="900" u="none" strike="noStrike" dirty="0" smtClean="0">
                          <a:effectLst/>
                        </a:rPr>
                        <a:t>fit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1d fit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mass point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sm factor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beta_g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chi^2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beta_g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0.9869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0.006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-0.0439378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-0.087009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-0.0856128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-0.0927512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u="none" strike="noStrike">
                          <a:effectLst/>
                        </a:rPr>
                        <a:t>0.8766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0.5935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6.7077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0.0362775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-0.0614597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-0.0890502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-0.0998485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0.5543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u="none" strike="noStrike">
                          <a:effectLst/>
                        </a:rPr>
                        <a:t>1.879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3.1723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0.252285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0.8864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0.5622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u="none" strike="noStrike">
                          <a:effectLst/>
                        </a:rPr>
                        <a:t>6.7437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0.0306572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>
                          <a:effectLst/>
                        </a:rPr>
                        <a:t>-0.0615414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270_170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0.9881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6.9373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 dirty="0">
                          <a:effectLst/>
                        </a:rPr>
                        <a:t>-0.0966714</a:t>
                      </a:r>
                      <a:endParaRPr lang="hr-HR" sz="9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4763" marR="4763" marT="4763" marB="0" anchor="b"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259507" y="2154115"/>
            <a:ext cx="25926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350" dirty="0"/>
              <a:t>CMS data  Rapidity</a:t>
            </a:r>
            <a:endParaRPr kumimoji="1" lang="zh-CN" altLang="en-US" sz="1350" dirty="0"/>
          </a:p>
        </p:txBody>
      </p:sp>
      <p:sp>
        <p:nvSpPr>
          <p:cNvPr id="10" name="文本框 9"/>
          <p:cNvSpPr txBox="1"/>
          <p:nvPr/>
        </p:nvSpPr>
        <p:spPr>
          <a:xfrm>
            <a:off x="4864139" y="2154115"/>
            <a:ext cx="25926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350" dirty="0"/>
              <a:t>CMS data  Pt</a:t>
            </a:r>
            <a:endParaRPr kumimoji="1" lang="zh-CN" altLang="en-US" sz="1350" dirty="0"/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93752" y="31295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dirty="0" smtClean="0"/>
              <a:t>H-&gt;</a:t>
            </a:r>
            <a:r>
              <a:rPr kumimoji="1" lang="en-US" altLang="zh-CN" dirty="0" err="1" smtClean="0"/>
              <a:t>Sh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8412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7110</TotalTime>
  <Words>199</Words>
  <Application>Microsoft Macintosh PowerPoint</Application>
  <PresentationFormat>全屏显示(4:3)</PresentationFormat>
  <Paragraphs>165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DengXian</vt:lpstr>
      <vt:lpstr>等线</vt:lpstr>
      <vt:lpstr>等线 Light</vt:lpstr>
      <vt:lpstr>Arial</vt:lpstr>
      <vt:lpstr>Office 主题</vt:lpstr>
      <vt:lpstr>Weekly Report</vt:lpstr>
      <vt:lpstr>PowerPoint 演示文稿</vt:lpstr>
      <vt:lpstr>QmisID sys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辛 水艇</dc:creator>
  <cp:lastModifiedBy>辛 水艇</cp:lastModifiedBy>
  <cp:revision>7</cp:revision>
  <dcterms:created xsi:type="dcterms:W3CDTF">2020-02-12T13:29:37Z</dcterms:created>
  <dcterms:modified xsi:type="dcterms:W3CDTF">2020-02-17T11:59:42Z</dcterms:modified>
</cp:coreProperties>
</file>