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6"/>
  </p:notesMasterIdLst>
  <p:sldIdLst>
    <p:sldId id="256" r:id="rId2"/>
    <p:sldId id="265" r:id="rId3"/>
    <p:sldId id="268" r:id="rId4"/>
    <p:sldId id="270" r:id="rId5"/>
    <p:sldId id="266" r:id="rId6"/>
    <p:sldId id="288" r:id="rId7"/>
    <p:sldId id="271" r:id="rId8"/>
    <p:sldId id="272" r:id="rId9"/>
    <p:sldId id="273" r:id="rId10"/>
    <p:sldId id="274" r:id="rId11"/>
    <p:sldId id="275" r:id="rId12"/>
    <p:sldId id="276" r:id="rId13"/>
    <p:sldId id="280" r:id="rId14"/>
    <p:sldId id="279" r:id="rId15"/>
    <p:sldId id="281" r:id="rId16"/>
    <p:sldId id="282" r:id="rId17"/>
    <p:sldId id="283" r:id="rId18"/>
    <p:sldId id="284" r:id="rId19"/>
    <p:sldId id="285" r:id="rId20"/>
    <p:sldId id="286" r:id="rId21"/>
    <p:sldId id="278" r:id="rId22"/>
    <p:sldId id="277" r:id="rId23"/>
    <p:sldId id="289" r:id="rId24"/>
    <p:sldId id="287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EBED3D8-40D4-448C-A8EE-A8EDFF346EA0}" v="58" dt="2020-10-27T00:45:35.962"/>
    <p1510:client id="{2F697756-BDD0-46C7-8A85-1DC017B6B129}" v="116" dt="2020-10-28T00:05:08.476"/>
    <p1510:client id="{425188F8-80E6-46B5-B9EA-616CE584C281}" v="188" dt="2020-10-27T03:13:11.69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 snapToGrid="0">
      <p:cViewPr varScale="1">
        <p:scale>
          <a:sx n="161" d="100"/>
          <a:sy n="161" d="100"/>
        </p:scale>
        <p:origin x="188" y="1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ordon Watts" userId="a0850f2b96f54c79" providerId="LiveId" clId="{2F697756-BDD0-46C7-8A85-1DC017B6B129}"/>
    <pc:docChg chg="custSel addSld delSld modSld sldOrd">
      <pc:chgData name="Gordon Watts" userId="a0850f2b96f54c79" providerId="LiveId" clId="{2F697756-BDD0-46C7-8A85-1DC017B6B129}" dt="2020-10-28T00:08:48.127" v="1802" actId="20577"/>
      <pc:docMkLst>
        <pc:docMk/>
      </pc:docMkLst>
      <pc:sldChg chg="modSp del mod">
        <pc:chgData name="Gordon Watts" userId="a0850f2b96f54c79" providerId="LiveId" clId="{2F697756-BDD0-46C7-8A85-1DC017B6B129}" dt="2020-10-27T03:55:31.139" v="1263" actId="47"/>
        <pc:sldMkLst>
          <pc:docMk/>
          <pc:sldMk cId="3118108662" sldId="257"/>
        </pc:sldMkLst>
        <pc:spChg chg="mod">
          <ac:chgData name="Gordon Watts" userId="a0850f2b96f54c79" providerId="LiveId" clId="{2F697756-BDD0-46C7-8A85-1DC017B6B129}" dt="2020-10-27T03:55:28.113" v="1262" actId="6549"/>
          <ac:spMkLst>
            <pc:docMk/>
            <pc:sldMk cId="3118108662" sldId="257"/>
            <ac:spMk id="3" creationId="{24C08C26-C2F6-4949-9AA2-6F93F00EDB07}"/>
          </ac:spMkLst>
        </pc:spChg>
      </pc:sldChg>
      <pc:sldChg chg="del">
        <pc:chgData name="Gordon Watts" userId="a0850f2b96f54c79" providerId="LiveId" clId="{2F697756-BDD0-46C7-8A85-1DC017B6B129}" dt="2020-10-27T03:45:19.697" v="761" actId="47"/>
        <pc:sldMkLst>
          <pc:docMk/>
          <pc:sldMk cId="2319486879" sldId="259"/>
        </pc:sldMkLst>
      </pc:sldChg>
      <pc:sldChg chg="del">
        <pc:chgData name="Gordon Watts" userId="a0850f2b96f54c79" providerId="LiveId" clId="{2F697756-BDD0-46C7-8A85-1DC017B6B129}" dt="2020-10-27T03:47:17.476" v="795" actId="47"/>
        <pc:sldMkLst>
          <pc:docMk/>
          <pc:sldMk cId="3413080969" sldId="260"/>
        </pc:sldMkLst>
      </pc:sldChg>
      <pc:sldChg chg="del">
        <pc:chgData name="Gordon Watts" userId="a0850f2b96f54c79" providerId="LiveId" clId="{2F697756-BDD0-46C7-8A85-1DC017B6B129}" dt="2020-10-27T03:47:53.104" v="862" actId="47"/>
        <pc:sldMkLst>
          <pc:docMk/>
          <pc:sldMk cId="3243328891" sldId="261"/>
        </pc:sldMkLst>
      </pc:sldChg>
      <pc:sldChg chg="del">
        <pc:chgData name="Gordon Watts" userId="a0850f2b96f54c79" providerId="LiveId" clId="{2F697756-BDD0-46C7-8A85-1DC017B6B129}" dt="2020-10-27T03:47:55.398" v="863" actId="47"/>
        <pc:sldMkLst>
          <pc:docMk/>
          <pc:sldMk cId="2606919623" sldId="262"/>
        </pc:sldMkLst>
      </pc:sldChg>
      <pc:sldChg chg="del">
        <pc:chgData name="Gordon Watts" userId="a0850f2b96f54c79" providerId="LiveId" clId="{2F697756-BDD0-46C7-8A85-1DC017B6B129}" dt="2020-10-27T03:55:17.086" v="1261" actId="47"/>
        <pc:sldMkLst>
          <pc:docMk/>
          <pc:sldMk cId="466525285" sldId="263"/>
        </pc:sldMkLst>
      </pc:sldChg>
      <pc:sldChg chg="del">
        <pc:chgData name="Gordon Watts" userId="a0850f2b96f54c79" providerId="LiveId" clId="{2F697756-BDD0-46C7-8A85-1DC017B6B129}" dt="2020-10-27T03:47:51.317" v="861" actId="47"/>
        <pc:sldMkLst>
          <pc:docMk/>
          <pc:sldMk cId="1151051288" sldId="264"/>
        </pc:sldMkLst>
      </pc:sldChg>
      <pc:sldChg chg="modSp mod">
        <pc:chgData name="Gordon Watts" userId="a0850f2b96f54c79" providerId="LiveId" clId="{2F697756-BDD0-46C7-8A85-1DC017B6B129}" dt="2020-10-28T00:01:24.400" v="1678" actId="20577"/>
        <pc:sldMkLst>
          <pc:docMk/>
          <pc:sldMk cId="2582084821" sldId="266"/>
        </pc:sldMkLst>
        <pc:spChg chg="mod">
          <ac:chgData name="Gordon Watts" userId="a0850f2b96f54c79" providerId="LiveId" clId="{2F697756-BDD0-46C7-8A85-1DC017B6B129}" dt="2020-10-28T00:01:03.879" v="1668" actId="20577"/>
          <ac:spMkLst>
            <pc:docMk/>
            <pc:sldMk cId="2582084821" sldId="266"/>
            <ac:spMk id="2" creationId="{9AB320E9-9FD8-4203-9FB0-4198DB8329DA}"/>
          </ac:spMkLst>
        </pc:spChg>
        <pc:spChg chg="mod">
          <ac:chgData name="Gordon Watts" userId="a0850f2b96f54c79" providerId="LiveId" clId="{2F697756-BDD0-46C7-8A85-1DC017B6B129}" dt="2020-10-28T00:01:24.400" v="1678" actId="20577"/>
          <ac:spMkLst>
            <pc:docMk/>
            <pc:sldMk cId="2582084821" sldId="266"/>
            <ac:spMk id="7" creationId="{10121F15-11A9-4EA1-AA14-84EAFA0D4D3C}"/>
          </ac:spMkLst>
        </pc:spChg>
      </pc:sldChg>
      <pc:sldChg chg="modSp mod">
        <pc:chgData name="Gordon Watts" userId="a0850f2b96f54c79" providerId="LiveId" clId="{2F697756-BDD0-46C7-8A85-1DC017B6B129}" dt="2020-10-27T23:56:34.458" v="1638"/>
        <pc:sldMkLst>
          <pc:docMk/>
          <pc:sldMk cId="1248125207" sldId="268"/>
        </pc:sldMkLst>
        <pc:spChg chg="mod">
          <ac:chgData name="Gordon Watts" userId="a0850f2b96f54c79" providerId="LiveId" clId="{2F697756-BDD0-46C7-8A85-1DC017B6B129}" dt="2020-10-27T23:56:34.458" v="1638"/>
          <ac:spMkLst>
            <pc:docMk/>
            <pc:sldMk cId="1248125207" sldId="268"/>
            <ac:spMk id="14" creationId="{A5502C74-BA8C-49BD-BFBF-7C92320ABA2B}"/>
          </ac:spMkLst>
        </pc:spChg>
      </pc:sldChg>
      <pc:sldChg chg="modSp mod">
        <pc:chgData name="Gordon Watts" userId="a0850f2b96f54c79" providerId="LiveId" clId="{2F697756-BDD0-46C7-8A85-1DC017B6B129}" dt="2020-10-27T23:56:49.476" v="1641" actId="14100"/>
        <pc:sldMkLst>
          <pc:docMk/>
          <pc:sldMk cId="3263635540" sldId="270"/>
        </pc:sldMkLst>
        <pc:spChg chg="mod">
          <ac:chgData name="Gordon Watts" userId="a0850f2b96f54c79" providerId="LiveId" clId="{2F697756-BDD0-46C7-8A85-1DC017B6B129}" dt="2020-10-27T23:56:45.350" v="1640" actId="1076"/>
          <ac:spMkLst>
            <pc:docMk/>
            <pc:sldMk cId="3263635540" sldId="270"/>
            <ac:spMk id="7" creationId="{C2F56D8D-D949-4E95-A9B0-2FD01B77F6CE}"/>
          </ac:spMkLst>
        </pc:spChg>
        <pc:spChg chg="mod">
          <ac:chgData name="Gordon Watts" userId="a0850f2b96f54c79" providerId="LiveId" clId="{2F697756-BDD0-46C7-8A85-1DC017B6B129}" dt="2020-10-27T23:56:24.112" v="1637" actId="20577"/>
          <ac:spMkLst>
            <pc:docMk/>
            <pc:sldMk cId="3263635540" sldId="270"/>
            <ac:spMk id="14" creationId="{A5502C74-BA8C-49BD-BFBF-7C92320ABA2B}"/>
          </ac:spMkLst>
        </pc:spChg>
        <pc:picChg chg="mod">
          <ac:chgData name="Gordon Watts" userId="a0850f2b96f54c79" providerId="LiveId" clId="{2F697756-BDD0-46C7-8A85-1DC017B6B129}" dt="2020-10-27T23:56:42.409" v="1639" actId="1076"/>
          <ac:picMkLst>
            <pc:docMk/>
            <pc:sldMk cId="3263635540" sldId="270"/>
            <ac:picMk id="3" creationId="{D9E026BC-77D6-4572-8B0C-B3BB0479042E}"/>
          </ac:picMkLst>
        </pc:picChg>
        <pc:cxnChg chg="mod">
          <ac:chgData name="Gordon Watts" userId="a0850f2b96f54c79" providerId="LiveId" clId="{2F697756-BDD0-46C7-8A85-1DC017B6B129}" dt="2020-10-27T23:56:49.476" v="1641" actId="14100"/>
          <ac:cxnSpMkLst>
            <pc:docMk/>
            <pc:sldMk cId="3263635540" sldId="270"/>
            <ac:cxnSpMk id="8" creationId="{FDC38835-E363-4B9D-8EE2-2B8B5CC99515}"/>
          </ac:cxnSpMkLst>
        </pc:cxnChg>
      </pc:sldChg>
      <pc:sldChg chg="addSp modSp mod">
        <pc:chgData name="Gordon Watts" userId="a0850f2b96f54c79" providerId="LiveId" clId="{2F697756-BDD0-46C7-8A85-1DC017B6B129}" dt="2020-10-28T00:02:48.368" v="1705" actId="1076"/>
        <pc:sldMkLst>
          <pc:docMk/>
          <pc:sldMk cId="2668212550" sldId="272"/>
        </pc:sldMkLst>
        <pc:spChg chg="mod">
          <ac:chgData name="Gordon Watts" userId="a0850f2b96f54c79" providerId="LiveId" clId="{2F697756-BDD0-46C7-8A85-1DC017B6B129}" dt="2020-10-27T17:05:34.647" v="1566" actId="465"/>
          <ac:spMkLst>
            <pc:docMk/>
            <pc:sldMk cId="2668212550" sldId="272"/>
            <ac:spMk id="5" creationId="{7979F5DD-2BCA-4A6C-AFF9-BF9D057E0475}"/>
          </ac:spMkLst>
        </pc:spChg>
        <pc:spChg chg="mod">
          <ac:chgData name="Gordon Watts" userId="a0850f2b96f54c79" providerId="LiveId" clId="{2F697756-BDD0-46C7-8A85-1DC017B6B129}" dt="2020-10-27T17:05:34.647" v="1566" actId="465"/>
          <ac:spMkLst>
            <pc:docMk/>
            <pc:sldMk cId="2668212550" sldId="272"/>
            <ac:spMk id="7" creationId="{77844671-0F01-44AE-8291-5651BDEFB1A0}"/>
          </ac:spMkLst>
        </pc:spChg>
        <pc:spChg chg="mod">
          <ac:chgData name="Gordon Watts" userId="a0850f2b96f54c79" providerId="LiveId" clId="{2F697756-BDD0-46C7-8A85-1DC017B6B129}" dt="2020-10-27T17:05:34.647" v="1566" actId="465"/>
          <ac:spMkLst>
            <pc:docMk/>
            <pc:sldMk cId="2668212550" sldId="272"/>
            <ac:spMk id="8" creationId="{5421FBB3-A4C4-4E49-84B1-BBBDF1B97C25}"/>
          </ac:spMkLst>
        </pc:spChg>
        <pc:spChg chg="mod">
          <ac:chgData name="Gordon Watts" userId="a0850f2b96f54c79" providerId="LiveId" clId="{2F697756-BDD0-46C7-8A85-1DC017B6B129}" dt="2020-10-28T00:02:48.368" v="1705" actId="1076"/>
          <ac:spMkLst>
            <pc:docMk/>
            <pc:sldMk cId="2668212550" sldId="272"/>
            <ac:spMk id="10" creationId="{AD22E340-94CC-4EB5-9645-69F1FB784E59}"/>
          </ac:spMkLst>
        </pc:spChg>
        <pc:spChg chg="mod">
          <ac:chgData name="Gordon Watts" userId="a0850f2b96f54c79" providerId="LiveId" clId="{2F697756-BDD0-46C7-8A85-1DC017B6B129}" dt="2020-10-28T00:02:48.368" v="1705" actId="1076"/>
          <ac:spMkLst>
            <pc:docMk/>
            <pc:sldMk cId="2668212550" sldId="272"/>
            <ac:spMk id="12" creationId="{DC8E333B-B357-4034-B067-5893C65DF28F}"/>
          </ac:spMkLst>
        </pc:spChg>
        <pc:spChg chg="mod">
          <ac:chgData name="Gordon Watts" userId="a0850f2b96f54c79" providerId="LiveId" clId="{2F697756-BDD0-46C7-8A85-1DC017B6B129}" dt="2020-10-28T00:02:48.368" v="1705" actId="1076"/>
          <ac:spMkLst>
            <pc:docMk/>
            <pc:sldMk cId="2668212550" sldId="272"/>
            <ac:spMk id="13" creationId="{62273734-D371-43C7-B0C7-E195491B9FAA}"/>
          </ac:spMkLst>
        </pc:spChg>
        <pc:spChg chg="add mod">
          <ac:chgData name="Gordon Watts" userId="a0850f2b96f54c79" providerId="LiveId" clId="{2F697756-BDD0-46C7-8A85-1DC017B6B129}" dt="2020-10-28T00:02:41.550" v="1704" actId="1076"/>
          <ac:spMkLst>
            <pc:docMk/>
            <pc:sldMk cId="2668212550" sldId="272"/>
            <ac:spMk id="15" creationId="{19AFE73D-D5ED-4CB7-A3C1-4A210F789782}"/>
          </ac:spMkLst>
        </pc:spChg>
        <pc:spChg chg="mod">
          <ac:chgData name="Gordon Watts" userId="a0850f2b96f54c79" providerId="LiveId" clId="{2F697756-BDD0-46C7-8A85-1DC017B6B129}" dt="2020-10-27T17:05:34.647" v="1566" actId="465"/>
          <ac:spMkLst>
            <pc:docMk/>
            <pc:sldMk cId="2668212550" sldId="272"/>
            <ac:spMk id="16" creationId="{B8DA0268-11A7-4089-B8FD-4D766E2E7FBF}"/>
          </ac:spMkLst>
        </pc:spChg>
        <pc:spChg chg="add mod">
          <ac:chgData name="Gordon Watts" userId="a0850f2b96f54c79" providerId="LiveId" clId="{2F697756-BDD0-46C7-8A85-1DC017B6B129}" dt="2020-10-27T17:05:39.910" v="1567" actId="20577"/>
          <ac:spMkLst>
            <pc:docMk/>
            <pc:sldMk cId="2668212550" sldId="272"/>
            <ac:spMk id="17" creationId="{6184F43A-7B99-4908-A86B-782DBFA6EB0B}"/>
          </ac:spMkLst>
        </pc:spChg>
        <pc:spChg chg="mod">
          <ac:chgData name="Gordon Watts" userId="a0850f2b96f54c79" providerId="LiveId" clId="{2F697756-BDD0-46C7-8A85-1DC017B6B129}" dt="2020-10-27T17:05:34.647" v="1566" actId="465"/>
          <ac:spMkLst>
            <pc:docMk/>
            <pc:sldMk cId="2668212550" sldId="272"/>
            <ac:spMk id="18" creationId="{EB7B8045-BD7A-4588-8CC5-2177FA6E3FCE}"/>
          </ac:spMkLst>
        </pc:spChg>
        <pc:spChg chg="mod">
          <ac:chgData name="Gordon Watts" userId="a0850f2b96f54c79" providerId="LiveId" clId="{2F697756-BDD0-46C7-8A85-1DC017B6B129}" dt="2020-10-27T17:05:34.647" v="1566" actId="465"/>
          <ac:spMkLst>
            <pc:docMk/>
            <pc:sldMk cId="2668212550" sldId="272"/>
            <ac:spMk id="20" creationId="{D52E2052-98DF-4592-82E4-FE5B3FCE108D}"/>
          </ac:spMkLst>
        </pc:spChg>
      </pc:sldChg>
      <pc:sldChg chg="modSp mod">
        <pc:chgData name="Gordon Watts" userId="a0850f2b96f54c79" providerId="LiveId" clId="{2F697756-BDD0-46C7-8A85-1DC017B6B129}" dt="2020-10-28T00:03:03.811" v="1710" actId="1076"/>
        <pc:sldMkLst>
          <pc:docMk/>
          <pc:sldMk cId="3221859230" sldId="273"/>
        </pc:sldMkLst>
        <pc:spChg chg="mod">
          <ac:chgData name="Gordon Watts" userId="a0850f2b96f54c79" providerId="LiveId" clId="{2F697756-BDD0-46C7-8A85-1DC017B6B129}" dt="2020-10-28T00:03:03.811" v="1710" actId="1076"/>
          <ac:spMkLst>
            <pc:docMk/>
            <pc:sldMk cId="3221859230" sldId="273"/>
            <ac:spMk id="13" creationId="{AE65E402-CB39-47EA-AC38-50ED08AD642A}"/>
          </ac:spMkLst>
        </pc:spChg>
      </pc:sldChg>
      <pc:sldChg chg="modSp mod">
        <pc:chgData name="Gordon Watts" userId="a0850f2b96f54c79" providerId="LiveId" clId="{2F697756-BDD0-46C7-8A85-1DC017B6B129}" dt="2020-10-28T00:05:08.476" v="1780" actId="1076"/>
        <pc:sldMkLst>
          <pc:docMk/>
          <pc:sldMk cId="1458798496" sldId="274"/>
        </pc:sldMkLst>
        <pc:spChg chg="mod">
          <ac:chgData name="Gordon Watts" userId="a0850f2b96f54c79" providerId="LiveId" clId="{2F697756-BDD0-46C7-8A85-1DC017B6B129}" dt="2020-10-28T00:04:28.990" v="1773" actId="1076"/>
          <ac:spMkLst>
            <pc:docMk/>
            <pc:sldMk cId="1458798496" sldId="274"/>
            <ac:spMk id="9" creationId="{9B949C80-D349-416C-A426-1621ADD60B6B}"/>
          </ac:spMkLst>
        </pc:spChg>
        <pc:spChg chg="mod">
          <ac:chgData name="Gordon Watts" userId="a0850f2b96f54c79" providerId="LiveId" clId="{2F697756-BDD0-46C7-8A85-1DC017B6B129}" dt="2020-10-28T00:04:05.590" v="1767" actId="1076"/>
          <ac:spMkLst>
            <pc:docMk/>
            <pc:sldMk cId="1458798496" sldId="274"/>
            <ac:spMk id="12" creationId="{17F91193-06AE-4229-8DBE-96BE48EEA31F}"/>
          </ac:spMkLst>
        </pc:spChg>
        <pc:spChg chg="mod">
          <ac:chgData name="Gordon Watts" userId="a0850f2b96f54c79" providerId="LiveId" clId="{2F697756-BDD0-46C7-8A85-1DC017B6B129}" dt="2020-10-28T00:04:21.294" v="1771" actId="1076"/>
          <ac:spMkLst>
            <pc:docMk/>
            <pc:sldMk cId="1458798496" sldId="274"/>
            <ac:spMk id="13" creationId="{4BECC751-04C0-48CF-831B-7E7477270192}"/>
          </ac:spMkLst>
        </pc:spChg>
        <pc:picChg chg="mod">
          <ac:chgData name="Gordon Watts" userId="a0850f2b96f54c79" providerId="LiveId" clId="{2F697756-BDD0-46C7-8A85-1DC017B6B129}" dt="2020-10-28T00:04:24.400" v="1772" actId="1076"/>
          <ac:picMkLst>
            <pc:docMk/>
            <pc:sldMk cId="1458798496" sldId="274"/>
            <ac:picMk id="6" creationId="{F998EC5B-3D45-4964-B1B6-D69AEE8FCF54}"/>
          </ac:picMkLst>
        </pc:picChg>
        <pc:picChg chg="mod">
          <ac:chgData name="Gordon Watts" userId="a0850f2b96f54c79" providerId="LiveId" clId="{2F697756-BDD0-46C7-8A85-1DC017B6B129}" dt="2020-10-28T00:05:08.476" v="1780" actId="1076"/>
          <ac:picMkLst>
            <pc:docMk/>
            <pc:sldMk cId="1458798496" sldId="274"/>
            <ac:picMk id="8" creationId="{FD3559EF-0B02-415C-A190-4D87898BFBCE}"/>
          </ac:picMkLst>
        </pc:picChg>
      </pc:sldChg>
      <pc:sldChg chg="modSp mod">
        <pc:chgData name="Gordon Watts" userId="a0850f2b96f54c79" providerId="LiveId" clId="{2F697756-BDD0-46C7-8A85-1DC017B6B129}" dt="2020-10-28T00:05:20.899" v="1783" actId="1076"/>
        <pc:sldMkLst>
          <pc:docMk/>
          <pc:sldMk cId="443384160" sldId="275"/>
        </pc:sldMkLst>
        <pc:spChg chg="mod">
          <ac:chgData name="Gordon Watts" userId="a0850f2b96f54c79" providerId="LiveId" clId="{2F697756-BDD0-46C7-8A85-1DC017B6B129}" dt="2020-10-28T00:05:20.899" v="1783" actId="1076"/>
          <ac:spMkLst>
            <pc:docMk/>
            <pc:sldMk cId="443384160" sldId="275"/>
            <ac:spMk id="9" creationId="{9B949C80-D349-416C-A426-1621ADD60B6B}"/>
          </ac:spMkLst>
        </pc:spChg>
        <pc:spChg chg="mod">
          <ac:chgData name="Gordon Watts" userId="a0850f2b96f54c79" providerId="LiveId" clId="{2F697756-BDD0-46C7-8A85-1DC017B6B129}" dt="2020-10-28T00:05:13.945" v="1781" actId="1076"/>
          <ac:spMkLst>
            <pc:docMk/>
            <pc:sldMk cId="443384160" sldId="275"/>
            <ac:spMk id="12" creationId="{17F91193-06AE-4229-8DBE-96BE48EEA31F}"/>
          </ac:spMkLst>
        </pc:spChg>
        <pc:picChg chg="mod">
          <ac:chgData name="Gordon Watts" userId="a0850f2b96f54c79" providerId="LiveId" clId="{2F697756-BDD0-46C7-8A85-1DC017B6B129}" dt="2020-10-28T00:05:18.379" v="1782" actId="1076"/>
          <ac:picMkLst>
            <pc:docMk/>
            <pc:sldMk cId="443384160" sldId="275"/>
            <ac:picMk id="6" creationId="{F998EC5B-3D45-4964-B1B6-D69AEE8FCF54}"/>
          </ac:picMkLst>
        </pc:picChg>
        <pc:picChg chg="mod">
          <ac:chgData name="Gordon Watts" userId="a0850f2b96f54c79" providerId="LiveId" clId="{2F697756-BDD0-46C7-8A85-1DC017B6B129}" dt="2020-10-28T00:05:02.446" v="1779" actId="1076"/>
          <ac:picMkLst>
            <pc:docMk/>
            <pc:sldMk cId="443384160" sldId="275"/>
            <ac:picMk id="8" creationId="{FD3559EF-0B02-415C-A190-4D87898BFBCE}"/>
          </ac:picMkLst>
        </pc:picChg>
      </pc:sldChg>
      <pc:sldChg chg="addSp delSp modSp mod">
        <pc:chgData name="Gordon Watts" userId="a0850f2b96f54c79" providerId="LiveId" clId="{2F697756-BDD0-46C7-8A85-1DC017B6B129}" dt="2020-10-27T03:45:09.309" v="760" actId="207"/>
        <pc:sldMkLst>
          <pc:docMk/>
          <pc:sldMk cId="2220606441" sldId="277"/>
        </pc:sldMkLst>
        <pc:spChg chg="add mod">
          <ac:chgData name="Gordon Watts" userId="a0850f2b96f54c79" providerId="LiveId" clId="{2F697756-BDD0-46C7-8A85-1DC017B6B129}" dt="2020-10-27T03:39:59.639" v="344" actId="1076"/>
          <ac:spMkLst>
            <pc:docMk/>
            <pc:sldMk cId="2220606441" sldId="277"/>
            <ac:spMk id="7" creationId="{72A9E43A-E882-4A99-95FA-80665A89BE7D}"/>
          </ac:spMkLst>
        </pc:spChg>
        <pc:spChg chg="add mod">
          <ac:chgData name="Gordon Watts" userId="a0850f2b96f54c79" providerId="LiveId" clId="{2F697756-BDD0-46C7-8A85-1DC017B6B129}" dt="2020-10-27T03:40:29.066" v="410" actId="20577"/>
          <ac:spMkLst>
            <pc:docMk/>
            <pc:sldMk cId="2220606441" sldId="277"/>
            <ac:spMk id="8" creationId="{FA0A2CA7-DD24-4364-858E-EEEE62F985FE}"/>
          </ac:spMkLst>
        </pc:spChg>
        <pc:spChg chg="add mod">
          <ac:chgData name="Gordon Watts" userId="a0850f2b96f54c79" providerId="LiveId" clId="{2F697756-BDD0-46C7-8A85-1DC017B6B129}" dt="2020-10-27T03:41:16.973" v="515" actId="1076"/>
          <ac:spMkLst>
            <pc:docMk/>
            <pc:sldMk cId="2220606441" sldId="277"/>
            <ac:spMk id="9" creationId="{86804D90-0E81-4CC1-8790-515E30CE4F67}"/>
          </ac:spMkLst>
        </pc:spChg>
        <pc:spChg chg="add mod">
          <ac:chgData name="Gordon Watts" userId="a0850f2b96f54c79" providerId="LiveId" clId="{2F697756-BDD0-46C7-8A85-1DC017B6B129}" dt="2020-10-27T03:42:52.818" v="592" actId="1076"/>
          <ac:spMkLst>
            <pc:docMk/>
            <pc:sldMk cId="2220606441" sldId="277"/>
            <ac:spMk id="10" creationId="{43C69447-B3BA-4846-B176-5717DFDBBC7E}"/>
          </ac:spMkLst>
        </pc:spChg>
        <pc:spChg chg="add del mod">
          <ac:chgData name="Gordon Watts" userId="a0850f2b96f54c79" providerId="LiveId" clId="{2F697756-BDD0-46C7-8A85-1DC017B6B129}" dt="2020-10-27T03:42:58.385" v="595"/>
          <ac:spMkLst>
            <pc:docMk/>
            <pc:sldMk cId="2220606441" sldId="277"/>
            <ac:spMk id="11" creationId="{E9A7CAE7-014A-43D5-9DFD-BC6FC9A0E401}"/>
          </ac:spMkLst>
        </pc:spChg>
        <pc:spChg chg="add mod">
          <ac:chgData name="Gordon Watts" userId="a0850f2b96f54c79" providerId="LiveId" clId="{2F697756-BDD0-46C7-8A85-1DC017B6B129}" dt="2020-10-27T03:45:09.309" v="760" actId="207"/>
          <ac:spMkLst>
            <pc:docMk/>
            <pc:sldMk cId="2220606441" sldId="277"/>
            <ac:spMk id="13" creationId="{10AFB7BE-2186-4DEB-9712-38BA666FEB2D}"/>
          </ac:spMkLst>
        </pc:spChg>
        <pc:spChg chg="add mod">
          <ac:chgData name="Gordon Watts" userId="a0850f2b96f54c79" providerId="LiveId" clId="{2F697756-BDD0-46C7-8A85-1DC017B6B129}" dt="2020-10-27T03:44:57.734" v="759" actId="1076"/>
          <ac:spMkLst>
            <pc:docMk/>
            <pc:sldMk cId="2220606441" sldId="277"/>
            <ac:spMk id="14" creationId="{AFD6F50B-0B56-47BC-B089-8D3FA30680F2}"/>
          </ac:spMkLst>
        </pc:spChg>
        <pc:picChg chg="add mod">
          <ac:chgData name="Gordon Watts" userId="a0850f2b96f54c79" providerId="LiveId" clId="{2F697756-BDD0-46C7-8A85-1DC017B6B129}" dt="2020-10-27T03:40:11.198" v="345" actId="1440"/>
          <ac:picMkLst>
            <pc:docMk/>
            <pc:sldMk cId="2220606441" sldId="277"/>
            <ac:picMk id="6" creationId="{04A9D526-C256-4234-9F6F-8115BCCAF2FC}"/>
          </ac:picMkLst>
        </pc:picChg>
      </pc:sldChg>
      <pc:sldChg chg="addSp modSp mod">
        <pc:chgData name="Gordon Watts" userId="a0850f2b96f54c79" providerId="LiveId" clId="{2F697756-BDD0-46C7-8A85-1DC017B6B129}" dt="2020-10-27T17:16:54.571" v="1622" actId="1076"/>
        <pc:sldMkLst>
          <pc:docMk/>
          <pc:sldMk cId="722592777" sldId="278"/>
        </pc:sldMkLst>
        <pc:spChg chg="mod">
          <ac:chgData name="Gordon Watts" userId="a0850f2b96f54c79" providerId="LiveId" clId="{2F697756-BDD0-46C7-8A85-1DC017B6B129}" dt="2020-10-27T03:26:33.491" v="7" actId="1076"/>
          <ac:spMkLst>
            <pc:docMk/>
            <pc:sldMk cId="722592777" sldId="278"/>
            <ac:spMk id="6" creationId="{5AAF3E94-61CF-4F1B-AEC6-071250C00993}"/>
          </ac:spMkLst>
        </pc:spChg>
        <pc:spChg chg="mod">
          <ac:chgData name="Gordon Watts" userId="a0850f2b96f54c79" providerId="LiveId" clId="{2F697756-BDD0-46C7-8A85-1DC017B6B129}" dt="2020-10-27T03:26:33.491" v="7" actId="1076"/>
          <ac:spMkLst>
            <pc:docMk/>
            <pc:sldMk cId="722592777" sldId="278"/>
            <ac:spMk id="7" creationId="{1EE410DB-803F-4D3A-9A6E-2FED95EB9794}"/>
          </ac:spMkLst>
        </pc:spChg>
        <pc:spChg chg="mod">
          <ac:chgData name="Gordon Watts" userId="a0850f2b96f54c79" providerId="LiveId" clId="{2F697756-BDD0-46C7-8A85-1DC017B6B129}" dt="2020-10-27T03:26:33.491" v="7" actId="1076"/>
          <ac:spMkLst>
            <pc:docMk/>
            <pc:sldMk cId="722592777" sldId="278"/>
            <ac:spMk id="8" creationId="{133AAE28-2EEC-4DBA-8C7B-49285A7E225E}"/>
          </ac:spMkLst>
        </pc:spChg>
        <pc:spChg chg="add mod">
          <ac:chgData name="Gordon Watts" userId="a0850f2b96f54c79" providerId="LiveId" clId="{2F697756-BDD0-46C7-8A85-1DC017B6B129}" dt="2020-10-27T03:26:33.491" v="7" actId="1076"/>
          <ac:spMkLst>
            <pc:docMk/>
            <pc:sldMk cId="722592777" sldId="278"/>
            <ac:spMk id="9" creationId="{5C48BC37-C8E4-4AB2-AEB7-5EF9DA6BDDCC}"/>
          </ac:spMkLst>
        </pc:spChg>
        <pc:spChg chg="mod">
          <ac:chgData name="Gordon Watts" userId="a0850f2b96f54c79" providerId="LiveId" clId="{2F697756-BDD0-46C7-8A85-1DC017B6B129}" dt="2020-10-27T03:26:33.491" v="7" actId="1076"/>
          <ac:spMkLst>
            <pc:docMk/>
            <pc:sldMk cId="722592777" sldId="278"/>
            <ac:spMk id="10" creationId="{9681A7B6-AECF-4011-95ED-0B5E8868CE64}"/>
          </ac:spMkLst>
        </pc:spChg>
        <pc:spChg chg="add mod">
          <ac:chgData name="Gordon Watts" userId="a0850f2b96f54c79" providerId="LiveId" clId="{2F697756-BDD0-46C7-8A85-1DC017B6B129}" dt="2020-10-27T17:16:19.591" v="1617" actId="1076"/>
          <ac:spMkLst>
            <pc:docMk/>
            <pc:sldMk cId="722592777" sldId="278"/>
            <ac:spMk id="11" creationId="{B7E91EC4-F77C-4221-8793-69C5F8F1F9CC}"/>
          </ac:spMkLst>
        </pc:spChg>
        <pc:spChg chg="mod">
          <ac:chgData name="Gordon Watts" userId="a0850f2b96f54c79" providerId="LiveId" clId="{2F697756-BDD0-46C7-8A85-1DC017B6B129}" dt="2020-10-27T03:26:33.491" v="7" actId="1076"/>
          <ac:spMkLst>
            <pc:docMk/>
            <pc:sldMk cId="722592777" sldId="278"/>
            <ac:spMk id="12" creationId="{062F6C8C-80F3-4062-9E4C-2CC839C71500}"/>
          </ac:spMkLst>
        </pc:spChg>
        <pc:spChg chg="add mod">
          <ac:chgData name="Gordon Watts" userId="a0850f2b96f54c79" providerId="LiveId" clId="{2F697756-BDD0-46C7-8A85-1DC017B6B129}" dt="2020-10-27T17:16:54.571" v="1622" actId="1076"/>
          <ac:spMkLst>
            <pc:docMk/>
            <pc:sldMk cId="722592777" sldId="278"/>
            <ac:spMk id="13" creationId="{01CE428E-A5DF-45DA-B56B-ED2C6E571754}"/>
          </ac:spMkLst>
        </pc:spChg>
        <pc:spChg chg="mod">
          <ac:chgData name="Gordon Watts" userId="a0850f2b96f54c79" providerId="LiveId" clId="{2F697756-BDD0-46C7-8A85-1DC017B6B129}" dt="2020-10-27T03:26:33.491" v="7" actId="1076"/>
          <ac:spMkLst>
            <pc:docMk/>
            <pc:sldMk cId="722592777" sldId="278"/>
            <ac:spMk id="14" creationId="{6BFFB741-1120-4620-A738-27B7282D1966}"/>
          </ac:spMkLst>
        </pc:spChg>
        <pc:spChg chg="mod">
          <ac:chgData name="Gordon Watts" userId="a0850f2b96f54c79" providerId="LiveId" clId="{2F697756-BDD0-46C7-8A85-1DC017B6B129}" dt="2020-10-27T03:26:33.491" v="7" actId="1076"/>
          <ac:spMkLst>
            <pc:docMk/>
            <pc:sldMk cId="722592777" sldId="278"/>
            <ac:spMk id="15" creationId="{3AB002B8-C52E-48A8-8979-DE64B68D42F0}"/>
          </ac:spMkLst>
        </pc:spChg>
        <pc:spChg chg="mod">
          <ac:chgData name="Gordon Watts" userId="a0850f2b96f54c79" providerId="LiveId" clId="{2F697756-BDD0-46C7-8A85-1DC017B6B129}" dt="2020-10-27T03:26:33.491" v="7" actId="1076"/>
          <ac:spMkLst>
            <pc:docMk/>
            <pc:sldMk cId="722592777" sldId="278"/>
            <ac:spMk id="17" creationId="{C50475A4-D885-4FCE-98BF-376EC8B87E9E}"/>
          </ac:spMkLst>
        </pc:spChg>
        <pc:spChg chg="mod">
          <ac:chgData name="Gordon Watts" userId="a0850f2b96f54c79" providerId="LiveId" clId="{2F697756-BDD0-46C7-8A85-1DC017B6B129}" dt="2020-10-27T03:26:33.491" v="7" actId="1076"/>
          <ac:spMkLst>
            <pc:docMk/>
            <pc:sldMk cId="722592777" sldId="278"/>
            <ac:spMk id="19" creationId="{6D7E882A-3814-404E-AE10-5C14A37BD410}"/>
          </ac:spMkLst>
        </pc:spChg>
        <pc:spChg chg="mod">
          <ac:chgData name="Gordon Watts" userId="a0850f2b96f54c79" providerId="LiveId" clId="{2F697756-BDD0-46C7-8A85-1DC017B6B129}" dt="2020-10-27T03:26:33.491" v="7" actId="1076"/>
          <ac:spMkLst>
            <pc:docMk/>
            <pc:sldMk cId="722592777" sldId="278"/>
            <ac:spMk id="21" creationId="{1F3BFCC3-2D6A-4EB3-B812-6EA561D69D28}"/>
          </ac:spMkLst>
        </pc:spChg>
        <pc:picChg chg="add mod">
          <ac:chgData name="Gordon Watts" userId="a0850f2b96f54c79" providerId="LiveId" clId="{2F697756-BDD0-46C7-8A85-1DC017B6B129}" dt="2020-10-27T17:16:41.706" v="1620" actId="1440"/>
          <ac:picMkLst>
            <pc:docMk/>
            <pc:sldMk cId="722592777" sldId="278"/>
            <ac:picMk id="18" creationId="{CD122448-1DB7-44EA-A9A8-F6D70D380FDF}"/>
          </ac:picMkLst>
        </pc:picChg>
        <pc:picChg chg="mod">
          <ac:chgData name="Gordon Watts" userId="a0850f2b96f54c79" providerId="LiveId" clId="{2F697756-BDD0-46C7-8A85-1DC017B6B129}" dt="2020-10-27T03:29:22.178" v="329" actId="1076"/>
          <ac:picMkLst>
            <pc:docMk/>
            <pc:sldMk cId="722592777" sldId="278"/>
            <ac:picMk id="3074" creationId="{A7E63938-7AE7-4D03-826A-95143E255B4C}"/>
          </ac:picMkLst>
        </pc:picChg>
      </pc:sldChg>
      <pc:sldChg chg="modSp mod">
        <pc:chgData name="Gordon Watts" userId="a0850f2b96f54c79" providerId="LiveId" clId="{2F697756-BDD0-46C7-8A85-1DC017B6B129}" dt="2020-10-28T00:07:07.867" v="1793" actId="207"/>
        <pc:sldMkLst>
          <pc:docMk/>
          <pc:sldMk cId="1026878609" sldId="279"/>
        </pc:sldMkLst>
        <pc:spChg chg="mod">
          <ac:chgData name="Gordon Watts" userId="a0850f2b96f54c79" providerId="LiveId" clId="{2F697756-BDD0-46C7-8A85-1DC017B6B129}" dt="2020-10-28T00:07:07.867" v="1793" actId="207"/>
          <ac:spMkLst>
            <pc:docMk/>
            <pc:sldMk cId="1026878609" sldId="279"/>
            <ac:spMk id="11" creationId="{5F02A144-9C66-45C1-9D90-2E418F9D02EF}"/>
          </ac:spMkLst>
        </pc:spChg>
        <pc:spChg chg="mod">
          <ac:chgData name="Gordon Watts" userId="a0850f2b96f54c79" providerId="LiveId" clId="{2F697756-BDD0-46C7-8A85-1DC017B6B129}" dt="2020-10-28T00:07:04.206" v="1792" actId="207"/>
          <ac:spMkLst>
            <pc:docMk/>
            <pc:sldMk cId="1026878609" sldId="279"/>
            <ac:spMk id="13" creationId="{28D4784B-35CF-42BF-ADC3-75EA17A6DCD2}"/>
          </ac:spMkLst>
        </pc:spChg>
      </pc:sldChg>
      <pc:sldChg chg="addSp modSp mod">
        <pc:chgData name="Gordon Watts" userId="a0850f2b96f54c79" providerId="LiveId" clId="{2F697756-BDD0-46C7-8A85-1DC017B6B129}" dt="2020-10-28T00:06:14.224" v="1791" actId="14100"/>
        <pc:sldMkLst>
          <pc:docMk/>
          <pc:sldMk cId="2815014042" sldId="280"/>
        </pc:sldMkLst>
        <pc:spChg chg="add mod">
          <ac:chgData name="Gordon Watts" userId="a0850f2b96f54c79" providerId="LiveId" clId="{2F697756-BDD0-46C7-8A85-1DC017B6B129}" dt="2020-10-28T00:06:03.444" v="1788" actId="1076"/>
          <ac:spMkLst>
            <pc:docMk/>
            <pc:sldMk cId="2815014042" sldId="280"/>
            <ac:spMk id="7" creationId="{9AF98217-1641-4066-BCD0-357F8A24937D}"/>
          </ac:spMkLst>
        </pc:spChg>
        <pc:spChg chg="add mod">
          <ac:chgData name="Gordon Watts" userId="a0850f2b96f54c79" providerId="LiveId" clId="{2F697756-BDD0-46C7-8A85-1DC017B6B129}" dt="2020-10-28T00:06:14.224" v="1791" actId="14100"/>
          <ac:spMkLst>
            <pc:docMk/>
            <pc:sldMk cId="2815014042" sldId="280"/>
            <ac:spMk id="9" creationId="{0909F103-9536-4111-8B9A-A8BC6F1FB73C}"/>
          </ac:spMkLst>
        </pc:spChg>
        <pc:spChg chg="mod">
          <ac:chgData name="Gordon Watts" userId="a0850f2b96f54c79" providerId="LiveId" clId="{2F697756-BDD0-46C7-8A85-1DC017B6B129}" dt="2020-10-28T00:05:47.740" v="1786" actId="207"/>
          <ac:spMkLst>
            <pc:docMk/>
            <pc:sldMk cId="2815014042" sldId="280"/>
            <ac:spMk id="20" creationId="{CF49B89A-2999-475F-9C3C-1F0C48060C84}"/>
          </ac:spMkLst>
        </pc:spChg>
      </pc:sldChg>
      <pc:sldChg chg="addSp modSp mod">
        <pc:chgData name="Gordon Watts" userId="a0850f2b96f54c79" providerId="LiveId" clId="{2F697756-BDD0-46C7-8A85-1DC017B6B129}" dt="2020-10-27T03:47:45.676" v="860" actId="1076"/>
        <pc:sldMkLst>
          <pc:docMk/>
          <pc:sldMk cId="3477895068" sldId="284"/>
        </pc:sldMkLst>
        <pc:spChg chg="add mod">
          <ac:chgData name="Gordon Watts" userId="a0850f2b96f54c79" providerId="LiveId" clId="{2F697756-BDD0-46C7-8A85-1DC017B6B129}" dt="2020-10-27T03:47:45.676" v="860" actId="1076"/>
          <ac:spMkLst>
            <pc:docMk/>
            <pc:sldMk cId="3477895068" sldId="284"/>
            <ac:spMk id="8" creationId="{85921A1B-0424-439F-9BF2-4931B525764F}"/>
          </ac:spMkLst>
        </pc:spChg>
      </pc:sldChg>
      <pc:sldChg chg="modSp mod">
        <pc:chgData name="Gordon Watts" userId="a0850f2b96f54c79" providerId="LiveId" clId="{2F697756-BDD0-46C7-8A85-1DC017B6B129}" dt="2020-10-28T00:08:17.792" v="1794" actId="207"/>
        <pc:sldMkLst>
          <pc:docMk/>
          <pc:sldMk cId="77266756" sldId="286"/>
        </pc:sldMkLst>
        <pc:spChg chg="mod">
          <ac:chgData name="Gordon Watts" userId="a0850f2b96f54c79" providerId="LiveId" clId="{2F697756-BDD0-46C7-8A85-1DC017B6B129}" dt="2020-10-28T00:08:17.792" v="1794" actId="207"/>
          <ac:spMkLst>
            <pc:docMk/>
            <pc:sldMk cId="77266756" sldId="286"/>
            <ac:spMk id="6" creationId="{207203A6-5008-4A43-8828-5BFE9FBE5E55}"/>
          </ac:spMkLst>
        </pc:spChg>
      </pc:sldChg>
      <pc:sldChg chg="addSp modSp new mod ord">
        <pc:chgData name="Gordon Watts" userId="a0850f2b96f54c79" providerId="LiveId" clId="{2F697756-BDD0-46C7-8A85-1DC017B6B129}" dt="2020-10-28T00:01:44.244" v="1691" actId="20577"/>
        <pc:sldMkLst>
          <pc:docMk/>
          <pc:sldMk cId="3240273768" sldId="288"/>
        </pc:sldMkLst>
        <pc:spChg chg="mod">
          <ac:chgData name="Gordon Watts" userId="a0850f2b96f54c79" providerId="LiveId" clId="{2F697756-BDD0-46C7-8A85-1DC017B6B129}" dt="2020-10-28T00:01:44.244" v="1691" actId="20577"/>
          <ac:spMkLst>
            <pc:docMk/>
            <pc:sldMk cId="3240273768" sldId="288"/>
            <ac:spMk id="2" creationId="{DD62D8E6-154B-4AE5-A200-CF43414F6352}"/>
          </ac:spMkLst>
        </pc:spChg>
        <pc:spChg chg="add mod">
          <ac:chgData name="Gordon Watts" userId="a0850f2b96f54c79" providerId="LiveId" clId="{2F697756-BDD0-46C7-8A85-1DC017B6B129}" dt="2020-10-27T03:28:03.281" v="99" actId="1076"/>
          <ac:spMkLst>
            <pc:docMk/>
            <pc:sldMk cId="3240273768" sldId="288"/>
            <ac:spMk id="7" creationId="{57822A43-C16F-418F-A5D6-3944F3D492E6}"/>
          </ac:spMkLst>
        </pc:spChg>
        <pc:picChg chg="add mod">
          <ac:chgData name="Gordon Watts" userId="a0850f2b96f54c79" providerId="LiveId" clId="{2F697756-BDD0-46C7-8A85-1DC017B6B129}" dt="2020-10-27T03:27:43.084" v="46" actId="1076"/>
          <ac:picMkLst>
            <pc:docMk/>
            <pc:sldMk cId="3240273768" sldId="288"/>
            <ac:picMk id="6" creationId="{A5B79F1A-0959-4388-BA14-BF7641F59982}"/>
          </ac:picMkLst>
        </pc:picChg>
      </pc:sldChg>
      <pc:sldChg chg="addSp modSp new mod">
        <pc:chgData name="Gordon Watts" userId="a0850f2b96f54c79" providerId="LiveId" clId="{2F697756-BDD0-46C7-8A85-1DC017B6B129}" dt="2020-10-28T00:08:48.127" v="1802" actId="20577"/>
        <pc:sldMkLst>
          <pc:docMk/>
          <pc:sldMk cId="2392816131" sldId="289"/>
        </pc:sldMkLst>
        <pc:spChg chg="mod">
          <ac:chgData name="Gordon Watts" userId="a0850f2b96f54c79" providerId="LiveId" clId="{2F697756-BDD0-46C7-8A85-1DC017B6B129}" dt="2020-10-27T03:48:46.639" v="873" actId="20577"/>
          <ac:spMkLst>
            <pc:docMk/>
            <pc:sldMk cId="2392816131" sldId="289"/>
            <ac:spMk id="2" creationId="{C43A747D-559E-4AEA-A53A-F5BEAC583C62}"/>
          </ac:spMkLst>
        </pc:spChg>
        <pc:spChg chg="add mod">
          <ac:chgData name="Gordon Watts" userId="a0850f2b96f54c79" providerId="LiveId" clId="{2F697756-BDD0-46C7-8A85-1DC017B6B129}" dt="2020-10-28T00:08:48.127" v="1802" actId="20577"/>
          <ac:spMkLst>
            <pc:docMk/>
            <pc:sldMk cId="2392816131" sldId="289"/>
            <ac:spMk id="5" creationId="{C8596FEF-8C4D-41C2-A31A-2C7B2157777E}"/>
          </ac:spMkLst>
        </pc:spChg>
        <pc:spChg chg="add mod">
          <ac:chgData name="Gordon Watts" userId="a0850f2b96f54c79" providerId="LiveId" clId="{2F697756-BDD0-46C7-8A85-1DC017B6B129}" dt="2020-10-27T03:53:29.003" v="1031" actId="5793"/>
          <ac:spMkLst>
            <pc:docMk/>
            <pc:sldMk cId="2392816131" sldId="289"/>
            <ac:spMk id="6" creationId="{3F2BB5D3-9B6B-409C-A56D-9EC851BFDDEB}"/>
          </ac:spMkLst>
        </pc:spChg>
        <pc:spChg chg="add mod">
          <ac:chgData name="Gordon Watts" userId="a0850f2b96f54c79" providerId="LiveId" clId="{2F697756-BDD0-46C7-8A85-1DC017B6B129}" dt="2020-10-27T03:55:04.738" v="1260" actId="20577"/>
          <ac:spMkLst>
            <pc:docMk/>
            <pc:sldMk cId="2392816131" sldId="289"/>
            <ac:spMk id="7" creationId="{77E1DE92-AA5E-47F6-B964-EA10F3A10E26}"/>
          </ac:spMkLst>
        </pc:spChg>
        <pc:picChg chg="add mod">
          <ac:chgData name="Gordon Watts" userId="a0850f2b96f54c79" providerId="LiveId" clId="{2F697756-BDD0-46C7-8A85-1DC017B6B129}" dt="2020-10-27T03:52:53.854" v="974" actId="1076"/>
          <ac:picMkLst>
            <pc:docMk/>
            <pc:sldMk cId="2392816131" sldId="289"/>
            <ac:picMk id="1026" creationId="{529F000C-9333-4DF8-BE57-B48B89550329}"/>
          </ac:picMkLst>
        </pc:picChg>
        <pc:picChg chg="add mod">
          <ac:chgData name="Gordon Watts" userId="a0850f2b96f54c79" providerId="LiveId" clId="{2F697756-BDD0-46C7-8A85-1DC017B6B129}" dt="2020-10-27T03:53:00.490" v="976" actId="1076"/>
          <ac:picMkLst>
            <pc:docMk/>
            <pc:sldMk cId="2392816131" sldId="289"/>
            <ac:picMk id="1028" creationId="{68E6F1F9-64CD-43F4-8102-F9132DF7DB2D}"/>
          </ac:picMkLst>
        </pc:picChg>
        <pc:picChg chg="add mod">
          <ac:chgData name="Gordon Watts" userId="a0850f2b96f54c79" providerId="LiveId" clId="{2F697756-BDD0-46C7-8A85-1DC017B6B129}" dt="2020-10-27T03:52:56.727" v="975" actId="1076"/>
          <ac:picMkLst>
            <pc:docMk/>
            <pc:sldMk cId="2392816131" sldId="289"/>
            <ac:picMk id="1030" creationId="{939A9C24-D9C3-467C-AC11-2B7EE02FE828}"/>
          </ac:picMkLst>
        </pc:picChg>
        <pc:picChg chg="add mod">
          <ac:chgData name="Gordon Watts" userId="a0850f2b96f54c79" providerId="LiveId" clId="{2F697756-BDD0-46C7-8A85-1DC017B6B129}" dt="2020-10-27T03:52:41.065" v="970" actId="1076"/>
          <ac:picMkLst>
            <pc:docMk/>
            <pc:sldMk cId="2392816131" sldId="289"/>
            <ac:picMk id="1032" creationId="{9D9EC59F-8FFD-4499-A6AC-391B43AD9AC1}"/>
          </ac:picMkLst>
        </pc:picChg>
      </pc:sldChg>
    </pc:docChg>
  </pc:docChgLst>
  <pc:docChgLst>
    <pc:chgData name="Gordon Watts" userId="3ca7d6dd59e1d914" providerId="LiveId" clId="{0EBED3D8-40D4-448C-A8EE-A8EDFF346EA0}"/>
    <pc:docChg chg="undo custSel addSld delSld modSld">
      <pc:chgData name="Gordon Watts" userId="3ca7d6dd59e1d914" providerId="LiveId" clId="{0EBED3D8-40D4-448C-A8EE-A8EDFF346EA0}" dt="2020-10-27T00:47:26.759" v="828" actId="20577"/>
      <pc:docMkLst>
        <pc:docMk/>
      </pc:docMkLst>
      <pc:sldChg chg="del">
        <pc:chgData name="Gordon Watts" userId="3ca7d6dd59e1d914" providerId="LiveId" clId="{0EBED3D8-40D4-448C-A8EE-A8EDFF346EA0}" dt="2020-10-27T00:23:44.327" v="516" actId="47"/>
        <pc:sldMkLst>
          <pc:docMk/>
          <pc:sldMk cId="3034364013" sldId="258"/>
        </pc:sldMkLst>
      </pc:sldChg>
      <pc:sldChg chg="modSp mod">
        <pc:chgData name="Gordon Watts" userId="3ca7d6dd59e1d914" providerId="LiveId" clId="{0EBED3D8-40D4-448C-A8EE-A8EDFF346EA0}" dt="2020-10-27T00:43:10.557" v="668" actId="313"/>
        <pc:sldMkLst>
          <pc:docMk/>
          <pc:sldMk cId="2319486879" sldId="259"/>
        </pc:sldMkLst>
        <pc:spChg chg="mod">
          <ac:chgData name="Gordon Watts" userId="3ca7d6dd59e1d914" providerId="LiveId" clId="{0EBED3D8-40D4-448C-A8EE-A8EDFF346EA0}" dt="2020-10-27T00:43:10.557" v="668" actId="313"/>
          <ac:spMkLst>
            <pc:docMk/>
            <pc:sldMk cId="2319486879" sldId="259"/>
            <ac:spMk id="3" creationId="{92F934F9-0392-4FA6-B934-50D685D66EE5}"/>
          </ac:spMkLst>
        </pc:spChg>
      </pc:sldChg>
      <pc:sldChg chg="addSp modSp mod">
        <pc:chgData name="Gordon Watts" userId="3ca7d6dd59e1d914" providerId="LiveId" clId="{0EBED3D8-40D4-448C-A8EE-A8EDFF346EA0}" dt="2020-10-26T23:03:20.354" v="85" actId="1076"/>
        <pc:sldMkLst>
          <pc:docMk/>
          <pc:sldMk cId="3978824422" sldId="265"/>
        </pc:sldMkLst>
        <pc:spChg chg="mod">
          <ac:chgData name="Gordon Watts" userId="3ca7d6dd59e1d914" providerId="LiveId" clId="{0EBED3D8-40D4-448C-A8EE-A8EDFF346EA0}" dt="2020-10-26T22:29:15.391" v="18" actId="408"/>
          <ac:spMkLst>
            <pc:docMk/>
            <pc:sldMk cId="3978824422" sldId="265"/>
            <ac:spMk id="6" creationId="{CA46CBFF-FFFB-4922-A3E7-D842B5C0A679}"/>
          </ac:spMkLst>
        </pc:spChg>
        <pc:spChg chg="add mod">
          <ac:chgData name="Gordon Watts" userId="3ca7d6dd59e1d914" providerId="LiveId" clId="{0EBED3D8-40D4-448C-A8EE-A8EDFF346EA0}" dt="2020-10-26T23:01:36.698" v="20" actId="1076"/>
          <ac:spMkLst>
            <pc:docMk/>
            <pc:sldMk cId="3978824422" sldId="265"/>
            <ac:spMk id="8" creationId="{63C249F9-9C5F-4D54-80EB-0C0F7640390E}"/>
          </ac:spMkLst>
        </pc:spChg>
        <pc:spChg chg="add mod">
          <ac:chgData name="Gordon Watts" userId="3ca7d6dd59e1d914" providerId="LiveId" clId="{0EBED3D8-40D4-448C-A8EE-A8EDFF346EA0}" dt="2020-10-26T23:02:04.253" v="22" actId="1076"/>
          <ac:spMkLst>
            <pc:docMk/>
            <pc:sldMk cId="3978824422" sldId="265"/>
            <ac:spMk id="9" creationId="{6DA04D0F-6A60-473F-8975-0E059BE70149}"/>
          </ac:spMkLst>
        </pc:spChg>
        <pc:spChg chg="add mod">
          <ac:chgData name="Gordon Watts" userId="3ca7d6dd59e1d914" providerId="LiveId" clId="{0EBED3D8-40D4-448C-A8EE-A8EDFF346EA0}" dt="2020-10-26T23:02:13.898" v="24" actId="1076"/>
          <ac:spMkLst>
            <pc:docMk/>
            <pc:sldMk cId="3978824422" sldId="265"/>
            <ac:spMk id="10" creationId="{CC78AA55-C237-47F4-A9AE-C448CB029901}"/>
          </ac:spMkLst>
        </pc:spChg>
        <pc:spChg chg="add mod">
          <ac:chgData name="Gordon Watts" userId="3ca7d6dd59e1d914" providerId="LiveId" clId="{0EBED3D8-40D4-448C-A8EE-A8EDFF346EA0}" dt="2020-10-26T23:02:27.721" v="34" actId="1076"/>
          <ac:spMkLst>
            <pc:docMk/>
            <pc:sldMk cId="3978824422" sldId="265"/>
            <ac:spMk id="11" creationId="{677BFCA2-51FB-4AC0-A578-B39E2160B613}"/>
          </ac:spMkLst>
        </pc:spChg>
        <pc:spChg chg="add mod">
          <ac:chgData name="Gordon Watts" userId="3ca7d6dd59e1d914" providerId="LiveId" clId="{0EBED3D8-40D4-448C-A8EE-A8EDFF346EA0}" dt="2020-10-26T23:02:41.144" v="45" actId="1076"/>
          <ac:spMkLst>
            <pc:docMk/>
            <pc:sldMk cId="3978824422" sldId="265"/>
            <ac:spMk id="12" creationId="{8F49999B-EC2E-415E-B4C6-F771F9C99123}"/>
          </ac:spMkLst>
        </pc:spChg>
        <pc:spChg chg="add mod">
          <ac:chgData name="Gordon Watts" userId="3ca7d6dd59e1d914" providerId="LiveId" clId="{0EBED3D8-40D4-448C-A8EE-A8EDFF346EA0}" dt="2020-10-26T23:02:57.476" v="62" actId="1076"/>
          <ac:spMkLst>
            <pc:docMk/>
            <pc:sldMk cId="3978824422" sldId="265"/>
            <ac:spMk id="13" creationId="{96AD665B-BA51-40B5-9398-70D874CD6BF7}"/>
          </ac:spMkLst>
        </pc:spChg>
        <pc:spChg chg="add mod">
          <ac:chgData name="Gordon Watts" userId="3ca7d6dd59e1d914" providerId="LiveId" clId="{0EBED3D8-40D4-448C-A8EE-A8EDFF346EA0}" dt="2020-10-26T23:03:20.354" v="85" actId="1076"/>
          <ac:spMkLst>
            <pc:docMk/>
            <pc:sldMk cId="3978824422" sldId="265"/>
            <ac:spMk id="15" creationId="{EB918B89-C258-4441-AAB9-A6A5DC134319}"/>
          </ac:spMkLst>
        </pc:spChg>
        <pc:grpChg chg="add mod">
          <ac:chgData name="Gordon Watts" userId="3ca7d6dd59e1d914" providerId="LiveId" clId="{0EBED3D8-40D4-448C-A8EE-A8EDFF346EA0}" dt="2020-10-26T22:29:15.391" v="18" actId="408"/>
          <ac:grpSpMkLst>
            <pc:docMk/>
            <pc:sldMk cId="3978824422" sldId="265"/>
            <ac:grpSpMk id="3" creationId="{EDD0942E-95DC-445D-A71B-49140299874A}"/>
          </ac:grpSpMkLst>
        </pc:grpChg>
        <pc:grpChg chg="add mod">
          <ac:chgData name="Gordon Watts" userId="3ca7d6dd59e1d914" providerId="LiveId" clId="{0EBED3D8-40D4-448C-A8EE-A8EDFF346EA0}" dt="2020-10-26T22:29:15.391" v="18" actId="408"/>
          <ac:grpSpMkLst>
            <pc:docMk/>
            <pc:sldMk cId="3978824422" sldId="265"/>
            <ac:grpSpMk id="7" creationId="{80115BF9-86CF-425F-BF73-7131DC628C96}"/>
          </ac:grpSpMkLst>
        </pc:grpChg>
        <pc:picChg chg="mod">
          <ac:chgData name="Gordon Watts" userId="3ca7d6dd59e1d914" providerId="LiveId" clId="{0EBED3D8-40D4-448C-A8EE-A8EDFF346EA0}" dt="2020-10-26T22:29:15.391" v="18" actId="408"/>
          <ac:picMkLst>
            <pc:docMk/>
            <pc:sldMk cId="3978824422" sldId="265"/>
            <ac:picMk id="2050" creationId="{8A259DAE-3A81-455C-8D64-DD8F51179507}"/>
          </ac:picMkLst>
        </pc:picChg>
        <pc:picChg chg="mod">
          <ac:chgData name="Gordon Watts" userId="3ca7d6dd59e1d914" providerId="LiveId" clId="{0EBED3D8-40D4-448C-A8EE-A8EDFF346EA0}" dt="2020-10-26T22:29:15.391" v="18" actId="408"/>
          <ac:picMkLst>
            <pc:docMk/>
            <pc:sldMk cId="3978824422" sldId="265"/>
            <ac:picMk id="2052" creationId="{6C22390C-02C0-4F10-A0DD-BEDB8593B5AC}"/>
          </ac:picMkLst>
        </pc:picChg>
        <pc:picChg chg="mod">
          <ac:chgData name="Gordon Watts" userId="3ca7d6dd59e1d914" providerId="LiveId" clId="{0EBED3D8-40D4-448C-A8EE-A8EDFF346EA0}" dt="2020-10-26T22:29:15.391" v="18" actId="408"/>
          <ac:picMkLst>
            <pc:docMk/>
            <pc:sldMk cId="3978824422" sldId="265"/>
            <ac:picMk id="2054" creationId="{C88ED955-90A7-44D6-8F8C-2DE922C63478}"/>
          </ac:picMkLst>
        </pc:picChg>
        <pc:picChg chg="mod">
          <ac:chgData name="Gordon Watts" userId="3ca7d6dd59e1d914" providerId="LiveId" clId="{0EBED3D8-40D4-448C-A8EE-A8EDFF346EA0}" dt="2020-10-26T22:29:15.391" v="18" actId="408"/>
          <ac:picMkLst>
            <pc:docMk/>
            <pc:sldMk cId="3978824422" sldId="265"/>
            <ac:picMk id="2056" creationId="{95DD0174-B854-4A7A-BA77-DED370DC7A5B}"/>
          </ac:picMkLst>
        </pc:picChg>
        <pc:picChg chg="mod">
          <ac:chgData name="Gordon Watts" userId="3ca7d6dd59e1d914" providerId="LiveId" clId="{0EBED3D8-40D4-448C-A8EE-A8EDFF346EA0}" dt="2020-10-26T22:29:15.391" v="18" actId="408"/>
          <ac:picMkLst>
            <pc:docMk/>
            <pc:sldMk cId="3978824422" sldId="265"/>
            <ac:picMk id="2058" creationId="{EE459593-9B66-41B0-9528-E3F543101C96}"/>
          </ac:picMkLst>
        </pc:picChg>
      </pc:sldChg>
      <pc:sldChg chg="modSp mod">
        <pc:chgData name="Gordon Watts" userId="3ca7d6dd59e1d914" providerId="LiveId" clId="{0EBED3D8-40D4-448C-A8EE-A8EDFF346EA0}" dt="2020-10-27T00:24:15.131" v="533" actId="20577"/>
        <pc:sldMkLst>
          <pc:docMk/>
          <pc:sldMk cId="2582084821" sldId="266"/>
        </pc:sldMkLst>
        <pc:spChg chg="mod">
          <ac:chgData name="Gordon Watts" userId="3ca7d6dd59e1d914" providerId="LiveId" clId="{0EBED3D8-40D4-448C-A8EE-A8EDFF346EA0}" dt="2020-10-27T00:24:15.131" v="533" actId="20577"/>
          <ac:spMkLst>
            <pc:docMk/>
            <pc:sldMk cId="2582084821" sldId="266"/>
            <ac:spMk id="2" creationId="{9AB320E9-9FD8-4203-9FB0-4198DB8329DA}"/>
          </ac:spMkLst>
        </pc:spChg>
      </pc:sldChg>
      <pc:sldChg chg="del">
        <pc:chgData name="Gordon Watts" userId="3ca7d6dd59e1d914" providerId="LiveId" clId="{0EBED3D8-40D4-448C-A8EE-A8EDFF346EA0}" dt="2020-10-27T00:23:31.056" v="515" actId="47"/>
        <pc:sldMkLst>
          <pc:docMk/>
          <pc:sldMk cId="1965893979" sldId="267"/>
        </pc:sldMkLst>
      </pc:sldChg>
      <pc:sldChg chg="addSp delSp modSp add mod">
        <pc:chgData name="Gordon Watts" userId="3ca7d6dd59e1d914" providerId="LiveId" clId="{0EBED3D8-40D4-448C-A8EE-A8EDFF346EA0}" dt="2020-10-27T00:22:06.744" v="493" actId="1076"/>
        <pc:sldMkLst>
          <pc:docMk/>
          <pc:sldMk cId="1248125207" sldId="268"/>
        </pc:sldMkLst>
        <pc:spChg chg="mod">
          <ac:chgData name="Gordon Watts" userId="3ca7d6dd59e1d914" providerId="LiveId" clId="{0EBED3D8-40D4-448C-A8EE-A8EDFF346EA0}" dt="2020-10-26T23:03:46.893" v="89" actId="1076"/>
          <ac:spMkLst>
            <pc:docMk/>
            <pc:sldMk cId="1248125207" sldId="268"/>
            <ac:spMk id="6" creationId="{CA46CBFF-FFFB-4922-A3E7-D842B5C0A679}"/>
          </ac:spMkLst>
        </pc:spChg>
        <pc:spChg chg="del">
          <ac:chgData name="Gordon Watts" userId="3ca7d6dd59e1d914" providerId="LiveId" clId="{0EBED3D8-40D4-448C-A8EE-A8EDFF346EA0}" dt="2020-10-26T23:03:37.050" v="87" actId="478"/>
          <ac:spMkLst>
            <pc:docMk/>
            <pc:sldMk cId="1248125207" sldId="268"/>
            <ac:spMk id="8" creationId="{63C249F9-9C5F-4D54-80EB-0C0F7640390E}"/>
          </ac:spMkLst>
        </pc:spChg>
        <pc:spChg chg="del">
          <ac:chgData name="Gordon Watts" userId="3ca7d6dd59e1d914" providerId="LiveId" clId="{0EBED3D8-40D4-448C-A8EE-A8EDFF346EA0}" dt="2020-10-26T23:03:37.050" v="87" actId="478"/>
          <ac:spMkLst>
            <pc:docMk/>
            <pc:sldMk cId="1248125207" sldId="268"/>
            <ac:spMk id="9" creationId="{6DA04D0F-6A60-473F-8975-0E059BE70149}"/>
          </ac:spMkLst>
        </pc:spChg>
        <pc:spChg chg="del">
          <ac:chgData name="Gordon Watts" userId="3ca7d6dd59e1d914" providerId="LiveId" clId="{0EBED3D8-40D4-448C-A8EE-A8EDFF346EA0}" dt="2020-10-26T23:03:37.050" v="87" actId="478"/>
          <ac:spMkLst>
            <pc:docMk/>
            <pc:sldMk cId="1248125207" sldId="268"/>
            <ac:spMk id="10" creationId="{CC78AA55-C237-47F4-A9AE-C448CB029901}"/>
          </ac:spMkLst>
        </pc:spChg>
        <pc:spChg chg="del">
          <ac:chgData name="Gordon Watts" userId="3ca7d6dd59e1d914" providerId="LiveId" clId="{0EBED3D8-40D4-448C-A8EE-A8EDFF346EA0}" dt="2020-10-26T23:03:37.050" v="87" actId="478"/>
          <ac:spMkLst>
            <pc:docMk/>
            <pc:sldMk cId="1248125207" sldId="268"/>
            <ac:spMk id="11" creationId="{677BFCA2-51FB-4AC0-A578-B39E2160B613}"/>
          </ac:spMkLst>
        </pc:spChg>
        <pc:spChg chg="del">
          <ac:chgData name="Gordon Watts" userId="3ca7d6dd59e1d914" providerId="LiveId" clId="{0EBED3D8-40D4-448C-A8EE-A8EDFF346EA0}" dt="2020-10-26T23:03:37.050" v="87" actId="478"/>
          <ac:spMkLst>
            <pc:docMk/>
            <pc:sldMk cId="1248125207" sldId="268"/>
            <ac:spMk id="12" creationId="{8F49999B-EC2E-415E-B4C6-F771F9C99123}"/>
          </ac:spMkLst>
        </pc:spChg>
        <pc:spChg chg="del">
          <ac:chgData name="Gordon Watts" userId="3ca7d6dd59e1d914" providerId="LiveId" clId="{0EBED3D8-40D4-448C-A8EE-A8EDFF346EA0}" dt="2020-10-26T23:03:37.050" v="87" actId="478"/>
          <ac:spMkLst>
            <pc:docMk/>
            <pc:sldMk cId="1248125207" sldId="268"/>
            <ac:spMk id="13" creationId="{96AD665B-BA51-40B5-9398-70D874CD6BF7}"/>
          </ac:spMkLst>
        </pc:spChg>
        <pc:spChg chg="add mod">
          <ac:chgData name="Gordon Watts" userId="3ca7d6dd59e1d914" providerId="LiveId" clId="{0EBED3D8-40D4-448C-A8EE-A8EDFF346EA0}" dt="2020-10-27T00:11:21.723" v="193" actId="1076"/>
          <ac:spMkLst>
            <pc:docMk/>
            <pc:sldMk cId="1248125207" sldId="268"/>
            <ac:spMk id="14" creationId="{A5502C74-BA8C-49BD-BFBF-7C92320ABA2B}"/>
          </ac:spMkLst>
        </pc:spChg>
        <pc:spChg chg="mod">
          <ac:chgData name="Gordon Watts" userId="3ca7d6dd59e1d914" providerId="LiveId" clId="{0EBED3D8-40D4-448C-A8EE-A8EDFF346EA0}" dt="2020-10-27T00:11:38.360" v="194" actId="20577"/>
          <ac:spMkLst>
            <pc:docMk/>
            <pc:sldMk cId="1248125207" sldId="268"/>
            <ac:spMk id="15" creationId="{EB918B89-C258-4441-AAB9-A6A5DC134319}"/>
          </ac:spMkLst>
        </pc:spChg>
        <pc:spChg chg="add mod">
          <ac:chgData name="Gordon Watts" userId="3ca7d6dd59e1d914" providerId="LiveId" clId="{0EBED3D8-40D4-448C-A8EE-A8EDFF346EA0}" dt="2020-10-27T00:11:18.015" v="192" actId="1076"/>
          <ac:spMkLst>
            <pc:docMk/>
            <pc:sldMk cId="1248125207" sldId="268"/>
            <ac:spMk id="16" creationId="{5D1005B5-8D24-4BE6-9534-52955AE088A6}"/>
          </ac:spMkLst>
        </pc:spChg>
        <pc:spChg chg="add mod">
          <ac:chgData name="Gordon Watts" userId="3ca7d6dd59e1d914" providerId="LiveId" clId="{0EBED3D8-40D4-448C-A8EE-A8EDFF346EA0}" dt="2020-10-27T00:11:12.215" v="191" actId="14100"/>
          <ac:spMkLst>
            <pc:docMk/>
            <pc:sldMk cId="1248125207" sldId="268"/>
            <ac:spMk id="17" creationId="{6B70B8CA-43EC-4892-81A4-8EA664024729}"/>
          </ac:spMkLst>
        </pc:spChg>
        <pc:spChg chg="add mod">
          <ac:chgData name="Gordon Watts" userId="3ca7d6dd59e1d914" providerId="LiveId" clId="{0EBED3D8-40D4-448C-A8EE-A8EDFF346EA0}" dt="2020-10-27T00:13:46.776" v="197" actId="13822"/>
          <ac:spMkLst>
            <pc:docMk/>
            <pc:sldMk cId="1248125207" sldId="268"/>
            <ac:spMk id="18" creationId="{794F8FD8-8F7B-4ADD-8168-C9EB1EB8C77A}"/>
          </ac:spMkLst>
        </pc:spChg>
        <pc:spChg chg="add mod">
          <ac:chgData name="Gordon Watts" userId="3ca7d6dd59e1d914" providerId="LiveId" clId="{0EBED3D8-40D4-448C-A8EE-A8EDFF346EA0}" dt="2020-10-27T00:14:03.190" v="233" actId="1076"/>
          <ac:spMkLst>
            <pc:docMk/>
            <pc:sldMk cId="1248125207" sldId="268"/>
            <ac:spMk id="19" creationId="{BA7647D0-4A70-4789-A995-4AF8338382D4}"/>
          </ac:spMkLst>
        </pc:spChg>
        <pc:spChg chg="add mod">
          <ac:chgData name="Gordon Watts" userId="3ca7d6dd59e1d914" providerId="LiveId" clId="{0EBED3D8-40D4-448C-A8EE-A8EDFF346EA0}" dt="2020-10-27T00:22:06.744" v="493" actId="1076"/>
          <ac:spMkLst>
            <pc:docMk/>
            <pc:sldMk cId="1248125207" sldId="268"/>
            <ac:spMk id="20" creationId="{C7EFB888-4C4B-45B1-A01D-90C6A30657C2}"/>
          </ac:spMkLst>
        </pc:spChg>
        <pc:spChg chg="add mod">
          <ac:chgData name="Gordon Watts" userId="3ca7d6dd59e1d914" providerId="LiveId" clId="{0EBED3D8-40D4-448C-A8EE-A8EDFF346EA0}" dt="2020-10-27T00:22:01.411" v="492" actId="1076"/>
          <ac:spMkLst>
            <pc:docMk/>
            <pc:sldMk cId="1248125207" sldId="268"/>
            <ac:spMk id="21" creationId="{41EC5560-78D4-419D-A554-46B2C0E32AC8}"/>
          </ac:spMkLst>
        </pc:spChg>
        <pc:grpChg chg="del">
          <ac:chgData name="Gordon Watts" userId="3ca7d6dd59e1d914" providerId="LiveId" clId="{0EBED3D8-40D4-448C-A8EE-A8EDFF346EA0}" dt="2020-10-26T23:03:37.050" v="87" actId="478"/>
          <ac:grpSpMkLst>
            <pc:docMk/>
            <pc:sldMk cId="1248125207" sldId="268"/>
            <ac:grpSpMk id="3" creationId="{EDD0942E-95DC-445D-A71B-49140299874A}"/>
          </ac:grpSpMkLst>
        </pc:grpChg>
        <pc:grpChg chg="del">
          <ac:chgData name="Gordon Watts" userId="3ca7d6dd59e1d914" providerId="LiveId" clId="{0EBED3D8-40D4-448C-A8EE-A8EDFF346EA0}" dt="2020-10-26T23:03:37.050" v="87" actId="478"/>
          <ac:grpSpMkLst>
            <pc:docMk/>
            <pc:sldMk cId="1248125207" sldId="268"/>
            <ac:grpSpMk id="7" creationId="{80115BF9-86CF-425F-BF73-7131DC628C96}"/>
          </ac:grpSpMkLst>
        </pc:grpChg>
        <pc:picChg chg="add del mod">
          <ac:chgData name="Gordon Watts" userId="3ca7d6dd59e1d914" providerId="LiveId" clId="{0EBED3D8-40D4-448C-A8EE-A8EDFF346EA0}" dt="2020-10-27T00:08:31.566" v="172" actId="478"/>
          <ac:picMkLst>
            <pc:docMk/>
            <pc:sldMk cId="1248125207" sldId="268"/>
            <ac:picMk id="1026" creationId="{B60172A2-7CF2-45A4-8BC2-E3156DCEE5F5}"/>
          </ac:picMkLst>
        </pc:picChg>
        <pc:picChg chg="del">
          <ac:chgData name="Gordon Watts" userId="3ca7d6dd59e1d914" providerId="LiveId" clId="{0EBED3D8-40D4-448C-A8EE-A8EDFF346EA0}" dt="2020-10-26T23:03:39.443" v="88" actId="478"/>
          <ac:picMkLst>
            <pc:docMk/>
            <pc:sldMk cId="1248125207" sldId="268"/>
            <ac:picMk id="2050" creationId="{8A259DAE-3A81-455C-8D64-DD8F51179507}"/>
          </ac:picMkLst>
        </pc:picChg>
      </pc:sldChg>
      <pc:sldChg chg="delSp add del">
        <pc:chgData name="Gordon Watts" userId="3ca7d6dd59e1d914" providerId="LiveId" clId="{0EBED3D8-40D4-448C-A8EE-A8EDFF346EA0}" dt="2020-10-27T00:23:14.088" v="502" actId="47"/>
        <pc:sldMkLst>
          <pc:docMk/>
          <pc:sldMk cId="3316224823" sldId="269"/>
        </pc:sldMkLst>
        <pc:picChg chg="del">
          <ac:chgData name="Gordon Watts" userId="3ca7d6dd59e1d914" providerId="LiveId" clId="{0EBED3D8-40D4-448C-A8EE-A8EDFF346EA0}" dt="2020-10-27T00:22:14.402" v="495" actId="21"/>
          <ac:picMkLst>
            <pc:docMk/>
            <pc:sldMk cId="3316224823" sldId="269"/>
            <ac:picMk id="1026" creationId="{B60172A2-7CF2-45A4-8BC2-E3156DCEE5F5}"/>
          </ac:picMkLst>
        </pc:picChg>
      </pc:sldChg>
      <pc:sldChg chg="addSp delSp modSp add mod">
        <pc:chgData name="Gordon Watts" userId="3ca7d6dd59e1d914" providerId="LiveId" clId="{0EBED3D8-40D4-448C-A8EE-A8EDFF346EA0}" dt="2020-10-27T00:22:45.544" v="501" actId="13822"/>
        <pc:sldMkLst>
          <pc:docMk/>
          <pc:sldMk cId="3263635540" sldId="270"/>
        </pc:sldMkLst>
        <pc:spChg chg="del">
          <ac:chgData name="Gordon Watts" userId="3ca7d6dd59e1d914" providerId="LiveId" clId="{0EBED3D8-40D4-448C-A8EE-A8EDFF346EA0}" dt="2020-10-27T00:22:24.362" v="497" actId="478"/>
          <ac:spMkLst>
            <pc:docMk/>
            <pc:sldMk cId="3263635540" sldId="270"/>
            <ac:spMk id="18" creationId="{794F8FD8-8F7B-4ADD-8168-C9EB1EB8C77A}"/>
          </ac:spMkLst>
        </pc:spChg>
        <pc:spChg chg="del">
          <ac:chgData name="Gordon Watts" userId="3ca7d6dd59e1d914" providerId="LiveId" clId="{0EBED3D8-40D4-448C-A8EE-A8EDFF346EA0}" dt="2020-10-27T00:22:24.362" v="497" actId="478"/>
          <ac:spMkLst>
            <pc:docMk/>
            <pc:sldMk cId="3263635540" sldId="270"/>
            <ac:spMk id="19" creationId="{BA7647D0-4A70-4789-A995-4AF8338382D4}"/>
          </ac:spMkLst>
        </pc:spChg>
        <pc:spChg chg="del">
          <ac:chgData name="Gordon Watts" userId="3ca7d6dd59e1d914" providerId="LiveId" clId="{0EBED3D8-40D4-448C-A8EE-A8EDFF346EA0}" dt="2020-10-27T00:22:24.362" v="497" actId="478"/>
          <ac:spMkLst>
            <pc:docMk/>
            <pc:sldMk cId="3263635540" sldId="270"/>
            <ac:spMk id="20" creationId="{C7EFB888-4C4B-45B1-A01D-90C6A30657C2}"/>
          </ac:spMkLst>
        </pc:spChg>
        <pc:spChg chg="del">
          <ac:chgData name="Gordon Watts" userId="3ca7d6dd59e1d914" providerId="LiveId" clId="{0EBED3D8-40D4-448C-A8EE-A8EDFF346EA0}" dt="2020-10-27T00:22:24.362" v="497" actId="478"/>
          <ac:spMkLst>
            <pc:docMk/>
            <pc:sldMk cId="3263635540" sldId="270"/>
            <ac:spMk id="21" creationId="{41EC5560-78D4-419D-A554-46B2C0E32AC8}"/>
          </ac:spMkLst>
        </pc:spChg>
        <pc:picChg chg="add mod">
          <ac:chgData name="Gordon Watts" userId="3ca7d6dd59e1d914" providerId="LiveId" clId="{0EBED3D8-40D4-448C-A8EE-A8EDFF346EA0}" dt="2020-10-27T00:22:26.906" v="498" actId="1076"/>
          <ac:picMkLst>
            <pc:docMk/>
            <pc:sldMk cId="3263635540" sldId="270"/>
            <ac:picMk id="3" creationId="{D9E026BC-77D6-4572-8B0C-B3BB0479042E}"/>
          </ac:picMkLst>
        </pc:picChg>
        <pc:cxnChg chg="add mod">
          <ac:chgData name="Gordon Watts" userId="3ca7d6dd59e1d914" providerId="LiveId" clId="{0EBED3D8-40D4-448C-A8EE-A8EDFF346EA0}" dt="2020-10-27T00:22:45.544" v="501" actId="13822"/>
          <ac:cxnSpMkLst>
            <pc:docMk/>
            <pc:sldMk cId="3263635540" sldId="270"/>
            <ac:cxnSpMk id="8" creationId="{FDC38835-E363-4B9D-8EE2-2B8B5CC99515}"/>
          </ac:cxnSpMkLst>
        </pc:cxnChg>
      </pc:sldChg>
      <pc:sldChg chg="addSp modSp new mod">
        <pc:chgData name="Gordon Watts" userId="3ca7d6dd59e1d914" providerId="LiveId" clId="{0EBED3D8-40D4-448C-A8EE-A8EDFF346EA0}" dt="2020-10-27T00:39:23.704" v="622" actId="1076"/>
        <pc:sldMkLst>
          <pc:docMk/>
          <pc:sldMk cId="2329544567" sldId="271"/>
        </pc:sldMkLst>
        <pc:spChg chg="mod">
          <ac:chgData name="Gordon Watts" userId="3ca7d6dd59e1d914" providerId="LiveId" clId="{0EBED3D8-40D4-448C-A8EE-A8EDFF346EA0}" dt="2020-10-27T00:37:42.505" v="613" actId="14100"/>
          <ac:spMkLst>
            <pc:docMk/>
            <pc:sldMk cId="2329544567" sldId="271"/>
            <ac:spMk id="2" creationId="{4D9E0029-A93C-497A-BAB7-3C9DDB30606F}"/>
          </ac:spMkLst>
        </pc:spChg>
        <pc:grpChg chg="add mod">
          <ac:chgData name="Gordon Watts" userId="3ca7d6dd59e1d914" providerId="LiveId" clId="{0EBED3D8-40D4-448C-A8EE-A8EDFF346EA0}" dt="2020-10-27T00:35:05.879" v="601" actId="1076"/>
          <ac:grpSpMkLst>
            <pc:docMk/>
            <pc:sldMk cId="2329544567" sldId="271"/>
            <ac:grpSpMk id="9" creationId="{245D568B-1955-4763-8ACB-3032EEB5085D}"/>
          </ac:grpSpMkLst>
        </pc:grpChg>
        <pc:picChg chg="add mod ord modCrop">
          <ac:chgData name="Gordon Watts" userId="3ca7d6dd59e1d914" providerId="LiveId" clId="{0EBED3D8-40D4-448C-A8EE-A8EDFF346EA0}" dt="2020-10-27T00:35:02.362" v="600" actId="164"/>
          <ac:picMkLst>
            <pc:docMk/>
            <pc:sldMk cId="2329544567" sldId="271"/>
            <ac:picMk id="6" creationId="{1EC045FA-1EEC-4A90-8E7A-2BC8BF56F551}"/>
          </ac:picMkLst>
        </pc:picChg>
        <pc:picChg chg="add mod">
          <ac:chgData name="Gordon Watts" userId="3ca7d6dd59e1d914" providerId="LiveId" clId="{0EBED3D8-40D4-448C-A8EE-A8EDFF346EA0}" dt="2020-10-27T00:35:02.362" v="600" actId="164"/>
          <ac:picMkLst>
            <pc:docMk/>
            <pc:sldMk cId="2329544567" sldId="271"/>
            <ac:picMk id="8" creationId="{8A38C48E-B4C6-4FBF-B151-E47616C024FB}"/>
          </ac:picMkLst>
        </pc:picChg>
        <pc:picChg chg="add mod">
          <ac:chgData name="Gordon Watts" userId="3ca7d6dd59e1d914" providerId="LiveId" clId="{0EBED3D8-40D4-448C-A8EE-A8EDFF346EA0}" dt="2020-10-27T00:37:56.955" v="616" actId="1076"/>
          <ac:picMkLst>
            <pc:docMk/>
            <pc:sldMk cId="2329544567" sldId="271"/>
            <ac:picMk id="11" creationId="{F2CBE941-1ACF-40D8-9A75-3883D817D5F1}"/>
          </ac:picMkLst>
        </pc:picChg>
        <pc:picChg chg="add mod">
          <ac:chgData name="Gordon Watts" userId="3ca7d6dd59e1d914" providerId="LiveId" clId="{0EBED3D8-40D4-448C-A8EE-A8EDFF346EA0}" dt="2020-10-27T00:39:23.704" v="622" actId="1076"/>
          <ac:picMkLst>
            <pc:docMk/>
            <pc:sldMk cId="2329544567" sldId="271"/>
            <ac:picMk id="2050" creationId="{86C54752-5DF6-486A-998B-245A6D0A7BF7}"/>
          </ac:picMkLst>
        </pc:picChg>
        <pc:picChg chg="add mod">
          <ac:chgData name="Gordon Watts" userId="3ca7d6dd59e1d914" providerId="LiveId" clId="{0EBED3D8-40D4-448C-A8EE-A8EDFF346EA0}" dt="2020-10-27T00:37:48.282" v="614" actId="14100"/>
          <ac:picMkLst>
            <pc:docMk/>
            <pc:sldMk cId="2329544567" sldId="271"/>
            <ac:picMk id="2052" creationId="{BC082CAF-7385-4526-97F0-83B2A683753B}"/>
          </ac:picMkLst>
        </pc:picChg>
      </pc:sldChg>
      <pc:sldChg chg="addSp delSp modSp new mod">
        <pc:chgData name="Gordon Watts" userId="3ca7d6dd59e1d914" providerId="LiveId" clId="{0EBED3D8-40D4-448C-A8EE-A8EDFF346EA0}" dt="2020-10-27T00:47:26.759" v="828" actId="20577"/>
        <pc:sldMkLst>
          <pc:docMk/>
          <pc:sldMk cId="2668212550" sldId="272"/>
        </pc:sldMkLst>
        <pc:spChg chg="mod">
          <ac:chgData name="Gordon Watts" userId="3ca7d6dd59e1d914" providerId="LiveId" clId="{0EBED3D8-40D4-448C-A8EE-A8EDFF346EA0}" dt="2020-10-27T00:40:55.037" v="645" actId="5793"/>
          <ac:spMkLst>
            <pc:docMk/>
            <pc:sldMk cId="2668212550" sldId="272"/>
            <ac:spMk id="2" creationId="{A7C147E5-365C-4D40-AFA0-E87F3B4223C5}"/>
          </ac:spMkLst>
        </pc:spChg>
        <pc:spChg chg="add del mod">
          <ac:chgData name="Gordon Watts" userId="3ca7d6dd59e1d914" providerId="LiveId" clId="{0EBED3D8-40D4-448C-A8EE-A8EDFF346EA0}" dt="2020-10-27T00:43:42.736" v="669" actId="478"/>
          <ac:spMkLst>
            <pc:docMk/>
            <pc:sldMk cId="2668212550" sldId="272"/>
            <ac:spMk id="5" creationId="{AE4DC418-DB70-45B8-B253-777935DF8AD1}"/>
          </ac:spMkLst>
        </pc:spChg>
        <pc:spChg chg="add del">
          <ac:chgData name="Gordon Watts" userId="3ca7d6dd59e1d914" providerId="LiveId" clId="{0EBED3D8-40D4-448C-A8EE-A8EDFF346EA0}" dt="2020-10-27T00:43:46.359" v="671" actId="22"/>
          <ac:spMkLst>
            <pc:docMk/>
            <pc:sldMk cId="2668212550" sldId="272"/>
            <ac:spMk id="7" creationId="{C5AB976A-5A20-4FA4-A659-2C869C65E9CD}"/>
          </ac:spMkLst>
        </pc:spChg>
        <pc:spChg chg="add del">
          <ac:chgData name="Gordon Watts" userId="3ca7d6dd59e1d914" providerId="LiveId" clId="{0EBED3D8-40D4-448C-A8EE-A8EDFF346EA0}" dt="2020-10-27T00:43:48.167" v="673" actId="22"/>
          <ac:spMkLst>
            <pc:docMk/>
            <pc:sldMk cId="2668212550" sldId="272"/>
            <ac:spMk id="9" creationId="{6BFFE17D-76EE-4A42-8F9B-DC4F10FDCD02}"/>
          </ac:spMkLst>
        </pc:spChg>
        <pc:spChg chg="add mod">
          <ac:chgData name="Gordon Watts" userId="3ca7d6dd59e1d914" providerId="LiveId" clId="{0EBED3D8-40D4-448C-A8EE-A8EDFF346EA0}" dt="2020-10-27T00:44:38.148" v="706" actId="1076"/>
          <ac:spMkLst>
            <pc:docMk/>
            <pc:sldMk cId="2668212550" sldId="272"/>
            <ac:spMk id="10" creationId="{AD22E340-94CC-4EB5-9645-69F1FB784E59}"/>
          </ac:spMkLst>
        </pc:spChg>
        <pc:spChg chg="add mod">
          <ac:chgData name="Gordon Watts" userId="3ca7d6dd59e1d914" providerId="LiveId" clId="{0EBED3D8-40D4-448C-A8EE-A8EDFF346EA0}" dt="2020-10-27T00:44:41.572" v="709" actId="20577"/>
          <ac:spMkLst>
            <pc:docMk/>
            <pc:sldMk cId="2668212550" sldId="272"/>
            <ac:spMk id="12" creationId="{DC8E333B-B357-4034-B067-5893C65DF28F}"/>
          </ac:spMkLst>
        </pc:spChg>
        <pc:spChg chg="add mod">
          <ac:chgData name="Gordon Watts" userId="3ca7d6dd59e1d914" providerId="LiveId" clId="{0EBED3D8-40D4-448C-A8EE-A8EDFF346EA0}" dt="2020-10-27T00:44:58.138" v="711" actId="1076"/>
          <ac:spMkLst>
            <pc:docMk/>
            <pc:sldMk cId="2668212550" sldId="272"/>
            <ac:spMk id="13" creationId="{62273734-D371-43C7-B0C7-E195491B9FAA}"/>
          </ac:spMkLst>
        </pc:spChg>
        <pc:spChg chg="add mod">
          <ac:chgData name="Gordon Watts" userId="3ca7d6dd59e1d914" providerId="LiveId" clId="{0EBED3D8-40D4-448C-A8EE-A8EDFF346EA0}" dt="2020-10-27T00:45:47.394" v="730" actId="313"/>
          <ac:spMkLst>
            <pc:docMk/>
            <pc:sldMk cId="2668212550" sldId="272"/>
            <ac:spMk id="14" creationId="{E101BF1E-BBEF-49A7-A644-4710C8FAB209}"/>
          </ac:spMkLst>
        </pc:spChg>
        <pc:spChg chg="add mod">
          <ac:chgData name="Gordon Watts" userId="3ca7d6dd59e1d914" providerId="LiveId" clId="{0EBED3D8-40D4-448C-A8EE-A8EDFF346EA0}" dt="2020-10-27T00:45:58.874" v="754" actId="1076"/>
          <ac:spMkLst>
            <pc:docMk/>
            <pc:sldMk cId="2668212550" sldId="272"/>
            <ac:spMk id="16" creationId="{B8DA0268-11A7-4089-B8FD-4D766E2E7FBF}"/>
          </ac:spMkLst>
        </pc:spChg>
        <pc:spChg chg="add mod">
          <ac:chgData name="Gordon Watts" userId="3ca7d6dd59e1d914" providerId="LiveId" clId="{0EBED3D8-40D4-448C-A8EE-A8EDFF346EA0}" dt="2020-10-27T00:46:09.306" v="775" actId="20577"/>
          <ac:spMkLst>
            <pc:docMk/>
            <pc:sldMk cId="2668212550" sldId="272"/>
            <ac:spMk id="18" creationId="{EB7B8045-BD7A-4588-8CC5-2177FA6E3FCE}"/>
          </ac:spMkLst>
        </pc:spChg>
        <pc:spChg chg="add mod">
          <ac:chgData name="Gordon Watts" userId="3ca7d6dd59e1d914" providerId="LiveId" clId="{0EBED3D8-40D4-448C-A8EE-A8EDFF346EA0}" dt="2020-10-27T00:47:26.759" v="828" actId="20577"/>
          <ac:spMkLst>
            <pc:docMk/>
            <pc:sldMk cId="2668212550" sldId="272"/>
            <ac:spMk id="20" creationId="{D52E2052-98DF-4592-82E4-FE5B3FCE108D}"/>
          </ac:spMkLst>
        </pc:spChg>
      </pc:sldChg>
    </pc:docChg>
  </pc:docChgLst>
  <pc:docChgLst>
    <pc:chgData name="Gordon Watts" userId="a0850f2b96f54c79" providerId="LiveId" clId="{425188F8-80E6-46B5-B9EA-616CE584C281}"/>
    <pc:docChg chg="undo custSel mod addSld modSld sldOrd">
      <pc:chgData name="Gordon Watts" userId="a0850f2b96f54c79" providerId="LiveId" clId="{425188F8-80E6-46B5-B9EA-616CE584C281}" dt="2020-10-27T03:13:19.361" v="6903" actId="20577"/>
      <pc:docMkLst>
        <pc:docMk/>
      </pc:docMkLst>
      <pc:sldChg chg="addSp delSp modSp mod setBg delDesignElem">
        <pc:chgData name="Gordon Watts" userId="a0850f2b96f54c79" providerId="LiveId" clId="{425188F8-80E6-46B5-B9EA-616CE584C281}" dt="2020-10-22T14:28:51.213" v="226" actId="1076"/>
        <pc:sldMkLst>
          <pc:docMk/>
          <pc:sldMk cId="1676708791" sldId="256"/>
        </pc:sldMkLst>
        <pc:spChg chg="mod">
          <ac:chgData name="Gordon Watts" userId="a0850f2b96f54c79" providerId="LiveId" clId="{425188F8-80E6-46B5-B9EA-616CE584C281}" dt="2020-10-22T14:23:18.023" v="153" actId="26606"/>
          <ac:spMkLst>
            <pc:docMk/>
            <pc:sldMk cId="1676708791" sldId="256"/>
            <ac:spMk id="2" creationId="{59167E7C-A36E-4489-A510-7D2E6A4B7CAD}"/>
          </ac:spMkLst>
        </pc:spChg>
        <pc:spChg chg="mod">
          <ac:chgData name="Gordon Watts" userId="a0850f2b96f54c79" providerId="LiveId" clId="{425188F8-80E6-46B5-B9EA-616CE584C281}" dt="2020-10-22T14:23:18.023" v="153" actId="26606"/>
          <ac:spMkLst>
            <pc:docMk/>
            <pc:sldMk cId="1676708791" sldId="256"/>
            <ac:spMk id="3" creationId="{9F4398AD-D618-4544-B70C-A1A97CEAF997}"/>
          </ac:spMkLst>
        </pc:spChg>
        <pc:spChg chg="add del">
          <ac:chgData name="Gordon Watts" userId="a0850f2b96f54c79" providerId="LiveId" clId="{425188F8-80E6-46B5-B9EA-616CE584C281}" dt="2020-10-22T14:21:08.238" v="138" actId="26606"/>
          <ac:spMkLst>
            <pc:docMk/>
            <pc:sldMk cId="1676708791" sldId="256"/>
            <ac:spMk id="73" creationId="{27BDFED6-6E33-4606-AFE2-886ADB1C018E}"/>
          </ac:spMkLst>
        </pc:spChg>
        <pc:spChg chg="add del">
          <ac:chgData name="Gordon Watts" userId="a0850f2b96f54c79" providerId="LiveId" clId="{425188F8-80E6-46B5-B9EA-616CE584C281}" dt="2020-10-22T14:21:08.238" v="138" actId="26606"/>
          <ac:spMkLst>
            <pc:docMk/>
            <pc:sldMk cId="1676708791" sldId="256"/>
            <ac:spMk id="75" creationId="{890DEF05-784E-4B61-89E4-04C4ECF4E5A0}"/>
          </ac:spMkLst>
        </pc:spChg>
        <pc:spChg chg="add del">
          <ac:chgData name="Gordon Watts" userId="a0850f2b96f54c79" providerId="LiveId" clId="{425188F8-80E6-46B5-B9EA-616CE584C281}" dt="2020-10-22T14:28:20.628" v="224"/>
          <ac:spMkLst>
            <pc:docMk/>
            <pc:sldMk cId="1676708791" sldId="256"/>
            <ac:spMk id="1030" creationId="{27BDFED6-6E33-4606-AFE2-886ADB1C018E}"/>
          </ac:spMkLst>
        </pc:spChg>
        <pc:spChg chg="add del">
          <ac:chgData name="Gordon Watts" userId="a0850f2b96f54c79" providerId="LiveId" clId="{425188F8-80E6-46B5-B9EA-616CE584C281}" dt="2020-10-22T14:28:20.628" v="224"/>
          <ac:spMkLst>
            <pc:docMk/>
            <pc:sldMk cId="1676708791" sldId="256"/>
            <ac:spMk id="1031" creationId="{890DEF05-784E-4B61-89E4-04C4ECF4E5A0}"/>
          </ac:spMkLst>
        </pc:spChg>
        <pc:picChg chg="add del mod">
          <ac:chgData name="Gordon Watts" userId="a0850f2b96f54c79" providerId="LiveId" clId="{425188F8-80E6-46B5-B9EA-616CE584C281}" dt="2020-10-22T14:23:14.833" v="152" actId="478"/>
          <ac:picMkLst>
            <pc:docMk/>
            <pc:sldMk cId="1676708791" sldId="256"/>
            <ac:picMk id="5" creationId="{53F36578-6961-4AA6-B7FC-DB99960A70AF}"/>
          </ac:picMkLst>
        </pc:picChg>
        <pc:picChg chg="add del mod">
          <ac:chgData name="Gordon Watts" userId="a0850f2b96f54c79" providerId="LiveId" clId="{425188F8-80E6-46B5-B9EA-616CE584C281}" dt="2020-10-22T14:23:08.870" v="151" actId="478"/>
          <ac:picMkLst>
            <pc:docMk/>
            <pc:sldMk cId="1676708791" sldId="256"/>
            <ac:picMk id="7" creationId="{7816B111-F1A7-475D-9937-168AF1C02775}"/>
          </ac:picMkLst>
        </pc:picChg>
        <pc:picChg chg="add del mod">
          <ac:chgData name="Gordon Watts" userId="a0850f2b96f54c79" providerId="LiveId" clId="{425188F8-80E6-46B5-B9EA-616CE584C281}" dt="2020-10-22T14:22:51.499" v="150" actId="478"/>
          <ac:picMkLst>
            <pc:docMk/>
            <pc:sldMk cId="1676708791" sldId="256"/>
            <ac:picMk id="9" creationId="{C9F03087-7C36-4299-9B7B-99B512E0BFC6}"/>
          </ac:picMkLst>
        </pc:picChg>
        <pc:picChg chg="add mod">
          <ac:chgData name="Gordon Watts" userId="a0850f2b96f54c79" providerId="LiveId" clId="{425188F8-80E6-46B5-B9EA-616CE584C281}" dt="2020-10-22T14:25:59.731" v="200" actId="1076"/>
          <ac:picMkLst>
            <pc:docMk/>
            <pc:sldMk cId="1676708791" sldId="256"/>
            <ac:picMk id="11" creationId="{51735E48-760F-42B7-BFCD-DED699FF3C2E}"/>
          </ac:picMkLst>
        </pc:picChg>
        <pc:picChg chg="add mod">
          <ac:chgData name="Gordon Watts" userId="a0850f2b96f54c79" providerId="LiveId" clId="{425188F8-80E6-46B5-B9EA-616CE584C281}" dt="2020-10-22T14:28:51.213" v="226" actId="1076"/>
          <ac:picMkLst>
            <pc:docMk/>
            <pc:sldMk cId="1676708791" sldId="256"/>
            <ac:picMk id="13" creationId="{E3420DE6-39CB-4638-B89C-B3829A84012D}"/>
          </ac:picMkLst>
        </pc:picChg>
        <pc:picChg chg="add mod">
          <ac:chgData name="Gordon Watts" userId="a0850f2b96f54c79" providerId="LiveId" clId="{425188F8-80E6-46B5-B9EA-616CE584C281}" dt="2020-10-22T14:25:45.383" v="195" actId="1076"/>
          <ac:picMkLst>
            <pc:docMk/>
            <pc:sldMk cId="1676708791" sldId="256"/>
            <ac:picMk id="15" creationId="{86D1E803-C818-49DD-B37E-C3FF419F4436}"/>
          </ac:picMkLst>
        </pc:picChg>
        <pc:picChg chg="add mod modCrop">
          <ac:chgData name="Gordon Watts" userId="a0850f2b96f54c79" providerId="LiveId" clId="{425188F8-80E6-46B5-B9EA-616CE584C281}" dt="2020-10-22T14:28:44.492" v="225" actId="1076"/>
          <ac:picMkLst>
            <pc:docMk/>
            <pc:sldMk cId="1676708791" sldId="256"/>
            <ac:picMk id="17" creationId="{0833B8BD-6C3D-45E3-9C23-E99EE043EA71}"/>
          </ac:picMkLst>
        </pc:picChg>
        <pc:picChg chg="add del mod ord">
          <ac:chgData name="Gordon Watts" userId="a0850f2b96f54c79" providerId="LiveId" clId="{425188F8-80E6-46B5-B9EA-616CE584C281}" dt="2020-10-22T14:23:25.815" v="156" actId="478"/>
          <ac:picMkLst>
            <pc:docMk/>
            <pc:sldMk cId="1676708791" sldId="256"/>
            <ac:picMk id="1026" creationId="{C1F4D186-8729-49CF-81FE-A2F17F2B53A9}"/>
          </ac:picMkLst>
        </pc:picChg>
        <pc:picChg chg="add mod ord">
          <ac:chgData name="Gordon Watts" userId="a0850f2b96f54c79" providerId="LiveId" clId="{425188F8-80E6-46B5-B9EA-616CE584C281}" dt="2020-10-22T14:23:18.023" v="153" actId="26606"/>
          <ac:picMkLst>
            <pc:docMk/>
            <pc:sldMk cId="1676708791" sldId="256"/>
            <ac:picMk id="1028" creationId="{9A7255F7-21A4-47F1-A047-FF43E8C45C8D}"/>
          </ac:picMkLst>
        </pc:picChg>
        <pc:cxnChg chg="add del">
          <ac:chgData name="Gordon Watts" userId="a0850f2b96f54c79" providerId="LiveId" clId="{425188F8-80E6-46B5-B9EA-616CE584C281}" dt="2020-10-22T14:21:08.238" v="138" actId="26606"/>
          <ac:cxnSpMkLst>
            <pc:docMk/>
            <pc:sldMk cId="1676708791" sldId="256"/>
            <ac:cxnSpMk id="77" creationId="{C41BAEC7-F7B0-4224-8B18-8F74B7D87F0B}"/>
          </ac:cxnSpMkLst>
        </pc:cxnChg>
        <pc:cxnChg chg="add del">
          <ac:chgData name="Gordon Watts" userId="a0850f2b96f54c79" providerId="LiveId" clId="{425188F8-80E6-46B5-B9EA-616CE584C281}" dt="2020-10-22T14:28:20.628" v="224"/>
          <ac:cxnSpMkLst>
            <pc:docMk/>
            <pc:sldMk cId="1676708791" sldId="256"/>
            <ac:cxnSpMk id="1032" creationId="{C41BAEC7-F7B0-4224-8B18-8F74B7D87F0B}"/>
          </ac:cxnSpMkLst>
        </pc:cxnChg>
      </pc:sldChg>
      <pc:sldChg chg="modSp mod">
        <pc:chgData name="Gordon Watts" userId="a0850f2b96f54c79" providerId="LiveId" clId="{425188F8-80E6-46B5-B9EA-616CE584C281}" dt="2020-10-22T14:28:20.628" v="224"/>
        <pc:sldMkLst>
          <pc:docMk/>
          <pc:sldMk cId="3118108662" sldId="257"/>
        </pc:sldMkLst>
        <pc:spChg chg="mod">
          <ac:chgData name="Gordon Watts" userId="a0850f2b96f54c79" providerId="LiveId" clId="{425188F8-80E6-46B5-B9EA-616CE584C281}" dt="2020-10-22T14:28:20.628" v="224"/>
          <ac:spMkLst>
            <pc:docMk/>
            <pc:sldMk cId="3118108662" sldId="257"/>
            <ac:spMk id="2" creationId="{D374686A-2AF0-4FFF-B407-C6E4825E0ECF}"/>
          </ac:spMkLst>
        </pc:spChg>
        <pc:spChg chg="mod">
          <ac:chgData name="Gordon Watts" userId="a0850f2b96f54c79" providerId="LiveId" clId="{425188F8-80E6-46B5-B9EA-616CE584C281}" dt="2020-10-22T14:28:20.628" v="224"/>
          <ac:spMkLst>
            <pc:docMk/>
            <pc:sldMk cId="3118108662" sldId="257"/>
            <ac:spMk id="3" creationId="{24C08C26-C2F6-4949-9AA2-6F93F00EDB07}"/>
          </ac:spMkLst>
        </pc:spChg>
      </pc:sldChg>
      <pc:sldChg chg="modSp">
        <pc:chgData name="Gordon Watts" userId="a0850f2b96f54c79" providerId="LiveId" clId="{425188F8-80E6-46B5-B9EA-616CE584C281}" dt="2020-10-22T14:28:20.628" v="224"/>
        <pc:sldMkLst>
          <pc:docMk/>
          <pc:sldMk cId="3034364013" sldId="258"/>
        </pc:sldMkLst>
        <pc:spChg chg="mod">
          <ac:chgData name="Gordon Watts" userId="a0850f2b96f54c79" providerId="LiveId" clId="{425188F8-80E6-46B5-B9EA-616CE584C281}" dt="2020-10-22T14:28:20.628" v="224"/>
          <ac:spMkLst>
            <pc:docMk/>
            <pc:sldMk cId="3034364013" sldId="258"/>
            <ac:spMk id="2" creationId="{2069BD9C-17DA-4091-BB12-37695F6F1A24}"/>
          </ac:spMkLst>
        </pc:spChg>
        <pc:spChg chg="mod">
          <ac:chgData name="Gordon Watts" userId="a0850f2b96f54c79" providerId="LiveId" clId="{425188F8-80E6-46B5-B9EA-616CE584C281}" dt="2020-10-22T14:28:20.628" v="224"/>
          <ac:spMkLst>
            <pc:docMk/>
            <pc:sldMk cId="3034364013" sldId="258"/>
            <ac:spMk id="3" creationId="{EBBD4102-BD03-4131-9A74-FBC4AB6B977A}"/>
          </ac:spMkLst>
        </pc:spChg>
      </pc:sldChg>
      <pc:sldChg chg="modSp">
        <pc:chgData name="Gordon Watts" userId="a0850f2b96f54c79" providerId="LiveId" clId="{425188F8-80E6-46B5-B9EA-616CE584C281}" dt="2020-10-22T14:28:20.628" v="224"/>
        <pc:sldMkLst>
          <pc:docMk/>
          <pc:sldMk cId="2319486879" sldId="259"/>
        </pc:sldMkLst>
        <pc:spChg chg="mod">
          <ac:chgData name="Gordon Watts" userId="a0850f2b96f54c79" providerId="LiveId" clId="{425188F8-80E6-46B5-B9EA-616CE584C281}" dt="2020-10-22T14:28:20.628" v="224"/>
          <ac:spMkLst>
            <pc:docMk/>
            <pc:sldMk cId="2319486879" sldId="259"/>
            <ac:spMk id="2" creationId="{F4CC0007-1EFE-4ED0-8BC0-2D15573BB84A}"/>
          </ac:spMkLst>
        </pc:spChg>
        <pc:spChg chg="mod">
          <ac:chgData name="Gordon Watts" userId="a0850f2b96f54c79" providerId="LiveId" clId="{425188F8-80E6-46B5-B9EA-616CE584C281}" dt="2020-10-22T14:28:20.628" v="224"/>
          <ac:spMkLst>
            <pc:docMk/>
            <pc:sldMk cId="2319486879" sldId="259"/>
            <ac:spMk id="3" creationId="{92F934F9-0392-4FA6-B934-50D685D66EE5}"/>
          </ac:spMkLst>
        </pc:spChg>
      </pc:sldChg>
      <pc:sldChg chg="modSp">
        <pc:chgData name="Gordon Watts" userId="a0850f2b96f54c79" providerId="LiveId" clId="{425188F8-80E6-46B5-B9EA-616CE584C281}" dt="2020-10-22T14:28:20.628" v="224"/>
        <pc:sldMkLst>
          <pc:docMk/>
          <pc:sldMk cId="3413080969" sldId="260"/>
        </pc:sldMkLst>
        <pc:spChg chg="mod">
          <ac:chgData name="Gordon Watts" userId="a0850f2b96f54c79" providerId="LiveId" clId="{425188F8-80E6-46B5-B9EA-616CE584C281}" dt="2020-10-22T14:28:20.628" v="224"/>
          <ac:spMkLst>
            <pc:docMk/>
            <pc:sldMk cId="3413080969" sldId="260"/>
            <ac:spMk id="2" creationId="{C0C7385E-5B4E-4768-82B5-E4F3CF4E737A}"/>
          </ac:spMkLst>
        </pc:spChg>
        <pc:spChg chg="mod">
          <ac:chgData name="Gordon Watts" userId="a0850f2b96f54c79" providerId="LiveId" clId="{425188F8-80E6-46B5-B9EA-616CE584C281}" dt="2020-10-22T14:28:20.628" v="224"/>
          <ac:spMkLst>
            <pc:docMk/>
            <pc:sldMk cId="3413080969" sldId="260"/>
            <ac:spMk id="3" creationId="{DE9B50CF-F3BD-4F98-A3E4-95294D2F9B20}"/>
          </ac:spMkLst>
        </pc:spChg>
      </pc:sldChg>
      <pc:sldChg chg="modSp">
        <pc:chgData name="Gordon Watts" userId="a0850f2b96f54c79" providerId="LiveId" clId="{425188F8-80E6-46B5-B9EA-616CE584C281}" dt="2020-10-22T14:28:20.628" v="224"/>
        <pc:sldMkLst>
          <pc:docMk/>
          <pc:sldMk cId="3243328891" sldId="261"/>
        </pc:sldMkLst>
        <pc:spChg chg="mod">
          <ac:chgData name="Gordon Watts" userId="a0850f2b96f54c79" providerId="LiveId" clId="{425188F8-80E6-46B5-B9EA-616CE584C281}" dt="2020-10-22T14:28:20.628" v="224"/>
          <ac:spMkLst>
            <pc:docMk/>
            <pc:sldMk cId="3243328891" sldId="261"/>
            <ac:spMk id="2" creationId="{E9DD282C-E384-4563-B91B-42A2C5A20562}"/>
          </ac:spMkLst>
        </pc:spChg>
        <pc:spChg chg="mod">
          <ac:chgData name="Gordon Watts" userId="a0850f2b96f54c79" providerId="LiveId" clId="{425188F8-80E6-46B5-B9EA-616CE584C281}" dt="2020-10-22T14:28:20.628" v="224"/>
          <ac:spMkLst>
            <pc:docMk/>
            <pc:sldMk cId="3243328891" sldId="261"/>
            <ac:spMk id="3" creationId="{DC2B9D10-8A10-4E8D-9262-A69EF795B17E}"/>
          </ac:spMkLst>
        </pc:spChg>
      </pc:sldChg>
      <pc:sldChg chg="modSp mod">
        <pc:chgData name="Gordon Watts" userId="a0850f2b96f54c79" providerId="LiveId" clId="{425188F8-80E6-46B5-B9EA-616CE584C281}" dt="2020-10-22T14:28:20.628" v="224"/>
        <pc:sldMkLst>
          <pc:docMk/>
          <pc:sldMk cId="2606919623" sldId="262"/>
        </pc:sldMkLst>
        <pc:spChg chg="mod">
          <ac:chgData name="Gordon Watts" userId="a0850f2b96f54c79" providerId="LiveId" clId="{425188F8-80E6-46B5-B9EA-616CE584C281}" dt="2020-10-22T14:28:20.628" v="224"/>
          <ac:spMkLst>
            <pc:docMk/>
            <pc:sldMk cId="2606919623" sldId="262"/>
            <ac:spMk id="2" creationId="{9C229781-206F-45EB-BFBD-1174C1300965}"/>
          </ac:spMkLst>
        </pc:spChg>
        <pc:spChg chg="mod">
          <ac:chgData name="Gordon Watts" userId="a0850f2b96f54c79" providerId="LiveId" clId="{425188F8-80E6-46B5-B9EA-616CE584C281}" dt="2020-10-22T14:28:20.628" v="224"/>
          <ac:spMkLst>
            <pc:docMk/>
            <pc:sldMk cId="2606919623" sldId="262"/>
            <ac:spMk id="3" creationId="{2985765F-1116-4040-9A31-4AF4FEF02840}"/>
          </ac:spMkLst>
        </pc:spChg>
      </pc:sldChg>
      <pc:sldChg chg="modSp mod ord">
        <pc:chgData name="Gordon Watts" userId="a0850f2b96f54c79" providerId="LiveId" clId="{425188F8-80E6-46B5-B9EA-616CE584C281}" dt="2020-10-22T14:40:56.286" v="286" actId="20577"/>
        <pc:sldMkLst>
          <pc:docMk/>
          <pc:sldMk cId="466525285" sldId="263"/>
        </pc:sldMkLst>
        <pc:spChg chg="mod">
          <ac:chgData name="Gordon Watts" userId="a0850f2b96f54c79" providerId="LiveId" clId="{425188F8-80E6-46B5-B9EA-616CE584C281}" dt="2020-10-22T14:28:20.628" v="224"/>
          <ac:spMkLst>
            <pc:docMk/>
            <pc:sldMk cId="466525285" sldId="263"/>
            <ac:spMk id="2" creationId="{B2C11DAA-6BD1-45E8-9702-45D85966FD5E}"/>
          </ac:spMkLst>
        </pc:spChg>
        <pc:spChg chg="mod">
          <ac:chgData name="Gordon Watts" userId="a0850f2b96f54c79" providerId="LiveId" clId="{425188F8-80E6-46B5-B9EA-616CE584C281}" dt="2020-10-22T14:40:56.286" v="286" actId="20577"/>
          <ac:spMkLst>
            <pc:docMk/>
            <pc:sldMk cId="466525285" sldId="263"/>
            <ac:spMk id="3" creationId="{64E58EE6-A188-44FF-8C91-9F3258DD360D}"/>
          </ac:spMkLst>
        </pc:spChg>
      </pc:sldChg>
      <pc:sldChg chg="modSp">
        <pc:chgData name="Gordon Watts" userId="a0850f2b96f54c79" providerId="LiveId" clId="{425188F8-80E6-46B5-B9EA-616CE584C281}" dt="2020-10-22T14:28:20.628" v="224"/>
        <pc:sldMkLst>
          <pc:docMk/>
          <pc:sldMk cId="1151051288" sldId="264"/>
        </pc:sldMkLst>
        <pc:spChg chg="mod">
          <ac:chgData name="Gordon Watts" userId="a0850f2b96f54c79" providerId="LiveId" clId="{425188F8-80E6-46B5-B9EA-616CE584C281}" dt="2020-10-22T14:28:20.628" v="224"/>
          <ac:spMkLst>
            <pc:docMk/>
            <pc:sldMk cId="1151051288" sldId="264"/>
            <ac:spMk id="2" creationId="{48557656-2C9B-42D9-8363-4B7BB8FF8560}"/>
          </ac:spMkLst>
        </pc:spChg>
        <pc:spChg chg="mod">
          <ac:chgData name="Gordon Watts" userId="a0850f2b96f54c79" providerId="LiveId" clId="{425188F8-80E6-46B5-B9EA-616CE584C281}" dt="2020-10-22T14:28:20.628" v="224"/>
          <ac:spMkLst>
            <pc:docMk/>
            <pc:sldMk cId="1151051288" sldId="264"/>
            <ac:spMk id="3" creationId="{0DD205EC-E610-4383-9473-0491EA820FA2}"/>
          </ac:spMkLst>
        </pc:spChg>
      </pc:sldChg>
      <pc:sldChg chg="addSp delSp modSp new mod modClrScheme chgLayout">
        <pc:chgData name="Gordon Watts" userId="a0850f2b96f54c79" providerId="LiveId" clId="{425188F8-80E6-46B5-B9EA-616CE584C281}" dt="2020-10-22T14:40:09.727" v="274" actId="1076"/>
        <pc:sldMkLst>
          <pc:docMk/>
          <pc:sldMk cId="3978824422" sldId="265"/>
        </pc:sldMkLst>
        <pc:spChg chg="mod ord">
          <ac:chgData name="Gordon Watts" userId="a0850f2b96f54c79" providerId="LiveId" clId="{425188F8-80E6-46B5-B9EA-616CE584C281}" dt="2020-10-22T14:32:16.901" v="247" actId="700"/>
          <ac:spMkLst>
            <pc:docMk/>
            <pc:sldMk cId="3978824422" sldId="265"/>
            <ac:spMk id="2" creationId="{74CE5F0E-A01F-4DD0-ACAD-6E821B62BDDE}"/>
          </ac:spMkLst>
        </pc:spChg>
        <pc:spChg chg="del">
          <ac:chgData name="Gordon Watts" userId="a0850f2b96f54c79" providerId="LiveId" clId="{425188F8-80E6-46B5-B9EA-616CE584C281}" dt="2020-10-22T14:32:16.901" v="247" actId="700"/>
          <ac:spMkLst>
            <pc:docMk/>
            <pc:sldMk cId="3978824422" sldId="265"/>
            <ac:spMk id="3" creationId="{2121368F-39E2-4616-B304-25927BE587A4}"/>
          </ac:spMkLst>
        </pc:spChg>
        <pc:spChg chg="add mod">
          <ac:chgData name="Gordon Watts" userId="a0850f2b96f54c79" providerId="LiveId" clId="{425188F8-80E6-46B5-B9EA-616CE584C281}" dt="2020-10-22T14:40:09.727" v="274" actId="1076"/>
          <ac:spMkLst>
            <pc:docMk/>
            <pc:sldMk cId="3978824422" sldId="265"/>
            <ac:spMk id="6" creationId="{CA46CBFF-FFFB-4922-A3E7-D842B5C0A679}"/>
          </ac:spMkLst>
        </pc:spChg>
        <pc:picChg chg="add mod">
          <ac:chgData name="Gordon Watts" userId="a0850f2b96f54c79" providerId="LiveId" clId="{425188F8-80E6-46B5-B9EA-616CE584C281}" dt="2020-10-22T14:33:10.117" v="255" actId="1076"/>
          <ac:picMkLst>
            <pc:docMk/>
            <pc:sldMk cId="3978824422" sldId="265"/>
            <ac:picMk id="2050" creationId="{8A259DAE-3A81-455C-8D64-DD8F51179507}"/>
          </ac:picMkLst>
        </pc:picChg>
        <pc:picChg chg="add mod">
          <ac:chgData name="Gordon Watts" userId="a0850f2b96f54c79" providerId="LiveId" clId="{425188F8-80E6-46B5-B9EA-616CE584C281}" dt="2020-10-22T14:33:46.185" v="258" actId="1076"/>
          <ac:picMkLst>
            <pc:docMk/>
            <pc:sldMk cId="3978824422" sldId="265"/>
            <ac:picMk id="2052" creationId="{6C22390C-02C0-4F10-A0DD-BEDB8593B5AC}"/>
          </ac:picMkLst>
        </pc:picChg>
        <pc:picChg chg="add mod">
          <ac:chgData name="Gordon Watts" userId="a0850f2b96f54c79" providerId="LiveId" clId="{425188F8-80E6-46B5-B9EA-616CE584C281}" dt="2020-10-22T14:34:20.251" v="261" actId="1076"/>
          <ac:picMkLst>
            <pc:docMk/>
            <pc:sldMk cId="3978824422" sldId="265"/>
            <ac:picMk id="2054" creationId="{C88ED955-90A7-44D6-8F8C-2DE922C63478}"/>
          </ac:picMkLst>
        </pc:picChg>
        <pc:picChg chg="add mod">
          <ac:chgData name="Gordon Watts" userId="a0850f2b96f54c79" providerId="LiveId" clId="{425188F8-80E6-46B5-B9EA-616CE584C281}" dt="2020-10-22T14:37:44.625" v="267" actId="14100"/>
          <ac:picMkLst>
            <pc:docMk/>
            <pc:sldMk cId="3978824422" sldId="265"/>
            <ac:picMk id="2056" creationId="{95DD0174-B854-4A7A-BA77-DED370DC7A5B}"/>
          </ac:picMkLst>
        </pc:picChg>
        <pc:picChg chg="add mod">
          <ac:chgData name="Gordon Watts" userId="a0850f2b96f54c79" providerId="LiveId" clId="{425188F8-80E6-46B5-B9EA-616CE584C281}" dt="2020-10-22T14:37:54.324" v="269" actId="1076"/>
          <ac:picMkLst>
            <pc:docMk/>
            <pc:sldMk cId="3978824422" sldId="265"/>
            <ac:picMk id="2058" creationId="{EE459593-9B66-41B0-9528-E3F543101C96}"/>
          </ac:picMkLst>
        </pc:picChg>
      </pc:sldChg>
      <pc:sldChg chg="addSp modSp new">
        <pc:chgData name="Gordon Watts" userId="a0850f2b96f54c79" providerId="LiveId" clId="{425188F8-80E6-46B5-B9EA-616CE584C281}" dt="2020-10-22T14:38:46.817" v="271"/>
        <pc:sldMkLst>
          <pc:docMk/>
          <pc:sldMk cId="2582084821" sldId="266"/>
        </pc:sldMkLst>
        <pc:spChg chg="add mod">
          <ac:chgData name="Gordon Watts" userId="a0850f2b96f54c79" providerId="LiveId" clId="{425188F8-80E6-46B5-B9EA-616CE584C281}" dt="2020-10-22T14:38:46.817" v="271"/>
          <ac:spMkLst>
            <pc:docMk/>
            <pc:sldMk cId="2582084821" sldId="266"/>
            <ac:spMk id="5" creationId="{48EA0364-7C16-47EF-A779-D1C68D5858FB}"/>
          </ac:spMkLst>
        </pc:spChg>
        <pc:spChg chg="add mod">
          <ac:chgData name="Gordon Watts" userId="a0850f2b96f54c79" providerId="LiveId" clId="{425188F8-80E6-46B5-B9EA-616CE584C281}" dt="2020-10-22T14:38:46.817" v="271"/>
          <ac:spMkLst>
            <pc:docMk/>
            <pc:sldMk cId="2582084821" sldId="266"/>
            <ac:spMk id="6" creationId="{B27BB0DE-4886-49D3-8BCC-B07281F36315}"/>
          </ac:spMkLst>
        </pc:spChg>
        <pc:spChg chg="add mod">
          <ac:chgData name="Gordon Watts" userId="a0850f2b96f54c79" providerId="LiveId" clId="{425188F8-80E6-46B5-B9EA-616CE584C281}" dt="2020-10-22T14:38:46.817" v="271"/>
          <ac:spMkLst>
            <pc:docMk/>
            <pc:sldMk cId="2582084821" sldId="266"/>
            <ac:spMk id="7" creationId="{10121F15-11A9-4EA1-AA14-84EAFA0D4D3C}"/>
          </ac:spMkLst>
        </pc:spChg>
        <pc:spChg chg="add mod">
          <ac:chgData name="Gordon Watts" userId="a0850f2b96f54c79" providerId="LiveId" clId="{425188F8-80E6-46B5-B9EA-616CE584C281}" dt="2020-10-22T14:38:46.817" v="271"/>
          <ac:spMkLst>
            <pc:docMk/>
            <pc:sldMk cId="2582084821" sldId="266"/>
            <ac:spMk id="8" creationId="{47F46631-5299-40AF-9267-88EA4B87C124}"/>
          </ac:spMkLst>
        </pc:spChg>
        <pc:spChg chg="add mod">
          <ac:chgData name="Gordon Watts" userId="a0850f2b96f54c79" providerId="LiveId" clId="{425188F8-80E6-46B5-B9EA-616CE584C281}" dt="2020-10-22T14:38:46.817" v="271"/>
          <ac:spMkLst>
            <pc:docMk/>
            <pc:sldMk cId="2582084821" sldId="266"/>
            <ac:spMk id="12" creationId="{0F4A7F27-1839-438E-88EF-5844126B4682}"/>
          </ac:spMkLst>
        </pc:spChg>
        <pc:spChg chg="add mod">
          <ac:chgData name="Gordon Watts" userId="a0850f2b96f54c79" providerId="LiveId" clId="{425188F8-80E6-46B5-B9EA-616CE584C281}" dt="2020-10-22T14:38:46.817" v="271"/>
          <ac:spMkLst>
            <pc:docMk/>
            <pc:sldMk cId="2582084821" sldId="266"/>
            <ac:spMk id="13" creationId="{11DE36E4-AFE4-4645-84B0-CA7D02563CE4}"/>
          </ac:spMkLst>
        </pc:spChg>
        <pc:spChg chg="add mod">
          <ac:chgData name="Gordon Watts" userId="a0850f2b96f54c79" providerId="LiveId" clId="{425188F8-80E6-46B5-B9EA-616CE584C281}" dt="2020-10-22T14:38:46.817" v="271"/>
          <ac:spMkLst>
            <pc:docMk/>
            <pc:sldMk cId="2582084821" sldId="266"/>
            <ac:spMk id="14" creationId="{72553609-39F5-45A5-85AF-5797E9BA4885}"/>
          </ac:spMkLst>
        </pc:spChg>
        <pc:spChg chg="add mod">
          <ac:chgData name="Gordon Watts" userId="a0850f2b96f54c79" providerId="LiveId" clId="{425188F8-80E6-46B5-B9EA-616CE584C281}" dt="2020-10-22T14:38:46.817" v="271"/>
          <ac:spMkLst>
            <pc:docMk/>
            <pc:sldMk cId="2582084821" sldId="266"/>
            <ac:spMk id="15" creationId="{3D88A377-97A1-402E-9FCF-4E42160575E9}"/>
          </ac:spMkLst>
        </pc:spChg>
        <pc:cxnChg chg="add mod">
          <ac:chgData name="Gordon Watts" userId="a0850f2b96f54c79" providerId="LiveId" clId="{425188F8-80E6-46B5-B9EA-616CE584C281}" dt="2020-10-22T14:38:46.817" v="271"/>
          <ac:cxnSpMkLst>
            <pc:docMk/>
            <pc:sldMk cId="2582084821" sldId="266"/>
            <ac:cxnSpMk id="9" creationId="{EE614C3D-23D0-4349-9D79-93BA1982CFE0}"/>
          </ac:cxnSpMkLst>
        </pc:cxnChg>
        <pc:cxnChg chg="add mod">
          <ac:chgData name="Gordon Watts" userId="a0850f2b96f54c79" providerId="LiveId" clId="{425188F8-80E6-46B5-B9EA-616CE584C281}" dt="2020-10-22T14:38:46.817" v="271"/>
          <ac:cxnSpMkLst>
            <pc:docMk/>
            <pc:sldMk cId="2582084821" sldId="266"/>
            <ac:cxnSpMk id="10" creationId="{5FF0D0A3-4407-4E3D-8792-1EC606BDEBB7}"/>
          </ac:cxnSpMkLst>
        </pc:cxnChg>
        <pc:cxnChg chg="add mod">
          <ac:chgData name="Gordon Watts" userId="a0850f2b96f54c79" providerId="LiveId" clId="{425188F8-80E6-46B5-B9EA-616CE584C281}" dt="2020-10-22T14:38:46.817" v="271"/>
          <ac:cxnSpMkLst>
            <pc:docMk/>
            <pc:sldMk cId="2582084821" sldId="266"/>
            <ac:cxnSpMk id="11" creationId="{23C55EB1-15E9-42EF-A691-C98C4A09801E}"/>
          </ac:cxnSpMkLst>
        </pc:cxnChg>
        <pc:cxnChg chg="add mod">
          <ac:chgData name="Gordon Watts" userId="a0850f2b96f54c79" providerId="LiveId" clId="{425188F8-80E6-46B5-B9EA-616CE584C281}" dt="2020-10-22T14:38:46.817" v="271"/>
          <ac:cxnSpMkLst>
            <pc:docMk/>
            <pc:sldMk cId="2582084821" sldId="266"/>
            <ac:cxnSpMk id="16" creationId="{D55CFB90-5912-4635-98AD-B6EEB7F6CED0}"/>
          </ac:cxnSpMkLst>
        </pc:cxnChg>
      </pc:sldChg>
      <pc:sldChg chg="add">
        <pc:chgData name="Gordon Watts" userId="a0850f2b96f54c79" providerId="LiveId" clId="{425188F8-80E6-46B5-B9EA-616CE584C281}" dt="2020-10-22T14:38:58.465" v="272"/>
        <pc:sldMkLst>
          <pc:docMk/>
          <pc:sldMk cId="1965893979" sldId="267"/>
        </pc:sldMkLst>
      </pc:sldChg>
      <pc:sldChg chg="addSp modSp mod">
        <pc:chgData name="Gordon Watts" userId="a0850f2b96f54c79" providerId="LiveId" clId="{425188F8-80E6-46B5-B9EA-616CE584C281}" dt="2020-10-27T01:54:03.825" v="535" actId="1076"/>
        <pc:sldMkLst>
          <pc:docMk/>
          <pc:sldMk cId="3263635540" sldId="270"/>
        </pc:sldMkLst>
        <pc:spChg chg="add mod">
          <ac:chgData name="Gordon Watts" userId="a0850f2b96f54c79" providerId="LiveId" clId="{425188F8-80E6-46B5-B9EA-616CE584C281}" dt="2020-10-27T01:54:03.825" v="535" actId="1076"/>
          <ac:spMkLst>
            <pc:docMk/>
            <pc:sldMk cId="3263635540" sldId="270"/>
            <ac:spMk id="7" creationId="{C2F56D8D-D949-4E95-A9B0-2FD01B77F6CE}"/>
          </ac:spMkLst>
        </pc:spChg>
      </pc:sldChg>
      <pc:sldChg chg="addSp delSp modSp mod">
        <pc:chgData name="Gordon Watts" userId="a0850f2b96f54c79" providerId="LiveId" clId="{425188F8-80E6-46B5-B9EA-616CE584C281}" dt="2020-10-27T02:44:18.082" v="4674" actId="1076"/>
        <pc:sldMkLst>
          <pc:docMk/>
          <pc:sldMk cId="2668212550" sldId="272"/>
        </pc:sldMkLst>
        <pc:spChg chg="add del mod">
          <ac:chgData name="Gordon Watts" userId="a0850f2b96f54c79" providerId="LiveId" clId="{425188F8-80E6-46B5-B9EA-616CE584C281}" dt="2020-10-27T01:53:25.876" v="496" actId="465"/>
          <ac:spMkLst>
            <pc:docMk/>
            <pc:sldMk cId="2668212550" sldId="272"/>
            <ac:spMk id="5" creationId="{7979F5DD-2BCA-4A6C-AFF9-BF9D057E0475}"/>
          </ac:spMkLst>
        </pc:spChg>
        <pc:spChg chg="add mod">
          <ac:chgData name="Gordon Watts" userId="a0850f2b96f54c79" providerId="LiveId" clId="{425188F8-80E6-46B5-B9EA-616CE584C281}" dt="2020-10-27T01:53:23.208" v="495" actId="552"/>
          <ac:spMkLst>
            <pc:docMk/>
            <pc:sldMk cId="2668212550" sldId="272"/>
            <ac:spMk id="6" creationId="{4A271635-2D3D-4EA9-8792-AB6076839799}"/>
          </ac:spMkLst>
        </pc:spChg>
        <pc:spChg chg="add mod">
          <ac:chgData name="Gordon Watts" userId="a0850f2b96f54c79" providerId="LiveId" clId="{425188F8-80E6-46B5-B9EA-616CE584C281}" dt="2020-10-27T02:44:18.082" v="4674" actId="1076"/>
          <ac:spMkLst>
            <pc:docMk/>
            <pc:sldMk cId="2668212550" sldId="272"/>
            <ac:spMk id="7" creationId="{77844671-0F01-44AE-8291-5651BDEFB1A0}"/>
          </ac:spMkLst>
        </pc:spChg>
        <pc:spChg chg="add mod">
          <ac:chgData name="Gordon Watts" userId="a0850f2b96f54c79" providerId="LiveId" clId="{425188F8-80E6-46B5-B9EA-616CE584C281}" dt="2020-10-27T01:53:25.876" v="496" actId="465"/>
          <ac:spMkLst>
            <pc:docMk/>
            <pc:sldMk cId="2668212550" sldId="272"/>
            <ac:spMk id="8" creationId="{5421FBB3-A4C4-4E49-84B1-BBBDF1B97C25}"/>
          </ac:spMkLst>
        </pc:spChg>
        <pc:spChg chg="add mod">
          <ac:chgData name="Gordon Watts" userId="a0850f2b96f54c79" providerId="LiveId" clId="{425188F8-80E6-46B5-B9EA-616CE584C281}" dt="2020-10-27T02:02:12.797" v="874" actId="1076"/>
          <ac:spMkLst>
            <pc:docMk/>
            <pc:sldMk cId="2668212550" sldId="272"/>
            <ac:spMk id="9" creationId="{7AD10B8D-E7C0-4CEF-8376-D898CB5688BD}"/>
          </ac:spMkLst>
        </pc:spChg>
        <pc:spChg chg="mod">
          <ac:chgData name="Gordon Watts" userId="a0850f2b96f54c79" providerId="LiveId" clId="{425188F8-80E6-46B5-B9EA-616CE584C281}" dt="2020-10-27T02:37:21.216" v="3732" actId="1076"/>
          <ac:spMkLst>
            <pc:docMk/>
            <pc:sldMk cId="2668212550" sldId="272"/>
            <ac:spMk id="10" creationId="{AD22E340-94CC-4EB5-9645-69F1FB784E59}"/>
          </ac:spMkLst>
        </pc:spChg>
        <pc:spChg chg="add mod">
          <ac:chgData name="Gordon Watts" userId="a0850f2b96f54c79" providerId="LiveId" clId="{425188F8-80E6-46B5-B9EA-616CE584C281}" dt="2020-10-27T02:02:31.359" v="917" actId="1076"/>
          <ac:spMkLst>
            <pc:docMk/>
            <pc:sldMk cId="2668212550" sldId="272"/>
            <ac:spMk id="11" creationId="{7990AE65-42B2-4BBB-8176-E2A223DEB15D}"/>
          </ac:spMkLst>
        </pc:spChg>
        <pc:spChg chg="mod">
          <ac:chgData name="Gordon Watts" userId="a0850f2b96f54c79" providerId="LiveId" clId="{425188F8-80E6-46B5-B9EA-616CE584C281}" dt="2020-10-27T02:37:21.216" v="3732" actId="1076"/>
          <ac:spMkLst>
            <pc:docMk/>
            <pc:sldMk cId="2668212550" sldId="272"/>
            <ac:spMk id="12" creationId="{DC8E333B-B357-4034-B067-5893C65DF28F}"/>
          </ac:spMkLst>
        </pc:spChg>
        <pc:spChg chg="mod">
          <ac:chgData name="Gordon Watts" userId="a0850f2b96f54c79" providerId="LiveId" clId="{425188F8-80E6-46B5-B9EA-616CE584C281}" dt="2020-10-27T02:37:21.216" v="3732" actId="1076"/>
          <ac:spMkLst>
            <pc:docMk/>
            <pc:sldMk cId="2668212550" sldId="272"/>
            <ac:spMk id="13" creationId="{62273734-D371-43C7-B0C7-E195491B9FAA}"/>
          </ac:spMkLst>
        </pc:spChg>
        <pc:spChg chg="mod">
          <ac:chgData name="Gordon Watts" userId="a0850f2b96f54c79" providerId="LiveId" clId="{425188F8-80E6-46B5-B9EA-616CE584C281}" dt="2020-10-27T01:53:23.208" v="495" actId="552"/>
          <ac:spMkLst>
            <pc:docMk/>
            <pc:sldMk cId="2668212550" sldId="272"/>
            <ac:spMk id="14" creationId="{E101BF1E-BBEF-49A7-A644-4710C8FAB209}"/>
          </ac:spMkLst>
        </pc:spChg>
        <pc:spChg chg="mod">
          <ac:chgData name="Gordon Watts" userId="a0850f2b96f54c79" providerId="LiveId" clId="{425188F8-80E6-46B5-B9EA-616CE584C281}" dt="2020-10-27T01:53:25.876" v="496" actId="465"/>
          <ac:spMkLst>
            <pc:docMk/>
            <pc:sldMk cId="2668212550" sldId="272"/>
            <ac:spMk id="16" creationId="{B8DA0268-11A7-4089-B8FD-4D766E2E7FBF}"/>
          </ac:spMkLst>
        </pc:spChg>
        <pc:spChg chg="mod">
          <ac:chgData name="Gordon Watts" userId="a0850f2b96f54c79" providerId="LiveId" clId="{425188F8-80E6-46B5-B9EA-616CE584C281}" dt="2020-10-27T01:53:25.876" v="496" actId="465"/>
          <ac:spMkLst>
            <pc:docMk/>
            <pc:sldMk cId="2668212550" sldId="272"/>
            <ac:spMk id="18" creationId="{EB7B8045-BD7A-4588-8CC5-2177FA6E3FCE}"/>
          </ac:spMkLst>
        </pc:spChg>
        <pc:spChg chg="add mod">
          <ac:chgData name="Gordon Watts" userId="a0850f2b96f54c79" providerId="LiveId" clId="{425188F8-80E6-46B5-B9EA-616CE584C281}" dt="2020-10-27T02:38:03.136" v="3801" actId="1076"/>
          <ac:spMkLst>
            <pc:docMk/>
            <pc:sldMk cId="2668212550" sldId="272"/>
            <ac:spMk id="19" creationId="{B8CA513A-E2D0-4010-9B8D-4581AE1BAD19}"/>
          </ac:spMkLst>
        </pc:spChg>
        <pc:spChg chg="mod">
          <ac:chgData name="Gordon Watts" userId="a0850f2b96f54c79" providerId="LiveId" clId="{425188F8-80E6-46B5-B9EA-616CE584C281}" dt="2020-10-27T02:44:09.665" v="4672" actId="1076"/>
          <ac:spMkLst>
            <pc:docMk/>
            <pc:sldMk cId="2668212550" sldId="272"/>
            <ac:spMk id="20" creationId="{D52E2052-98DF-4592-82E4-FE5B3FCE108D}"/>
          </ac:spMkLst>
        </pc:spChg>
      </pc:sldChg>
      <pc:sldChg chg="addSp modSp new mod">
        <pc:chgData name="Gordon Watts" userId="a0850f2b96f54c79" providerId="LiveId" clId="{425188F8-80E6-46B5-B9EA-616CE584C281}" dt="2020-10-27T02:07:43.147" v="1163" actId="1076"/>
        <pc:sldMkLst>
          <pc:docMk/>
          <pc:sldMk cId="3221859230" sldId="273"/>
        </pc:sldMkLst>
        <pc:spChg chg="mod">
          <ac:chgData name="Gordon Watts" userId="a0850f2b96f54c79" providerId="LiveId" clId="{425188F8-80E6-46B5-B9EA-616CE584C281}" dt="2020-10-27T01:59:27.277" v="555" actId="313"/>
          <ac:spMkLst>
            <pc:docMk/>
            <pc:sldMk cId="3221859230" sldId="273"/>
            <ac:spMk id="2" creationId="{9067366A-42BB-42C9-8882-210B681834C2}"/>
          </ac:spMkLst>
        </pc:spChg>
        <pc:spChg chg="add mod">
          <ac:chgData name="Gordon Watts" userId="a0850f2b96f54c79" providerId="LiveId" clId="{425188F8-80E6-46B5-B9EA-616CE584C281}" dt="2020-10-27T02:01:03.160" v="713" actId="1076"/>
          <ac:spMkLst>
            <pc:docMk/>
            <pc:sldMk cId="3221859230" sldId="273"/>
            <ac:spMk id="5" creationId="{6F181FF6-C055-41E1-9A45-E3CE2F516AC2}"/>
          </ac:spMkLst>
        </pc:spChg>
        <pc:spChg chg="add mod">
          <ac:chgData name="Gordon Watts" userId="a0850f2b96f54c79" providerId="LiveId" clId="{425188F8-80E6-46B5-B9EA-616CE584C281}" dt="2020-10-27T02:01:39.603" v="856" actId="20577"/>
          <ac:spMkLst>
            <pc:docMk/>
            <pc:sldMk cId="3221859230" sldId="273"/>
            <ac:spMk id="6" creationId="{C343166F-6EA6-4EF6-AF52-505EF86F40CE}"/>
          </ac:spMkLst>
        </pc:spChg>
        <pc:spChg chg="add mod">
          <ac:chgData name="Gordon Watts" userId="a0850f2b96f54c79" providerId="LiveId" clId="{425188F8-80E6-46B5-B9EA-616CE584C281}" dt="2020-10-27T02:07:01.342" v="1140" actId="1076"/>
          <ac:spMkLst>
            <pc:docMk/>
            <pc:sldMk cId="3221859230" sldId="273"/>
            <ac:spMk id="10" creationId="{C3E80A9A-7894-45B9-B704-2526B092990A}"/>
          </ac:spMkLst>
        </pc:spChg>
        <pc:spChg chg="add mod">
          <ac:chgData name="Gordon Watts" userId="a0850f2b96f54c79" providerId="LiveId" clId="{425188F8-80E6-46B5-B9EA-616CE584C281}" dt="2020-10-27T02:07:22.808" v="1158" actId="1076"/>
          <ac:spMkLst>
            <pc:docMk/>
            <pc:sldMk cId="3221859230" sldId="273"/>
            <ac:spMk id="13" creationId="{AE65E402-CB39-47EA-AC38-50ED08AD642A}"/>
          </ac:spMkLst>
        </pc:spChg>
        <pc:picChg chg="add mod">
          <ac:chgData name="Gordon Watts" userId="a0850f2b96f54c79" providerId="LiveId" clId="{425188F8-80E6-46B5-B9EA-616CE584C281}" dt="2020-10-27T02:06:54.262" v="1139" actId="1076"/>
          <ac:picMkLst>
            <pc:docMk/>
            <pc:sldMk cId="3221859230" sldId="273"/>
            <ac:picMk id="9" creationId="{14691CEC-1D0B-400C-A0EE-6B621F85C66F}"/>
          </ac:picMkLst>
        </pc:picChg>
        <pc:picChg chg="add mod">
          <ac:chgData name="Gordon Watts" userId="a0850f2b96f54c79" providerId="LiveId" clId="{425188F8-80E6-46B5-B9EA-616CE584C281}" dt="2020-10-27T02:06:49.575" v="1138" actId="1076"/>
          <ac:picMkLst>
            <pc:docMk/>
            <pc:sldMk cId="3221859230" sldId="273"/>
            <ac:picMk id="12" creationId="{57717550-84E4-4763-AFD0-3384A64A3CDF}"/>
          </ac:picMkLst>
        </pc:picChg>
        <pc:picChg chg="add mod">
          <ac:chgData name="Gordon Watts" userId="a0850f2b96f54c79" providerId="LiveId" clId="{425188F8-80E6-46B5-B9EA-616CE584C281}" dt="2020-10-27T02:01:07.656" v="714" actId="1076"/>
          <ac:picMkLst>
            <pc:docMk/>
            <pc:sldMk cId="3221859230" sldId="273"/>
            <ac:picMk id="1026" creationId="{5C79FAB1-6C90-450C-8C56-AC1F825F29F4}"/>
          </ac:picMkLst>
        </pc:picChg>
        <pc:picChg chg="add mod">
          <ac:chgData name="Gordon Watts" userId="a0850f2b96f54c79" providerId="LiveId" clId="{425188F8-80E6-46B5-B9EA-616CE584C281}" dt="2020-10-27T02:01:10.860" v="715" actId="1076"/>
          <ac:picMkLst>
            <pc:docMk/>
            <pc:sldMk cId="3221859230" sldId="273"/>
            <ac:picMk id="1028" creationId="{B0B707D8-3DE7-460D-9FB5-19DCE45D5B41}"/>
          </ac:picMkLst>
        </pc:picChg>
        <pc:cxnChg chg="add mod">
          <ac:chgData name="Gordon Watts" userId="a0850f2b96f54c79" providerId="LiveId" clId="{425188F8-80E6-46B5-B9EA-616CE584C281}" dt="2020-10-27T02:07:36.245" v="1160" actId="208"/>
          <ac:cxnSpMkLst>
            <pc:docMk/>
            <pc:sldMk cId="3221859230" sldId="273"/>
            <ac:cxnSpMk id="15" creationId="{073481E2-3161-4A80-BFBA-7CA0099ABF42}"/>
          </ac:cxnSpMkLst>
        </pc:cxnChg>
        <pc:cxnChg chg="add mod">
          <ac:chgData name="Gordon Watts" userId="a0850f2b96f54c79" providerId="LiveId" clId="{425188F8-80E6-46B5-B9EA-616CE584C281}" dt="2020-10-27T02:07:43.147" v="1163" actId="1076"/>
          <ac:cxnSpMkLst>
            <pc:docMk/>
            <pc:sldMk cId="3221859230" sldId="273"/>
            <ac:cxnSpMk id="18" creationId="{3160CEE0-A1FF-4163-BB7E-DA360BC18367}"/>
          </ac:cxnSpMkLst>
        </pc:cxnChg>
      </pc:sldChg>
      <pc:sldChg chg="addSp delSp modSp new mod">
        <pc:chgData name="Gordon Watts" userId="a0850f2b96f54c79" providerId="LiveId" clId="{425188F8-80E6-46B5-B9EA-616CE584C281}" dt="2020-10-27T02:18:21.480" v="2003" actId="20577"/>
        <pc:sldMkLst>
          <pc:docMk/>
          <pc:sldMk cId="1458798496" sldId="274"/>
        </pc:sldMkLst>
        <pc:spChg chg="mod">
          <ac:chgData name="Gordon Watts" userId="a0850f2b96f54c79" providerId="LiveId" clId="{425188F8-80E6-46B5-B9EA-616CE584C281}" dt="2020-10-27T02:08:21.945" v="1175" actId="20577"/>
          <ac:spMkLst>
            <pc:docMk/>
            <pc:sldMk cId="1458798496" sldId="274"/>
            <ac:spMk id="2" creationId="{9DFBE34E-2A25-4863-8004-6D366F3B0390}"/>
          </ac:spMkLst>
        </pc:spChg>
        <pc:spChg chg="add mod">
          <ac:chgData name="Gordon Watts" userId="a0850f2b96f54c79" providerId="LiveId" clId="{425188F8-80E6-46B5-B9EA-616CE584C281}" dt="2020-10-27T02:11:25.298" v="1650" actId="21"/>
          <ac:spMkLst>
            <pc:docMk/>
            <pc:sldMk cId="1458798496" sldId="274"/>
            <ac:spMk id="9" creationId="{9B949C80-D349-416C-A426-1621ADD60B6B}"/>
          </ac:spMkLst>
        </pc:spChg>
        <pc:spChg chg="add del mod">
          <ac:chgData name="Gordon Watts" userId="a0850f2b96f54c79" providerId="LiveId" clId="{425188F8-80E6-46B5-B9EA-616CE584C281}" dt="2020-10-27T02:10:09.292" v="1468"/>
          <ac:spMkLst>
            <pc:docMk/>
            <pc:sldMk cId="1458798496" sldId="274"/>
            <ac:spMk id="10" creationId="{C0E7C968-C915-4883-B068-8849DC467228}"/>
          </ac:spMkLst>
        </pc:spChg>
        <pc:spChg chg="add mod">
          <ac:chgData name="Gordon Watts" userId="a0850f2b96f54c79" providerId="LiveId" clId="{425188F8-80E6-46B5-B9EA-616CE584C281}" dt="2020-10-27T02:18:21.480" v="2003" actId="20577"/>
          <ac:spMkLst>
            <pc:docMk/>
            <pc:sldMk cId="1458798496" sldId="274"/>
            <ac:spMk id="12" creationId="{17F91193-06AE-4229-8DBE-96BE48EEA31F}"/>
          </ac:spMkLst>
        </pc:spChg>
        <pc:spChg chg="add mod">
          <ac:chgData name="Gordon Watts" userId="a0850f2b96f54c79" providerId="LiveId" clId="{425188F8-80E6-46B5-B9EA-616CE584C281}" dt="2020-10-27T02:12:58.851" v="1810" actId="1076"/>
          <ac:spMkLst>
            <pc:docMk/>
            <pc:sldMk cId="1458798496" sldId="274"/>
            <ac:spMk id="13" creationId="{4BECC751-04C0-48CF-831B-7E7477270192}"/>
          </ac:spMkLst>
        </pc:spChg>
        <pc:picChg chg="add mod">
          <ac:chgData name="Gordon Watts" userId="a0850f2b96f54c79" providerId="LiveId" clId="{425188F8-80E6-46B5-B9EA-616CE584C281}" dt="2020-10-27T02:11:00.319" v="1617" actId="1076"/>
          <ac:picMkLst>
            <pc:docMk/>
            <pc:sldMk cId="1458798496" sldId="274"/>
            <ac:picMk id="6" creationId="{F998EC5B-3D45-4964-B1B6-D69AEE8FCF54}"/>
          </ac:picMkLst>
        </pc:picChg>
        <pc:picChg chg="add mod">
          <ac:chgData name="Gordon Watts" userId="a0850f2b96f54c79" providerId="LiveId" clId="{425188F8-80E6-46B5-B9EA-616CE584C281}" dt="2020-10-27T02:11:02.551" v="1618" actId="1076"/>
          <ac:picMkLst>
            <pc:docMk/>
            <pc:sldMk cId="1458798496" sldId="274"/>
            <ac:picMk id="8" creationId="{FD3559EF-0B02-415C-A190-4D87898BFBCE}"/>
          </ac:picMkLst>
        </pc:picChg>
      </pc:sldChg>
      <pc:sldChg chg="delSp modSp add mod">
        <pc:chgData name="Gordon Watts" userId="a0850f2b96f54c79" providerId="LiveId" clId="{425188F8-80E6-46B5-B9EA-616CE584C281}" dt="2020-10-27T02:22:16.021" v="2588" actId="478"/>
        <pc:sldMkLst>
          <pc:docMk/>
          <pc:sldMk cId="443384160" sldId="275"/>
        </pc:sldMkLst>
        <pc:spChg chg="mod">
          <ac:chgData name="Gordon Watts" userId="a0850f2b96f54c79" providerId="LiveId" clId="{425188F8-80E6-46B5-B9EA-616CE584C281}" dt="2020-10-27T02:21:13.313" v="2440" actId="20577"/>
          <ac:spMkLst>
            <pc:docMk/>
            <pc:sldMk cId="443384160" sldId="275"/>
            <ac:spMk id="9" creationId="{9B949C80-D349-416C-A426-1621ADD60B6B}"/>
          </ac:spMkLst>
        </pc:spChg>
        <pc:spChg chg="mod">
          <ac:chgData name="Gordon Watts" userId="a0850f2b96f54c79" providerId="LiveId" clId="{425188F8-80E6-46B5-B9EA-616CE584C281}" dt="2020-10-27T02:22:05.310" v="2587" actId="20577"/>
          <ac:spMkLst>
            <pc:docMk/>
            <pc:sldMk cId="443384160" sldId="275"/>
            <ac:spMk id="12" creationId="{17F91193-06AE-4229-8DBE-96BE48EEA31F}"/>
          </ac:spMkLst>
        </pc:spChg>
        <pc:spChg chg="del">
          <ac:chgData name="Gordon Watts" userId="a0850f2b96f54c79" providerId="LiveId" clId="{425188F8-80E6-46B5-B9EA-616CE584C281}" dt="2020-10-27T02:22:16.021" v="2588" actId="478"/>
          <ac:spMkLst>
            <pc:docMk/>
            <pc:sldMk cId="443384160" sldId="275"/>
            <ac:spMk id="13" creationId="{4BECC751-04C0-48CF-831B-7E7477270192}"/>
          </ac:spMkLst>
        </pc:spChg>
      </pc:sldChg>
      <pc:sldChg chg="addSp delSp modSp add mod">
        <pc:chgData name="Gordon Watts" userId="a0850f2b96f54c79" providerId="LiveId" clId="{425188F8-80E6-46B5-B9EA-616CE584C281}" dt="2020-10-27T02:57:56.849" v="5515" actId="20577"/>
        <pc:sldMkLst>
          <pc:docMk/>
          <pc:sldMk cId="1569967632" sldId="276"/>
        </pc:sldMkLst>
        <pc:spChg chg="add mod">
          <ac:chgData name="Gordon Watts" userId="a0850f2b96f54c79" providerId="LiveId" clId="{425188F8-80E6-46B5-B9EA-616CE584C281}" dt="2020-10-27T02:22:42.443" v="2592" actId="1076"/>
          <ac:spMkLst>
            <pc:docMk/>
            <pc:sldMk cId="1569967632" sldId="276"/>
            <ac:spMk id="5" creationId="{A48E0A8D-ACAC-463F-91C1-D2BFFD7A627C}"/>
          </ac:spMkLst>
        </pc:spChg>
        <pc:spChg chg="add mod">
          <ac:chgData name="Gordon Watts" userId="a0850f2b96f54c79" providerId="LiveId" clId="{425188F8-80E6-46B5-B9EA-616CE584C281}" dt="2020-10-27T02:24:26.236" v="2659" actId="1076"/>
          <ac:spMkLst>
            <pc:docMk/>
            <pc:sldMk cId="1569967632" sldId="276"/>
            <ac:spMk id="7" creationId="{90F1681A-04A1-46AA-AD25-D524C7716F46}"/>
          </ac:spMkLst>
        </pc:spChg>
        <pc:spChg chg="del">
          <ac:chgData name="Gordon Watts" userId="a0850f2b96f54c79" providerId="LiveId" clId="{425188F8-80E6-46B5-B9EA-616CE584C281}" dt="2020-10-27T02:22:30.243" v="2590" actId="478"/>
          <ac:spMkLst>
            <pc:docMk/>
            <pc:sldMk cId="1569967632" sldId="276"/>
            <ac:spMk id="9" creationId="{9B949C80-D349-416C-A426-1621ADD60B6B}"/>
          </ac:spMkLst>
        </pc:spChg>
        <pc:spChg chg="add mod">
          <ac:chgData name="Gordon Watts" userId="a0850f2b96f54c79" providerId="LiveId" clId="{425188F8-80E6-46B5-B9EA-616CE584C281}" dt="2020-10-27T02:24:47.620" v="2725" actId="1076"/>
          <ac:spMkLst>
            <pc:docMk/>
            <pc:sldMk cId="1569967632" sldId="276"/>
            <ac:spMk id="10" creationId="{F4CE8839-CDBB-46DF-B755-7287DC9C5F9C}"/>
          </ac:spMkLst>
        </pc:spChg>
        <pc:spChg chg="add mod">
          <ac:chgData name="Gordon Watts" userId="a0850f2b96f54c79" providerId="LiveId" clId="{425188F8-80E6-46B5-B9EA-616CE584C281}" dt="2020-10-27T02:57:56.849" v="5515" actId="20577"/>
          <ac:spMkLst>
            <pc:docMk/>
            <pc:sldMk cId="1569967632" sldId="276"/>
            <ac:spMk id="11" creationId="{CFCEC399-59CE-414C-8ABA-E5D0302D68DC}"/>
          </ac:spMkLst>
        </pc:spChg>
        <pc:spChg chg="del">
          <ac:chgData name="Gordon Watts" userId="a0850f2b96f54c79" providerId="LiveId" clId="{425188F8-80E6-46B5-B9EA-616CE584C281}" dt="2020-10-27T02:22:30.243" v="2590" actId="478"/>
          <ac:spMkLst>
            <pc:docMk/>
            <pc:sldMk cId="1569967632" sldId="276"/>
            <ac:spMk id="12" creationId="{17F91193-06AE-4229-8DBE-96BE48EEA31F}"/>
          </ac:spMkLst>
        </pc:spChg>
        <pc:picChg chg="add mod">
          <ac:chgData name="Gordon Watts" userId="a0850f2b96f54c79" providerId="LiveId" clId="{425188F8-80E6-46B5-B9EA-616CE584C281}" dt="2020-10-27T02:23:11.195" v="2595" actId="1076"/>
          <ac:picMkLst>
            <pc:docMk/>
            <pc:sldMk cId="1569967632" sldId="276"/>
            <ac:picMk id="2050" creationId="{449B23A5-C93B-4681-9D54-7500A09C0EB5}"/>
          </ac:picMkLst>
        </pc:picChg>
        <pc:picChg chg="add mod">
          <ac:chgData name="Gordon Watts" userId="a0850f2b96f54c79" providerId="LiveId" clId="{425188F8-80E6-46B5-B9EA-616CE584C281}" dt="2020-10-27T02:24:06.614" v="2601" actId="14100"/>
          <ac:picMkLst>
            <pc:docMk/>
            <pc:sldMk cId="1569967632" sldId="276"/>
            <ac:picMk id="2052" creationId="{11869383-044C-4F1E-85E5-80E9B2D511DF}"/>
          </ac:picMkLst>
        </pc:picChg>
      </pc:sldChg>
      <pc:sldChg chg="modSp new mod">
        <pc:chgData name="Gordon Watts" userId="a0850f2b96f54c79" providerId="LiveId" clId="{425188F8-80E6-46B5-B9EA-616CE584C281}" dt="2020-10-27T02:24:59.103" v="2752" actId="20577"/>
        <pc:sldMkLst>
          <pc:docMk/>
          <pc:sldMk cId="2220606441" sldId="277"/>
        </pc:sldMkLst>
        <pc:spChg chg="mod">
          <ac:chgData name="Gordon Watts" userId="a0850f2b96f54c79" providerId="LiveId" clId="{425188F8-80E6-46B5-B9EA-616CE584C281}" dt="2020-10-27T02:24:59.103" v="2752" actId="20577"/>
          <ac:spMkLst>
            <pc:docMk/>
            <pc:sldMk cId="2220606441" sldId="277"/>
            <ac:spMk id="2" creationId="{03C9BAFA-DF62-4813-AC83-8378128E17DC}"/>
          </ac:spMkLst>
        </pc:spChg>
      </pc:sldChg>
      <pc:sldChg chg="addSp modSp new mod">
        <pc:chgData name="Gordon Watts" userId="a0850f2b96f54c79" providerId="LiveId" clId="{425188F8-80E6-46B5-B9EA-616CE584C281}" dt="2020-10-27T03:13:19.361" v="6903" actId="20577"/>
        <pc:sldMkLst>
          <pc:docMk/>
          <pc:sldMk cId="722592777" sldId="278"/>
        </pc:sldMkLst>
        <pc:spChg chg="mod">
          <ac:chgData name="Gordon Watts" userId="a0850f2b96f54c79" providerId="LiveId" clId="{425188F8-80E6-46B5-B9EA-616CE584C281}" dt="2020-10-27T02:25:16.124" v="2772" actId="20577"/>
          <ac:spMkLst>
            <pc:docMk/>
            <pc:sldMk cId="722592777" sldId="278"/>
            <ac:spMk id="2" creationId="{EF0FA770-03C8-492C-B680-ABE35210CAE5}"/>
          </ac:spMkLst>
        </pc:spChg>
        <pc:spChg chg="add mod">
          <ac:chgData name="Gordon Watts" userId="a0850f2b96f54c79" providerId="LiveId" clId="{425188F8-80E6-46B5-B9EA-616CE584C281}" dt="2020-10-27T03:05:31.798" v="5960" actId="20577"/>
          <ac:spMkLst>
            <pc:docMk/>
            <pc:sldMk cId="722592777" sldId="278"/>
            <ac:spMk id="5" creationId="{D568F49E-31B5-4190-9F76-8CC8BCC3FD25}"/>
          </ac:spMkLst>
        </pc:spChg>
        <pc:spChg chg="add mod">
          <ac:chgData name="Gordon Watts" userId="a0850f2b96f54c79" providerId="LiveId" clId="{425188F8-80E6-46B5-B9EA-616CE584C281}" dt="2020-10-27T03:11:39.735" v="6782" actId="122"/>
          <ac:spMkLst>
            <pc:docMk/>
            <pc:sldMk cId="722592777" sldId="278"/>
            <ac:spMk id="6" creationId="{5AAF3E94-61CF-4F1B-AEC6-071250C00993}"/>
          </ac:spMkLst>
        </pc:spChg>
        <pc:spChg chg="add mod">
          <ac:chgData name="Gordon Watts" userId="a0850f2b96f54c79" providerId="LiveId" clId="{425188F8-80E6-46B5-B9EA-616CE584C281}" dt="2020-10-27T03:12:35.243" v="6847" actId="1076"/>
          <ac:spMkLst>
            <pc:docMk/>
            <pc:sldMk cId="722592777" sldId="278"/>
            <ac:spMk id="7" creationId="{1EE410DB-803F-4D3A-9A6E-2FED95EB9794}"/>
          </ac:spMkLst>
        </pc:spChg>
        <pc:spChg chg="add mod">
          <ac:chgData name="Gordon Watts" userId="a0850f2b96f54c79" providerId="LiveId" clId="{425188F8-80E6-46B5-B9EA-616CE584C281}" dt="2020-10-27T03:12:29.524" v="6846" actId="1076"/>
          <ac:spMkLst>
            <pc:docMk/>
            <pc:sldMk cId="722592777" sldId="278"/>
            <ac:spMk id="8" creationId="{133AAE28-2EEC-4DBA-8C7B-49285A7E225E}"/>
          </ac:spMkLst>
        </pc:spChg>
        <pc:spChg chg="add mod">
          <ac:chgData name="Gordon Watts" userId="a0850f2b96f54c79" providerId="LiveId" clId="{425188F8-80E6-46B5-B9EA-616CE584C281}" dt="2020-10-27T03:12:14.098" v="6843" actId="1076"/>
          <ac:spMkLst>
            <pc:docMk/>
            <pc:sldMk cId="722592777" sldId="278"/>
            <ac:spMk id="10" creationId="{9681A7B6-AECF-4011-95ED-0B5E8868CE64}"/>
          </ac:spMkLst>
        </pc:spChg>
        <pc:spChg chg="add mod">
          <ac:chgData name="Gordon Watts" userId="a0850f2b96f54c79" providerId="LiveId" clId="{425188F8-80E6-46B5-B9EA-616CE584C281}" dt="2020-10-27T03:12:10.670" v="6842" actId="1076"/>
          <ac:spMkLst>
            <pc:docMk/>
            <pc:sldMk cId="722592777" sldId="278"/>
            <ac:spMk id="12" creationId="{062F6C8C-80F3-4062-9E4C-2CC839C71500}"/>
          </ac:spMkLst>
        </pc:spChg>
        <pc:spChg chg="add mod">
          <ac:chgData name="Gordon Watts" userId="a0850f2b96f54c79" providerId="LiveId" clId="{425188F8-80E6-46B5-B9EA-616CE584C281}" dt="2020-10-27T03:12:44.959" v="6850" actId="1076"/>
          <ac:spMkLst>
            <pc:docMk/>
            <pc:sldMk cId="722592777" sldId="278"/>
            <ac:spMk id="14" creationId="{6BFFB741-1120-4620-A738-27B7282D1966}"/>
          </ac:spMkLst>
        </pc:spChg>
        <pc:spChg chg="add mod">
          <ac:chgData name="Gordon Watts" userId="a0850f2b96f54c79" providerId="LiveId" clId="{425188F8-80E6-46B5-B9EA-616CE584C281}" dt="2020-10-27T03:12:51.328" v="6853" actId="1076"/>
          <ac:spMkLst>
            <pc:docMk/>
            <pc:sldMk cId="722592777" sldId="278"/>
            <ac:spMk id="15" creationId="{3AB002B8-C52E-48A8-8979-DE64B68D42F0}"/>
          </ac:spMkLst>
        </pc:spChg>
        <pc:spChg chg="add mod">
          <ac:chgData name="Gordon Watts" userId="a0850f2b96f54c79" providerId="LiveId" clId="{425188F8-80E6-46B5-B9EA-616CE584C281}" dt="2020-10-27T03:12:58.372" v="6857" actId="1076"/>
          <ac:spMkLst>
            <pc:docMk/>
            <pc:sldMk cId="722592777" sldId="278"/>
            <ac:spMk id="17" creationId="{C50475A4-D885-4FCE-98BF-376EC8B87E9E}"/>
          </ac:spMkLst>
        </pc:spChg>
        <pc:spChg chg="add mod">
          <ac:chgData name="Gordon Watts" userId="a0850f2b96f54c79" providerId="LiveId" clId="{425188F8-80E6-46B5-B9EA-616CE584C281}" dt="2020-10-27T03:13:05.871" v="6861" actId="1076"/>
          <ac:spMkLst>
            <pc:docMk/>
            <pc:sldMk cId="722592777" sldId="278"/>
            <ac:spMk id="19" creationId="{6D7E882A-3814-404E-AE10-5C14A37BD410}"/>
          </ac:spMkLst>
        </pc:spChg>
        <pc:spChg chg="add mod">
          <ac:chgData name="Gordon Watts" userId="a0850f2b96f54c79" providerId="LiveId" clId="{425188F8-80E6-46B5-B9EA-616CE584C281}" dt="2020-10-27T03:13:19.361" v="6903" actId="20577"/>
          <ac:spMkLst>
            <pc:docMk/>
            <pc:sldMk cId="722592777" sldId="278"/>
            <ac:spMk id="21" creationId="{1F3BFCC3-2D6A-4EB3-B812-6EA561D69D28}"/>
          </ac:spMkLst>
        </pc:spChg>
        <pc:picChg chg="add mod">
          <ac:chgData name="Gordon Watts" userId="a0850f2b96f54c79" providerId="LiveId" clId="{425188F8-80E6-46B5-B9EA-616CE584C281}" dt="2020-10-27T03:04:50.291" v="5894" actId="1076"/>
          <ac:picMkLst>
            <pc:docMk/>
            <pc:sldMk cId="722592777" sldId="278"/>
            <ac:picMk id="3074" creationId="{A7E63938-7AE7-4D03-826A-95143E255B4C}"/>
          </ac:picMkLst>
        </pc:picChg>
      </pc:sldChg>
      <pc:sldChg chg="addSp delSp modSp new mod">
        <pc:chgData name="Gordon Watts" userId="a0850f2b96f54c79" providerId="LiveId" clId="{425188F8-80E6-46B5-B9EA-616CE584C281}" dt="2020-10-27T02:49:30.842" v="4782"/>
        <pc:sldMkLst>
          <pc:docMk/>
          <pc:sldMk cId="1026878609" sldId="279"/>
        </pc:sldMkLst>
        <pc:spChg chg="mod">
          <ac:chgData name="Gordon Watts" userId="a0850f2b96f54c79" providerId="LiveId" clId="{425188F8-80E6-46B5-B9EA-616CE584C281}" dt="2020-10-27T02:26:16.231" v="2797" actId="313"/>
          <ac:spMkLst>
            <pc:docMk/>
            <pc:sldMk cId="1026878609" sldId="279"/>
            <ac:spMk id="2" creationId="{A30C9407-B43D-493A-BDA4-314BDF218C09}"/>
          </ac:spMkLst>
        </pc:spChg>
        <pc:spChg chg="add mod">
          <ac:chgData name="Gordon Watts" userId="a0850f2b96f54c79" providerId="LiveId" clId="{425188F8-80E6-46B5-B9EA-616CE584C281}" dt="2020-10-27T02:27:30.241" v="2905" actId="20577"/>
          <ac:spMkLst>
            <pc:docMk/>
            <pc:sldMk cId="1026878609" sldId="279"/>
            <ac:spMk id="5" creationId="{7F82A588-6029-4802-B2FD-295923F805ED}"/>
          </ac:spMkLst>
        </pc:spChg>
        <pc:spChg chg="add mod">
          <ac:chgData name="Gordon Watts" userId="a0850f2b96f54c79" providerId="LiveId" clId="{425188F8-80E6-46B5-B9EA-616CE584C281}" dt="2020-10-27T02:28:00.109" v="3003" actId="1076"/>
          <ac:spMkLst>
            <pc:docMk/>
            <pc:sldMk cId="1026878609" sldId="279"/>
            <ac:spMk id="6" creationId="{D5BAAF5D-9F4D-4E2B-B996-3B36DA10DD20}"/>
          </ac:spMkLst>
        </pc:spChg>
        <pc:spChg chg="add mod">
          <ac:chgData name="Gordon Watts" userId="a0850f2b96f54c79" providerId="LiveId" clId="{425188F8-80E6-46B5-B9EA-616CE584C281}" dt="2020-10-27T02:28:09.200" v="3006" actId="1076"/>
          <ac:spMkLst>
            <pc:docMk/>
            <pc:sldMk cId="1026878609" sldId="279"/>
            <ac:spMk id="7" creationId="{450CADFF-F015-41F1-99CD-A3F8233018F6}"/>
          </ac:spMkLst>
        </pc:spChg>
        <pc:spChg chg="add mod">
          <ac:chgData name="Gordon Watts" userId="a0850f2b96f54c79" providerId="LiveId" clId="{425188F8-80E6-46B5-B9EA-616CE584C281}" dt="2020-10-27T02:31:35.101" v="3297" actId="1076"/>
          <ac:spMkLst>
            <pc:docMk/>
            <pc:sldMk cId="1026878609" sldId="279"/>
            <ac:spMk id="8" creationId="{42EF122C-BACD-43E5-8FD3-EC042DADBC9D}"/>
          </ac:spMkLst>
        </pc:spChg>
        <pc:spChg chg="add del">
          <ac:chgData name="Gordon Watts" userId="a0850f2b96f54c79" providerId="LiveId" clId="{425188F8-80E6-46B5-B9EA-616CE584C281}" dt="2020-10-27T02:29:13.829" v="3089" actId="478"/>
          <ac:spMkLst>
            <pc:docMk/>
            <pc:sldMk cId="1026878609" sldId="279"/>
            <ac:spMk id="9" creationId="{4B890AB5-7452-4E80-AB91-3AE1A375C743}"/>
          </ac:spMkLst>
        </pc:spChg>
        <pc:spChg chg="add del">
          <ac:chgData name="Gordon Watts" userId="a0850f2b96f54c79" providerId="LiveId" clId="{425188F8-80E6-46B5-B9EA-616CE584C281}" dt="2020-10-27T02:29:23.707" v="3091" actId="478"/>
          <ac:spMkLst>
            <pc:docMk/>
            <pc:sldMk cId="1026878609" sldId="279"/>
            <ac:spMk id="10" creationId="{0D82BE47-BE52-4639-94EC-F749764F4CD5}"/>
          </ac:spMkLst>
        </pc:spChg>
        <pc:spChg chg="add mod">
          <ac:chgData name="Gordon Watts" userId="a0850f2b96f54c79" providerId="LiveId" clId="{425188F8-80E6-46B5-B9EA-616CE584C281}" dt="2020-10-27T02:31:39.931" v="3298" actId="1076"/>
          <ac:spMkLst>
            <pc:docMk/>
            <pc:sldMk cId="1026878609" sldId="279"/>
            <ac:spMk id="11" creationId="{5F02A144-9C66-45C1-9D90-2E418F9D02EF}"/>
          </ac:spMkLst>
        </pc:spChg>
        <pc:spChg chg="add del mod">
          <ac:chgData name="Gordon Watts" userId="a0850f2b96f54c79" providerId="LiveId" clId="{425188F8-80E6-46B5-B9EA-616CE584C281}" dt="2020-10-27T02:32:27.509" v="3304"/>
          <ac:spMkLst>
            <pc:docMk/>
            <pc:sldMk cId="1026878609" sldId="279"/>
            <ac:spMk id="12" creationId="{1AF1EB72-C5D4-466E-8EAA-EAA70355C342}"/>
          </ac:spMkLst>
        </pc:spChg>
        <pc:spChg chg="add mod">
          <ac:chgData name="Gordon Watts" userId="a0850f2b96f54c79" providerId="LiveId" clId="{425188F8-80E6-46B5-B9EA-616CE584C281}" dt="2020-10-27T02:49:30.842" v="4782"/>
          <ac:spMkLst>
            <pc:docMk/>
            <pc:sldMk cId="1026878609" sldId="279"/>
            <ac:spMk id="13" creationId="{28D4784B-35CF-42BF-ADC3-75EA17A6DCD2}"/>
          </ac:spMkLst>
        </pc:spChg>
        <pc:spChg chg="add mod">
          <ac:chgData name="Gordon Watts" userId="a0850f2b96f54c79" providerId="LiveId" clId="{425188F8-80E6-46B5-B9EA-616CE584C281}" dt="2020-10-27T02:36:11.038" v="3627" actId="1076"/>
          <ac:spMkLst>
            <pc:docMk/>
            <pc:sldMk cId="1026878609" sldId="279"/>
            <ac:spMk id="14" creationId="{C86052D4-1B86-4CAA-9FD5-55431D58CDD9}"/>
          </ac:spMkLst>
        </pc:spChg>
        <pc:spChg chg="add mod">
          <ac:chgData name="Gordon Watts" userId="a0850f2b96f54c79" providerId="LiveId" clId="{425188F8-80E6-46B5-B9EA-616CE584C281}" dt="2020-10-27T02:37:11.362" v="3731" actId="1076"/>
          <ac:spMkLst>
            <pc:docMk/>
            <pc:sldMk cId="1026878609" sldId="279"/>
            <ac:spMk id="15" creationId="{7B11470D-946C-41DD-AFB2-3730EF96A61F}"/>
          </ac:spMkLst>
        </pc:spChg>
        <pc:spChg chg="add mod">
          <ac:chgData name="Gordon Watts" userId="a0850f2b96f54c79" providerId="LiveId" clId="{425188F8-80E6-46B5-B9EA-616CE584C281}" dt="2020-10-27T02:38:21.473" v="3820" actId="1076"/>
          <ac:spMkLst>
            <pc:docMk/>
            <pc:sldMk cId="1026878609" sldId="279"/>
            <ac:spMk id="16" creationId="{70B98952-69DB-4EF7-BF33-7A70726D6065}"/>
          </ac:spMkLst>
        </pc:spChg>
        <pc:picChg chg="add mod">
          <ac:chgData name="Gordon Watts" userId="a0850f2b96f54c79" providerId="LiveId" clId="{425188F8-80E6-46B5-B9EA-616CE584C281}" dt="2020-10-27T02:35:15.040" v="3446" actId="1076"/>
          <ac:picMkLst>
            <pc:docMk/>
            <pc:sldMk cId="1026878609" sldId="279"/>
            <ac:picMk id="4098" creationId="{06E6C033-87B7-487C-BEA3-AA8356A905CF}"/>
          </ac:picMkLst>
        </pc:picChg>
      </pc:sldChg>
      <pc:sldChg chg="addSp modSp new mod ord">
        <pc:chgData name="Gordon Watts" userId="a0850f2b96f54c79" providerId="LiveId" clId="{425188F8-80E6-46B5-B9EA-616CE584C281}" dt="2020-10-27T02:43:49.077" v="4670" actId="1076"/>
        <pc:sldMkLst>
          <pc:docMk/>
          <pc:sldMk cId="2815014042" sldId="280"/>
        </pc:sldMkLst>
        <pc:spChg chg="mod">
          <ac:chgData name="Gordon Watts" userId="a0850f2b96f54c79" providerId="LiveId" clId="{425188F8-80E6-46B5-B9EA-616CE584C281}" dt="2020-10-27T02:38:47.366" v="3844" actId="20577"/>
          <ac:spMkLst>
            <pc:docMk/>
            <pc:sldMk cId="2815014042" sldId="280"/>
            <ac:spMk id="2" creationId="{79DA0657-4761-4651-BBAE-405AAA34C8D5}"/>
          </ac:spMkLst>
        </pc:spChg>
        <pc:spChg chg="add mod">
          <ac:chgData name="Gordon Watts" userId="a0850f2b96f54c79" providerId="LiveId" clId="{425188F8-80E6-46B5-B9EA-616CE584C281}" dt="2020-10-27T02:40:25.753" v="4100" actId="115"/>
          <ac:spMkLst>
            <pc:docMk/>
            <pc:sldMk cId="2815014042" sldId="280"/>
            <ac:spMk id="5" creationId="{E3B3BA13-ABAE-471F-B4E0-9E33037DE2B6}"/>
          </ac:spMkLst>
        </pc:spChg>
        <pc:spChg chg="add mod">
          <ac:chgData name="Gordon Watts" userId="a0850f2b96f54c79" providerId="LiveId" clId="{425188F8-80E6-46B5-B9EA-616CE584C281}" dt="2020-10-27T02:40:17.890" v="4098" actId="1076"/>
          <ac:spMkLst>
            <pc:docMk/>
            <pc:sldMk cId="2815014042" sldId="280"/>
            <ac:spMk id="6" creationId="{1D5485C9-8C8A-46D9-BF2A-C10C747EB0A6}"/>
          </ac:spMkLst>
        </pc:spChg>
        <pc:spChg chg="add mod">
          <ac:chgData name="Gordon Watts" userId="a0850f2b96f54c79" providerId="LiveId" clId="{425188F8-80E6-46B5-B9EA-616CE584C281}" dt="2020-10-27T02:40:39.909" v="4123" actId="20577"/>
          <ac:spMkLst>
            <pc:docMk/>
            <pc:sldMk cId="2815014042" sldId="280"/>
            <ac:spMk id="8" creationId="{44CFD6A7-F5B4-4639-8799-476C91EB96D3}"/>
          </ac:spMkLst>
        </pc:spChg>
        <pc:spChg chg="add mod">
          <ac:chgData name="Gordon Watts" userId="a0850f2b96f54c79" providerId="LiveId" clId="{425188F8-80E6-46B5-B9EA-616CE584C281}" dt="2020-10-27T02:41:11.775" v="4220" actId="20577"/>
          <ac:spMkLst>
            <pc:docMk/>
            <pc:sldMk cId="2815014042" sldId="280"/>
            <ac:spMk id="10" creationId="{36D5F230-2D45-4685-9518-3FAD56BCBBAB}"/>
          </ac:spMkLst>
        </pc:spChg>
        <pc:spChg chg="add mod">
          <ac:chgData name="Gordon Watts" userId="a0850f2b96f54c79" providerId="LiveId" clId="{425188F8-80E6-46B5-B9EA-616CE584C281}" dt="2020-10-27T02:41:33.949" v="4295" actId="1076"/>
          <ac:spMkLst>
            <pc:docMk/>
            <pc:sldMk cId="2815014042" sldId="280"/>
            <ac:spMk id="11" creationId="{E492162B-541B-47D2-9A7F-BF636A259887}"/>
          </ac:spMkLst>
        </pc:spChg>
        <pc:spChg chg="add mod">
          <ac:chgData name="Gordon Watts" userId="a0850f2b96f54c79" providerId="LiveId" clId="{425188F8-80E6-46B5-B9EA-616CE584C281}" dt="2020-10-27T02:41:43.628" v="4334" actId="20577"/>
          <ac:spMkLst>
            <pc:docMk/>
            <pc:sldMk cId="2815014042" sldId="280"/>
            <ac:spMk id="13" creationId="{8BBA1F75-86AC-4347-954E-9B69DDB9C8BF}"/>
          </ac:spMkLst>
        </pc:spChg>
        <pc:spChg chg="add mod">
          <ac:chgData name="Gordon Watts" userId="a0850f2b96f54c79" providerId="LiveId" clId="{425188F8-80E6-46B5-B9EA-616CE584C281}" dt="2020-10-27T02:42:02.996" v="4371" actId="1076"/>
          <ac:spMkLst>
            <pc:docMk/>
            <pc:sldMk cId="2815014042" sldId="280"/>
            <ac:spMk id="14" creationId="{2EF8B6D8-586C-44CA-AC5F-ED9B0EFE4414}"/>
          </ac:spMkLst>
        </pc:spChg>
        <pc:spChg chg="add mod">
          <ac:chgData name="Gordon Watts" userId="a0850f2b96f54c79" providerId="LiveId" clId="{425188F8-80E6-46B5-B9EA-616CE584C281}" dt="2020-10-27T02:42:10.190" v="4373" actId="1076"/>
          <ac:spMkLst>
            <pc:docMk/>
            <pc:sldMk cId="2815014042" sldId="280"/>
            <ac:spMk id="15" creationId="{9A662586-4D05-45C6-A673-F486E359936E}"/>
          </ac:spMkLst>
        </pc:spChg>
        <pc:spChg chg="add mod">
          <ac:chgData name="Gordon Watts" userId="a0850f2b96f54c79" providerId="LiveId" clId="{425188F8-80E6-46B5-B9EA-616CE584C281}" dt="2020-10-27T02:42:29.298" v="4437" actId="20577"/>
          <ac:spMkLst>
            <pc:docMk/>
            <pc:sldMk cId="2815014042" sldId="280"/>
            <ac:spMk id="17" creationId="{78936455-FFEA-4574-AF1A-78C56FC37CDF}"/>
          </ac:spMkLst>
        </pc:spChg>
        <pc:spChg chg="add mod">
          <ac:chgData name="Gordon Watts" userId="a0850f2b96f54c79" providerId="LiveId" clId="{425188F8-80E6-46B5-B9EA-616CE584C281}" dt="2020-10-27T02:42:16.794" v="4375" actId="1076"/>
          <ac:spMkLst>
            <pc:docMk/>
            <pc:sldMk cId="2815014042" sldId="280"/>
            <ac:spMk id="19" creationId="{F8C23D35-A484-448B-A168-F05693633AF9}"/>
          </ac:spMkLst>
        </pc:spChg>
        <pc:spChg chg="add mod">
          <ac:chgData name="Gordon Watts" userId="a0850f2b96f54c79" providerId="LiveId" clId="{425188F8-80E6-46B5-B9EA-616CE584C281}" dt="2020-10-27T02:43:23.480" v="4582" actId="1076"/>
          <ac:spMkLst>
            <pc:docMk/>
            <pc:sldMk cId="2815014042" sldId="280"/>
            <ac:spMk id="20" creationId="{CF49B89A-2999-475F-9C3C-1F0C48060C84}"/>
          </ac:spMkLst>
        </pc:spChg>
        <pc:spChg chg="add mod">
          <ac:chgData name="Gordon Watts" userId="a0850f2b96f54c79" providerId="LiveId" clId="{425188F8-80E6-46B5-B9EA-616CE584C281}" dt="2020-10-27T02:43:49.077" v="4670" actId="1076"/>
          <ac:spMkLst>
            <pc:docMk/>
            <pc:sldMk cId="2815014042" sldId="280"/>
            <ac:spMk id="21" creationId="{AE50F705-A7A5-4848-881E-9C8BFC368FBC}"/>
          </ac:spMkLst>
        </pc:spChg>
      </pc:sldChg>
      <pc:sldChg chg="addSp delSp modSp new mod">
        <pc:chgData name="Gordon Watts" userId="a0850f2b96f54c79" providerId="LiveId" clId="{425188F8-80E6-46B5-B9EA-616CE584C281}" dt="2020-10-27T02:51:54.615" v="4922" actId="1076"/>
        <pc:sldMkLst>
          <pc:docMk/>
          <pc:sldMk cId="2375277989" sldId="281"/>
        </pc:sldMkLst>
        <pc:spChg chg="mod">
          <ac:chgData name="Gordon Watts" userId="a0850f2b96f54c79" providerId="LiveId" clId="{425188F8-80E6-46B5-B9EA-616CE584C281}" dt="2020-10-27T02:44:29.173" v="4694" actId="20577"/>
          <ac:spMkLst>
            <pc:docMk/>
            <pc:sldMk cId="2375277989" sldId="281"/>
            <ac:spMk id="2" creationId="{E29623DD-E362-4506-8B72-AC096F73686C}"/>
          </ac:spMkLst>
        </pc:spChg>
        <pc:spChg chg="add del mod">
          <ac:chgData name="Gordon Watts" userId="a0850f2b96f54c79" providerId="LiveId" clId="{425188F8-80E6-46B5-B9EA-616CE584C281}" dt="2020-10-27T02:50:23.375" v="4783" actId="478"/>
          <ac:spMkLst>
            <pc:docMk/>
            <pc:sldMk cId="2375277989" sldId="281"/>
            <ac:spMk id="5" creationId="{BFE630EE-5821-4092-B6FC-8977E975C2B2}"/>
          </ac:spMkLst>
        </pc:spChg>
        <pc:spChg chg="add mod">
          <ac:chgData name="Gordon Watts" userId="a0850f2b96f54c79" providerId="LiveId" clId="{425188F8-80E6-46B5-B9EA-616CE584C281}" dt="2020-10-27T02:50:49.709" v="4810" actId="164"/>
          <ac:spMkLst>
            <pc:docMk/>
            <pc:sldMk cId="2375277989" sldId="281"/>
            <ac:spMk id="8" creationId="{B179D8BA-3E7E-4D27-8951-D796C93407A7}"/>
          </ac:spMkLst>
        </pc:spChg>
        <pc:spChg chg="add mod">
          <ac:chgData name="Gordon Watts" userId="a0850f2b96f54c79" providerId="LiveId" clId="{425188F8-80E6-46B5-B9EA-616CE584C281}" dt="2020-10-27T02:51:34.511" v="4898" actId="20577"/>
          <ac:spMkLst>
            <pc:docMk/>
            <pc:sldMk cId="2375277989" sldId="281"/>
            <ac:spMk id="10" creationId="{BFE09019-77BD-4C97-8F63-89798D8CCF1B}"/>
          </ac:spMkLst>
        </pc:spChg>
        <pc:spChg chg="add mod">
          <ac:chgData name="Gordon Watts" userId="a0850f2b96f54c79" providerId="LiveId" clId="{425188F8-80E6-46B5-B9EA-616CE584C281}" dt="2020-10-27T02:51:54.615" v="4922" actId="1076"/>
          <ac:spMkLst>
            <pc:docMk/>
            <pc:sldMk cId="2375277989" sldId="281"/>
            <ac:spMk id="11" creationId="{360BF19F-10CA-40AD-A8E3-0BF2E6A88405}"/>
          </ac:spMkLst>
        </pc:spChg>
        <pc:grpChg chg="add mod">
          <ac:chgData name="Gordon Watts" userId="a0850f2b96f54c79" providerId="LiveId" clId="{425188F8-80E6-46B5-B9EA-616CE584C281}" dt="2020-10-27T02:50:54.425" v="4811" actId="1076"/>
          <ac:grpSpMkLst>
            <pc:docMk/>
            <pc:sldMk cId="2375277989" sldId="281"/>
            <ac:grpSpMk id="9" creationId="{10744C58-11EA-4CCA-BC26-8257343F0334}"/>
          </ac:grpSpMkLst>
        </pc:grpChg>
        <pc:picChg chg="add mod">
          <ac:chgData name="Gordon Watts" userId="a0850f2b96f54c79" providerId="LiveId" clId="{425188F8-80E6-46B5-B9EA-616CE584C281}" dt="2020-10-27T02:50:49.709" v="4810" actId="164"/>
          <ac:picMkLst>
            <pc:docMk/>
            <pc:sldMk cId="2375277989" sldId="281"/>
            <ac:picMk id="7" creationId="{AD403A41-C9F9-4022-8E82-D7D163683AAC}"/>
          </ac:picMkLst>
        </pc:picChg>
      </pc:sldChg>
      <pc:sldChg chg="addSp modSp new mod">
        <pc:chgData name="Gordon Watts" userId="a0850f2b96f54c79" providerId="LiveId" clId="{425188F8-80E6-46B5-B9EA-616CE584C281}" dt="2020-10-27T02:57:08.585" v="5408" actId="1076"/>
        <pc:sldMkLst>
          <pc:docMk/>
          <pc:sldMk cId="751263542" sldId="282"/>
        </pc:sldMkLst>
        <pc:spChg chg="mod">
          <ac:chgData name="Gordon Watts" userId="a0850f2b96f54c79" providerId="LiveId" clId="{425188F8-80E6-46B5-B9EA-616CE584C281}" dt="2020-10-27T02:52:31.782" v="4953" actId="20577"/>
          <ac:spMkLst>
            <pc:docMk/>
            <pc:sldMk cId="751263542" sldId="282"/>
            <ac:spMk id="2" creationId="{18764F33-6738-46C3-A4C9-9582762730E7}"/>
          </ac:spMkLst>
        </pc:spChg>
        <pc:spChg chg="add mod">
          <ac:chgData name="Gordon Watts" userId="a0850f2b96f54c79" providerId="LiveId" clId="{425188F8-80E6-46B5-B9EA-616CE584C281}" dt="2020-10-27T02:56:50.276" v="5368" actId="1076"/>
          <ac:spMkLst>
            <pc:docMk/>
            <pc:sldMk cId="751263542" sldId="282"/>
            <ac:spMk id="7" creationId="{948AEC41-7113-421E-8F68-FD26111D324F}"/>
          </ac:spMkLst>
        </pc:spChg>
        <pc:spChg chg="add mod">
          <ac:chgData name="Gordon Watts" userId="a0850f2b96f54c79" providerId="LiveId" clId="{425188F8-80E6-46B5-B9EA-616CE584C281}" dt="2020-10-27T02:55:06.775" v="5119" actId="1076"/>
          <ac:spMkLst>
            <pc:docMk/>
            <pc:sldMk cId="751263542" sldId="282"/>
            <ac:spMk id="9" creationId="{408CA759-CE38-4C63-9CCA-1E73F57082F2}"/>
          </ac:spMkLst>
        </pc:spChg>
        <pc:spChg chg="add mod">
          <ac:chgData name="Gordon Watts" userId="a0850f2b96f54c79" providerId="LiveId" clId="{425188F8-80E6-46B5-B9EA-616CE584C281}" dt="2020-10-27T02:55:26.230" v="5152" actId="1076"/>
          <ac:spMkLst>
            <pc:docMk/>
            <pc:sldMk cId="751263542" sldId="282"/>
            <ac:spMk id="10" creationId="{FA91C2EA-5D67-4205-A201-8C3FE815A1C8}"/>
          </ac:spMkLst>
        </pc:spChg>
        <pc:spChg chg="add mod">
          <ac:chgData name="Gordon Watts" userId="a0850f2b96f54c79" providerId="LiveId" clId="{425188F8-80E6-46B5-B9EA-616CE584C281}" dt="2020-10-27T02:56:16.637" v="5275" actId="14100"/>
          <ac:spMkLst>
            <pc:docMk/>
            <pc:sldMk cId="751263542" sldId="282"/>
            <ac:spMk id="11" creationId="{F1286007-7EAA-4609-8D91-F2A9F94EBD4A}"/>
          </ac:spMkLst>
        </pc:spChg>
        <pc:spChg chg="add mod">
          <ac:chgData name="Gordon Watts" userId="a0850f2b96f54c79" providerId="LiveId" clId="{425188F8-80E6-46B5-B9EA-616CE584C281}" dt="2020-10-27T02:56:43.474" v="5367" actId="1076"/>
          <ac:spMkLst>
            <pc:docMk/>
            <pc:sldMk cId="751263542" sldId="282"/>
            <ac:spMk id="12" creationId="{6F4D3A3A-CF94-4BB6-80EC-C2425CFD4736}"/>
          </ac:spMkLst>
        </pc:spChg>
        <pc:spChg chg="add mod">
          <ac:chgData name="Gordon Watts" userId="a0850f2b96f54c79" providerId="LiveId" clId="{425188F8-80E6-46B5-B9EA-616CE584C281}" dt="2020-10-27T02:57:08.585" v="5408" actId="1076"/>
          <ac:spMkLst>
            <pc:docMk/>
            <pc:sldMk cId="751263542" sldId="282"/>
            <ac:spMk id="13" creationId="{0EF81AA6-E500-4CEC-B349-2AB5EAFAB692}"/>
          </ac:spMkLst>
        </pc:spChg>
        <pc:picChg chg="add mod">
          <ac:chgData name="Gordon Watts" userId="a0850f2b96f54c79" providerId="LiveId" clId="{425188F8-80E6-46B5-B9EA-616CE584C281}" dt="2020-10-27T02:54:58.947" v="5117" actId="1076"/>
          <ac:picMkLst>
            <pc:docMk/>
            <pc:sldMk cId="751263542" sldId="282"/>
            <ac:picMk id="6" creationId="{92BD8491-C7FC-49AA-B0BB-C537475F8174}"/>
          </ac:picMkLst>
        </pc:picChg>
      </pc:sldChg>
      <pc:sldChg chg="addSp modSp new mod">
        <pc:chgData name="Gordon Watts" userId="a0850f2b96f54c79" providerId="LiveId" clId="{425188F8-80E6-46B5-B9EA-616CE584C281}" dt="2020-10-27T02:58:43.560" v="5552" actId="1076"/>
        <pc:sldMkLst>
          <pc:docMk/>
          <pc:sldMk cId="811519733" sldId="283"/>
        </pc:sldMkLst>
        <pc:spChg chg="mod">
          <ac:chgData name="Gordon Watts" userId="a0850f2b96f54c79" providerId="LiveId" clId="{425188F8-80E6-46B5-B9EA-616CE584C281}" dt="2020-10-27T02:58:23.708" v="5531" actId="20577"/>
          <ac:spMkLst>
            <pc:docMk/>
            <pc:sldMk cId="811519733" sldId="283"/>
            <ac:spMk id="2" creationId="{34D1C2FD-8E0C-4CC4-8913-BBEE1D74D8A0}"/>
          </ac:spMkLst>
        </pc:spChg>
        <pc:spChg chg="add mod">
          <ac:chgData name="Gordon Watts" userId="a0850f2b96f54c79" providerId="LiveId" clId="{425188F8-80E6-46B5-B9EA-616CE584C281}" dt="2020-10-27T02:58:43.560" v="5552" actId="1076"/>
          <ac:spMkLst>
            <pc:docMk/>
            <pc:sldMk cId="811519733" sldId="283"/>
            <ac:spMk id="5" creationId="{0BCF721A-CB3C-4403-A440-5A3FDD64C856}"/>
          </ac:spMkLst>
        </pc:spChg>
      </pc:sldChg>
      <pc:sldChg chg="addSp delSp modSp new mod">
        <pc:chgData name="Gordon Watts" userId="a0850f2b96f54c79" providerId="LiveId" clId="{425188F8-80E6-46B5-B9EA-616CE584C281}" dt="2020-10-27T03:02:27.652" v="5794" actId="207"/>
        <pc:sldMkLst>
          <pc:docMk/>
          <pc:sldMk cId="3477895068" sldId="284"/>
        </pc:sldMkLst>
        <pc:spChg chg="mod">
          <ac:chgData name="Gordon Watts" userId="a0850f2b96f54c79" providerId="LiveId" clId="{425188F8-80E6-46B5-B9EA-616CE584C281}" dt="2020-10-27T02:58:54.602" v="5566" actId="20577"/>
          <ac:spMkLst>
            <pc:docMk/>
            <pc:sldMk cId="3477895068" sldId="284"/>
            <ac:spMk id="2" creationId="{0E35F3AC-FE32-4294-8033-7008EB1948C7}"/>
          </ac:spMkLst>
        </pc:spChg>
        <pc:spChg chg="add mod">
          <ac:chgData name="Gordon Watts" userId="a0850f2b96f54c79" providerId="LiveId" clId="{425188F8-80E6-46B5-B9EA-616CE584C281}" dt="2020-10-27T02:59:07.294" v="5609" actId="20577"/>
          <ac:spMkLst>
            <pc:docMk/>
            <pc:sldMk cId="3477895068" sldId="284"/>
            <ac:spMk id="5" creationId="{F77F3E62-D0B6-450B-928C-1DAE70779471}"/>
          </ac:spMkLst>
        </pc:spChg>
        <pc:spChg chg="add mod">
          <ac:chgData name="Gordon Watts" userId="a0850f2b96f54c79" providerId="LiveId" clId="{425188F8-80E6-46B5-B9EA-616CE584C281}" dt="2020-10-27T02:59:26.646" v="5632" actId="1076"/>
          <ac:spMkLst>
            <pc:docMk/>
            <pc:sldMk cId="3477895068" sldId="284"/>
            <ac:spMk id="6" creationId="{BE3D7F87-3905-4EC0-B094-9DD5615CA0C7}"/>
          </ac:spMkLst>
        </pc:spChg>
        <pc:spChg chg="add mod">
          <ac:chgData name="Gordon Watts" userId="a0850f2b96f54c79" providerId="LiveId" clId="{425188F8-80E6-46B5-B9EA-616CE584C281}" dt="2020-10-27T02:59:36.435" v="5634" actId="1076"/>
          <ac:spMkLst>
            <pc:docMk/>
            <pc:sldMk cId="3477895068" sldId="284"/>
            <ac:spMk id="7" creationId="{95C9E35D-2777-46B4-A55A-864C97971D1E}"/>
          </ac:spMkLst>
        </pc:spChg>
        <pc:spChg chg="add del mod">
          <ac:chgData name="Gordon Watts" userId="a0850f2b96f54c79" providerId="LiveId" clId="{425188F8-80E6-46B5-B9EA-616CE584C281}" dt="2020-10-27T03:02:01.937" v="5741" actId="478"/>
          <ac:spMkLst>
            <pc:docMk/>
            <pc:sldMk cId="3477895068" sldId="284"/>
            <ac:spMk id="8" creationId="{A1CCB982-527B-4D38-B44A-625D5C075564}"/>
          </ac:spMkLst>
        </pc:spChg>
        <pc:spChg chg="add mod">
          <ac:chgData name="Gordon Watts" userId="a0850f2b96f54c79" providerId="LiveId" clId="{425188F8-80E6-46B5-B9EA-616CE584C281}" dt="2020-10-27T03:02:27.652" v="5794" actId="207"/>
          <ac:spMkLst>
            <pc:docMk/>
            <pc:sldMk cId="3477895068" sldId="284"/>
            <ac:spMk id="9" creationId="{702E0FF4-B3AE-42DE-80F6-87C21A303B0B}"/>
          </ac:spMkLst>
        </pc:spChg>
        <pc:picChg chg="add mod">
          <ac:chgData name="Gordon Watts" userId="a0850f2b96f54c79" providerId="LiveId" clId="{425188F8-80E6-46B5-B9EA-616CE584C281}" dt="2020-10-27T03:01:18.033" v="5649" actId="408"/>
          <ac:picMkLst>
            <pc:docMk/>
            <pc:sldMk cId="3477895068" sldId="284"/>
            <ac:picMk id="5122" creationId="{4F91B4D2-1AF9-494C-9851-42CA66B00F98}"/>
          </ac:picMkLst>
        </pc:picChg>
        <pc:picChg chg="add mod">
          <ac:chgData name="Gordon Watts" userId="a0850f2b96f54c79" providerId="LiveId" clId="{425188F8-80E6-46B5-B9EA-616CE584C281}" dt="2020-10-27T03:01:18.033" v="5649" actId="408"/>
          <ac:picMkLst>
            <pc:docMk/>
            <pc:sldMk cId="3477895068" sldId="284"/>
            <ac:picMk id="5124" creationId="{B9EEC021-87E0-4F53-8B9A-35CE4FE77319}"/>
          </ac:picMkLst>
        </pc:picChg>
        <pc:picChg chg="add mod">
          <ac:chgData name="Gordon Watts" userId="a0850f2b96f54c79" providerId="LiveId" clId="{425188F8-80E6-46B5-B9EA-616CE584C281}" dt="2020-10-27T03:01:18.033" v="5649" actId="408"/>
          <ac:picMkLst>
            <pc:docMk/>
            <pc:sldMk cId="3477895068" sldId="284"/>
            <ac:picMk id="5126" creationId="{CC2DD3D9-B056-429F-B205-85092175160E}"/>
          </ac:picMkLst>
        </pc:picChg>
      </pc:sldChg>
      <pc:sldChg chg="add">
        <pc:chgData name="Gordon Watts" userId="a0850f2b96f54c79" providerId="LiveId" clId="{425188F8-80E6-46B5-B9EA-616CE584C281}" dt="2020-10-27T03:01:57.144" v="5740"/>
        <pc:sldMkLst>
          <pc:docMk/>
          <pc:sldMk cId="3184523888" sldId="285"/>
        </pc:sldMkLst>
      </pc:sldChg>
      <pc:sldChg chg="addSp delSp modSp new mod modClrScheme chgLayout">
        <pc:chgData name="Gordon Watts" userId="a0850f2b96f54c79" providerId="LiveId" clId="{425188F8-80E6-46B5-B9EA-616CE584C281}" dt="2020-10-27T03:04:30.902" v="5892" actId="20577"/>
        <pc:sldMkLst>
          <pc:docMk/>
          <pc:sldMk cId="77266756" sldId="286"/>
        </pc:sldMkLst>
        <pc:spChg chg="del mod ord">
          <ac:chgData name="Gordon Watts" userId="a0850f2b96f54c79" providerId="LiveId" clId="{425188F8-80E6-46B5-B9EA-616CE584C281}" dt="2020-10-27T03:02:43.847" v="5796" actId="700"/>
          <ac:spMkLst>
            <pc:docMk/>
            <pc:sldMk cId="77266756" sldId="286"/>
            <ac:spMk id="2" creationId="{1239D39F-2B03-454E-BEF1-5A6FDFF14912}"/>
          </ac:spMkLst>
        </pc:spChg>
        <pc:spChg chg="mod ord">
          <ac:chgData name="Gordon Watts" userId="a0850f2b96f54c79" providerId="LiveId" clId="{425188F8-80E6-46B5-B9EA-616CE584C281}" dt="2020-10-27T03:02:43.847" v="5796" actId="700"/>
          <ac:spMkLst>
            <pc:docMk/>
            <pc:sldMk cId="77266756" sldId="286"/>
            <ac:spMk id="3" creationId="{14B46667-7B60-4726-8F3C-0074996F55A1}"/>
          </ac:spMkLst>
        </pc:spChg>
        <pc:spChg chg="mod ord">
          <ac:chgData name="Gordon Watts" userId="a0850f2b96f54c79" providerId="LiveId" clId="{425188F8-80E6-46B5-B9EA-616CE584C281}" dt="2020-10-27T03:02:43.847" v="5796" actId="700"/>
          <ac:spMkLst>
            <pc:docMk/>
            <pc:sldMk cId="77266756" sldId="286"/>
            <ac:spMk id="4" creationId="{70BF633E-6806-4BDF-9FB3-362700D58801}"/>
          </ac:spMkLst>
        </pc:spChg>
        <pc:spChg chg="add mod ord">
          <ac:chgData name="Gordon Watts" userId="a0850f2b96f54c79" providerId="LiveId" clId="{425188F8-80E6-46B5-B9EA-616CE584C281}" dt="2020-10-27T03:04:08.718" v="5843" actId="207"/>
          <ac:spMkLst>
            <pc:docMk/>
            <pc:sldMk cId="77266756" sldId="286"/>
            <ac:spMk id="5" creationId="{EEF03252-52A3-4E9B-A30B-1097893F211F}"/>
          </ac:spMkLst>
        </pc:spChg>
        <pc:spChg chg="add mod ord">
          <ac:chgData name="Gordon Watts" userId="a0850f2b96f54c79" providerId="LiveId" clId="{425188F8-80E6-46B5-B9EA-616CE584C281}" dt="2020-10-27T03:04:30.902" v="5892" actId="20577"/>
          <ac:spMkLst>
            <pc:docMk/>
            <pc:sldMk cId="77266756" sldId="286"/>
            <ac:spMk id="6" creationId="{207203A6-5008-4A43-8828-5BFE9FBE5E55}"/>
          </ac:spMkLst>
        </pc:spChg>
        <pc:picChg chg="add mod">
          <ac:chgData name="Gordon Watts" userId="a0850f2b96f54c79" providerId="LiveId" clId="{425188F8-80E6-46B5-B9EA-616CE584C281}" dt="2020-10-27T03:04:01.231" v="5842" actId="167"/>
          <ac:picMkLst>
            <pc:docMk/>
            <pc:sldMk cId="77266756" sldId="286"/>
            <ac:picMk id="6146" creationId="{494672B4-9D42-4535-B8E7-A125C6FEF8B0}"/>
          </ac:picMkLst>
        </pc:picChg>
      </pc:sldChg>
      <pc:sldChg chg="addSp modSp new mod modClrScheme chgLayout">
        <pc:chgData name="Gordon Watts" userId="a0850f2b96f54c79" providerId="LiveId" clId="{425188F8-80E6-46B5-B9EA-616CE584C281}" dt="2020-10-27T03:09:36.567" v="6751" actId="207"/>
        <pc:sldMkLst>
          <pc:docMk/>
          <pc:sldMk cId="2155485838" sldId="287"/>
        </pc:sldMkLst>
        <pc:spChg chg="mod ord">
          <ac:chgData name="Gordon Watts" userId="a0850f2b96f54c79" providerId="LiveId" clId="{425188F8-80E6-46B5-B9EA-616CE584C281}" dt="2020-10-27T03:06:13.096" v="5973" actId="700"/>
          <ac:spMkLst>
            <pc:docMk/>
            <pc:sldMk cId="2155485838" sldId="287"/>
            <ac:spMk id="2" creationId="{4B90AE68-FB96-4D64-A741-CD6895A768E4}"/>
          </ac:spMkLst>
        </pc:spChg>
        <pc:spChg chg="mod ord">
          <ac:chgData name="Gordon Watts" userId="a0850f2b96f54c79" providerId="LiveId" clId="{425188F8-80E6-46B5-B9EA-616CE584C281}" dt="2020-10-27T03:06:13.096" v="5973" actId="700"/>
          <ac:spMkLst>
            <pc:docMk/>
            <pc:sldMk cId="2155485838" sldId="287"/>
            <ac:spMk id="3" creationId="{62C3B599-EF67-4E2E-ABDE-EEE2A4DD5D6C}"/>
          </ac:spMkLst>
        </pc:spChg>
        <pc:spChg chg="mod ord">
          <ac:chgData name="Gordon Watts" userId="a0850f2b96f54c79" providerId="LiveId" clId="{425188F8-80E6-46B5-B9EA-616CE584C281}" dt="2020-10-27T03:06:13.096" v="5973" actId="700"/>
          <ac:spMkLst>
            <pc:docMk/>
            <pc:sldMk cId="2155485838" sldId="287"/>
            <ac:spMk id="4" creationId="{E519147D-D94E-4F29-BD5C-55F0D667AF02}"/>
          </ac:spMkLst>
        </pc:spChg>
        <pc:spChg chg="add mod ord">
          <ac:chgData name="Gordon Watts" userId="a0850f2b96f54c79" providerId="LiveId" clId="{425188F8-80E6-46B5-B9EA-616CE584C281}" dt="2020-10-27T03:08:51.336" v="6645" actId="20577"/>
          <ac:spMkLst>
            <pc:docMk/>
            <pc:sldMk cId="2155485838" sldId="287"/>
            <ac:spMk id="5" creationId="{3B543456-51EA-48A1-ABD9-F41599044883}"/>
          </ac:spMkLst>
        </pc:spChg>
        <pc:spChg chg="add mod">
          <ac:chgData name="Gordon Watts" userId="a0850f2b96f54c79" providerId="LiveId" clId="{425188F8-80E6-46B5-B9EA-616CE584C281}" dt="2020-10-27T03:09:36.567" v="6751" actId="207"/>
          <ac:spMkLst>
            <pc:docMk/>
            <pc:sldMk cId="2155485838" sldId="287"/>
            <ac:spMk id="6" creationId="{AC0EF2F4-9000-4741-AE99-671459D0C5D6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519807-3337-4D64-8053-483C528425AE}" type="datetimeFigureOut">
              <a:rPr lang="en-US" smtClean="0"/>
              <a:t>10/27/2020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AAA2E9-25DD-4A01-9387-0A4B18FDC3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0049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46519D-A659-4993-BD08-C4F205B99C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7DF495B-F115-47F3-A07E-0B5E204F60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002389-171B-4649-AA6A-BB479D441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6509DB-C6EA-4EE2-A8A3-F7AD414A1111}" type="datetime1">
              <a:rPr lang="en-US" smtClean="0"/>
              <a:t>10/27/2020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C91D24-5F4D-4523-9FF3-58482764A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G. Watts (UW/Seattle)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F26934-51B7-4F05-8C09-8F57999691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FC08B-DB55-417B-9D7C-577C95038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4580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A88BDD-0797-4645-BE78-80D4BF5A09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4B2C905-9DC7-4253-B3BD-65A95DFB6A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35CBBE-650F-439F-910A-FFF8394023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74ACC-809B-4996-9390-74828E297946}" type="datetime1">
              <a:rPr lang="en-US" smtClean="0"/>
              <a:t>10/27/2020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D7C886-12A8-4F44-8D9D-9EF8970F95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G. Watts (UW/Seattle)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0958B1-6D7E-403A-B5D5-3105486935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FC08B-DB55-417B-9D7C-577C95038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7997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AECA385-0DDA-4C72-9E45-FE6B544BCD3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41A9A80-641B-4476-B276-2895A2D74B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E372E8-6EDA-4A16-B962-6E8F91FE56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A057A-3EBA-419A-A493-7130D742AC95}" type="datetime1">
              <a:rPr lang="en-US" smtClean="0"/>
              <a:t>10/27/2020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667236-2AB9-4915-87FF-88AAE72696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G. Watts (UW/Seattle)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455A56-CFD9-4A57-B846-38F937F13C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FC08B-DB55-417B-9D7C-577C95038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73425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A665C2-1B56-4D94-BDD1-73509F6AEA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9F929F-18AE-4F79-8BE6-49F03632E7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ECEB1B-D566-4D0C-B1BF-576B046046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5FF9D-CFE5-4209-BAA2-55CB91FA48EB}" type="datetime1">
              <a:rPr lang="en-US" smtClean="0"/>
              <a:t>10/27/2020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7015A6-1E0D-467A-BC44-39BB63FCD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G. Watts (UW/Seattle)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BD9610-7A88-45A3-948D-1E651CE59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FC08B-DB55-417B-9D7C-577C95038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99238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D263B5-CFDD-4646-A633-DAB1CFCF21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2997B9-B2AC-47DD-BCF8-31F0B9F257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6CF4D2-093C-4692-9405-2023B0A995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268E1-48A0-442A-A4F9-E50600766F66}" type="datetime1">
              <a:rPr lang="en-US" smtClean="0"/>
              <a:t>10/27/2020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3990E8-1739-474D-92A3-C4F0927CA5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G. Watts (UW/Seattle)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D4A659-080C-463C-A9D6-7FE3385A26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FC08B-DB55-417B-9D7C-577C95038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2463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5EE685-2131-4E91-B497-B9000605A4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055A2B-980D-4817-8EFB-F8D6701A744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0C30A56-1B1A-44B5-BC47-C5C92820A0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954BAF-7182-4DDB-B56C-A466C0BF13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9C632-6BF1-4AC8-9338-A88D5CFCD768}" type="datetime1">
              <a:rPr lang="en-US" smtClean="0"/>
              <a:t>10/27/2020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304089-0072-41F9-AB0A-D6CDD9CD40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G. Watts (UW/Seattle)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FED22F-6EC3-4E24-9E46-F7C14969FA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FC08B-DB55-417B-9D7C-577C95038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6817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F7241C-F9D9-4078-B4D3-98FEB278F5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5C208F-3ECD-4E65-9FC5-266969E895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4FB362-9474-43D5-81AE-858A1C9098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714C9E2-0DCC-4C8D-8F13-4C7D61E1D73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0B01731-6EEF-4A5A-9E18-2C1EBE5DAF8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29B89E1-211F-41C7-B8D4-7B4BE71379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5123C-59A2-46FF-B443-EADE5F5CC4E9}" type="datetime1">
              <a:rPr lang="en-US" smtClean="0"/>
              <a:t>10/27/2020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ECC0D99-BC1D-48CF-8BF9-E3CE0CBF4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G. Watts (UW/Seattle)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3905D86-2029-426E-A355-8A5A0EBC0B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FC08B-DB55-417B-9D7C-577C95038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18193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D111B2-5FEB-4F91-8517-61F1C84EA4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384545E-4412-4EE2-A249-B313C844A7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F73EC-50CD-4A52-8748-ED913540DD90}" type="datetime1">
              <a:rPr lang="en-US" smtClean="0"/>
              <a:t>10/27/2020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0B32B42-497A-464B-B67A-7282BCEDA9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G. Watts (UW/Seattle)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E0C4125-80CB-4D48-99A6-90B1D67F6B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FC08B-DB55-417B-9D7C-577C95038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8829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BD4544A-375C-48F5-9D4F-39E76C377D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3125F-C0A1-49E5-B86F-48159ABD6D85}" type="datetime1">
              <a:rPr lang="en-US" smtClean="0"/>
              <a:t>10/27/2020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68C8A4-BB6C-4E58-B04C-FB08C7556A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G. Watts (UW/Seattle)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C469B0-39F3-480A-A7E9-932AA94CF9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FC08B-DB55-417B-9D7C-577C95038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2647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CDC4FC-6301-48DE-9F78-977EB724EC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1F5786-8F08-44B7-802F-B9FDB658EB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84A707F-7AAF-478A-94EA-DF06F19BDF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A4A1D3-DD7A-4F78-A2A8-DE68ACDC1E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3A20C0-2231-4BE2-B9EE-91DB634187E7}" type="datetime1">
              <a:rPr lang="en-US" smtClean="0"/>
              <a:t>10/27/2020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47BDAE-DD63-4A59-BB1E-3802E2AB53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G. Watts (UW/Seattle)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42FFAD-C0E8-4157-A840-D04693F1BA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FC08B-DB55-417B-9D7C-577C95038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9519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23EB8B-E7AC-4546-B83B-422B713148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096B556-3DDE-4E4D-A9BE-4984D872315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F0D876-8B4E-425E-9530-88B09D5904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C6231E-3036-46F2-BC8F-6A9CCD4D33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A08FF-4AE2-4610-BF80-6DCA1C0621B3}" type="datetime1">
              <a:rPr lang="en-US" smtClean="0"/>
              <a:t>10/27/2020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F455BD-7B26-4327-B2DC-082B63667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G. Watts (UW/Seattle)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100026-3030-4CC4-B6AD-6D747ED9AB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FC08B-DB55-417B-9D7C-577C95038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7314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8A15EB4-20BA-45A1-B2AA-C047AC633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37830D-7928-4049-ABD3-8C91879D8B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287CAA-D6A8-4F67-9FF8-95462F751D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9F5C01-C822-4F81-9758-3D871FFFCE48}" type="datetime1">
              <a:rPr lang="en-US" smtClean="0"/>
              <a:t>10/27/2020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6B4B38-047D-4631-966D-16A84846E7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G. Watts (UW/Seattle)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D51157-58F4-4DBB-ACB4-543C8FC0FE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AFC08B-DB55-417B-9D7C-577C95038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2410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indico.cern.ch/event/960587" TargetMode="Externa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9.gif"/><Relationship Id="rId4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Rectangle 72">
            <a:extLst>
              <a:ext uri="{FF2B5EF4-FFF2-40B4-BE49-F238E27FC236}">
                <a16:creationId xmlns:a16="http://schemas.microsoft.com/office/drawing/2014/main" id="{27BDFED6-6E33-4606-AFE2-886ADB1C01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8" name="Picture 4" descr="See the source image">
            <a:extLst>
              <a:ext uri="{FF2B5EF4-FFF2-40B4-BE49-F238E27FC236}">
                <a16:creationId xmlns:a16="http://schemas.microsoft.com/office/drawing/2014/main" id="{9A7255F7-21A4-47F1-A047-FF43E8C45C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83" b="2"/>
          <a:stretch/>
        </p:blipFill>
        <p:spPr bwMode="auto">
          <a:xfrm>
            <a:off x="4547937" y="-5"/>
            <a:ext cx="7644062" cy="368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1" name="Rectangle 74">
            <a:extLst>
              <a:ext uri="{FF2B5EF4-FFF2-40B4-BE49-F238E27FC236}">
                <a16:creationId xmlns:a16="http://schemas.microsoft.com/office/drawing/2014/main" id="{890DEF05-784E-4B61-89E4-04C4ECF4E5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36000">
                <a:schemeClr val="tx1">
                  <a:lumMod val="95000"/>
                  <a:lumOff val="5000"/>
                </a:schemeClr>
              </a:gs>
              <a:gs pos="81000">
                <a:schemeClr val="tx1">
                  <a:lumMod val="95000"/>
                  <a:lumOff val="5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9167E7C-A36E-4489-A510-7D2E6A4B7C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1115219"/>
            <a:ext cx="5395912" cy="2387600"/>
          </a:xfrm>
        </p:spPr>
        <p:txBody>
          <a:bodyPr>
            <a:normAutofit/>
          </a:bodyPr>
          <a:lstStyle/>
          <a:p>
            <a:pPr algn="l"/>
            <a:r>
              <a:rPr lang="en-US" sz="5000">
                <a:solidFill>
                  <a:schemeClr val="bg1"/>
                </a:solidFill>
              </a:rPr>
              <a:t>Analysis Tools and Infrastructure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F4398AD-D618-4544-B70C-A1A97CEAF9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3902075"/>
            <a:ext cx="5395912" cy="1655762"/>
          </a:xfrm>
        </p:spPr>
        <p:txBody>
          <a:bodyPr>
            <a:normAutofit/>
          </a:bodyPr>
          <a:lstStyle/>
          <a:p>
            <a:pPr algn="l"/>
            <a:r>
              <a:rPr lang="en-US" sz="2000">
                <a:solidFill>
                  <a:schemeClr val="bg1"/>
                </a:solidFill>
              </a:rPr>
              <a:t>G. Watts (UW/Seattle)</a:t>
            </a:r>
          </a:p>
        </p:txBody>
      </p:sp>
      <p:cxnSp>
        <p:nvCxnSpPr>
          <p:cNvPr id="1032" name="Straight Connector 76">
            <a:extLst>
              <a:ext uri="{FF2B5EF4-FFF2-40B4-BE49-F238E27FC236}">
                <a16:creationId xmlns:a16="http://schemas.microsoft.com/office/drawing/2014/main" id="{C41BAEC7-F7B0-4224-8B18-8F74B7D87F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8200" y="3681408"/>
            <a:ext cx="11353799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51735E48-760F-42B7-BFCD-DED699FF3C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9252" y="4032046"/>
            <a:ext cx="3769719" cy="2219881"/>
          </a:xfrm>
          <a:prstGeom prst="rect">
            <a:avLst/>
          </a:prstGeom>
        </p:spPr>
      </p:pic>
      <p:pic>
        <p:nvPicPr>
          <p:cNvPr id="13" name="Picture 12" descr="A picture containing transport, wheel&#10;&#10;Description automatically generated">
            <a:extLst>
              <a:ext uri="{FF2B5EF4-FFF2-40B4-BE49-F238E27FC236}">
                <a16:creationId xmlns:a16="http://schemas.microsoft.com/office/drawing/2014/main" id="{E3420DE6-39CB-4638-B89C-B3829A8401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9780" y="6004619"/>
            <a:ext cx="682234" cy="685800"/>
          </a:xfrm>
          <a:prstGeom prst="rect">
            <a:avLst/>
          </a:prstGeom>
        </p:spPr>
      </p:pic>
      <p:pic>
        <p:nvPicPr>
          <p:cNvPr id="15" name="Picture 14" descr="Logo&#10;&#10;Description automatically generated">
            <a:extLst>
              <a:ext uri="{FF2B5EF4-FFF2-40B4-BE49-F238E27FC236}">
                <a16:creationId xmlns:a16="http://schemas.microsoft.com/office/drawing/2014/main" id="{86D1E803-C818-49DD-B37E-C3FF419F44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913" y="4316185"/>
            <a:ext cx="989969" cy="989969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0833B8BD-6C3D-45E3-9C23-E99EE043EA7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14748" t="14767" r="36827" b="65278"/>
          <a:stretch/>
        </p:blipFill>
        <p:spPr>
          <a:xfrm>
            <a:off x="350154" y="6004619"/>
            <a:ext cx="1285995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7087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FBE34E-2A25-4863-8004-6D366F3B03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Eco Systems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5BAF32-6D34-4DB1-81D2-B9AECED7C1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G. Watts (UW/Seattle)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28D51F-885F-4EB6-87C0-E8A967137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FC08B-DB55-417B-9D7C-577C95038CB4}" type="slidenum">
              <a:rPr lang="en-US" smtClean="0"/>
              <a:t>10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998EC5B-3D45-4964-B1B6-D69AEE8FCF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8849" y="1530133"/>
            <a:ext cx="3874585" cy="2187291"/>
          </a:xfrm>
          <a:prstGeom prst="rect">
            <a:avLst/>
          </a:prstGeom>
        </p:spPr>
      </p:pic>
      <p:pic>
        <p:nvPicPr>
          <p:cNvPr id="8" name="Picture 4" descr="See the source image">
            <a:extLst>
              <a:ext uri="{FF2B5EF4-FFF2-40B4-BE49-F238E27FC236}">
                <a16:creationId xmlns:a16="http://schemas.microsoft.com/office/drawing/2014/main" id="{FD3559EF-0B02-415C-A190-4D87898BFB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493" y="1523206"/>
            <a:ext cx="4876800" cy="1666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B949C80-D349-416C-A426-1621ADD60B6B}"/>
              </a:ext>
            </a:extLst>
          </p:cNvPr>
          <p:cNvSpPr txBox="1"/>
          <p:nvPr/>
        </p:nvSpPr>
        <p:spPr>
          <a:xfrm>
            <a:off x="7098849" y="3717424"/>
            <a:ext cx="443901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>
              <a:buFont typeface="Arial" panose="020B0604020202020204" pitchFamily="34" charset="0"/>
              <a:buChar char="•"/>
            </a:pPr>
            <a:r>
              <a:rPr lang="en-US" dirty="0"/>
              <a:t>Research and Industry are pouring their resources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en-US" dirty="0"/>
              <a:t>ML frameworks, tools, etc.</a:t>
            </a:r>
          </a:p>
          <a:p>
            <a:pPr marL="635000" lvl="1" indent="-177800">
              <a:buFont typeface="Arial" panose="020B0604020202020204" pitchFamily="34" charset="0"/>
              <a:buChar char="•"/>
            </a:pPr>
            <a:r>
              <a:rPr lang="en-US" dirty="0"/>
              <a:t>Someone else did the GPU work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en-US" dirty="0"/>
              <a:t>Almost everything you want to do can be found on stack overflow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en-US" dirty="0"/>
              <a:t>Likely known by your students better than you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7F91193-06AE-4229-8DBE-96BE48EEA31F}"/>
              </a:ext>
            </a:extLst>
          </p:cNvPr>
          <p:cNvSpPr txBox="1"/>
          <p:nvPr/>
        </p:nvSpPr>
        <p:spPr>
          <a:xfrm>
            <a:off x="775086" y="3241728"/>
            <a:ext cx="4667614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>
              <a:buFont typeface="Arial" panose="020B0604020202020204" pitchFamily="34" charset="0"/>
              <a:buChar char="•"/>
            </a:pPr>
            <a:r>
              <a:rPr lang="en-US" dirty="0"/>
              <a:t>C++ And ROOT well understood in the community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en-US" dirty="0"/>
              <a:t>Full range of tools customized for our use cases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en-US" dirty="0"/>
              <a:t>20 years of solid development &amp; debugging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en-US" dirty="0"/>
              <a:t>New tools (like </a:t>
            </a:r>
            <a:r>
              <a:rPr lang="en-US" dirty="0" err="1"/>
              <a:t>RNTuple</a:t>
            </a:r>
            <a:r>
              <a:rPr lang="en-US" dirty="0"/>
              <a:t>, RDataFrame, ROOT7 Histograms etc.) are being added.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en-US" dirty="0"/>
              <a:t>Best in class storage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en-US" dirty="0"/>
              <a:t>Only place we’ll do reconstruction &amp; simulation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en-US" dirty="0"/>
              <a:t>Does need support from other labs</a:t>
            </a:r>
          </a:p>
          <a:p>
            <a:pPr marL="635000" lvl="1" indent="-177800">
              <a:buFont typeface="Arial" panose="020B0604020202020204" pitchFamily="34" charset="0"/>
              <a:buChar char="•"/>
            </a:pPr>
            <a:r>
              <a:rPr lang="en-US" dirty="0"/>
              <a:t>Don’t leave as a service – community participation is desired and welcomed!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BECC751-04C0-48CF-831B-7E7477270192}"/>
              </a:ext>
            </a:extLst>
          </p:cNvPr>
          <p:cNvSpPr txBox="1"/>
          <p:nvPr/>
        </p:nvSpPr>
        <p:spPr>
          <a:xfrm>
            <a:off x="3988386" y="1479010"/>
            <a:ext cx="15722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See Axel’s talk!</a:t>
            </a:r>
          </a:p>
        </p:txBody>
      </p:sp>
    </p:spTree>
    <p:extLst>
      <p:ext uri="{BB962C8B-B14F-4D97-AF65-F5344CB8AC3E}">
        <p14:creationId xmlns:p14="http://schemas.microsoft.com/office/powerpoint/2010/main" val="14587984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FBE34E-2A25-4863-8004-6D366F3B03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Eco Systems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5BAF32-6D34-4DB1-81D2-B9AECED7C1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G. Watts (UW/Seattle)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28D51F-885F-4EB6-87C0-E8A967137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FC08B-DB55-417B-9D7C-577C95038CB4}" type="slidenum">
              <a:rPr lang="en-US" smtClean="0"/>
              <a:t>11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998EC5B-3D45-4964-B1B6-D69AEE8FCF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4890" y="1472440"/>
            <a:ext cx="3874585" cy="2187291"/>
          </a:xfrm>
          <a:prstGeom prst="rect">
            <a:avLst/>
          </a:prstGeom>
        </p:spPr>
      </p:pic>
      <p:pic>
        <p:nvPicPr>
          <p:cNvPr id="8" name="Picture 4" descr="See the source image">
            <a:extLst>
              <a:ext uri="{FF2B5EF4-FFF2-40B4-BE49-F238E27FC236}">
                <a16:creationId xmlns:a16="http://schemas.microsoft.com/office/drawing/2014/main" id="{FD3559EF-0B02-415C-A190-4D87898BFB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452" y="1472440"/>
            <a:ext cx="4876800" cy="1666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B949C80-D349-416C-A426-1621ADD60B6B}"/>
              </a:ext>
            </a:extLst>
          </p:cNvPr>
          <p:cNvSpPr txBox="1"/>
          <p:nvPr/>
        </p:nvSpPr>
        <p:spPr>
          <a:xfrm>
            <a:off x="7094890" y="3732170"/>
            <a:ext cx="443901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>
              <a:buFont typeface="Arial" panose="020B0604020202020204" pitchFamily="34" charset="0"/>
              <a:buChar char="•"/>
            </a:pPr>
            <a:r>
              <a:rPr lang="en-US" dirty="0"/>
              <a:t>Industry is not solving the same problems we are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en-US" dirty="0"/>
              <a:t>Industry might move onto a new eco-system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en-US" dirty="0"/>
              <a:t>Python, by-itself is not fast for actual inner-loop processing</a:t>
            </a:r>
          </a:p>
          <a:p>
            <a:pPr marL="635000" lvl="1" indent="-177800">
              <a:buFont typeface="Arial" panose="020B0604020202020204" pitchFamily="34" charset="0"/>
              <a:buChar char="•"/>
            </a:pPr>
            <a:r>
              <a:rPr lang="en-US" dirty="0"/>
              <a:t>Much of the code is </a:t>
            </a:r>
            <a:r>
              <a:rPr lang="en-US" dirty="0" err="1"/>
              <a:t>JIT’ed</a:t>
            </a:r>
            <a:r>
              <a:rPr lang="en-US" dirty="0"/>
              <a:t> or C/C++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7F91193-06AE-4229-8DBE-96BE48EEA31F}"/>
              </a:ext>
            </a:extLst>
          </p:cNvPr>
          <p:cNvSpPr txBox="1"/>
          <p:nvPr/>
        </p:nvSpPr>
        <p:spPr>
          <a:xfrm>
            <a:off x="779045" y="3230967"/>
            <a:ext cx="466761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>
              <a:buFont typeface="Arial" panose="020B0604020202020204" pitchFamily="34" charset="0"/>
              <a:buChar char="•"/>
            </a:pPr>
            <a:r>
              <a:rPr lang="en-US" dirty="0"/>
              <a:t>C++ And ROOT not well understood by others, and have a significant learning curve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en-US" dirty="0"/>
              <a:t>Moving innovation from industry into C++ world is difficult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en-US" dirty="0"/>
              <a:t>Storage formats in industry</a:t>
            </a:r>
          </a:p>
          <a:p>
            <a:pPr marL="635000" lvl="1" indent="-177800">
              <a:buFont typeface="Arial" panose="020B0604020202020204" pitchFamily="34" charset="0"/>
              <a:buChar char="•"/>
            </a:pPr>
            <a:r>
              <a:rPr lang="en-US" dirty="0"/>
              <a:t>Designed to be distributed</a:t>
            </a:r>
          </a:p>
          <a:p>
            <a:pPr marL="635000" lvl="1" indent="-177800">
              <a:buFont typeface="Arial" panose="020B0604020202020204" pitchFamily="34" charset="0"/>
              <a:buChar char="•"/>
            </a:pPr>
            <a:r>
              <a:rPr lang="en-US" dirty="0"/>
              <a:t>Rivaling ROOT’s abilities</a:t>
            </a:r>
          </a:p>
        </p:txBody>
      </p:sp>
    </p:spTree>
    <p:extLst>
      <p:ext uri="{BB962C8B-B14F-4D97-AF65-F5344CB8AC3E}">
        <p14:creationId xmlns:p14="http://schemas.microsoft.com/office/powerpoint/2010/main" val="4433841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FBE34E-2A25-4863-8004-6D366F3B03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Eco Systems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5BAF32-6D34-4DB1-81D2-B9AECED7C1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G. Watts (UW/Seattle)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28D51F-885F-4EB6-87C0-E8A967137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FC08B-DB55-417B-9D7C-577C95038CB4}" type="slidenum">
              <a:rPr lang="en-US" smtClean="0"/>
              <a:t>12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998EC5B-3D45-4964-B1B6-D69AEE8FCF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8641" y="1690688"/>
            <a:ext cx="3874585" cy="2187291"/>
          </a:xfrm>
          <a:prstGeom prst="rect">
            <a:avLst/>
          </a:prstGeom>
        </p:spPr>
      </p:pic>
      <p:pic>
        <p:nvPicPr>
          <p:cNvPr id="8" name="Picture 4" descr="See the source image">
            <a:extLst>
              <a:ext uri="{FF2B5EF4-FFF2-40B4-BE49-F238E27FC236}">
                <a16:creationId xmlns:a16="http://schemas.microsoft.com/office/drawing/2014/main" id="{FD3559EF-0B02-415C-A190-4D87898BFB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161" y="1762125"/>
            <a:ext cx="4876800" cy="1666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rrow: Left-Right 4">
            <a:extLst>
              <a:ext uri="{FF2B5EF4-FFF2-40B4-BE49-F238E27FC236}">
                <a16:creationId xmlns:a16="http://schemas.microsoft.com/office/drawing/2014/main" id="{A48E0A8D-ACAC-463F-91C1-D2BFFD7A627C}"/>
              </a:ext>
            </a:extLst>
          </p:cNvPr>
          <p:cNvSpPr/>
          <p:nvPr/>
        </p:nvSpPr>
        <p:spPr>
          <a:xfrm>
            <a:off x="5685080" y="2466109"/>
            <a:ext cx="1327441" cy="365125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See the source image">
            <a:extLst>
              <a:ext uri="{FF2B5EF4-FFF2-40B4-BE49-F238E27FC236}">
                <a16:creationId xmlns:a16="http://schemas.microsoft.com/office/drawing/2014/main" id="{449B23A5-C93B-4681-9D54-7500A09C0E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2229" y="1976252"/>
            <a:ext cx="653143" cy="489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See the source image">
            <a:extLst>
              <a:ext uri="{FF2B5EF4-FFF2-40B4-BE49-F238E27FC236}">
                <a16:creationId xmlns:a16="http://schemas.microsoft.com/office/drawing/2014/main" id="{11869383-044C-4F1E-85E5-80E9B2D511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1599" y="2850204"/>
            <a:ext cx="643773" cy="346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0F1681A-04A1-46AA-AD25-D524C7716F46}"/>
              </a:ext>
            </a:extLst>
          </p:cNvPr>
          <p:cNvSpPr txBox="1"/>
          <p:nvPr/>
        </p:nvSpPr>
        <p:spPr>
          <a:xfrm>
            <a:off x="1210365" y="4145454"/>
            <a:ext cx="57201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Community is finding ways to connect the two eco-systems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4CE8839-CDBB-46DF-B755-7287DC9C5F9C}"/>
              </a:ext>
            </a:extLst>
          </p:cNvPr>
          <p:cNvSpPr txBox="1"/>
          <p:nvPr/>
        </p:nvSpPr>
        <p:spPr>
          <a:xfrm>
            <a:off x="3717400" y="5258438"/>
            <a:ext cx="47572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What can we do to take the best of both worlds?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FCEC399-59CE-414C-8ABA-E5D0302D68DC}"/>
              </a:ext>
            </a:extLst>
          </p:cNvPr>
          <p:cNvSpPr txBox="1"/>
          <p:nvPr/>
        </p:nvSpPr>
        <p:spPr>
          <a:xfrm>
            <a:off x="3894683" y="5651751"/>
            <a:ext cx="45799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e.g. Write your ROOT files to be efficiently ready in both eco-systems</a:t>
            </a:r>
          </a:p>
        </p:txBody>
      </p:sp>
    </p:spTree>
    <p:extLst>
      <p:ext uri="{BB962C8B-B14F-4D97-AF65-F5344CB8AC3E}">
        <p14:creationId xmlns:p14="http://schemas.microsoft.com/office/powerpoint/2010/main" val="15699676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DA0657-4761-4651-BBAE-405AAA34C8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Declarative Analysis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ED52F6D-DB4B-48D8-8B94-50CAE40BD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G. Watts (UW/Seattle)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86720F-33DE-43D8-9945-105410BC8D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FC08B-DB55-417B-9D7C-577C95038CB4}" type="slidenum">
              <a:rPr lang="en-US" smtClean="0"/>
              <a:t>13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3B3BA13-ABAE-471F-B4E0-9E33037DE2B6}"/>
              </a:ext>
            </a:extLst>
          </p:cNvPr>
          <p:cNvSpPr txBox="1"/>
          <p:nvPr/>
        </p:nvSpPr>
        <p:spPr>
          <a:xfrm>
            <a:off x="838200" y="1719561"/>
            <a:ext cx="2065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/>
              <a:t>Procedural Analysis: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D5485C9-8C8A-46D9-BF2A-C10C747EB0A6}"/>
              </a:ext>
            </a:extLst>
          </p:cNvPr>
          <p:cNvSpPr txBox="1"/>
          <p:nvPr/>
        </p:nvSpPr>
        <p:spPr>
          <a:xfrm>
            <a:off x="838200" y="2117767"/>
            <a:ext cx="482606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Loop over events:</a:t>
            </a:r>
          </a:p>
          <a:p>
            <a:r>
              <a:rPr lang="en-US" dirty="0"/>
              <a:t>  Loop over electrons</a:t>
            </a:r>
          </a:p>
          <a:p>
            <a:r>
              <a:rPr lang="en-US" dirty="0"/>
              <a:t>    Loop over electrons</a:t>
            </a:r>
          </a:p>
          <a:p>
            <a:r>
              <a:rPr lang="en-US" dirty="0"/>
              <a:t>      Keep track of pair with mass closest to 91 GeV</a:t>
            </a:r>
          </a:p>
          <a:p>
            <a:r>
              <a:rPr lang="en-US" dirty="0"/>
              <a:t>  Plot mass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4CFD6A7-F5B4-4639-8799-476C91EB96D3}"/>
              </a:ext>
            </a:extLst>
          </p:cNvPr>
          <p:cNvSpPr txBox="1"/>
          <p:nvPr/>
        </p:nvSpPr>
        <p:spPr>
          <a:xfrm>
            <a:off x="838200" y="3740346"/>
            <a:ext cx="21034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/>
              <a:t>Declarative Analysis: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6D5F230-2D45-4685-9518-3FAD56BCBBAB}"/>
              </a:ext>
            </a:extLst>
          </p:cNvPr>
          <p:cNvSpPr txBox="1"/>
          <p:nvPr/>
        </p:nvSpPr>
        <p:spPr>
          <a:xfrm>
            <a:off x="838200" y="4162302"/>
            <a:ext cx="328327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 every event:</a:t>
            </a:r>
          </a:p>
          <a:p>
            <a:r>
              <a:rPr lang="en-US" dirty="0"/>
              <a:t>  Find all pairs of electrons</a:t>
            </a:r>
          </a:p>
          <a:p>
            <a:r>
              <a:rPr lang="en-US" dirty="0"/>
              <a:t>    Best pair with mass close to 91</a:t>
            </a:r>
          </a:p>
          <a:p>
            <a:r>
              <a:rPr lang="en-US" dirty="0"/>
              <a:t>  Plot mass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492162B-541B-47D2-9A7F-BF636A259887}"/>
              </a:ext>
            </a:extLst>
          </p:cNvPr>
          <p:cNvSpPr txBox="1"/>
          <p:nvPr/>
        </p:nvSpPr>
        <p:spPr>
          <a:xfrm>
            <a:off x="6419784" y="2410690"/>
            <a:ext cx="34672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Tell the software how to do the job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BBA1F75-86AC-4347-954E-9B69DDB9C8BF}"/>
              </a:ext>
            </a:extLst>
          </p:cNvPr>
          <p:cNvSpPr txBox="1"/>
          <p:nvPr/>
        </p:nvSpPr>
        <p:spPr>
          <a:xfrm>
            <a:off x="6419784" y="4267277"/>
            <a:ext cx="3734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Tell the software what you want to do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EF8B6D8-586C-44CA-AC5F-ED9B0EFE4414}"/>
              </a:ext>
            </a:extLst>
          </p:cNvPr>
          <p:cNvSpPr txBox="1"/>
          <p:nvPr/>
        </p:nvSpPr>
        <p:spPr>
          <a:xfrm>
            <a:off x="7046026" y="4667003"/>
            <a:ext cx="30351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Less boiler plate, more physics</a:t>
            </a:r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9A662586-4D05-45C6-A673-F486E359936E}"/>
              </a:ext>
            </a:extLst>
          </p:cNvPr>
          <p:cNvSpPr/>
          <p:nvPr/>
        </p:nvSpPr>
        <p:spPr>
          <a:xfrm>
            <a:off x="6713517" y="4791057"/>
            <a:ext cx="332509" cy="14907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8936455-FFEA-4574-AF1A-78C56FC37CDF}"/>
              </a:ext>
            </a:extLst>
          </p:cNvPr>
          <p:cNvSpPr txBox="1"/>
          <p:nvPr/>
        </p:nvSpPr>
        <p:spPr>
          <a:xfrm>
            <a:off x="7046026" y="2701984"/>
            <a:ext cx="50054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Fine-tune control, but mixing of control and physics</a:t>
            </a:r>
          </a:p>
        </p:txBody>
      </p:sp>
      <p:sp>
        <p:nvSpPr>
          <p:cNvPr id="19" name="Arrow: Right 18">
            <a:extLst>
              <a:ext uri="{FF2B5EF4-FFF2-40B4-BE49-F238E27FC236}">
                <a16:creationId xmlns:a16="http://schemas.microsoft.com/office/drawing/2014/main" id="{F8C23D35-A484-448B-A168-F05693633AF9}"/>
              </a:ext>
            </a:extLst>
          </p:cNvPr>
          <p:cNvSpPr/>
          <p:nvPr/>
        </p:nvSpPr>
        <p:spPr>
          <a:xfrm>
            <a:off x="6713517" y="2826038"/>
            <a:ext cx="332509" cy="14907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F49B89A-2999-475F-9C3C-1F0C48060C84}"/>
              </a:ext>
            </a:extLst>
          </p:cNvPr>
          <p:cNvSpPr txBox="1"/>
          <p:nvPr/>
        </p:nvSpPr>
        <p:spPr>
          <a:xfrm>
            <a:off x="6907892" y="627490"/>
            <a:ext cx="51482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As infrastructure gets more complex you get more and more infrastructure mixed with your physics: it is too hard to do physics!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E50F705-A7A5-4848-881E-9C8BFC368FBC}"/>
              </a:ext>
            </a:extLst>
          </p:cNvPr>
          <p:cNvSpPr txBox="1"/>
          <p:nvPr/>
        </p:nvSpPr>
        <p:spPr>
          <a:xfrm>
            <a:off x="2755075" y="5771713"/>
            <a:ext cx="62177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Downside: Computer needs to translate into high-speed analysis</a:t>
            </a:r>
          </a:p>
        </p:txBody>
      </p:sp>
      <p:sp>
        <p:nvSpPr>
          <p:cNvPr id="7" name="Right Brace 6">
            <a:extLst>
              <a:ext uri="{FF2B5EF4-FFF2-40B4-BE49-F238E27FC236}">
                <a16:creationId xmlns:a16="http://schemas.microsoft.com/office/drawing/2014/main" id="{9AF98217-1641-4066-BCD0-357F8A24937D}"/>
              </a:ext>
            </a:extLst>
          </p:cNvPr>
          <p:cNvSpPr/>
          <p:nvPr/>
        </p:nvSpPr>
        <p:spPr>
          <a:xfrm>
            <a:off x="5624680" y="1983179"/>
            <a:ext cx="609600" cy="1611916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Brace 8">
            <a:extLst>
              <a:ext uri="{FF2B5EF4-FFF2-40B4-BE49-F238E27FC236}">
                <a16:creationId xmlns:a16="http://schemas.microsoft.com/office/drawing/2014/main" id="{0909F103-9536-4111-8B9A-A8BC6F1FB73C}"/>
              </a:ext>
            </a:extLst>
          </p:cNvPr>
          <p:cNvSpPr/>
          <p:nvPr/>
        </p:nvSpPr>
        <p:spPr>
          <a:xfrm>
            <a:off x="5624680" y="3830651"/>
            <a:ext cx="609600" cy="1485536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0140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0C9407-B43D-493A-BDA4-314BDF218C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Distributed Analysis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728A8A-6A37-479F-9D0A-CB4AD4E72B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G. Watts (UW/Seattle)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AE5E98-ED10-4BD2-995E-7F65762DF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FC08B-DB55-417B-9D7C-577C95038CB4}" type="slidenum">
              <a:rPr lang="en-US" smtClean="0"/>
              <a:t>14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F82A588-6029-4802-B2FD-295923F805ED}"/>
              </a:ext>
            </a:extLst>
          </p:cNvPr>
          <p:cNvSpPr txBox="1"/>
          <p:nvPr/>
        </p:nvSpPr>
        <p:spPr>
          <a:xfrm>
            <a:off x="838200" y="1690688"/>
            <a:ext cx="40198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HL-LHC datasets will be too large to spin through in a reasonable amount of time on a single PC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5BAAF5D-9F4D-4E2B-B996-3B36DA10DD20}"/>
              </a:ext>
            </a:extLst>
          </p:cNvPr>
          <p:cNvSpPr txBox="1"/>
          <p:nvPr/>
        </p:nvSpPr>
        <p:spPr>
          <a:xfrm>
            <a:off x="6555409" y="1829187"/>
            <a:ext cx="45101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Filling histograms, skimming data for ML training, etc. will become a distributed activity</a:t>
            </a: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450CADFF-F015-41F1-99CD-A3F8233018F6}"/>
              </a:ext>
            </a:extLst>
          </p:cNvPr>
          <p:cNvSpPr/>
          <p:nvPr/>
        </p:nvSpPr>
        <p:spPr>
          <a:xfrm>
            <a:off x="4957969" y="1969790"/>
            <a:ext cx="1497496" cy="3651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2EF122C-BACD-43E5-8FD3-EC042DADBC9D}"/>
              </a:ext>
            </a:extLst>
          </p:cNvPr>
          <p:cNvSpPr txBox="1"/>
          <p:nvPr/>
        </p:nvSpPr>
        <p:spPr>
          <a:xfrm>
            <a:off x="5706717" y="3055074"/>
            <a:ext cx="3265715" cy="646331"/>
          </a:xfrm>
          <a:prstGeom prst="rect">
            <a:avLst/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/>
              <a:t>Building a fault-tolerant distributed system is non-trivial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F02A144-9C66-45C1-9D90-2E418F9D02EF}"/>
              </a:ext>
            </a:extLst>
          </p:cNvPr>
          <p:cNvSpPr txBox="1"/>
          <p:nvPr/>
        </p:nvSpPr>
        <p:spPr>
          <a:xfrm>
            <a:off x="838200" y="2962741"/>
            <a:ext cx="338054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We have non-interactive solutions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Batch – </a:t>
            </a:r>
            <a:r>
              <a:rPr lang="en-US" dirty="0" err="1"/>
              <a:t>lsf</a:t>
            </a:r>
            <a:r>
              <a:rPr lang="en-US" dirty="0"/>
              <a:t>, </a:t>
            </a:r>
            <a:r>
              <a:rPr lang="en-US" dirty="0" err="1"/>
              <a:t>slurm</a:t>
            </a:r>
            <a:r>
              <a:rPr lang="en-US" dirty="0"/>
              <a:t>, </a:t>
            </a:r>
            <a:r>
              <a:rPr lang="en-US" dirty="0" err="1"/>
              <a:t>etc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Batch – </a:t>
            </a:r>
            <a:r>
              <a:rPr lang="en-US" dirty="0" err="1"/>
              <a:t>htcondor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Workflow – </a:t>
            </a:r>
            <a:r>
              <a:rPr lang="en-US" dirty="0" err="1"/>
              <a:t>BigPanda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Etc.</a:t>
            </a:r>
          </a:p>
        </p:txBody>
      </p:sp>
      <p:pic>
        <p:nvPicPr>
          <p:cNvPr id="4098" name="Picture 2" descr="dask_graph_1">
            <a:extLst>
              <a:ext uri="{FF2B5EF4-FFF2-40B4-BE49-F238E27FC236}">
                <a16:creationId xmlns:a16="http://schemas.microsoft.com/office/drawing/2014/main" id="{06E6C033-87B7-487C-BEA3-AA8356A905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1948" y="5268963"/>
            <a:ext cx="949222" cy="927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8D4784B-35CF-42BF-ADC3-75EA17A6DCD2}"/>
              </a:ext>
            </a:extLst>
          </p:cNvPr>
          <p:cNvSpPr txBox="1"/>
          <p:nvPr/>
        </p:nvSpPr>
        <p:spPr>
          <a:xfrm>
            <a:off x="838200" y="4507587"/>
            <a:ext cx="322217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Industry has created a number of excellent pipe-line processing workflow tools</a:t>
            </a:r>
          </a:p>
          <a:p>
            <a:pPr marL="169863" indent="-169863">
              <a:buFont typeface="Arial" panose="020B0604020202020204" pitchFamily="34" charset="0"/>
              <a:buChar char="•"/>
            </a:pPr>
            <a:r>
              <a:rPr lang="en-US" dirty="0" err="1"/>
              <a:t>parsl</a:t>
            </a:r>
            <a:endParaRPr lang="en-US" dirty="0"/>
          </a:p>
          <a:p>
            <a:pPr marL="169863" indent="-169863">
              <a:buFont typeface="Arial" panose="020B0604020202020204" pitchFamily="34" charset="0"/>
              <a:buChar char="•"/>
            </a:pPr>
            <a:r>
              <a:rPr lang="en-US" dirty="0" err="1"/>
              <a:t>dask</a:t>
            </a:r>
            <a:endParaRPr lang="en-US" dirty="0"/>
          </a:p>
          <a:p>
            <a:pPr marL="169863" indent="-169863">
              <a:buFont typeface="Arial" panose="020B0604020202020204" pitchFamily="34" charset="0"/>
              <a:buChar char="•"/>
            </a:pPr>
            <a:r>
              <a:rPr lang="en-US" dirty="0"/>
              <a:t>ray</a:t>
            </a:r>
          </a:p>
          <a:p>
            <a:pPr marL="169863" indent="-169863">
              <a:buFont typeface="Arial" panose="020B0604020202020204" pitchFamily="34" charset="0"/>
              <a:buChar char="•"/>
            </a:pPr>
            <a:r>
              <a:rPr lang="en-US" dirty="0"/>
              <a:t>Apache tools (</a:t>
            </a:r>
            <a:r>
              <a:rPr lang="en-US" dirty="0" err="1"/>
              <a:t>kalfka</a:t>
            </a:r>
            <a:r>
              <a:rPr lang="en-US" dirty="0"/>
              <a:t>, etc.)</a:t>
            </a:r>
          </a:p>
          <a:p>
            <a:pPr marL="169863" indent="-169863">
              <a:buFont typeface="Arial" panose="020B0604020202020204" pitchFamily="34" charset="0"/>
              <a:buChar char="•"/>
            </a:pPr>
            <a:r>
              <a:rPr lang="en-US" dirty="0"/>
              <a:t>Spark, etc.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86052D4-1B86-4CAA-9FD5-55431D58CDD9}"/>
              </a:ext>
            </a:extLst>
          </p:cNvPr>
          <p:cNvSpPr txBox="1"/>
          <p:nvPr/>
        </p:nvSpPr>
        <p:spPr>
          <a:xfrm>
            <a:off x="5706717" y="4442383"/>
            <a:ext cx="352301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69863" indent="-169863">
              <a:buFont typeface="Arial" panose="020B0604020202020204" pitchFamily="34" charset="0"/>
              <a:buChar char="•"/>
            </a:pPr>
            <a:r>
              <a:rPr lang="en-US" dirty="0"/>
              <a:t>Some are well suited to running C++ code and collecting the results</a:t>
            </a:r>
          </a:p>
          <a:p>
            <a:pPr marL="169863" indent="-169863">
              <a:buFont typeface="Arial" panose="020B0604020202020204" pitchFamily="34" charset="0"/>
              <a:buChar char="•"/>
            </a:pPr>
            <a:r>
              <a:rPr lang="en-US" dirty="0"/>
              <a:t>Some can be used to ship data to processors</a:t>
            </a:r>
          </a:p>
          <a:p>
            <a:pPr marL="169863" indent="-169863">
              <a:buFont typeface="Arial" panose="020B0604020202020204" pitchFamily="34" charset="0"/>
              <a:buChar char="•"/>
            </a:pPr>
            <a:r>
              <a:rPr lang="en-US" dirty="0"/>
              <a:t>All are cluster suitable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B11470D-946C-41DD-AFB2-3730EF96A61F}"/>
              </a:ext>
            </a:extLst>
          </p:cNvPr>
          <p:cNvSpPr txBox="1"/>
          <p:nvPr/>
        </p:nvSpPr>
        <p:spPr>
          <a:xfrm>
            <a:off x="9876125" y="4955920"/>
            <a:ext cx="20993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Wrappers to make them easy for physicist use?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0B98952-69DB-4EF7-BF33-7A70726D6065}"/>
              </a:ext>
            </a:extLst>
          </p:cNvPr>
          <p:cNvSpPr txBox="1"/>
          <p:nvPr/>
        </p:nvSpPr>
        <p:spPr>
          <a:xfrm>
            <a:off x="10068842" y="5827377"/>
            <a:ext cx="12977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(e.g. coffea)</a:t>
            </a:r>
          </a:p>
        </p:txBody>
      </p:sp>
    </p:spTree>
    <p:extLst>
      <p:ext uri="{BB962C8B-B14F-4D97-AF65-F5344CB8AC3E}">
        <p14:creationId xmlns:p14="http://schemas.microsoft.com/office/powerpoint/2010/main" val="10268786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9623DD-E362-4506-8B72-AC096F7368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Columnar Analysis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2EE5896-3A73-425F-8D48-637D835CF1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G. Watts (UW/Seattle)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453B25-A3CE-4B42-A5AA-E49D4A60EA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FC08B-DB55-417B-9D7C-577C95038CB4}" type="slidenum">
              <a:rPr lang="en-US" smtClean="0"/>
              <a:t>15</a:t>
            </a:fld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10744C58-11EA-4CCA-BC26-8257343F0334}"/>
              </a:ext>
            </a:extLst>
          </p:cNvPr>
          <p:cNvGrpSpPr/>
          <p:nvPr/>
        </p:nvGrpSpPr>
        <p:grpSpPr>
          <a:xfrm>
            <a:off x="459638" y="1271360"/>
            <a:ext cx="9262349" cy="5084990"/>
            <a:chOff x="918817" y="1407885"/>
            <a:chExt cx="9262349" cy="508499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D403A41-C9F9-4022-8E82-D7D163683AA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18817" y="1407885"/>
              <a:ext cx="9262349" cy="5084990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179D8BA-3E7E-4D27-8951-D796C93407A7}"/>
                </a:ext>
              </a:extLst>
            </p:cNvPr>
            <p:cNvSpPr txBox="1"/>
            <p:nvPr/>
          </p:nvSpPr>
          <p:spPr>
            <a:xfrm>
              <a:off x="1091096" y="5685183"/>
              <a:ext cx="22030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J. Pivarski, CHEP 2018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BFE09019-77BD-4C97-8F63-89798D8CCF1B}"/>
              </a:ext>
            </a:extLst>
          </p:cNvPr>
          <p:cNvSpPr txBox="1"/>
          <p:nvPr/>
        </p:nvSpPr>
        <p:spPr>
          <a:xfrm>
            <a:off x="9166294" y="3328320"/>
            <a:ext cx="2743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This is not new: HEP had column wise data stores at least 10 years before industry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60BF19F-10CA-40AD-A8E3-0BF2E6A88405}"/>
              </a:ext>
            </a:extLst>
          </p:cNvPr>
          <p:cNvSpPr txBox="1"/>
          <p:nvPr/>
        </p:nvSpPr>
        <p:spPr>
          <a:xfrm>
            <a:off x="9436470" y="4940968"/>
            <a:ext cx="22028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“missed opportunity”</a:t>
            </a:r>
          </a:p>
        </p:txBody>
      </p:sp>
    </p:spTree>
    <p:extLst>
      <p:ext uri="{BB962C8B-B14F-4D97-AF65-F5344CB8AC3E}">
        <p14:creationId xmlns:p14="http://schemas.microsoft.com/office/powerpoint/2010/main" val="23752779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764F33-6738-46C3-A4C9-9582762730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Columnar Analysis and Event Analysis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F7023D0-5289-40A8-9F22-C8B1D314CD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G. Watts (UW/Seattle)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BD0C30-5BDE-44F6-95AB-46F2E6CB30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FC08B-DB55-417B-9D7C-577C95038CB4}" type="slidenum">
              <a:rPr lang="en-US" smtClean="0"/>
              <a:t>16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2BD8491-C7FC-49AA-B0BB-C537475F81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0035" y="1690688"/>
            <a:ext cx="5892800" cy="317033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48AEC41-7113-421E-8F68-FD26111D324F}"/>
              </a:ext>
            </a:extLst>
          </p:cNvPr>
          <p:cNvSpPr txBox="1"/>
          <p:nvPr/>
        </p:nvSpPr>
        <p:spPr>
          <a:xfrm>
            <a:off x="838200" y="1891794"/>
            <a:ext cx="39406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 physics says process event-by-event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08CA759-CE38-4C63-9CCA-1E73F57082F2}"/>
              </a:ext>
            </a:extLst>
          </p:cNvPr>
          <p:cNvSpPr txBox="1"/>
          <p:nvPr/>
        </p:nvSpPr>
        <p:spPr>
          <a:xfrm>
            <a:off x="1212272" y="2198133"/>
            <a:ext cx="41474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computer is much more comfortable using vector operations to process many events at once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A91C2EA-5D67-4205-A201-8C3FE815A1C8}"/>
              </a:ext>
            </a:extLst>
          </p:cNvPr>
          <p:cNvSpPr txBox="1"/>
          <p:nvPr/>
        </p:nvSpPr>
        <p:spPr>
          <a:xfrm>
            <a:off x="838200" y="3429000"/>
            <a:ext cx="27015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Electron1.pt + Electron2.pt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1286007-7EAA-4609-8D91-F2A9F94EBD4A}"/>
                  </a:ext>
                </a:extLst>
              </p:cNvPr>
              <p:cNvSpPr txBox="1"/>
              <p:nvPr/>
            </p:nvSpPr>
            <p:spPr>
              <a:xfrm>
                <a:off x="1212272" y="3775595"/>
                <a:ext cx="3858492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Add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</m:oMath>
                </a14:m>
                <a:r>
                  <a:rPr lang="en-US" dirty="0"/>
                  <a:t> of the first and second electrons for all 2 billion events 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1286007-7EAA-4609-8D91-F2A9F94EBD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2272" y="3775595"/>
                <a:ext cx="3858492" cy="646331"/>
              </a:xfrm>
              <a:prstGeom prst="rect">
                <a:avLst/>
              </a:prstGeom>
              <a:blipFill>
                <a:blip r:embed="rId3"/>
                <a:stretch>
                  <a:fillRect l="-1422" t="-4717"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6F4D3A3A-CF94-4BB6-80EC-C2425CFD4736}"/>
              </a:ext>
            </a:extLst>
          </p:cNvPr>
          <p:cNvSpPr txBox="1"/>
          <p:nvPr/>
        </p:nvSpPr>
        <p:spPr>
          <a:xfrm>
            <a:off x="1587335" y="5170526"/>
            <a:ext cx="76678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Conceptually works well until you have to ask “how many electrons in an event”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EF81AA6-E500-4CEC-B349-2AB5EAFAB692}"/>
              </a:ext>
            </a:extLst>
          </p:cNvPr>
          <p:cNvSpPr txBox="1"/>
          <p:nvPr/>
        </p:nvSpPr>
        <p:spPr>
          <a:xfrm>
            <a:off x="9450544" y="-20647"/>
            <a:ext cx="27414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Numpy way of doing things</a:t>
            </a:r>
          </a:p>
        </p:txBody>
      </p:sp>
    </p:spTree>
    <p:extLst>
      <p:ext uri="{BB962C8B-B14F-4D97-AF65-F5344CB8AC3E}">
        <p14:creationId xmlns:p14="http://schemas.microsoft.com/office/powerpoint/2010/main" val="7512635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D1C2FD-8E0C-4CC4-8913-BBEE1D74D8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Co-Processors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E0AED37-723A-40A7-B982-40185E0983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G. Watts (UW/Seattle)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283107-B898-4468-8CDE-4C7DFB4C9B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FC08B-DB55-417B-9D7C-577C95038CB4}" type="slidenum">
              <a:rPr lang="en-US" smtClean="0"/>
              <a:t>17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BCF721A-CB3C-4403-A440-5A3FDD64C856}"/>
              </a:ext>
            </a:extLst>
          </p:cNvPr>
          <p:cNvSpPr txBox="1"/>
          <p:nvPr/>
        </p:nvSpPr>
        <p:spPr>
          <a:xfrm>
            <a:off x="5175684" y="3244334"/>
            <a:ext cx="18406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This is super-hard</a:t>
            </a:r>
          </a:p>
        </p:txBody>
      </p:sp>
    </p:spTree>
    <p:extLst>
      <p:ext uri="{BB962C8B-B14F-4D97-AF65-F5344CB8AC3E}">
        <p14:creationId xmlns:p14="http://schemas.microsoft.com/office/powerpoint/2010/main" val="8115197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35F3AC-FE32-4294-8033-7008EB1948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Co-Processors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675B0FE-B2FA-4B79-91F6-52E86FEADF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G. Watts (UW/Seattle)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146E79-10E6-443D-9512-E351DF8EEA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FC08B-DB55-417B-9D7C-577C95038CB4}" type="slidenum">
              <a:rPr lang="en-US" smtClean="0"/>
              <a:t>18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77F3E62-D0B6-450B-928C-1DAE70779471}"/>
              </a:ext>
            </a:extLst>
          </p:cNvPr>
          <p:cNvSpPr txBox="1"/>
          <p:nvPr/>
        </p:nvSpPr>
        <p:spPr>
          <a:xfrm>
            <a:off x="1009403" y="1662545"/>
            <a:ext cx="33050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Where will they benefit Analysis?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E3D7F87-3905-4EC0-B094-9DD5615CA0C7}"/>
              </a:ext>
            </a:extLst>
          </p:cNvPr>
          <p:cNvSpPr txBox="1"/>
          <p:nvPr/>
        </p:nvSpPr>
        <p:spPr>
          <a:xfrm>
            <a:off x="5185559" y="1662545"/>
            <a:ext cx="16809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Mostly in AI/ML</a:t>
            </a: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95C9E35D-2777-46B4-A55A-864C97971D1E}"/>
              </a:ext>
            </a:extLst>
          </p:cNvPr>
          <p:cNvSpPr/>
          <p:nvPr/>
        </p:nvSpPr>
        <p:spPr>
          <a:xfrm>
            <a:off x="4425538" y="1738354"/>
            <a:ext cx="692727" cy="2177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2" name="Picture 2" descr="See the source image">
            <a:extLst>
              <a:ext uri="{FF2B5EF4-FFF2-40B4-BE49-F238E27FC236}">
                <a16:creationId xmlns:a16="http://schemas.microsoft.com/office/drawing/2014/main" id="{4F91B4D2-1AF9-494C-9851-42CA66B00F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713" y="3233009"/>
            <a:ext cx="2928730" cy="612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See the source image">
            <a:extLst>
              <a:ext uri="{FF2B5EF4-FFF2-40B4-BE49-F238E27FC236}">
                <a16:creationId xmlns:a16="http://schemas.microsoft.com/office/drawing/2014/main" id="{B9EEC021-87E0-4F53-8B9A-35CE4FE773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9172" y="2846060"/>
            <a:ext cx="1663148" cy="1385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See the source image">
            <a:extLst>
              <a:ext uri="{FF2B5EF4-FFF2-40B4-BE49-F238E27FC236}">
                <a16:creationId xmlns:a16="http://schemas.microsoft.com/office/drawing/2014/main" id="{CC2DD3D9-B056-429F-B205-8509217516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2048" y="2967158"/>
            <a:ext cx="2879587" cy="1143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02E0FF4-B3AE-42DE-80F6-87C21A303B0B}"/>
              </a:ext>
            </a:extLst>
          </p:cNvPr>
          <p:cNvSpPr txBox="1"/>
          <p:nvPr/>
        </p:nvSpPr>
        <p:spPr>
          <a:xfrm>
            <a:off x="5450773" y="582351"/>
            <a:ext cx="48942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Unless some one else has done the work for you…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5921A1B-0424-439F-9BF2-4931B525764F}"/>
              </a:ext>
            </a:extLst>
          </p:cNvPr>
          <p:cNvSpPr txBox="1"/>
          <p:nvPr/>
        </p:nvSpPr>
        <p:spPr>
          <a:xfrm>
            <a:off x="3104657" y="5170066"/>
            <a:ext cx="56121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Other low-level tools are building it in (like awkward array)</a:t>
            </a:r>
          </a:p>
        </p:txBody>
      </p:sp>
    </p:spTree>
    <p:extLst>
      <p:ext uri="{BB962C8B-B14F-4D97-AF65-F5344CB8AC3E}">
        <p14:creationId xmlns:p14="http://schemas.microsoft.com/office/powerpoint/2010/main" val="34778950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35F3AC-FE32-4294-8033-7008EB1948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Co-Processors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675B0FE-B2FA-4B79-91F6-52E86FEADF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G. Watts (UW/Seattle)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146E79-10E6-443D-9512-E351DF8EEA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FC08B-DB55-417B-9D7C-577C95038CB4}" type="slidenum">
              <a:rPr lang="en-US" smtClean="0"/>
              <a:t>19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77F3E62-D0B6-450B-928C-1DAE70779471}"/>
              </a:ext>
            </a:extLst>
          </p:cNvPr>
          <p:cNvSpPr txBox="1"/>
          <p:nvPr/>
        </p:nvSpPr>
        <p:spPr>
          <a:xfrm>
            <a:off x="1009403" y="1662545"/>
            <a:ext cx="33050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Where will they benefit Analysis?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E3D7F87-3905-4EC0-B094-9DD5615CA0C7}"/>
              </a:ext>
            </a:extLst>
          </p:cNvPr>
          <p:cNvSpPr txBox="1"/>
          <p:nvPr/>
        </p:nvSpPr>
        <p:spPr>
          <a:xfrm>
            <a:off x="5185559" y="1662545"/>
            <a:ext cx="16809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Mostly in AI/ML</a:t>
            </a: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95C9E35D-2777-46B4-A55A-864C97971D1E}"/>
              </a:ext>
            </a:extLst>
          </p:cNvPr>
          <p:cNvSpPr/>
          <p:nvPr/>
        </p:nvSpPr>
        <p:spPr>
          <a:xfrm>
            <a:off x="4425538" y="1738354"/>
            <a:ext cx="692727" cy="2177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2" name="Picture 2" descr="See the source image">
            <a:extLst>
              <a:ext uri="{FF2B5EF4-FFF2-40B4-BE49-F238E27FC236}">
                <a16:creationId xmlns:a16="http://schemas.microsoft.com/office/drawing/2014/main" id="{4F91B4D2-1AF9-494C-9851-42CA66B00F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713" y="3233009"/>
            <a:ext cx="2928730" cy="612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See the source image">
            <a:extLst>
              <a:ext uri="{FF2B5EF4-FFF2-40B4-BE49-F238E27FC236}">
                <a16:creationId xmlns:a16="http://schemas.microsoft.com/office/drawing/2014/main" id="{B9EEC021-87E0-4F53-8B9A-35CE4FE773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9172" y="2846060"/>
            <a:ext cx="1663148" cy="1385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See the source image">
            <a:extLst>
              <a:ext uri="{FF2B5EF4-FFF2-40B4-BE49-F238E27FC236}">
                <a16:creationId xmlns:a16="http://schemas.microsoft.com/office/drawing/2014/main" id="{CC2DD3D9-B056-429F-B205-8509217516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2048" y="2967158"/>
            <a:ext cx="2879587" cy="1143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1CCB982-527B-4D38-B44A-625D5C075564}"/>
              </a:ext>
            </a:extLst>
          </p:cNvPr>
          <p:cNvSpPr txBox="1"/>
          <p:nvPr/>
        </p:nvSpPr>
        <p:spPr>
          <a:xfrm>
            <a:off x="1834512" y="5209498"/>
            <a:ext cx="83830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These are tools! I used TF to write an alignment program for the MATHUSLA test stand</a:t>
            </a:r>
          </a:p>
        </p:txBody>
      </p:sp>
    </p:spTree>
    <p:extLst>
      <p:ext uri="{BB962C8B-B14F-4D97-AF65-F5344CB8AC3E}">
        <p14:creationId xmlns:p14="http://schemas.microsoft.com/office/powerpoint/2010/main" val="31845238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CE5F0E-A01F-4DD0-ACAD-6E821B62BD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Analysis Software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8A259DAE-3A81-455C-8D64-DD8F511795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895" y="2766218"/>
            <a:ext cx="1660944" cy="1325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637C41-60C5-461F-BBA5-2154D28FAD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G. Watts (UW/Seattle)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E284FF5-C17E-4C88-B21F-39FDEF67A9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FC08B-DB55-417B-9D7C-577C95038CB4}" type="slidenum">
              <a:rPr lang="en-US" smtClean="0"/>
              <a:t>2</a:t>
            </a:fld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DD0942E-95DC-445D-A71B-49140299874A}"/>
              </a:ext>
            </a:extLst>
          </p:cNvPr>
          <p:cNvGrpSpPr/>
          <p:nvPr/>
        </p:nvGrpSpPr>
        <p:grpSpPr>
          <a:xfrm>
            <a:off x="2799693" y="2467461"/>
            <a:ext cx="1800983" cy="1923079"/>
            <a:chOff x="2413873" y="2238518"/>
            <a:chExt cx="1800983" cy="1923079"/>
          </a:xfrm>
        </p:grpSpPr>
        <p:pic>
          <p:nvPicPr>
            <p:cNvPr id="2052" name="Picture 4" descr="See the source image">
              <a:extLst>
                <a:ext uri="{FF2B5EF4-FFF2-40B4-BE49-F238E27FC236}">
                  <a16:creationId xmlns:a16="http://schemas.microsoft.com/office/drawing/2014/main" id="{6C22390C-02C0-4F10-A0DD-BEDB8593B5A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13874" y="3726360"/>
              <a:ext cx="1800982" cy="4352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4" name="Picture 6" descr="See the source image">
              <a:extLst>
                <a:ext uri="{FF2B5EF4-FFF2-40B4-BE49-F238E27FC236}">
                  <a16:creationId xmlns:a16="http://schemas.microsoft.com/office/drawing/2014/main" id="{C88ED955-90A7-44D6-8F8C-2DE922C634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13873" y="2238518"/>
              <a:ext cx="1800982" cy="13399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80115BF9-86CF-425F-BF73-7131DC628C96}"/>
              </a:ext>
            </a:extLst>
          </p:cNvPr>
          <p:cNvGrpSpPr/>
          <p:nvPr/>
        </p:nvGrpSpPr>
        <p:grpSpPr>
          <a:xfrm>
            <a:off x="5362530" y="2014522"/>
            <a:ext cx="2943029" cy="2828956"/>
            <a:chOff x="5483944" y="2020603"/>
            <a:chExt cx="2943029" cy="2828956"/>
          </a:xfrm>
        </p:grpSpPr>
        <p:pic>
          <p:nvPicPr>
            <p:cNvPr id="2056" name="Picture 8" descr="See the source image">
              <a:extLst>
                <a:ext uri="{FF2B5EF4-FFF2-40B4-BE49-F238E27FC236}">
                  <a16:creationId xmlns:a16="http://schemas.microsoft.com/office/drawing/2014/main" id="{95DD0174-B854-4A7A-BA77-DED370DC7A5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83944" y="2020603"/>
              <a:ext cx="2943029" cy="16171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8" name="Picture 10" descr="See the source image">
              <a:extLst>
                <a:ext uri="{FF2B5EF4-FFF2-40B4-BE49-F238E27FC236}">
                  <a16:creationId xmlns:a16="http://schemas.microsoft.com/office/drawing/2014/main" id="{EE459593-9B66-41B0-9528-E3F543101C9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85473" y="3772927"/>
              <a:ext cx="1753764" cy="10766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CA46CBFF-FFFB-4922-A3E7-D842B5C0A679}"/>
              </a:ext>
            </a:extLst>
          </p:cNvPr>
          <p:cNvSpPr/>
          <p:nvPr/>
        </p:nvSpPr>
        <p:spPr>
          <a:xfrm>
            <a:off x="9067412" y="2520351"/>
            <a:ext cx="2081842" cy="181729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Production System Analysis Files</a:t>
            </a:r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63C249F9-9C5F-4D54-80EB-0C0F7640390E}"/>
              </a:ext>
            </a:extLst>
          </p:cNvPr>
          <p:cNvSpPr/>
          <p:nvPr/>
        </p:nvSpPr>
        <p:spPr>
          <a:xfrm>
            <a:off x="1965760" y="3267941"/>
            <a:ext cx="689775" cy="32211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6DA04D0F-6A60-473F-8975-0E059BE70149}"/>
              </a:ext>
            </a:extLst>
          </p:cNvPr>
          <p:cNvSpPr/>
          <p:nvPr/>
        </p:nvSpPr>
        <p:spPr>
          <a:xfrm>
            <a:off x="4642591" y="3267941"/>
            <a:ext cx="689775" cy="32211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CC78AA55-C237-47F4-A9AE-C448CB029901}"/>
              </a:ext>
            </a:extLst>
          </p:cNvPr>
          <p:cNvSpPr/>
          <p:nvPr/>
        </p:nvSpPr>
        <p:spPr>
          <a:xfrm>
            <a:off x="8335723" y="3273136"/>
            <a:ext cx="689775" cy="32211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77BFCA2-51FB-4AC0-A578-B39E2160B613}"/>
              </a:ext>
            </a:extLst>
          </p:cNvPr>
          <p:cNvSpPr txBox="1"/>
          <p:nvPr/>
        </p:nvSpPr>
        <p:spPr>
          <a:xfrm>
            <a:off x="704440" y="5450032"/>
            <a:ext cx="10058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Detector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F49999B-EC2E-415E-B4C6-F771F9C99123}"/>
              </a:ext>
            </a:extLst>
          </p:cNvPr>
          <p:cNvSpPr txBox="1"/>
          <p:nvPr/>
        </p:nvSpPr>
        <p:spPr>
          <a:xfrm>
            <a:off x="3285487" y="5450032"/>
            <a:ext cx="829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Trigger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6AD665B-BA51-40B5-9398-70D874CD6BF7}"/>
              </a:ext>
            </a:extLst>
          </p:cNvPr>
          <p:cNvSpPr txBox="1"/>
          <p:nvPr/>
        </p:nvSpPr>
        <p:spPr>
          <a:xfrm>
            <a:off x="6141940" y="5450032"/>
            <a:ext cx="15980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Reconstruction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B918B89-C258-4441-AAB9-A6A5DC134319}"/>
              </a:ext>
            </a:extLst>
          </p:cNvPr>
          <p:cNvSpPr txBox="1"/>
          <p:nvPr/>
        </p:nvSpPr>
        <p:spPr>
          <a:xfrm>
            <a:off x="9215204" y="5450032"/>
            <a:ext cx="1786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DataLake</a:t>
            </a:r>
            <a:r>
              <a:rPr lang="en-US" dirty="0"/>
              <a:t> storage</a:t>
            </a:r>
          </a:p>
        </p:txBody>
      </p:sp>
    </p:spTree>
    <p:extLst>
      <p:ext uri="{BB962C8B-B14F-4D97-AF65-F5344CB8AC3E}">
        <p14:creationId xmlns:p14="http://schemas.microsoft.com/office/powerpoint/2010/main" val="39788244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See the source image">
            <a:extLst>
              <a:ext uri="{FF2B5EF4-FFF2-40B4-BE49-F238E27FC236}">
                <a16:creationId xmlns:a16="http://schemas.microsoft.com/office/drawing/2014/main" id="{494672B4-9D42-4535-B8E7-A125C6FEF8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EEF03252-52A3-4E9B-A30B-1097893F21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Looking Further Out Over The Edge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07203A6-5008-4A43-8828-5BFE9FBE5E5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Analysis is where innovation likely happens first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4B46667-7B60-4726-8F3C-0074996F55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G. Watts (UW/Seattle)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BF633E-6806-4BDF-9FB3-362700D588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FC08B-DB55-417B-9D7C-577C95038CB4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667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0FA770-03C8-492C-B680-ABE35210CA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Analysis Facilities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23466C5-12B5-457A-B2B0-0EF6E99888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G. Watts (UW/Seattle)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2A1A85-3452-4947-BCA1-8720F8BD7D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FC08B-DB55-417B-9D7C-577C95038CB4}" type="slidenum">
              <a:rPr lang="en-US" smtClean="0"/>
              <a:t>21</a:t>
            </a:fld>
            <a:endParaRPr lang="en-US"/>
          </a:p>
        </p:txBody>
      </p:sp>
      <p:pic>
        <p:nvPicPr>
          <p:cNvPr id="3074" name="Picture 2" descr="See the source image">
            <a:extLst>
              <a:ext uri="{FF2B5EF4-FFF2-40B4-BE49-F238E27FC236}">
                <a16:creationId xmlns:a16="http://schemas.microsoft.com/office/drawing/2014/main" id="{A7E63938-7AE7-4D03-826A-95143E255B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2200" y="165575"/>
            <a:ext cx="1806433" cy="1564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568F49E-31B5-4190-9F76-8CC8BCC3FD25}"/>
              </a:ext>
            </a:extLst>
          </p:cNvPr>
          <p:cNvSpPr txBox="1"/>
          <p:nvPr/>
        </p:nvSpPr>
        <p:spPr>
          <a:xfrm>
            <a:off x="838200" y="1576841"/>
            <a:ext cx="60606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Large datasets mean you can no longer run analysis anywhere!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AAF3E94-61CF-4F1B-AEC6-071250C00993}"/>
              </a:ext>
            </a:extLst>
          </p:cNvPr>
          <p:cNvSpPr txBox="1"/>
          <p:nvPr/>
        </p:nvSpPr>
        <p:spPr>
          <a:xfrm>
            <a:off x="3178628" y="3324564"/>
            <a:ext cx="1769423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/>
              <a:t>Facility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EE410DB-803F-4D3A-9A6E-2FED95EB9794}"/>
              </a:ext>
            </a:extLst>
          </p:cNvPr>
          <p:cNvSpPr txBox="1"/>
          <p:nvPr/>
        </p:nvSpPr>
        <p:spPr>
          <a:xfrm>
            <a:off x="1436735" y="2534429"/>
            <a:ext cx="15256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Access to data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3AAE28-2EEC-4DBA-8C7B-49285A7E225E}"/>
              </a:ext>
            </a:extLst>
          </p:cNvPr>
          <p:cNvSpPr txBox="1"/>
          <p:nvPr/>
        </p:nvSpPr>
        <p:spPr>
          <a:xfrm>
            <a:off x="4676429" y="2540704"/>
            <a:ext cx="15043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Fitting Service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681A7B6-AECF-4011-95ED-0B5E8868CE64}"/>
              </a:ext>
            </a:extLst>
          </p:cNvPr>
          <p:cNvSpPr txBox="1"/>
          <p:nvPr/>
        </p:nvSpPr>
        <p:spPr>
          <a:xfrm>
            <a:off x="1436735" y="4238437"/>
            <a:ext cx="20015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ML Training Service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62F6C8C-80F3-4062-9E4C-2CC839C71500}"/>
              </a:ext>
            </a:extLst>
          </p:cNvPr>
          <p:cNvSpPr txBox="1"/>
          <p:nvPr/>
        </p:nvSpPr>
        <p:spPr>
          <a:xfrm>
            <a:off x="4233551" y="4204867"/>
            <a:ext cx="19472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Jupyter Notebooks</a:t>
            </a:r>
          </a:p>
        </p:txBody>
      </p:sp>
      <p:sp>
        <p:nvSpPr>
          <p:cNvPr id="14" name="Arrow: Left-Right 13">
            <a:extLst>
              <a:ext uri="{FF2B5EF4-FFF2-40B4-BE49-F238E27FC236}">
                <a16:creationId xmlns:a16="http://schemas.microsoft.com/office/drawing/2014/main" id="{6BFFB741-1120-4620-A738-27B7282D1966}"/>
              </a:ext>
            </a:extLst>
          </p:cNvPr>
          <p:cNvSpPr/>
          <p:nvPr/>
        </p:nvSpPr>
        <p:spPr>
          <a:xfrm rot="1485958">
            <a:off x="2898294" y="2971146"/>
            <a:ext cx="475013" cy="162296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Arrow: Left-Right 14">
            <a:extLst>
              <a:ext uri="{FF2B5EF4-FFF2-40B4-BE49-F238E27FC236}">
                <a16:creationId xmlns:a16="http://schemas.microsoft.com/office/drawing/2014/main" id="{3AB002B8-C52E-48A8-8979-DE64B68D42F0}"/>
              </a:ext>
            </a:extLst>
          </p:cNvPr>
          <p:cNvSpPr/>
          <p:nvPr/>
        </p:nvSpPr>
        <p:spPr>
          <a:xfrm rot="8500395">
            <a:off x="4473899" y="2982923"/>
            <a:ext cx="475013" cy="162296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Arrow: Left-Right 16">
            <a:extLst>
              <a:ext uri="{FF2B5EF4-FFF2-40B4-BE49-F238E27FC236}">
                <a16:creationId xmlns:a16="http://schemas.microsoft.com/office/drawing/2014/main" id="{C50475A4-D885-4FCE-98BF-376EC8B87E9E}"/>
              </a:ext>
            </a:extLst>
          </p:cNvPr>
          <p:cNvSpPr/>
          <p:nvPr/>
        </p:nvSpPr>
        <p:spPr>
          <a:xfrm rot="3356427">
            <a:off x="4438921" y="3954049"/>
            <a:ext cx="475013" cy="162296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Arrow: Left-Right 18">
            <a:extLst>
              <a:ext uri="{FF2B5EF4-FFF2-40B4-BE49-F238E27FC236}">
                <a16:creationId xmlns:a16="http://schemas.microsoft.com/office/drawing/2014/main" id="{6D7E882A-3814-404E-AE10-5C14A37BD410}"/>
              </a:ext>
            </a:extLst>
          </p:cNvPr>
          <p:cNvSpPr/>
          <p:nvPr/>
        </p:nvSpPr>
        <p:spPr>
          <a:xfrm rot="19319841">
            <a:off x="2941122" y="3965748"/>
            <a:ext cx="475013" cy="162296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F3BFCC3-2D6A-4EB3-B812-6EA561D69D28}"/>
              </a:ext>
            </a:extLst>
          </p:cNvPr>
          <p:cNvSpPr txBox="1"/>
          <p:nvPr/>
        </p:nvSpPr>
        <p:spPr>
          <a:xfrm>
            <a:off x="1436735" y="3109434"/>
            <a:ext cx="12827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Cores for Data Processing</a:t>
            </a:r>
          </a:p>
        </p:txBody>
      </p:sp>
      <p:sp>
        <p:nvSpPr>
          <p:cNvPr id="9" name="Arrow: Left-Right 8">
            <a:extLst>
              <a:ext uri="{FF2B5EF4-FFF2-40B4-BE49-F238E27FC236}">
                <a16:creationId xmlns:a16="http://schemas.microsoft.com/office/drawing/2014/main" id="{5C48BC37-C8E4-4AB2-AEB7-5EF9DA6BDDCC}"/>
              </a:ext>
            </a:extLst>
          </p:cNvPr>
          <p:cNvSpPr/>
          <p:nvPr/>
        </p:nvSpPr>
        <p:spPr>
          <a:xfrm>
            <a:off x="2565290" y="3431147"/>
            <a:ext cx="475013" cy="162296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7E91EC4-F77C-4221-8793-69C5F8F1F9CC}"/>
              </a:ext>
            </a:extLst>
          </p:cNvPr>
          <p:cNvSpPr txBox="1"/>
          <p:nvPr/>
        </p:nvSpPr>
        <p:spPr>
          <a:xfrm>
            <a:off x="7521530" y="1969084"/>
            <a:ext cx="3285195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7800" indent="-177800">
              <a:buFont typeface="Arial" panose="020B0604020202020204" pitchFamily="34" charset="0"/>
              <a:buChar char="•"/>
            </a:pPr>
            <a:r>
              <a:rPr lang="en-US" dirty="0"/>
              <a:t>Skim data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en-US" dirty="0"/>
              <a:t>Apply corrections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en-US" dirty="0"/>
              <a:t>Build histograms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en-US" dirty="0"/>
              <a:t>Fit complex statistical models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en-US" dirty="0"/>
              <a:t>Train and apply discriminators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en-US" dirty="0"/>
              <a:t>Develop core software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en-US" dirty="0"/>
              <a:t>Submit “GRID” jobs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en-US" dirty="0"/>
              <a:t>Visualize large amounts of data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1CE428E-A5DF-45DA-B56B-ED2C6E571754}"/>
              </a:ext>
            </a:extLst>
          </p:cNvPr>
          <p:cNvSpPr txBox="1"/>
          <p:nvPr/>
        </p:nvSpPr>
        <p:spPr>
          <a:xfrm>
            <a:off x="1957452" y="5280608"/>
            <a:ext cx="32876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3"/>
              </a:rPr>
              <a:t>See the recent blueprint meeting</a:t>
            </a:r>
            <a:endParaRPr lang="en-US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D122448-1DB7-44EA-A9A8-F6D70D380F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44689" y="4504031"/>
            <a:ext cx="3062036" cy="22920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225927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C9BAFA-DF62-4813-AC83-8378128E17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Differentiable Programming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8E741B2-799D-4D3D-AFB9-14A9543693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G. Watts (UW/Seattle)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100D85-18F9-46FA-A4A6-D318998D87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FC08B-DB55-417B-9D7C-577C95038CB4}" type="slidenum">
              <a:rPr lang="en-US" smtClean="0"/>
              <a:t>22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4A9D526-C256-4234-9F6F-8115BCCAF2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1135" y="1536725"/>
            <a:ext cx="6257421" cy="41194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2A9E43A-E882-4A99-95FA-80665A89BE7D}"/>
              </a:ext>
            </a:extLst>
          </p:cNvPr>
          <p:cNvSpPr txBox="1"/>
          <p:nvPr/>
        </p:nvSpPr>
        <p:spPr>
          <a:xfrm>
            <a:off x="10632661" y="1634435"/>
            <a:ext cx="12266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K. Cranmer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A0A2CA7-DD24-4364-858E-EEEE62F985FE}"/>
              </a:ext>
            </a:extLst>
          </p:cNvPr>
          <p:cNvSpPr txBox="1"/>
          <p:nvPr/>
        </p:nvSpPr>
        <p:spPr>
          <a:xfrm>
            <a:off x="967409" y="1731617"/>
            <a:ext cx="43864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Bring the techniques from ML all the way into the analysis!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6804D90-0E81-4CC1-8790-515E30CE4F67}"/>
                  </a:ext>
                </a:extLst>
              </p:cNvPr>
              <p:cNvSpPr txBox="1"/>
              <p:nvPr/>
            </p:nvSpPr>
            <p:spPr>
              <a:xfrm>
                <a:off x="1371514" y="2505670"/>
                <a:ext cx="2864018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Need two jets above a set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</m:oMath>
                </a14:m>
                <a:r>
                  <a:rPr lang="en-US" dirty="0"/>
                  <a:t> cuts? How to choose those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</m:oMath>
                </a14:m>
                <a:r>
                  <a:rPr lang="en-US" dirty="0"/>
                  <a:t> cuts?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6804D90-0E81-4CC1-8790-515E30CE4F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1514" y="2505670"/>
                <a:ext cx="2864018" cy="923330"/>
              </a:xfrm>
              <a:prstGeom prst="rect">
                <a:avLst/>
              </a:prstGeom>
              <a:blipFill>
                <a:blip r:embed="rId3"/>
                <a:stretch>
                  <a:fillRect l="-1915" t="-3289" r="-2128" b="-92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43C69447-B3BA-4846-B176-5717DFDBBC7E}"/>
              </a:ext>
            </a:extLst>
          </p:cNvPr>
          <p:cNvSpPr txBox="1"/>
          <p:nvPr/>
        </p:nvSpPr>
        <p:spPr>
          <a:xfrm>
            <a:off x="967409" y="3944556"/>
            <a:ext cx="40817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Use gradient descent to optimize the cuts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0AFB7BE-2186-4DEB-9712-38BA666FEB2D}"/>
              </a:ext>
            </a:extLst>
          </p:cNvPr>
          <p:cNvSpPr txBox="1"/>
          <p:nvPr/>
        </p:nvSpPr>
        <p:spPr>
          <a:xfrm>
            <a:off x="967409" y="4434022"/>
            <a:ext cx="4590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Use final likelihood fit to drive the optimization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FD6F50B-0B56-47BC-B089-8D3FA30680F2}"/>
              </a:ext>
            </a:extLst>
          </p:cNvPr>
          <p:cNvSpPr txBox="1"/>
          <p:nvPr/>
        </p:nvSpPr>
        <p:spPr>
          <a:xfrm>
            <a:off x="1068333" y="5695830"/>
            <a:ext cx="43881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Requires auto-differentiation across systems!</a:t>
            </a:r>
          </a:p>
        </p:txBody>
      </p:sp>
    </p:spTree>
    <p:extLst>
      <p:ext uri="{BB962C8B-B14F-4D97-AF65-F5344CB8AC3E}">
        <p14:creationId xmlns:p14="http://schemas.microsoft.com/office/powerpoint/2010/main" val="22206064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3A747D-559E-4AEA-A53A-F5BEAC583C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Cautions?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AB2C828-45D8-4F2A-ABC6-6BD6CD1B38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G. Watts (UW/Seattle)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981755-5590-4FD6-BC40-1DFED818B0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FC08B-DB55-417B-9D7C-577C95038CB4}" type="slidenum">
              <a:rPr lang="en-US" smtClean="0"/>
              <a:t>23</a:t>
            </a:fld>
            <a:endParaRPr lang="en-US"/>
          </a:p>
        </p:txBody>
      </p:sp>
      <p:pic>
        <p:nvPicPr>
          <p:cNvPr id="1026" name="Picture 2" descr="See the source image">
            <a:extLst>
              <a:ext uri="{FF2B5EF4-FFF2-40B4-BE49-F238E27FC236}">
                <a16:creationId xmlns:a16="http://schemas.microsoft.com/office/drawing/2014/main" id="{529F000C-9333-4DF8-BE57-B48B895503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009" y="3245677"/>
            <a:ext cx="917331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ee the source image">
            <a:extLst>
              <a:ext uri="{FF2B5EF4-FFF2-40B4-BE49-F238E27FC236}">
                <a16:creationId xmlns:a16="http://schemas.microsoft.com/office/drawing/2014/main" id="{68E6F1F9-64CD-43F4-8102-F9132DF7DB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0768" y="3245677"/>
            <a:ext cx="173332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ee the source image">
            <a:extLst>
              <a:ext uri="{FF2B5EF4-FFF2-40B4-BE49-F238E27FC236}">
                <a16:creationId xmlns:a16="http://schemas.microsoft.com/office/drawing/2014/main" id="{939A9C24-D9C3-467C-AC11-2B7EE02FE8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354" y="3245677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8596FEF-8C4D-41C2-A31A-2C7B2157777E}"/>
              </a:ext>
            </a:extLst>
          </p:cNvPr>
          <p:cNvSpPr txBox="1"/>
          <p:nvPr/>
        </p:nvSpPr>
        <p:spPr>
          <a:xfrm>
            <a:off x="1284155" y="2186417"/>
            <a:ext cx="32732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Don’t try to make the analysis framework the same as the reconstruction’s</a:t>
            </a:r>
          </a:p>
        </p:txBody>
      </p:sp>
      <p:pic>
        <p:nvPicPr>
          <p:cNvPr id="1032" name="Picture 8" descr="See the source image">
            <a:extLst>
              <a:ext uri="{FF2B5EF4-FFF2-40B4-BE49-F238E27FC236}">
                <a16:creationId xmlns:a16="http://schemas.microsoft.com/office/drawing/2014/main" id="{9D9EC59F-8FFD-4499-A6AC-391B43AD9A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441" y="3245677"/>
            <a:ext cx="1367554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F2BB5D3-9B6B-409C-A56D-9EC851BFDDEB}"/>
              </a:ext>
            </a:extLst>
          </p:cNvPr>
          <p:cNvSpPr txBox="1"/>
          <p:nvPr/>
        </p:nvSpPr>
        <p:spPr>
          <a:xfrm>
            <a:off x="7045666" y="2186417"/>
            <a:ext cx="32732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Do not let 1000 analysis frameworks bloom either…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7E1DE92-AA5E-47F6-B964-EA10F3A10E26}"/>
              </a:ext>
            </a:extLst>
          </p:cNvPr>
          <p:cNvSpPr txBox="1"/>
          <p:nvPr/>
        </p:nvSpPr>
        <p:spPr>
          <a:xfrm>
            <a:off x="7302526" y="3328477"/>
            <a:ext cx="314489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Many people have good ideas</a:t>
            </a:r>
          </a:p>
          <a:p>
            <a:pPr marL="169863" indent="-169863">
              <a:buFont typeface="Arial" panose="020B0604020202020204" pitchFamily="34" charset="0"/>
              <a:buChar char="•"/>
            </a:pPr>
            <a:r>
              <a:rPr lang="en-US" dirty="0"/>
              <a:t>Getting people to work together to combine frameworks makes things stronger!</a:t>
            </a:r>
          </a:p>
          <a:p>
            <a:pPr marL="169863" indent="-169863">
              <a:buFont typeface="Arial" panose="020B0604020202020204" pitchFamily="34" charset="0"/>
              <a:buChar char="•"/>
            </a:pPr>
            <a:r>
              <a:rPr lang="en-US" dirty="0"/>
              <a:t>Design process so no one is “losing”.</a:t>
            </a:r>
          </a:p>
        </p:txBody>
      </p:sp>
    </p:spTree>
    <p:extLst>
      <p:ext uri="{BB962C8B-B14F-4D97-AF65-F5344CB8AC3E}">
        <p14:creationId xmlns:p14="http://schemas.microsoft.com/office/powerpoint/2010/main" val="23928161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90AE68-FB96-4D64-A741-CD6895A768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B543456-51EA-48A1-ABD9-F415990448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CEPC is a different machine</a:t>
            </a:r>
          </a:p>
          <a:p>
            <a:pPr lvl="1"/>
            <a:r>
              <a:rPr lang="en-US" dirty="0"/>
              <a:t>The pressures on it are very different than on currently running ones</a:t>
            </a:r>
          </a:p>
          <a:p>
            <a:r>
              <a:rPr lang="en-US" dirty="0"/>
              <a:t>Analysis is one of the fastest moving parts of the HEP eco-system</a:t>
            </a:r>
          </a:p>
          <a:p>
            <a:pPr lvl="1"/>
            <a:r>
              <a:rPr lang="en-US" dirty="0"/>
              <a:t>What I now call speculative will either be mainstream by the time the CEPC is running or will be consigned to the dustbin of history</a:t>
            </a:r>
          </a:p>
          <a:p>
            <a:r>
              <a:rPr lang="en-US" dirty="0"/>
              <a:t>There is a very active community discussing this</a:t>
            </a:r>
          </a:p>
          <a:p>
            <a:pPr lvl="1"/>
            <a:r>
              <a:rPr lang="en-US" dirty="0"/>
              <a:t>The HEP Software Foundation</a:t>
            </a:r>
          </a:p>
          <a:p>
            <a:pPr lvl="1"/>
            <a:r>
              <a:rPr lang="en-US" dirty="0"/>
              <a:t>In the USA, IRIS-HEP</a:t>
            </a:r>
          </a:p>
          <a:p>
            <a:pPr lvl="1"/>
            <a:r>
              <a:rPr lang="en-US" dirty="0"/>
              <a:t>ROOT workshops</a:t>
            </a:r>
          </a:p>
          <a:p>
            <a:pPr lvl="1"/>
            <a:r>
              <a:rPr lang="en-US" dirty="0"/>
              <a:t>And many more I’m neglecting here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2C3B599-EF67-4E2E-ABDE-EEE2A4DD5D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G. Watts (UW/Seattle)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19147D-D94E-4F29-BD5C-55F0D667AF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FC08B-DB55-417B-9D7C-577C95038CB4}" type="slidenum">
              <a:rPr lang="en-US" smtClean="0"/>
              <a:t>24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C0EF2F4-9000-4741-AE99-671459D0C5D6}"/>
              </a:ext>
            </a:extLst>
          </p:cNvPr>
          <p:cNvSpPr txBox="1"/>
          <p:nvPr/>
        </p:nvSpPr>
        <p:spPr>
          <a:xfrm>
            <a:off x="8242852" y="4987235"/>
            <a:ext cx="37017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A lot of people work on this: many solutions are cross-experiment!</a:t>
            </a:r>
          </a:p>
        </p:txBody>
      </p:sp>
    </p:spTree>
    <p:extLst>
      <p:ext uri="{BB962C8B-B14F-4D97-AF65-F5344CB8AC3E}">
        <p14:creationId xmlns:p14="http://schemas.microsoft.com/office/powerpoint/2010/main" val="21554858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CE5F0E-A01F-4DD0-ACAD-6E821B62BD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Analysis Software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637C41-60C5-461F-BBA5-2154D28FAD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G. Watts (UW/Seattle)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E284FF5-C17E-4C88-B21F-39FDEF67A9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FC08B-DB55-417B-9D7C-577C95038CB4}" type="slidenum">
              <a:rPr lang="en-US" smtClean="0"/>
              <a:t>3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A46CBFF-FFFB-4922-A3E7-D842B5C0A679}"/>
              </a:ext>
            </a:extLst>
          </p:cNvPr>
          <p:cNvSpPr/>
          <p:nvPr/>
        </p:nvSpPr>
        <p:spPr>
          <a:xfrm>
            <a:off x="598821" y="2520351"/>
            <a:ext cx="2081842" cy="181729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Production System Analysis Files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B918B89-C258-4441-AAB9-A6A5DC134319}"/>
              </a:ext>
            </a:extLst>
          </p:cNvPr>
          <p:cNvSpPr txBox="1"/>
          <p:nvPr/>
        </p:nvSpPr>
        <p:spPr>
          <a:xfrm>
            <a:off x="746613" y="5450032"/>
            <a:ext cx="1856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Data-Lake storage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5502C74-BA8C-49BD-BFBF-7C92320ABA2B}"/>
              </a:ext>
            </a:extLst>
          </p:cNvPr>
          <p:cNvSpPr txBox="1"/>
          <p:nvPr/>
        </p:nvSpPr>
        <p:spPr>
          <a:xfrm>
            <a:off x="3113566" y="2520351"/>
            <a:ext cx="430021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dirty="0"/>
              <a:t>File-Based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dirty="0"/>
              <a:t>ROOT format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dirty="0"/>
              <a:t>Meta Data (calibrations, </a:t>
            </a:r>
            <a:r>
              <a:rPr lang="en-US" dirty="0" err="1"/>
              <a:t>lumi</a:t>
            </a:r>
            <a:r>
              <a:rPr lang="en-US" dirty="0"/>
              <a:t>, in-file, etc.)</a:t>
            </a:r>
          </a:p>
        </p:txBody>
      </p:sp>
      <p:sp>
        <p:nvSpPr>
          <p:cNvPr id="16" name="Flowchart: Magnetic Disk 15">
            <a:extLst>
              <a:ext uri="{FF2B5EF4-FFF2-40B4-BE49-F238E27FC236}">
                <a16:creationId xmlns:a16="http://schemas.microsoft.com/office/drawing/2014/main" id="{5D1005B5-8D24-4BE6-9534-52955AE088A6}"/>
              </a:ext>
            </a:extLst>
          </p:cNvPr>
          <p:cNvSpPr/>
          <p:nvPr/>
        </p:nvSpPr>
        <p:spPr>
          <a:xfrm>
            <a:off x="3750888" y="4389407"/>
            <a:ext cx="1855381" cy="1248474"/>
          </a:xfrm>
          <a:prstGeom prst="flowChartMagneticDis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Data Lake</a:t>
            </a:r>
          </a:p>
        </p:txBody>
      </p:sp>
      <p:sp>
        <p:nvSpPr>
          <p:cNvPr id="17" name="Arrow: Bent-Up 16">
            <a:extLst>
              <a:ext uri="{FF2B5EF4-FFF2-40B4-BE49-F238E27FC236}">
                <a16:creationId xmlns:a16="http://schemas.microsoft.com/office/drawing/2014/main" id="{6B70B8CA-43EC-4892-81A4-8EA664024729}"/>
              </a:ext>
            </a:extLst>
          </p:cNvPr>
          <p:cNvSpPr/>
          <p:nvPr/>
        </p:nvSpPr>
        <p:spPr>
          <a:xfrm flipV="1">
            <a:off x="2892056" y="3606978"/>
            <a:ext cx="1981201" cy="691116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794F8FD8-8F7B-4ADD-8168-C9EB1EB8C77A}"/>
              </a:ext>
            </a:extLst>
          </p:cNvPr>
          <p:cNvSpPr/>
          <p:nvPr/>
        </p:nvSpPr>
        <p:spPr>
          <a:xfrm>
            <a:off x="5798289" y="4603357"/>
            <a:ext cx="2355111" cy="730955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A7647D0-4A70-4789-A995-4AF8338382D4}"/>
              </a:ext>
            </a:extLst>
          </p:cNvPr>
          <p:cNvSpPr txBox="1"/>
          <p:nvPr/>
        </p:nvSpPr>
        <p:spPr>
          <a:xfrm>
            <a:off x="5798289" y="4273344"/>
            <a:ext cx="21718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What should this be?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7EFB888-4C4B-45B1-A01D-90C6A30657C2}"/>
              </a:ext>
            </a:extLst>
          </p:cNvPr>
          <p:cNvSpPr txBox="1"/>
          <p:nvPr/>
        </p:nvSpPr>
        <p:spPr>
          <a:xfrm>
            <a:off x="8738190" y="3482873"/>
            <a:ext cx="2488019" cy="646331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For many reasons the current answer is </a:t>
            </a:r>
            <a:r>
              <a:rPr lang="en-US" dirty="0" err="1"/>
              <a:t>rucio</a:t>
            </a:r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1EC5560-78D4-419D-A554-46B2C0E32AC8}"/>
              </a:ext>
            </a:extLst>
          </p:cNvPr>
          <p:cNvSpPr txBox="1"/>
          <p:nvPr/>
        </p:nvSpPr>
        <p:spPr>
          <a:xfrm>
            <a:off x="8665536" y="4230170"/>
            <a:ext cx="296648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This will be the first point of contact for analyzers.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dirty="0"/>
              <a:t>Users, analysis groups, etc.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dirty="0"/>
              <a:t>Reduction/etc. runs by analysis groups.</a:t>
            </a:r>
          </a:p>
        </p:txBody>
      </p:sp>
    </p:spTree>
    <p:extLst>
      <p:ext uri="{BB962C8B-B14F-4D97-AF65-F5344CB8AC3E}">
        <p14:creationId xmlns:p14="http://schemas.microsoft.com/office/powerpoint/2010/main" val="12481252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CE5F0E-A01F-4DD0-ACAD-6E821B62BD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Analysis Software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637C41-60C5-461F-BBA5-2154D28FAD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G. Watts (UW/Seattle)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E284FF5-C17E-4C88-B21F-39FDEF67A9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FC08B-DB55-417B-9D7C-577C95038CB4}" type="slidenum">
              <a:rPr lang="en-US" smtClean="0"/>
              <a:t>4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A46CBFF-FFFB-4922-A3E7-D842B5C0A679}"/>
              </a:ext>
            </a:extLst>
          </p:cNvPr>
          <p:cNvSpPr/>
          <p:nvPr/>
        </p:nvSpPr>
        <p:spPr>
          <a:xfrm>
            <a:off x="598821" y="2520351"/>
            <a:ext cx="2081842" cy="181729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Production System Analysis Files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B918B89-C258-4441-AAB9-A6A5DC134319}"/>
              </a:ext>
            </a:extLst>
          </p:cNvPr>
          <p:cNvSpPr txBox="1"/>
          <p:nvPr/>
        </p:nvSpPr>
        <p:spPr>
          <a:xfrm>
            <a:off x="746613" y="5450032"/>
            <a:ext cx="1856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Data-Lake storage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5502C74-BA8C-49BD-BFBF-7C92320ABA2B}"/>
              </a:ext>
            </a:extLst>
          </p:cNvPr>
          <p:cNvSpPr txBox="1"/>
          <p:nvPr/>
        </p:nvSpPr>
        <p:spPr>
          <a:xfrm>
            <a:off x="3113566" y="2520351"/>
            <a:ext cx="430021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dirty="0"/>
              <a:t>File-Based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dirty="0"/>
              <a:t>ROOT format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dirty="0"/>
              <a:t>Meta Data (calibrations, </a:t>
            </a:r>
            <a:r>
              <a:rPr lang="en-US" dirty="0" err="1"/>
              <a:t>lumi</a:t>
            </a:r>
            <a:r>
              <a:rPr lang="en-US" dirty="0"/>
              <a:t>, in-file, etc.)</a:t>
            </a:r>
          </a:p>
        </p:txBody>
      </p:sp>
      <p:sp>
        <p:nvSpPr>
          <p:cNvPr id="16" name="Flowchart: Magnetic Disk 15">
            <a:extLst>
              <a:ext uri="{FF2B5EF4-FFF2-40B4-BE49-F238E27FC236}">
                <a16:creationId xmlns:a16="http://schemas.microsoft.com/office/drawing/2014/main" id="{5D1005B5-8D24-4BE6-9534-52955AE088A6}"/>
              </a:ext>
            </a:extLst>
          </p:cNvPr>
          <p:cNvSpPr/>
          <p:nvPr/>
        </p:nvSpPr>
        <p:spPr>
          <a:xfrm>
            <a:off x="3750888" y="4389407"/>
            <a:ext cx="1855381" cy="1248474"/>
          </a:xfrm>
          <a:prstGeom prst="flowChartMagneticDis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Data Lake</a:t>
            </a:r>
          </a:p>
        </p:txBody>
      </p:sp>
      <p:sp>
        <p:nvSpPr>
          <p:cNvPr id="17" name="Arrow: Bent-Up 16">
            <a:extLst>
              <a:ext uri="{FF2B5EF4-FFF2-40B4-BE49-F238E27FC236}">
                <a16:creationId xmlns:a16="http://schemas.microsoft.com/office/drawing/2014/main" id="{6B70B8CA-43EC-4892-81A4-8EA664024729}"/>
              </a:ext>
            </a:extLst>
          </p:cNvPr>
          <p:cNvSpPr/>
          <p:nvPr/>
        </p:nvSpPr>
        <p:spPr>
          <a:xfrm flipV="1">
            <a:off x="2892056" y="3606978"/>
            <a:ext cx="1981201" cy="691116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9E026BC-77D6-4572-8B0C-B3BB047904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2861" y="1435925"/>
            <a:ext cx="2790032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FDC38835-E363-4B9D-8EE2-2B8B5CC99515}"/>
              </a:ext>
            </a:extLst>
          </p:cNvPr>
          <p:cNvCxnSpPr>
            <a:cxnSpLocks/>
            <a:stCxn id="3" idx="1"/>
          </p:cNvCxnSpPr>
          <p:nvPr/>
        </p:nvCxnSpPr>
        <p:spPr>
          <a:xfrm flipH="1">
            <a:off x="7299366" y="3150425"/>
            <a:ext cx="933495" cy="10133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C2F56D8D-D949-4E95-A9B0-2FD01B77F6CE}"/>
              </a:ext>
            </a:extLst>
          </p:cNvPr>
          <p:cNvSpPr txBox="1"/>
          <p:nvPr/>
        </p:nvSpPr>
        <p:spPr>
          <a:xfrm>
            <a:off x="8312677" y="4797631"/>
            <a:ext cx="26304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(how to do them “right”?)</a:t>
            </a:r>
          </a:p>
        </p:txBody>
      </p:sp>
    </p:spTree>
    <p:extLst>
      <p:ext uri="{BB962C8B-B14F-4D97-AF65-F5344CB8AC3E}">
        <p14:creationId xmlns:p14="http://schemas.microsoft.com/office/powerpoint/2010/main" val="32636355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B320E9-9FD8-4203-9FB0-4198DB8329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Analysis Software From 30K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44BA687-E122-440E-A065-6067B755E8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G. Watts (UW/Seattle)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BB82D2-CFD6-47C8-B6D5-06018B1E8A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FC08B-DB55-417B-9D7C-577C95038CB4}" type="slidenum">
              <a:rPr lang="en-US" smtClean="0"/>
              <a:t>5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8EA0364-7C16-47EF-A779-D1C68D5858FB}"/>
              </a:ext>
            </a:extLst>
          </p:cNvPr>
          <p:cNvSpPr/>
          <p:nvPr/>
        </p:nvSpPr>
        <p:spPr>
          <a:xfrm>
            <a:off x="465826" y="2616679"/>
            <a:ext cx="2081842" cy="181729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Production System Analysis Files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27BB0DE-4886-49D3-8BCC-B07281F36315}"/>
              </a:ext>
            </a:extLst>
          </p:cNvPr>
          <p:cNvSpPr/>
          <p:nvPr/>
        </p:nvSpPr>
        <p:spPr>
          <a:xfrm>
            <a:off x="3602966" y="2616679"/>
            <a:ext cx="2081842" cy="181729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Scan data, explore with histograms, making final plots (w/sys)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0121F15-11A9-4EA1-AA14-84EAFA0D4D3C}"/>
              </a:ext>
            </a:extLst>
          </p:cNvPr>
          <p:cNvSpPr/>
          <p:nvPr/>
        </p:nvSpPr>
        <p:spPr>
          <a:xfrm>
            <a:off x="6740106" y="2616679"/>
            <a:ext cx="2081842" cy="181729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Fitting, modeling, manipulation, limit extrapolation, sys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7F46631-5299-40AF-9267-88EA4B87C124}"/>
              </a:ext>
            </a:extLst>
          </p:cNvPr>
          <p:cNvSpPr/>
          <p:nvPr/>
        </p:nvSpPr>
        <p:spPr>
          <a:xfrm>
            <a:off x="9877245" y="2616679"/>
            <a:ext cx="2081842" cy="181729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Archiving, publication, </a:t>
            </a:r>
          </a:p>
          <a:p>
            <a:pPr algn="ctr"/>
            <a:r>
              <a:rPr lang="en-US"/>
              <a:t>Reinterpretation,</a:t>
            </a:r>
            <a:endParaRPr lang="en-US">
              <a:cs typeface="Calibri"/>
            </a:endParaRPr>
          </a:p>
          <a:p>
            <a:pPr algn="ctr"/>
            <a:r>
              <a:rPr lang="en-US"/>
              <a:t>etc.</a:t>
            </a:r>
            <a:endParaRPr lang="en-US">
              <a:cs typeface="Calibri"/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E614C3D-23D0-4349-9D79-93BA1982CFE0}"/>
              </a:ext>
            </a:extLst>
          </p:cNvPr>
          <p:cNvCxnSpPr>
            <a:stCxn id="5" idx="3"/>
            <a:endCxn id="6" idx="1"/>
          </p:cNvCxnSpPr>
          <p:nvPr/>
        </p:nvCxnSpPr>
        <p:spPr>
          <a:xfrm>
            <a:off x="2547668" y="3525328"/>
            <a:ext cx="1055298" cy="0"/>
          </a:xfrm>
          <a:prstGeom prst="straightConnector1">
            <a:avLst/>
          </a:prstGeom>
          <a:ln w="762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5FF0D0A3-4407-4E3D-8792-1EC606BDEBB7}"/>
              </a:ext>
            </a:extLst>
          </p:cNvPr>
          <p:cNvCxnSpPr/>
          <p:nvPr/>
        </p:nvCxnSpPr>
        <p:spPr>
          <a:xfrm>
            <a:off x="5684808" y="3525328"/>
            <a:ext cx="1055298" cy="0"/>
          </a:xfrm>
          <a:prstGeom prst="straightConnector1">
            <a:avLst/>
          </a:prstGeom>
          <a:ln w="76200">
            <a:headEnd type="triangle" w="med" len="med"/>
            <a:tailEnd type="triangl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3C55EB1-15E9-42EF-A691-C98C4A09801E}"/>
              </a:ext>
            </a:extLst>
          </p:cNvPr>
          <p:cNvCxnSpPr/>
          <p:nvPr/>
        </p:nvCxnSpPr>
        <p:spPr>
          <a:xfrm>
            <a:off x="8821947" y="3525328"/>
            <a:ext cx="1055298" cy="0"/>
          </a:xfrm>
          <a:prstGeom prst="straightConnector1">
            <a:avLst/>
          </a:prstGeom>
          <a:ln w="762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" name="Arrow: Left-Right 11">
            <a:extLst>
              <a:ext uri="{FF2B5EF4-FFF2-40B4-BE49-F238E27FC236}">
                <a16:creationId xmlns:a16="http://schemas.microsoft.com/office/drawing/2014/main" id="{0F4A7F27-1839-438E-88EF-5844126B4682}"/>
              </a:ext>
            </a:extLst>
          </p:cNvPr>
          <p:cNvSpPr/>
          <p:nvPr/>
        </p:nvSpPr>
        <p:spPr>
          <a:xfrm>
            <a:off x="4799163" y="2257248"/>
            <a:ext cx="5963728" cy="253042"/>
          </a:xfrm>
          <a:prstGeom prst="left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1DE36E4-AFE4-4645-84B0-CA7D02563CE4}"/>
              </a:ext>
            </a:extLst>
          </p:cNvPr>
          <p:cNvSpPr txBox="1"/>
          <p:nvPr/>
        </p:nvSpPr>
        <p:spPr>
          <a:xfrm>
            <a:off x="6698295" y="1952992"/>
            <a:ext cx="1757148" cy="369332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dirty="0"/>
              <a:t>Capture &amp; Reuse</a:t>
            </a:r>
          </a:p>
        </p:txBody>
      </p:sp>
      <p:sp>
        <p:nvSpPr>
          <p:cNvPr id="14" name="Right Bracket 13">
            <a:extLst>
              <a:ext uri="{FF2B5EF4-FFF2-40B4-BE49-F238E27FC236}">
                <a16:creationId xmlns:a16="http://schemas.microsoft.com/office/drawing/2014/main" id="{72553609-39F5-45A5-85AF-5797E9BA4885}"/>
              </a:ext>
            </a:extLst>
          </p:cNvPr>
          <p:cNvSpPr/>
          <p:nvPr/>
        </p:nvSpPr>
        <p:spPr>
          <a:xfrm rot="5400000">
            <a:off x="7609533" y="1110386"/>
            <a:ext cx="146651" cy="7127579"/>
          </a:xfrm>
          <a:prstGeom prst="rightBracket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D88A377-97A1-402E-9FCF-4E42160575E9}"/>
              </a:ext>
            </a:extLst>
          </p:cNvPr>
          <p:cNvSpPr txBox="1"/>
          <p:nvPr/>
        </p:nvSpPr>
        <p:spPr>
          <a:xfrm>
            <a:off x="5311675" y="4832491"/>
            <a:ext cx="48722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Analysis Systems, analysis &amp; declarative languages</a:t>
            </a:r>
          </a:p>
          <a:p>
            <a:pPr algn="ctr"/>
            <a:r>
              <a:rPr lang="en-US"/>
              <a:t>(underlying framework)</a:t>
            </a:r>
          </a:p>
        </p:txBody>
      </p:sp>
      <p:cxnSp>
        <p:nvCxnSpPr>
          <p:cNvPr id="16" name="Connector: Curved 15">
            <a:extLst>
              <a:ext uri="{FF2B5EF4-FFF2-40B4-BE49-F238E27FC236}">
                <a16:creationId xmlns:a16="http://schemas.microsoft.com/office/drawing/2014/main" id="{D55CFB90-5912-4635-98AD-B6EEB7F6CED0}"/>
              </a:ext>
            </a:extLst>
          </p:cNvPr>
          <p:cNvCxnSpPr>
            <a:stCxn id="7" idx="0"/>
          </p:cNvCxnSpPr>
          <p:nvPr/>
        </p:nvCxnSpPr>
        <p:spPr>
          <a:xfrm>
            <a:off x="7781027" y="2616679"/>
            <a:ext cx="914400" cy="914400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20848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62D8E6-154B-4AE5-A200-CF43414F63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Production Decisions do Affect Analysis!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4697B02-872B-4CCC-8A1D-A58FFB1D1D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G. Watts (UW/Seattle)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3F83F3-25A2-4E3B-82AB-7A9697EE3C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FC08B-DB55-417B-9D7C-577C95038CB4}" type="slidenum">
              <a:rPr lang="en-US" smtClean="0"/>
              <a:t>6</a:t>
            </a:fld>
            <a:endParaRPr lang="en-US"/>
          </a:p>
        </p:txBody>
      </p:sp>
      <p:pic>
        <p:nvPicPr>
          <p:cNvPr id="6" name="Picture 5" descr="Chart&#10;&#10;Description automatically generated">
            <a:extLst>
              <a:ext uri="{FF2B5EF4-FFF2-40B4-BE49-F238E27FC236}">
                <a16:creationId xmlns:a16="http://schemas.microsoft.com/office/drawing/2014/main" id="{A5B79F1A-0959-4388-BA14-BF7641F599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505158"/>
            <a:ext cx="6150459" cy="450110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7822A43-C16F-418F-A5D6-3944F3D492E6}"/>
              </a:ext>
            </a:extLst>
          </p:cNvPr>
          <p:cNvSpPr txBox="1"/>
          <p:nvPr/>
        </p:nvSpPr>
        <p:spPr>
          <a:xfrm>
            <a:off x="7646505" y="3202143"/>
            <a:ext cx="25620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This will change the way we do analysis in ATLAS</a:t>
            </a:r>
          </a:p>
        </p:txBody>
      </p:sp>
    </p:spTree>
    <p:extLst>
      <p:ext uri="{BB962C8B-B14F-4D97-AF65-F5344CB8AC3E}">
        <p14:creationId xmlns:p14="http://schemas.microsoft.com/office/powerpoint/2010/main" val="32402737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9E0029-A93C-497A-BAB7-3C9DDB3060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it started… How it is going…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57299DB-DF27-4706-98E8-A66C8CE0AE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G. Watts (UW/Seattle)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16A2D3-DA2C-4F23-ACE0-535D28395B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FC08B-DB55-417B-9D7C-577C95038CB4}" type="slidenum">
              <a:rPr lang="en-US" smtClean="0"/>
              <a:t>7</a:t>
            </a:fld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45D568B-1955-4763-8ACB-3032EEB5085D}"/>
              </a:ext>
            </a:extLst>
          </p:cNvPr>
          <p:cNvGrpSpPr/>
          <p:nvPr/>
        </p:nvGrpSpPr>
        <p:grpSpPr>
          <a:xfrm>
            <a:off x="838200" y="1791473"/>
            <a:ext cx="3812564" cy="4564877"/>
            <a:chOff x="1446029" y="2011837"/>
            <a:chExt cx="3812564" cy="4564877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A38C48E-B4C6-4FBF-B151-E47616C024F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46029" y="2011837"/>
              <a:ext cx="3812564" cy="4564877"/>
            </a:xfrm>
            <a:prstGeom prst="rect">
              <a:avLst/>
            </a:prstGeom>
          </p:spPr>
        </p:pic>
        <p:pic>
          <p:nvPicPr>
            <p:cNvPr id="6" name="Picture 5" descr="A picture containing person, window, young, child&#10;&#10;Description automatically generated">
              <a:extLst>
                <a:ext uri="{FF2B5EF4-FFF2-40B4-BE49-F238E27FC236}">
                  <a16:creationId xmlns:a16="http://schemas.microsoft.com/office/drawing/2014/main" id="{1EC045FA-1EEC-4A90-8E7A-2BC8BF56F5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77"/>
            <a:stretch/>
          </p:blipFill>
          <p:spPr>
            <a:xfrm>
              <a:off x="2098160" y="4635794"/>
              <a:ext cx="908696" cy="1278839"/>
            </a:xfrm>
            <a:prstGeom prst="rect">
              <a:avLst/>
            </a:prstGeom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F2CBE941-1ACF-40D8-9A75-3883D817D5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7107" y="3708462"/>
            <a:ext cx="3874585" cy="2187291"/>
          </a:xfrm>
          <a:prstGeom prst="rect">
            <a:avLst/>
          </a:prstGeom>
        </p:spPr>
      </p:pic>
      <p:pic>
        <p:nvPicPr>
          <p:cNvPr id="2052" name="Picture 4" descr="See the source image">
            <a:extLst>
              <a:ext uri="{FF2B5EF4-FFF2-40B4-BE49-F238E27FC236}">
                <a16:creationId xmlns:a16="http://schemas.microsoft.com/office/drawing/2014/main" id="{BC082CAF-7385-4526-97F0-83B2A68375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762125"/>
            <a:ext cx="4876800" cy="1666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86C54752-5DF6-486A-998B-245A6D0A7B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411" b="28372"/>
          <a:stretch/>
        </p:blipFill>
        <p:spPr bwMode="auto">
          <a:xfrm>
            <a:off x="10077395" y="3177908"/>
            <a:ext cx="655747" cy="962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95445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C147E5-365C-4D40-AFA0-E87F3B4223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There is a lot new…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4F08810-C01E-44F0-BA48-2B2ED8DB2B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G. Watts (UW/Seattle)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43090C-124E-4C27-8F4C-8717A71907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FC08B-DB55-417B-9D7C-577C95038CB4}" type="slidenum">
              <a:rPr lang="en-US" smtClean="0"/>
              <a:t>8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D22E340-94CC-4EB5-9645-69F1FB784E59}"/>
              </a:ext>
            </a:extLst>
          </p:cNvPr>
          <p:cNvSpPr txBox="1"/>
          <p:nvPr/>
        </p:nvSpPr>
        <p:spPr>
          <a:xfrm>
            <a:off x="7579387" y="1690688"/>
            <a:ext cx="11478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High Level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C8E333B-B357-4034-B067-5893C65DF28F}"/>
              </a:ext>
            </a:extLst>
          </p:cNvPr>
          <p:cNvSpPr txBox="1"/>
          <p:nvPr/>
        </p:nvSpPr>
        <p:spPr>
          <a:xfrm>
            <a:off x="7579387" y="5261455"/>
            <a:ext cx="1103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Low Level</a:t>
            </a:r>
          </a:p>
        </p:txBody>
      </p:sp>
      <p:sp>
        <p:nvSpPr>
          <p:cNvPr id="13" name="Arrow: Down 12">
            <a:extLst>
              <a:ext uri="{FF2B5EF4-FFF2-40B4-BE49-F238E27FC236}">
                <a16:creationId xmlns:a16="http://schemas.microsoft.com/office/drawing/2014/main" id="{62273734-D371-43C7-B0C7-E195491B9FAA}"/>
              </a:ext>
            </a:extLst>
          </p:cNvPr>
          <p:cNvSpPr/>
          <p:nvPr/>
        </p:nvSpPr>
        <p:spPr>
          <a:xfrm>
            <a:off x="7905295" y="2137623"/>
            <a:ext cx="451884" cy="304622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101BF1E-BBEF-49A7-A644-4710C8FAB209}"/>
              </a:ext>
            </a:extLst>
          </p:cNvPr>
          <p:cNvSpPr txBox="1"/>
          <p:nvPr/>
        </p:nvSpPr>
        <p:spPr>
          <a:xfrm>
            <a:off x="723780" y="2012062"/>
            <a:ext cx="16529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Reproducibility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8DA0268-11A7-4089-B8FD-4D766E2E7FBF}"/>
              </a:ext>
            </a:extLst>
          </p:cNvPr>
          <p:cNvSpPr txBox="1"/>
          <p:nvPr/>
        </p:nvSpPr>
        <p:spPr>
          <a:xfrm>
            <a:off x="723780" y="2456256"/>
            <a:ext cx="22773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Differentiable Analysis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B7B8045-BD7A-4588-8CC5-2177FA6E3FCE}"/>
              </a:ext>
            </a:extLst>
          </p:cNvPr>
          <p:cNvSpPr txBox="1"/>
          <p:nvPr/>
        </p:nvSpPr>
        <p:spPr>
          <a:xfrm>
            <a:off x="723780" y="3344644"/>
            <a:ext cx="17921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Analysis Facilities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52E2052-98DF-4592-82E4-FE5B3FCE108D}"/>
              </a:ext>
            </a:extLst>
          </p:cNvPr>
          <p:cNvSpPr txBox="1"/>
          <p:nvPr/>
        </p:nvSpPr>
        <p:spPr>
          <a:xfrm>
            <a:off x="723780" y="4677229"/>
            <a:ext cx="43223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Distributed Analysis, </a:t>
            </a:r>
            <a:r>
              <a:rPr lang="en-US"/>
              <a:t>Large Analysis Datasets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979F5DD-2BCA-4A6C-AFF9-BF9D057E0475}"/>
              </a:ext>
            </a:extLst>
          </p:cNvPr>
          <p:cNvSpPr txBox="1"/>
          <p:nvPr/>
        </p:nvSpPr>
        <p:spPr>
          <a:xfrm>
            <a:off x="723780" y="5121424"/>
            <a:ext cx="34552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Columnar Analysis, Event Analysis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A271635-2D3D-4EA9-8792-AB6076839799}"/>
              </a:ext>
            </a:extLst>
          </p:cNvPr>
          <p:cNvSpPr txBox="1"/>
          <p:nvPr/>
        </p:nvSpPr>
        <p:spPr>
          <a:xfrm>
            <a:off x="723780" y="5565618"/>
            <a:ext cx="27243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GPU’s, CPU’s, TPU’s, FPGA’s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7844671-0F01-44AE-8291-5651BDEFB1A0}"/>
              </a:ext>
            </a:extLst>
          </p:cNvPr>
          <p:cNvSpPr txBox="1"/>
          <p:nvPr/>
        </p:nvSpPr>
        <p:spPr>
          <a:xfrm>
            <a:off x="723780" y="4233034"/>
            <a:ext cx="40854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Declarative Analysis, Procedural Analysis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421FBB3-A4C4-4E49-84B1-BBBDF1B97C25}"/>
              </a:ext>
            </a:extLst>
          </p:cNvPr>
          <p:cNvSpPr txBox="1"/>
          <p:nvPr/>
        </p:nvSpPr>
        <p:spPr>
          <a:xfrm>
            <a:off x="723780" y="2900450"/>
            <a:ext cx="35175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Python Eco-system, C++ Eco-system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AD10B8D-E7C0-4CEF-8376-D898CB5688BD}"/>
              </a:ext>
            </a:extLst>
          </p:cNvPr>
          <p:cNvSpPr txBox="1"/>
          <p:nvPr/>
        </p:nvSpPr>
        <p:spPr>
          <a:xfrm>
            <a:off x="10260281" y="121388"/>
            <a:ext cx="11319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OpenData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990AE65-42B2-4BBB-8176-E2A223DEB15D}"/>
              </a:ext>
            </a:extLst>
          </p:cNvPr>
          <p:cNvSpPr txBox="1"/>
          <p:nvPr/>
        </p:nvSpPr>
        <p:spPr>
          <a:xfrm>
            <a:off x="10091516" y="365125"/>
            <a:ext cx="14694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Also plays a roll here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8CA513A-E2D0-4010-9B8D-4581AE1BAD19}"/>
              </a:ext>
            </a:extLst>
          </p:cNvPr>
          <p:cNvSpPr txBox="1"/>
          <p:nvPr/>
        </p:nvSpPr>
        <p:spPr>
          <a:xfrm>
            <a:off x="9532870" y="3073350"/>
            <a:ext cx="24272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Software professionals vs physicists as software developers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9AFE73D-D5ED-4CB7-A3C1-4A210F789782}"/>
              </a:ext>
            </a:extLst>
          </p:cNvPr>
          <p:cNvSpPr txBox="1"/>
          <p:nvPr/>
        </p:nvSpPr>
        <p:spPr>
          <a:xfrm>
            <a:off x="9961004" y="5183851"/>
            <a:ext cx="17274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 didn’t put ML on here.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184F43A-7B99-4908-A86B-782DBFA6EB0B}"/>
              </a:ext>
            </a:extLst>
          </p:cNvPr>
          <p:cNvSpPr txBox="1"/>
          <p:nvPr/>
        </p:nvSpPr>
        <p:spPr>
          <a:xfrm>
            <a:off x="723780" y="3788839"/>
            <a:ext cx="2458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Continuous Integration*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82125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67366A-42BB-42C9-8882-210B681834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Reproducibility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FDE7483-0385-45E3-A55B-895F620BF2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G. Watts (UW/Seattle)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73DBD0-244B-4635-ABBF-3ECC7B850F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FC08B-DB55-417B-9D7C-577C95038CB4}" type="slidenum">
              <a:rPr lang="en-US" smtClean="0"/>
              <a:t>9</a:t>
            </a:fld>
            <a:endParaRPr lang="en-US"/>
          </a:p>
        </p:txBody>
      </p:sp>
      <p:pic>
        <p:nvPicPr>
          <p:cNvPr id="1026" name="Picture 2" descr="See the source image">
            <a:extLst>
              <a:ext uri="{FF2B5EF4-FFF2-40B4-BE49-F238E27FC236}">
                <a16:creationId xmlns:a16="http://schemas.microsoft.com/office/drawing/2014/main" id="{5C79FAB1-6C90-450C-8C56-AC1F825F29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340" y="1690748"/>
            <a:ext cx="941545" cy="529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ee the source image">
            <a:extLst>
              <a:ext uri="{FF2B5EF4-FFF2-40B4-BE49-F238E27FC236}">
                <a16:creationId xmlns:a16="http://schemas.microsoft.com/office/drawing/2014/main" id="{B0B707D8-3DE7-460D-9FB5-19DCE45D5B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340762"/>
            <a:ext cx="972654" cy="1296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F181FF6-C055-41E1-9A45-E3CE2F516AC2}"/>
              </a:ext>
            </a:extLst>
          </p:cNvPr>
          <p:cNvSpPr txBox="1"/>
          <p:nvPr/>
        </p:nvSpPr>
        <p:spPr>
          <a:xfrm>
            <a:off x="1922025" y="1628181"/>
            <a:ext cx="313290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3038" indent="-173038">
              <a:buFont typeface="Arial" panose="020B0604020202020204" pitchFamily="34" charset="0"/>
              <a:buChar char="•"/>
            </a:pPr>
            <a:r>
              <a:rPr lang="en-US" dirty="0"/>
              <a:t>An analysis can be re-run on new signal models with little work</a:t>
            </a:r>
          </a:p>
          <a:p>
            <a:pPr marL="173038" indent="-173038">
              <a:buFont typeface="Arial" panose="020B0604020202020204" pitchFamily="34" charset="0"/>
              <a:buChar char="•"/>
            </a:pPr>
            <a:r>
              <a:rPr lang="en-US" dirty="0"/>
              <a:t>Automated system to run an analysis end-to-end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343166F-6EA6-4EF6-AF52-505EF86F40CE}"/>
              </a:ext>
            </a:extLst>
          </p:cNvPr>
          <p:cNvSpPr txBox="1"/>
          <p:nvPr/>
        </p:nvSpPr>
        <p:spPr>
          <a:xfrm>
            <a:off x="1850885" y="3340762"/>
            <a:ext cx="313290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3038" indent="-173038">
              <a:buFont typeface="Arial" panose="020B0604020202020204" pitchFamily="34" charset="0"/>
              <a:buChar char="•"/>
            </a:pPr>
            <a:r>
              <a:rPr lang="en-US" dirty="0"/>
              <a:t>Can track down that pesky question from the competing detector 2 years later</a:t>
            </a:r>
          </a:p>
          <a:p>
            <a:pPr marL="173038" indent="-173038">
              <a:buFont typeface="Arial" panose="020B0604020202020204" pitchFamily="34" charset="0"/>
              <a:buChar char="•"/>
            </a:pPr>
            <a:r>
              <a:rPr lang="en-US" dirty="0"/>
              <a:t>Funding agencies are starting to demand this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4691CEC-1D0B-400C-A0EE-6B621F85C6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9326" y="1523259"/>
            <a:ext cx="5728485" cy="251429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3E80A9A-7894-45B9-B704-2526B092990A}"/>
              </a:ext>
            </a:extLst>
          </p:cNvPr>
          <p:cNvSpPr txBox="1"/>
          <p:nvPr/>
        </p:nvSpPr>
        <p:spPr>
          <a:xfrm>
            <a:off x="6474184" y="4217925"/>
            <a:ext cx="51835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69863" indent="-169863">
              <a:buFont typeface="Arial" panose="020B0604020202020204" pitchFamily="34" charset="0"/>
              <a:buChar char="•"/>
            </a:pPr>
            <a:r>
              <a:rPr lang="en-US" dirty="0"/>
              <a:t>Production tools exist for current analysis models</a:t>
            </a:r>
          </a:p>
          <a:p>
            <a:pPr marL="169863" indent="-169863">
              <a:buFont typeface="Arial" panose="020B0604020202020204" pitchFamily="34" charset="0"/>
              <a:buChar char="•"/>
            </a:pPr>
            <a:r>
              <a:rPr lang="en-US" dirty="0"/>
              <a:t>This touches every part of the analysis pipe-line!</a:t>
            </a:r>
          </a:p>
          <a:p>
            <a:pPr marL="627063" lvl="1" indent="-169863">
              <a:buFont typeface="Arial" panose="020B0604020202020204" pitchFamily="34" charset="0"/>
              <a:buChar char="•"/>
            </a:pPr>
            <a:r>
              <a:rPr lang="en-US" dirty="0"/>
              <a:t>Every tool must ask this question if you are going to add it.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7717550-84E4-4763-AFD0-3384A64A3C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72263" y="416213"/>
            <a:ext cx="2253916" cy="122338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E65E402-CB39-47EA-AC38-50ED08AD642A}"/>
              </a:ext>
            </a:extLst>
          </p:cNvPr>
          <p:cNvSpPr txBox="1"/>
          <p:nvPr/>
        </p:nvSpPr>
        <p:spPr>
          <a:xfrm>
            <a:off x="5760261" y="1272728"/>
            <a:ext cx="99097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HEP physicists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73481E2-3161-4A80-BFBA-7CA0099ABF42}"/>
              </a:ext>
            </a:extLst>
          </p:cNvPr>
          <p:cNvCxnSpPr/>
          <p:nvPr/>
        </p:nvCxnSpPr>
        <p:spPr>
          <a:xfrm flipV="1">
            <a:off x="5887453" y="1534338"/>
            <a:ext cx="156410" cy="11573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160CEE0-A1FF-4163-BB7E-DA360BC18367}"/>
              </a:ext>
            </a:extLst>
          </p:cNvPr>
          <p:cNvCxnSpPr>
            <a:cxnSpLocks/>
          </p:cNvCxnSpPr>
          <p:nvPr/>
        </p:nvCxnSpPr>
        <p:spPr>
          <a:xfrm>
            <a:off x="5875421" y="1523259"/>
            <a:ext cx="152400" cy="9977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2185923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692</TotalTime>
  <Words>1458</Words>
  <Application>Microsoft Office PowerPoint</Application>
  <PresentationFormat>Widescreen</PresentationFormat>
  <Paragraphs>244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9" baseType="lpstr">
      <vt:lpstr>Arial</vt:lpstr>
      <vt:lpstr>Calibri</vt:lpstr>
      <vt:lpstr>Calibri Light</vt:lpstr>
      <vt:lpstr>Cambria Math</vt:lpstr>
      <vt:lpstr>Office Theme</vt:lpstr>
      <vt:lpstr>Analysis Tools and Infrastructure</vt:lpstr>
      <vt:lpstr>Analysis Software</vt:lpstr>
      <vt:lpstr>Analysis Software</vt:lpstr>
      <vt:lpstr>Analysis Software</vt:lpstr>
      <vt:lpstr>Analysis Software From 30K</vt:lpstr>
      <vt:lpstr>Production Decisions do Affect Analysis!</vt:lpstr>
      <vt:lpstr>How it started… How it is going…</vt:lpstr>
      <vt:lpstr>There is a lot new…</vt:lpstr>
      <vt:lpstr>Reproducibility</vt:lpstr>
      <vt:lpstr>Eco Systems</vt:lpstr>
      <vt:lpstr>Eco Systems</vt:lpstr>
      <vt:lpstr>Eco Systems</vt:lpstr>
      <vt:lpstr>Declarative Analysis</vt:lpstr>
      <vt:lpstr>Distributed Analysis</vt:lpstr>
      <vt:lpstr>Columnar Analysis</vt:lpstr>
      <vt:lpstr>Columnar Analysis and Event Analysis</vt:lpstr>
      <vt:lpstr>Co-Processors</vt:lpstr>
      <vt:lpstr>Co-Processors</vt:lpstr>
      <vt:lpstr>Co-Processors</vt:lpstr>
      <vt:lpstr>Looking Further Out Over The Edge</vt:lpstr>
      <vt:lpstr>Analysis Facilities</vt:lpstr>
      <vt:lpstr>Differentiable Programming</vt:lpstr>
      <vt:lpstr>Cautions?</vt:lpstr>
      <vt:lpstr>Conclusions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Things To Note</dc:title>
  <dc:creator>Gordon Watts</dc:creator>
  <cp:lastModifiedBy>Gordon Watts</cp:lastModifiedBy>
  <cp:revision>1</cp:revision>
  <dcterms:created xsi:type="dcterms:W3CDTF">2020-10-22T14:23:17Z</dcterms:created>
  <dcterms:modified xsi:type="dcterms:W3CDTF">2020-10-28T00:09:00Z</dcterms:modified>
</cp:coreProperties>
</file>