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9" r:id="rId3"/>
    <p:sldId id="262" r:id="rId4"/>
    <p:sldId id="263" r:id="rId5"/>
    <p:sldId id="257" r:id="rId6"/>
    <p:sldId id="264" r:id="rId7"/>
    <p:sldId id="265" r:id="rId8"/>
    <p:sldId id="266" r:id="rId9"/>
    <p:sldId id="267" r:id="rId10"/>
    <p:sldId id="260" r:id="rId11"/>
    <p:sldId id="261" r:id="rId12"/>
    <p:sldId id="268" r:id="rId13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9" d="100"/>
          <a:sy n="59" d="100"/>
        </p:scale>
        <p:origin x="15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7FD0FD-904A-491E-B1AE-D73B394D2CF5}" type="datetimeFigureOut">
              <a:rPr lang="zh-CN" altLang="en-US" smtClean="0"/>
              <a:t>2020/10/28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920F6E-6F0B-40F1-8914-C402A01D574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6389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zh-CN" smtClean="0"/>
              <a:t>2020/10/28</a:t>
            </a:r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zh-CN" smtClean="0"/>
              <a:t>CEPC WS2020/TDAQ Introduction</a:t>
            </a:r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DF65C-1FC6-C749-85A0-F6476A6F4DB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0228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zh-CN" smtClean="0"/>
              <a:t>2020/10/28</a:t>
            </a:r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zh-CN" smtClean="0"/>
              <a:t>CEPC WS2020/TDAQ Introduction</a:t>
            </a:r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DF65C-1FC6-C749-85A0-F6476A6F4DB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27651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zh-CN" smtClean="0"/>
              <a:t>2020/10/28</a:t>
            </a:r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zh-CN" smtClean="0"/>
              <a:t>CEPC WS2020/TDAQ Introduction</a:t>
            </a:r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DF65C-1FC6-C749-85A0-F6476A6F4DB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89009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zh-CN" smtClean="0"/>
              <a:t>2020/10/28</a:t>
            </a:r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zh-CN" smtClean="0"/>
              <a:t>CEPC WS2020/TDAQ Introduction</a:t>
            </a:r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DF65C-1FC6-C749-85A0-F6476A6F4DB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45433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zh-CN" smtClean="0"/>
              <a:t>2020/10/28</a:t>
            </a:r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zh-CN" smtClean="0"/>
              <a:t>CEPC WS2020/TDAQ Introduction</a:t>
            </a:r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DF65C-1FC6-C749-85A0-F6476A6F4DB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50220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zh-CN" smtClean="0"/>
              <a:t>2020/10/28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zh-CN" smtClean="0"/>
              <a:t>CEPC WS2020/TDAQ Introduction</a:t>
            </a:r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DF65C-1FC6-C749-85A0-F6476A6F4DB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48974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zh-CN" smtClean="0"/>
              <a:t>2020/10/28</a:t>
            </a:r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zh-CN" smtClean="0"/>
              <a:t>CEPC WS2020/TDAQ Introduction</a:t>
            </a:r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DF65C-1FC6-C749-85A0-F6476A6F4DB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14039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zh-CN" smtClean="0"/>
              <a:t>2020/10/28</a:t>
            </a:r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zh-CN" smtClean="0"/>
              <a:t>CEPC WS2020/TDAQ Introduction</a:t>
            </a:r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DF65C-1FC6-C749-85A0-F6476A6F4DB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82801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zh-CN" smtClean="0"/>
              <a:t>2020/10/28</a:t>
            </a:r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zh-CN" smtClean="0"/>
              <a:t>CEPC WS2020/TDAQ Introduction</a:t>
            </a:r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DF65C-1FC6-C749-85A0-F6476A6F4DB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74073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zh-CN" smtClean="0"/>
              <a:t>2020/10/28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zh-CN" smtClean="0"/>
              <a:t>CEPC WS2020/TDAQ Introduction</a:t>
            </a:r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DF65C-1FC6-C749-85A0-F6476A6F4DB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283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zh-CN" smtClean="0"/>
              <a:t>2020/10/28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zh-CN" smtClean="0"/>
              <a:t>CEPC WS2020/TDAQ Introduction</a:t>
            </a:r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DF65C-1FC6-C749-85A0-F6476A6F4DB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4553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zh-CN" smtClean="0"/>
              <a:t>2020/10/28</a:t>
            </a:r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zh-CN" smtClean="0"/>
              <a:t>CEPC WS2020/TDAQ Introduction</a:t>
            </a:r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DF65C-1FC6-C749-85A0-F6476A6F4DBD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42978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42597"/>
            <a:ext cx="7772400" cy="1470025"/>
          </a:xfrm>
        </p:spPr>
        <p:txBody>
          <a:bodyPr>
            <a:normAutofit/>
          </a:bodyPr>
          <a:lstStyle/>
          <a:p>
            <a:r>
              <a:rPr kumimoji="1" lang="en-US" altLang="zh-CN" dirty="0" smtClean="0"/>
              <a:t>Introduction to the TDAQ sessions </a:t>
            </a:r>
            <a:endParaRPr kumimoji="1"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32115" y="3886200"/>
            <a:ext cx="7326086" cy="1752600"/>
          </a:xfrm>
        </p:spPr>
        <p:txBody>
          <a:bodyPr>
            <a:normAutofit fontScale="70000" lnSpcReduction="20000"/>
          </a:bodyPr>
          <a:lstStyle/>
          <a:p>
            <a:endParaRPr kumimoji="1" lang="en-US" altLang="zh-CN" dirty="0" smtClean="0"/>
          </a:p>
          <a:p>
            <a:r>
              <a:rPr kumimoji="1" lang="en-US" altLang="zh-CN" dirty="0" smtClean="0"/>
              <a:t>David Newbold(UKRI), </a:t>
            </a:r>
            <a:r>
              <a:rPr kumimoji="1" lang="en-US" altLang="zh-CN" dirty="0"/>
              <a:t>Chris </a:t>
            </a:r>
            <a:r>
              <a:rPr kumimoji="1" lang="en-US" altLang="zh-CN" dirty="0" smtClean="0"/>
              <a:t>BEE(Stony </a:t>
            </a:r>
            <a:r>
              <a:rPr kumimoji="1" lang="en-US" altLang="zh-CN" dirty="0" smtClean="0"/>
              <a:t>Brook/BNL), </a:t>
            </a:r>
          </a:p>
          <a:p>
            <a:r>
              <a:rPr kumimoji="1" lang="en-US" altLang="zh-CN" dirty="0" smtClean="0"/>
              <a:t>Zhen-An </a:t>
            </a:r>
            <a:r>
              <a:rPr kumimoji="1" lang="en-US" altLang="zh-CN" dirty="0"/>
              <a:t>LIU(IHEP</a:t>
            </a:r>
            <a:r>
              <a:rPr kumimoji="1" lang="en-US" altLang="zh-CN" dirty="0" smtClean="0"/>
              <a:t>)*</a:t>
            </a:r>
          </a:p>
          <a:p>
            <a:r>
              <a:rPr kumimoji="1" lang="en-US" altLang="zh-CN" dirty="0" smtClean="0"/>
              <a:t>TDAQ Session CEPC Workshop 2020 </a:t>
            </a:r>
          </a:p>
          <a:p>
            <a:r>
              <a:rPr kumimoji="1" lang="en-US" altLang="zh-CN" dirty="0" smtClean="0"/>
              <a:t>SJTU/Shanghai, Oct. 28 2020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55033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Discussions on DCDS/TDAQ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76400"/>
            <a:ext cx="8447314" cy="4525963"/>
          </a:xfrm>
        </p:spPr>
        <p:txBody>
          <a:bodyPr>
            <a:normAutofit fontScale="92500" lnSpcReduction="20000"/>
          </a:bodyPr>
          <a:lstStyle/>
          <a:p>
            <a:r>
              <a:rPr kumimoji="1" lang="en-US" altLang="zh-CN" dirty="0" smtClean="0"/>
              <a:t>Accelerator interface with DCTD</a:t>
            </a:r>
          </a:p>
          <a:p>
            <a:pPr lvl="1"/>
            <a:r>
              <a:rPr kumimoji="1" lang="en-US" altLang="zh-CN" dirty="0" smtClean="0"/>
              <a:t>Machine Clock/Synchronization Signals</a:t>
            </a:r>
          </a:p>
          <a:p>
            <a:pPr lvl="1"/>
            <a:r>
              <a:rPr kumimoji="1" lang="en-US" altLang="zh-CN" dirty="0" smtClean="0"/>
              <a:t>BC0, revolution,</a:t>
            </a:r>
            <a:r>
              <a:rPr kumimoji="1" lang="mr-IN" altLang="zh-CN" dirty="0" smtClean="0"/>
              <a:t>…</a:t>
            </a:r>
            <a:r>
              <a:rPr kumimoji="1" lang="en-US" altLang="zh-CN" dirty="0" smtClean="0"/>
              <a:t> </a:t>
            </a:r>
            <a:endParaRPr kumimoji="1" lang="en-US" altLang="zh-CN" dirty="0"/>
          </a:p>
          <a:p>
            <a:pPr lvl="1"/>
            <a:r>
              <a:rPr kumimoji="1" lang="en-US" altLang="zh-CN" dirty="0" smtClean="0"/>
              <a:t>TDAQ status feedback</a:t>
            </a:r>
          </a:p>
          <a:p>
            <a:r>
              <a:rPr kumimoji="1" lang="en-US" altLang="zh-CN" dirty="0" smtClean="0"/>
              <a:t>Readout Structure</a:t>
            </a:r>
          </a:p>
          <a:p>
            <a:pPr lvl="1"/>
            <a:r>
              <a:rPr kumimoji="1" lang="en-US" altLang="zh-CN" dirty="0" smtClean="0"/>
              <a:t>IHEP Experience and Application in Belle II and CMS</a:t>
            </a:r>
            <a:endParaRPr kumimoji="1" lang="en-US" altLang="zh-CN" dirty="0"/>
          </a:p>
          <a:p>
            <a:pPr lvl="1"/>
            <a:r>
              <a:rPr kumimoji="1" lang="en-US" altLang="zh-CN" dirty="0" smtClean="0"/>
              <a:t>Which one prefer?</a:t>
            </a:r>
          </a:p>
          <a:p>
            <a:pPr lvl="2"/>
            <a:r>
              <a:rPr kumimoji="1" lang="en-US" altLang="zh-CN" dirty="0" smtClean="0"/>
              <a:t>Micro-TCA(MTCA)  or</a:t>
            </a:r>
          </a:p>
          <a:p>
            <a:pPr lvl="2"/>
            <a:r>
              <a:rPr kumimoji="1" lang="en-US" altLang="zh-CN" dirty="0" smtClean="0"/>
              <a:t>Customized ATCA or </a:t>
            </a:r>
          </a:p>
          <a:p>
            <a:pPr lvl="2"/>
            <a:r>
              <a:rPr kumimoji="1" lang="en-US" altLang="zh-CN" dirty="0" err="1" smtClean="0"/>
              <a:t>xTCA</a:t>
            </a:r>
            <a:r>
              <a:rPr kumimoji="1" lang="en-US" altLang="zh-CN" dirty="0" smtClean="0"/>
              <a:t> (ATCA-PICMG3.8/MTCA.4) or</a:t>
            </a:r>
          </a:p>
          <a:p>
            <a:pPr lvl="2"/>
            <a:r>
              <a:rPr kumimoji="1" lang="en-US" altLang="zh-CN" dirty="0" smtClean="0"/>
              <a:t>Other standard?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zh-CN" smtClean="0"/>
              <a:t>2020/10/28</a:t>
            </a:r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zh-CN" smtClean="0"/>
              <a:t>CEPC WS2020/TDAQ Introduction</a:t>
            </a:r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DF65C-1FC6-C749-85A0-F6476A6F4DBD}" type="slidenum">
              <a:rPr kumimoji="1" lang="zh-CN" altLang="en-US" smtClean="0"/>
              <a:t>10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42252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/>
              <a:t>Discussions on </a:t>
            </a:r>
            <a:r>
              <a:rPr kumimoji="1" lang="en-US" altLang="zh-CN" dirty="0" smtClean="0"/>
              <a:t>DCDS/TDAQ(cont.)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kumimoji="1" lang="en-US" altLang="zh-CN" dirty="0" smtClean="0"/>
              <a:t>Online networking and computing</a:t>
            </a:r>
          </a:p>
          <a:p>
            <a:r>
              <a:rPr kumimoji="1" lang="en-US" altLang="zh-CN" dirty="0" smtClean="0"/>
              <a:t>Hardware/Firmware Technologies</a:t>
            </a:r>
          </a:p>
          <a:p>
            <a:pPr lvl="1"/>
            <a:r>
              <a:rPr kumimoji="1" lang="en-US" altLang="zh-CN" dirty="0" smtClean="0"/>
              <a:t>Common hardware(backend readout) </a:t>
            </a:r>
          </a:p>
          <a:p>
            <a:pPr lvl="1"/>
            <a:r>
              <a:rPr kumimoji="1" lang="en-US" altLang="zh-CN" dirty="0" smtClean="0"/>
              <a:t>FPGA/GPU/… based processor</a:t>
            </a:r>
          </a:p>
          <a:p>
            <a:pPr lvl="1"/>
            <a:r>
              <a:rPr kumimoji="1" lang="en-US" altLang="zh-CN" dirty="0" smtClean="0"/>
              <a:t>Common Firmware</a:t>
            </a:r>
          </a:p>
          <a:p>
            <a:pPr lvl="1"/>
            <a:r>
              <a:rPr kumimoji="1" lang="en-US" altLang="zh-CN" dirty="0" smtClean="0"/>
              <a:t>Software DEV platform</a:t>
            </a:r>
          </a:p>
          <a:p>
            <a:r>
              <a:rPr kumimoji="1" lang="en-US" altLang="zh-CN" dirty="0" smtClean="0"/>
              <a:t>Prototypes development</a:t>
            </a:r>
          </a:p>
          <a:p>
            <a:pPr lvl="1"/>
            <a:r>
              <a:rPr kumimoji="1" lang="en-US" altLang="zh-CN" dirty="0" smtClean="0"/>
              <a:t>Welcome for R&amp;D</a:t>
            </a:r>
          </a:p>
          <a:p>
            <a:pPr lvl="1"/>
            <a:r>
              <a:rPr kumimoji="1" lang="en-US" altLang="zh-CN" dirty="0" smtClean="0"/>
              <a:t>How to collaborate</a:t>
            </a:r>
          </a:p>
          <a:p>
            <a:r>
              <a:rPr kumimoji="1" lang="en-US" altLang="zh-CN" dirty="0" smtClean="0"/>
              <a:t>Demo System development</a:t>
            </a:r>
          </a:p>
          <a:p>
            <a:pPr lvl="1"/>
            <a:r>
              <a:rPr kumimoji="1" lang="en-US" altLang="zh-CN" dirty="0"/>
              <a:t>C</a:t>
            </a:r>
            <a:r>
              <a:rPr kumimoji="1" lang="en-US" altLang="zh-CN" dirty="0" smtClean="0"/>
              <a:t>omponents</a:t>
            </a:r>
          </a:p>
          <a:p>
            <a:pPr lvl="1"/>
            <a:r>
              <a:rPr kumimoji="1" lang="en-US" altLang="zh-CN" dirty="0" smtClean="0"/>
              <a:t>Key modules R&amp;D  </a:t>
            </a:r>
          </a:p>
          <a:p>
            <a:pPr lvl="1"/>
            <a:r>
              <a:rPr kumimoji="1" lang="en-US" altLang="zh-CN" dirty="0" smtClean="0"/>
              <a:t>Task sharing </a:t>
            </a:r>
          </a:p>
          <a:p>
            <a:r>
              <a:rPr kumimoji="1" lang="en-US" altLang="zh-CN" dirty="0" smtClean="0"/>
              <a:t>Other more issues</a:t>
            </a:r>
            <a:r>
              <a:rPr kumimoji="1" lang="zh-CN" altLang="en-US" dirty="0" smtClean="0"/>
              <a:t>？</a:t>
            </a:r>
            <a:endParaRPr kumimoji="1"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zh-CN" smtClean="0"/>
              <a:t>2020/10/28</a:t>
            </a:r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zh-CN" smtClean="0"/>
              <a:t>CEPC WS2020/TDAQ Introduction</a:t>
            </a:r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DF65C-1FC6-C749-85A0-F6476A6F4DBD}" type="slidenum">
              <a:rPr kumimoji="1" lang="zh-CN" altLang="en-US" smtClean="0"/>
              <a:t>11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140640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Next</a:t>
            </a:r>
            <a:r>
              <a:rPr lang="en-US" altLang="zh-CN" dirty="0" smtClean="0"/>
              <a:t> step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After</a:t>
            </a:r>
            <a:r>
              <a:rPr lang="en-US" altLang="zh-CN" dirty="0" smtClean="0"/>
              <a:t> </a:t>
            </a:r>
            <a:r>
              <a:rPr lang="en-US" altLang="zh-CN" dirty="0"/>
              <a:t>we can gather the updated requirements from all </a:t>
            </a:r>
            <a:r>
              <a:rPr lang="en-US" altLang="zh-CN" dirty="0" smtClean="0"/>
              <a:t>sub-detectors</a:t>
            </a:r>
            <a:r>
              <a:rPr lang="en-US" altLang="zh-CN" dirty="0"/>
              <a:t>, we will review them for consistency, and to inform what future work is needed on TDAQ.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zh-CN" smtClean="0"/>
              <a:t>2020/10/28</a:t>
            </a:r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zh-CN" smtClean="0"/>
              <a:t>CEPC WS2020/TDAQ Introduction</a:t>
            </a:r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DF65C-1FC6-C749-85A0-F6476A6F4DBD}" type="slidenum">
              <a:rPr kumimoji="1" lang="zh-CN" altLang="en-US" smtClean="0"/>
              <a:t>12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60629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Many Thanks to the contributors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196"/>
            <a:ext cx="5027977" cy="4525963"/>
          </a:xfrm>
        </p:spPr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The Conveners are grateful to the presenters</a:t>
            </a:r>
          </a:p>
          <a:p>
            <a:r>
              <a:rPr kumimoji="1" lang="en-US" altLang="zh-CN" dirty="0" smtClean="0"/>
              <a:t>Time difference are taken into account to avoid inconvenience to the presenters, we apologize if still not</a:t>
            </a:r>
          </a:p>
          <a:p>
            <a:r>
              <a:rPr kumimoji="1" lang="en-US" altLang="zh-CN" dirty="0" smtClean="0"/>
              <a:t>Detailed discussion will be in the second session</a:t>
            </a:r>
            <a:endParaRPr kumimoji="1" lang="zh-CN" altLang="en-US" dirty="0"/>
          </a:p>
        </p:txBody>
      </p:sp>
      <p:pic>
        <p:nvPicPr>
          <p:cNvPr id="4" name="图片 3" descr="微信图片_2020102722161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9607" y="1502227"/>
            <a:ext cx="3504154" cy="4844143"/>
          </a:xfrm>
          <a:prstGeom prst="rect">
            <a:avLst/>
          </a:prstGeom>
        </p:spPr>
      </p:pic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zh-CN" smtClean="0"/>
              <a:t>2020/10/28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zh-CN" smtClean="0"/>
              <a:t>CEPC WS2020/TDAQ Introduction</a:t>
            </a:r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DF65C-1FC6-C749-85A0-F6476A6F4DBD}" type="slidenum">
              <a:rPr kumimoji="1" lang="zh-CN" altLang="en-US" smtClean="0"/>
              <a:t>2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80125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Purpose:</a:t>
            </a:r>
            <a:r>
              <a:rPr lang="en-US" altLang="zh-CN" dirty="0"/>
              <a:t> New iteration of understanding of the sub-detectors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zh-CN" dirty="0"/>
              <a:t>8</a:t>
            </a:r>
            <a:r>
              <a:rPr kumimoji="1" lang="en-US" altLang="zh-CN" dirty="0" smtClean="0"/>
              <a:t> </a:t>
            </a:r>
            <a:r>
              <a:rPr kumimoji="1" lang="en-US" altLang="zh-CN" dirty="0"/>
              <a:t>Talks from </a:t>
            </a:r>
            <a:r>
              <a:rPr kumimoji="1" lang="en-US" altLang="zh-CN" dirty="0" smtClean="0"/>
              <a:t>all detectors</a:t>
            </a:r>
          </a:p>
          <a:p>
            <a:pPr lvl="1"/>
            <a:r>
              <a:rPr lang="en-US" altLang="zh-CN" dirty="0" smtClean="0"/>
              <a:t>Data Volume and channel count under different machine running modes</a:t>
            </a:r>
          </a:p>
          <a:p>
            <a:pPr lvl="2"/>
            <a:r>
              <a:rPr lang="en-US" altLang="zh-CN" dirty="0" smtClean="0"/>
              <a:t>Higgs</a:t>
            </a:r>
          </a:p>
          <a:p>
            <a:pPr lvl="2"/>
            <a:r>
              <a:rPr lang="en-US" altLang="zh-CN" dirty="0" smtClean="0"/>
              <a:t>W</a:t>
            </a:r>
          </a:p>
          <a:p>
            <a:pPr lvl="2"/>
            <a:r>
              <a:rPr lang="en-US" altLang="zh-CN" dirty="0" smtClean="0"/>
              <a:t>Z</a:t>
            </a:r>
          </a:p>
          <a:p>
            <a:pPr lvl="1"/>
            <a:r>
              <a:rPr lang="en-US" altLang="zh-CN" dirty="0" smtClean="0"/>
              <a:t>New </a:t>
            </a:r>
            <a:r>
              <a:rPr lang="en-US" altLang="zh-CN" dirty="0"/>
              <a:t>assumptions about readout bandwidths and readout implementation and power consumption</a:t>
            </a:r>
            <a:endParaRPr lang="zh-CN" altLang="zh-CN" dirty="0"/>
          </a:p>
          <a:p>
            <a:pPr lvl="1"/>
            <a:r>
              <a:rPr lang="en-US" altLang="zh-CN" dirty="0"/>
              <a:t>Any zero suppression or compression they might carry out at the front end</a:t>
            </a:r>
            <a:endParaRPr lang="zh-CN" altLang="zh-CN" dirty="0"/>
          </a:p>
          <a:p>
            <a:pPr lvl="2"/>
            <a:r>
              <a:rPr lang="en-US" altLang="zh-CN" dirty="0" smtClean="0"/>
              <a:t>No</a:t>
            </a:r>
          </a:p>
          <a:p>
            <a:pPr lvl="2"/>
            <a:r>
              <a:rPr lang="en-US" altLang="zh-CN" dirty="0" smtClean="0"/>
              <a:t>YES, then how</a:t>
            </a:r>
          </a:p>
          <a:p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zh-CN" smtClean="0"/>
              <a:t>2020/10/28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zh-CN" smtClean="0"/>
              <a:t>CEPC WS2020/TDAQ Introduction</a:t>
            </a:r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DF65C-1FC6-C749-85A0-F6476A6F4DBD}" type="slidenum">
              <a:rPr kumimoji="1" lang="zh-CN" altLang="en-US" smtClean="0"/>
              <a:t>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42230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Clearer requirements to TDAQ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8 </a:t>
            </a:r>
            <a:r>
              <a:rPr kumimoji="1" lang="en-US" altLang="zh-CN" dirty="0"/>
              <a:t>Talks from </a:t>
            </a:r>
            <a:r>
              <a:rPr kumimoji="1" lang="en-US" altLang="zh-CN" dirty="0" smtClean="0"/>
              <a:t>all detectors</a:t>
            </a:r>
          </a:p>
          <a:p>
            <a:pPr lvl="1"/>
            <a:r>
              <a:rPr lang="en-US" altLang="zh-CN" dirty="0" smtClean="0"/>
              <a:t>Needs </a:t>
            </a:r>
            <a:r>
              <a:rPr lang="en-US" altLang="zh-CN" dirty="0"/>
              <a:t>for control and timing </a:t>
            </a:r>
            <a:r>
              <a:rPr lang="en-US" altLang="zh-CN" dirty="0" smtClean="0"/>
              <a:t>signals in FEE</a:t>
            </a:r>
          </a:p>
          <a:p>
            <a:pPr lvl="2"/>
            <a:r>
              <a:rPr lang="en-US" altLang="zh-CN" dirty="0" smtClean="0"/>
              <a:t>Clocks, Synch,BC0,L1A,SC,…</a:t>
            </a:r>
            <a:endParaRPr lang="zh-CN" altLang="zh-CN" dirty="0"/>
          </a:p>
          <a:p>
            <a:pPr lvl="1"/>
            <a:r>
              <a:rPr lang="en-US" altLang="zh-CN" dirty="0"/>
              <a:t>Any </a:t>
            </a:r>
            <a:r>
              <a:rPr lang="en-US" altLang="zh-CN" dirty="0" smtClean="0"/>
              <a:t>views/preferences </a:t>
            </a:r>
            <a:r>
              <a:rPr lang="en-US" altLang="zh-CN" dirty="0"/>
              <a:t>on readout style(triggered or trigger-less readout)</a:t>
            </a:r>
            <a:endParaRPr lang="zh-CN" altLang="zh-CN" dirty="0"/>
          </a:p>
          <a:p>
            <a:pPr lvl="2"/>
            <a:r>
              <a:rPr lang="en-US" altLang="zh-CN" dirty="0"/>
              <a:t>Trigger sequential readout</a:t>
            </a:r>
            <a:endParaRPr lang="zh-CN" altLang="zh-CN" dirty="0"/>
          </a:p>
          <a:p>
            <a:pPr lvl="2"/>
            <a:r>
              <a:rPr lang="en-US" altLang="zh-CN" dirty="0" smtClean="0"/>
              <a:t>Continuous </a:t>
            </a:r>
            <a:r>
              <a:rPr lang="en-US" altLang="zh-CN" dirty="0"/>
              <a:t>sequential readout</a:t>
            </a:r>
            <a:endParaRPr lang="zh-CN" altLang="zh-CN" dirty="0"/>
          </a:p>
          <a:p>
            <a:pPr lvl="2"/>
            <a:r>
              <a:rPr lang="en-US" altLang="zh-CN" dirty="0" smtClean="0"/>
              <a:t>Non-sequential </a:t>
            </a:r>
            <a:r>
              <a:rPr lang="en-US" altLang="zh-CN" dirty="0"/>
              <a:t>readout</a:t>
            </a:r>
            <a:endParaRPr lang="zh-CN" altLang="zh-CN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zh-CN" smtClean="0"/>
              <a:t>2020/10/28</a:t>
            </a:r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zh-CN" smtClean="0"/>
              <a:t>CEPC WS2020/TDAQ Introduction</a:t>
            </a:r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DF65C-1FC6-C749-85A0-F6476A6F4DBD}" type="slidenum">
              <a:rPr kumimoji="1" lang="zh-CN" altLang="en-US" smtClean="0"/>
              <a:t>4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01308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Morning/Afternoon for Time Zone 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199" y="1600200"/>
            <a:ext cx="8436429" cy="4525963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dirty="0" smtClean="0"/>
              <a:t>Morning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altLang="zh-CN" dirty="0" smtClean="0"/>
              <a:t>Requirement </a:t>
            </a:r>
            <a:r>
              <a:rPr lang="en-US" altLang="zh-CN" dirty="0"/>
              <a:t>from </a:t>
            </a:r>
            <a:r>
              <a:rPr lang="en-US" altLang="zh-CN" dirty="0" smtClean="0"/>
              <a:t>the </a:t>
            </a:r>
            <a:r>
              <a:rPr lang="en-US" altLang="zh-CN" dirty="0" err="1" smtClean="0"/>
              <a:t>LumiCal</a:t>
            </a:r>
            <a:r>
              <a:rPr lang="en-US" altLang="zh-CN" dirty="0" smtClean="0"/>
              <a:t>,  </a:t>
            </a:r>
            <a:r>
              <a:rPr lang="en-US" altLang="zh-CN" dirty="0"/>
              <a:t> </a:t>
            </a:r>
            <a:r>
              <a:rPr lang="en-US" altLang="zh-CN" dirty="0" smtClean="0"/>
              <a:t>                </a:t>
            </a:r>
            <a:r>
              <a:rPr lang="en-US" altLang="zh-CN" dirty="0" err="1" smtClean="0"/>
              <a:t>Suen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Hou</a:t>
            </a:r>
            <a:r>
              <a:rPr lang="en-US" altLang="zh-CN" dirty="0" smtClean="0"/>
              <a:t> (IPAS)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altLang="zh-CN" dirty="0" smtClean="0"/>
              <a:t>Requirement from the Vertex Detector,     Wei </a:t>
            </a:r>
            <a:r>
              <a:rPr lang="en-US" altLang="zh-CN" dirty="0"/>
              <a:t>W</a:t>
            </a:r>
            <a:r>
              <a:rPr lang="en-US" altLang="zh-CN" dirty="0" smtClean="0"/>
              <a:t>ei </a:t>
            </a:r>
            <a:r>
              <a:rPr lang="en-US" altLang="zh-CN" dirty="0"/>
              <a:t>(</a:t>
            </a:r>
            <a:r>
              <a:rPr lang="en-US" altLang="zh-CN" dirty="0" smtClean="0"/>
              <a:t>IHEP)</a:t>
            </a:r>
            <a:endParaRPr lang="zh-CN" altLang="zh-CN" dirty="0"/>
          </a:p>
          <a:p>
            <a:pPr marL="914400" lvl="1" indent="-514350">
              <a:buFont typeface="+mj-lt"/>
              <a:buAutoNum type="arabicPeriod"/>
            </a:pPr>
            <a:r>
              <a:rPr lang="en-US" altLang="zh-CN" dirty="0" smtClean="0"/>
              <a:t>Requirement from the TPC,	</a:t>
            </a:r>
            <a:r>
              <a:rPr lang="en-US" altLang="zh-CN" dirty="0"/>
              <a:t> </a:t>
            </a:r>
            <a:r>
              <a:rPr lang="en-US" altLang="zh-CN" dirty="0" smtClean="0"/>
              <a:t>                        </a:t>
            </a:r>
            <a:r>
              <a:rPr lang="en-US" altLang="zh-CN" dirty="0" err="1" smtClean="0"/>
              <a:t>Huirong</a:t>
            </a:r>
            <a:r>
              <a:rPr lang="en-US" altLang="zh-CN" dirty="0" smtClean="0"/>
              <a:t> Qi (IHEP)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altLang="zh-CN" dirty="0" smtClean="0"/>
              <a:t>Requirement from both ECAL &amp; HCAL,	      Yong LIU (IHEP)</a:t>
            </a:r>
          </a:p>
          <a:p>
            <a:r>
              <a:rPr lang="en-US" altLang="zh-CN" dirty="0" smtClean="0"/>
              <a:t>Afternoon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altLang="zh-CN" dirty="0" smtClean="0"/>
              <a:t>Requirement </a:t>
            </a:r>
            <a:r>
              <a:rPr lang="en-US" altLang="zh-CN" dirty="0"/>
              <a:t>to </a:t>
            </a:r>
            <a:r>
              <a:rPr lang="en-US" altLang="zh-CN" dirty="0" smtClean="0"/>
              <a:t>from</a:t>
            </a:r>
            <a:r>
              <a:rPr lang="en-US" altLang="zh-CN" dirty="0"/>
              <a:t> Drift </a:t>
            </a:r>
            <a:r>
              <a:rPr lang="en-US" altLang="zh-CN" dirty="0" smtClean="0"/>
              <a:t>chamber,		Franco </a:t>
            </a:r>
            <a:r>
              <a:rPr lang="en-US" altLang="zh-CN" dirty="0" err="1"/>
              <a:t>Grancagnolo</a:t>
            </a:r>
            <a:r>
              <a:rPr lang="en-US" altLang="zh-CN" dirty="0"/>
              <a:t> (</a:t>
            </a:r>
            <a:r>
              <a:rPr lang="en-US" altLang="zh-CN" dirty="0" smtClean="0"/>
              <a:t>INFN-Lecce)</a:t>
            </a:r>
            <a:r>
              <a:rPr lang="en-US" altLang="zh-CN" dirty="0"/>
              <a:t> </a:t>
            </a:r>
            <a:endParaRPr lang="zh-CN" altLang="zh-CN" dirty="0"/>
          </a:p>
          <a:p>
            <a:pPr marL="914400" lvl="1" indent="-514350">
              <a:buFont typeface="+mj-lt"/>
              <a:buAutoNum type="arabicPeriod"/>
            </a:pPr>
            <a:r>
              <a:rPr lang="en-US" altLang="zh-CN" dirty="0"/>
              <a:t>Requirement </a:t>
            </a:r>
            <a:r>
              <a:rPr lang="en-US" altLang="zh-CN" dirty="0" smtClean="0"/>
              <a:t>from</a:t>
            </a:r>
            <a:r>
              <a:rPr lang="en-US" altLang="zh-CN" dirty="0"/>
              <a:t>  </a:t>
            </a:r>
            <a:r>
              <a:rPr lang="en-US" altLang="zh-CN" dirty="0" smtClean="0"/>
              <a:t>DR Calorimeter,            Roberto </a:t>
            </a:r>
            <a:r>
              <a:rPr lang="en-US" altLang="zh-CN" dirty="0"/>
              <a:t>Ferrari (</a:t>
            </a:r>
            <a:r>
              <a:rPr lang="en-US" altLang="zh-CN" dirty="0" smtClean="0"/>
              <a:t>INFN)</a:t>
            </a:r>
            <a:r>
              <a:rPr lang="en-US" altLang="zh-CN" dirty="0"/>
              <a:t> </a:t>
            </a:r>
            <a:endParaRPr lang="zh-CN" altLang="zh-CN" dirty="0"/>
          </a:p>
          <a:p>
            <a:pPr marL="914400" lvl="1" indent="-514350">
              <a:buFont typeface="+mj-lt"/>
              <a:buAutoNum type="arabicPeriod"/>
            </a:pPr>
            <a:r>
              <a:rPr lang="en-US" altLang="zh-CN" dirty="0"/>
              <a:t>Requirement </a:t>
            </a:r>
            <a:r>
              <a:rPr lang="en-US" altLang="zh-CN" dirty="0" smtClean="0"/>
              <a:t>from</a:t>
            </a:r>
            <a:r>
              <a:rPr lang="en-US" altLang="zh-CN" dirty="0"/>
              <a:t>  Muon </a:t>
            </a:r>
            <a:r>
              <a:rPr lang="en-US" altLang="zh-CN" dirty="0" smtClean="0"/>
              <a:t>detector,</a:t>
            </a:r>
            <a:r>
              <a:rPr lang="en-US" altLang="zh-CN" dirty="0"/>
              <a:t> </a:t>
            </a:r>
            <a:r>
              <a:rPr lang="en-US" altLang="zh-CN" dirty="0" smtClean="0"/>
              <a:t>           Paolo </a:t>
            </a:r>
            <a:r>
              <a:rPr lang="en-US" altLang="zh-CN" dirty="0" err="1" smtClean="0"/>
              <a:t>Giacomelli</a:t>
            </a:r>
            <a:r>
              <a:rPr lang="en-US" altLang="zh-CN" dirty="0" smtClean="0"/>
              <a:t> (INFN-Bo)</a:t>
            </a:r>
            <a:endParaRPr lang="zh-CN" altLang="zh-CN" dirty="0"/>
          </a:p>
          <a:p>
            <a:pPr marL="914400" lvl="1" indent="-514350">
              <a:buFont typeface="+mj-lt"/>
              <a:buAutoNum type="arabicPeriod"/>
            </a:pPr>
            <a:r>
              <a:rPr lang="en-US" altLang="zh-CN" dirty="0" smtClean="0"/>
              <a:t>Requirement from</a:t>
            </a:r>
            <a:r>
              <a:rPr lang="en-US" altLang="zh-CN" dirty="0"/>
              <a:t> Silicon Tracker,  </a:t>
            </a:r>
            <a:r>
              <a:rPr lang="en-US" altLang="zh-CN" dirty="0" smtClean="0"/>
              <a:t>             Jens </a:t>
            </a:r>
            <a:r>
              <a:rPr lang="en-US" altLang="zh-CN" dirty="0" err="1" smtClean="0"/>
              <a:t>Dopke</a:t>
            </a:r>
            <a:r>
              <a:rPr lang="en-US" altLang="zh-CN" dirty="0" smtClean="0"/>
              <a:t> (STFC RAL</a:t>
            </a:r>
            <a:r>
              <a:rPr lang="en-US" altLang="zh-CN" dirty="0" smtClean="0"/>
              <a:t>)</a:t>
            </a:r>
          </a:p>
          <a:p>
            <a:pPr marL="400050" lvl="1" indent="0">
              <a:buNone/>
            </a:pPr>
            <a:endParaRPr lang="en-US" altLang="zh-CN" dirty="0"/>
          </a:p>
          <a:p>
            <a:pPr marL="400050" lvl="1" indent="0">
              <a:buNone/>
            </a:pPr>
            <a:endParaRPr lang="zh-CN" altLang="zh-CN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zh-CN" smtClean="0"/>
              <a:t>2020/10/28</a:t>
            </a:r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zh-CN" smtClean="0"/>
              <a:t>CEPC WS2020/TDAQ Introduction</a:t>
            </a:r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DF65C-1FC6-C749-85A0-F6476A6F4DBD}" type="slidenum">
              <a:rPr kumimoji="1" lang="zh-CN" altLang="en-US" smtClean="0"/>
              <a:t>5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645658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Special Technology on readout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Pixel readout technologies and the challenges for the future </a:t>
            </a:r>
          </a:p>
          <a:p>
            <a:pPr lvl="1"/>
            <a:r>
              <a:rPr lang="en-US" altLang="zh-CN" dirty="0" smtClean="0"/>
              <a:t>By </a:t>
            </a:r>
            <a:r>
              <a:rPr lang="en-US" altLang="zh-CN" dirty="0"/>
              <a:t>Maurice Garcia-</a:t>
            </a:r>
            <a:r>
              <a:rPr lang="en-US" altLang="zh-CN" dirty="0" err="1"/>
              <a:t>Sciveres</a:t>
            </a:r>
            <a:r>
              <a:rPr lang="en-US" altLang="zh-CN" dirty="0"/>
              <a:t> </a:t>
            </a:r>
            <a:r>
              <a:rPr lang="en-US" altLang="zh-CN" dirty="0" smtClean="0"/>
              <a:t>(</a:t>
            </a:r>
            <a:r>
              <a:rPr lang="en-US" altLang="zh-CN" dirty="0" smtClean="0"/>
              <a:t>LBNL)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zh-CN" smtClean="0"/>
              <a:t>2020/10/28</a:t>
            </a:r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zh-CN" smtClean="0"/>
              <a:t>CEPC WS2020/TDAQ Introduction</a:t>
            </a:r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DF65C-1FC6-C749-85A0-F6476A6F4DBD}" type="slidenum">
              <a:rPr kumimoji="1" lang="zh-CN" altLang="en-US" smtClean="0"/>
              <a:t>6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945447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/>
              <a:t>Special Technology on </a:t>
            </a:r>
            <a:r>
              <a:rPr lang="en-US" altLang="zh-CN" dirty="0" smtClean="0"/>
              <a:t>Hardware Trigger-less System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 smtClean="0"/>
              <a:t>LHCb</a:t>
            </a:r>
            <a:r>
              <a:rPr lang="en-US" altLang="zh-CN" dirty="0" smtClean="0"/>
              <a:t> Software-Only Trigger</a:t>
            </a:r>
          </a:p>
          <a:p>
            <a:pPr lvl="1"/>
            <a:r>
              <a:rPr lang="en-US" altLang="zh-CN" dirty="0" smtClean="0"/>
              <a:t>By Dorothea </a:t>
            </a:r>
            <a:r>
              <a:rPr lang="en-US" altLang="zh-CN" dirty="0" err="1" smtClean="0"/>
              <a:t>vom</a:t>
            </a:r>
            <a:r>
              <a:rPr lang="en-US" altLang="zh-CN" dirty="0" smtClean="0"/>
              <a:t> Bruch(LPNHE)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zh-CN" smtClean="0"/>
              <a:t>2020/10/28</a:t>
            </a:r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zh-CN" smtClean="0"/>
              <a:t>CEPC WS2020/TDAQ Introduction</a:t>
            </a:r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DF65C-1FC6-C749-85A0-F6476A6F4DBD}" type="slidenum">
              <a:rPr kumimoji="1" lang="zh-CN" altLang="en-US" smtClean="0"/>
              <a:t>7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90054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Special Technology on Software trigger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ATLAS HLT tracking optimization</a:t>
            </a:r>
          </a:p>
          <a:p>
            <a:pPr lvl="1"/>
            <a:r>
              <a:rPr lang="en-US" altLang="zh-CN" dirty="0" smtClean="0"/>
              <a:t>By Mark Sutton(Sussex)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zh-CN" smtClean="0"/>
              <a:t>2020/10/28</a:t>
            </a:r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zh-CN" smtClean="0"/>
              <a:t>CEPC WS2020/TDAQ Introduction</a:t>
            </a:r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DF65C-1FC6-C749-85A0-F6476A6F4DBD}" type="slidenum">
              <a:rPr kumimoji="1" lang="zh-CN" altLang="en-US" smtClean="0"/>
              <a:t>8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78118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Special Technology on </a:t>
            </a:r>
            <a:r>
              <a:rPr lang="en-US" altLang="zh-CN" dirty="0" smtClean="0"/>
              <a:t>TCDS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Precision timing distribution systems and their current performance</a:t>
            </a:r>
          </a:p>
          <a:p>
            <a:pPr lvl="1"/>
            <a:r>
              <a:rPr lang="en-US" altLang="zh-CN" dirty="0" smtClean="0"/>
              <a:t>By Eduardo </a:t>
            </a:r>
            <a:r>
              <a:rPr lang="en-US" altLang="zh-CN" dirty="0" err="1" smtClean="0"/>
              <a:t>Brandao</a:t>
            </a:r>
            <a:r>
              <a:rPr lang="en-US" altLang="zh-CN" dirty="0" smtClean="0"/>
              <a:t> De Souza Mendes(CERN)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zh-CN" smtClean="0"/>
              <a:t>2020/10/28</a:t>
            </a:r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zh-CN" smtClean="0"/>
              <a:t>CEPC WS2020/TDAQ Introduction</a:t>
            </a:r>
            <a:endParaRPr kumimoji="1"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DF65C-1FC6-C749-85A0-F6476A6F4DBD}" type="slidenum">
              <a:rPr kumimoji="1" lang="zh-CN" altLang="en-US" smtClean="0"/>
              <a:t>9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8473873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431</Words>
  <Application>Microsoft Office PowerPoint</Application>
  <PresentationFormat>全屏显示(4:3)</PresentationFormat>
  <Paragraphs>113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8" baseType="lpstr">
      <vt:lpstr>Mangal</vt:lpstr>
      <vt:lpstr>等线</vt:lpstr>
      <vt:lpstr>宋体</vt:lpstr>
      <vt:lpstr>Arial</vt:lpstr>
      <vt:lpstr>Calibri</vt:lpstr>
      <vt:lpstr>Office 主题</vt:lpstr>
      <vt:lpstr>Introduction to the TDAQ sessions </vt:lpstr>
      <vt:lpstr>Many Thanks to the contributors</vt:lpstr>
      <vt:lpstr>Purpose: New iteration of understanding of the sub-detectors </vt:lpstr>
      <vt:lpstr>Clearer requirements to TDAQ</vt:lpstr>
      <vt:lpstr>Morning/Afternoon for Time Zone </vt:lpstr>
      <vt:lpstr>Special Technology on readout </vt:lpstr>
      <vt:lpstr>Special Technology on Hardware Trigger-less System</vt:lpstr>
      <vt:lpstr>Special Technology on Software trigger</vt:lpstr>
      <vt:lpstr>Special Technology on TCDS</vt:lpstr>
      <vt:lpstr>Discussions on DCDS/TDAQ</vt:lpstr>
      <vt:lpstr>Discussions on DCDS/TDAQ(cont.)</vt:lpstr>
      <vt:lpstr>Next step</vt:lpstr>
    </vt:vector>
  </TitlesOfParts>
  <Company>IHEP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Request: Detector System Requirements for TDAQ session</dc:title>
  <dc:creator>LIU Zhen-An</dc:creator>
  <cp:lastModifiedBy>LZA</cp:lastModifiedBy>
  <cp:revision>32</cp:revision>
  <dcterms:created xsi:type="dcterms:W3CDTF">2020-09-23T03:04:53Z</dcterms:created>
  <dcterms:modified xsi:type="dcterms:W3CDTF">2020-10-27T22:55:06Z</dcterms:modified>
</cp:coreProperties>
</file>