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handoutMasterIdLst>
    <p:handoutMasterId r:id="rId40"/>
  </p:handoutMasterIdLst>
  <p:sldIdLst>
    <p:sldId id="1003" r:id="rId3"/>
    <p:sldId id="1124" r:id="rId4"/>
    <p:sldId id="1246" r:id="rId5"/>
    <p:sldId id="1079" r:id="rId6"/>
    <p:sldId id="1184" r:id="rId7"/>
    <p:sldId id="1183" r:id="rId8"/>
    <p:sldId id="1208" r:id="rId9"/>
    <p:sldId id="1213" r:id="rId10"/>
    <p:sldId id="1214" r:id="rId11"/>
    <p:sldId id="1215" r:id="rId12"/>
    <p:sldId id="1186" r:id="rId13"/>
    <p:sldId id="1212" r:id="rId14"/>
    <p:sldId id="1206" r:id="rId15"/>
    <p:sldId id="1216" r:id="rId16"/>
    <p:sldId id="1217" r:id="rId17"/>
    <p:sldId id="1218" r:id="rId18"/>
    <p:sldId id="1117" r:id="rId19"/>
    <p:sldId id="1065" r:id="rId20"/>
    <p:sldId id="1071" r:id="rId21"/>
    <p:sldId id="1207" r:id="rId22"/>
    <p:sldId id="1191" r:id="rId23"/>
    <p:sldId id="1194" r:id="rId24"/>
    <p:sldId id="1195" r:id="rId25"/>
    <p:sldId id="1196" r:id="rId26"/>
    <p:sldId id="1219" r:id="rId27"/>
    <p:sldId id="1223" r:id="rId28"/>
    <p:sldId id="1224" r:id="rId29"/>
    <p:sldId id="1225" r:id="rId30"/>
    <p:sldId id="1226" r:id="rId31"/>
    <p:sldId id="1227" r:id="rId32"/>
    <p:sldId id="1228" r:id="rId33"/>
    <p:sldId id="1230" r:id="rId35"/>
    <p:sldId id="1231" r:id="rId36"/>
    <p:sldId id="1237" r:id="rId37"/>
    <p:sldId id="1243" r:id="rId38"/>
    <p:sldId id="1229" r:id="rId39"/>
  </p:sldIdLst>
  <p:sldSz cx="9144000" cy="6858000" type="screen4x3"/>
  <p:notesSz cx="6858000" cy="9144000"/>
  <p:defaultTextStyle>
    <a:defPPr>
      <a:defRPr lang="zh-CN"/>
    </a:defPPr>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gel" initials="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FF"/>
    <a:srgbClr val="66FF66"/>
    <a:srgbClr val="3333FF"/>
    <a:srgbClr val="FFFFFF"/>
    <a:srgbClr val="CC0000"/>
    <a:srgbClr val="FF99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69" d="100"/>
          <a:sy n="69" d="100"/>
        </p:scale>
        <p:origin x="-138" y="-102"/>
      </p:cViewPr>
      <p:guideLst>
        <p:guide orient="horz" pos="2055"/>
        <p:guide pos="2868"/>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4" Type="http://schemas.openxmlformats.org/officeDocument/2006/relationships/commentAuthors" Target="commentAuthors.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handoutMaster" Target="handoutMasters/handoutMaster1.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notesMaster" Target="notesMasters/notesMaster1.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image" Target="../media/image8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50" name="Rectangle 2"/>
          <p:cNvSpPr>
            <a:spLocks noGrp="1"/>
          </p:cNvSpPr>
          <p:nvPr>
            <p:ph type="hdr" sz="quarter"/>
          </p:nvPr>
        </p:nvSpPr>
        <p:spPr>
          <a:xfrm>
            <a:off x="0" y="0"/>
            <a:ext cx="2971800" cy="457200"/>
          </a:xfrm>
          <a:prstGeom prst="rect">
            <a:avLst/>
          </a:prstGeom>
          <a:noFill/>
          <a:ln w="9525">
            <a:noFill/>
            <a:miter/>
          </a:ln>
        </p:spPr>
        <p:txBody>
          <a:bodyPr/>
          <a:p>
            <a:pPr lvl="0" eaLnBrk="1" fontAlgn="base" hangingPunct="1"/>
            <a:endParaRPr lang="en-US" altLang="x-none" sz="1200" strike="noStrike" noProof="1" dirty="0"/>
          </a:p>
        </p:txBody>
      </p:sp>
      <p:sp>
        <p:nvSpPr>
          <p:cNvPr id="2051" name="Rectangle 3"/>
          <p:cNvSpPr>
            <a:spLocks noGrp="1"/>
          </p:cNvSpPr>
          <p:nvPr>
            <p:ph type="dt" idx="1"/>
          </p:nvPr>
        </p:nvSpPr>
        <p:spPr>
          <a:xfrm>
            <a:off x="3884613" y="0"/>
            <a:ext cx="2971800" cy="457200"/>
          </a:xfrm>
          <a:prstGeom prst="rect">
            <a:avLst/>
          </a:prstGeom>
          <a:noFill/>
          <a:ln w="9525">
            <a:noFill/>
            <a:miter/>
          </a:ln>
        </p:spPr>
        <p:txBody>
          <a:bodyPr/>
          <a:p>
            <a:pPr lvl="0" algn="r" eaLnBrk="1" fontAlgn="base" hangingPunct="1"/>
            <a:endParaRPr lang="en-US" altLang="x-none" sz="1200" strike="noStrike" noProof="1" dirty="0"/>
          </a:p>
        </p:txBody>
      </p:sp>
      <p:sp>
        <p:nvSpPr>
          <p:cNvPr id="3076" name="Rectangle 4"/>
          <p:cNvSpPr>
            <a:spLocks noGrp="1"/>
          </p:cNvSpPr>
          <p:nvPr>
            <p:ph type="sldImg"/>
          </p:nvPr>
        </p:nvSpPr>
        <p:spPr>
          <a:xfrm>
            <a:off x="1143000" y="685800"/>
            <a:ext cx="4572000" cy="3429000"/>
          </a:xfrm>
          <a:prstGeom prst="rect">
            <a:avLst/>
          </a:prstGeom>
          <a:noFill/>
          <a:ln w="9525">
            <a:noFill/>
          </a:ln>
        </p:spPr>
      </p:sp>
      <p:sp>
        <p:nvSpPr>
          <p:cNvPr id="3077" name="Rectangle 5"/>
          <p:cNvSpPr>
            <a:spLocks noGrp="1"/>
          </p:cNvSpPr>
          <p:nvPr>
            <p:ph type="body" sz="quarter"/>
          </p:nvPr>
        </p:nvSpPr>
        <p:spPr>
          <a:xfrm>
            <a:off x="685800" y="4343400"/>
            <a:ext cx="5486400" cy="4114800"/>
          </a:xfrm>
          <a:prstGeom prst="rect">
            <a:avLst/>
          </a:prstGeom>
          <a:noFill/>
          <a:ln w="9525">
            <a:noFill/>
          </a:ln>
        </p:spPr>
        <p:txBody>
          <a:bodyPr anchor="ctr"/>
          <a:p>
            <a:pPr lvl="0"/>
            <a:r>
              <a:rPr lang="zh-CN" altLang="en-US" dirty="0"/>
              <a:t>单击此处编辑母版文本样式</a:t>
            </a:r>
            <a:endParaRPr lang="zh-CN" altLang="en-US" dirty="0"/>
          </a:p>
          <a:p>
            <a:pPr lvl="1" indent="0"/>
            <a:r>
              <a:rPr lang="zh-CN" altLang="en-US" dirty="0"/>
              <a:t>第二级</a:t>
            </a:r>
            <a:endParaRPr lang="zh-CN" altLang="en-US" dirty="0"/>
          </a:p>
          <a:p>
            <a:pPr lvl="2" indent="0"/>
            <a:r>
              <a:rPr lang="zh-CN" altLang="en-US" dirty="0"/>
              <a:t>第三级</a:t>
            </a:r>
            <a:endParaRPr lang="zh-CN" altLang="en-US" dirty="0"/>
          </a:p>
          <a:p>
            <a:pPr lvl="3" indent="0"/>
            <a:r>
              <a:rPr lang="zh-CN" altLang="en-US" dirty="0"/>
              <a:t>第四级</a:t>
            </a:r>
            <a:endParaRPr lang="zh-CN" altLang="en-US" dirty="0"/>
          </a:p>
          <a:p>
            <a:pPr lvl="4" indent="0"/>
            <a:r>
              <a:rPr lang="zh-CN" altLang="en-US" dirty="0"/>
              <a:t>第五级</a:t>
            </a:r>
            <a:endParaRPr lang="zh-CN" altLang="en-US" dirty="0"/>
          </a:p>
        </p:txBody>
      </p:sp>
      <p:sp>
        <p:nvSpPr>
          <p:cNvPr id="2054" name="Rectangle 6"/>
          <p:cNvSpPr>
            <a:spLocks noGrp="1"/>
          </p:cNvSpPr>
          <p:nvPr>
            <p:ph type="ftr" sz="quarter" idx="4"/>
          </p:nvPr>
        </p:nvSpPr>
        <p:spPr>
          <a:xfrm>
            <a:off x="0" y="8685213"/>
            <a:ext cx="2971800" cy="457200"/>
          </a:xfrm>
          <a:prstGeom prst="rect">
            <a:avLst/>
          </a:prstGeom>
          <a:noFill/>
          <a:ln w="9525">
            <a:noFill/>
            <a:miter/>
          </a:ln>
        </p:spPr>
        <p:txBody>
          <a:bodyPr anchor="b"/>
          <a:p>
            <a:pPr lvl="0" eaLnBrk="1" fontAlgn="base" hangingPunct="1"/>
            <a:endParaRPr lang="en-US" altLang="x-none" sz="1200" strike="noStrike" noProof="1" dirty="0"/>
          </a:p>
        </p:txBody>
      </p:sp>
      <p:sp>
        <p:nvSpPr>
          <p:cNvPr id="2055" name="Rectangle 7"/>
          <p:cNvSpPr>
            <a:spLocks noGrp="1"/>
          </p:cNvSpPr>
          <p:nvPr>
            <p:ph type="sldNum" sz="quarter" idx="5"/>
          </p:nvPr>
        </p:nvSpPr>
        <p:spPr>
          <a:xfrm>
            <a:off x="3884613" y="8685213"/>
            <a:ext cx="2971800" cy="457200"/>
          </a:xfrm>
          <a:prstGeom prst="rect">
            <a:avLst/>
          </a:prstGeom>
          <a:noFill/>
          <a:ln w="9525">
            <a:noFill/>
            <a:miter/>
          </a:ln>
        </p:spPr>
        <p:txBody>
          <a:bodyPr anchor="b"/>
          <a:p>
            <a:pPr lvl="0" algn="r" eaLnBrk="1" fontAlgn="base" hangingPunct="1"/>
            <a:fld id="{9A0DB2DC-4C9A-4742-B13C-FB6460FD3503}" type="slidenum">
              <a:rPr lang="en-US" altLang="x-none" sz="1200" strike="noStrike" noProof="1" dirty="0">
                <a:latin typeface="Arial" panose="020B0604020202020204" pitchFamily="34" charset="0"/>
                <a:ea typeface="宋体" panose="02010600030101010101" pitchFamily="2" charset="-122"/>
                <a:cs typeface="+mn-ea"/>
              </a:rPr>
            </a:fld>
            <a:endParaRPr lang="en-US" altLang="x-none" sz="1200" strike="noStrike" noProof="1" dirty="0"/>
          </a:p>
        </p:txBody>
      </p:sp>
    </p:spTree>
  </p:cSld>
  <p:clrMap bg1="lt1" tx1="dk1" bg2="lt2" tx2="dk2" accent1="accent1" accent2="accent2" accent3="accent3" accent4="accent4" accent5="accent5" accent6="accent6" hlink="hlink" folHlink="folHlink"/>
  <p:hf sldNum="0" hdr="0" ftr="0" dt="0"/>
  <p:notesStyle>
    <a:lvl1pPr marL="0" lvl="0" indent="0" algn="l" defTabSz="914400" eaLnBrk="0" fontAlgn="base" latinLnBrk="0" hangingPunct="0">
      <a:spcBef>
        <a:spcPct val="30000"/>
      </a:spcBef>
      <a:spcAft>
        <a:spcPct val="0"/>
      </a:spcAft>
      <a:buNone/>
      <a:defRPr sz="1200" b="0" i="0" u="none" kern="1200" baseline="0">
        <a:solidFill>
          <a:schemeClr val="tx1"/>
        </a:solidFill>
        <a:latin typeface="+mn-lt"/>
        <a:ea typeface="+mn-ea"/>
        <a:cs typeface="+mn-cs"/>
      </a:defRPr>
    </a:lvl1pPr>
    <a:lvl2pPr marL="457200" lvl="1" indent="0" algn="l" defTabSz="914400" eaLnBrk="0" fontAlgn="base" latinLnBrk="0" hangingPunct="0">
      <a:spcBef>
        <a:spcPct val="30000"/>
      </a:spcBef>
      <a:spcAft>
        <a:spcPct val="0"/>
      </a:spcAft>
      <a:buNone/>
      <a:defRPr sz="1200" b="0" i="0" u="none" kern="1200" baseline="0">
        <a:solidFill>
          <a:schemeClr val="tx1"/>
        </a:solidFill>
        <a:latin typeface="+mn-lt"/>
        <a:ea typeface="+mn-ea"/>
        <a:cs typeface="+mn-cs"/>
      </a:defRPr>
    </a:lvl2pPr>
    <a:lvl3pPr marL="914400" lvl="2" indent="0" algn="l" defTabSz="914400" eaLnBrk="0" fontAlgn="base" latinLnBrk="0" hangingPunct="0">
      <a:spcBef>
        <a:spcPct val="30000"/>
      </a:spcBef>
      <a:spcAft>
        <a:spcPct val="0"/>
      </a:spcAft>
      <a:buNone/>
      <a:defRPr sz="1200" b="0" i="0" u="none" kern="1200" baseline="0">
        <a:solidFill>
          <a:schemeClr val="tx1"/>
        </a:solidFill>
        <a:latin typeface="+mn-lt"/>
        <a:ea typeface="+mn-ea"/>
        <a:cs typeface="+mn-cs"/>
      </a:defRPr>
    </a:lvl3pPr>
    <a:lvl4pPr marL="1371600" lvl="3" indent="0" algn="l" defTabSz="914400" eaLnBrk="0" fontAlgn="base" latinLnBrk="0" hangingPunct="0">
      <a:spcBef>
        <a:spcPct val="30000"/>
      </a:spcBef>
      <a:spcAft>
        <a:spcPct val="0"/>
      </a:spcAft>
      <a:buNone/>
      <a:defRPr sz="1200" b="0" i="0" u="none" kern="1200" baseline="0">
        <a:solidFill>
          <a:schemeClr val="tx1"/>
        </a:solidFill>
        <a:latin typeface="+mn-lt"/>
        <a:ea typeface="+mn-ea"/>
        <a:cs typeface="+mn-cs"/>
      </a:defRPr>
    </a:lvl4pPr>
    <a:lvl5pPr marL="1828800" lvl="4" indent="0" algn="l" defTabSz="914400" eaLnBrk="0" fontAlgn="base" latinLnBrk="0" hangingPunct="0">
      <a:spcBef>
        <a:spcPct val="30000"/>
      </a:spcBef>
      <a:spcAft>
        <a:spcPct val="0"/>
      </a:spcAft>
      <a:buNone/>
      <a:defRPr sz="1200" b="0" i="0" u="none" kern="1200" baseline="0">
        <a:solidFill>
          <a:schemeClr val="tx1"/>
        </a:solidFill>
        <a:latin typeface="+mn-lt"/>
        <a:ea typeface="+mn-ea"/>
        <a:cs typeface="+mn-cs"/>
      </a:defRPr>
    </a:lvl5pPr>
    <a:lvl6pPr marL="2286000" lvl="5" indent="0" algn="l" defTabSz="914400" eaLnBrk="0" fontAlgn="base" latinLnBrk="0" hangingPunct="0">
      <a:spcBef>
        <a:spcPct val="30000"/>
      </a:spcBef>
      <a:spcAft>
        <a:spcPct val="0"/>
      </a:spcAft>
      <a:buNone/>
      <a:defRPr sz="1200" b="0" i="0" u="none" kern="1200" baseline="0">
        <a:solidFill>
          <a:schemeClr val="tx1"/>
        </a:solidFill>
        <a:latin typeface="+mn-lt"/>
        <a:ea typeface="+mn-ea"/>
        <a:cs typeface="+mn-cs"/>
      </a:defRPr>
    </a:lvl6pPr>
    <a:lvl7pPr marL="2743200" lvl="6" indent="0" algn="l" defTabSz="914400" eaLnBrk="0" fontAlgn="base" latinLnBrk="0" hangingPunct="0">
      <a:spcBef>
        <a:spcPct val="30000"/>
      </a:spcBef>
      <a:spcAft>
        <a:spcPct val="0"/>
      </a:spcAft>
      <a:buNone/>
      <a:defRPr sz="1200" b="0" i="0" u="none" kern="1200" baseline="0">
        <a:solidFill>
          <a:schemeClr val="tx1"/>
        </a:solidFill>
        <a:latin typeface="+mn-lt"/>
        <a:ea typeface="+mn-ea"/>
        <a:cs typeface="+mn-cs"/>
      </a:defRPr>
    </a:lvl7pPr>
    <a:lvl8pPr marL="3200400" lvl="7" indent="0" algn="l" defTabSz="914400" eaLnBrk="0" fontAlgn="base" latinLnBrk="0" hangingPunct="0">
      <a:spcBef>
        <a:spcPct val="30000"/>
      </a:spcBef>
      <a:spcAft>
        <a:spcPct val="0"/>
      </a:spcAft>
      <a:buNone/>
      <a:defRPr sz="1200" b="0" i="0" u="none" kern="1200" baseline="0">
        <a:solidFill>
          <a:schemeClr val="tx1"/>
        </a:solidFill>
        <a:latin typeface="+mn-lt"/>
        <a:ea typeface="+mn-ea"/>
        <a:cs typeface="+mn-cs"/>
      </a:defRPr>
    </a:lvl8pPr>
    <a:lvl9pPr marL="3657600" lvl="8" indent="0" algn="l" defTabSz="914400" eaLnBrk="0" fontAlgn="base" latinLnBrk="0" hangingPunct="0">
      <a:spcBef>
        <a:spcPct val="30000"/>
      </a:spcBef>
      <a:spcAft>
        <a:spcPct val="0"/>
      </a:spcAft>
      <a:buNone/>
      <a:defRPr sz="1200" b="0" i="0" u="none" kern="1200" baseline="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7783" y="6395720"/>
            <a:ext cx="2133600" cy="288925"/>
          </a:xfrm>
          <a:prstGeom prst="rect">
            <a:avLst/>
          </a:prstGeom>
          <a:noFill/>
          <a:ln w="9525">
            <a:noFill/>
            <a:miter/>
          </a:ln>
        </p:spPr>
        <p:txBody>
          <a:bodyPr/>
          <a:lstStyle>
            <a:lvl1pPr>
              <a:defRPr sz="1000"/>
            </a:lvl1pPr>
          </a:lstStyle>
          <a:p>
            <a:pPr eaLnBrk="1" fontAlgn="base" hangingPunct="1"/>
            <a:fld id="{BB962C8B-B14F-4D97-AF65-F5344CB8AC3E}" type="datetime1">
              <a:rPr lang="zh-CN" altLang="en-US" noProof="1" dirty="0">
                <a:latin typeface="Arial" panose="020B0604020202020204" pitchFamily="34" charset="0"/>
                <a:ea typeface="宋体" panose="02010600030101010101" pitchFamily="2" charset="-122"/>
                <a:cs typeface="+mn-ea"/>
              </a:rPr>
            </a:fld>
            <a:endParaRPr lang="zh-CN" altLang="en-US" noProof="1" dirty="0">
              <a:latin typeface="Arial" panose="020B0604020202020204" pitchFamily="34" charset="0"/>
              <a:ea typeface="宋体" panose="02010600030101010101" pitchFamily="2" charset="-122"/>
              <a:cs typeface="+mn-ea"/>
            </a:endParaRPr>
          </a:p>
        </p:txBody>
      </p:sp>
    </p:spTree>
  </p:cSld>
  <p:clrMapOvr>
    <a:masterClrMapping/>
  </p:clrMapOvr>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eaLnBrk="1" fontAlgn="base" hangingPunct="1"/>
            <a:fld id="{BB962C8B-B14F-4D97-AF65-F5344CB8AC3E}" type="datetimeFigureOut">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dirty="0">
              <a:latin typeface="Arial" panose="020B0604020202020204" pitchFamily="34" charset="0"/>
              <a:ea typeface="宋体" panose="02010600030101010101" pitchFamily="2" charset="-122"/>
              <a:cs typeface="+mn-ea"/>
            </a:endParaRPr>
          </a:p>
        </p:txBody>
      </p:sp>
      <p:sp>
        <p:nvSpPr>
          <p:cNvPr id="3" name="页脚占位符 2"/>
          <p:cNvSpPr>
            <a:spLocks noGrp="1"/>
          </p:cNvSpPr>
          <p:nvPr>
            <p:ph type="ftr" sz="quarter" idx="11"/>
          </p:nvPr>
        </p:nvSpPr>
        <p:spPr/>
        <p:txBody>
          <a:bodyPr/>
          <a:lstStyle/>
          <a:p>
            <a:pPr lvl="0"/>
            <a:r>
              <a:rPr lang="zh-CN" altLang="en-US" strike="noStrike" noProof="1" dirty="0">
                <a:latin typeface="+mj-ea"/>
                <a:ea typeface="+mj-ea"/>
              </a:rPr>
              <a:t>上海市嘉定区恒飞路138号</a:t>
            </a:r>
            <a:r>
              <a:rPr lang="zh-CN" altLang="en-US" strike="noStrike" noProof="1" dirty="0"/>
              <a:t>，201806</a:t>
            </a:r>
            <a:endParaRPr lang="zh-CN" altLang="en-US" strike="noStrike" noProof="1" dirty="0"/>
          </a:p>
          <a:p>
            <a:pPr lvl="0"/>
            <a:r>
              <a:rPr lang="zh-CN" altLang="en-US" strike="noStrike" noProof="1" dirty="0"/>
              <a:t>No.138,Hengfei Road,Jiading District,Shanghai, 201806  </a:t>
            </a:r>
            <a:endParaRPr lang="zh-CN" altLang="en-US" strike="noStrike" noProof="1" dirty="0"/>
          </a:p>
          <a:p>
            <a:pPr lvl="0"/>
            <a:r>
              <a:rPr lang="zh-CN" altLang="en-US" strike="noStrike" noProof="1" dirty="0"/>
              <a:t>Tel:+86 21 59506772,Fax:+86 21 59533950,www.shhangye.com</a:t>
            </a:r>
            <a:endParaRPr lang="zh-CN" altLang="en-US" strike="noStrike" noProof="1" dirty="0"/>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4"/>
          <p:cNvSpPr>
            <a:spLocks noGrp="1"/>
          </p:cNvSpPr>
          <p:nvPr>
            <p:ph type="dt" sz="half" idx="2"/>
          </p:nvPr>
        </p:nvSpPr>
        <p:spPr>
          <a:xfrm>
            <a:off x="15240" y="6549390"/>
            <a:ext cx="927735" cy="288925"/>
          </a:xfrm>
          <a:prstGeom prst="rect">
            <a:avLst/>
          </a:prstGeom>
          <a:noFill/>
          <a:ln w="9525">
            <a:noFill/>
            <a:miter/>
          </a:ln>
        </p:spPr>
        <p:txBody>
          <a:bodyPr/>
          <a:lstStyle>
            <a:lvl1pPr>
              <a:defRPr sz="1000"/>
            </a:lvl1pPr>
          </a:lstStyle>
          <a:p>
            <a:pPr lvl="0" eaLnBrk="1" fontAlgn="base" hangingPunct="1"/>
            <a:fld id="{BB962C8B-B14F-4D97-AF65-F5344CB8AC3E}" type="datetimeFigureOut">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dirty="0">
              <a:latin typeface="Arial" panose="020B0604020202020204" pitchFamily="34" charset="0"/>
              <a:ea typeface="宋体" panose="02010600030101010101" pitchFamily="2" charset="-122"/>
              <a:cs typeface="+mn-ea"/>
            </a:endParaRPr>
          </a:p>
        </p:txBody>
      </p:sp>
      <p:sp>
        <p:nvSpPr>
          <p:cNvPr id="1027" name="Rectangle 5"/>
          <p:cNvSpPr>
            <a:spLocks noGrp="1"/>
          </p:cNvSpPr>
          <p:nvPr>
            <p:ph type="ftr" sz="quarter" idx="3"/>
          </p:nvPr>
        </p:nvSpPr>
        <p:spPr>
          <a:xfrm>
            <a:off x="5280660" y="6346190"/>
            <a:ext cx="3860165" cy="492760"/>
          </a:xfrm>
          <a:prstGeom prst="rect">
            <a:avLst/>
          </a:prstGeom>
          <a:noFill/>
          <a:ln w="9525">
            <a:noFill/>
            <a:miter/>
          </a:ln>
        </p:spPr>
        <p:txBody>
          <a:bodyPr/>
          <a:lstStyle>
            <a:lvl1pPr algn="r" eaLnBrk="1" fontAlgn="base" latinLnBrk="0" hangingPunct="1">
              <a:lnSpc>
                <a:spcPts val="1200"/>
              </a:lnSpc>
              <a:defRPr sz="1000" b="0">
                <a:latin typeface="Arial" panose="020B0604020202020204" pitchFamily="34" charset="0"/>
                <a:ea typeface="黑体" panose="02010609060101010101" pitchFamily="2" charset="-122"/>
              </a:defRPr>
            </a:lvl1pPr>
          </a:lstStyle>
          <a:p>
            <a:pPr lvl="0"/>
            <a:r>
              <a:rPr lang="zh-CN" altLang="en-US" strike="noStrike" noProof="1" dirty="0">
                <a:latin typeface="+mj-ea"/>
                <a:ea typeface="+mj-ea"/>
              </a:rPr>
              <a:t>上海市嘉定区恒飞路138号</a:t>
            </a:r>
            <a:r>
              <a:rPr lang="zh-CN" altLang="en-US" strike="noStrike" noProof="1" dirty="0"/>
              <a:t>，201806</a:t>
            </a:r>
            <a:endParaRPr lang="zh-CN" altLang="en-US" strike="noStrike" noProof="1" dirty="0"/>
          </a:p>
          <a:p>
            <a:pPr lvl="0"/>
            <a:r>
              <a:rPr lang="zh-CN" altLang="en-US" strike="noStrike" noProof="1" dirty="0"/>
              <a:t>No.138,Hengfei Road,Jiading District,Shanghai, 201806  </a:t>
            </a:r>
            <a:endParaRPr lang="zh-CN" altLang="en-US" strike="noStrike" noProof="1" dirty="0"/>
          </a:p>
          <a:p>
            <a:pPr lvl="0"/>
            <a:r>
              <a:rPr lang="zh-CN" altLang="en-US" strike="noStrike" noProof="1" dirty="0"/>
              <a:t>Tel:+86 21 59506772,Fax:+86 21 59533950,www.shhangye.com</a:t>
            </a:r>
            <a:endParaRPr lang="zh-CN" altLang="en-US" strike="noStrike" noProof="1" dirty="0"/>
          </a:p>
        </p:txBody>
      </p:sp>
      <p:sp>
        <p:nvSpPr>
          <p:cNvPr id="1028" name="Line 6"/>
          <p:cNvSpPr/>
          <p:nvPr/>
        </p:nvSpPr>
        <p:spPr>
          <a:xfrm flipV="1">
            <a:off x="2736215" y="334645"/>
            <a:ext cx="6407785" cy="14605"/>
          </a:xfrm>
          <a:prstGeom prst="line">
            <a:avLst/>
          </a:prstGeom>
          <a:ln w="12700" cap="flat" cmpd="sng">
            <a:solidFill>
              <a:schemeClr val="accent1">
                <a:shade val="50000"/>
              </a:schemeClr>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029" name="Line 8"/>
          <p:cNvSpPr/>
          <p:nvPr/>
        </p:nvSpPr>
        <p:spPr>
          <a:xfrm>
            <a:off x="15240" y="6313170"/>
            <a:ext cx="9174480" cy="33020"/>
          </a:xfrm>
          <a:prstGeom prst="line">
            <a:avLst/>
          </a:prstGeom>
          <a:ln w="12700" cap="flat" cmpd="sng">
            <a:solidFill>
              <a:schemeClr val="accent1">
                <a:shade val="50000"/>
              </a:schemeClr>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pic>
        <p:nvPicPr>
          <p:cNvPr id="1030" name="图片 1029" descr="公司logo"/>
          <p:cNvPicPr>
            <a:picLocks noChangeAspect="1"/>
          </p:cNvPicPr>
          <p:nvPr userDrawn="1"/>
        </p:nvPicPr>
        <p:blipFill>
          <a:blip r:embed="rId3"/>
          <a:stretch>
            <a:fillRect/>
          </a:stretch>
        </p:blipFill>
        <p:spPr>
          <a:xfrm>
            <a:off x="123825" y="34925"/>
            <a:ext cx="321310" cy="371475"/>
          </a:xfrm>
          <a:prstGeom prst="rect">
            <a:avLst/>
          </a:prstGeom>
          <a:noFill/>
          <a:ln w="9525">
            <a:noFill/>
          </a:ln>
        </p:spPr>
      </p:pic>
      <p:sp>
        <p:nvSpPr>
          <p:cNvPr id="1031" name="文本框 1032"/>
          <p:cNvSpPr txBox="1"/>
          <p:nvPr userDrawn="1"/>
        </p:nvSpPr>
        <p:spPr>
          <a:xfrm>
            <a:off x="901700" y="244475"/>
            <a:ext cx="2014538" cy="365125"/>
          </a:xfrm>
          <a:prstGeom prst="rect">
            <a:avLst/>
          </a:prstGeom>
          <a:noFill/>
          <a:ln w="9525">
            <a:noFill/>
          </a:ln>
        </p:spPr>
        <p:txBody>
          <a:bodyPr anchor="t">
            <a:spAutoFit/>
          </a:bodyPr>
          <a:p>
            <a:pPr lvl="0"/>
            <a:endParaRPr>
              <a:latin typeface="Arial" panose="020B0604020202020204" pitchFamily="34" charset="0"/>
              <a:ea typeface="宋体" panose="02010600030101010101" pitchFamily="2" charset="-122"/>
            </a:endParaRPr>
          </a:p>
        </p:txBody>
      </p:sp>
      <p:sp>
        <p:nvSpPr>
          <p:cNvPr id="1032" name="文本框 1033"/>
          <p:cNvSpPr txBox="1"/>
          <p:nvPr userDrawn="1"/>
        </p:nvSpPr>
        <p:spPr>
          <a:xfrm>
            <a:off x="532765" y="59055"/>
            <a:ext cx="2202815" cy="243840"/>
          </a:xfrm>
          <a:prstGeom prst="rect">
            <a:avLst/>
          </a:prstGeom>
          <a:noFill/>
          <a:ln w="9525">
            <a:noFill/>
          </a:ln>
        </p:spPr>
        <p:txBody>
          <a:bodyPr wrap="square" anchor="t">
            <a:spAutoFit/>
          </a:bodyPr>
          <a:p>
            <a:pPr lvl="0" algn="dist"/>
            <a:r>
              <a:rPr lang="zh-CN" altLang="en-US" sz="1000" b="1" dirty="0">
                <a:solidFill>
                  <a:schemeClr val="tx1"/>
                </a:solidFill>
                <a:uFillTx/>
                <a:latin typeface="Arial" panose="020B0604020202020204" pitchFamily="34" charset="0"/>
                <a:ea typeface="黑体" panose="02010609060101010101" pitchFamily="2" charset="-122"/>
              </a:rPr>
              <a:t>上海夯业真空设备科技有限公司</a:t>
            </a:r>
            <a:endParaRPr lang="zh-CN" altLang="en-US" sz="1000" b="1" dirty="0">
              <a:solidFill>
                <a:schemeClr val="tx1"/>
              </a:solidFill>
              <a:uFillTx/>
              <a:latin typeface="Arial" panose="020B0604020202020204" pitchFamily="34" charset="0"/>
              <a:ea typeface="黑体" panose="02010609060101010101" pitchFamily="2" charset="-122"/>
            </a:endParaRPr>
          </a:p>
        </p:txBody>
      </p:sp>
      <p:sp>
        <p:nvSpPr>
          <p:cNvPr id="1033" name="文本框 1034"/>
          <p:cNvSpPr txBox="1"/>
          <p:nvPr userDrawn="1"/>
        </p:nvSpPr>
        <p:spPr>
          <a:xfrm>
            <a:off x="540385" y="220345"/>
            <a:ext cx="2194560" cy="243840"/>
          </a:xfrm>
          <a:prstGeom prst="rect">
            <a:avLst/>
          </a:prstGeom>
          <a:noFill/>
          <a:ln w="9525">
            <a:noFill/>
          </a:ln>
        </p:spPr>
        <p:txBody>
          <a:bodyPr wrap="square" anchor="t">
            <a:spAutoFit/>
          </a:bodyPr>
          <a:p>
            <a:pPr lvl="0" algn="dist"/>
            <a:r>
              <a:rPr lang="zh-CN" altLang="en-US" sz="1000" b="1" dirty="0">
                <a:ea typeface="黑体" panose="02010609060101010101" pitchFamily="2" charset="-122"/>
              </a:rPr>
              <a:t>H-VAC Technology Co., Ltd.</a:t>
            </a:r>
            <a:endParaRPr lang="zh-CN" altLang="en-US" sz="1000" b="1" dirty="0">
              <a:ea typeface="黑体" panose="0201060906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marL="0" lvl="0" indent="0" algn="ctr" defTabSz="914400" eaLnBrk="0" fontAlgn="base" latinLnBrk="0" hangingPunct="0">
        <a:lnSpc>
          <a:spcPct val="80000"/>
        </a:lnSpc>
        <a:spcBef>
          <a:spcPct val="0"/>
        </a:spcBef>
        <a:spcAft>
          <a:spcPct val="0"/>
        </a:spcAft>
        <a:buClr>
          <a:srgbClr val="000000"/>
        </a:buClr>
        <a:buNone/>
        <a:defRPr sz="3200" b="1" i="0" u="none" kern="1200" baseline="0">
          <a:solidFill>
            <a:schemeClr val="tx2"/>
          </a:solidFill>
          <a:latin typeface="+mj-lt"/>
          <a:ea typeface="+mj-ea"/>
          <a:cs typeface="+mj-cs"/>
        </a:defRPr>
      </a:lvl1pPr>
    </p:titleStyle>
    <p:bodyStyle>
      <a:lvl1pPr marL="342900" lvl="0" indent="-342900" algn="l" defTabSz="914400" eaLnBrk="0" fontAlgn="base" latinLnBrk="0" hangingPunct="0">
        <a:spcBef>
          <a:spcPct val="20000"/>
        </a:spcBef>
        <a:spcAft>
          <a:spcPct val="0"/>
        </a:spcAft>
        <a:buClr>
          <a:srgbClr val="CC0000"/>
        </a:buClr>
        <a:buSzPct val="120000"/>
        <a:buFont typeface="Wingdings" panose="05000000000000000000" pitchFamily="2" charset="2"/>
        <a:buChar char="F"/>
        <a:defRPr sz="2800" b="0" i="0" u="none" kern="1200" baseline="0">
          <a:solidFill>
            <a:schemeClr val="tx1"/>
          </a:solidFill>
          <a:latin typeface="+mn-lt"/>
          <a:ea typeface="+mn-ea"/>
          <a:cs typeface="+mn-cs"/>
        </a:defRPr>
      </a:lvl1pPr>
      <a:lvl2pPr marL="742950" lvl="1" indent="-285750" algn="l" defTabSz="914400" eaLnBrk="0" fontAlgn="base" latinLnBrk="0" hangingPunct="0">
        <a:spcBef>
          <a:spcPct val="20000"/>
        </a:spcBef>
        <a:spcAft>
          <a:spcPct val="0"/>
        </a:spcAft>
        <a:buClr>
          <a:srgbClr val="33CC33"/>
        </a:buClr>
        <a:buFont typeface="Wingdings" panose="05000000000000000000" pitchFamily="2" charset="2"/>
        <a:buChar char="Ø"/>
        <a:defRPr sz="2400" b="0" i="0" u="none" kern="1200" baseline="0">
          <a:solidFill>
            <a:schemeClr val="tx1"/>
          </a:solidFill>
          <a:latin typeface="+mn-lt"/>
          <a:ea typeface="+mn-ea"/>
          <a:cs typeface="+mn-cs"/>
        </a:defRPr>
      </a:lvl2pPr>
      <a:lvl3pPr marL="1143000" lvl="2" indent="-228600" algn="l" defTabSz="914400" eaLnBrk="0" fontAlgn="base" latinLnBrk="0" hangingPunct="0">
        <a:spcBef>
          <a:spcPct val="20000"/>
        </a:spcBef>
        <a:spcAft>
          <a:spcPct val="0"/>
        </a:spcAft>
        <a:buClr>
          <a:schemeClr val="accent2"/>
        </a:buClr>
        <a:buFont typeface="Wingdings" panose="05000000000000000000" pitchFamily="2" charset="2"/>
        <a:buChar char="l"/>
        <a:defRPr sz="2000" b="0" i="0" u="none" kern="1200" baseline="0">
          <a:solidFill>
            <a:schemeClr val="tx1"/>
          </a:solidFill>
          <a:latin typeface="+mn-lt"/>
          <a:ea typeface="+mn-ea"/>
          <a:cs typeface="+mn-cs"/>
        </a:defRPr>
      </a:lvl3pPr>
      <a:lvl4pPr marL="1600200" lvl="3" indent="-228600" algn="l" defTabSz="914400" eaLnBrk="0" fontAlgn="base" latinLnBrk="0" hangingPunct="0">
        <a:spcBef>
          <a:spcPct val="20000"/>
        </a:spcBef>
        <a:spcAft>
          <a:spcPct val="0"/>
        </a:spcAft>
        <a:buSzPct val="90000"/>
        <a:buFont typeface="Wingdings" panose="05000000000000000000" pitchFamily="2" charset="2"/>
        <a:buChar char="p"/>
        <a:defRPr sz="1800" b="0" i="0" u="none" kern="1200" baseline="0">
          <a:solidFill>
            <a:schemeClr val="tx1"/>
          </a:solidFill>
          <a:latin typeface="+mn-lt"/>
          <a:ea typeface="+mn-ea"/>
          <a:cs typeface="+mn-cs"/>
        </a:defRPr>
      </a:lvl4pPr>
      <a:lvl5pPr marL="2057400" lvl="4" indent="-228600" algn="l" defTabSz="914400" eaLnBrk="0" fontAlgn="base" latinLnBrk="0" hangingPunct="0">
        <a:spcBef>
          <a:spcPct val="20000"/>
        </a:spcBef>
        <a:spcAft>
          <a:spcPct val="0"/>
        </a:spcAft>
        <a:buSzPct val="80000"/>
        <a:buFont typeface="Wingdings" panose="05000000000000000000" pitchFamily="2" charset="2"/>
        <a:buChar char="u"/>
        <a:defRPr sz="1800" b="0" i="0" u="none" kern="1200" baseline="0">
          <a:solidFill>
            <a:schemeClr val="tx1"/>
          </a:solidFill>
          <a:latin typeface="+mn-lt"/>
          <a:ea typeface="+mn-ea"/>
          <a:cs typeface="+mn-cs"/>
        </a:defRPr>
      </a:lvl5pPr>
      <a:lvl6pPr marL="2514600" lvl="5" indent="-228600" algn="l" defTabSz="914400" eaLnBrk="0" fontAlgn="base" latinLnBrk="0" hangingPunct="0">
        <a:spcBef>
          <a:spcPct val="20000"/>
        </a:spcBef>
        <a:spcAft>
          <a:spcPct val="0"/>
        </a:spcAft>
        <a:buSzPct val="80000"/>
        <a:buFont typeface="Wingdings" panose="05000000000000000000" pitchFamily="2" charset="2"/>
        <a:buChar char="u"/>
        <a:defRPr sz="1800" b="0" i="0" u="none" kern="1200" baseline="0">
          <a:solidFill>
            <a:schemeClr val="tx1"/>
          </a:solidFill>
          <a:latin typeface="+mn-lt"/>
          <a:ea typeface="+mn-ea"/>
          <a:cs typeface="+mn-cs"/>
        </a:defRPr>
      </a:lvl6pPr>
      <a:lvl7pPr marL="2971800" lvl="6" indent="-228600" algn="l" defTabSz="914400" eaLnBrk="0" fontAlgn="base" latinLnBrk="0" hangingPunct="0">
        <a:spcBef>
          <a:spcPct val="20000"/>
        </a:spcBef>
        <a:spcAft>
          <a:spcPct val="0"/>
        </a:spcAft>
        <a:buSzPct val="80000"/>
        <a:buFont typeface="Wingdings" panose="05000000000000000000" pitchFamily="2" charset="2"/>
        <a:buChar char="u"/>
        <a:defRPr sz="1800" b="0" i="0" u="none" kern="1200" baseline="0">
          <a:solidFill>
            <a:schemeClr val="tx1"/>
          </a:solidFill>
          <a:latin typeface="+mn-lt"/>
          <a:ea typeface="+mn-ea"/>
          <a:cs typeface="+mn-cs"/>
        </a:defRPr>
      </a:lvl7pPr>
      <a:lvl8pPr marL="3429000" lvl="7" indent="-228600" algn="l" defTabSz="914400" eaLnBrk="0" fontAlgn="base" latinLnBrk="0" hangingPunct="0">
        <a:spcBef>
          <a:spcPct val="20000"/>
        </a:spcBef>
        <a:spcAft>
          <a:spcPct val="0"/>
        </a:spcAft>
        <a:buSzPct val="80000"/>
        <a:buFont typeface="Wingdings" panose="05000000000000000000" pitchFamily="2" charset="2"/>
        <a:buChar char="u"/>
        <a:defRPr sz="1800" b="0" i="0" u="none" kern="1200" baseline="0">
          <a:solidFill>
            <a:schemeClr val="tx1"/>
          </a:solidFill>
          <a:latin typeface="+mn-lt"/>
          <a:ea typeface="+mn-ea"/>
          <a:cs typeface="+mn-cs"/>
        </a:defRPr>
      </a:lvl8pPr>
      <a:lvl9pPr marL="3886200" lvl="8" indent="-228600" algn="l" defTabSz="914400" eaLnBrk="0" fontAlgn="base" latinLnBrk="0" hangingPunct="0">
        <a:spcBef>
          <a:spcPct val="20000"/>
        </a:spcBef>
        <a:spcAft>
          <a:spcPct val="0"/>
        </a:spcAft>
        <a:buSzPct val="80000"/>
        <a:buFont typeface="Wingdings" panose="05000000000000000000" pitchFamily="2" charset="2"/>
        <a:buChar char="u"/>
        <a:defRPr sz="1800" b="0" i="0" u="none" kern="1200" baseline="0">
          <a:solidFill>
            <a:schemeClr val="tx1"/>
          </a:solidFill>
          <a:latin typeface="+mn-lt"/>
          <a:ea typeface="+mn-ea"/>
          <a:cs typeface="+mn-cs"/>
        </a:defRPr>
      </a:lvl9pPr>
    </p:bodyStyle>
    <p:otherStyle>
      <a:lvl1pPr marL="0" lvl="0"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tags" Target="../tags/tag2.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tags" Target="../tags/tag3.xml"/><Relationship Id="rId1"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25.xml.rels><?xml version="1.0" encoding="UTF-8" standalone="yes"?>
<Relationships xmlns="http://schemas.openxmlformats.org/package/2006/relationships"><Relationship Id="rId9" Type="http://schemas.openxmlformats.org/officeDocument/2006/relationships/image" Target="../media/image37.png"/><Relationship Id="rId8" Type="http://schemas.openxmlformats.org/officeDocument/2006/relationships/image" Target="../media/image36.png"/><Relationship Id="rId7" Type="http://schemas.openxmlformats.org/officeDocument/2006/relationships/image" Target="../media/image35.jpeg"/><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0" Type="http://schemas.openxmlformats.org/officeDocument/2006/relationships/slideLayout" Target="../slideLayouts/slideLayout1.xml"/><Relationship Id="rId1" Type="http://schemas.openxmlformats.org/officeDocument/2006/relationships/image" Target="../media/image29.png"/></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44.png"/><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27.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_rels/slide28.xml.rels><?xml version="1.0" encoding="UTF-8" standalone="yes"?>
<Relationships xmlns="http://schemas.openxmlformats.org/package/2006/relationships"><Relationship Id="rId9" Type="http://schemas.openxmlformats.org/officeDocument/2006/relationships/image" Target="../media/image59.png"/><Relationship Id="rId8" Type="http://schemas.openxmlformats.org/officeDocument/2006/relationships/image" Target="../media/image58.png"/><Relationship Id="rId7" Type="http://schemas.openxmlformats.org/officeDocument/2006/relationships/image" Target="../media/image57.png"/><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png"/><Relationship Id="rId11" Type="http://schemas.openxmlformats.org/officeDocument/2006/relationships/slideLayout" Target="../slideLayouts/slideLayout1.xml"/><Relationship Id="rId10" Type="http://schemas.openxmlformats.org/officeDocument/2006/relationships/image" Target="../media/image60.png"/><Relationship Id="rId1" Type="http://schemas.openxmlformats.org/officeDocument/2006/relationships/image" Target="../media/image51.pn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3.png"/><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5.jpeg"/><Relationship Id="rId1" Type="http://schemas.openxmlformats.org/officeDocument/2006/relationships/image" Target="../media/image64.png"/></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37.png"/><Relationship Id="rId4" Type="http://schemas.openxmlformats.org/officeDocument/2006/relationships/image" Target="../media/image69.png"/><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image" Target="../media/image66.jpe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4.png"/><Relationship Id="rId2" Type="http://schemas.openxmlformats.org/officeDocument/2006/relationships/image" Target="../media/image35.jpeg"/><Relationship Id="rId1" Type="http://schemas.openxmlformats.org/officeDocument/2006/relationships/image" Target="../media/image71.pn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75.png"/><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72.png"/></Relationships>
</file>

<file path=ppt/slides/_rels/slide34.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tags" Target="../tags/tag5.xml"/><Relationship Id="rId4" Type="http://schemas.openxmlformats.org/officeDocument/2006/relationships/image" Target="../media/image78.png"/><Relationship Id="rId3" Type="http://schemas.openxmlformats.org/officeDocument/2006/relationships/tags" Target="../tags/tag4.xml"/><Relationship Id="rId2" Type="http://schemas.openxmlformats.org/officeDocument/2006/relationships/image" Target="../media/image77.png"/><Relationship Id="rId1" Type="http://schemas.openxmlformats.org/officeDocument/2006/relationships/image" Target="../media/image76.png"/></Relationships>
</file>

<file path=ppt/slides/_rels/slide35.xml.rels><?xml version="1.0" encoding="UTF-8" standalone="yes"?>
<Relationships xmlns="http://schemas.openxmlformats.org/package/2006/relationships"><Relationship Id="rId9" Type="http://schemas.openxmlformats.org/officeDocument/2006/relationships/image" Target="../media/image86.png"/><Relationship Id="rId8" Type="http://schemas.openxmlformats.org/officeDocument/2006/relationships/image" Target="../media/image85.wmf"/><Relationship Id="rId7" Type="http://schemas.openxmlformats.org/officeDocument/2006/relationships/oleObject" Target="../embeddings/oleObject3.bin"/><Relationship Id="rId6" Type="http://schemas.openxmlformats.org/officeDocument/2006/relationships/image" Target="../media/image84.wmf"/><Relationship Id="rId5" Type="http://schemas.openxmlformats.org/officeDocument/2006/relationships/oleObject" Target="../embeddings/oleObject2.bin"/><Relationship Id="rId4" Type="http://schemas.openxmlformats.org/officeDocument/2006/relationships/image" Target="../media/image83.png"/><Relationship Id="rId3" Type="http://schemas.openxmlformats.org/officeDocument/2006/relationships/image" Target="../media/image82.png"/><Relationship Id="rId2" Type="http://schemas.openxmlformats.org/officeDocument/2006/relationships/image" Target="../media/image81.png"/><Relationship Id="rId11" Type="http://schemas.openxmlformats.org/officeDocument/2006/relationships/vmlDrawing" Target="../drawings/vmlDrawing2.vml"/><Relationship Id="rId10" Type="http://schemas.openxmlformats.org/officeDocument/2006/relationships/slideLayout" Target="../slideLayouts/slideLayout1.xml"/><Relationship Id="rId1" Type="http://schemas.openxmlformats.org/officeDocument/2006/relationships/image" Target="../media/image80.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7.png"/></Relationships>
</file>

<file path=ppt/slides/_rels/slide4.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1.xml"/><Relationship Id="rId2" Type="http://schemas.openxmlformats.org/officeDocument/2006/relationships/image" Target="../media/image3.wmf"/><Relationship Id="rId1"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7" name="标题 4"/>
          <p:cNvSpPr>
            <a:spLocks noGrp="1"/>
          </p:cNvSpPr>
          <p:nvPr>
            <p:ph type="title"/>
          </p:nvPr>
        </p:nvSpPr>
        <p:spPr>
          <a:xfrm>
            <a:off x="1515110" y="3824605"/>
            <a:ext cx="6624955" cy="1763395"/>
          </a:xfrm>
          <a:prstGeom prst="rect">
            <a:avLst/>
          </a:prstGeom>
          <a:solidFill>
            <a:srgbClr val="FFFFFF"/>
          </a:solidFill>
          <a:ln w="9525" cap="flat" cmpd="sng">
            <a:noFill/>
            <a:prstDash val="solid"/>
            <a:round/>
            <a:headEnd type="none" w="med" len="med"/>
            <a:tailEnd type="none" w="med" len="med"/>
          </a:ln>
        </p:spPr>
        <p:txBody>
          <a:bodyPr lIns="91440" tIns="45720" rIns="91440" bIns="45720" anchor="ctr"/>
          <a:p>
            <a:pPr lvl="0" algn="ctr">
              <a:lnSpc>
                <a:spcPct val="150000"/>
              </a:lnSpc>
            </a:pPr>
            <a:r>
              <a:rPr lang="zh-CN" altLang="en-US"/>
              <a:t>上海夯业真空设备科技有限公司 </a:t>
            </a:r>
            <a:br>
              <a:rPr lang="zh-CN" altLang="en-US"/>
            </a:br>
            <a:r>
              <a:rPr lang="zh-CN" altLang="en-US"/>
              <a:t>20</a:t>
            </a:r>
            <a:r>
              <a:rPr lang="en-US" altLang="zh-CN"/>
              <a:t>20</a:t>
            </a:r>
            <a:r>
              <a:rPr lang="zh-CN" altLang="en-US"/>
              <a:t>年</a:t>
            </a:r>
            <a:r>
              <a:rPr lang="en-US" altLang="zh-CN"/>
              <a:t>10</a:t>
            </a:r>
            <a:r>
              <a:rPr lang="zh-CN" altLang="en-US"/>
              <a:t>月</a:t>
            </a:r>
            <a:endParaRPr lang="zh-CN" altLang="en-US"/>
          </a:p>
        </p:txBody>
      </p:sp>
      <p:sp>
        <p:nvSpPr>
          <p:cNvPr id="2" name="日期占位符 1"/>
          <p:cNvSpPr>
            <a:spLocks noGrp="1"/>
          </p:cNvSpPr>
          <p:nvPr>
            <p:ph type="dt" sz="half" idx="10"/>
          </p:nvPr>
        </p:nvSpPr>
        <p:spPr/>
        <p:txBody>
          <a:bodyPr/>
          <a:p>
            <a:pPr eaLnBrk="1" fontAlgn="base" hangingPunct="1"/>
            <a:fld id="{BB962C8B-B14F-4D97-AF65-F5344CB8AC3E}" type="datetime1">
              <a:rPr lang="zh-CN" altLang="en-US" noProof="1" dirty="0">
                <a:latin typeface="Arial" panose="020B0604020202020204" pitchFamily="34" charset="0"/>
                <a:ea typeface="宋体" panose="02010600030101010101" pitchFamily="2" charset="-122"/>
                <a:cs typeface="+mn-ea"/>
              </a:rPr>
            </a:fld>
            <a:endParaRPr lang="zh-CN" altLang="en-US" noProof="1" dirty="0">
              <a:latin typeface="Arial" panose="020B0604020202020204" pitchFamily="34" charset="0"/>
              <a:ea typeface="宋体" panose="02010600030101010101" pitchFamily="2" charset="-122"/>
              <a:cs typeface="+mn-ea"/>
            </a:endParaRPr>
          </a:p>
        </p:txBody>
      </p:sp>
      <p:sp>
        <p:nvSpPr>
          <p:cNvPr id="3" name="文本框 2"/>
          <p:cNvSpPr txBox="1"/>
          <p:nvPr/>
        </p:nvSpPr>
        <p:spPr>
          <a:xfrm>
            <a:off x="-6350" y="1445260"/>
            <a:ext cx="9155430" cy="2306955"/>
          </a:xfrm>
          <a:prstGeom prst="rect">
            <a:avLst/>
          </a:prstGeom>
          <a:solidFill>
            <a:schemeClr val="accent1"/>
          </a:solidFill>
        </p:spPr>
        <p:txBody>
          <a:bodyPr wrap="square" rtlCol="0" anchor="t">
            <a:spAutoFit/>
          </a:bodyPr>
          <a:p>
            <a:pPr algn="ctr">
              <a:lnSpc>
                <a:spcPct val="150000"/>
              </a:lnSpc>
            </a:pPr>
            <a:r>
              <a:rPr lang="zh-CN" altLang="en-US" sz="4800" b="1">
                <a:latin typeface="黑体" panose="02010609060101010101" pitchFamily="2" charset="-122"/>
                <a:ea typeface="黑体" panose="02010609060101010101" pitchFamily="2" charset="-122"/>
              </a:rPr>
              <a:t>高能正负电子束静电分离器</a:t>
            </a:r>
            <a:endParaRPr lang="zh-CN" altLang="en-US" sz="4800" b="1">
              <a:latin typeface="黑体" panose="02010609060101010101" pitchFamily="2" charset="-122"/>
              <a:ea typeface="黑体" panose="02010609060101010101" pitchFamily="2" charset="-122"/>
            </a:endParaRPr>
          </a:p>
          <a:p>
            <a:pPr algn="ctr">
              <a:lnSpc>
                <a:spcPct val="150000"/>
              </a:lnSpc>
            </a:pPr>
            <a:r>
              <a:rPr lang="zh-CN" altLang="en-US" sz="4800" b="1">
                <a:latin typeface="黑体" panose="02010609060101010101" pitchFamily="2" charset="-122"/>
                <a:ea typeface="黑体" panose="02010609060101010101" pitchFamily="2" charset="-122"/>
              </a:rPr>
              <a:t>样机研制</a:t>
            </a:r>
            <a:endParaRPr lang="zh-CN" altLang="en-US" sz="4800" b="1">
              <a:latin typeface="黑体" panose="02010609060101010101" pitchFamily="2" charset="-122"/>
              <a:ea typeface="黑体" panose="02010609060101010101" pitchFamily="2" charset="-122"/>
            </a:endParaRPr>
          </a:p>
        </p:txBody>
      </p:sp>
    </p:spTree>
  </p:cSld>
  <p:clrMapOvr>
    <a:masterClrMapping/>
  </p:clrMapOvr>
  <p:transition advTm="743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日期占位符 1"/>
          <p:cNvSpPr>
            <a:spLocks noGrp="1"/>
          </p:cNvSpPr>
          <p:nvPr>
            <p:ph type="dt" sz="half" idx="10"/>
          </p:nvPr>
        </p:nvSpPr>
        <p:spPr/>
        <p:txBody>
          <a:bodyPr/>
          <a:p>
            <a:pPr eaLnBrk="1" fontAlgn="base" hangingPunct="1"/>
            <a:fld id="{BB962C8B-B14F-4D97-AF65-F5344CB8AC3E}" type="datetime1">
              <a:rPr lang="zh-CN" altLang="en-US" noProof="1" dirty="0">
                <a:latin typeface="Arial" panose="020B0604020202020204" pitchFamily="34" charset="0"/>
                <a:ea typeface="宋体" panose="02010600030101010101" pitchFamily="2" charset="-122"/>
                <a:cs typeface="+mn-ea"/>
              </a:rPr>
            </a:fld>
            <a:endParaRPr lang="zh-CN" altLang="en-US" noProof="1" dirty="0">
              <a:latin typeface="Arial" panose="020B0604020202020204" pitchFamily="34" charset="0"/>
              <a:ea typeface="宋体" panose="02010600030101010101" pitchFamily="2" charset="-122"/>
              <a:cs typeface="+mn-ea"/>
            </a:endParaRPr>
          </a:p>
        </p:txBody>
      </p:sp>
      <p:sp>
        <p:nvSpPr>
          <p:cNvPr id="3" name="文本框 2"/>
          <p:cNvSpPr txBox="1"/>
          <p:nvPr/>
        </p:nvSpPr>
        <p:spPr>
          <a:xfrm>
            <a:off x="670560" y="5628005"/>
            <a:ext cx="8284845" cy="583565"/>
          </a:xfrm>
          <a:prstGeom prst="rect">
            <a:avLst/>
          </a:prstGeom>
          <a:noFill/>
          <a:ln w="9525">
            <a:noFill/>
          </a:ln>
        </p:spPr>
        <p:txBody>
          <a:bodyPr wrap="square">
            <a:spAutoFit/>
          </a:bodyPr>
          <a:p>
            <a:r>
              <a:rPr lang="zh-CN" sz="1600" b="1">
                <a:latin typeface="Times New Roman" panose="02020603050405020304" charset="0"/>
                <a:sym typeface="+mn-ea"/>
              </a:rPr>
              <a:t>三相点的电场小于</a:t>
            </a:r>
            <a:r>
              <a:rPr lang="en-US" sz="1600" b="1">
                <a:latin typeface="Times New Roman" panose="02020603050405020304" charset="0"/>
                <a:sym typeface="+mn-ea"/>
              </a:rPr>
              <a:t>70kV/cm</a:t>
            </a:r>
            <a:r>
              <a:rPr lang="zh-CN" altLang="en-US" sz="1600" b="1">
                <a:latin typeface="Times New Roman" panose="02020603050405020304" charset="0"/>
                <a:sym typeface="+mn-ea"/>
              </a:rPr>
              <a:t>，比较安全。</a:t>
            </a:r>
            <a:r>
              <a:rPr lang="zh-CN" sz="1600" b="1">
                <a:ea typeface="宋体" panose="02010600030101010101" pitchFamily="2" charset="-122"/>
              </a:rPr>
              <a:t>根据一般经验，大气下闪络的平均场强约为</a:t>
            </a:r>
            <a:r>
              <a:rPr lang="en-US" sz="1600" b="1">
                <a:latin typeface="宋体" panose="02010600030101010101" pitchFamily="2" charset="-122"/>
                <a:ea typeface="宋体" panose="02010600030101010101" pitchFamily="2" charset="-122"/>
              </a:rPr>
              <a:t>3kV/cm</a:t>
            </a:r>
            <a:r>
              <a:rPr lang="zh-CN" sz="1600" b="1">
                <a:ea typeface="宋体" panose="02010600030101010101" pitchFamily="2" charset="-122"/>
              </a:rPr>
              <a:t>，真空内要大于此数值，我们取陶瓷表面绝缘距离为</a:t>
            </a:r>
            <a:r>
              <a:rPr lang="en-US" sz="1600" b="1">
                <a:latin typeface="宋体" panose="02010600030101010101" pitchFamily="2" charset="-122"/>
                <a:ea typeface="宋体" panose="02010600030101010101" pitchFamily="2" charset="-122"/>
              </a:rPr>
              <a:t>50cm</a:t>
            </a:r>
            <a:r>
              <a:rPr lang="zh-CN" sz="1600" b="1">
                <a:ea typeface="宋体" panose="02010600030101010101" pitchFamily="2" charset="-122"/>
              </a:rPr>
              <a:t>，可到</a:t>
            </a:r>
            <a:r>
              <a:rPr lang="en-US" altLang="zh-CN" sz="1600" b="1">
                <a:ea typeface="宋体" panose="02010600030101010101" pitchFamily="2" charset="-122"/>
              </a:rPr>
              <a:t>150kV</a:t>
            </a:r>
            <a:r>
              <a:rPr lang="zh-CN" sz="1600" b="1">
                <a:ea typeface="宋体" panose="02010600030101010101" pitchFamily="2" charset="-122"/>
              </a:rPr>
              <a:t>。</a:t>
            </a:r>
            <a:endParaRPr lang="zh-CN" altLang="en-US" sz="1600" b="1"/>
          </a:p>
        </p:txBody>
      </p:sp>
      <p:pic>
        <p:nvPicPr>
          <p:cNvPr id="6" name="图片 6"/>
          <p:cNvPicPr>
            <a:picLocks noChangeAspect="1"/>
          </p:cNvPicPr>
          <p:nvPr/>
        </p:nvPicPr>
        <p:blipFill>
          <a:blip r:embed="rId1"/>
          <a:stretch>
            <a:fillRect/>
          </a:stretch>
        </p:blipFill>
        <p:spPr>
          <a:xfrm>
            <a:off x="1869440" y="1461770"/>
            <a:ext cx="5370195" cy="3943350"/>
          </a:xfrm>
          <a:prstGeom prst="rect">
            <a:avLst/>
          </a:prstGeom>
          <a:noFill/>
          <a:ln>
            <a:noFill/>
          </a:ln>
        </p:spPr>
      </p:pic>
      <p:sp>
        <p:nvSpPr>
          <p:cNvPr id="4" name="文本框 3"/>
          <p:cNvSpPr txBox="1"/>
          <p:nvPr/>
        </p:nvSpPr>
        <p:spPr>
          <a:xfrm>
            <a:off x="-22860" y="697865"/>
            <a:ext cx="9174480" cy="706755"/>
          </a:xfrm>
          <a:prstGeom prst="rect">
            <a:avLst/>
          </a:prstGeom>
          <a:solidFill>
            <a:schemeClr val="accent1"/>
          </a:solidFill>
        </p:spPr>
        <p:txBody>
          <a:bodyPr wrap="square" rtlCol="0" anchor="t">
            <a:spAutoFit/>
          </a:bodyPr>
          <a:p>
            <a:pPr algn="ctr"/>
            <a:r>
              <a:rPr lang="zh-CN" sz="4000" b="1">
                <a:latin typeface="黑体" panose="02010609060101010101" pitchFamily="2" charset="-122"/>
                <a:ea typeface="黑体" panose="02010609060101010101" pitchFamily="2" charset="-122"/>
                <a:cs typeface="+mn-ea"/>
                <a:sym typeface="+mn-ea"/>
              </a:rPr>
              <a:t>三相点电场和爬电距离</a:t>
            </a:r>
            <a:endParaRPr lang="zh-CN" altLang="en-US" sz="4000" b="1">
              <a:latin typeface="黑体" panose="02010609060101010101" pitchFamily="2" charset="-122"/>
              <a:ea typeface="黑体" panose="02010609060101010101" pitchFamily="2" charset="-122"/>
              <a:cs typeface="+mn-ea"/>
              <a:sym typeface="+mn-ea"/>
            </a:endParaRPr>
          </a:p>
        </p:txBody>
      </p:sp>
      <p:cxnSp>
        <p:nvCxnSpPr>
          <p:cNvPr id="5" name="直接箭头连接符 4"/>
          <p:cNvCxnSpPr/>
          <p:nvPr/>
        </p:nvCxnSpPr>
        <p:spPr>
          <a:xfrm flipH="1">
            <a:off x="6537960" y="2068830"/>
            <a:ext cx="804545" cy="1280160"/>
          </a:xfrm>
          <a:prstGeom prst="straightConnector1">
            <a:avLst/>
          </a:prstGeom>
          <a:ln w="12700"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7392035" y="1824355"/>
            <a:ext cx="868680" cy="368300"/>
          </a:xfrm>
          <a:prstGeom prst="rect">
            <a:avLst/>
          </a:prstGeom>
          <a:noFill/>
        </p:spPr>
        <p:txBody>
          <a:bodyPr wrap="none" rtlCol="0" anchor="t">
            <a:spAutoFit/>
          </a:bodyPr>
          <a:p>
            <a:r>
              <a:rPr lang="zh-CN" altLang="en-US">
                <a:latin typeface="Times New Roman" panose="02020603050405020304" charset="0"/>
                <a:sym typeface="+mn-ea"/>
              </a:rPr>
              <a:t>三相点</a:t>
            </a:r>
            <a:endParaRPr lang="zh-CN" altLang="en-US"/>
          </a:p>
        </p:txBody>
      </p:sp>
      <p:cxnSp>
        <p:nvCxnSpPr>
          <p:cNvPr id="8" name="直接箭头连接符 7"/>
          <p:cNvCxnSpPr/>
          <p:nvPr/>
        </p:nvCxnSpPr>
        <p:spPr>
          <a:xfrm flipH="1">
            <a:off x="6829425" y="3175000"/>
            <a:ext cx="720090" cy="360045"/>
          </a:xfrm>
          <a:prstGeom prst="straightConnector1">
            <a:avLst/>
          </a:prstGeom>
          <a:ln w="12700"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7545070" y="2947670"/>
            <a:ext cx="640080" cy="368300"/>
          </a:xfrm>
          <a:prstGeom prst="rect">
            <a:avLst/>
          </a:prstGeom>
          <a:noFill/>
        </p:spPr>
        <p:txBody>
          <a:bodyPr wrap="none" rtlCol="0" anchor="t">
            <a:spAutoFit/>
          </a:bodyPr>
          <a:p>
            <a:r>
              <a:rPr lang="zh-CN" altLang="en-US">
                <a:latin typeface="Times New Roman" panose="02020603050405020304" charset="0"/>
                <a:sym typeface="+mn-ea"/>
              </a:rPr>
              <a:t>陶瓷</a:t>
            </a:r>
            <a:endParaRPr lang="zh-CN" altLang="en-US"/>
          </a:p>
        </p:txBody>
      </p:sp>
      <p:cxnSp>
        <p:nvCxnSpPr>
          <p:cNvPr id="10" name="直接箭头连接符 9"/>
          <p:cNvCxnSpPr/>
          <p:nvPr/>
        </p:nvCxnSpPr>
        <p:spPr>
          <a:xfrm flipH="1">
            <a:off x="6931025" y="3841115"/>
            <a:ext cx="720090" cy="360045"/>
          </a:xfrm>
          <a:prstGeom prst="straightConnector1">
            <a:avLst/>
          </a:prstGeom>
          <a:ln w="12700"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7697470" y="3683000"/>
            <a:ext cx="640080" cy="368300"/>
          </a:xfrm>
          <a:prstGeom prst="rect">
            <a:avLst/>
          </a:prstGeom>
          <a:noFill/>
        </p:spPr>
        <p:txBody>
          <a:bodyPr wrap="none" rtlCol="0" anchor="t">
            <a:spAutoFit/>
          </a:bodyPr>
          <a:p>
            <a:r>
              <a:rPr lang="zh-CN" altLang="en-US">
                <a:latin typeface="Times New Roman" panose="02020603050405020304" charset="0"/>
                <a:sym typeface="+mn-ea"/>
              </a:rPr>
              <a:t>金属</a:t>
            </a:r>
            <a:endParaRPr lang="zh-CN" altLang="en-US"/>
          </a:p>
        </p:txBody>
      </p:sp>
      <p:cxnSp>
        <p:nvCxnSpPr>
          <p:cNvPr id="12" name="直接箭头连接符 11"/>
          <p:cNvCxnSpPr/>
          <p:nvPr/>
        </p:nvCxnSpPr>
        <p:spPr>
          <a:xfrm flipH="1">
            <a:off x="6787515" y="1616710"/>
            <a:ext cx="720090" cy="360045"/>
          </a:xfrm>
          <a:prstGeom prst="straightConnector1">
            <a:avLst/>
          </a:prstGeom>
          <a:ln w="12700"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7528560" y="1280795"/>
            <a:ext cx="640080" cy="368300"/>
          </a:xfrm>
          <a:prstGeom prst="rect">
            <a:avLst/>
          </a:prstGeom>
          <a:noFill/>
        </p:spPr>
        <p:txBody>
          <a:bodyPr wrap="none" rtlCol="0" anchor="t">
            <a:spAutoFit/>
          </a:bodyPr>
          <a:p>
            <a:r>
              <a:rPr lang="zh-CN" altLang="en-US">
                <a:latin typeface="Times New Roman" panose="02020603050405020304" charset="0"/>
                <a:sym typeface="+mn-ea"/>
              </a:rPr>
              <a:t>真空</a:t>
            </a:r>
            <a:endParaRPr lang="zh-CN" altLang="en-US"/>
          </a:p>
        </p:txBody>
      </p:sp>
      <p:cxnSp>
        <p:nvCxnSpPr>
          <p:cNvPr id="14" name="直接箭头连接符 13"/>
          <p:cNvCxnSpPr/>
          <p:nvPr/>
        </p:nvCxnSpPr>
        <p:spPr>
          <a:xfrm>
            <a:off x="3915410" y="1729740"/>
            <a:ext cx="432435" cy="287655"/>
          </a:xfrm>
          <a:prstGeom prst="straightConnector1">
            <a:avLst/>
          </a:prstGeom>
          <a:ln w="12700"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3126105" y="1597025"/>
            <a:ext cx="1097280" cy="645160"/>
          </a:xfrm>
          <a:prstGeom prst="rect">
            <a:avLst/>
          </a:prstGeom>
          <a:noFill/>
        </p:spPr>
        <p:txBody>
          <a:bodyPr wrap="none" rtlCol="0" anchor="t">
            <a:spAutoFit/>
          </a:bodyPr>
          <a:p>
            <a:r>
              <a:rPr lang="zh-CN" altLang="en-US">
                <a:latin typeface="Times New Roman" panose="02020603050405020304" charset="0"/>
                <a:sym typeface="+mn-ea"/>
              </a:rPr>
              <a:t>真空室</a:t>
            </a:r>
            <a:endParaRPr lang="zh-CN" altLang="en-US">
              <a:latin typeface="Times New Roman" panose="02020603050405020304" charset="0"/>
              <a:sym typeface="+mn-ea"/>
            </a:endParaRPr>
          </a:p>
          <a:p>
            <a:r>
              <a:rPr lang="zh-CN" altLang="en-US">
                <a:latin typeface="Times New Roman" panose="02020603050405020304" charset="0"/>
                <a:sym typeface="+mn-ea"/>
              </a:rPr>
              <a:t>（金属）</a:t>
            </a:r>
            <a:endParaRPr lang="zh-CN" altLang="en-US"/>
          </a:p>
        </p:txBody>
      </p:sp>
    </p:spTree>
  </p:cSld>
  <p:clrMapOvr>
    <a:masterClrMapping/>
  </p:clrMapOvr>
  <p:transition advTm="36523"/>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rcRect r="8392" b="8114"/>
          <a:stretch>
            <a:fillRect/>
          </a:stretch>
        </p:blipFill>
        <p:spPr>
          <a:xfrm>
            <a:off x="67945" y="1389380"/>
            <a:ext cx="5822315" cy="3940810"/>
          </a:xfrm>
          <a:prstGeom prst="rect">
            <a:avLst/>
          </a:prstGeom>
        </p:spPr>
      </p:pic>
      <p:sp>
        <p:nvSpPr>
          <p:cNvPr id="5" name="文本框 4"/>
          <p:cNvSpPr txBox="1"/>
          <p:nvPr/>
        </p:nvSpPr>
        <p:spPr>
          <a:xfrm>
            <a:off x="786765" y="5450840"/>
            <a:ext cx="7805420" cy="829945"/>
          </a:xfrm>
          <a:prstGeom prst="rect">
            <a:avLst/>
          </a:prstGeom>
          <a:noFill/>
          <a:ln w="9525">
            <a:noFill/>
          </a:ln>
        </p:spPr>
        <p:txBody>
          <a:bodyPr wrap="square">
            <a:spAutoFit/>
          </a:bodyPr>
          <a:p>
            <a:pPr algn="l"/>
            <a:r>
              <a:rPr lang="zh-CN" sz="2400" b="1">
                <a:latin typeface="Times New Roman" panose="02020603050405020304" charset="0"/>
                <a:ea typeface="宋体" panose="02010600030101010101" pitchFamily="2" charset="-122"/>
              </a:rPr>
              <a:t>绝缘件采用氧化铝陶瓷，两端金属化，套封纯钛法兰盘。</a:t>
            </a:r>
            <a:endParaRPr lang="zh-CN" sz="2400" b="1">
              <a:latin typeface="Times New Roman" panose="02020603050405020304" charset="0"/>
              <a:ea typeface="宋体" panose="02010600030101010101" pitchFamily="2" charset="-122"/>
            </a:endParaRPr>
          </a:p>
          <a:p>
            <a:pPr algn="l"/>
            <a:r>
              <a:rPr lang="zh-CN" altLang="en-US" sz="2400" b="1"/>
              <a:t>冷却液回路加工在主电极上，冷却充分。</a:t>
            </a:r>
            <a:endParaRPr lang="zh-CN" altLang="en-US" sz="2400" b="1"/>
          </a:p>
        </p:txBody>
      </p:sp>
      <p:sp>
        <p:nvSpPr>
          <p:cNvPr id="6" name="文本框 5"/>
          <p:cNvSpPr txBox="1"/>
          <p:nvPr/>
        </p:nvSpPr>
        <p:spPr>
          <a:xfrm>
            <a:off x="-1905" y="697865"/>
            <a:ext cx="9153525" cy="706755"/>
          </a:xfrm>
          <a:prstGeom prst="rect">
            <a:avLst/>
          </a:prstGeom>
          <a:solidFill>
            <a:schemeClr val="accent1"/>
          </a:solidFill>
        </p:spPr>
        <p:txBody>
          <a:bodyPr wrap="square" rtlCol="0" anchor="t">
            <a:spAutoFit/>
          </a:bodyPr>
          <a:p>
            <a:pPr algn="ctr"/>
            <a:r>
              <a:rPr lang="zh-CN" sz="4000" b="1">
                <a:latin typeface="黑体" panose="02010609060101010101" pitchFamily="2" charset="-122"/>
                <a:ea typeface="黑体" panose="02010609060101010101" pitchFamily="2" charset="-122"/>
                <a:cs typeface="+mn-ea"/>
                <a:sym typeface="+mn-ea"/>
              </a:rPr>
              <a:t>绝缘和冷却</a:t>
            </a:r>
            <a:endParaRPr lang="zh-CN" altLang="en-US" sz="4000" b="1">
              <a:latin typeface="黑体" panose="02010609060101010101" pitchFamily="2" charset="-122"/>
              <a:ea typeface="黑体" panose="02010609060101010101" pitchFamily="2" charset="-122"/>
              <a:cs typeface="+mn-ea"/>
              <a:sym typeface="+mn-ea"/>
            </a:endParaRPr>
          </a:p>
        </p:txBody>
      </p:sp>
      <p:pic>
        <p:nvPicPr>
          <p:cNvPr id="7" name="图片 6"/>
          <p:cNvPicPr>
            <a:picLocks noChangeAspect="1"/>
          </p:cNvPicPr>
          <p:nvPr/>
        </p:nvPicPr>
        <p:blipFill>
          <a:blip r:embed="rId2"/>
          <a:stretch>
            <a:fillRect/>
          </a:stretch>
        </p:blipFill>
        <p:spPr>
          <a:xfrm rot="5400000">
            <a:off x="5574030" y="1884680"/>
            <a:ext cx="3883025" cy="306514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日期占位符 1"/>
          <p:cNvSpPr>
            <a:spLocks noGrp="1"/>
          </p:cNvSpPr>
          <p:nvPr>
            <p:ph type="dt" sz="half" idx="10"/>
          </p:nvPr>
        </p:nvSpPr>
        <p:spPr/>
        <p:txBody>
          <a:bodyPr/>
          <a:p>
            <a:pPr eaLnBrk="1" fontAlgn="base" hangingPunct="1"/>
            <a:fld id="{BB962C8B-B14F-4D97-AF65-F5344CB8AC3E}" type="datetime1">
              <a:rPr lang="zh-CN" altLang="en-US" noProof="1" dirty="0">
                <a:latin typeface="Arial" panose="020B0604020202020204" pitchFamily="34" charset="0"/>
                <a:ea typeface="宋体" panose="02010600030101010101" pitchFamily="2" charset="-122"/>
                <a:cs typeface="+mn-ea"/>
              </a:rPr>
            </a:fld>
            <a:endParaRPr lang="zh-CN" altLang="en-US" noProof="1" dirty="0">
              <a:latin typeface="Arial" panose="020B0604020202020204" pitchFamily="34" charset="0"/>
              <a:ea typeface="宋体" panose="02010600030101010101" pitchFamily="2" charset="-122"/>
              <a:cs typeface="+mn-ea"/>
            </a:endParaRPr>
          </a:p>
        </p:txBody>
      </p:sp>
      <p:sp>
        <p:nvSpPr>
          <p:cNvPr id="3" name="文本框 2"/>
          <p:cNvSpPr txBox="1"/>
          <p:nvPr/>
        </p:nvSpPr>
        <p:spPr>
          <a:xfrm>
            <a:off x="499745" y="5535930"/>
            <a:ext cx="8371840" cy="583565"/>
          </a:xfrm>
          <a:prstGeom prst="rect">
            <a:avLst/>
          </a:prstGeom>
          <a:noFill/>
          <a:ln w="9525">
            <a:noFill/>
          </a:ln>
        </p:spPr>
        <p:txBody>
          <a:bodyPr wrap="square">
            <a:spAutoFit/>
          </a:bodyPr>
          <a:p>
            <a:r>
              <a:rPr sz="1600" b="1">
                <a:latin typeface="Times New Roman" panose="02020603050405020304" charset="0"/>
                <a:sym typeface="+mn-ea"/>
              </a:rPr>
              <a:t>大电场（</a:t>
            </a:r>
            <a:r>
              <a:rPr lang="zh-CN" sz="1600" b="1">
                <a:latin typeface="Times New Roman" panose="02020603050405020304" charset="0"/>
                <a:sym typeface="+mn-ea"/>
              </a:rPr>
              <a:t>电压</a:t>
            </a:r>
            <a:r>
              <a:rPr sz="1600" b="1">
                <a:latin typeface="Times New Roman" panose="02020603050405020304" charset="0"/>
                <a:sym typeface="+mn-ea"/>
              </a:rPr>
              <a:t>±135kV时）出现在电极的R13.87金属表面，约小于80kV/cm；三相点部位的电场约小于78kV/cm，这个数值在真空中属于安全范围。</a:t>
            </a:r>
            <a:r>
              <a:rPr lang="zh-CN" sz="1600" b="1">
                <a:latin typeface="Times New Roman" panose="02020603050405020304" charset="0"/>
                <a:sym typeface="+mn-ea"/>
              </a:rPr>
              <a:t>陶瓷表面爬电距离也处安全范围。</a:t>
            </a:r>
            <a:endParaRPr lang="zh-CN" sz="1600" b="1">
              <a:latin typeface="Times New Roman" panose="02020603050405020304" charset="0"/>
              <a:sym typeface="+mn-ea"/>
            </a:endParaRPr>
          </a:p>
        </p:txBody>
      </p:sp>
      <p:pic>
        <p:nvPicPr>
          <p:cNvPr id="7" name="图片 2"/>
          <p:cNvPicPr>
            <a:picLocks noChangeAspect="1"/>
          </p:cNvPicPr>
          <p:nvPr/>
        </p:nvPicPr>
        <p:blipFill>
          <a:blip r:embed="rId1"/>
          <a:srcRect t="2899"/>
          <a:stretch>
            <a:fillRect/>
          </a:stretch>
        </p:blipFill>
        <p:spPr>
          <a:xfrm>
            <a:off x="1705610" y="1435735"/>
            <a:ext cx="5896610" cy="3914140"/>
          </a:xfrm>
          <a:prstGeom prst="rect">
            <a:avLst/>
          </a:prstGeom>
          <a:noFill/>
          <a:ln w="12700" cmpd="sng">
            <a:solidFill>
              <a:schemeClr val="accent1">
                <a:shade val="50000"/>
              </a:schemeClr>
            </a:solidFill>
            <a:prstDash val="solid"/>
          </a:ln>
        </p:spPr>
      </p:pic>
      <p:sp>
        <p:nvSpPr>
          <p:cNvPr id="6" name="文本框 5"/>
          <p:cNvSpPr txBox="1"/>
          <p:nvPr/>
        </p:nvSpPr>
        <p:spPr>
          <a:xfrm>
            <a:off x="-1905" y="697865"/>
            <a:ext cx="9153525" cy="706755"/>
          </a:xfrm>
          <a:prstGeom prst="rect">
            <a:avLst/>
          </a:prstGeom>
          <a:solidFill>
            <a:schemeClr val="accent1"/>
          </a:solidFill>
        </p:spPr>
        <p:txBody>
          <a:bodyPr wrap="square" rtlCol="0" anchor="t">
            <a:spAutoFit/>
          </a:bodyPr>
          <a:p>
            <a:pPr algn="ctr"/>
            <a:r>
              <a:rPr lang="zh-CN" sz="4000" b="1">
                <a:latin typeface="黑体" panose="02010609060101010101" pitchFamily="2" charset="-122"/>
                <a:ea typeface="黑体" panose="02010609060101010101" pitchFamily="2" charset="-122"/>
                <a:cs typeface="+mn-ea"/>
                <a:sym typeface="+mn-ea"/>
              </a:rPr>
              <a:t>高压馈电装置电场设计</a:t>
            </a:r>
            <a:endParaRPr lang="zh-CN" altLang="zh-CN" sz="4000" b="1">
              <a:latin typeface="黑体" panose="02010609060101010101" pitchFamily="2" charset="-122"/>
              <a:ea typeface="黑体" panose="02010609060101010101" pitchFamily="2" charset="-122"/>
              <a:cs typeface="+mn-ea"/>
              <a:sym typeface="+mn-ea"/>
            </a:endParaRPr>
          </a:p>
        </p:txBody>
      </p:sp>
    </p:spTree>
  </p:cSld>
  <p:clrMapOvr>
    <a:masterClrMapping/>
  </p:clrMapOvr>
  <p:transition advTm="3617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rcRect l="31253" r="31923"/>
          <a:stretch>
            <a:fillRect/>
          </a:stretch>
        </p:blipFill>
        <p:spPr>
          <a:xfrm>
            <a:off x="1273810" y="1698625"/>
            <a:ext cx="6752590" cy="4168775"/>
          </a:xfrm>
          <a:prstGeom prst="rect">
            <a:avLst/>
          </a:prstGeom>
        </p:spPr>
      </p:pic>
      <p:sp>
        <p:nvSpPr>
          <p:cNvPr id="6" name="文本框 5"/>
          <p:cNvSpPr txBox="1"/>
          <p:nvPr/>
        </p:nvSpPr>
        <p:spPr>
          <a:xfrm>
            <a:off x="-1905" y="697865"/>
            <a:ext cx="9153525" cy="706755"/>
          </a:xfrm>
          <a:prstGeom prst="rect">
            <a:avLst/>
          </a:prstGeom>
          <a:solidFill>
            <a:schemeClr val="accent1"/>
          </a:solidFill>
        </p:spPr>
        <p:txBody>
          <a:bodyPr wrap="square" rtlCol="0" anchor="t">
            <a:spAutoFit/>
          </a:bodyPr>
          <a:p>
            <a:pPr algn="ctr"/>
            <a:r>
              <a:rPr lang="zh-CN" sz="4000" b="1">
                <a:latin typeface="黑体" panose="02010609060101010101" pitchFamily="2" charset="-122"/>
                <a:ea typeface="黑体" panose="02010609060101010101" pitchFamily="2" charset="-122"/>
                <a:cs typeface="+mn-ea"/>
                <a:sym typeface="+mn-ea"/>
              </a:rPr>
              <a:t>冷却液回路</a:t>
            </a:r>
            <a:endParaRPr lang="zh-CN" altLang="en-US" sz="4000" b="1">
              <a:latin typeface="黑体" panose="02010609060101010101" pitchFamily="2" charset="-122"/>
              <a:ea typeface="黑体" panose="02010609060101010101" pitchFamily="2" charset="-122"/>
              <a:cs typeface="+mn-ea"/>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日期占位符 1"/>
          <p:cNvSpPr>
            <a:spLocks noGrp="1"/>
          </p:cNvSpPr>
          <p:nvPr>
            <p:ph type="dt" sz="half" idx="10"/>
          </p:nvPr>
        </p:nvSpPr>
        <p:spPr/>
        <p:txBody>
          <a:bodyPr/>
          <a:p>
            <a:pPr eaLnBrk="1" fontAlgn="base" hangingPunct="1"/>
            <a:fld id="{BB962C8B-B14F-4D97-AF65-F5344CB8AC3E}" type="datetime1">
              <a:rPr lang="zh-CN" altLang="en-US" noProof="1" dirty="0">
                <a:latin typeface="Arial" panose="020B0604020202020204" pitchFamily="34" charset="0"/>
                <a:ea typeface="宋体" panose="02010600030101010101" pitchFamily="2" charset="-122"/>
                <a:cs typeface="+mn-ea"/>
              </a:rPr>
            </a:fld>
            <a:endParaRPr lang="zh-CN" altLang="en-US" noProof="1" dirty="0">
              <a:latin typeface="Arial" panose="020B0604020202020204" pitchFamily="34" charset="0"/>
              <a:ea typeface="宋体" panose="02010600030101010101" pitchFamily="2" charset="-122"/>
              <a:cs typeface="+mn-ea"/>
            </a:endParaRPr>
          </a:p>
        </p:txBody>
      </p:sp>
      <p:graphicFrame>
        <p:nvGraphicFramePr>
          <p:cNvPr id="5" name="表格 4"/>
          <p:cNvGraphicFramePr/>
          <p:nvPr>
            <p:custDataLst>
              <p:tags r:id="rId1"/>
            </p:custDataLst>
          </p:nvPr>
        </p:nvGraphicFramePr>
        <p:xfrm>
          <a:off x="935990" y="2105025"/>
          <a:ext cx="4113530" cy="1666875"/>
        </p:xfrm>
        <a:graphic>
          <a:graphicData uri="http://schemas.openxmlformats.org/drawingml/2006/table">
            <a:tbl>
              <a:tblPr firstRow="1" bandRow="1">
                <a:tableStyleId>{5940675A-B579-460E-94D1-54222C63F5DA}</a:tableStyleId>
              </a:tblPr>
              <a:tblGrid>
                <a:gridCol w="668655"/>
                <a:gridCol w="548005"/>
                <a:gridCol w="812800"/>
                <a:gridCol w="660400"/>
                <a:gridCol w="527685"/>
                <a:gridCol w="895985"/>
              </a:tblGrid>
              <a:tr h="163830">
                <a:tc>
                  <a:txBody>
                    <a:bodyPr/>
                    <a:p>
                      <a:pPr algn="ctr">
                        <a:buNone/>
                      </a:pPr>
                      <a:r>
                        <a:rPr lang="en-US" sz="1000">
                          <a:latin typeface="Times New Roman" panose="02020603050405020304" charset="0"/>
                          <a:cs typeface="Times New Roman" panose="02020603050405020304" charset="0"/>
                        </a:rPr>
                        <a:t>名    称</a:t>
                      </a:r>
                      <a:endParaRPr lang="en-US" altLang="en-US" sz="1000">
                        <a:latin typeface="Times New Roman" panose="02020603050405020304" charset="0"/>
                        <a:ea typeface="Times New Roman" panose="02020603050405020304" charset="0"/>
                        <a:cs typeface="Times New Roman" panose="0202060305040502030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a:latin typeface="Times New Roman" panose="02020603050405020304" charset="0"/>
                          <a:cs typeface="Times New Roman" panose="02020603050405020304" charset="0"/>
                        </a:rPr>
                        <a:t>数    据</a:t>
                      </a:r>
                      <a:endParaRPr lang="en-US" altLang="en-US" sz="1000">
                        <a:latin typeface="Times New Roman" panose="02020603050405020304" charset="0"/>
                        <a:ea typeface="Times New Roman" panose="02020603050405020304" charset="0"/>
                        <a:cs typeface="Times New Roman" panose="0202060305040502030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a:latin typeface="Times New Roman" panose="02020603050405020304" charset="0"/>
                          <a:cs typeface="Times New Roman" panose="02020603050405020304" charset="0"/>
                        </a:rPr>
                        <a:t>单    位</a:t>
                      </a:r>
                      <a:endParaRPr lang="en-US" altLang="en-US" sz="1000">
                        <a:latin typeface="Times New Roman" panose="02020603050405020304" charset="0"/>
                        <a:ea typeface="Times New Roman" panose="02020603050405020304" charset="0"/>
                        <a:cs typeface="Times New Roman" panose="0202060305040502030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a:latin typeface="Times New Roman" panose="02020603050405020304" charset="0"/>
                          <a:cs typeface="Times New Roman" panose="02020603050405020304" charset="0"/>
                        </a:rPr>
                        <a:t>名    称</a:t>
                      </a:r>
                      <a:endParaRPr lang="en-US" altLang="en-US" sz="1000">
                        <a:latin typeface="Times New Roman" panose="02020603050405020304" charset="0"/>
                        <a:ea typeface="Times New Roman" panose="02020603050405020304" charset="0"/>
                        <a:cs typeface="Times New Roman" panose="0202060305040502030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a:latin typeface="Times New Roman" panose="02020603050405020304" charset="0"/>
                          <a:cs typeface="Times New Roman" panose="02020603050405020304" charset="0"/>
                        </a:rPr>
                        <a:t>数    据</a:t>
                      </a:r>
                      <a:endParaRPr lang="en-US" altLang="en-US" sz="1000">
                        <a:latin typeface="Times New Roman" panose="02020603050405020304" charset="0"/>
                        <a:ea typeface="Times New Roman" panose="02020603050405020304" charset="0"/>
                        <a:cs typeface="Times New Roman" panose="0202060305040502030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a:latin typeface="Times New Roman" panose="02020603050405020304" charset="0"/>
                          <a:cs typeface="Times New Roman" panose="02020603050405020304" charset="0"/>
                        </a:rPr>
                        <a:t>单    位</a:t>
                      </a:r>
                      <a:endParaRPr lang="en-US" altLang="en-US" sz="1000">
                        <a:latin typeface="Times New Roman" panose="02020603050405020304" charset="0"/>
                        <a:ea typeface="Times New Roman" panose="02020603050405020304" charset="0"/>
                        <a:cs typeface="Times New Roman" panose="0202060305040502030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5100">
                <a:tc>
                  <a:txBody>
                    <a:bodyPr/>
                    <a:p>
                      <a:pPr algn="ctr">
                        <a:buNone/>
                      </a:pPr>
                      <a:r>
                        <a:rPr lang="en-US" sz="1000">
                          <a:latin typeface="Times New Roman" panose="02020603050405020304" charset="0"/>
                          <a:cs typeface="Times New Roman" panose="02020603050405020304" charset="0"/>
                        </a:rPr>
                        <a:t>原子序数</a:t>
                      </a:r>
                      <a:endParaRPr lang="en-US" altLang="en-US" sz="1000">
                        <a:latin typeface="Times New Roman" panose="02020603050405020304" charset="0"/>
                        <a:ea typeface="Times New Roman" panose="02020603050405020304" charset="0"/>
                        <a:cs typeface="Times New Roman" panose="0202060305040502030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a:latin typeface="Times New Roman" panose="02020603050405020304" charset="0"/>
                          <a:cs typeface="Times New Roman" panose="02020603050405020304" charset="0"/>
                        </a:rPr>
                        <a:t>22</a:t>
                      </a:r>
                      <a:endParaRPr lang="en-US" altLang="en-US" sz="1000">
                        <a:latin typeface="Times New Roman" panose="02020603050405020304" charset="0"/>
                        <a:ea typeface="Times New Roman" panose="02020603050405020304" charset="0"/>
                        <a:cs typeface="Times New Roman" panose="0202060305040502030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a:latin typeface="宋体" panose="02010600030101010101" pitchFamily="2" charset="-122"/>
                          <a:ea typeface="宋体" panose="02010600030101010101" pitchFamily="2" charset="-122"/>
                          <a:cs typeface="宋体" panose="02010600030101010101" pitchFamily="2" charset="-122"/>
                        </a:rPr>
                        <a:t> </a:t>
                      </a:r>
                      <a:endParaRPr lang="en-US" altLang="en-US" sz="100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a:latin typeface="Times New Roman" panose="02020603050405020304" charset="0"/>
                          <a:cs typeface="Times New Roman" panose="02020603050405020304" charset="0"/>
                        </a:rPr>
                        <a:t>比    热</a:t>
                      </a:r>
                      <a:endParaRPr lang="en-US" altLang="en-US" sz="1000">
                        <a:latin typeface="Times New Roman" panose="02020603050405020304" charset="0"/>
                        <a:ea typeface="Times New Roman" panose="02020603050405020304" charset="0"/>
                        <a:cs typeface="Times New Roman" panose="0202060305040502030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a:latin typeface="Times New Roman" panose="02020603050405020304" charset="0"/>
                          <a:cs typeface="Times New Roman" panose="02020603050405020304" charset="0"/>
                        </a:rPr>
                        <a:t>0.138</a:t>
                      </a:r>
                      <a:endParaRPr lang="en-US" altLang="en-US" sz="1000">
                        <a:latin typeface="Times New Roman" panose="02020603050405020304" charset="0"/>
                        <a:ea typeface="Times New Roman" panose="02020603050405020304" charset="0"/>
                        <a:cs typeface="Times New Roman" panose="0202060305040502030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a:latin typeface="Times New Roman" panose="02020603050405020304" charset="0"/>
                          <a:cs typeface="Times New Roman" panose="02020603050405020304" charset="0"/>
                        </a:rPr>
                        <a:t>卡/克.度</a:t>
                      </a:r>
                      <a:endParaRPr lang="en-US" altLang="en-US" sz="1000">
                        <a:latin typeface="Times New Roman" panose="02020603050405020304" charset="0"/>
                        <a:ea typeface="Times New Roman" panose="02020603050405020304" charset="0"/>
                        <a:cs typeface="Times New Roman" panose="0202060305040502030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1150">
                <a:tc>
                  <a:txBody>
                    <a:bodyPr/>
                    <a:p>
                      <a:pPr algn="ctr">
                        <a:buNone/>
                      </a:pPr>
                      <a:r>
                        <a:rPr lang="en-US" sz="1000">
                          <a:latin typeface="Times New Roman" panose="02020603050405020304" charset="0"/>
                          <a:cs typeface="Times New Roman" panose="02020603050405020304" charset="0"/>
                        </a:rPr>
                        <a:t>原子量</a:t>
                      </a:r>
                      <a:endParaRPr lang="en-US" altLang="en-US" sz="1000">
                        <a:latin typeface="Times New Roman" panose="02020603050405020304" charset="0"/>
                        <a:ea typeface="Times New Roman" panose="02020603050405020304" charset="0"/>
                        <a:cs typeface="Times New Roman" panose="0202060305040502030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a:latin typeface="Times New Roman" panose="02020603050405020304" charset="0"/>
                          <a:cs typeface="Times New Roman" panose="02020603050405020304" charset="0"/>
                        </a:rPr>
                        <a:t>47.9</a:t>
                      </a:r>
                      <a:endParaRPr lang="en-US" altLang="en-US" sz="1000">
                        <a:latin typeface="Times New Roman" panose="02020603050405020304" charset="0"/>
                        <a:ea typeface="Times New Roman" panose="02020603050405020304" charset="0"/>
                        <a:cs typeface="Times New Roman" panose="0202060305040502030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a:latin typeface="宋体" panose="02010600030101010101" pitchFamily="2" charset="-122"/>
                          <a:ea typeface="宋体" panose="02010600030101010101" pitchFamily="2" charset="-122"/>
                          <a:cs typeface="宋体" panose="02010600030101010101" pitchFamily="2" charset="-122"/>
                        </a:rPr>
                        <a:t> </a:t>
                      </a:r>
                      <a:endParaRPr lang="en-US" altLang="en-US" sz="100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a:latin typeface="宋体" panose="02010600030101010101" pitchFamily="2" charset="-122"/>
                          <a:ea typeface="宋体" panose="02010600030101010101" pitchFamily="2" charset="-122"/>
                          <a:cs typeface="宋体" panose="02010600030101010101" pitchFamily="2" charset="-122"/>
                        </a:rPr>
                        <a:t>热膨胀系数</a:t>
                      </a:r>
                      <a:endParaRPr lang="en-US" altLang="en-US" sz="100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a:latin typeface="Times New Roman" panose="02020603050405020304" charset="0"/>
                          <a:cs typeface="Times New Roman" panose="02020603050405020304" charset="0"/>
                        </a:rPr>
                        <a:t>8.2</a:t>
                      </a:r>
                      <a:endParaRPr lang="en-US" altLang="en-US" sz="1000">
                        <a:latin typeface="Times New Roman" panose="02020603050405020304" charset="0"/>
                        <a:ea typeface="Times New Roman" panose="02020603050405020304" charset="0"/>
                        <a:cs typeface="Times New Roman" panose="0202060305040502030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a:latin typeface="Times New Roman" panose="02020603050405020304" charset="0"/>
                          <a:cs typeface="Times New Roman" panose="02020603050405020304" charset="0"/>
                        </a:rPr>
                        <a:t>×10</a:t>
                      </a:r>
                      <a:r>
                        <a:rPr lang="en-US" sz="1000" baseline="30000">
                          <a:latin typeface="Times New Roman" panose="02020603050405020304" charset="0"/>
                          <a:cs typeface="Times New Roman" panose="02020603050405020304" charset="0"/>
                        </a:rPr>
                        <a:t>-6</a:t>
                      </a:r>
                      <a:r>
                        <a:rPr lang="en-US" sz="1000">
                          <a:latin typeface="Times New Roman" panose="02020603050405020304" charset="0"/>
                          <a:cs typeface="Times New Roman" panose="02020603050405020304" charset="0"/>
                        </a:rPr>
                        <a:t>/℃(0-100℃)</a:t>
                      </a:r>
                      <a:endParaRPr lang="en-US" altLang="en-US" sz="1000">
                        <a:latin typeface="Times New Roman" panose="02020603050405020304" charset="0"/>
                        <a:ea typeface="Times New Roman" panose="02020603050405020304" charset="0"/>
                        <a:cs typeface="Times New Roman" panose="0202060305040502030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9715">
                <a:tc>
                  <a:txBody>
                    <a:bodyPr/>
                    <a:p>
                      <a:pPr algn="ctr">
                        <a:buNone/>
                      </a:pPr>
                      <a:r>
                        <a:rPr lang="en-US" sz="1000">
                          <a:latin typeface="Times New Roman" panose="02020603050405020304" charset="0"/>
                          <a:cs typeface="Times New Roman" panose="02020603050405020304" charset="0"/>
                        </a:rPr>
                        <a:t>克原子体积</a:t>
                      </a:r>
                      <a:endParaRPr lang="en-US" altLang="en-US" sz="1000">
                        <a:latin typeface="Times New Roman" panose="02020603050405020304" charset="0"/>
                        <a:ea typeface="Times New Roman" panose="02020603050405020304" charset="0"/>
                        <a:cs typeface="Times New Roman" panose="02020603050405020304" charset="0"/>
                      </a:endParaRPr>
                    </a:p>
                  </a:txBody>
                  <a:tcPr marL="0" marR="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000">
                          <a:latin typeface="Times New Roman" panose="02020603050405020304" charset="0"/>
                          <a:cs typeface="Times New Roman" panose="02020603050405020304" charset="0"/>
                        </a:rPr>
                        <a:t>10.7</a:t>
                      </a:r>
                      <a:endParaRPr lang="en-US" altLang="en-US" sz="1000">
                        <a:latin typeface="Times New Roman" panose="02020603050405020304" charset="0"/>
                        <a:ea typeface="Times New Roman" panose="02020603050405020304" charset="0"/>
                        <a:cs typeface="Times New Roman" panose="02020603050405020304" charset="0"/>
                      </a:endParaRPr>
                    </a:p>
                  </a:txBody>
                  <a:tcPr marL="0" marR="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000">
                          <a:latin typeface="宋体" panose="02010600030101010101" pitchFamily="2" charset="-122"/>
                          <a:ea typeface="宋体" panose="02010600030101010101" pitchFamily="2" charset="-122"/>
                          <a:cs typeface="宋体" panose="02010600030101010101" pitchFamily="2" charset="-122"/>
                        </a:rPr>
                        <a:t>厘米</a:t>
                      </a:r>
                      <a:r>
                        <a:rPr lang="en-US" sz="1000" baseline="30000">
                          <a:latin typeface="宋体" panose="02010600030101010101" pitchFamily="2" charset="-122"/>
                          <a:ea typeface="宋体" panose="02010600030101010101" pitchFamily="2" charset="-122"/>
                          <a:cs typeface="宋体" panose="02010600030101010101" pitchFamily="2" charset="-122"/>
                        </a:rPr>
                        <a:t>3</a:t>
                      </a:r>
                      <a:r>
                        <a:rPr lang="en-US" sz="1000">
                          <a:latin typeface="宋体" panose="02010600030101010101" pitchFamily="2" charset="-122"/>
                          <a:ea typeface="宋体" panose="02010600030101010101" pitchFamily="2" charset="-122"/>
                          <a:cs typeface="宋体" panose="02010600030101010101" pitchFamily="2" charset="-122"/>
                        </a:rPr>
                        <a:t>/克原子</a:t>
                      </a:r>
                      <a:endParaRPr lang="en-US" altLang="en-US" sz="100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000">
                          <a:latin typeface="Times New Roman" panose="02020603050405020304" charset="0"/>
                          <a:cs typeface="Times New Roman" panose="02020603050405020304" charset="0"/>
                        </a:rPr>
                        <a:t>弹性模量</a:t>
                      </a:r>
                      <a:endParaRPr lang="en-US" altLang="en-US" sz="1000">
                        <a:latin typeface="Times New Roman" panose="02020603050405020304" charset="0"/>
                        <a:ea typeface="Times New Roman" panose="02020603050405020304" charset="0"/>
                        <a:cs typeface="Times New Roman" panose="02020603050405020304" charset="0"/>
                      </a:endParaRPr>
                    </a:p>
                  </a:txBody>
                  <a:tcPr marL="0" marR="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000">
                          <a:latin typeface="Times New Roman" panose="02020603050405020304" charset="0"/>
                          <a:cs typeface="Times New Roman" panose="02020603050405020304" charset="0"/>
                        </a:rPr>
                        <a:t>10850</a:t>
                      </a:r>
                      <a:endParaRPr lang="en-US" altLang="en-US" sz="1000">
                        <a:latin typeface="Times New Roman" panose="02020603050405020304" charset="0"/>
                        <a:ea typeface="Times New Roman" panose="02020603050405020304" charset="0"/>
                        <a:cs typeface="Times New Roman" panose="02020603050405020304" charset="0"/>
                      </a:endParaRPr>
                    </a:p>
                  </a:txBody>
                  <a:tcPr marL="0" marR="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000">
                          <a:latin typeface="Times New Roman" panose="02020603050405020304" charset="0"/>
                          <a:cs typeface="Times New Roman" panose="02020603050405020304" charset="0"/>
                        </a:rPr>
                        <a:t>公斤/毫米</a:t>
                      </a:r>
                      <a:r>
                        <a:rPr lang="en-US" sz="1000" baseline="30000">
                          <a:latin typeface="Times New Roman" panose="02020603050405020304" charset="0"/>
                          <a:cs typeface="Times New Roman" panose="02020603050405020304" charset="0"/>
                        </a:rPr>
                        <a:t>2</a:t>
                      </a:r>
                      <a:endParaRPr lang="en-US" altLang="en-US" sz="1000">
                        <a:latin typeface="Times New Roman" panose="02020603050405020304" charset="0"/>
                        <a:ea typeface="Times New Roman" panose="02020603050405020304" charset="0"/>
                        <a:cs typeface="Times New Roman" panose="02020603050405020304" charset="0"/>
                      </a:endParaRPr>
                    </a:p>
                  </a:txBody>
                  <a:tcPr marL="0" marR="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7015">
                <a:tc>
                  <a:txBody>
                    <a:bodyPr/>
                    <a:p>
                      <a:pPr algn="ctr">
                        <a:buNone/>
                      </a:pPr>
                      <a:r>
                        <a:rPr lang="en-US" sz="1000">
                          <a:latin typeface="宋体" panose="02010600030101010101" pitchFamily="2" charset="-122"/>
                          <a:ea typeface="宋体" panose="02010600030101010101" pitchFamily="2" charset="-122"/>
                          <a:cs typeface="宋体" panose="02010600030101010101" pitchFamily="2" charset="-122"/>
                        </a:rPr>
                        <a:t>密度 20</a:t>
                      </a:r>
                      <a:endParaRPr lang="en-US" altLang="en-US" sz="100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a:latin typeface="宋体" panose="02010600030101010101" pitchFamily="2" charset="-122"/>
                          <a:ea typeface="宋体" panose="02010600030101010101" pitchFamily="2" charset="-122"/>
                          <a:cs typeface="宋体" panose="02010600030101010101" pitchFamily="2" charset="-122"/>
                        </a:rPr>
                        <a:t>4.505</a:t>
                      </a:r>
                      <a:endParaRPr lang="en-US" altLang="en-US" sz="100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a:latin typeface="宋体" panose="02010600030101010101" pitchFamily="2" charset="-122"/>
                          <a:ea typeface="宋体" panose="02010600030101010101" pitchFamily="2" charset="-122"/>
                          <a:cs typeface="宋体" panose="02010600030101010101" pitchFamily="2" charset="-122"/>
                        </a:rPr>
                        <a:t>克/厘米</a:t>
                      </a:r>
                      <a:r>
                        <a:rPr lang="en-US" sz="1000" baseline="30000">
                          <a:latin typeface="宋体" panose="02010600030101010101" pitchFamily="2" charset="-122"/>
                          <a:ea typeface="宋体" panose="02010600030101010101" pitchFamily="2" charset="-122"/>
                          <a:cs typeface="宋体" panose="02010600030101010101" pitchFamily="2" charset="-122"/>
                        </a:rPr>
                        <a:t>3</a:t>
                      </a:r>
                      <a:endParaRPr lang="en-US" altLang="en-US" sz="100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a:latin typeface="Times New Roman" panose="02020603050405020304" charset="0"/>
                          <a:cs typeface="Times New Roman" panose="02020603050405020304" charset="0"/>
                        </a:rPr>
                        <a:t>拉伸</a:t>
                      </a:r>
                      <a:endParaRPr lang="en-US" altLang="en-US" sz="1000">
                        <a:latin typeface="Times New Roman" panose="02020603050405020304" charset="0"/>
                        <a:ea typeface="Times New Roman" panose="02020603050405020304" charset="0"/>
                        <a:cs typeface="Times New Roman" panose="0202060305040502030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a:latin typeface="Times New Roman" panose="02020603050405020304" charset="0"/>
                          <a:cs typeface="Times New Roman" panose="02020603050405020304" charset="0"/>
                        </a:rPr>
                        <a:t>10340</a:t>
                      </a:r>
                      <a:endParaRPr lang="en-US" altLang="en-US" sz="1000">
                        <a:latin typeface="Times New Roman" panose="02020603050405020304" charset="0"/>
                        <a:ea typeface="Times New Roman" panose="02020603050405020304" charset="0"/>
                        <a:cs typeface="Times New Roman" panose="0202060305040502030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a:latin typeface="Times New Roman" panose="02020603050405020304" charset="0"/>
                          <a:cs typeface="Times New Roman" panose="02020603050405020304" charset="0"/>
                        </a:rPr>
                        <a:t>公斤/毫米</a:t>
                      </a:r>
                      <a:r>
                        <a:rPr lang="en-US" sz="1000" baseline="30000">
                          <a:latin typeface="Times New Roman" panose="02020603050405020304" charset="0"/>
                          <a:cs typeface="Times New Roman" panose="02020603050405020304" charset="0"/>
                        </a:rPr>
                        <a:t>2</a:t>
                      </a:r>
                      <a:endParaRPr lang="en-US" altLang="en-US" sz="1000">
                        <a:latin typeface="Times New Roman" panose="02020603050405020304" charset="0"/>
                        <a:ea typeface="Times New Roman" panose="02020603050405020304" charset="0"/>
                        <a:cs typeface="Times New Roman" panose="0202060305040502030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3685">
                <a:tc>
                  <a:txBody>
                    <a:bodyPr/>
                    <a:p>
                      <a:pPr algn="ctr">
                        <a:buNone/>
                      </a:pPr>
                      <a:r>
                        <a:rPr lang="en-US" sz="1000">
                          <a:latin typeface="宋体" panose="02010600030101010101" pitchFamily="2" charset="-122"/>
                          <a:ea typeface="宋体" panose="02010600030101010101" pitchFamily="2" charset="-122"/>
                          <a:cs typeface="宋体" panose="02010600030101010101" pitchFamily="2" charset="-122"/>
                        </a:rPr>
                        <a:t>熔点</a:t>
                      </a:r>
                      <a:endParaRPr lang="en-US" altLang="en-US" sz="100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a:latin typeface="宋体" panose="02010600030101010101" pitchFamily="2" charset="-122"/>
                          <a:ea typeface="宋体" panose="02010600030101010101" pitchFamily="2" charset="-122"/>
                          <a:cs typeface="宋体" panose="02010600030101010101" pitchFamily="2" charset="-122"/>
                        </a:rPr>
                        <a:t>1668±4</a:t>
                      </a:r>
                      <a:endParaRPr lang="en-US" altLang="en-US" sz="100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a:latin typeface="宋体" panose="02010600030101010101" pitchFamily="2" charset="-122"/>
                          <a:ea typeface="宋体" panose="02010600030101010101" pitchFamily="2" charset="-122"/>
                          <a:cs typeface="宋体" panose="02010600030101010101" pitchFamily="2" charset="-122"/>
                        </a:rPr>
                        <a:t>℃</a:t>
                      </a:r>
                      <a:endParaRPr lang="en-US" altLang="en-US" sz="100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a:latin typeface="Times New Roman" panose="02020603050405020304" charset="0"/>
                          <a:cs typeface="Times New Roman" panose="02020603050405020304" charset="0"/>
                        </a:rPr>
                        <a:t>压缩</a:t>
                      </a:r>
                      <a:endParaRPr lang="en-US" altLang="en-US" sz="1000">
                        <a:latin typeface="Times New Roman" panose="02020603050405020304" charset="0"/>
                        <a:ea typeface="Times New Roman" panose="02020603050405020304" charset="0"/>
                        <a:cs typeface="Times New Roman" panose="0202060305040502030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a:latin typeface="Times New Roman" panose="02020603050405020304" charset="0"/>
                          <a:cs typeface="Times New Roman" panose="02020603050405020304" charset="0"/>
                        </a:rPr>
                        <a:t>10550</a:t>
                      </a:r>
                      <a:endParaRPr lang="en-US" altLang="en-US" sz="1000">
                        <a:latin typeface="Times New Roman" panose="02020603050405020304" charset="0"/>
                        <a:ea typeface="Times New Roman" panose="02020603050405020304" charset="0"/>
                        <a:cs typeface="Times New Roman" panose="0202060305040502030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a:latin typeface="Times New Roman" panose="02020603050405020304" charset="0"/>
                          <a:cs typeface="Times New Roman" panose="02020603050405020304" charset="0"/>
                        </a:rPr>
                        <a:t>公斤/毫米</a:t>
                      </a:r>
                      <a:r>
                        <a:rPr lang="en-US" sz="1000" baseline="30000">
                          <a:latin typeface="Times New Roman" panose="02020603050405020304" charset="0"/>
                          <a:cs typeface="Times New Roman" panose="02020603050405020304" charset="0"/>
                        </a:rPr>
                        <a:t>2</a:t>
                      </a:r>
                      <a:endParaRPr lang="en-US" altLang="en-US" sz="1000">
                        <a:latin typeface="Times New Roman" panose="02020603050405020304" charset="0"/>
                        <a:ea typeface="Times New Roman" panose="02020603050405020304" charset="0"/>
                        <a:cs typeface="Times New Roman" panose="0202060305040502030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6380">
                <a:tc>
                  <a:txBody>
                    <a:bodyPr/>
                    <a:p>
                      <a:pPr algn="ctr">
                        <a:buNone/>
                      </a:pPr>
                      <a:r>
                        <a:rPr lang="en-US" sz="1000">
                          <a:latin typeface="宋体" panose="02010600030101010101" pitchFamily="2" charset="-122"/>
                          <a:ea typeface="宋体" panose="02010600030101010101" pitchFamily="2" charset="-122"/>
                          <a:cs typeface="宋体" panose="02010600030101010101" pitchFamily="2" charset="-122"/>
                        </a:rPr>
                        <a:t>沸点</a:t>
                      </a:r>
                      <a:endParaRPr lang="en-US" altLang="en-US" sz="100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a:latin typeface="宋体" panose="02010600030101010101" pitchFamily="2" charset="-122"/>
                          <a:ea typeface="宋体" panose="02010600030101010101" pitchFamily="2" charset="-122"/>
                          <a:cs typeface="宋体" panose="02010600030101010101" pitchFamily="2" charset="-122"/>
                        </a:rPr>
                        <a:t>3535</a:t>
                      </a:r>
                      <a:endParaRPr lang="en-US" altLang="en-US" sz="100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a:latin typeface="宋体" panose="02010600030101010101" pitchFamily="2" charset="-122"/>
                          <a:ea typeface="宋体" panose="02010600030101010101" pitchFamily="2" charset="-122"/>
                          <a:cs typeface="宋体" panose="02010600030101010101" pitchFamily="2" charset="-122"/>
                        </a:rPr>
                        <a:t>℃</a:t>
                      </a:r>
                      <a:endParaRPr lang="en-US" altLang="en-US" sz="100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a:latin typeface="Times New Roman" panose="02020603050405020304" charset="0"/>
                          <a:cs typeface="Times New Roman" panose="02020603050405020304" charset="0"/>
                        </a:rPr>
                        <a:t>剪切</a:t>
                      </a:r>
                      <a:endParaRPr lang="en-US" altLang="en-US" sz="1000">
                        <a:latin typeface="Times New Roman" panose="02020603050405020304" charset="0"/>
                        <a:ea typeface="Times New Roman" panose="02020603050405020304" charset="0"/>
                        <a:cs typeface="Times New Roman" panose="0202060305040502030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a:latin typeface="Times New Roman" panose="02020603050405020304" charset="0"/>
                          <a:cs typeface="Times New Roman" panose="02020603050405020304" charset="0"/>
                        </a:rPr>
                        <a:t>4500</a:t>
                      </a:r>
                      <a:endParaRPr lang="en-US" altLang="en-US" sz="1000">
                        <a:latin typeface="Times New Roman" panose="02020603050405020304" charset="0"/>
                        <a:ea typeface="Times New Roman" panose="02020603050405020304" charset="0"/>
                        <a:cs typeface="Times New Roman" panose="0202060305040502030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a:latin typeface="Times New Roman" panose="02020603050405020304" charset="0"/>
                          <a:cs typeface="Times New Roman" panose="02020603050405020304" charset="0"/>
                        </a:rPr>
                        <a:t>公斤/毫米</a:t>
                      </a:r>
                      <a:r>
                        <a:rPr lang="en-US" sz="1000" baseline="30000">
                          <a:latin typeface="Times New Roman" panose="02020603050405020304" charset="0"/>
                          <a:cs typeface="Times New Roman" panose="02020603050405020304" charset="0"/>
                        </a:rPr>
                        <a:t>2</a:t>
                      </a:r>
                      <a:endParaRPr lang="en-US" altLang="en-US" sz="1000">
                        <a:latin typeface="Times New Roman" panose="02020603050405020304" charset="0"/>
                        <a:ea typeface="Times New Roman" panose="02020603050405020304" charset="0"/>
                        <a:cs typeface="Times New Roman" panose="0202060305040502030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6" name="文本框 5"/>
          <p:cNvSpPr txBox="1"/>
          <p:nvPr/>
        </p:nvSpPr>
        <p:spPr>
          <a:xfrm>
            <a:off x="899160" y="1709420"/>
            <a:ext cx="4178300" cy="337185"/>
          </a:xfrm>
          <a:prstGeom prst="rect">
            <a:avLst/>
          </a:prstGeom>
          <a:noFill/>
          <a:ln w="9525">
            <a:noFill/>
          </a:ln>
        </p:spPr>
        <p:txBody>
          <a:bodyPr wrap="square">
            <a:spAutoFit/>
          </a:bodyPr>
          <a:p>
            <a:pPr algn="ctr"/>
            <a:r>
              <a:rPr lang="zh-CN" sz="1600" b="1">
                <a:ea typeface="宋体" panose="02010600030101010101" pitchFamily="2" charset="-122"/>
              </a:rPr>
              <a:t>钛的物理、力学性能</a:t>
            </a:r>
            <a:endParaRPr lang="zh-CN" altLang="en-US" sz="1600" b="1">
              <a:ea typeface="宋体" panose="02010600030101010101" pitchFamily="2" charset="-122"/>
            </a:endParaRPr>
          </a:p>
        </p:txBody>
      </p:sp>
      <p:sp>
        <p:nvSpPr>
          <p:cNvPr id="7" name="文本框 6"/>
          <p:cNvSpPr txBox="1"/>
          <p:nvPr/>
        </p:nvSpPr>
        <p:spPr>
          <a:xfrm>
            <a:off x="690880" y="4679950"/>
            <a:ext cx="7803515" cy="1198880"/>
          </a:xfrm>
          <a:prstGeom prst="rect">
            <a:avLst/>
          </a:prstGeom>
          <a:noFill/>
          <a:ln w="9525">
            <a:noFill/>
          </a:ln>
        </p:spPr>
        <p:txBody>
          <a:bodyPr wrap="square">
            <a:spAutoFit/>
          </a:bodyPr>
          <a:p>
            <a:r>
              <a:rPr lang="zh-CN" altLang="en-US" b="1"/>
              <a:t> </a:t>
            </a:r>
            <a:endParaRPr lang="zh-CN" altLang="en-US" b="1"/>
          </a:p>
          <a:p>
            <a:r>
              <a:rPr lang="zh-CN" altLang="en-US" b="1"/>
              <a:t>冷却液为</a:t>
            </a:r>
            <a:r>
              <a:rPr lang="en-US" altLang="zh-CN" b="1"/>
              <a:t>FC-77</a:t>
            </a:r>
            <a:r>
              <a:rPr lang="zh-CN" altLang="en-US" b="1"/>
              <a:t>氟化液，这是一种热稳定、全氟液体，主要作为工业领域中的冷却液。因为氟化液具有非常高的绝缘性能，常用于高压变压器和高功率电子元器件的冷却。</a:t>
            </a:r>
            <a:endParaRPr lang="zh-CN" altLang="en-US" b="1"/>
          </a:p>
        </p:txBody>
      </p:sp>
      <p:pic>
        <p:nvPicPr>
          <p:cNvPr id="21" name="图片 21"/>
          <p:cNvPicPr>
            <a:picLocks noChangeAspect="1" noChangeArrowheads="1"/>
          </p:cNvPicPr>
          <p:nvPr/>
        </p:nvPicPr>
        <p:blipFill>
          <a:blip r:embed="rId2">
            <a:extLst>
              <a:ext uri="{28A0092B-C50C-407E-A947-70E740481C1C}">
                <a14:useLocalDpi xmlns:a14="http://schemas.microsoft.com/office/drawing/2010/main" val="0"/>
              </a:ext>
            </a:extLst>
          </a:blip>
          <a:srcRect r="29593"/>
          <a:stretch>
            <a:fillRect/>
          </a:stretch>
        </p:blipFill>
        <p:spPr>
          <a:xfrm>
            <a:off x="5180013" y="1768475"/>
            <a:ext cx="3269615" cy="3018790"/>
          </a:xfrm>
          <a:prstGeom prst="rect">
            <a:avLst/>
          </a:prstGeom>
          <a:noFill/>
          <a:ln>
            <a:noFill/>
          </a:ln>
        </p:spPr>
      </p:pic>
      <p:sp>
        <p:nvSpPr>
          <p:cNvPr id="8" name="文本框 7"/>
          <p:cNvSpPr txBox="1"/>
          <p:nvPr/>
        </p:nvSpPr>
        <p:spPr>
          <a:xfrm>
            <a:off x="-13335" y="687705"/>
            <a:ext cx="9174480" cy="706755"/>
          </a:xfrm>
          <a:prstGeom prst="rect">
            <a:avLst/>
          </a:prstGeom>
          <a:solidFill>
            <a:schemeClr val="accent1"/>
          </a:solidFill>
        </p:spPr>
        <p:txBody>
          <a:bodyPr wrap="square" rtlCol="0" anchor="t">
            <a:spAutoFit/>
          </a:bodyPr>
          <a:p>
            <a:pPr algn="ctr"/>
            <a:r>
              <a:rPr lang="zh-CN" sz="4000" b="1">
                <a:latin typeface="黑体" panose="02010609060101010101" pitchFamily="2" charset="-122"/>
                <a:ea typeface="黑体" panose="02010609060101010101" pitchFamily="2" charset="-122"/>
                <a:cs typeface="+mn-ea"/>
                <a:sym typeface="+mn-ea"/>
              </a:rPr>
              <a:t>冷却液选择</a:t>
            </a:r>
            <a:endParaRPr lang="zh-CN" altLang="en-US" sz="4000" b="1">
              <a:latin typeface="黑体" panose="02010609060101010101" pitchFamily="2" charset="-122"/>
              <a:ea typeface="黑体" panose="02010609060101010101" pitchFamily="2" charset="-122"/>
              <a:cs typeface="+mn-ea"/>
              <a:sym typeface="+mn-ea"/>
            </a:endParaRPr>
          </a:p>
        </p:txBody>
      </p:sp>
      <p:sp>
        <p:nvSpPr>
          <p:cNvPr id="3" name="文本框 2"/>
          <p:cNvSpPr txBox="1"/>
          <p:nvPr/>
        </p:nvSpPr>
        <p:spPr>
          <a:xfrm>
            <a:off x="6404610" y="1411605"/>
            <a:ext cx="1507490" cy="368300"/>
          </a:xfrm>
          <a:prstGeom prst="rect">
            <a:avLst/>
          </a:prstGeom>
          <a:noFill/>
        </p:spPr>
        <p:txBody>
          <a:bodyPr wrap="none" rtlCol="0" anchor="t">
            <a:spAutoFit/>
          </a:bodyPr>
          <a:p>
            <a:r>
              <a:rPr lang="en-US" altLang="zh-CN" b="1">
                <a:sym typeface="+mn-ea"/>
              </a:rPr>
              <a:t>FC-77</a:t>
            </a:r>
            <a:r>
              <a:rPr lang="zh-CN" altLang="en-US" b="1">
                <a:sym typeface="+mn-ea"/>
              </a:rPr>
              <a:t>氟化液</a:t>
            </a:r>
            <a:endParaRPr lang="zh-CN" altLang="en-US"/>
          </a:p>
        </p:txBody>
      </p:sp>
    </p:spTree>
  </p:cSld>
  <p:clrMapOvr>
    <a:masterClrMapping/>
  </p:clrMapOvr>
  <p:transition advTm="17336"/>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日期占位符 1"/>
          <p:cNvSpPr>
            <a:spLocks noGrp="1"/>
          </p:cNvSpPr>
          <p:nvPr>
            <p:ph type="dt" sz="half" idx="10"/>
          </p:nvPr>
        </p:nvSpPr>
        <p:spPr/>
        <p:txBody>
          <a:bodyPr/>
          <a:p>
            <a:pPr eaLnBrk="1" fontAlgn="base" hangingPunct="1"/>
            <a:fld id="{BB962C8B-B14F-4D97-AF65-F5344CB8AC3E}" type="datetime1">
              <a:rPr lang="zh-CN" altLang="en-US" noProof="1" dirty="0">
                <a:latin typeface="Arial" panose="020B0604020202020204" pitchFamily="34" charset="0"/>
                <a:ea typeface="宋体" panose="02010600030101010101" pitchFamily="2" charset="-122"/>
                <a:cs typeface="+mn-ea"/>
              </a:rPr>
            </a:fld>
            <a:endParaRPr lang="zh-CN" altLang="en-US" noProof="1" dirty="0">
              <a:latin typeface="Arial" panose="020B0604020202020204" pitchFamily="34" charset="0"/>
              <a:ea typeface="宋体" panose="02010600030101010101" pitchFamily="2" charset="-122"/>
              <a:cs typeface="+mn-ea"/>
            </a:endParaRPr>
          </a:p>
        </p:txBody>
      </p:sp>
      <p:pic>
        <p:nvPicPr>
          <p:cNvPr id="4" name="图片 3"/>
          <p:cNvPicPr>
            <a:picLocks noChangeAspect="1"/>
          </p:cNvPicPr>
          <p:nvPr/>
        </p:nvPicPr>
        <p:blipFill>
          <a:blip r:embed="rId1"/>
          <a:stretch>
            <a:fillRect/>
          </a:stretch>
        </p:blipFill>
        <p:spPr>
          <a:xfrm>
            <a:off x="1288415" y="2734945"/>
            <a:ext cx="6429375" cy="1266825"/>
          </a:xfrm>
          <a:prstGeom prst="rect">
            <a:avLst/>
          </a:prstGeom>
        </p:spPr>
      </p:pic>
      <p:pic>
        <p:nvPicPr>
          <p:cNvPr id="8" name="图片 7"/>
          <p:cNvPicPr>
            <a:picLocks noChangeAspect="1"/>
          </p:cNvPicPr>
          <p:nvPr/>
        </p:nvPicPr>
        <p:blipFill>
          <a:blip r:embed="rId2"/>
          <a:stretch>
            <a:fillRect/>
          </a:stretch>
        </p:blipFill>
        <p:spPr>
          <a:xfrm>
            <a:off x="1594485" y="4178935"/>
            <a:ext cx="6073775" cy="1005840"/>
          </a:xfrm>
          <a:prstGeom prst="rect">
            <a:avLst/>
          </a:prstGeom>
        </p:spPr>
      </p:pic>
      <p:sp>
        <p:nvSpPr>
          <p:cNvPr id="10" name="文本框 9"/>
          <p:cNvSpPr txBox="1"/>
          <p:nvPr/>
        </p:nvSpPr>
        <p:spPr>
          <a:xfrm>
            <a:off x="9525" y="697865"/>
            <a:ext cx="9130030" cy="706755"/>
          </a:xfrm>
          <a:prstGeom prst="rect">
            <a:avLst/>
          </a:prstGeom>
          <a:solidFill>
            <a:schemeClr val="accent1"/>
          </a:solidFill>
        </p:spPr>
        <p:txBody>
          <a:bodyPr wrap="square" rtlCol="0" anchor="t">
            <a:spAutoFit/>
          </a:bodyPr>
          <a:p>
            <a:pPr algn="ctr">
              <a:buClrTx/>
              <a:buSzTx/>
            </a:pPr>
            <a:r>
              <a:rPr lang="zh-CN" sz="4000" b="1">
                <a:latin typeface="黑体" panose="02010609060101010101" pitchFamily="2" charset="-122"/>
                <a:ea typeface="黑体" panose="02010609060101010101" pitchFamily="2" charset="-122"/>
                <a:cs typeface="+mn-ea"/>
                <a:sym typeface="+mn-ea"/>
              </a:rPr>
              <a:t>冷却系统热计算（二维）</a:t>
            </a:r>
            <a:endParaRPr lang="zh-CN" sz="4000" b="1">
              <a:latin typeface="黑体" panose="02010609060101010101" pitchFamily="2" charset="-122"/>
              <a:ea typeface="黑体" panose="02010609060101010101" pitchFamily="2" charset="-122"/>
              <a:cs typeface="+mn-ea"/>
              <a:sym typeface="+mn-ea"/>
            </a:endParaRPr>
          </a:p>
        </p:txBody>
      </p:sp>
      <p:pic>
        <p:nvPicPr>
          <p:cNvPr id="6" name="图片 5"/>
          <p:cNvPicPr>
            <a:picLocks noChangeAspect="1"/>
          </p:cNvPicPr>
          <p:nvPr/>
        </p:nvPicPr>
        <p:blipFill>
          <a:blip r:embed="rId3"/>
          <a:stretch>
            <a:fillRect/>
          </a:stretch>
        </p:blipFill>
        <p:spPr>
          <a:xfrm>
            <a:off x="487680" y="1645285"/>
            <a:ext cx="8305800" cy="628650"/>
          </a:xfrm>
          <a:prstGeom prst="rect">
            <a:avLst/>
          </a:prstGeom>
        </p:spPr>
      </p:pic>
    </p:spTree>
  </p:cSld>
  <p:clrMapOvr>
    <a:masterClrMapping/>
  </p:clrMapOvr>
  <p:transition advTm="25212"/>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日期占位符 1"/>
          <p:cNvSpPr>
            <a:spLocks noGrp="1"/>
          </p:cNvSpPr>
          <p:nvPr>
            <p:ph type="dt" sz="half" idx="10"/>
          </p:nvPr>
        </p:nvSpPr>
        <p:spPr/>
        <p:txBody>
          <a:bodyPr/>
          <a:p>
            <a:pPr eaLnBrk="1" fontAlgn="base" hangingPunct="1"/>
            <a:fld id="{BB962C8B-B14F-4D97-AF65-F5344CB8AC3E}" type="datetime1">
              <a:rPr lang="zh-CN" altLang="en-US" noProof="1" dirty="0">
                <a:latin typeface="Arial" panose="020B0604020202020204" pitchFamily="34" charset="0"/>
                <a:ea typeface="宋体" panose="02010600030101010101" pitchFamily="2" charset="-122"/>
                <a:cs typeface="+mn-ea"/>
              </a:rPr>
            </a:fld>
            <a:endParaRPr lang="zh-CN" altLang="en-US" noProof="1" dirty="0">
              <a:latin typeface="Arial" panose="020B0604020202020204" pitchFamily="34" charset="0"/>
              <a:ea typeface="宋体" panose="02010600030101010101" pitchFamily="2" charset="-122"/>
              <a:cs typeface="+mn-ea"/>
            </a:endParaRPr>
          </a:p>
        </p:txBody>
      </p:sp>
      <p:pic>
        <p:nvPicPr>
          <p:cNvPr id="5" name="图片 4"/>
          <p:cNvPicPr>
            <a:picLocks noChangeAspect="1"/>
          </p:cNvPicPr>
          <p:nvPr/>
        </p:nvPicPr>
        <p:blipFill>
          <a:blip r:embed="rId1"/>
          <a:stretch>
            <a:fillRect/>
          </a:stretch>
        </p:blipFill>
        <p:spPr>
          <a:xfrm>
            <a:off x="998220" y="1414145"/>
            <a:ext cx="7009765" cy="3023235"/>
          </a:xfrm>
          <a:prstGeom prst="rect">
            <a:avLst/>
          </a:prstGeom>
        </p:spPr>
      </p:pic>
      <p:sp>
        <p:nvSpPr>
          <p:cNvPr id="6" name="文本框 5"/>
          <p:cNvSpPr txBox="1"/>
          <p:nvPr/>
        </p:nvSpPr>
        <p:spPr>
          <a:xfrm>
            <a:off x="734695" y="4839335"/>
            <a:ext cx="7982585" cy="645160"/>
          </a:xfrm>
          <a:prstGeom prst="rect">
            <a:avLst/>
          </a:prstGeom>
          <a:noFill/>
          <a:ln w="9525">
            <a:noFill/>
          </a:ln>
        </p:spPr>
        <p:txBody>
          <a:bodyPr wrap="square">
            <a:spAutoFit/>
          </a:bodyPr>
          <a:p>
            <a:r>
              <a:rPr lang="zh-CN" altLang="en-US" b="1">
                <a:latin typeface="Times New Roman" panose="02020603050405020304" charset="0"/>
                <a:ea typeface="宋体" panose="02010600030101010101" pitchFamily="2" charset="-122"/>
              </a:rPr>
              <a:t>计算了</a:t>
            </a:r>
            <a:r>
              <a:rPr lang="en-US" altLang="zh-CN" b="1">
                <a:latin typeface="Times New Roman" panose="02020603050405020304" charset="0"/>
                <a:ea typeface="宋体" panose="02010600030101010101" pitchFamily="2" charset="-122"/>
              </a:rPr>
              <a:t>1-3 </a:t>
            </a:r>
            <a:r>
              <a:rPr lang="en-US" altLang="zh-CN" b="1">
                <a:latin typeface="Times New Roman" panose="02020603050405020304" charset="0"/>
                <a:sym typeface="+mn-ea"/>
              </a:rPr>
              <a:t>m/s</a:t>
            </a:r>
            <a:r>
              <a:rPr lang="zh-CN" altLang="en-US" b="1">
                <a:latin typeface="Times New Roman" panose="02020603050405020304" charset="0"/>
                <a:sym typeface="+mn-ea"/>
              </a:rPr>
              <a:t>的情况。</a:t>
            </a:r>
            <a:r>
              <a:rPr lang="zh-CN" b="1">
                <a:latin typeface="Times New Roman" panose="02020603050405020304" charset="0"/>
                <a:ea typeface="宋体" panose="02010600030101010101" pitchFamily="2" charset="-122"/>
              </a:rPr>
              <a:t>从结果看，流速变化时温升变化不大。最大温升在电极板边缘处，冷却效果差，温升最大点约</a:t>
            </a:r>
            <a:r>
              <a:rPr lang="en-US" b="1">
                <a:latin typeface="Times New Roman" panose="02020603050405020304" charset="0"/>
                <a:ea typeface="宋体" panose="02010600030101010101" pitchFamily="2" charset="-122"/>
                <a:cs typeface="Times New Roman" panose="02020603050405020304" charset="0"/>
              </a:rPr>
              <a:t>15</a:t>
            </a:r>
            <a:r>
              <a:rPr lang="zh-CN" b="1">
                <a:latin typeface="Times New Roman" panose="02020603050405020304" charset="0"/>
                <a:ea typeface="宋体" panose="02010600030101010101" pitchFamily="2" charset="-122"/>
              </a:rPr>
              <a:t>℃，拟采用</a:t>
            </a:r>
            <a:r>
              <a:rPr lang="en-US" b="1">
                <a:latin typeface="Times New Roman" panose="02020603050405020304" charset="0"/>
                <a:ea typeface="宋体" panose="02010600030101010101" pitchFamily="2" charset="-122"/>
              </a:rPr>
              <a:t>1m/s</a:t>
            </a:r>
            <a:r>
              <a:rPr lang="zh-CN" b="1">
                <a:latin typeface="Times New Roman" panose="02020603050405020304" charset="0"/>
                <a:ea typeface="宋体" panose="02010600030101010101" pitchFamily="2" charset="-122"/>
              </a:rPr>
              <a:t>流速。</a:t>
            </a:r>
            <a:endParaRPr lang="zh-CN" altLang="en-US" b="1"/>
          </a:p>
        </p:txBody>
      </p:sp>
      <p:sp>
        <p:nvSpPr>
          <p:cNvPr id="7" name="文本框 6"/>
          <p:cNvSpPr txBox="1"/>
          <p:nvPr/>
        </p:nvSpPr>
        <p:spPr>
          <a:xfrm>
            <a:off x="-22225" y="688975"/>
            <a:ext cx="9174480" cy="706755"/>
          </a:xfrm>
          <a:prstGeom prst="rect">
            <a:avLst/>
          </a:prstGeom>
          <a:solidFill>
            <a:schemeClr val="accent1"/>
          </a:solidFill>
        </p:spPr>
        <p:txBody>
          <a:bodyPr wrap="square" rtlCol="0" anchor="t">
            <a:spAutoFit/>
          </a:bodyPr>
          <a:p>
            <a:pPr algn="ctr">
              <a:buClrTx/>
              <a:buSzTx/>
            </a:pPr>
            <a:r>
              <a:rPr lang="zh-CN" sz="4000" b="1">
                <a:latin typeface="黑体" panose="02010609060101010101" pitchFamily="2" charset="-122"/>
                <a:ea typeface="黑体" panose="02010609060101010101" pitchFamily="2" charset="-122"/>
                <a:cs typeface="+mn-ea"/>
                <a:sym typeface="+mn-ea"/>
              </a:rPr>
              <a:t>冷却系统热计算（三维）</a:t>
            </a:r>
            <a:endParaRPr lang="zh-CN" sz="4000" b="1">
              <a:latin typeface="黑体" panose="02010609060101010101" pitchFamily="2" charset="-122"/>
              <a:ea typeface="黑体" panose="02010609060101010101" pitchFamily="2" charset="-122"/>
              <a:cs typeface="+mn-ea"/>
              <a:sym typeface="+mn-ea"/>
            </a:endParaRPr>
          </a:p>
        </p:txBody>
      </p:sp>
    </p:spTree>
  </p:cSld>
  <p:clrMapOvr>
    <a:masterClrMapping/>
  </p:clrMapOvr>
  <p:transition advTm="45839"/>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日期占位符 1"/>
          <p:cNvSpPr>
            <a:spLocks noGrp="1"/>
          </p:cNvSpPr>
          <p:nvPr>
            <p:ph type="dt" sz="half" idx="10"/>
          </p:nvPr>
        </p:nvSpPr>
        <p:spPr/>
        <p:txBody>
          <a:bodyPr/>
          <a:p>
            <a:pPr eaLnBrk="1" fontAlgn="base" hangingPunct="1"/>
            <a:fld id="{BB962C8B-B14F-4D97-AF65-F5344CB8AC3E}" type="datetime1">
              <a:rPr lang="zh-CN" altLang="en-US" noProof="1" dirty="0">
                <a:latin typeface="Arial" panose="020B0604020202020204" pitchFamily="34" charset="0"/>
                <a:ea typeface="宋体" panose="02010600030101010101" pitchFamily="2" charset="-122"/>
                <a:cs typeface="+mn-ea"/>
              </a:rPr>
            </a:fld>
            <a:endParaRPr lang="zh-CN" altLang="en-US" noProof="1" dirty="0">
              <a:latin typeface="Arial" panose="020B0604020202020204" pitchFamily="34" charset="0"/>
              <a:ea typeface="宋体" panose="02010600030101010101" pitchFamily="2" charset="-122"/>
              <a:cs typeface="+mn-ea"/>
            </a:endParaRPr>
          </a:p>
        </p:txBody>
      </p:sp>
      <p:sp>
        <p:nvSpPr>
          <p:cNvPr id="4" name="文本框 3"/>
          <p:cNvSpPr txBox="1"/>
          <p:nvPr/>
        </p:nvSpPr>
        <p:spPr>
          <a:xfrm>
            <a:off x="561975" y="5397500"/>
            <a:ext cx="8362315" cy="737235"/>
          </a:xfrm>
          <a:prstGeom prst="rect">
            <a:avLst/>
          </a:prstGeom>
          <a:noFill/>
          <a:ln w="9525">
            <a:noFill/>
          </a:ln>
        </p:spPr>
        <p:txBody>
          <a:bodyPr wrap="square">
            <a:spAutoFit/>
          </a:bodyPr>
          <a:p>
            <a:r>
              <a:rPr lang="en-US" sz="1400">
                <a:latin typeface="Times New Roman" panose="02020603050405020304" charset="0"/>
                <a:ea typeface="宋体" panose="02010600030101010101" pitchFamily="2" charset="-122"/>
              </a:rPr>
              <a:t>316L</a:t>
            </a:r>
            <a:r>
              <a:rPr lang="zh-CN" sz="1400">
                <a:latin typeface="Times New Roman" panose="02020603050405020304" charset="0"/>
                <a:ea typeface="宋体" panose="02010600030101010101" pitchFamily="2" charset="-122"/>
              </a:rPr>
              <a:t>制造；电化学抛光处理；高温真空除气处理；全部采用金属密封；内部圆柱度小于</a:t>
            </a:r>
            <a:r>
              <a:rPr lang="en-US" sz="1400">
                <a:latin typeface="Times New Roman" panose="02020603050405020304" charset="0"/>
                <a:ea typeface="宋体" panose="02010600030101010101" pitchFamily="2" charset="-122"/>
                <a:cs typeface="Times New Roman" panose="02020603050405020304" charset="0"/>
              </a:rPr>
              <a:t>1</a:t>
            </a:r>
            <a:r>
              <a:rPr lang="zh-CN" sz="1400">
                <a:latin typeface="Times New Roman" panose="02020603050405020304" charset="0"/>
                <a:ea typeface="宋体" panose="02010600030101010101" pitchFamily="2" charset="-122"/>
              </a:rPr>
              <a:t>毫米，腔体两端法兰内孔同轴度小于</a:t>
            </a:r>
            <a:r>
              <a:rPr lang="en-US" sz="1400">
                <a:latin typeface="Times New Roman" panose="02020603050405020304" charset="0"/>
                <a:ea typeface="宋体" panose="02010600030101010101" pitchFamily="2" charset="-122"/>
              </a:rPr>
              <a:t>0.5</a:t>
            </a:r>
            <a:r>
              <a:rPr lang="zh-CN" sz="1400">
                <a:latin typeface="Times New Roman" panose="02020603050405020304" charset="0"/>
                <a:ea typeface="宋体" panose="02010600030101010101" pitchFamily="2" charset="-122"/>
              </a:rPr>
              <a:t>毫米；真空漏率</a:t>
            </a:r>
            <a:r>
              <a:rPr lang="en-US" sz="1400">
                <a:latin typeface="Times New Roman" panose="02020603050405020304" charset="0"/>
                <a:ea typeface="宋体" panose="02010600030101010101" pitchFamily="2" charset="-122"/>
                <a:cs typeface="Times New Roman" panose="02020603050405020304" charset="0"/>
              </a:rPr>
              <a:t>≤</a:t>
            </a:r>
            <a:r>
              <a:rPr lang="en-US" sz="1400">
                <a:latin typeface="Times New Roman" panose="02020603050405020304" charset="0"/>
                <a:ea typeface="宋体" panose="02010600030101010101" pitchFamily="2" charset="-122"/>
              </a:rPr>
              <a:t>1</a:t>
            </a:r>
            <a:r>
              <a:rPr lang="en-US" sz="1400">
                <a:latin typeface="Times New Roman" panose="02020603050405020304" charset="0"/>
                <a:ea typeface="宋体" panose="02010600030101010101" pitchFamily="2" charset="-122"/>
                <a:cs typeface="Times New Roman" panose="02020603050405020304" charset="0"/>
              </a:rPr>
              <a:t>×</a:t>
            </a:r>
            <a:r>
              <a:rPr lang="en-US" sz="1400">
                <a:latin typeface="Times New Roman" panose="02020603050405020304" charset="0"/>
                <a:ea typeface="宋体" panose="02010600030101010101" pitchFamily="2" charset="-122"/>
              </a:rPr>
              <a:t>10</a:t>
            </a:r>
            <a:r>
              <a:rPr lang="en-US" sz="1400" baseline="30000">
                <a:latin typeface="Times New Roman" panose="02020603050405020304" charset="0"/>
                <a:ea typeface="宋体" panose="02010600030101010101" pitchFamily="2" charset="-122"/>
              </a:rPr>
              <a:t>-1</a:t>
            </a:r>
            <a:r>
              <a:rPr lang="en-US" sz="1400" baseline="30000">
                <a:latin typeface="Times New Roman" panose="02020603050405020304" charset="0"/>
                <a:ea typeface="宋体" panose="02010600030101010101" pitchFamily="2" charset="-122"/>
                <a:cs typeface="Times New Roman" panose="02020603050405020304" charset="0"/>
              </a:rPr>
              <a:t>0</a:t>
            </a:r>
            <a:r>
              <a:rPr lang="en-US" sz="1400">
                <a:latin typeface="Times New Roman" panose="02020603050405020304" charset="0"/>
                <a:ea typeface="宋体" panose="02010600030101010101" pitchFamily="2" charset="-122"/>
              </a:rPr>
              <a:t> Pa·m</a:t>
            </a:r>
            <a:r>
              <a:rPr lang="en-US" sz="1400" baseline="30000">
                <a:latin typeface="Times New Roman" panose="02020603050405020304" charset="0"/>
                <a:ea typeface="宋体" panose="02010600030101010101" pitchFamily="2" charset="-122"/>
              </a:rPr>
              <a:t>3</a:t>
            </a:r>
            <a:r>
              <a:rPr lang="en-US" sz="1400">
                <a:latin typeface="Times New Roman" panose="02020603050405020304" charset="0"/>
                <a:ea typeface="宋体" panose="02010600030101010101" pitchFamily="2" charset="-122"/>
              </a:rPr>
              <a:t>/s</a:t>
            </a:r>
            <a:r>
              <a:rPr lang="zh-CN" sz="1400">
                <a:latin typeface="Times New Roman" panose="02020603050405020304" charset="0"/>
                <a:ea typeface="宋体" panose="02010600030101010101" pitchFamily="2" charset="-122"/>
              </a:rPr>
              <a:t>，烘烤后，静态极限真空（</a:t>
            </a:r>
            <a:r>
              <a:rPr lang="en-US" sz="1400">
                <a:latin typeface="Times New Roman" panose="02020603050405020304" charset="0"/>
                <a:ea typeface="宋体" panose="02010600030101010101" pitchFamily="2" charset="-122"/>
              </a:rPr>
              <a:t>@22</a:t>
            </a:r>
            <a:r>
              <a:rPr lang="zh-CN" sz="1400">
                <a:latin typeface="Times New Roman" panose="02020603050405020304" charset="0"/>
                <a:ea typeface="宋体" panose="02010600030101010101" pitchFamily="2" charset="-122"/>
                <a:cs typeface="Times New Roman" panose="02020603050405020304" charset="0"/>
              </a:rPr>
              <a:t>℃）≤</a:t>
            </a:r>
            <a:r>
              <a:rPr lang="en-US" sz="1400">
                <a:latin typeface="Times New Roman" panose="02020603050405020304" charset="0"/>
                <a:ea typeface="宋体" panose="02010600030101010101" pitchFamily="2" charset="-122"/>
              </a:rPr>
              <a:t>2</a:t>
            </a:r>
            <a:r>
              <a:rPr lang="en-US" sz="1400">
                <a:latin typeface="Times New Roman" panose="02020603050405020304" charset="0"/>
                <a:ea typeface="宋体" panose="02010600030101010101" pitchFamily="2" charset="-122"/>
                <a:cs typeface="Times New Roman" panose="02020603050405020304" charset="0"/>
              </a:rPr>
              <a:t>×</a:t>
            </a:r>
            <a:r>
              <a:rPr lang="en-US" sz="1400">
                <a:latin typeface="Times New Roman" panose="02020603050405020304" charset="0"/>
                <a:ea typeface="宋体" panose="02010600030101010101" pitchFamily="2" charset="-122"/>
              </a:rPr>
              <a:t>10</a:t>
            </a:r>
            <a:r>
              <a:rPr lang="en-US" sz="1400" baseline="30000">
                <a:latin typeface="Times New Roman" panose="02020603050405020304" charset="0"/>
                <a:ea typeface="宋体" panose="02010600030101010101" pitchFamily="2" charset="-122"/>
              </a:rPr>
              <a:t>-</a:t>
            </a:r>
            <a:r>
              <a:rPr lang="en-US" sz="1400" baseline="30000">
                <a:latin typeface="Times New Roman" panose="02020603050405020304" charset="0"/>
                <a:ea typeface="宋体" panose="02010600030101010101" pitchFamily="2" charset="-122"/>
                <a:cs typeface="Times New Roman" panose="02020603050405020304" charset="0"/>
              </a:rPr>
              <a:t>8</a:t>
            </a:r>
            <a:r>
              <a:rPr lang="en-US" sz="1400">
                <a:latin typeface="Times New Roman" panose="02020603050405020304" charset="0"/>
                <a:ea typeface="宋体" panose="02010600030101010101" pitchFamily="2" charset="-122"/>
              </a:rPr>
              <a:t> </a:t>
            </a:r>
            <a:r>
              <a:rPr lang="zh-CN" altLang="en-US" sz="1400">
                <a:latin typeface="Times New Roman" panose="02020603050405020304" charset="0"/>
                <a:ea typeface="宋体" panose="02010600030101010101" pitchFamily="2" charset="-122"/>
              </a:rPr>
              <a:t>。</a:t>
            </a:r>
            <a:r>
              <a:rPr lang="zh-CN" sz="1400">
                <a:latin typeface="Times New Roman" panose="02020603050405020304" charset="0"/>
                <a:ea typeface="宋体" panose="02010600030101010101" pitchFamily="2" charset="-122"/>
              </a:rPr>
              <a:t>分割成几段，银丝密封，</a:t>
            </a:r>
            <a:r>
              <a:rPr lang="zh-CN" sz="1400">
                <a:latin typeface="Times New Roman" panose="02020603050405020304" charset="0"/>
                <a:sym typeface="+mn-ea"/>
              </a:rPr>
              <a:t>台阶</a:t>
            </a:r>
            <a:r>
              <a:rPr lang="zh-CN" sz="1400">
                <a:latin typeface="Times New Roman" panose="02020603050405020304" charset="0"/>
                <a:ea typeface="宋体" panose="02010600030101010101" pitchFamily="2" charset="-122"/>
              </a:rPr>
              <a:t>定位以保证同轴度。</a:t>
            </a:r>
            <a:endParaRPr lang="en-US" altLang="zh-CN" sz="1400">
              <a:latin typeface="Times New Roman" panose="02020603050405020304" charset="0"/>
              <a:ea typeface="宋体" panose="02010600030101010101" pitchFamily="2" charset="-122"/>
            </a:endParaRPr>
          </a:p>
        </p:txBody>
      </p:sp>
      <p:sp>
        <p:nvSpPr>
          <p:cNvPr id="6" name="文本框 5"/>
          <p:cNvSpPr txBox="1"/>
          <p:nvPr/>
        </p:nvSpPr>
        <p:spPr>
          <a:xfrm>
            <a:off x="-1905" y="697865"/>
            <a:ext cx="9153525" cy="706755"/>
          </a:xfrm>
          <a:prstGeom prst="rect">
            <a:avLst/>
          </a:prstGeom>
          <a:solidFill>
            <a:schemeClr val="accent1"/>
          </a:solidFill>
        </p:spPr>
        <p:txBody>
          <a:bodyPr wrap="square" rtlCol="0" anchor="t">
            <a:spAutoFit/>
          </a:bodyPr>
          <a:p>
            <a:pPr algn="ctr"/>
            <a:r>
              <a:rPr lang="zh-CN" sz="4000" b="1">
                <a:latin typeface="黑体" panose="02010609060101010101" pitchFamily="2" charset="-122"/>
                <a:ea typeface="黑体" panose="02010609060101010101" pitchFamily="2" charset="-122"/>
                <a:cs typeface="+mn-ea"/>
                <a:sym typeface="+mn-ea"/>
              </a:rPr>
              <a:t>真空腔体</a:t>
            </a:r>
            <a:endParaRPr lang="zh-CN" altLang="en-US" sz="4000" b="1">
              <a:latin typeface="黑体" panose="02010609060101010101" pitchFamily="2" charset="-122"/>
              <a:ea typeface="黑体" panose="02010609060101010101" pitchFamily="2" charset="-122"/>
              <a:cs typeface="+mn-ea"/>
              <a:sym typeface="+mn-ea"/>
            </a:endParaRPr>
          </a:p>
        </p:txBody>
      </p:sp>
      <p:pic>
        <p:nvPicPr>
          <p:cNvPr id="3" name="图片 2"/>
          <p:cNvPicPr>
            <a:picLocks noChangeAspect="1"/>
          </p:cNvPicPr>
          <p:nvPr/>
        </p:nvPicPr>
        <p:blipFill>
          <a:blip r:embed="rId1"/>
          <a:stretch>
            <a:fillRect/>
          </a:stretch>
        </p:blipFill>
        <p:spPr>
          <a:xfrm>
            <a:off x="170815" y="1452880"/>
            <a:ext cx="8804275" cy="3903980"/>
          </a:xfrm>
          <a:prstGeom prst="rect">
            <a:avLst/>
          </a:prstGeom>
        </p:spPr>
      </p:pic>
    </p:spTree>
  </p:cSld>
  <p:clrMapOvr>
    <a:masterClrMapping/>
  </p:clrMapOvr>
  <p:transition advTm="48331"/>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日期占位符 1"/>
          <p:cNvSpPr>
            <a:spLocks noGrp="1"/>
          </p:cNvSpPr>
          <p:nvPr>
            <p:ph type="dt" sz="half" idx="10"/>
          </p:nvPr>
        </p:nvSpPr>
        <p:spPr/>
        <p:txBody>
          <a:bodyPr/>
          <a:p>
            <a:pPr eaLnBrk="1" fontAlgn="base" hangingPunct="1"/>
            <a:fld id="{BB962C8B-B14F-4D97-AF65-F5344CB8AC3E}" type="datetime1">
              <a:rPr lang="zh-CN" altLang="en-US" noProof="1" dirty="0">
                <a:latin typeface="Arial" panose="020B0604020202020204" pitchFamily="34" charset="0"/>
                <a:ea typeface="宋体" panose="02010600030101010101" pitchFamily="2" charset="-122"/>
                <a:cs typeface="+mn-ea"/>
              </a:rPr>
            </a:fld>
            <a:endParaRPr lang="zh-CN" altLang="en-US" noProof="1" dirty="0">
              <a:latin typeface="Arial" panose="020B0604020202020204" pitchFamily="34" charset="0"/>
              <a:ea typeface="宋体" panose="02010600030101010101" pitchFamily="2" charset="-122"/>
              <a:cs typeface="+mn-ea"/>
            </a:endParaRPr>
          </a:p>
        </p:txBody>
      </p:sp>
      <p:sp>
        <p:nvSpPr>
          <p:cNvPr id="3" name="文本框 2"/>
          <p:cNvSpPr txBox="1"/>
          <p:nvPr/>
        </p:nvSpPr>
        <p:spPr>
          <a:xfrm>
            <a:off x="514985" y="5202555"/>
            <a:ext cx="8140065" cy="829945"/>
          </a:xfrm>
          <a:prstGeom prst="rect">
            <a:avLst/>
          </a:prstGeom>
          <a:noFill/>
          <a:ln w="9525">
            <a:noFill/>
          </a:ln>
        </p:spPr>
        <p:txBody>
          <a:bodyPr wrap="square">
            <a:spAutoFit/>
          </a:bodyPr>
          <a:p>
            <a:pPr>
              <a:buClrTx/>
              <a:buSzTx/>
            </a:pPr>
            <a:r>
              <a:rPr sz="1600" b="1">
                <a:latin typeface="Times New Roman" panose="02020603050405020304" charset="0"/>
                <a:cs typeface="+mn-ea"/>
                <a:sym typeface="+mn-ea"/>
              </a:rPr>
              <a:t>按照现在的方案，真空室内的放气总面积约为20</a:t>
            </a:r>
            <a:r>
              <a:rPr lang="zh-CN" sz="1600" b="1">
                <a:latin typeface="Times New Roman" panose="02020603050405020304" charset="0"/>
                <a:cs typeface="+mn-ea"/>
                <a:sym typeface="+mn-ea"/>
              </a:rPr>
              <a:t>平</a:t>
            </a:r>
            <a:r>
              <a:rPr lang="zh-CN" sz="1600" b="1">
                <a:latin typeface="Times New Roman" panose="02020603050405020304" charset="0"/>
                <a:cs typeface="+mn-ea"/>
                <a:sym typeface="+mn-ea"/>
              </a:rPr>
              <a:t>方米</a:t>
            </a:r>
            <a:r>
              <a:rPr sz="1600" b="1">
                <a:latin typeface="Times New Roman" panose="02020603050405020304" charset="0"/>
                <a:cs typeface="+mn-ea"/>
                <a:sym typeface="+mn-ea"/>
              </a:rPr>
              <a:t>。真空室和电极板等材料拟选用不锈钢、钛、铝合金、陶瓷等低放气率材料，材料表面经过适当的抛光和高温除气后其放气率大大降低。选择的抽气泵为1000升二极离子泵，2台，1000升钛升华泵，2台。</a:t>
            </a:r>
            <a:endParaRPr sz="1600" b="1">
              <a:latin typeface="Times New Roman" panose="02020603050405020304" charset="0"/>
              <a:cs typeface="+mn-ea"/>
              <a:sym typeface="+mn-ea"/>
            </a:endParaRPr>
          </a:p>
        </p:txBody>
      </p:sp>
      <p:pic>
        <p:nvPicPr>
          <p:cNvPr id="27" name="图片 10"/>
          <p:cNvPicPr>
            <a:picLocks noChangeAspect="1"/>
          </p:cNvPicPr>
          <p:nvPr/>
        </p:nvPicPr>
        <p:blipFill>
          <a:blip r:embed="rId1"/>
          <a:stretch>
            <a:fillRect/>
          </a:stretch>
        </p:blipFill>
        <p:spPr>
          <a:xfrm>
            <a:off x="302895" y="1340485"/>
            <a:ext cx="2595245" cy="2292350"/>
          </a:xfrm>
          <a:prstGeom prst="rect">
            <a:avLst/>
          </a:prstGeom>
          <a:noFill/>
          <a:ln>
            <a:noFill/>
          </a:ln>
        </p:spPr>
      </p:pic>
      <p:sp>
        <p:nvSpPr>
          <p:cNvPr id="6" name="文本框 5"/>
          <p:cNvSpPr txBox="1"/>
          <p:nvPr/>
        </p:nvSpPr>
        <p:spPr>
          <a:xfrm>
            <a:off x="7620" y="697865"/>
            <a:ext cx="9144000" cy="706755"/>
          </a:xfrm>
          <a:prstGeom prst="rect">
            <a:avLst/>
          </a:prstGeom>
          <a:solidFill>
            <a:schemeClr val="accent1"/>
          </a:solidFill>
        </p:spPr>
        <p:txBody>
          <a:bodyPr wrap="square" rtlCol="0" anchor="t">
            <a:spAutoFit/>
          </a:bodyPr>
          <a:p>
            <a:pPr algn="ctr"/>
            <a:r>
              <a:rPr lang="zh-CN" sz="4000" b="1">
                <a:latin typeface="黑体" panose="02010609060101010101" pitchFamily="2" charset="-122"/>
                <a:ea typeface="黑体" panose="02010609060101010101" pitchFamily="2" charset="-122"/>
                <a:cs typeface="+mn-ea"/>
                <a:sym typeface="+mn-ea"/>
              </a:rPr>
              <a:t>真空配置</a:t>
            </a:r>
            <a:endParaRPr lang="zh-CN" altLang="en-US" sz="4000" b="1">
              <a:latin typeface="黑体" panose="02010609060101010101" pitchFamily="2" charset="-122"/>
              <a:ea typeface="黑体" panose="02010609060101010101" pitchFamily="2" charset="-122"/>
              <a:cs typeface="+mn-ea"/>
              <a:sym typeface="+mn-ea"/>
            </a:endParaRPr>
          </a:p>
        </p:txBody>
      </p:sp>
      <p:pic>
        <p:nvPicPr>
          <p:cNvPr id="84" name="图片 8"/>
          <p:cNvPicPr>
            <a:picLocks noChangeAspect="1"/>
          </p:cNvPicPr>
          <p:nvPr>
            <p:custDataLst>
              <p:tags r:id="rId2"/>
            </p:custDataLst>
          </p:nvPr>
        </p:nvPicPr>
        <p:blipFill>
          <a:blip r:embed="rId3"/>
          <a:stretch>
            <a:fillRect/>
          </a:stretch>
        </p:blipFill>
        <p:spPr>
          <a:xfrm>
            <a:off x="3085465" y="1528445"/>
            <a:ext cx="3120390" cy="1877695"/>
          </a:xfrm>
          <a:prstGeom prst="rect">
            <a:avLst/>
          </a:prstGeom>
          <a:noFill/>
          <a:ln>
            <a:noFill/>
          </a:ln>
        </p:spPr>
      </p:pic>
      <p:pic>
        <p:nvPicPr>
          <p:cNvPr id="83" name="图片 7"/>
          <p:cNvPicPr>
            <a:picLocks noChangeAspect="1"/>
          </p:cNvPicPr>
          <p:nvPr/>
        </p:nvPicPr>
        <p:blipFill>
          <a:blip r:embed="rId4"/>
          <a:stretch>
            <a:fillRect/>
          </a:stretch>
        </p:blipFill>
        <p:spPr>
          <a:xfrm>
            <a:off x="6266180" y="1491615"/>
            <a:ext cx="2523490" cy="1923415"/>
          </a:xfrm>
          <a:prstGeom prst="rect">
            <a:avLst/>
          </a:prstGeom>
          <a:noFill/>
          <a:ln>
            <a:noFill/>
          </a:ln>
        </p:spPr>
      </p:pic>
      <p:sp>
        <p:nvSpPr>
          <p:cNvPr id="100" name="文本框 99"/>
          <p:cNvSpPr txBox="1"/>
          <p:nvPr/>
        </p:nvSpPr>
        <p:spPr>
          <a:xfrm>
            <a:off x="574040" y="3577590"/>
            <a:ext cx="1557020" cy="306705"/>
          </a:xfrm>
          <a:prstGeom prst="rect">
            <a:avLst/>
          </a:prstGeom>
          <a:noFill/>
          <a:ln w="9525">
            <a:noFill/>
          </a:ln>
        </p:spPr>
        <p:txBody>
          <a:bodyPr wrap="square">
            <a:spAutoFit/>
          </a:bodyPr>
          <a:p>
            <a:r>
              <a:rPr lang="zh-CN" sz="1400" b="1">
                <a:ea typeface="宋体" panose="02010600030101010101" pitchFamily="2" charset="-122"/>
              </a:rPr>
              <a:t>真空系统示意图</a:t>
            </a:r>
            <a:endParaRPr lang="zh-CN" altLang="en-US" sz="1400" b="1">
              <a:ea typeface="宋体" panose="02010600030101010101" pitchFamily="2" charset="-122"/>
            </a:endParaRPr>
          </a:p>
        </p:txBody>
      </p:sp>
      <p:sp>
        <p:nvSpPr>
          <p:cNvPr id="4" name="文本框 3"/>
          <p:cNvSpPr txBox="1"/>
          <p:nvPr/>
        </p:nvSpPr>
        <p:spPr>
          <a:xfrm>
            <a:off x="3717290" y="3577590"/>
            <a:ext cx="1737995" cy="306705"/>
          </a:xfrm>
          <a:prstGeom prst="rect">
            <a:avLst/>
          </a:prstGeom>
          <a:noFill/>
          <a:ln w="9525">
            <a:noFill/>
          </a:ln>
        </p:spPr>
        <p:txBody>
          <a:bodyPr wrap="square">
            <a:spAutoFit/>
          </a:bodyPr>
          <a:p>
            <a:r>
              <a:rPr lang="zh-CN" sz="1400" b="1">
                <a:ea typeface="宋体" panose="02010600030101010101" pitchFamily="2" charset="-122"/>
              </a:rPr>
              <a:t>离子泵的抽速曲线</a:t>
            </a:r>
            <a:endParaRPr lang="zh-CN" altLang="en-US" sz="1400" b="1">
              <a:ea typeface="宋体" panose="02010600030101010101" pitchFamily="2" charset="-122"/>
            </a:endParaRPr>
          </a:p>
        </p:txBody>
      </p:sp>
      <p:sp>
        <p:nvSpPr>
          <p:cNvPr id="5" name="文本框 4"/>
          <p:cNvSpPr txBox="1"/>
          <p:nvPr/>
        </p:nvSpPr>
        <p:spPr>
          <a:xfrm>
            <a:off x="6500495" y="3577590"/>
            <a:ext cx="2295525" cy="306705"/>
          </a:xfrm>
          <a:prstGeom prst="rect">
            <a:avLst/>
          </a:prstGeom>
          <a:noFill/>
          <a:ln w="9525">
            <a:noFill/>
          </a:ln>
        </p:spPr>
        <p:txBody>
          <a:bodyPr wrap="square">
            <a:spAutoFit/>
          </a:bodyPr>
          <a:p>
            <a:pPr>
              <a:buClrTx/>
              <a:buSzTx/>
            </a:pPr>
            <a:r>
              <a:rPr lang="zh-CN" sz="1400" b="1">
                <a:ea typeface="宋体" panose="02010600030101010101" pitchFamily="2" charset="-122"/>
                <a:cs typeface="+mn-ea"/>
              </a:rPr>
              <a:t>升华泵的抽速曲线</a:t>
            </a:r>
            <a:endParaRPr lang="zh-CN" sz="1400" b="1">
              <a:cs typeface="+mn-ea"/>
            </a:endParaRPr>
          </a:p>
        </p:txBody>
      </p:sp>
      <p:sp>
        <p:nvSpPr>
          <p:cNvPr id="7" name="文本框 6"/>
          <p:cNvSpPr txBox="1"/>
          <p:nvPr/>
        </p:nvSpPr>
        <p:spPr>
          <a:xfrm>
            <a:off x="542290" y="4057650"/>
            <a:ext cx="7966710" cy="1076325"/>
          </a:xfrm>
          <a:prstGeom prst="rect">
            <a:avLst/>
          </a:prstGeom>
          <a:noFill/>
          <a:ln w="9525">
            <a:noFill/>
          </a:ln>
        </p:spPr>
        <p:txBody>
          <a:bodyPr wrap="square">
            <a:spAutoFit/>
          </a:bodyPr>
          <a:p>
            <a:pPr algn="l">
              <a:buClrTx/>
              <a:buSzTx/>
            </a:pPr>
            <a:r>
              <a:rPr sz="1600" b="1">
                <a:latin typeface="Times New Roman" panose="02020603050405020304" charset="0"/>
                <a:ea typeface="宋体" panose="02010600030101010101" pitchFamily="2" charset="-122"/>
                <a:cs typeface="+mn-ea"/>
              </a:rPr>
              <a:t>在进入-8Pa后，残余气体以氢气为主，离子泵对氢的抽速很小，所以抽速下降严重，仅仅依靠离子泵是不够的，因此我们拟选配了钛升华泵。根据文献和以往的经验，在此真空区间升华泵仍有很大的抽速，尤其是对氢有很大的抽速。图</a:t>
            </a:r>
            <a:r>
              <a:rPr lang="zh-CN" sz="1600" b="1">
                <a:latin typeface="Times New Roman" panose="02020603050405020304" charset="0"/>
                <a:ea typeface="宋体" panose="02010600030101010101" pitchFamily="2" charset="-122"/>
                <a:cs typeface="+mn-ea"/>
              </a:rPr>
              <a:t>示为</a:t>
            </a:r>
            <a:r>
              <a:rPr sz="1600" b="1">
                <a:latin typeface="Times New Roman" panose="02020603050405020304" charset="0"/>
                <a:ea typeface="宋体" panose="02010600030101010101" pitchFamily="2" charset="-122"/>
                <a:cs typeface="+mn-ea"/>
              </a:rPr>
              <a:t>离子泵和升华泵的抽速曲线，很明显地告诉了我们这个事实</a:t>
            </a:r>
            <a:endParaRPr sz="1600" b="1">
              <a:latin typeface="Times New Roman" panose="02020603050405020304" charset="0"/>
              <a:cs typeface="+mn-ea"/>
            </a:endParaRPr>
          </a:p>
        </p:txBody>
      </p:sp>
    </p:spTree>
  </p:cSld>
  <p:clrMapOvr>
    <a:masterClrMapping/>
  </p:clrMapOvr>
  <p:transition advTm="752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日期占位符 1"/>
          <p:cNvSpPr>
            <a:spLocks noGrp="1"/>
          </p:cNvSpPr>
          <p:nvPr>
            <p:ph type="dt" sz="half" idx="10"/>
          </p:nvPr>
        </p:nvSpPr>
        <p:spPr/>
        <p:txBody>
          <a:bodyPr/>
          <a:p>
            <a:pPr eaLnBrk="1" fontAlgn="base" hangingPunct="1"/>
            <a:fld id="{BB962C8B-B14F-4D97-AF65-F5344CB8AC3E}" type="datetime1">
              <a:rPr lang="zh-CN" altLang="en-US" noProof="1" dirty="0">
                <a:latin typeface="Arial" panose="020B0604020202020204" pitchFamily="34" charset="0"/>
                <a:ea typeface="宋体" panose="02010600030101010101" pitchFamily="2" charset="-122"/>
                <a:cs typeface="+mn-ea"/>
              </a:rPr>
            </a:fld>
            <a:endParaRPr lang="zh-CN" altLang="en-US" noProof="1" dirty="0">
              <a:latin typeface="Arial" panose="020B0604020202020204" pitchFamily="34" charset="0"/>
              <a:ea typeface="宋体" panose="02010600030101010101" pitchFamily="2" charset="-122"/>
              <a:cs typeface="+mn-ea"/>
            </a:endParaRPr>
          </a:p>
        </p:txBody>
      </p:sp>
      <p:sp>
        <p:nvSpPr>
          <p:cNvPr id="4" name="文本框 3"/>
          <p:cNvSpPr txBox="1"/>
          <p:nvPr/>
        </p:nvSpPr>
        <p:spPr>
          <a:xfrm>
            <a:off x="-13335" y="697865"/>
            <a:ext cx="9164955" cy="706755"/>
          </a:xfrm>
          <a:prstGeom prst="rect">
            <a:avLst/>
          </a:prstGeom>
          <a:solidFill>
            <a:schemeClr val="accent1"/>
          </a:solidFill>
        </p:spPr>
        <p:txBody>
          <a:bodyPr wrap="square" rtlCol="0" anchor="t">
            <a:spAutoFit/>
          </a:bodyPr>
          <a:p>
            <a:pPr algn="ctr"/>
            <a:r>
              <a:rPr lang="zh-CN" sz="4000" b="1">
                <a:latin typeface="黑体" panose="02010609060101010101" pitchFamily="2" charset="-122"/>
                <a:ea typeface="黑体" panose="02010609060101010101" pitchFamily="2" charset="-122"/>
                <a:cs typeface="+mn-ea"/>
                <a:sym typeface="+mn-ea"/>
              </a:rPr>
              <a:t>安装和调试流程</a:t>
            </a:r>
            <a:endParaRPr lang="zh-CN" altLang="en-US" sz="4000" b="1">
              <a:latin typeface="黑体" panose="02010609060101010101" pitchFamily="2" charset="-122"/>
              <a:ea typeface="黑体" panose="02010609060101010101" pitchFamily="2" charset="-122"/>
              <a:cs typeface="+mn-ea"/>
              <a:sym typeface="+mn-ea"/>
            </a:endParaRPr>
          </a:p>
        </p:txBody>
      </p:sp>
      <p:sp>
        <p:nvSpPr>
          <p:cNvPr id="5" name="文本框 4"/>
          <p:cNvSpPr txBox="1"/>
          <p:nvPr/>
        </p:nvSpPr>
        <p:spPr>
          <a:xfrm>
            <a:off x="407670" y="2176780"/>
            <a:ext cx="8602980" cy="2245360"/>
          </a:xfrm>
          <a:prstGeom prst="rect">
            <a:avLst/>
          </a:prstGeom>
          <a:noFill/>
          <a:ln w="9525">
            <a:noFill/>
          </a:ln>
        </p:spPr>
        <p:txBody>
          <a:bodyPr wrap="square">
            <a:spAutoFit/>
          </a:bodyPr>
          <a:p>
            <a:r>
              <a:rPr lang="en-US" sz="2800" b="1">
                <a:latin typeface="Times New Roman" panose="02020603050405020304" charset="0"/>
              </a:rPr>
              <a:t>1. </a:t>
            </a:r>
            <a:r>
              <a:rPr sz="2800" b="1">
                <a:latin typeface="Times New Roman" panose="02020603050405020304" charset="0"/>
              </a:rPr>
              <a:t>组装电极板、冷却、高压馈电和绝缘支撑为整体。</a:t>
            </a:r>
            <a:endParaRPr sz="2800" b="1">
              <a:latin typeface="Times New Roman" panose="02020603050405020304" charset="0"/>
            </a:endParaRPr>
          </a:p>
          <a:p>
            <a:r>
              <a:rPr sz="2800" b="1">
                <a:latin typeface="Times New Roman" panose="02020603050405020304" charset="0"/>
              </a:rPr>
              <a:t>2. 将第一个组件整体装入真空室</a:t>
            </a:r>
            <a:r>
              <a:rPr lang="zh-CN" sz="2800" b="1">
                <a:latin typeface="Times New Roman" panose="02020603050405020304" charset="0"/>
              </a:rPr>
              <a:t>，</a:t>
            </a:r>
            <a:r>
              <a:rPr sz="2800" b="1">
                <a:latin typeface="Times New Roman" panose="02020603050405020304" charset="0"/>
              </a:rPr>
              <a:t>用工装暂时固定住。</a:t>
            </a:r>
            <a:endParaRPr sz="2800" b="1">
              <a:latin typeface="Times New Roman" panose="02020603050405020304" charset="0"/>
            </a:endParaRPr>
          </a:p>
          <a:p>
            <a:r>
              <a:rPr sz="2800" b="1">
                <a:latin typeface="Times New Roman" panose="02020603050405020304" charset="0"/>
              </a:rPr>
              <a:t>3</a:t>
            </a:r>
            <a:r>
              <a:rPr lang="en-US" sz="2800" b="1">
                <a:latin typeface="Times New Roman" panose="02020603050405020304" charset="0"/>
              </a:rPr>
              <a:t>. </a:t>
            </a:r>
            <a:r>
              <a:rPr sz="2800" b="1">
                <a:latin typeface="Times New Roman" panose="02020603050405020304" charset="0"/>
              </a:rPr>
              <a:t>与上步类似，</a:t>
            </a:r>
            <a:r>
              <a:rPr lang="zh-CN" sz="2800" b="1">
                <a:latin typeface="Times New Roman" panose="02020603050405020304" charset="0"/>
              </a:rPr>
              <a:t>安装</a:t>
            </a:r>
            <a:r>
              <a:rPr sz="2800" b="1">
                <a:latin typeface="Times New Roman" panose="02020603050405020304" charset="0"/>
              </a:rPr>
              <a:t>第二个电极组件进真空室</a:t>
            </a:r>
            <a:r>
              <a:rPr lang="zh-CN" sz="2800" b="1">
                <a:latin typeface="Times New Roman" panose="02020603050405020304" charset="0"/>
              </a:rPr>
              <a:t>。</a:t>
            </a:r>
            <a:endParaRPr lang="zh-CN" sz="2800" b="1">
              <a:latin typeface="Times New Roman" panose="02020603050405020304" charset="0"/>
            </a:endParaRPr>
          </a:p>
          <a:p>
            <a:r>
              <a:rPr lang="en-US" altLang="zh-CN" sz="2800" b="1">
                <a:latin typeface="Times New Roman" panose="02020603050405020304" charset="0"/>
              </a:rPr>
              <a:t>4. 调整</a:t>
            </a:r>
            <a:r>
              <a:rPr lang="zh-CN" altLang="en-US" sz="2800" b="1">
                <a:latin typeface="Times New Roman" panose="02020603050405020304" charset="0"/>
              </a:rPr>
              <a:t>和</a:t>
            </a:r>
            <a:r>
              <a:rPr lang="en-US" altLang="zh-CN" sz="2800" b="1">
                <a:latin typeface="Times New Roman" panose="02020603050405020304" charset="0"/>
              </a:rPr>
              <a:t>检</a:t>
            </a:r>
            <a:r>
              <a:rPr lang="zh-CN" altLang="en-US" sz="2800" b="1">
                <a:latin typeface="Times New Roman" panose="02020603050405020304" charset="0"/>
              </a:rPr>
              <a:t>测</a:t>
            </a:r>
            <a:r>
              <a:rPr lang="en-US" altLang="zh-CN" sz="2800" b="1">
                <a:latin typeface="Times New Roman" panose="02020603050405020304" charset="0"/>
              </a:rPr>
              <a:t>电极板在真空腔室中的位置。</a:t>
            </a:r>
            <a:endParaRPr lang="en-US" altLang="zh-CN" sz="2800" b="1">
              <a:latin typeface="Times New Roman" panose="02020603050405020304" charset="0"/>
            </a:endParaRPr>
          </a:p>
          <a:p>
            <a:r>
              <a:rPr lang="en-US" altLang="zh-CN" sz="2800" b="1">
                <a:latin typeface="Times New Roman" panose="02020603050405020304" charset="0"/>
              </a:rPr>
              <a:t>5. 真空捡漏</a:t>
            </a:r>
            <a:r>
              <a:rPr lang="zh-CN" altLang="en-US" sz="2800" b="1">
                <a:latin typeface="Times New Roman" panose="02020603050405020304" charset="0"/>
              </a:rPr>
              <a:t>、</a:t>
            </a:r>
            <a:r>
              <a:rPr lang="en-US" altLang="zh-CN" sz="2800" b="1">
                <a:latin typeface="Times New Roman" panose="02020603050405020304" charset="0"/>
              </a:rPr>
              <a:t>烘烤和调试极限真空</a:t>
            </a:r>
            <a:r>
              <a:rPr lang="zh-CN" altLang="en-US" sz="2800" b="1">
                <a:latin typeface="Times New Roman" panose="02020603050405020304" charset="0"/>
              </a:rPr>
              <a:t>；</a:t>
            </a:r>
            <a:r>
              <a:rPr lang="en-US" altLang="zh-CN" sz="2800" b="1">
                <a:latin typeface="Times New Roman" panose="02020603050405020304" charset="0"/>
              </a:rPr>
              <a:t>高压老练</a:t>
            </a:r>
            <a:r>
              <a:rPr lang="zh-CN" altLang="en-US" sz="2800" b="1">
                <a:latin typeface="Times New Roman" panose="02020603050405020304" charset="0"/>
              </a:rPr>
              <a:t>。</a:t>
            </a:r>
            <a:endParaRPr lang="zh-CN" altLang="en-US" sz="2800" b="1">
              <a:latin typeface="Times New Roman" panose="02020603050405020304" charset="0"/>
            </a:endParaRPr>
          </a:p>
        </p:txBody>
      </p:sp>
    </p:spTree>
  </p:cSld>
  <p:clrMapOvr>
    <a:masterClrMapping/>
  </p:clrMapOvr>
  <p:transition advTm="84775"/>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日期占位符 1"/>
          <p:cNvSpPr>
            <a:spLocks noGrp="1"/>
          </p:cNvSpPr>
          <p:nvPr>
            <p:ph type="dt" sz="half" idx="10"/>
          </p:nvPr>
        </p:nvSpPr>
        <p:spPr/>
        <p:txBody>
          <a:bodyPr/>
          <a:p>
            <a:pPr eaLnBrk="1" fontAlgn="base" hangingPunct="1"/>
            <a:fld id="{BB962C8B-B14F-4D97-AF65-F5344CB8AC3E}" type="datetime1">
              <a:rPr lang="zh-CN" altLang="en-US" noProof="1" dirty="0">
                <a:latin typeface="Arial" panose="020B0604020202020204" pitchFamily="34" charset="0"/>
                <a:ea typeface="宋体" panose="02010600030101010101" pitchFamily="2" charset="-122"/>
                <a:cs typeface="+mn-ea"/>
              </a:rPr>
            </a:fld>
            <a:endParaRPr lang="zh-CN" altLang="en-US" noProof="1" dirty="0">
              <a:latin typeface="Arial" panose="020B0604020202020204" pitchFamily="34" charset="0"/>
              <a:ea typeface="宋体" panose="02010600030101010101" pitchFamily="2" charset="-122"/>
              <a:cs typeface="+mn-ea"/>
            </a:endParaRPr>
          </a:p>
        </p:txBody>
      </p:sp>
      <p:sp>
        <p:nvSpPr>
          <p:cNvPr id="3" name="文本框 2"/>
          <p:cNvSpPr txBox="1"/>
          <p:nvPr/>
        </p:nvSpPr>
        <p:spPr>
          <a:xfrm>
            <a:off x="2540" y="697865"/>
            <a:ext cx="9149080" cy="706755"/>
          </a:xfrm>
          <a:prstGeom prst="rect">
            <a:avLst/>
          </a:prstGeom>
          <a:solidFill>
            <a:schemeClr val="accent1"/>
          </a:solidFill>
        </p:spPr>
        <p:txBody>
          <a:bodyPr wrap="square" rtlCol="0" anchor="t">
            <a:spAutoFit/>
          </a:bodyPr>
          <a:p>
            <a:pPr algn="ctr"/>
            <a:r>
              <a:rPr lang="zh-CN" altLang="en-US" sz="4000" b="1">
                <a:latin typeface="黑体" panose="02010609060101010101" pitchFamily="2" charset="-122"/>
                <a:ea typeface="黑体" panose="02010609060101010101" pitchFamily="2" charset="-122"/>
                <a:cs typeface="+mn-ea"/>
                <a:sym typeface="+mn-ea"/>
              </a:rPr>
              <a:t>项目简介</a:t>
            </a:r>
            <a:endParaRPr lang="zh-CN" altLang="en-US" sz="4000" b="1">
              <a:latin typeface="黑体" panose="02010609060101010101" pitchFamily="2" charset="-122"/>
              <a:ea typeface="黑体" panose="02010609060101010101" pitchFamily="2" charset="-122"/>
              <a:cs typeface="+mn-ea"/>
              <a:sym typeface="+mn-ea"/>
            </a:endParaRPr>
          </a:p>
        </p:txBody>
      </p:sp>
      <p:sp>
        <p:nvSpPr>
          <p:cNvPr id="100" name="文本框 99"/>
          <p:cNvSpPr txBox="1"/>
          <p:nvPr/>
        </p:nvSpPr>
        <p:spPr>
          <a:xfrm>
            <a:off x="-2540" y="1408430"/>
            <a:ext cx="9133840" cy="1322070"/>
          </a:xfrm>
          <a:prstGeom prst="rect">
            <a:avLst/>
          </a:prstGeom>
          <a:noFill/>
          <a:ln w="9525">
            <a:noFill/>
          </a:ln>
        </p:spPr>
        <p:txBody>
          <a:bodyPr wrap="square">
            <a:spAutoFit/>
          </a:bodyPr>
          <a:p>
            <a:pPr indent="304800"/>
            <a:r>
              <a:rPr lang="zh-CN" sz="1600">
                <a:ea typeface="宋体" panose="02010600030101010101" pitchFamily="2" charset="-122"/>
              </a:rPr>
              <a:t>高能正负电子束静电分离器是</a:t>
            </a:r>
            <a:r>
              <a:rPr lang="en-US" sz="1600">
                <a:latin typeface="宋体" panose="02010600030101010101" pitchFamily="2" charset="-122"/>
                <a:ea typeface="宋体" panose="02010600030101010101" pitchFamily="2" charset="-122"/>
              </a:rPr>
              <a:t>CEPC</a:t>
            </a:r>
            <a:r>
              <a:rPr lang="zh-CN" sz="1600">
                <a:ea typeface="宋体" panose="02010600030101010101" pitchFamily="2" charset="-122"/>
              </a:rPr>
              <a:t>环形对撞机的关键部件之一。其功能是利用静电分离器产生的静电场与外部二极磁铁产生的恒定磁场相结合，在</a:t>
            </a:r>
            <a:r>
              <a:rPr lang="en-US" sz="1600">
                <a:latin typeface="宋体" panose="02010600030101010101" pitchFamily="2" charset="-122"/>
                <a:ea typeface="宋体" panose="02010600030101010101" pitchFamily="2" charset="-122"/>
              </a:rPr>
              <a:t>Higgs</a:t>
            </a:r>
            <a:r>
              <a:rPr lang="zh-CN" sz="1600">
                <a:ea typeface="宋体" panose="02010600030101010101" pitchFamily="2" charset="-122"/>
              </a:rPr>
              <a:t>模式运行下，用于实现入射束流轨道在经过高频区后不发生偏转，而出射束流轨道在经过高频区后向内环偏转，从而充分发挥高频腔的作用。高能正负电子束静电分离器包括：电极板；真空腔体；高压绝缘支撑件；高压馈电装置和真空获得、测量系统等部件。</a:t>
            </a:r>
            <a:endParaRPr lang="zh-CN" altLang="en-US" sz="1600"/>
          </a:p>
        </p:txBody>
      </p:sp>
      <p:pic>
        <p:nvPicPr>
          <p:cNvPr id="4" name="图片 3"/>
          <p:cNvPicPr>
            <a:picLocks noChangeAspect="1"/>
          </p:cNvPicPr>
          <p:nvPr/>
        </p:nvPicPr>
        <p:blipFill>
          <a:blip r:embed="rId1"/>
          <a:stretch>
            <a:fillRect/>
          </a:stretch>
        </p:blipFill>
        <p:spPr>
          <a:xfrm>
            <a:off x="1708785" y="2633980"/>
            <a:ext cx="6115685" cy="3543300"/>
          </a:xfrm>
          <a:prstGeom prst="rect">
            <a:avLst/>
          </a:prstGeom>
        </p:spPr>
      </p:pic>
    </p:spTree>
  </p:cSld>
  <p:clrMapOvr>
    <a:masterClrMapping/>
  </p:clrMapOvr>
  <p:transition advTm="14535"/>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日期占位符 1"/>
          <p:cNvSpPr>
            <a:spLocks noGrp="1"/>
          </p:cNvSpPr>
          <p:nvPr>
            <p:ph type="dt" sz="half" idx="10"/>
          </p:nvPr>
        </p:nvSpPr>
        <p:spPr/>
        <p:txBody>
          <a:bodyPr/>
          <a:p>
            <a:pPr eaLnBrk="1" fontAlgn="base" hangingPunct="1"/>
            <a:fld id="{BB962C8B-B14F-4D97-AF65-F5344CB8AC3E}" type="datetime1">
              <a:rPr lang="zh-CN" altLang="en-US" noProof="1" dirty="0">
                <a:latin typeface="Arial" panose="020B0604020202020204" pitchFamily="34" charset="0"/>
                <a:ea typeface="宋体" panose="02010600030101010101" pitchFamily="2" charset="-122"/>
                <a:cs typeface="+mn-ea"/>
              </a:rPr>
            </a:fld>
            <a:endParaRPr lang="zh-CN" altLang="en-US" noProof="1" dirty="0">
              <a:latin typeface="Arial" panose="020B0604020202020204" pitchFamily="34" charset="0"/>
              <a:ea typeface="宋体" panose="02010600030101010101" pitchFamily="2" charset="-122"/>
              <a:cs typeface="+mn-ea"/>
            </a:endParaRPr>
          </a:p>
        </p:txBody>
      </p:sp>
      <p:pic>
        <p:nvPicPr>
          <p:cNvPr id="3" name="图片 1"/>
          <p:cNvPicPr>
            <a:picLocks noChangeAspect="1"/>
          </p:cNvPicPr>
          <p:nvPr/>
        </p:nvPicPr>
        <p:blipFill>
          <a:blip r:embed="rId1"/>
          <a:stretch>
            <a:fillRect/>
          </a:stretch>
        </p:blipFill>
        <p:spPr>
          <a:xfrm>
            <a:off x="24130" y="1189990"/>
            <a:ext cx="9109075" cy="4551680"/>
          </a:xfrm>
          <a:prstGeom prst="rect">
            <a:avLst/>
          </a:prstGeom>
        </p:spPr>
      </p:pic>
    </p:spTree>
  </p:cSld>
  <p:clrMapOvr>
    <a:masterClrMapping/>
  </p:clrMapOvr>
  <p:transition advTm="84775"/>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2"/>
          <p:cNvPicPr>
            <a:picLocks noChangeAspect="1"/>
          </p:cNvPicPr>
          <p:nvPr/>
        </p:nvPicPr>
        <p:blipFill>
          <a:blip r:embed="rId1"/>
          <a:stretch>
            <a:fillRect/>
          </a:stretch>
        </p:blipFill>
        <p:spPr>
          <a:xfrm>
            <a:off x="688340" y="586105"/>
            <a:ext cx="7663180" cy="541401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3"/>
          <p:cNvPicPr>
            <a:picLocks noChangeAspect="1"/>
          </p:cNvPicPr>
          <p:nvPr/>
        </p:nvPicPr>
        <p:blipFill>
          <a:blip r:embed="rId1"/>
          <a:stretch>
            <a:fillRect/>
          </a:stretch>
        </p:blipFill>
        <p:spPr>
          <a:xfrm>
            <a:off x="307340" y="1167765"/>
            <a:ext cx="8637270" cy="430212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5"/>
          <p:cNvPicPr>
            <a:picLocks noChangeAspect="1"/>
          </p:cNvPicPr>
          <p:nvPr/>
        </p:nvPicPr>
        <p:blipFill>
          <a:blip r:embed="rId1"/>
          <a:stretch>
            <a:fillRect/>
          </a:stretch>
        </p:blipFill>
        <p:spPr>
          <a:xfrm>
            <a:off x="1061720" y="973455"/>
            <a:ext cx="6878320" cy="508317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7"/>
          <p:cNvPicPr>
            <a:picLocks noChangeAspect="1"/>
          </p:cNvPicPr>
          <p:nvPr/>
        </p:nvPicPr>
        <p:blipFill>
          <a:blip r:embed="rId1"/>
          <a:stretch>
            <a:fillRect/>
          </a:stretch>
        </p:blipFill>
        <p:spPr>
          <a:xfrm>
            <a:off x="1062355" y="964565"/>
            <a:ext cx="6954520" cy="448183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日期占位符 1"/>
          <p:cNvSpPr>
            <a:spLocks noGrp="1"/>
          </p:cNvSpPr>
          <p:nvPr>
            <p:ph type="dt" sz="half" idx="10"/>
          </p:nvPr>
        </p:nvSpPr>
        <p:spPr/>
        <p:txBody>
          <a:bodyPr/>
          <a:p>
            <a:pPr eaLnBrk="1" fontAlgn="base" hangingPunct="1"/>
            <a:fld id="{BB962C8B-B14F-4D97-AF65-F5344CB8AC3E}" type="datetime1">
              <a:rPr lang="zh-CN" altLang="en-US" noProof="1" dirty="0">
                <a:latin typeface="Arial" panose="020B0604020202020204" pitchFamily="34" charset="0"/>
                <a:ea typeface="宋体" panose="02010600030101010101" pitchFamily="2" charset="-122"/>
                <a:cs typeface="+mn-ea"/>
              </a:rPr>
            </a:fld>
            <a:endParaRPr lang="zh-CN" altLang="en-US" noProof="1" dirty="0">
              <a:latin typeface="Arial" panose="020B0604020202020204" pitchFamily="34" charset="0"/>
              <a:ea typeface="宋体" panose="02010600030101010101" pitchFamily="2" charset="-122"/>
              <a:cs typeface="+mn-ea"/>
            </a:endParaRPr>
          </a:p>
        </p:txBody>
      </p:sp>
      <p:sp>
        <p:nvSpPr>
          <p:cNvPr id="100" name="文本框 99"/>
          <p:cNvSpPr txBox="1"/>
          <p:nvPr/>
        </p:nvSpPr>
        <p:spPr>
          <a:xfrm>
            <a:off x="3810" y="668655"/>
            <a:ext cx="9140190" cy="706755"/>
          </a:xfrm>
          <a:prstGeom prst="rect">
            <a:avLst/>
          </a:prstGeom>
          <a:solidFill>
            <a:schemeClr val="accent1"/>
          </a:solidFill>
          <a:ln w="9525">
            <a:noFill/>
          </a:ln>
        </p:spPr>
        <p:txBody>
          <a:bodyPr wrap="square">
            <a:spAutoFit/>
          </a:bodyPr>
          <a:p>
            <a:pPr algn="ctr">
              <a:buClrTx/>
              <a:buSzTx/>
            </a:pPr>
            <a:r>
              <a:rPr lang="zh-CN" sz="4000" b="1">
                <a:latin typeface="黑体" panose="02010609060101010101" pitchFamily="2" charset="-122"/>
                <a:ea typeface="黑体" panose="02010609060101010101" pitchFamily="2" charset="-122"/>
                <a:cs typeface="+mn-ea"/>
              </a:rPr>
              <a:t>公司简介</a:t>
            </a:r>
            <a:endParaRPr lang="zh-CN" sz="4000" b="1">
              <a:latin typeface="黑体" panose="02010609060101010101" pitchFamily="2" charset="-122"/>
              <a:ea typeface="黑体" panose="02010609060101010101" pitchFamily="2" charset="-122"/>
              <a:cs typeface="+mn-ea"/>
            </a:endParaRPr>
          </a:p>
        </p:txBody>
      </p:sp>
      <p:grpSp>
        <p:nvGrpSpPr>
          <p:cNvPr id="4" name="组合 3"/>
          <p:cNvGrpSpPr/>
          <p:nvPr/>
        </p:nvGrpSpPr>
        <p:grpSpPr>
          <a:xfrm>
            <a:off x="527685" y="1551940"/>
            <a:ext cx="8200390" cy="4657090"/>
            <a:chOff x="1197" y="2593"/>
            <a:chExt cx="12464" cy="7163"/>
          </a:xfrm>
        </p:grpSpPr>
        <p:pic>
          <p:nvPicPr>
            <p:cNvPr id="3" name="图片 2"/>
            <p:cNvPicPr>
              <a:picLocks noChangeAspect="1"/>
            </p:cNvPicPr>
            <p:nvPr/>
          </p:nvPicPr>
          <p:blipFill>
            <a:blip r:embed="rId1"/>
            <a:stretch>
              <a:fillRect/>
            </a:stretch>
          </p:blipFill>
          <p:spPr>
            <a:xfrm>
              <a:off x="4180" y="2890"/>
              <a:ext cx="6680" cy="4179"/>
            </a:xfrm>
            <a:prstGeom prst="rect">
              <a:avLst/>
            </a:prstGeom>
          </p:spPr>
        </p:pic>
        <p:grpSp>
          <p:nvGrpSpPr>
            <p:cNvPr id="5" name="组合 4"/>
            <p:cNvGrpSpPr/>
            <p:nvPr/>
          </p:nvGrpSpPr>
          <p:grpSpPr>
            <a:xfrm>
              <a:off x="1223" y="7244"/>
              <a:ext cx="12429" cy="2512"/>
              <a:chOff x="1525" y="2036"/>
              <a:chExt cx="12051" cy="2268"/>
            </a:xfrm>
          </p:grpSpPr>
          <p:pic>
            <p:nvPicPr>
              <p:cNvPr id="9218" name="图片 1073742873"/>
              <p:cNvPicPr>
                <a:picLocks noChangeAspect="1"/>
              </p:cNvPicPr>
              <p:nvPr/>
            </p:nvPicPr>
            <p:blipFill>
              <a:blip r:embed="rId2"/>
              <a:stretch>
                <a:fillRect/>
              </a:stretch>
            </p:blipFill>
            <p:spPr>
              <a:xfrm>
                <a:off x="1525" y="2036"/>
                <a:ext cx="2475" cy="2268"/>
              </a:xfrm>
              <a:prstGeom prst="rect">
                <a:avLst/>
              </a:prstGeom>
              <a:solidFill>
                <a:srgbClr val="000000"/>
              </a:solidFill>
              <a:ln w="12700" cmpd="sng">
                <a:solidFill>
                  <a:schemeClr val="accent1">
                    <a:shade val="50000"/>
                  </a:schemeClr>
                </a:solidFill>
                <a:prstDash val="solid"/>
              </a:ln>
            </p:spPr>
          </p:pic>
          <p:pic>
            <p:nvPicPr>
              <p:cNvPr id="11265" name="图片 1"/>
              <p:cNvPicPr>
                <a:picLocks noChangeAspect="1"/>
              </p:cNvPicPr>
              <p:nvPr/>
            </p:nvPicPr>
            <p:blipFill>
              <a:blip r:embed="rId3"/>
              <a:srcRect l="22028" t="10316"/>
              <a:stretch>
                <a:fillRect/>
              </a:stretch>
            </p:blipFill>
            <p:spPr>
              <a:xfrm>
                <a:off x="7271" y="2036"/>
                <a:ext cx="3152" cy="2268"/>
              </a:xfrm>
              <a:prstGeom prst="rect">
                <a:avLst/>
              </a:prstGeom>
              <a:noFill/>
              <a:ln w="12700" cmpd="sng">
                <a:solidFill>
                  <a:schemeClr val="accent1">
                    <a:shade val="50000"/>
                  </a:schemeClr>
                </a:solidFill>
                <a:prstDash val="solid"/>
              </a:ln>
            </p:spPr>
          </p:pic>
          <p:pic>
            <p:nvPicPr>
              <p:cNvPr id="10241" name="图片 1"/>
              <p:cNvPicPr>
                <a:picLocks noChangeAspect="1"/>
              </p:cNvPicPr>
              <p:nvPr/>
            </p:nvPicPr>
            <p:blipFill>
              <a:blip r:embed="rId4"/>
              <a:srcRect t="26072"/>
              <a:stretch>
                <a:fillRect/>
              </a:stretch>
            </p:blipFill>
            <p:spPr>
              <a:xfrm>
                <a:off x="4327" y="2036"/>
                <a:ext cx="2617" cy="2268"/>
              </a:xfrm>
              <a:prstGeom prst="rect">
                <a:avLst/>
              </a:prstGeom>
              <a:noFill/>
              <a:ln w="12700" cmpd="sng">
                <a:solidFill>
                  <a:schemeClr val="accent1">
                    <a:shade val="50000"/>
                  </a:schemeClr>
                </a:solidFill>
                <a:prstDash val="solid"/>
              </a:ln>
            </p:spPr>
          </p:pic>
          <p:pic>
            <p:nvPicPr>
              <p:cNvPr id="13317" name="图片 9221" descr="现场照片"/>
              <p:cNvPicPr>
                <a:picLocks noChangeAspect="1"/>
              </p:cNvPicPr>
              <p:nvPr/>
            </p:nvPicPr>
            <p:blipFill>
              <a:blip r:embed="rId5"/>
              <a:srcRect l="21538"/>
              <a:stretch>
                <a:fillRect/>
              </a:stretch>
            </p:blipFill>
            <p:spPr>
              <a:xfrm>
                <a:off x="10750" y="2036"/>
                <a:ext cx="2827" cy="2268"/>
              </a:xfrm>
              <a:prstGeom prst="rect">
                <a:avLst/>
              </a:prstGeom>
              <a:noFill/>
              <a:ln w="12700" cmpd="sng">
                <a:solidFill>
                  <a:schemeClr val="accent1">
                    <a:shade val="50000"/>
                  </a:schemeClr>
                </a:solidFill>
                <a:prstDash val="solid"/>
              </a:ln>
            </p:spPr>
          </p:pic>
        </p:grpSp>
        <p:grpSp>
          <p:nvGrpSpPr>
            <p:cNvPr id="7" name="组合 6"/>
            <p:cNvGrpSpPr/>
            <p:nvPr/>
          </p:nvGrpSpPr>
          <p:grpSpPr>
            <a:xfrm>
              <a:off x="1197" y="2593"/>
              <a:ext cx="2808" cy="4516"/>
              <a:chOff x="795" y="2094"/>
              <a:chExt cx="3024" cy="4635"/>
            </a:xfrm>
          </p:grpSpPr>
          <p:pic>
            <p:nvPicPr>
              <p:cNvPr id="16387" name="图片 52"/>
              <p:cNvPicPr>
                <a:picLocks noChangeAspect="1"/>
              </p:cNvPicPr>
              <p:nvPr/>
            </p:nvPicPr>
            <p:blipFill>
              <a:blip r:embed="rId6"/>
              <a:srcRect l="15676"/>
              <a:stretch>
                <a:fillRect/>
              </a:stretch>
            </p:blipFill>
            <p:spPr>
              <a:xfrm>
                <a:off x="795" y="2094"/>
                <a:ext cx="3023" cy="2268"/>
              </a:xfrm>
              <a:prstGeom prst="rect">
                <a:avLst/>
              </a:prstGeom>
              <a:noFill/>
              <a:ln w="12700" cmpd="sng">
                <a:solidFill>
                  <a:schemeClr val="accent1">
                    <a:shade val="50000"/>
                  </a:schemeClr>
                </a:solidFill>
                <a:prstDash val="solid"/>
              </a:ln>
            </p:spPr>
          </p:pic>
          <p:pic>
            <p:nvPicPr>
              <p:cNvPr id="16389" name="图片 1073743112" descr="巴西光源"/>
              <p:cNvPicPr>
                <a:picLocks noChangeAspect="1"/>
              </p:cNvPicPr>
              <p:nvPr/>
            </p:nvPicPr>
            <p:blipFill>
              <a:blip r:embed="rId7"/>
              <a:stretch>
                <a:fillRect/>
              </a:stretch>
            </p:blipFill>
            <p:spPr>
              <a:xfrm>
                <a:off x="795" y="4461"/>
                <a:ext cx="3024" cy="2268"/>
              </a:xfrm>
              <a:prstGeom prst="rect">
                <a:avLst/>
              </a:prstGeom>
              <a:noFill/>
              <a:ln w="12700" cmpd="sng">
                <a:solidFill>
                  <a:schemeClr val="accent1">
                    <a:shade val="50000"/>
                  </a:schemeClr>
                </a:solidFill>
                <a:prstDash val="solid"/>
              </a:ln>
            </p:spPr>
          </p:pic>
        </p:grpSp>
        <p:grpSp>
          <p:nvGrpSpPr>
            <p:cNvPr id="8" name="组合 7"/>
            <p:cNvGrpSpPr/>
            <p:nvPr/>
          </p:nvGrpSpPr>
          <p:grpSpPr>
            <a:xfrm>
              <a:off x="11013" y="2609"/>
              <a:ext cx="2648" cy="4516"/>
              <a:chOff x="11225" y="2248"/>
              <a:chExt cx="2742" cy="4651"/>
            </a:xfrm>
          </p:grpSpPr>
          <p:pic>
            <p:nvPicPr>
              <p:cNvPr id="33794" name="图片 1"/>
              <p:cNvPicPr>
                <a:picLocks noChangeAspect="1"/>
              </p:cNvPicPr>
              <p:nvPr/>
            </p:nvPicPr>
            <p:blipFill>
              <a:blip r:embed="rId8"/>
              <a:stretch>
                <a:fillRect/>
              </a:stretch>
            </p:blipFill>
            <p:spPr>
              <a:xfrm>
                <a:off x="11225" y="2248"/>
                <a:ext cx="2669" cy="2268"/>
              </a:xfrm>
              <a:prstGeom prst="rect">
                <a:avLst/>
              </a:prstGeom>
              <a:noFill/>
              <a:ln w="12700" cmpd="sng">
                <a:solidFill>
                  <a:schemeClr val="accent1">
                    <a:shade val="50000"/>
                  </a:schemeClr>
                </a:solidFill>
                <a:prstDash val="solid"/>
              </a:ln>
            </p:spPr>
          </p:pic>
          <p:pic>
            <p:nvPicPr>
              <p:cNvPr id="36866" name="图片 1"/>
              <p:cNvPicPr>
                <a:picLocks noChangeAspect="1"/>
              </p:cNvPicPr>
              <p:nvPr/>
            </p:nvPicPr>
            <p:blipFill>
              <a:blip r:embed="rId9"/>
              <a:srcRect t="7817" r="2526" b="3850"/>
              <a:stretch>
                <a:fillRect/>
              </a:stretch>
            </p:blipFill>
            <p:spPr>
              <a:xfrm>
                <a:off x="11225" y="4631"/>
                <a:ext cx="2742" cy="2268"/>
              </a:xfrm>
              <a:prstGeom prst="rect">
                <a:avLst/>
              </a:prstGeom>
              <a:noFill/>
              <a:ln w="9525">
                <a:noFill/>
              </a:ln>
            </p:spPr>
          </p:pic>
        </p:grpSp>
      </p:grpSp>
    </p:spTree>
  </p:cSld>
  <p:clrMapOvr>
    <a:masterClrMapping/>
  </p:clrMapOvr>
  <p:transition advTm="43965"/>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日期占位符 1"/>
          <p:cNvSpPr>
            <a:spLocks noGrp="1"/>
          </p:cNvSpPr>
          <p:nvPr>
            <p:ph type="dt" sz="half" idx="10"/>
          </p:nvPr>
        </p:nvSpPr>
        <p:spPr/>
        <p:txBody>
          <a:bodyPr/>
          <a:p>
            <a:pPr eaLnBrk="1" fontAlgn="base" hangingPunct="1"/>
            <a:fld id="{BB962C8B-B14F-4D97-AF65-F5344CB8AC3E}" type="datetime1">
              <a:rPr lang="zh-CN" altLang="en-US" noProof="1" dirty="0">
                <a:latin typeface="Arial" panose="020B0604020202020204" pitchFamily="34" charset="0"/>
                <a:ea typeface="宋体" panose="02010600030101010101" pitchFamily="2" charset="-122"/>
                <a:cs typeface="+mn-ea"/>
              </a:rPr>
            </a:fld>
            <a:endParaRPr lang="zh-CN" altLang="en-US" noProof="1" dirty="0">
              <a:latin typeface="Arial" panose="020B0604020202020204" pitchFamily="34" charset="0"/>
              <a:ea typeface="宋体" panose="02010600030101010101" pitchFamily="2" charset="-122"/>
              <a:cs typeface="+mn-ea"/>
            </a:endParaRPr>
          </a:p>
        </p:txBody>
      </p:sp>
      <p:grpSp>
        <p:nvGrpSpPr>
          <p:cNvPr id="6" name="组合 5"/>
          <p:cNvGrpSpPr/>
          <p:nvPr/>
        </p:nvGrpSpPr>
        <p:grpSpPr>
          <a:xfrm>
            <a:off x="617855" y="637540"/>
            <a:ext cx="8169275" cy="5525770"/>
            <a:chOff x="973" y="990"/>
            <a:chExt cx="12665" cy="8603"/>
          </a:xfrm>
        </p:grpSpPr>
        <p:sp>
          <p:nvSpPr>
            <p:cNvPr id="17409" name="文本占位符 2052"/>
            <p:cNvSpPr>
              <a:spLocks noGrp="1"/>
            </p:cNvSpPr>
            <p:nvPr/>
          </p:nvSpPr>
          <p:spPr>
            <a:xfrm>
              <a:off x="973" y="990"/>
              <a:ext cx="4522" cy="950"/>
            </a:xfrm>
            <a:prstGeom prst="rect">
              <a:avLst/>
            </a:prstGeom>
            <a:noFill/>
            <a:ln w="9525">
              <a:noFill/>
            </a:ln>
          </p:spPr>
          <p:txBody>
            <a:bodyPr lIns="71755" tIns="216027" rIns="432054" bIns="216027" anchor="t"/>
            <a:p>
              <a:pPr defTabSz="1949450">
                <a:lnSpc>
                  <a:spcPct val="90000"/>
                </a:lnSpc>
                <a:spcBef>
                  <a:spcPct val="20000"/>
                </a:spcBef>
              </a:pPr>
              <a:r>
                <a:rPr lang="en-US" altLang="zh-CN" sz="2400" b="1" u="sng">
                  <a:solidFill>
                    <a:schemeClr val="tx1"/>
                  </a:solidFill>
                  <a:latin typeface="黑体" panose="02010609060101010101" pitchFamily="2" charset="-122"/>
                  <a:ea typeface="黑体" panose="02010609060101010101" pitchFamily="2" charset="-122"/>
                  <a:cs typeface="黑体" panose="02010609060101010101" pitchFamily="2" charset="-122"/>
                </a:rPr>
                <a:t>加工/Maching</a:t>
              </a:r>
              <a:endParaRPr lang="en-US" altLang="zh-CN" sz="2400" b="1" err="1">
                <a:solidFill>
                  <a:schemeClr val="tx1"/>
                </a:solidFill>
                <a:latin typeface="黑体" panose="02010609060101010101" pitchFamily="2" charset="-122"/>
                <a:ea typeface="黑体" panose="02010609060101010101" pitchFamily="2" charset="-122"/>
                <a:cs typeface="黑体" panose="02010609060101010101" pitchFamily="2" charset="-122"/>
              </a:endParaRPr>
            </a:p>
            <a:p>
              <a:pPr defTabSz="1949450">
                <a:lnSpc>
                  <a:spcPct val="90000"/>
                </a:lnSpc>
                <a:spcBef>
                  <a:spcPct val="20000"/>
                </a:spcBef>
              </a:pPr>
              <a:endParaRPr lang="en-US" altLang="zh-CN" sz="2400" b="1" err="1">
                <a:solidFill>
                  <a:schemeClr val="tx1"/>
                </a:solidFill>
                <a:latin typeface="黑体" panose="02010609060101010101" pitchFamily="2" charset="-122"/>
                <a:ea typeface="黑体" panose="02010609060101010101" pitchFamily="2" charset="-122"/>
                <a:cs typeface="黑体" panose="02010609060101010101" pitchFamily="2" charset="-122"/>
              </a:endParaRPr>
            </a:p>
          </p:txBody>
        </p:sp>
        <p:grpSp>
          <p:nvGrpSpPr>
            <p:cNvPr id="17412" name="组合 5"/>
            <p:cNvGrpSpPr/>
            <p:nvPr/>
          </p:nvGrpSpPr>
          <p:grpSpPr>
            <a:xfrm>
              <a:off x="1009" y="2179"/>
              <a:ext cx="10319" cy="7414"/>
              <a:chOff x="2670" y="2975"/>
              <a:chExt cx="6583" cy="4913"/>
            </a:xfrm>
          </p:grpSpPr>
          <p:pic>
            <p:nvPicPr>
              <p:cNvPr id="17413" name="图片 1"/>
              <p:cNvPicPr>
                <a:picLocks noChangeAspect="1"/>
              </p:cNvPicPr>
              <p:nvPr/>
            </p:nvPicPr>
            <p:blipFill>
              <a:blip r:embed="rId1"/>
              <a:stretch>
                <a:fillRect/>
              </a:stretch>
            </p:blipFill>
            <p:spPr>
              <a:xfrm>
                <a:off x="6095" y="5607"/>
                <a:ext cx="3159" cy="2268"/>
              </a:xfrm>
              <a:prstGeom prst="rect">
                <a:avLst/>
              </a:prstGeom>
              <a:noFill/>
              <a:ln w="28575">
                <a:noFill/>
              </a:ln>
            </p:spPr>
          </p:pic>
          <p:pic>
            <p:nvPicPr>
              <p:cNvPr id="17414" name="图片 2"/>
              <p:cNvPicPr>
                <a:picLocks noChangeAspect="1"/>
              </p:cNvPicPr>
              <p:nvPr/>
            </p:nvPicPr>
            <p:blipFill>
              <a:blip r:embed="rId2"/>
              <a:stretch>
                <a:fillRect/>
              </a:stretch>
            </p:blipFill>
            <p:spPr>
              <a:xfrm>
                <a:off x="2678" y="5620"/>
                <a:ext cx="3055" cy="2268"/>
              </a:xfrm>
              <a:prstGeom prst="rect">
                <a:avLst/>
              </a:prstGeom>
              <a:noFill/>
              <a:ln w="28575">
                <a:noFill/>
              </a:ln>
            </p:spPr>
          </p:pic>
          <p:pic>
            <p:nvPicPr>
              <p:cNvPr id="17415" name="图片 19"/>
              <p:cNvPicPr>
                <a:picLocks noChangeAspect="1"/>
              </p:cNvPicPr>
              <p:nvPr/>
            </p:nvPicPr>
            <p:blipFill>
              <a:blip r:embed="rId3"/>
              <a:srcRect r="-23"/>
              <a:stretch>
                <a:fillRect/>
              </a:stretch>
            </p:blipFill>
            <p:spPr>
              <a:xfrm>
                <a:off x="2670" y="2988"/>
                <a:ext cx="3084" cy="2267"/>
              </a:xfrm>
              <a:prstGeom prst="rect">
                <a:avLst/>
              </a:prstGeom>
              <a:noFill/>
              <a:ln w="28575">
                <a:noFill/>
              </a:ln>
            </p:spPr>
          </p:pic>
          <p:pic>
            <p:nvPicPr>
              <p:cNvPr id="17416" name="图片 20"/>
              <p:cNvPicPr>
                <a:picLocks noChangeAspect="1"/>
              </p:cNvPicPr>
              <p:nvPr/>
            </p:nvPicPr>
            <p:blipFill>
              <a:blip r:embed="rId4"/>
              <a:stretch>
                <a:fillRect/>
              </a:stretch>
            </p:blipFill>
            <p:spPr>
              <a:xfrm>
                <a:off x="6076" y="2975"/>
                <a:ext cx="3134" cy="2268"/>
              </a:xfrm>
              <a:prstGeom prst="rect">
                <a:avLst/>
              </a:prstGeom>
              <a:noFill/>
              <a:ln w="28575">
                <a:noFill/>
              </a:ln>
            </p:spPr>
          </p:pic>
        </p:grpSp>
        <p:pic>
          <p:nvPicPr>
            <p:cNvPr id="3" name="图片 8"/>
            <p:cNvPicPr>
              <a:picLocks noChangeAspect="1"/>
            </p:cNvPicPr>
            <p:nvPr/>
          </p:nvPicPr>
          <p:blipFill>
            <a:blip r:embed="rId5"/>
            <a:stretch>
              <a:fillRect/>
            </a:stretch>
          </p:blipFill>
          <p:spPr>
            <a:xfrm>
              <a:off x="11484" y="2200"/>
              <a:ext cx="2059" cy="1645"/>
            </a:xfrm>
            <a:prstGeom prst="rect">
              <a:avLst/>
            </a:prstGeom>
            <a:noFill/>
            <a:ln w="12700">
              <a:noFill/>
            </a:ln>
          </p:spPr>
        </p:pic>
        <p:pic>
          <p:nvPicPr>
            <p:cNvPr id="4" name="图片 13"/>
            <p:cNvPicPr>
              <a:picLocks noChangeAspect="1"/>
            </p:cNvPicPr>
            <p:nvPr/>
          </p:nvPicPr>
          <p:blipFill>
            <a:blip r:embed="rId6"/>
            <a:stretch>
              <a:fillRect/>
            </a:stretch>
          </p:blipFill>
          <p:spPr>
            <a:xfrm>
              <a:off x="11436" y="4464"/>
              <a:ext cx="2203" cy="1359"/>
            </a:xfrm>
            <a:prstGeom prst="rect">
              <a:avLst/>
            </a:prstGeom>
            <a:noFill/>
            <a:ln w="12700">
              <a:noFill/>
            </a:ln>
          </p:spPr>
        </p:pic>
        <p:pic>
          <p:nvPicPr>
            <p:cNvPr id="5" name="图片 4"/>
            <p:cNvPicPr>
              <a:picLocks noChangeAspect="1"/>
            </p:cNvPicPr>
            <p:nvPr/>
          </p:nvPicPr>
          <p:blipFill>
            <a:blip r:embed="rId7"/>
            <a:stretch>
              <a:fillRect/>
            </a:stretch>
          </p:blipFill>
          <p:spPr>
            <a:xfrm>
              <a:off x="11563" y="6275"/>
              <a:ext cx="2048" cy="3272"/>
            </a:xfrm>
            <a:prstGeom prst="rect">
              <a:avLst/>
            </a:prstGeom>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日期占位符 1"/>
          <p:cNvSpPr>
            <a:spLocks noGrp="1"/>
          </p:cNvSpPr>
          <p:nvPr>
            <p:ph type="dt" sz="half" idx="10"/>
          </p:nvPr>
        </p:nvSpPr>
        <p:spPr/>
        <p:txBody>
          <a:bodyPr/>
          <a:p>
            <a:pPr eaLnBrk="1" fontAlgn="base" hangingPunct="1"/>
            <a:fld id="{BB962C8B-B14F-4D97-AF65-F5344CB8AC3E}" type="datetime1">
              <a:rPr lang="zh-CN" altLang="en-US" noProof="1" dirty="0">
                <a:latin typeface="Arial" panose="020B0604020202020204" pitchFamily="34" charset="0"/>
                <a:ea typeface="宋体" panose="02010600030101010101" pitchFamily="2" charset="-122"/>
                <a:cs typeface="+mn-ea"/>
              </a:rPr>
            </a:fld>
            <a:endParaRPr lang="zh-CN" altLang="en-US" noProof="1" dirty="0">
              <a:latin typeface="Arial" panose="020B0604020202020204" pitchFamily="34" charset="0"/>
              <a:ea typeface="宋体" panose="02010600030101010101" pitchFamily="2" charset="-122"/>
              <a:cs typeface="+mn-ea"/>
            </a:endParaRPr>
          </a:p>
        </p:txBody>
      </p:sp>
      <p:grpSp>
        <p:nvGrpSpPr>
          <p:cNvPr id="3" name="组合 2"/>
          <p:cNvGrpSpPr/>
          <p:nvPr/>
        </p:nvGrpSpPr>
        <p:grpSpPr>
          <a:xfrm>
            <a:off x="431800" y="599440"/>
            <a:ext cx="8338820" cy="5625465"/>
            <a:chOff x="1212" y="1052"/>
            <a:chExt cx="12600" cy="8026"/>
          </a:xfrm>
        </p:grpSpPr>
        <p:sp>
          <p:nvSpPr>
            <p:cNvPr id="18440" name="文本占位符 2052"/>
            <p:cNvSpPr>
              <a:spLocks noGrp="1"/>
            </p:cNvSpPr>
            <p:nvPr/>
          </p:nvSpPr>
          <p:spPr>
            <a:xfrm>
              <a:off x="1212" y="1052"/>
              <a:ext cx="4523" cy="965"/>
            </a:xfrm>
            <a:prstGeom prst="rect">
              <a:avLst/>
            </a:prstGeom>
            <a:noFill/>
            <a:ln w="9525">
              <a:noFill/>
            </a:ln>
          </p:spPr>
          <p:txBody>
            <a:bodyPr lIns="71755" tIns="216027" rIns="432054" bIns="216027" anchor="t"/>
            <a:p>
              <a:pPr defTabSz="1949450">
                <a:lnSpc>
                  <a:spcPct val="90000"/>
                </a:lnSpc>
                <a:spcBef>
                  <a:spcPct val="20000"/>
                </a:spcBef>
              </a:pPr>
              <a:r>
                <a:rPr lang="en-US" altLang="zh-CN" sz="2400" b="1" u="sng">
                  <a:solidFill>
                    <a:schemeClr val="tx1"/>
                  </a:solidFill>
                  <a:latin typeface="Times New Roman" panose="02020603050405020304" charset="0"/>
                  <a:ea typeface="宋体" panose="02010600030101010101" pitchFamily="2" charset="-122"/>
                </a:rPr>
                <a:t>测量/Measuring</a:t>
              </a:r>
              <a:endParaRPr lang="en-US" altLang="zh-CN" sz="2400" b="1">
                <a:solidFill>
                  <a:schemeClr val="tx1"/>
                </a:solidFill>
                <a:latin typeface="Arial" panose="020B0604020202020204" pitchFamily="34" charset="0"/>
                <a:ea typeface="宋体" panose="02010600030101010101" pitchFamily="2" charset="-122"/>
              </a:endParaRPr>
            </a:p>
            <a:p>
              <a:pPr defTabSz="1949450">
                <a:lnSpc>
                  <a:spcPct val="90000"/>
                </a:lnSpc>
                <a:spcBef>
                  <a:spcPct val="20000"/>
                </a:spcBef>
              </a:pPr>
              <a:endParaRPr lang="en-US" altLang="zh-CN" sz="2400" b="1" err="1">
                <a:solidFill>
                  <a:schemeClr val="tx1"/>
                </a:solidFill>
                <a:latin typeface="Arial" panose="020B0604020202020204" pitchFamily="34" charset="0"/>
                <a:ea typeface="宋体" panose="02010600030101010101" pitchFamily="2" charset="-122"/>
              </a:endParaRPr>
            </a:p>
            <a:p>
              <a:pPr defTabSz="1949450">
                <a:lnSpc>
                  <a:spcPct val="90000"/>
                </a:lnSpc>
                <a:spcBef>
                  <a:spcPct val="20000"/>
                </a:spcBef>
              </a:pPr>
              <a:endParaRPr lang="en-US" altLang="zh-CN" sz="2400" b="1" err="1">
                <a:solidFill>
                  <a:schemeClr val="tx1"/>
                </a:solidFill>
                <a:latin typeface="Arial" panose="020B0604020202020204" pitchFamily="34" charset="0"/>
                <a:ea typeface="宋体" panose="02010600030101010101" pitchFamily="2" charset="-122"/>
              </a:endParaRPr>
            </a:p>
          </p:txBody>
        </p:sp>
        <p:grpSp>
          <p:nvGrpSpPr>
            <p:cNvPr id="5" name="组合 4"/>
            <p:cNvGrpSpPr/>
            <p:nvPr/>
          </p:nvGrpSpPr>
          <p:grpSpPr>
            <a:xfrm>
              <a:off x="1378" y="2322"/>
              <a:ext cx="12434" cy="3402"/>
              <a:chOff x="1348" y="2022"/>
              <a:chExt cx="12434" cy="3402"/>
            </a:xfrm>
          </p:grpSpPr>
          <p:pic>
            <p:nvPicPr>
              <p:cNvPr id="18433" name="图片 3"/>
              <p:cNvPicPr>
                <a:picLocks noChangeAspect="1"/>
              </p:cNvPicPr>
              <p:nvPr/>
            </p:nvPicPr>
            <p:blipFill>
              <a:blip r:embed="rId1"/>
              <a:srcRect t="4658"/>
              <a:stretch>
                <a:fillRect/>
              </a:stretch>
            </p:blipFill>
            <p:spPr>
              <a:xfrm>
                <a:off x="1348" y="2022"/>
                <a:ext cx="5504" cy="3402"/>
              </a:xfrm>
              <a:prstGeom prst="rect">
                <a:avLst/>
              </a:prstGeom>
              <a:noFill/>
              <a:ln w="28575">
                <a:noFill/>
              </a:ln>
            </p:spPr>
          </p:pic>
          <p:pic>
            <p:nvPicPr>
              <p:cNvPr id="18434" name="图片 4"/>
              <p:cNvPicPr>
                <a:picLocks noChangeAspect="1"/>
              </p:cNvPicPr>
              <p:nvPr/>
            </p:nvPicPr>
            <p:blipFill>
              <a:blip r:embed="rId2"/>
              <a:stretch>
                <a:fillRect/>
              </a:stretch>
            </p:blipFill>
            <p:spPr>
              <a:xfrm>
                <a:off x="6966" y="2022"/>
                <a:ext cx="3618" cy="3402"/>
              </a:xfrm>
              <a:prstGeom prst="rect">
                <a:avLst/>
              </a:prstGeom>
              <a:noFill/>
              <a:ln w="28575">
                <a:noFill/>
              </a:ln>
            </p:spPr>
          </p:pic>
          <p:pic>
            <p:nvPicPr>
              <p:cNvPr id="18437" name="图片 6"/>
              <p:cNvPicPr>
                <a:picLocks noChangeAspect="1"/>
              </p:cNvPicPr>
              <p:nvPr/>
            </p:nvPicPr>
            <p:blipFill>
              <a:blip r:embed="rId3"/>
              <a:srcRect t="3470" b="6650"/>
              <a:stretch>
                <a:fillRect/>
              </a:stretch>
            </p:blipFill>
            <p:spPr>
              <a:xfrm>
                <a:off x="10698" y="2022"/>
                <a:ext cx="3084" cy="3402"/>
              </a:xfrm>
              <a:prstGeom prst="rect">
                <a:avLst/>
              </a:prstGeom>
              <a:noFill/>
              <a:ln w="28575">
                <a:noFill/>
              </a:ln>
            </p:spPr>
          </p:pic>
        </p:grpSp>
        <p:grpSp>
          <p:nvGrpSpPr>
            <p:cNvPr id="6" name="组合 5"/>
            <p:cNvGrpSpPr/>
            <p:nvPr/>
          </p:nvGrpSpPr>
          <p:grpSpPr>
            <a:xfrm>
              <a:off x="1428" y="6244"/>
              <a:ext cx="12323" cy="2834"/>
              <a:chOff x="1308" y="6244"/>
              <a:chExt cx="12323" cy="2834"/>
            </a:xfrm>
          </p:grpSpPr>
          <p:pic>
            <p:nvPicPr>
              <p:cNvPr id="18438" name="图片 14"/>
              <p:cNvPicPr>
                <a:picLocks noChangeAspect="1"/>
              </p:cNvPicPr>
              <p:nvPr/>
            </p:nvPicPr>
            <p:blipFill>
              <a:blip r:embed="rId4"/>
              <a:stretch>
                <a:fillRect/>
              </a:stretch>
            </p:blipFill>
            <p:spPr>
              <a:xfrm>
                <a:off x="10295" y="6244"/>
                <a:ext cx="3337" cy="2835"/>
              </a:xfrm>
              <a:prstGeom prst="rect">
                <a:avLst/>
              </a:prstGeom>
              <a:noFill/>
              <a:ln w="28575">
                <a:noFill/>
              </a:ln>
            </p:spPr>
          </p:pic>
          <p:pic>
            <p:nvPicPr>
              <p:cNvPr id="18435" name="图片 11"/>
              <p:cNvPicPr>
                <a:picLocks noChangeAspect="1"/>
              </p:cNvPicPr>
              <p:nvPr/>
            </p:nvPicPr>
            <p:blipFill>
              <a:blip r:embed="rId5"/>
              <a:srcRect l="7850" t="4249"/>
              <a:stretch>
                <a:fillRect/>
              </a:stretch>
            </p:blipFill>
            <p:spPr>
              <a:xfrm>
                <a:off x="6100" y="6244"/>
                <a:ext cx="3901" cy="2835"/>
              </a:xfrm>
              <a:prstGeom prst="rect">
                <a:avLst/>
              </a:prstGeom>
              <a:noFill/>
              <a:ln w="28575">
                <a:noFill/>
              </a:ln>
            </p:spPr>
          </p:pic>
          <p:pic>
            <p:nvPicPr>
              <p:cNvPr id="18436" name="图片 12"/>
              <p:cNvPicPr>
                <a:picLocks noChangeAspect="1"/>
              </p:cNvPicPr>
              <p:nvPr/>
            </p:nvPicPr>
            <p:blipFill>
              <a:blip r:embed="rId6"/>
              <a:stretch>
                <a:fillRect/>
              </a:stretch>
            </p:blipFill>
            <p:spPr>
              <a:xfrm>
                <a:off x="1308" y="6244"/>
                <a:ext cx="4499" cy="2835"/>
              </a:xfrm>
              <a:prstGeom prst="rect">
                <a:avLst/>
              </a:prstGeom>
              <a:noFill/>
              <a:ln w="28575">
                <a:noFill/>
              </a:ln>
            </p:spPr>
          </p:pic>
        </p:gr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日期占位符 1"/>
          <p:cNvSpPr>
            <a:spLocks noGrp="1"/>
          </p:cNvSpPr>
          <p:nvPr>
            <p:ph type="dt" sz="half" idx="10"/>
          </p:nvPr>
        </p:nvSpPr>
        <p:spPr/>
        <p:txBody>
          <a:bodyPr/>
          <a:p>
            <a:pPr eaLnBrk="1" fontAlgn="base" hangingPunct="1"/>
            <a:fld id="{BB962C8B-B14F-4D97-AF65-F5344CB8AC3E}" type="datetime1">
              <a:rPr lang="zh-CN" altLang="en-US" noProof="1" dirty="0">
                <a:latin typeface="Arial" panose="020B0604020202020204" pitchFamily="34" charset="0"/>
                <a:ea typeface="宋体" panose="02010600030101010101" pitchFamily="2" charset="-122"/>
                <a:cs typeface="+mn-ea"/>
              </a:rPr>
            </a:fld>
            <a:endParaRPr lang="zh-CN" altLang="en-US" noProof="1" dirty="0">
              <a:latin typeface="Arial" panose="020B0604020202020204" pitchFamily="34" charset="0"/>
              <a:ea typeface="宋体" panose="02010600030101010101" pitchFamily="2" charset="-122"/>
              <a:cs typeface="+mn-ea"/>
            </a:endParaRPr>
          </a:p>
        </p:txBody>
      </p:sp>
      <p:grpSp>
        <p:nvGrpSpPr>
          <p:cNvPr id="4" name="组合 3"/>
          <p:cNvGrpSpPr/>
          <p:nvPr/>
        </p:nvGrpSpPr>
        <p:grpSpPr>
          <a:xfrm>
            <a:off x="372110" y="551815"/>
            <a:ext cx="8450580" cy="5667375"/>
            <a:chOff x="1029" y="1070"/>
            <a:chExt cx="12742" cy="8177"/>
          </a:xfrm>
        </p:grpSpPr>
        <p:sp>
          <p:nvSpPr>
            <p:cNvPr id="19457" name="文本占位符 2052"/>
            <p:cNvSpPr>
              <a:spLocks noGrp="1"/>
            </p:cNvSpPr>
            <p:nvPr/>
          </p:nvSpPr>
          <p:spPr>
            <a:xfrm>
              <a:off x="1029" y="1070"/>
              <a:ext cx="4522" cy="848"/>
            </a:xfrm>
            <a:prstGeom prst="rect">
              <a:avLst/>
            </a:prstGeom>
            <a:noFill/>
            <a:ln w="9525">
              <a:noFill/>
            </a:ln>
          </p:spPr>
          <p:txBody>
            <a:bodyPr lIns="71755" tIns="216027" rIns="432054" bIns="216027" anchor="t"/>
            <a:p>
              <a:pPr defTabSz="1949450">
                <a:lnSpc>
                  <a:spcPct val="90000"/>
                </a:lnSpc>
                <a:spcBef>
                  <a:spcPct val="20000"/>
                </a:spcBef>
              </a:pPr>
              <a:r>
                <a:rPr lang="en-US" altLang="zh-CN" sz="2400" b="1" u="sng">
                  <a:solidFill>
                    <a:schemeClr val="tx1"/>
                  </a:solidFill>
                  <a:latin typeface="Times New Roman" panose="02020603050405020304" charset="0"/>
                  <a:ea typeface="宋体" panose="02010600030101010101" pitchFamily="2" charset="-122"/>
                </a:rPr>
                <a:t>焊接/Brazing</a:t>
              </a:r>
              <a:endParaRPr lang="en-US" altLang="zh-CN" sz="2400" b="1" err="1">
                <a:solidFill>
                  <a:schemeClr val="tx1"/>
                </a:solidFill>
                <a:latin typeface="Arial" panose="020B0604020202020204" pitchFamily="34" charset="0"/>
                <a:ea typeface="宋体" panose="02010600030101010101" pitchFamily="2" charset="-122"/>
              </a:endParaRPr>
            </a:p>
          </p:txBody>
        </p:sp>
        <p:grpSp>
          <p:nvGrpSpPr>
            <p:cNvPr id="14" name="组合 13"/>
            <p:cNvGrpSpPr/>
            <p:nvPr/>
          </p:nvGrpSpPr>
          <p:grpSpPr>
            <a:xfrm>
              <a:off x="1085" y="6979"/>
              <a:ext cx="12686" cy="2268"/>
              <a:chOff x="957" y="7100"/>
              <a:chExt cx="12686" cy="2268"/>
            </a:xfrm>
          </p:grpSpPr>
          <p:pic>
            <p:nvPicPr>
              <p:cNvPr id="19467" name="图片 8"/>
              <p:cNvPicPr>
                <a:picLocks noChangeAspect="1"/>
              </p:cNvPicPr>
              <p:nvPr/>
            </p:nvPicPr>
            <p:blipFill>
              <a:blip r:embed="rId1"/>
              <a:stretch>
                <a:fillRect/>
              </a:stretch>
            </p:blipFill>
            <p:spPr>
              <a:xfrm>
                <a:off x="9465" y="7100"/>
                <a:ext cx="1886" cy="2268"/>
              </a:xfrm>
              <a:prstGeom prst="rect">
                <a:avLst/>
              </a:prstGeom>
              <a:noFill/>
              <a:ln w="12700">
                <a:noFill/>
              </a:ln>
            </p:spPr>
          </p:pic>
          <p:pic>
            <p:nvPicPr>
              <p:cNvPr id="9" name="图片 12"/>
              <p:cNvPicPr>
                <a:picLocks noChangeAspect="1"/>
              </p:cNvPicPr>
              <p:nvPr/>
            </p:nvPicPr>
            <p:blipFill>
              <a:blip r:embed="rId2"/>
              <a:stretch>
                <a:fillRect/>
              </a:stretch>
            </p:blipFill>
            <p:spPr>
              <a:xfrm>
                <a:off x="7475" y="7100"/>
                <a:ext cx="1676" cy="2268"/>
              </a:xfrm>
              <a:prstGeom prst="rect">
                <a:avLst/>
              </a:prstGeom>
              <a:noFill/>
              <a:ln w="12700">
                <a:noFill/>
              </a:ln>
            </p:spPr>
          </p:pic>
          <p:pic>
            <p:nvPicPr>
              <p:cNvPr id="10" name="图片 9"/>
              <p:cNvPicPr>
                <a:picLocks noChangeAspect="1"/>
              </p:cNvPicPr>
              <p:nvPr/>
            </p:nvPicPr>
            <p:blipFill>
              <a:blip r:embed="rId3"/>
              <a:stretch>
                <a:fillRect/>
              </a:stretch>
            </p:blipFill>
            <p:spPr>
              <a:xfrm>
                <a:off x="2743" y="7100"/>
                <a:ext cx="2248" cy="2268"/>
              </a:xfrm>
              <a:prstGeom prst="rect">
                <a:avLst/>
              </a:prstGeom>
              <a:noFill/>
              <a:ln w="12700">
                <a:noFill/>
              </a:ln>
            </p:spPr>
          </p:pic>
          <p:pic>
            <p:nvPicPr>
              <p:cNvPr id="11" name="图片 18"/>
              <p:cNvPicPr>
                <a:picLocks noChangeAspect="1"/>
              </p:cNvPicPr>
              <p:nvPr/>
            </p:nvPicPr>
            <p:blipFill>
              <a:blip r:embed="rId4"/>
              <a:stretch>
                <a:fillRect/>
              </a:stretch>
            </p:blipFill>
            <p:spPr>
              <a:xfrm>
                <a:off x="957" y="7100"/>
                <a:ext cx="1472" cy="2268"/>
              </a:xfrm>
              <a:prstGeom prst="rect">
                <a:avLst/>
              </a:prstGeom>
              <a:noFill/>
              <a:ln w="12700">
                <a:noFill/>
              </a:ln>
            </p:spPr>
          </p:pic>
          <p:pic>
            <p:nvPicPr>
              <p:cNvPr id="12" name="图片 11"/>
              <p:cNvPicPr>
                <a:picLocks noChangeAspect="1"/>
              </p:cNvPicPr>
              <p:nvPr/>
            </p:nvPicPr>
            <p:blipFill>
              <a:blip r:embed="rId5"/>
              <a:stretch>
                <a:fillRect/>
              </a:stretch>
            </p:blipFill>
            <p:spPr>
              <a:xfrm>
                <a:off x="11665" y="7100"/>
                <a:ext cx="1979" cy="2268"/>
              </a:xfrm>
              <a:prstGeom prst="rect">
                <a:avLst/>
              </a:prstGeom>
              <a:noFill/>
              <a:ln w="12700">
                <a:noFill/>
              </a:ln>
            </p:spPr>
          </p:pic>
          <p:pic>
            <p:nvPicPr>
              <p:cNvPr id="13" name="图片 10"/>
              <p:cNvPicPr>
                <a:picLocks noChangeAspect="1"/>
              </p:cNvPicPr>
              <p:nvPr/>
            </p:nvPicPr>
            <p:blipFill>
              <a:blip r:embed="rId6"/>
              <a:stretch>
                <a:fillRect/>
              </a:stretch>
            </p:blipFill>
            <p:spPr>
              <a:xfrm>
                <a:off x="5305" y="7100"/>
                <a:ext cx="1856" cy="2268"/>
              </a:xfrm>
              <a:prstGeom prst="rect">
                <a:avLst/>
              </a:prstGeom>
              <a:noFill/>
              <a:ln w="12700">
                <a:noFill/>
              </a:ln>
            </p:spPr>
          </p:pic>
        </p:grpSp>
        <p:grpSp>
          <p:nvGrpSpPr>
            <p:cNvPr id="16" name="组合 15"/>
            <p:cNvGrpSpPr/>
            <p:nvPr/>
          </p:nvGrpSpPr>
          <p:grpSpPr>
            <a:xfrm>
              <a:off x="1130" y="2280"/>
              <a:ext cx="12585" cy="4252"/>
              <a:chOff x="1130" y="2280"/>
              <a:chExt cx="12585" cy="4252"/>
            </a:xfrm>
          </p:grpSpPr>
          <p:pic>
            <p:nvPicPr>
              <p:cNvPr id="19459" name="图片 17"/>
              <p:cNvPicPr>
                <a:picLocks noChangeAspect="1"/>
              </p:cNvPicPr>
              <p:nvPr/>
            </p:nvPicPr>
            <p:blipFill>
              <a:blip r:embed="rId7"/>
              <a:stretch>
                <a:fillRect/>
              </a:stretch>
            </p:blipFill>
            <p:spPr>
              <a:xfrm>
                <a:off x="1130" y="2280"/>
                <a:ext cx="2790" cy="4252"/>
              </a:xfrm>
              <a:prstGeom prst="rect">
                <a:avLst/>
              </a:prstGeom>
              <a:noFill/>
              <a:ln w="12700">
                <a:noFill/>
              </a:ln>
            </p:spPr>
          </p:pic>
          <p:pic>
            <p:nvPicPr>
              <p:cNvPr id="19460" name="图片 5"/>
              <p:cNvPicPr>
                <a:picLocks noChangeAspect="1"/>
              </p:cNvPicPr>
              <p:nvPr/>
            </p:nvPicPr>
            <p:blipFill>
              <a:blip r:embed="rId8"/>
              <a:stretch>
                <a:fillRect/>
              </a:stretch>
            </p:blipFill>
            <p:spPr>
              <a:xfrm>
                <a:off x="4297" y="2280"/>
                <a:ext cx="3149" cy="4252"/>
              </a:xfrm>
              <a:prstGeom prst="rect">
                <a:avLst/>
              </a:prstGeom>
              <a:noFill/>
              <a:ln w="12700">
                <a:noFill/>
              </a:ln>
            </p:spPr>
          </p:pic>
          <p:pic>
            <p:nvPicPr>
              <p:cNvPr id="3" name="图片 2"/>
              <p:cNvPicPr>
                <a:picLocks noChangeAspect="1"/>
              </p:cNvPicPr>
              <p:nvPr/>
            </p:nvPicPr>
            <p:blipFill>
              <a:blip r:embed="rId9"/>
              <a:stretch>
                <a:fillRect/>
              </a:stretch>
            </p:blipFill>
            <p:spPr>
              <a:xfrm>
                <a:off x="7823" y="2280"/>
                <a:ext cx="2667" cy="4252"/>
              </a:xfrm>
              <a:prstGeom prst="rect">
                <a:avLst/>
              </a:prstGeom>
            </p:spPr>
          </p:pic>
          <p:pic>
            <p:nvPicPr>
              <p:cNvPr id="15" name="图片 14"/>
              <p:cNvPicPr>
                <a:picLocks noChangeAspect="1"/>
              </p:cNvPicPr>
              <p:nvPr/>
            </p:nvPicPr>
            <p:blipFill>
              <a:blip r:embed="rId10"/>
              <a:stretch>
                <a:fillRect/>
              </a:stretch>
            </p:blipFill>
            <p:spPr>
              <a:xfrm>
                <a:off x="10867" y="2280"/>
                <a:ext cx="2849" cy="4252"/>
              </a:xfrm>
              <a:prstGeom prst="rect">
                <a:avLst/>
              </a:prstGeom>
            </p:spPr>
          </p:pic>
        </p:gr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1" name="文本框 1"/>
          <p:cNvSpPr txBox="1"/>
          <p:nvPr/>
        </p:nvSpPr>
        <p:spPr>
          <a:xfrm>
            <a:off x="2084705" y="644843"/>
            <a:ext cx="5145088" cy="521970"/>
          </a:xfrm>
          <a:prstGeom prst="rect">
            <a:avLst/>
          </a:prstGeom>
          <a:noFill/>
          <a:ln w="9525">
            <a:noFill/>
          </a:ln>
        </p:spPr>
        <p:txBody>
          <a:bodyPr wrap="square" anchor="t">
            <a:spAutoFit/>
          </a:bodyPr>
          <a:p>
            <a:pPr algn="ctr"/>
            <a:r>
              <a:rPr lang="zh-CN" altLang="en-US" sz="2800" b="1">
                <a:effectLst/>
                <a:latin typeface="黑体" panose="02010609060101010101" pitchFamily="2" charset="-122"/>
                <a:ea typeface="黑体" panose="02010609060101010101" pitchFamily="2" charset="-122"/>
                <a:cs typeface="楷体" panose="02010609060101010101" charset="-122"/>
                <a:sym typeface="+mn-ea"/>
              </a:rPr>
              <a:t>超高真空蒸镀系统（</a:t>
            </a:r>
            <a:r>
              <a:rPr lang="zh-CN" sz="2800" b="1">
                <a:effectLst/>
                <a:latin typeface="黑体" panose="02010609060101010101" pitchFamily="2" charset="-122"/>
                <a:ea typeface="黑体" panose="02010609060101010101" pitchFamily="2" charset="-122"/>
                <a:cs typeface="楷体" panose="02010609060101010101" charset="-122"/>
                <a:sym typeface="+mn-ea"/>
              </a:rPr>
              <a:t>光阴极）</a:t>
            </a:r>
            <a:endParaRPr lang="zh-CN" altLang="en-US" b="1">
              <a:effectLst/>
              <a:latin typeface="黑体" panose="02010609060101010101" pitchFamily="2" charset="-122"/>
              <a:ea typeface="黑体" panose="02010609060101010101" pitchFamily="2" charset="-122"/>
              <a:cs typeface="楷体" panose="02010609060101010101" charset="-122"/>
              <a:sym typeface="+mn-ea"/>
            </a:endParaRPr>
          </a:p>
        </p:txBody>
      </p:sp>
      <p:grpSp>
        <p:nvGrpSpPr>
          <p:cNvPr id="3" name="组合 2"/>
          <p:cNvGrpSpPr/>
          <p:nvPr/>
        </p:nvGrpSpPr>
        <p:grpSpPr>
          <a:xfrm>
            <a:off x="1006475" y="1391920"/>
            <a:ext cx="6994525" cy="4782820"/>
            <a:chOff x="1053" y="2336"/>
            <a:chExt cx="11015" cy="7532"/>
          </a:xfrm>
        </p:grpSpPr>
        <p:pic>
          <p:nvPicPr>
            <p:cNvPr id="21505" name="图片 1"/>
            <p:cNvPicPr>
              <a:picLocks noChangeAspect="1"/>
            </p:cNvPicPr>
            <p:nvPr/>
          </p:nvPicPr>
          <p:blipFill>
            <a:blip r:embed="rId1"/>
            <a:stretch>
              <a:fillRect/>
            </a:stretch>
          </p:blipFill>
          <p:spPr>
            <a:xfrm>
              <a:off x="1053" y="2347"/>
              <a:ext cx="5536" cy="3443"/>
            </a:xfrm>
            <a:prstGeom prst="rect">
              <a:avLst/>
            </a:prstGeom>
            <a:noFill/>
            <a:ln w="28575" cmpd="dbl">
              <a:solidFill>
                <a:schemeClr val="accent1">
                  <a:shade val="50000"/>
                </a:schemeClr>
              </a:solidFill>
              <a:prstDash val="solid"/>
            </a:ln>
          </p:spPr>
        </p:pic>
        <p:pic>
          <p:nvPicPr>
            <p:cNvPr id="4" name="图片 3"/>
            <p:cNvPicPr>
              <a:picLocks noChangeAspect="1"/>
            </p:cNvPicPr>
            <p:nvPr/>
          </p:nvPicPr>
          <p:blipFill>
            <a:blip r:embed="rId2"/>
            <a:stretch>
              <a:fillRect/>
            </a:stretch>
          </p:blipFill>
          <p:spPr>
            <a:xfrm>
              <a:off x="6841" y="5988"/>
              <a:ext cx="5192" cy="3880"/>
            </a:xfrm>
            <a:prstGeom prst="rect">
              <a:avLst/>
            </a:prstGeom>
            <a:ln w="28575" cmpd="dbl">
              <a:solidFill>
                <a:schemeClr val="accent1">
                  <a:shade val="50000"/>
                </a:schemeClr>
              </a:solidFill>
              <a:prstDash val="solid"/>
            </a:ln>
          </p:spPr>
        </p:pic>
        <p:pic>
          <p:nvPicPr>
            <p:cNvPr id="10" name="图片 9"/>
            <p:cNvPicPr>
              <a:picLocks noChangeAspect="1"/>
            </p:cNvPicPr>
            <p:nvPr/>
          </p:nvPicPr>
          <p:blipFill>
            <a:blip r:embed="rId3"/>
            <a:srcRect l="11449" t="26166" r="22795" b="10499"/>
            <a:stretch>
              <a:fillRect/>
            </a:stretch>
          </p:blipFill>
          <p:spPr>
            <a:xfrm>
              <a:off x="1053" y="5977"/>
              <a:ext cx="5540" cy="3883"/>
            </a:xfrm>
            <a:prstGeom prst="rect">
              <a:avLst/>
            </a:prstGeom>
            <a:ln w="28575" cmpd="dbl">
              <a:solidFill>
                <a:schemeClr val="accent1">
                  <a:shade val="50000"/>
                </a:schemeClr>
              </a:solidFill>
              <a:prstDash val="solid"/>
            </a:ln>
          </p:spPr>
        </p:pic>
        <p:pic>
          <p:nvPicPr>
            <p:cNvPr id="2" name="图片 1"/>
            <p:cNvPicPr>
              <a:picLocks noChangeAspect="1"/>
            </p:cNvPicPr>
            <p:nvPr/>
          </p:nvPicPr>
          <p:blipFill>
            <a:blip r:embed="rId4"/>
            <a:srcRect l="12663" r="15207" b="11264"/>
            <a:stretch>
              <a:fillRect/>
            </a:stretch>
          </p:blipFill>
          <p:spPr>
            <a:xfrm>
              <a:off x="6852" y="2336"/>
              <a:ext cx="5216" cy="3461"/>
            </a:xfrm>
            <a:prstGeom prst="rect">
              <a:avLst/>
            </a:prstGeom>
            <a:ln w="28575" cmpd="dbl">
              <a:solidFill>
                <a:schemeClr val="accent1">
                  <a:shade val="50000"/>
                </a:schemeClr>
              </a:solidFill>
              <a:prstDash val="solid"/>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日期占位符 1"/>
          <p:cNvSpPr>
            <a:spLocks noGrp="1"/>
          </p:cNvSpPr>
          <p:nvPr>
            <p:ph type="dt" sz="half" idx="10"/>
          </p:nvPr>
        </p:nvSpPr>
        <p:spPr/>
        <p:txBody>
          <a:bodyPr/>
          <a:p>
            <a:pPr eaLnBrk="1" fontAlgn="base" hangingPunct="1"/>
            <a:fld id="{BB962C8B-B14F-4D97-AF65-F5344CB8AC3E}" type="datetime1">
              <a:rPr lang="zh-CN" altLang="en-US" noProof="1" dirty="0">
                <a:latin typeface="Arial" panose="020B0604020202020204" pitchFamily="34" charset="0"/>
                <a:ea typeface="宋体" panose="02010600030101010101" pitchFamily="2" charset="-122"/>
                <a:cs typeface="+mn-ea"/>
              </a:rPr>
            </a:fld>
            <a:endParaRPr lang="zh-CN" altLang="en-US" noProof="1" dirty="0">
              <a:latin typeface="Arial" panose="020B0604020202020204" pitchFamily="34" charset="0"/>
              <a:ea typeface="宋体" panose="02010600030101010101" pitchFamily="2" charset="-122"/>
              <a:cs typeface="+mn-ea"/>
            </a:endParaRPr>
          </a:p>
        </p:txBody>
      </p:sp>
      <p:sp>
        <p:nvSpPr>
          <p:cNvPr id="3" name="文本框 2"/>
          <p:cNvSpPr txBox="1"/>
          <p:nvPr/>
        </p:nvSpPr>
        <p:spPr>
          <a:xfrm>
            <a:off x="2540" y="697865"/>
            <a:ext cx="9149080" cy="706755"/>
          </a:xfrm>
          <a:prstGeom prst="rect">
            <a:avLst/>
          </a:prstGeom>
          <a:solidFill>
            <a:schemeClr val="accent1"/>
          </a:solidFill>
        </p:spPr>
        <p:txBody>
          <a:bodyPr wrap="square" rtlCol="0" anchor="t">
            <a:spAutoFit/>
          </a:bodyPr>
          <a:p>
            <a:pPr algn="ctr"/>
            <a:r>
              <a:rPr lang="zh-CN" altLang="en-US" sz="4000" b="1">
                <a:latin typeface="黑体" panose="02010609060101010101" pitchFamily="2" charset="-122"/>
                <a:ea typeface="黑体" panose="02010609060101010101" pitchFamily="2" charset="-122"/>
                <a:cs typeface="+mn-ea"/>
                <a:sym typeface="+mn-ea"/>
              </a:rPr>
              <a:t>主要</a:t>
            </a:r>
            <a:r>
              <a:rPr lang="en-US" altLang="zh-CN" sz="4000" b="1">
                <a:latin typeface="黑体" panose="02010609060101010101" pitchFamily="2" charset="-122"/>
                <a:ea typeface="黑体" panose="02010609060101010101" pitchFamily="2" charset="-122"/>
                <a:cs typeface="+mn-ea"/>
                <a:sym typeface="+mn-ea"/>
              </a:rPr>
              <a:t>技术</a:t>
            </a:r>
            <a:r>
              <a:rPr lang="zh-CN" altLang="en-US" sz="4000" b="1">
                <a:latin typeface="黑体" panose="02010609060101010101" pitchFamily="2" charset="-122"/>
                <a:ea typeface="黑体" panose="02010609060101010101" pitchFamily="2" charset="-122"/>
                <a:cs typeface="+mn-ea"/>
                <a:sym typeface="+mn-ea"/>
              </a:rPr>
              <a:t>指标</a:t>
            </a:r>
            <a:endParaRPr lang="zh-CN" altLang="en-US" sz="4000" b="1">
              <a:latin typeface="黑体" panose="02010609060101010101" pitchFamily="2" charset="-122"/>
              <a:ea typeface="黑体" panose="02010609060101010101" pitchFamily="2" charset="-122"/>
              <a:cs typeface="+mn-ea"/>
              <a:sym typeface="+mn-ea"/>
            </a:endParaRPr>
          </a:p>
        </p:txBody>
      </p:sp>
      <p:graphicFrame>
        <p:nvGraphicFramePr>
          <p:cNvPr id="5" name="表格 4"/>
          <p:cNvGraphicFramePr/>
          <p:nvPr>
            <p:custDataLst>
              <p:tags r:id="rId1"/>
            </p:custDataLst>
          </p:nvPr>
        </p:nvGraphicFramePr>
        <p:xfrm>
          <a:off x="565150" y="1837690"/>
          <a:ext cx="8110220" cy="3472180"/>
        </p:xfrm>
        <a:graphic>
          <a:graphicData uri="http://schemas.openxmlformats.org/drawingml/2006/table">
            <a:tbl>
              <a:tblPr firstRow="1" bandRow="1">
                <a:tableStyleId>{5940675A-B579-460E-94D1-54222C63F5DA}</a:tableStyleId>
              </a:tblPr>
              <a:tblGrid>
                <a:gridCol w="4365625"/>
                <a:gridCol w="3744595"/>
              </a:tblGrid>
              <a:tr h="426720">
                <a:tc>
                  <a:txBody>
                    <a:bodyPr/>
                    <a:p>
                      <a:pPr>
                        <a:buNone/>
                      </a:pPr>
                      <a:r>
                        <a:rPr lang="en-US" sz="2800">
                          <a:latin typeface="宋体" panose="02010600030101010101" pitchFamily="2" charset="-122"/>
                          <a:ea typeface="宋体" panose="02010600030101010101" pitchFamily="2" charset="-122"/>
                          <a:cs typeface="宋体" panose="02010600030101010101" pitchFamily="2" charset="-122"/>
                        </a:rPr>
                        <a:t>分离器长度</a:t>
                      </a:r>
                      <a:endParaRPr lang="en-US" altLang="en-US" sz="280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2800">
                          <a:latin typeface="Times New Roman" panose="02020603050405020304" charset="0"/>
                          <a:cs typeface="Times New Roman" panose="02020603050405020304" charset="0"/>
                        </a:rPr>
                        <a:t>4.5m</a:t>
                      </a:r>
                      <a:endParaRPr lang="en-US" altLang="en-US" sz="280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6720">
                <a:tc>
                  <a:txBody>
                    <a:bodyPr/>
                    <a:p>
                      <a:pPr>
                        <a:buNone/>
                      </a:pPr>
                      <a:r>
                        <a:rPr lang="en-US" sz="2800">
                          <a:latin typeface="宋体" panose="02010600030101010101" pitchFamily="2" charset="-122"/>
                          <a:ea typeface="宋体" panose="02010600030101010101" pitchFamily="2" charset="-122"/>
                          <a:cs typeface="宋体" panose="02010600030101010101" pitchFamily="2" charset="-122"/>
                        </a:rPr>
                        <a:t>分离器真空腔体内直径 </a:t>
                      </a:r>
                      <a:endParaRPr lang="en-US" altLang="en-US" sz="280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2800">
                          <a:latin typeface="Times New Roman" panose="02020603050405020304" charset="0"/>
                          <a:cs typeface="Times New Roman" panose="02020603050405020304" charset="0"/>
                        </a:rPr>
                        <a:t>380mm</a:t>
                      </a:r>
                      <a:endParaRPr lang="en-US" altLang="en-US" sz="280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6720">
                <a:tc>
                  <a:txBody>
                    <a:bodyPr/>
                    <a:p>
                      <a:pPr>
                        <a:buNone/>
                      </a:pPr>
                      <a:r>
                        <a:rPr lang="en-US" sz="2800">
                          <a:latin typeface="宋体" panose="02010600030101010101" pitchFamily="2" charset="-122"/>
                          <a:ea typeface="宋体" panose="02010600030101010101" pitchFamily="2" charset="-122"/>
                          <a:cs typeface="宋体" panose="02010600030101010101" pitchFamily="2" charset="-122"/>
                        </a:rPr>
                        <a:t>电极板长度 </a:t>
                      </a:r>
                      <a:endParaRPr lang="en-US" altLang="en-US" sz="280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2800">
                          <a:latin typeface="Times New Roman" panose="02020603050405020304" charset="0"/>
                          <a:cs typeface="Times New Roman" panose="02020603050405020304" charset="0"/>
                        </a:rPr>
                        <a:t>4.0m</a:t>
                      </a:r>
                      <a:endParaRPr lang="en-US" altLang="en-US" sz="280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6720">
                <a:tc>
                  <a:txBody>
                    <a:bodyPr/>
                    <a:p>
                      <a:pPr>
                        <a:buNone/>
                      </a:pPr>
                      <a:r>
                        <a:rPr lang="en-US" sz="2800">
                          <a:latin typeface="宋体" panose="02010600030101010101" pitchFamily="2" charset="-122"/>
                          <a:ea typeface="宋体" panose="02010600030101010101" pitchFamily="2" charset="-122"/>
                          <a:cs typeface="宋体" panose="02010600030101010101" pitchFamily="2" charset="-122"/>
                        </a:rPr>
                        <a:t>电极板宽度</a:t>
                      </a:r>
                      <a:endParaRPr lang="en-US" altLang="en-US" sz="280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2800">
                          <a:latin typeface="Times New Roman" panose="02020603050405020304" charset="0"/>
                          <a:cs typeface="Times New Roman" panose="02020603050405020304" charset="0"/>
                        </a:rPr>
                        <a:t>180mm</a:t>
                      </a:r>
                      <a:endParaRPr lang="en-US" altLang="en-US" sz="280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6720">
                <a:tc>
                  <a:txBody>
                    <a:bodyPr/>
                    <a:p>
                      <a:pPr>
                        <a:buNone/>
                      </a:pPr>
                      <a:r>
                        <a:rPr lang="en-US" sz="2800">
                          <a:latin typeface="宋体" panose="02010600030101010101" pitchFamily="2" charset="-122"/>
                          <a:ea typeface="宋体" panose="02010600030101010101" pitchFamily="2" charset="-122"/>
                          <a:cs typeface="宋体" panose="02010600030101010101" pitchFamily="2" charset="-122"/>
                        </a:rPr>
                        <a:t>电极板气隙</a:t>
                      </a:r>
                      <a:endParaRPr lang="en-US" altLang="en-US" sz="280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2800">
                          <a:latin typeface="Times New Roman" panose="02020603050405020304" charset="0"/>
                          <a:cs typeface="Times New Roman" panose="02020603050405020304" charset="0"/>
                        </a:rPr>
                        <a:t>75mm</a:t>
                      </a:r>
                      <a:endParaRPr lang="en-US" altLang="en-US" sz="280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6720">
                <a:tc>
                  <a:txBody>
                    <a:bodyPr/>
                    <a:p>
                      <a:pPr>
                        <a:buNone/>
                      </a:pPr>
                      <a:r>
                        <a:rPr lang="en-US" sz="2800" b="0">
                          <a:solidFill>
                            <a:schemeClr val="tx1"/>
                          </a:solidFill>
                          <a:latin typeface="宋体" panose="02010600030101010101" pitchFamily="2" charset="-122"/>
                          <a:ea typeface="宋体" panose="02010600030101010101" pitchFamily="2" charset="-122"/>
                          <a:cs typeface="宋体" panose="02010600030101010101" pitchFamily="2" charset="-122"/>
                        </a:rPr>
                        <a:t>最大调试电压</a:t>
                      </a:r>
                      <a:endParaRPr lang="en-US" altLang="en-US" sz="28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2800" b="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en-US" sz="2800" b="0">
                          <a:solidFill>
                            <a:schemeClr val="tx1"/>
                          </a:solidFill>
                          <a:latin typeface="Times New Roman" panose="02020603050405020304" charset="0"/>
                          <a:cs typeface="Times New Roman" panose="02020603050405020304" charset="0"/>
                        </a:rPr>
                        <a:t>13</a:t>
                      </a:r>
                      <a:r>
                        <a:rPr lang="en-US" sz="2800" b="0">
                          <a:solidFill>
                            <a:schemeClr val="tx1"/>
                          </a:solidFill>
                          <a:latin typeface="宋体" panose="02010600030101010101" pitchFamily="2" charset="-122"/>
                          <a:ea typeface="宋体" panose="02010600030101010101" pitchFamily="2" charset="-122"/>
                          <a:cs typeface="宋体" panose="02010600030101010101" pitchFamily="2" charset="-122"/>
                        </a:rPr>
                        <a:t>5kV </a:t>
                      </a:r>
                      <a:endParaRPr lang="en-US" altLang="en-US" sz="28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6720">
                <a:tc>
                  <a:txBody>
                    <a:bodyPr/>
                    <a:p>
                      <a:pPr>
                        <a:buNone/>
                      </a:pPr>
                      <a:r>
                        <a:rPr lang="en-US" sz="2800" b="0">
                          <a:solidFill>
                            <a:schemeClr val="tx1"/>
                          </a:solidFill>
                          <a:latin typeface="宋体" panose="02010600030101010101" pitchFamily="2" charset="-122"/>
                          <a:ea typeface="宋体" panose="02010600030101010101" pitchFamily="2" charset="-122"/>
                          <a:cs typeface="宋体" panose="02010600030101010101" pitchFamily="2" charset="-122"/>
                        </a:rPr>
                        <a:t>腔体静态极限真空度</a:t>
                      </a:r>
                      <a:endParaRPr lang="en-US" altLang="en-US" sz="28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2800" b="0">
                          <a:solidFill>
                            <a:schemeClr val="tx1"/>
                          </a:solidFill>
                          <a:latin typeface="宋体" panose="02010600030101010101" pitchFamily="2" charset="-122"/>
                          <a:ea typeface="宋体" panose="02010600030101010101" pitchFamily="2" charset="-122"/>
                          <a:cs typeface="宋体" panose="02010600030101010101" pitchFamily="2" charset="-122"/>
                        </a:rPr>
                        <a:t>≤2</a:t>
                      </a:r>
                      <a:r>
                        <a:rPr lang="en-US" sz="2800" b="0">
                          <a:solidFill>
                            <a:schemeClr val="tx1"/>
                          </a:solidFill>
                          <a:latin typeface="Times New Roman" panose="02020603050405020304" charset="0"/>
                          <a:cs typeface="Times New Roman" panose="02020603050405020304" charset="0"/>
                        </a:rPr>
                        <a:t>.0×10</a:t>
                      </a:r>
                      <a:r>
                        <a:rPr lang="en-US" sz="2800" b="0" baseline="30000">
                          <a:solidFill>
                            <a:schemeClr val="tx1"/>
                          </a:solidFill>
                          <a:latin typeface="Times New Roman" panose="02020603050405020304" charset="0"/>
                          <a:cs typeface="Times New Roman" panose="02020603050405020304" charset="0"/>
                        </a:rPr>
                        <a:t>-</a:t>
                      </a:r>
                      <a:r>
                        <a:rPr lang="en-US" sz="2800" b="0" baseline="30000">
                          <a:solidFill>
                            <a:schemeClr val="tx1"/>
                          </a:solidFill>
                          <a:latin typeface="宋体" panose="02010600030101010101" pitchFamily="2" charset="-122"/>
                          <a:ea typeface="宋体" panose="02010600030101010101" pitchFamily="2" charset="-122"/>
                          <a:cs typeface="宋体" panose="02010600030101010101" pitchFamily="2" charset="-122"/>
                        </a:rPr>
                        <a:t>8</a:t>
                      </a:r>
                      <a:r>
                        <a:rPr lang="en-US" sz="2800" b="0">
                          <a:solidFill>
                            <a:schemeClr val="tx1"/>
                          </a:solidFill>
                          <a:latin typeface="Times New Roman" panose="02020603050405020304" charset="0"/>
                          <a:cs typeface="Times New Roman" panose="02020603050405020304" charset="0"/>
                        </a:rPr>
                        <a:t>Pa</a:t>
                      </a:r>
                      <a:endParaRPr lang="en-US" altLang="en-US" sz="2800" b="0">
                        <a:solidFill>
                          <a:schemeClr val="tx1"/>
                        </a:solidFill>
                        <a:latin typeface="Times New Roman" panose="02020603050405020304" charset="0"/>
                        <a:ea typeface="宋体" panose="02010600030101010101" pitchFamily="2" charset="-122"/>
                        <a:cs typeface="Times New Roman" panose="02020603050405020304"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85140">
                <a:tc>
                  <a:txBody>
                    <a:bodyPr/>
                    <a:p>
                      <a:pPr>
                        <a:buNone/>
                      </a:pPr>
                      <a:r>
                        <a:rPr lang="en-US" sz="2800" b="0">
                          <a:solidFill>
                            <a:schemeClr val="tx1"/>
                          </a:solidFill>
                          <a:latin typeface="宋体" panose="02010600030101010101" pitchFamily="2" charset="-122"/>
                          <a:ea typeface="宋体" panose="02010600030101010101" pitchFamily="2" charset="-122"/>
                          <a:cs typeface="宋体" panose="02010600030101010101" pitchFamily="2" charset="-122"/>
                        </a:rPr>
                        <a:t>整体真空漏率</a:t>
                      </a:r>
                      <a:endParaRPr lang="en-US" altLang="en-US" sz="28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2800" b="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en-US" sz="2800" b="0">
                          <a:solidFill>
                            <a:schemeClr val="tx1"/>
                          </a:solidFill>
                          <a:latin typeface="Times New Roman" panose="02020603050405020304" charset="0"/>
                          <a:cs typeface="Times New Roman" panose="02020603050405020304" charset="0"/>
                        </a:rPr>
                        <a:t>1×10</a:t>
                      </a:r>
                      <a:r>
                        <a:rPr lang="en-US" sz="2800" b="0" baseline="30000">
                          <a:solidFill>
                            <a:schemeClr val="tx1"/>
                          </a:solidFill>
                          <a:latin typeface="Times New Roman" panose="02020603050405020304" charset="0"/>
                          <a:cs typeface="Times New Roman" panose="02020603050405020304" charset="0"/>
                        </a:rPr>
                        <a:t>-1</a:t>
                      </a:r>
                      <a:r>
                        <a:rPr lang="en-US" sz="2800" b="0" baseline="30000">
                          <a:solidFill>
                            <a:schemeClr val="tx1"/>
                          </a:solidFill>
                          <a:latin typeface="宋体" panose="02010600030101010101" pitchFamily="2" charset="-122"/>
                          <a:ea typeface="宋体" panose="02010600030101010101" pitchFamily="2" charset="-122"/>
                          <a:cs typeface="宋体" panose="02010600030101010101" pitchFamily="2" charset="-122"/>
                        </a:rPr>
                        <a:t>0</a:t>
                      </a:r>
                      <a:r>
                        <a:rPr lang="en-US" sz="2800" b="0">
                          <a:solidFill>
                            <a:schemeClr val="tx1"/>
                          </a:solidFill>
                          <a:latin typeface="Times New Roman" panose="02020603050405020304" charset="0"/>
                          <a:cs typeface="Times New Roman" panose="02020603050405020304" charset="0"/>
                        </a:rPr>
                        <a:t>Pa·m</a:t>
                      </a:r>
                      <a:r>
                        <a:rPr lang="en-US" sz="2800" b="0" baseline="30000">
                          <a:solidFill>
                            <a:schemeClr val="tx1"/>
                          </a:solidFill>
                          <a:latin typeface="Times New Roman" panose="02020603050405020304" charset="0"/>
                          <a:cs typeface="Times New Roman" panose="02020603050405020304" charset="0"/>
                        </a:rPr>
                        <a:t>3</a:t>
                      </a:r>
                      <a:r>
                        <a:rPr lang="en-US" sz="2800" b="0">
                          <a:solidFill>
                            <a:schemeClr val="tx1"/>
                          </a:solidFill>
                          <a:latin typeface="Times New Roman" panose="02020603050405020304" charset="0"/>
                          <a:cs typeface="Times New Roman" panose="02020603050405020304" charset="0"/>
                        </a:rPr>
                        <a:t>/s</a:t>
                      </a:r>
                      <a:endParaRPr lang="en-US" altLang="en-US" sz="2800" b="0">
                        <a:solidFill>
                          <a:schemeClr val="tx1"/>
                        </a:solidFill>
                        <a:latin typeface="Times New Roman" panose="02020603050405020304" charset="0"/>
                        <a:ea typeface="宋体" panose="02010600030101010101" pitchFamily="2" charset="-122"/>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advTm="14535"/>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1" name="文本框 1"/>
          <p:cNvSpPr txBox="1"/>
          <p:nvPr/>
        </p:nvSpPr>
        <p:spPr>
          <a:xfrm>
            <a:off x="2012950" y="931863"/>
            <a:ext cx="5145088" cy="521970"/>
          </a:xfrm>
          <a:prstGeom prst="rect">
            <a:avLst/>
          </a:prstGeom>
          <a:noFill/>
          <a:ln w="9525">
            <a:noFill/>
          </a:ln>
        </p:spPr>
        <p:txBody>
          <a:bodyPr wrap="square" anchor="t">
            <a:spAutoFit/>
          </a:bodyPr>
          <a:p>
            <a:pPr algn="ctr"/>
            <a:r>
              <a:rPr lang="zh-CN" altLang="en-US" sz="2800" b="1">
                <a:effectLst/>
                <a:latin typeface="黑体" panose="02010609060101010101" pitchFamily="2" charset="-122"/>
                <a:ea typeface="黑体" panose="02010609060101010101" pitchFamily="2" charset="-122"/>
                <a:cs typeface="楷体" panose="02010609060101010101" charset="-122"/>
                <a:sym typeface="+mn-ea"/>
              </a:rPr>
              <a:t>磁控溅射蒸镀系统</a:t>
            </a:r>
            <a:endParaRPr lang="zh-CN" altLang="en-US" b="1">
              <a:effectLst/>
              <a:latin typeface="黑体" panose="02010609060101010101" pitchFamily="2" charset="-122"/>
              <a:ea typeface="黑体" panose="02010609060101010101" pitchFamily="2" charset="-122"/>
              <a:cs typeface="楷体" panose="02010609060101010101" charset="-122"/>
              <a:sym typeface="+mn-ea"/>
            </a:endParaRPr>
          </a:p>
        </p:txBody>
      </p:sp>
      <p:pic>
        <p:nvPicPr>
          <p:cNvPr id="23553" name="图片 1"/>
          <p:cNvPicPr>
            <a:picLocks noChangeAspect="1"/>
          </p:cNvPicPr>
          <p:nvPr/>
        </p:nvPicPr>
        <p:blipFill>
          <a:blip r:embed="rId1"/>
          <a:srcRect b="27836"/>
          <a:stretch>
            <a:fillRect/>
          </a:stretch>
        </p:blipFill>
        <p:spPr>
          <a:xfrm>
            <a:off x="246380" y="1802765"/>
            <a:ext cx="4299585" cy="3587115"/>
          </a:xfrm>
          <a:prstGeom prst="rect">
            <a:avLst/>
          </a:prstGeom>
          <a:noFill/>
          <a:ln w="28575" cmpd="dbl">
            <a:solidFill>
              <a:schemeClr val="accent1">
                <a:shade val="50000"/>
              </a:schemeClr>
            </a:solidFill>
            <a:prstDash val="solid"/>
          </a:ln>
        </p:spPr>
      </p:pic>
      <p:pic>
        <p:nvPicPr>
          <p:cNvPr id="24579" name="图片 1" descr="微信图片_20171220122043"/>
          <p:cNvPicPr>
            <a:picLocks noChangeAspect="1"/>
          </p:cNvPicPr>
          <p:nvPr/>
        </p:nvPicPr>
        <p:blipFill>
          <a:blip r:embed="rId2"/>
          <a:stretch>
            <a:fillRect/>
          </a:stretch>
        </p:blipFill>
        <p:spPr>
          <a:xfrm>
            <a:off x="4678045" y="1810385"/>
            <a:ext cx="4234180" cy="3599815"/>
          </a:xfrm>
          <a:prstGeom prst="rect">
            <a:avLst/>
          </a:prstGeom>
          <a:noFill/>
          <a:ln w="28575" cmpd="dbl">
            <a:solidFill>
              <a:schemeClr val="accent1">
                <a:shade val="50000"/>
              </a:schemeClr>
            </a:solidFill>
            <a:prstDash val="soli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1" name="文本框 1"/>
          <p:cNvSpPr txBox="1"/>
          <p:nvPr/>
        </p:nvSpPr>
        <p:spPr>
          <a:xfrm>
            <a:off x="2012950" y="501650"/>
            <a:ext cx="5145405" cy="521970"/>
          </a:xfrm>
          <a:prstGeom prst="rect">
            <a:avLst/>
          </a:prstGeom>
          <a:noFill/>
          <a:ln w="9525">
            <a:noFill/>
          </a:ln>
        </p:spPr>
        <p:txBody>
          <a:bodyPr wrap="square" anchor="t">
            <a:spAutoFit/>
          </a:bodyPr>
          <a:p>
            <a:pPr algn="ctr"/>
            <a:r>
              <a:rPr lang="zh-CN" altLang="en-US" sz="2800" b="1">
                <a:effectLst/>
                <a:latin typeface="黑体" panose="02010609060101010101" pitchFamily="2" charset="-122"/>
                <a:ea typeface="黑体" panose="02010609060101010101" pitchFamily="2" charset="-122"/>
                <a:cs typeface="楷体" panose="02010609060101010101" charset="-122"/>
                <a:sym typeface="+mn-ea"/>
              </a:rPr>
              <a:t>电子枪和离子源</a:t>
            </a:r>
            <a:endParaRPr lang="zh-CN" altLang="en-US" b="1">
              <a:effectLst/>
              <a:latin typeface="黑体" panose="02010609060101010101" pitchFamily="2" charset="-122"/>
              <a:ea typeface="黑体" panose="02010609060101010101" pitchFamily="2" charset="-122"/>
              <a:cs typeface="楷体" panose="02010609060101010101" charset="-122"/>
              <a:sym typeface="+mn-ea"/>
            </a:endParaRPr>
          </a:p>
        </p:txBody>
      </p:sp>
      <p:pic>
        <p:nvPicPr>
          <p:cNvPr id="34818" name="图片 5122" descr="QQ图片20140625135232"/>
          <p:cNvPicPr>
            <a:picLocks noChangeAspect="1"/>
          </p:cNvPicPr>
          <p:nvPr/>
        </p:nvPicPr>
        <p:blipFill>
          <a:blip r:embed="rId1"/>
          <a:stretch>
            <a:fillRect/>
          </a:stretch>
        </p:blipFill>
        <p:spPr>
          <a:xfrm>
            <a:off x="280670" y="1071880"/>
            <a:ext cx="2568575" cy="2258695"/>
          </a:xfrm>
          <a:prstGeom prst="rect">
            <a:avLst/>
          </a:prstGeom>
          <a:noFill/>
          <a:ln w="28575" cmpd="dbl">
            <a:solidFill>
              <a:schemeClr val="accent1">
                <a:shade val="50000"/>
              </a:schemeClr>
            </a:solidFill>
            <a:prstDash val="solid"/>
          </a:ln>
        </p:spPr>
      </p:pic>
      <p:pic>
        <p:nvPicPr>
          <p:cNvPr id="32770" name="Picture 5" descr="100_8377"/>
          <p:cNvPicPr>
            <a:picLocks noChangeAspect="1"/>
          </p:cNvPicPr>
          <p:nvPr/>
        </p:nvPicPr>
        <p:blipFill>
          <a:blip r:embed="rId2"/>
          <a:srcRect l="12189" r="12208"/>
          <a:stretch>
            <a:fillRect/>
          </a:stretch>
        </p:blipFill>
        <p:spPr>
          <a:xfrm>
            <a:off x="2986405" y="1055370"/>
            <a:ext cx="2307590" cy="2279650"/>
          </a:xfrm>
          <a:prstGeom prst="rect">
            <a:avLst/>
          </a:prstGeom>
          <a:noFill/>
          <a:ln w="28575" cmpd="dbl">
            <a:solidFill>
              <a:schemeClr val="accent1">
                <a:shade val="50000"/>
              </a:schemeClr>
            </a:solidFill>
            <a:prstDash val="solid"/>
          </a:ln>
        </p:spPr>
      </p:pic>
      <p:pic>
        <p:nvPicPr>
          <p:cNvPr id="31745" name="图片 1"/>
          <p:cNvPicPr>
            <a:picLocks noChangeAspect="1"/>
          </p:cNvPicPr>
          <p:nvPr/>
        </p:nvPicPr>
        <p:blipFill>
          <a:blip r:embed="rId3"/>
          <a:stretch>
            <a:fillRect/>
          </a:stretch>
        </p:blipFill>
        <p:spPr>
          <a:xfrm>
            <a:off x="5443220" y="1069975"/>
            <a:ext cx="3476625" cy="2275840"/>
          </a:xfrm>
          <a:prstGeom prst="rect">
            <a:avLst/>
          </a:prstGeom>
          <a:noFill/>
          <a:ln w="28575" cmpd="dbl">
            <a:solidFill>
              <a:schemeClr val="accent1">
                <a:shade val="50000"/>
              </a:schemeClr>
            </a:solidFill>
            <a:prstDash val="solid"/>
          </a:ln>
        </p:spPr>
      </p:pic>
      <p:pic>
        <p:nvPicPr>
          <p:cNvPr id="35844" name="图片 4"/>
          <p:cNvPicPr>
            <a:picLocks noChangeAspect="1"/>
          </p:cNvPicPr>
          <p:nvPr/>
        </p:nvPicPr>
        <p:blipFill>
          <a:blip r:embed="rId4"/>
          <a:srcRect t="3589" b="9845"/>
          <a:stretch>
            <a:fillRect/>
          </a:stretch>
        </p:blipFill>
        <p:spPr>
          <a:xfrm>
            <a:off x="303530" y="3607435"/>
            <a:ext cx="2507615" cy="2480310"/>
          </a:xfrm>
          <a:prstGeom prst="rect">
            <a:avLst/>
          </a:prstGeom>
          <a:noFill/>
          <a:ln w="28575" cmpd="dbl">
            <a:solidFill>
              <a:schemeClr val="accent1">
                <a:shade val="50000"/>
              </a:schemeClr>
            </a:solidFill>
            <a:prstDash val="solid"/>
          </a:ln>
        </p:spPr>
      </p:pic>
      <p:pic>
        <p:nvPicPr>
          <p:cNvPr id="36866" name="图片 1"/>
          <p:cNvPicPr>
            <a:picLocks noChangeAspect="1"/>
          </p:cNvPicPr>
          <p:nvPr/>
        </p:nvPicPr>
        <p:blipFill>
          <a:blip r:embed="rId5"/>
          <a:stretch>
            <a:fillRect/>
          </a:stretch>
        </p:blipFill>
        <p:spPr>
          <a:xfrm>
            <a:off x="5443220" y="3607435"/>
            <a:ext cx="3458845" cy="2469515"/>
          </a:xfrm>
          <a:prstGeom prst="rect">
            <a:avLst/>
          </a:prstGeom>
          <a:noFill/>
          <a:ln w="28575" cmpd="dbl">
            <a:solidFill>
              <a:schemeClr val="accent1">
                <a:shade val="50000"/>
              </a:schemeClr>
            </a:solidFill>
            <a:prstDash val="solid"/>
          </a:ln>
        </p:spPr>
      </p:pic>
      <p:pic>
        <p:nvPicPr>
          <p:cNvPr id="35842" name="图片 1"/>
          <p:cNvPicPr>
            <a:picLocks noChangeAspect="1"/>
          </p:cNvPicPr>
          <p:nvPr/>
        </p:nvPicPr>
        <p:blipFill>
          <a:blip r:embed="rId6"/>
          <a:srcRect l="4595" r="6031" b="7815"/>
          <a:stretch>
            <a:fillRect/>
          </a:stretch>
        </p:blipFill>
        <p:spPr>
          <a:xfrm>
            <a:off x="2963545" y="3596640"/>
            <a:ext cx="2314575" cy="2480945"/>
          </a:xfrm>
          <a:prstGeom prst="rect">
            <a:avLst/>
          </a:prstGeom>
          <a:noFill/>
          <a:ln w="28575" cmpd="dbl">
            <a:solidFill>
              <a:schemeClr val="accent1">
                <a:shade val="50000"/>
              </a:schemeClr>
            </a:solidFill>
            <a:prstDash val="solid"/>
          </a:ln>
        </p:spPr>
      </p:pic>
      <p:sp>
        <p:nvSpPr>
          <p:cNvPr id="6" name="文本框 1"/>
          <p:cNvSpPr txBox="1"/>
          <p:nvPr/>
        </p:nvSpPr>
        <p:spPr>
          <a:xfrm>
            <a:off x="260350" y="3281045"/>
            <a:ext cx="2479675" cy="306705"/>
          </a:xfrm>
          <a:prstGeom prst="rect">
            <a:avLst/>
          </a:prstGeom>
          <a:noFill/>
          <a:ln w="9525">
            <a:noFill/>
          </a:ln>
        </p:spPr>
        <p:txBody>
          <a:bodyPr wrap="square" anchor="t">
            <a:spAutoFit/>
          </a:bodyPr>
          <a:p>
            <a:pPr algn="ctr"/>
            <a:r>
              <a:rPr lang="en-US" altLang="zh-CN" sz="1400" b="1">
                <a:effectLst/>
                <a:latin typeface="黑体" panose="02010609060101010101" pitchFamily="2" charset="-122"/>
                <a:ea typeface="黑体" panose="02010609060101010101" pitchFamily="2" charset="-122"/>
                <a:cs typeface="楷体" panose="02010609060101010101" charset="-122"/>
                <a:sym typeface="+mn-ea"/>
              </a:rPr>
              <a:t>250kV </a:t>
            </a:r>
            <a:r>
              <a:rPr lang="zh-CN" altLang="en-US" sz="1400" b="1">
                <a:effectLst/>
                <a:latin typeface="黑体" panose="02010609060101010101" pitchFamily="2" charset="-122"/>
                <a:ea typeface="黑体" panose="02010609060101010101" pitchFamily="2" charset="-122"/>
                <a:cs typeface="楷体" panose="02010609060101010101" charset="-122"/>
                <a:sym typeface="+mn-ea"/>
              </a:rPr>
              <a:t>电子枪</a:t>
            </a:r>
            <a:endParaRPr lang="zh-CN" altLang="en-US" sz="1400" b="1">
              <a:effectLst/>
              <a:latin typeface="黑体" panose="02010609060101010101" pitchFamily="2" charset="-122"/>
              <a:ea typeface="黑体" panose="02010609060101010101" pitchFamily="2" charset="-122"/>
              <a:cs typeface="楷体" panose="02010609060101010101" charset="-122"/>
              <a:sym typeface="+mn-ea"/>
            </a:endParaRPr>
          </a:p>
        </p:txBody>
      </p:sp>
      <p:sp>
        <p:nvSpPr>
          <p:cNvPr id="8" name="文本框 1"/>
          <p:cNvSpPr txBox="1"/>
          <p:nvPr/>
        </p:nvSpPr>
        <p:spPr>
          <a:xfrm>
            <a:off x="2938145" y="3302635"/>
            <a:ext cx="2479675" cy="306705"/>
          </a:xfrm>
          <a:prstGeom prst="rect">
            <a:avLst/>
          </a:prstGeom>
          <a:noFill/>
          <a:ln w="9525">
            <a:noFill/>
          </a:ln>
        </p:spPr>
        <p:txBody>
          <a:bodyPr wrap="square" anchor="t">
            <a:spAutoFit/>
          </a:bodyPr>
          <a:p>
            <a:pPr algn="ctr"/>
            <a:r>
              <a:rPr lang="en-US" altLang="zh-CN" sz="1400" b="1">
                <a:effectLst/>
                <a:latin typeface="黑体" panose="02010609060101010101" pitchFamily="2" charset="-122"/>
                <a:ea typeface="黑体" panose="02010609060101010101" pitchFamily="2" charset="-122"/>
                <a:cs typeface="楷体" panose="02010609060101010101" charset="-122"/>
                <a:sym typeface="+mn-ea"/>
              </a:rPr>
              <a:t>100kV </a:t>
            </a:r>
            <a:r>
              <a:rPr lang="zh-CN" altLang="en-US" sz="1400" b="1">
                <a:effectLst/>
                <a:latin typeface="黑体" panose="02010609060101010101" pitchFamily="2" charset="-122"/>
                <a:ea typeface="黑体" panose="02010609060101010101" pitchFamily="2" charset="-122"/>
                <a:cs typeface="楷体" panose="02010609060101010101" charset="-122"/>
                <a:sym typeface="+mn-ea"/>
              </a:rPr>
              <a:t>电子枪</a:t>
            </a:r>
            <a:endParaRPr lang="zh-CN" altLang="en-US" sz="1400" b="1">
              <a:effectLst/>
              <a:latin typeface="黑体" panose="02010609060101010101" pitchFamily="2" charset="-122"/>
              <a:ea typeface="黑体" panose="02010609060101010101" pitchFamily="2" charset="-122"/>
              <a:cs typeface="楷体" panose="02010609060101010101" charset="-122"/>
              <a:sym typeface="+mn-ea"/>
            </a:endParaRPr>
          </a:p>
        </p:txBody>
      </p:sp>
      <p:sp>
        <p:nvSpPr>
          <p:cNvPr id="9" name="文本框 1"/>
          <p:cNvSpPr txBox="1"/>
          <p:nvPr/>
        </p:nvSpPr>
        <p:spPr>
          <a:xfrm>
            <a:off x="5922645" y="3324225"/>
            <a:ext cx="2479675" cy="306705"/>
          </a:xfrm>
          <a:prstGeom prst="rect">
            <a:avLst/>
          </a:prstGeom>
          <a:noFill/>
          <a:ln w="9525">
            <a:noFill/>
          </a:ln>
        </p:spPr>
        <p:txBody>
          <a:bodyPr wrap="square" anchor="t">
            <a:spAutoFit/>
          </a:bodyPr>
          <a:p>
            <a:pPr algn="ctr"/>
            <a:r>
              <a:rPr lang="en-US" altLang="zh-CN" sz="1400" b="1">
                <a:effectLst/>
                <a:latin typeface="黑体" panose="02010609060101010101" pitchFamily="2" charset="-122"/>
                <a:ea typeface="黑体" panose="02010609060101010101" pitchFamily="2" charset="-122"/>
                <a:cs typeface="楷体" panose="02010609060101010101" charset="-122"/>
                <a:sym typeface="+mn-ea"/>
              </a:rPr>
              <a:t>100kV </a:t>
            </a:r>
            <a:r>
              <a:rPr lang="zh-CN" altLang="en-US" sz="1400" b="1">
                <a:effectLst/>
                <a:latin typeface="黑体" panose="02010609060101010101" pitchFamily="2" charset="-122"/>
                <a:ea typeface="黑体" panose="02010609060101010101" pitchFamily="2" charset="-122"/>
                <a:cs typeface="楷体" panose="02010609060101010101" charset="-122"/>
                <a:sym typeface="+mn-ea"/>
              </a:rPr>
              <a:t>电子源和束线</a:t>
            </a:r>
            <a:endParaRPr lang="zh-CN" altLang="en-US" sz="1400" b="1">
              <a:effectLst/>
              <a:latin typeface="黑体" panose="02010609060101010101" pitchFamily="2" charset="-122"/>
              <a:ea typeface="黑体" panose="02010609060101010101" pitchFamily="2" charset="-122"/>
              <a:cs typeface="楷体" panose="02010609060101010101" charset="-122"/>
              <a:sym typeface="+mn-ea"/>
            </a:endParaRPr>
          </a:p>
        </p:txBody>
      </p:sp>
      <p:sp>
        <p:nvSpPr>
          <p:cNvPr id="10" name="文本框 1"/>
          <p:cNvSpPr txBox="1"/>
          <p:nvPr/>
        </p:nvSpPr>
        <p:spPr>
          <a:xfrm>
            <a:off x="265430" y="6075045"/>
            <a:ext cx="2479675" cy="306705"/>
          </a:xfrm>
          <a:prstGeom prst="rect">
            <a:avLst/>
          </a:prstGeom>
          <a:noFill/>
          <a:ln w="9525">
            <a:noFill/>
          </a:ln>
        </p:spPr>
        <p:txBody>
          <a:bodyPr wrap="square" anchor="t">
            <a:spAutoFit/>
          </a:bodyPr>
          <a:p>
            <a:pPr algn="ctr"/>
            <a:r>
              <a:rPr lang="en-US" altLang="zh-CN" sz="1400" b="1">
                <a:effectLst/>
                <a:latin typeface="黑体" panose="02010609060101010101" pitchFamily="2" charset="-122"/>
                <a:ea typeface="黑体" panose="02010609060101010101" pitchFamily="2" charset="-122"/>
                <a:cs typeface="楷体" panose="02010609060101010101" charset="-122"/>
                <a:sym typeface="+mn-ea"/>
              </a:rPr>
              <a:t>15kV EBIT</a:t>
            </a:r>
            <a:endParaRPr lang="zh-CN" altLang="en-US" sz="1400" b="1">
              <a:effectLst/>
              <a:latin typeface="黑体" panose="02010609060101010101" pitchFamily="2" charset="-122"/>
              <a:ea typeface="黑体" panose="02010609060101010101" pitchFamily="2" charset="-122"/>
              <a:cs typeface="楷体" panose="02010609060101010101" charset="-122"/>
              <a:sym typeface="+mn-ea"/>
            </a:endParaRPr>
          </a:p>
        </p:txBody>
      </p:sp>
      <p:sp>
        <p:nvSpPr>
          <p:cNvPr id="11" name="文本框 1"/>
          <p:cNvSpPr txBox="1"/>
          <p:nvPr/>
        </p:nvSpPr>
        <p:spPr>
          <a:xfrm>
            <a:off x="3022600" y="6053455"/>
            <a:ext cx="2479675" cy="306705"/>
          </a:xfrm>
          <a:prstGeom prst="rect">
            <a:avLst/>
          </a:prstGeom>
          <a:noFill/>
          <a:ln w="9525">
            <a:noFill/>
          </a:ln>
        </p:spPr>
        <p:txBody>
          <a:bodyPr wrap="square" anchor="t">
            <a:spAutoFit/>
          </a:bodyPr>
          <a:p>
            <a:pPr algn="ctr"/>
            <a:r>
              <a:rPr lang="en-US" altLang="zh-CN" sz="1400" b="1">
                <a:effectLst/>
                <a:latin typeface="黑体" panose="02010609060101010101" pitchFamily="2" charset="-122"/>
                <a:ea typeface="黑体" panose="02010609060101010101" pitchFamily="2" charset="-122"/>
                <a:cs typeface="楷体" panose="02010609060101010101" charset="-122"/>
                <a:sym typeface="+mn-ea"/>
              </a:rPr>
              <a:t>20kV LIS</a:t>
            </a:r>
            <a:endParaRPr lang="zh-CN" altLang="en-US" sz="1400" b="1">
              <a:effectLst/>
              <a:latin typeface="黑体" panose="02010609060101010101" pitchFamily="2" charset="-122"/>
              <a:ea typeface="黑体" panose="02010609060101010101" pitchFamily="2" charset="-122"/>
              <a:cs typeface="楷体" panose="02010609060101010101" charset="-122"/>
              <a:sym typeface="+mn-ea"/>
            </a:endParaRPr>
          </a:p>
        </p:txBody>
      </p:sp>
      <p:sp>
        <p:nvSpPr>
          <p:cNvPr id="12" name="文本框 1"/>
          <p:cNvSpPr txBox="1"/>
          <p:nvPr/>
        </p:nvSpPr>
        <p:spPr>
          <a:xfrm>
            <a:off x="5986145" y="6064885"/>
            <a:ext cx="2479675" cy="306705"/>
          </a:xfrm>
          <a:prstGeom prst="rect">
            <a:avLst/>
          </a:prstGeom>
          <a:noFill/>
          <a:ln w="9525">
            <a:noFill/>
          </a:ln>
        </p:spPr>
        <p:txBody>
          <a:bodyPr wrap="square" anchor="t">
            <a:spAutoFit/>
          </a:bodyPr>
          <a:p>
            <a:pPr algn="ctr"/>
            <a:r>
              <a:rPr lang="en-US" altLang="zh-CN" sz="1400" b="1">
                <a:effectLst/>
                <a:latin typeface="黑体" panose="02010609060101010101" pitchFamily="2" charset="-122"/>
                <a:ea typeface="黑体" panose="02010609060101010101" pitchFamily="2" charset="-122"/>
                <a:cs typeface="楷体" panose="02010609060101010101" charset="-122"/>
                <a:sym typeface="+mn-ea"/>
              </a:rPr>
              <a:t>100kV ECR</a:t>
            </a:r>
            <a:r>
              <a:rPr lang="zh-CN" altLang="en-US" sz="1400" b="1">
                <a:effectLst/>
                <a:latin typeface="黑体" panose="02010609060101010101" pitchFamily="2" charset="-122"/>
                <a:ea typeface="黑体" panose="02010609060101010101" pitchFamily="2" charset="-122"/>
                <a:cs typeface="楷体" panose="02010609060101010101" charset="-122"/>
                <a:sym typeface="+mn-ea"/>
              </a:rPr>
              <a:t>离子源束线</a:t>
            </a:r>
            <a:endParaRPr lang="zh-CN" altLang="en-US" sz="1400" b="1">
              <a:effectLst/>
              <a:latin typeface="黑体" panose="02010609060101010101" pitchFamily="2" charset="-122"/>
              <a:ea typeface="黑体" panose="02010609060101010101" pitchFamily="2" charset="-122"/>
              <a:cs typeface="楷体" panose="02010609060101010101" charset="-122"/>
              <a:sym typeface="+mn-e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日期占位符 1"/>
          <p:cNvSpPr>
            <a:spLocks noGrp="1"/>
          </p:cNvSpPr>
          <p:nvPr>
            <p:ph type="dt" sz="half" idx="10"/>
          </p:nvPr>
        </p:nvSpPr>
        <p:spPr/>
        <p:txBody>
          <a:bodyPr/>
          <a:p>
            <a:pPr eaLnBrk="1" fontAlgn="base" hangingPunct="1"/>
            <a:fld id="{BB962C8B-B14F-4D97-AF65-F5344CB8AC3E}" type="datetime1">
              <a:rPr lang="zh-CN" altLang="en-US" noProof="1" dirty="0">
                <a:latin typeface="Arial" panose="020B0604020202020204" pitchFamily="34" charset="0"/>
                <a:ea typeface="宋体" panose="02010600030101010101" pitchFamily="2" charset="-122"/>
                <a:cs typeface="+mn-ea"/>
              </a:rPr>
            </a:fld>
            <a:endParaRPr lang="zh-CN" altLang="en-US" noProof="1" dirty="0">
              <a:latin typeface="Arial" panose="020B0604020202020204" pitchFamily="34" charset="0"/>
              <a:ea typeface="宋体" panose="02010600030101010101" pitchFamily="2" charset="-122"/>
              <a:cs typeface="+mn-ea"/>
            </a:endParaRPr>
          </a:p>
        </p:txBody>
      </p:sp>
      <p:sp>
        <p:nvSpPr>
          <p:cNvPr id="15361" name="文本框 1"/>
          <p:cNvSpPr txBox="1"/>
          <p:nvPr/>
        </p:nvSpPr>
        <p:spPr>
          <a:xfrm>
            <a:off x="2038985" y="623888"/>
            <a:ext cx="5145088" cy="521970"/>
          </a:xfrm>
          <a:prstGeom prst="rect">
            <a:avLst/>
          </a:prstGeom>
          <a:noFill/>
          <a:ln w="9525">
            <a:noFill/>
          </a:ln>
        </p:spPr>
        <p:txBody>
          <a:bodyPr wrap="square" anchor="t">
            <a:spAutoFit/>
          </a:bodyPr>
          <a:p>
            <a:pPr algn="ctr"/>
            <a:r>
              <a:rPr lang="zh-CN" altLang="en-US" sz="2800" b="1" dirty="0">
                <a:latin typeface="黑体" panose="02010609060101010101" pitchFamily="2" charset="-122"/>
                <a:ea typeface="黑体" panose="02010609060101010101" pitchFamily="2" charset="-122"/>
                <a:sym typeface="Arial" panose="020B0604020202020204" pitchFamily="34" charset="0"/>
              </a:rPr>
              <a:t>微波部件</a:t>
            </a:r>
            <a:endParaRPr lang="zh-CN" altLang="en-US" sz="2800" b="1" dirty="0">
              <a:latin typeface="黑体" panose="02010609060101010101" pitchFamily="2" charset="-122"/>
              <a:ea typeface="黑体" panose="02010609060101010101" pitchFamily="2" charset="-122"/>
              <a:sym typeface="Arial" panose="020B0604020202020204" pitchFamily="34" charset="0"/>
            </a:endParaRPr>
          </a:p>
        </p:txBody>
      </p:sp>
      <p:grpSp>
        <p:nvGrpSpPr>
          <p:cNvPr id="4" name="组合 3"/>
          <p:cNvGrpSpPr/>
          <p:nvPr/>
        </p:nvGrpSpPr>
        <p:grpSpPr>
          <a:xfrm>
            <a:off x="875665" y="1361440"/>
            <a:ext cx="7506520" cy="4730725"/>
            <a:chOff x="1266" y="2144"/>
            <a:chExt cx="11821" cy="7450"/>
          </a:xfrm>
        </p:grpSpPr>
        <p:pic>
          <p:nvPicPr>
            <p:cNvPr id="16387" name="图片 1073743113"/>
            <p:cNvPicPr/>
            <p:nvPr/>
          </p:nvPicPr>
          <p:blipFill>
            <a:blip r:embed="rId1"/>
            <a:stretch>
              <a:fillRect/>
            </a:stretch>
          </p:blipFill>
          <p:spPr>
            <a:xfrm>
              <a:off x="7418" y="2144"/>
              <a:ext cx="5669" cy="3515"/>
            </a:xfrm>
            <a:prstGeom prst="rect">
              <a:avLst/>
            </a:prstGeom>
            <a:noFill/>
            <a:ln w="28575" cmpd="dbl">
              <a:solidFill>
                <a:schemeClr val="accent1">
                  <a:lumMod val="75000"/>
                </a:schemeClr>
              </a:solidFill>
              <a:prstDash val="solid"/>
            </a:ln>
          </p:spPr>
        </p:pic>
        <p:pic>
          <p:nvPicPr>
            <p:cNvPr id="16388" name="图片 1073743112" descr="巴西光源"/>
            <p:cNvPicPr/>
            <p:nvPr/>
          </p:nvPicPr>
          <p:blipFill>
            <a:blip r:embed="rId2"/>
            <a:stretch>
              <a:fillRect/>
            </a:stretch>
          </p:blipFill>
          <p:spPr>
            <a:xfrm>
              <a:off x="1266" y="6079"/>
              <a:ext cx="5669" cy="3515"/>
            </a:xfrm>
            <a:prstGeom prst="rect">
              <a:avLst/>
            </a:prstGeom>
            <a:noFill/>
            <a:ln w="28575" cmpd="dbl">
              <a:solidFill>
                <a:schemeClr val="accent1">
                  <a:lumMod val="75000"/>
                </a:schemeClr>
              </a:solidFill>
              <a:prstDash val="solid"/>
            </a:ln>
          </p:spPr>
        </p:pic>
        <p:pic>
          <p:nvPicPr>
            <p:cNvPr id="16386" name="图片 52"/>
            <p:cNvPicPr/>
            <p:nvPr/>
          </p:nvPicPr>
          <p:blipFill>
            <a:blip r:embed="rId3"/>
            <a:srcRect l="6856" r="1752"/>
            <a:stretch>
              <a:fillRect/>
            </a:stretch>
          </p:blipFill>
          <p:spPr>
            <a:xfrm>
              <a:off x="7418" y="6079"/>
              <a:ext cx="5669" cy="3515"/>
            </a:xfrm>
            <a:prstGeom prst="rect">
              <a:avLst/>
            </a:prstGeom>
            <a:noFill/>
            <a:ln w="28575" cmpd="dbl">
              <a:solidFill>
                <a:schemeClr val="accent1">
                  <a:lumMod val="75000"/>
                </a:schemeClr>
              </a:solidFill>
              <a:prstDash val="solid"/>
            </a:ln>
          </p:spPr>
        </p:pic>
        <p:sp>
          <p:nvSpPr>
            <p:cNvPr id="3" name="文本框 2"/>
            <p:cNvSpPr txBox="1"/>
            <p:nvPr/>
          </p:nvSpPr>
          <p:spPr>
            <a:xfrm>
              <a:off x="1266" y="2144"/>
              <a:ext cx="5669" cy="3501"/>
            </a:xfrm>
            <a:prstGeom prst="rect">
              <a:avLst/>
            </a:prstGeom>
            <a:noFill/>
            <a:ln w="28575" cmpd="dbl">
              <a:solidFill>
                <a:schemeClr val="accent1">
                  <a:lumMod val="75000"/>
                </a:schemeClr>
              </a:solidFill>
              <a:prstDash val="solid"/>
            </a:ln>
          </p:spPr>
          <p:txBody>
            <a:bodyPr wrap="square" rtlCol="0" anchor="t">
              <a:spAutoFit/>
            </a:bodyPr>
            <a:p>
              <a:pPr algn="l">
                <a:lnSpc>
                  <a:spcPct val="110000"/>
                </a:lnSpc>
              </a:pPr>
              <a:r>
                <a:rPr lang="zh-CN">
                  <a:latin typeface="楷体" panose="02010609060101010101" charset="-122"/>
                  <a:ea typeface="楷体" panose="02010609060101010101" charset="-122"/>
                  <a:cs typeface="楷体" panose="02010609060101010101" charset="-122"/>
                  <a:sym typeface="+mn-ea"/>
                </a:rPr>
                <a:t>公司长期与上海光源等科研单位的专家紧密合作，共同开发各类科研微波结构，并成功使用于大科学装置，如：上海软X射线自由电子激光、大连极紫外自由电子激光、巴西光源直线加速器、上海交大超快电子衍射。</a:t>
              </a:r>
              <a:endParaRPr lang="zh-CN" altLang="en-US">
                <a:latin typeface="楷体" panose="02010609060101010101" charset="-122"/>
                <a:ea typeface="楷体" panose="02010609060101010101" charset="-122"/>
                <a:cs typeface="楷体" panose="02010609060101010101" charset="-122"/>
                <a:sym typeface="+mn-ea"/>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日期占位符 1"/>
          <p:cNvSpPr>
            <a:spLocks noGrp="1"/>
          </p:cNvSpPr>
          <p:nvPr>
            <p:ph type="dt" sz="half" idx="10"/>
          </p:nvPr>
        </p:nvSpPr>
        <p:spPr/>
        <p:txBody>
          <a:bodyPr/>
          <a:p>
            <a:pPr eaLnBrk="1" fontAlgn="base" hangingPunct="1"/>
            <a:fld id="{BB962C8B-B14F-4D97-AF65-F5344CB8AC3E}" type="datetime1">
              <a:rPr lang="zh-CN" altLang="en-US" noProof="1" dirty="0">
                <a:latin typeface="Arial" panose="020B0604020202020204" pitchFamily="34" charset="0"/>
                <a:ea typeface="宋体" panose="02010600030101010101" pitchFamily="2" charset="-122"/>
                <a:cs typeface="+mn-ea"/>
              </a:rPr>
            </a:fld>
            <a:endParaRPr lang="zh-CN" altLang="en-US" noProof="1" dirty="0">
              <a:latin typeface="Arial" panose="020B0604020202020204" pitchFamily="34" charset="0"/>
              <a:ea typeface="宋体" panose="02010600030101010101" pitchFamily="2" charset="-122"/>
              <a:cs typeface="+mn-ea"/>
            </a:endParaRPr>
          </a:p>
        </p:txBody>
      </p:sp>
      <p:grpSp>
        <p:nvGrpSpPr>
          <p:cNvPr id="10" name="组合 9"/>
          <p:cNvGrpSpPr/>
          <p:nvPr/>
        </p:nvGrpSpPr>
        <p:grpSpPr>
          <a:xfrm>
            <a:off x="1409065" y="930275"/>
            <a:ext cx="6699885" cy="2439670"/>
            <a:chOff x="524" y="1578"/>
            <a:chExt cx="10551" cy="3842"/>
          </a:xfrm>
        </p:grpSpPr>
        <p:pic>
          <p:nvPicPr>
            <p:cNvPr id="3" name="图片 2"/>
            <p:cNvPicPr/>
            <p:nvPr/>
          </p:nvPicPr>
          <p:blipFill>
            <a:blip r:embed="rId1"/>
            <a:stretch>
              <a:fillRect/>
            </a:stretch>
          </p:blipFill>
          <p:spPr>
            <a:xfrm>
              <a:off x="524" y="1583"/>
              <a:ext cx="4872" cy="3375"/>
            </a:xfrm>
            <a:prstGeom prst="rect">
              <a:avLst/>
            </a:prstGeom>
            <a:ln w="28575" cmpd="dbl">
              <a:solidFill>
                <a:schemeClr val="accent1">
                  <a:shade val="50000"/>
                </a:schemeClr>
              </a:solidFill>
              <a:prstDash val="solid"/>
            </a:ln>
          </p:spPr>
        </p:pic>
        <p:sp>
          <p:nvSpPr>
            <p:cNvPr id="4" name="文本框 4"/>
            <p:cNvSpPr txBox="1"/>
            <p:nvPr/>
          </p:nvSpPr>
          <p:spPr>
            <a:xfrm>
              <a:off x="1604" y="4981"/>
              <a:ext cx="2096" cy="434"/>
            </a:xfrm>
            <a:prstGeom prst="rect">
              <a:avLst/>
            </a:prstGeom>
            <a:noFill/>
            <a:ln w="9525">
              <a:noFill/>
            </a:ln>
          </p:spPr>
          <p:txBody>
            <a:bodyPr wrap="none" anchor="t">
              <a:spAutoFit/>
            </a:bodyPr>
            <a:p>
              <a:r>
                <a:rPr lang="en-US" altLang="zh-CN" sz="1200" b="1">
                  <a:latin typeface="黑体" panose="02010609060101010101" pitchFamily="2" charset="-122"/>
                  <a:ea typeface="黑体" panose="02010609060101010101" pitchFamily="2" charset="-122"/>
                  <a:cs typeface="黑体" panose="02010609060101010101" pitchFamily="2" charset="-122"/>
                  <a:sym typeface="宋体" panose="02010600030101010101" pitchFamily="2" charset="-122"/>
                </a:rPr>
                <a:t>S</a:t>
              </a:r>
              <a:r>
                <a:rPr lang="zh-CN" altLang="en-US" sz="1200" b="1">
                  <a:latin typeface="黑体" panose="02010609060101010101" pitchFamily="2" charset="-122"/>
                  <a:ea typeface="黑体" panose="02010609060101010101" pitchFamily="2" charset="-122"/>
                  <a:cs typeface="黑体" panose="02010609060101010101" pitchFamily="2" charset="-122"/>
                  <a:sym typeface="宋体" panose="02010600030101010101" pitchFamily="2" charset="-122"/>
                </a:rPr>
                <a:t>波段行波</a:t>
              </a:r>
              <a:r>
                <a:rPr lang="zh-CN" altLang="zh-CN" sz="1200" b="1">
                  <a:latin typeface="黑体" panose="02010609060101010101" pitchFamily="2" charset="-122"/>
                  <a:ea typeface="黑体" panose="02010609060101010101" pitchFamily="2" charset="-122"/>
                  <a:cs typeface="黑体" panose="02010609060101010101" pitchFamily="2" charset="-122"/>
                  <a:sym typeface="宋体" panose="02010600030101010101" pitchFamily="2" charset="-122"/>
                </a:rPr>
                <a:t>加速管</a:t>
              </a:r>
              <a:endParaRPr lang="zh-CN" altLang="zh-CN" sz="1200" b="1">
                <a:latin typeface="黑体" panose="02010609060101010101" pitchFamily="2" charset="-122"/>
                <a:ea typeface="黑体" panose="02010609060101010101" pitchFamily="2" charset="-122"/>
                <a:cs typeface="黑体" panose="02010609060101010101" pitchFamily="2" charset="-122"/>
                <a:sym typeface="宋体" panose="02010600030101010101" pitchFamily="2" charset="-122"/>
              </a:endParaRPr>
            </a:p>
          </p:txBody>
        </p:sp>
        <p:pic>
          <p:nvPicPr>
            <p:cNvPr id="8" name="图片 7"/>
            <p:cNvPicPr/>
            <p:nvPr/>
          </p:nvPicPr>
          <p:blipFill>
            <a:blip r:embed="rId2"/>
            <a:srcRect t="704"/>
            <a:stretch>
              <a:fillRect/>
            </a:stretch>
          </p:blipFill>
          <p:spPr>
            <a:xfrm>
              <a:off x="5541" y="1578"/>
              <a:ext cx="5534" cy="3365"/>
            </a:xfrm>
            <a:prstGeom prst="rect">
              <a:avLst/>
            </a:prstGeom>
            <a:ln w="28575" cmpd="dbl">
              <a:solidFill>
                <a:schemeClr val="accent1">
                  <a:shade val="50000"/>
                </a:schemeClr>
              </a:solidFill>
              <a:prstDash val="solid"/>
            </a:ln>
          </p:spPr>
        </p:pic>
        <p:sp>
          <p:nvSpPr>
            <p:cNvPr id="9" name="文本框 4"/>
            <p:cNvSpPr txBox="1"/>
            <p:nvPr/>
          </p:nvSpPr>
          <p:spPr>
            <a:xfrm>
              <a:off x="6987" y="4986"/>
              <a:ext cx="2096" cy="434"/>
            </a:xfrm>
            <a:prstGeom prst="rect">
              <a:avLst/>
            </a:prstGeom>
            <a:noFill/>
            <a:ln w="9525">
              <a:noFill/>
            </a:ln>
          </p:spPr>
          <p:txBody>
            <a:bodyPr wrap="none" anchor="t">
              <a:spAutoFit/>
            </a:bodyPr>
            <a:p>
              <a:r>
                <a:rPr lang="en-US" altLang="zh-CN" sz="1200" b="1">
                  <a:latin typeface="黑体" panose="02010609060101010101" pitchFamily="2" charset="-122"/>
                  <a:ea typeface="黑体" panose="02010609060101010101" pitchFamily="2" charset="-122"/>
                  <a:cs typeface="黑体" panose="02010609060101010101" pitchFamily="2" charset="-122"/>
                  <a:sym typeface="宋体" panose="02010600030101010101" pitchFamily="2" charset="-122"/>
                </a:rPr>
                <a:t>S</a:t>
              </a:r>
              <a:r>
                <a:rPr lang="zh-CN" altLang="en-US" sz="1200" b="1">
                  <a:latin typeface="黑体" panose="02010609060101010101" pitchFamily="2" charset="-122"/>
                  <a:ea typeface="黑体" panose="02010609060101010101" pitchFamily="2" charset="-122"/>
                  <a:cs typeface="黑体" panose="02010609060101010101" pitchFamily="2" charset="-122"/>
                  <a:sym typeface="宋体" panose="02010600030101010101" pitchFamily="2" charset="-122"/>
                </a:rPr>
                <a:t>波段驻波</a:t>
              </a:r>
              <a:r>
                <a:rPr lang="zh-CN" altLang="zh-CN" sz="1200" b="1">
                  <a:latin typeface="黑体" panose="02010609060101010101" pitchFamily="2" charset="-122"/>
                  <a:ea typeface="黑体" panose="02010609060101010101" pitchFamily="2" charset="-122"/>
                  <a:cs typeface="黑体" panose="02010609060101010101" pitchFamily="2" charset="-122"/>
                  <a:sym typeface="宋体" panose="02010600030101010101" pitchFamily="2" charset="-122"/>
                </a:rPr>
                <a:t>加速管</a:t>
              </a:r>
              <a:endParaRPr lang="zh-CN" altLang="zh-CN" sz="1200" b="1">
                <a:latin typeface="黑体" panose="02010609060101010101" pitchFamily="2" charset="-122"/>
                <a:ea typeface="黑体" panose="02010609060101010101" pitchFamily="2" charset="-122"/>
                <a:cs typeface="黑体" panose="02010609060101010101" pitchFamily="2" charset="-122"/>
                <a:sym typeface="宋体" panose="02010600030101010101" pitchFamily="2" charset="-122"/>
              </a:endParaRPr>
            </a:p>
          </p:txBody>
        </p:sp>
      </p:grpSp>
      <p:pic>
        <p:nvPicPr>
          <p:cNvPr id="23553" name="图片 7"/>
          <p:cNvPicPr>
            <a:picLocks noChangeAspect="1"/>
          </p:cNvPicPr>
          <p:nvPr/>
        </p:nvPicPr>
        <p:blipFill>
          <a:blip r:embed="rId3"/>
          <a:srcRect t="4954" b="9274"/>
          <a:stretch>
            <a:fillRect/>
          </a:stretch>
        </p:blipFill>
        <p:spPr>
          <a:xfrm>
            <a:off x="1393190" y="3441065"/>
            <a:ext cx="3103880" cy="2292985"/>
          </a:xfrm>
          <a:prstGeom prst="rect">
            <a:avLst/>
          </a:prstGeom>
          <a:noFill/>
          <a:ln w="28575" cmpd="dbl">
            <a:solidFill>
              <a:schemeClr val="accent1">
                <a:shade val="50000"/>
              </a:schemeClr>
            </a:solidFill>
            <a:prstDash val="solid"/>
          </a:ln>
        </p:spPr>
      </p:pic>
      <p:sp>
        <p:nvSpPr>
          <p:cNvPr id="11" name="文本框 4"/>
          <p:cNvSpPr txBox="1"/>
          <p:nvPr/>
        </p:nvSpPr>
        <p:spPr>
          <a:xfrm>
            <a:off x="2322195" y="5787390"/>
            <a:ext cx="1330960" cy="275590"/>
          </a:xfrm>
          <a:prstGeom prst="rect">
            <a:avLst/>
          </a:prstGeom>
          <a:noFill/>
          <a:ln w="9525">
            <a:noFill/>
          </a:ln>
        </p:spPr>
        <p:txBody>
          <a:bodyPr wrap="none" anchor="t">
            <a:spAutoFit/>
          </a:bodyPr>
          <a:p>
            <a:r>
              <a:rPr lang="en-US" altLang="zh-CN" sz="1200" b="1">
                <a:latin typeface="黑体" panose="02010609060101010101" pitchFamily="2" charset="-122"/>
                <a:ea typeface="黑体" panose="02010609060101010101" pitchFamily="2" charset="-122"/>
                <a:cs typeface="黑体" panose="02010609060101010101" pitchFamily="2" charset="-122"/>
                <a:sym typeface="宋体" panose="02010600030101010101" pitchFamily="2" charset="-122"/>
              </a:rPr>
              <a:t>C</a:t>
            </a:r>
            <a:r>
              <a:rPr lang="zh-CN" altLang="en-US" sz="1200" b="1">
                <a:latin typeface="黑体" panose="02010609060101010101" pitchFamily="2" charset="-122"/>
                <a:ea typeface="黑体" panose="02010609060101010101" pitchFamily="2" charset="-122"/>
                <a:cs typeface="黑体" panose="02010609060101010101" pitchFamily="2" charset="-122"/>
                <a:sym typeface="宋体" panose="02010600030101010101" pitchFamily="2" charset="-122"/>
              </a:rPr>
              <a:t>波段驻波</a:t>
            </a:r>
            <a:r>
              <a:rPr lang="zh-CN" altLang="zh-CN" sz="1200" b="1">
                <a:latin typeface="黑体" panose="02010609060101010101" pitchFamily="2" charset="-122"/>
                <a:ea typeface="黑体" panose="02010609060101010101" pitchFamily="2" charset="-122"/>
                <a:cs typeface="黑体" panose="02010609060101010101" pitchFamily="2" charset="-122"/>
                <a:sym typeface="宋体" panose="02010600030101010101" pitchFamily="2" charset="-122"/>
              </a:rPr>
              <a:t>加速管</a:t>
            </a:r>
            <a:endParaRPr lang="zh-CN" altLang="zh-CN" sz="1200" b="1">
              <a:latin typeface="黑体" panose="02010609060101010101" pitchFamily="2" charset="-122"/>
              <a:ea typeface="黑体" panose="02010609060101010101" pitchFamily="2" charset="-122"/>
              <a:cs typeface="黑体" panose="02010609060101010101" pitchFamily="2" charset="-122"/>
              <a:sym typeface="宋体" panose="02010600030101010101" pitchFamily="2" charset="-122"/>
            </a:endParaRPr>
          </a:p>
        </p:txBody>
      </p:sp>
      <p:pic>
        <p:nvPicPr>
          <p:cNvPr id="22556" name="图片 2"/>
          <p:cNvPicPr>
            <a:picLocks noChangeAspect="1"/>
          </p:cNvPicPr>
          <p:nvPr/>
        </p:nvPicPr>
        <p:blipFill>
          <a:blip r:embed="rId4"/>
          <a:stretch>
            <a:fillRect/>
          </a:stretch>
        </p:blipFill>
        <p:spPr>
          <a:xfrm>
            <a:off x="4617085" y="3433445"/>
            <a:ext cx="3486150" cy="2313305"/>
          </a:xfrm>
          <a:prstGeom prst="rect">
            <a:avLst/>
          </a:prstGeom>
          <a:noFill/>
          <a:ln w="28575" cmpd="dbl">
            <a:solidFill>
              <a:schemeClr val="accent1">
                <a:shade val="50000"/>
              </a:schemeClr>
            </a:solidFill>
            <a:prstDash val="solid"/>
          </a:ln>
        </p:spPr>
      </p:pic>
      <p:sp>
        <p:nvSpPr>
          <p:cNvPr id="12" name="文本框 4"/>
          <p:cNvSpPr txBox="1"/>
          <p:nvPr/>
        </p:nvSpPr>
        <p:spPr>
          <a:xfrm>
            <a:off x="5563235" y="5800090"/>
            <a:ext cx="1024890" cy="275590"/>
          </a:xfrm>
          <a:prstGeom prst="rect">
            <a:avLst/>
          </a:prstGeom>
          <a:noFill/>
          <a:ln w="9525">
            <a:noFill/>
          </a:ln>
        </p:spPr>
        <p:txBody>
          <a:bodyPr wrap="none" anchor="t">
            <a:spAutoFit/>
          </a:bodyPr>
          <a:p>
            <a:pPr algn="ctr"/>
            <a:r>
              <a:rPr lang="en-US" altLang="zh-CN" sz="1200" b="1">
                <a:latin typeface="黑体" panose="02010609060101010101" pitchFamily="2" charset="-122"/>
                <a:ea typeface="黑体" panose="02010609060101010101" pitchFamily="2" charset="-122"/>
                <a:cs typeface="黑体" panose="02010609060101010101" pitchFamily="2" charset="-122"/>
                <a:sym typeface="宋体" panose="02010600030101010101" pitchFamily="2" charset="-122"/>
              </a:rPr>
              <a:t>X</a:t>
            </a:r>
            <a:r>
              <a:rPr lang="zh-CN" altLang="en-US" sz="1200" b="1">
                <a:latin typeface="黑体" panose="02010609060101010101" pitchFamily="2" charset="-122"/>
                <a:ea typeface="黑体" panose="02010609060101010101" pitchFamily="2" charset="-122"/>
                <a:cs typeface="黑体" panose="02010609060101010101" pitchFamily="2" charset="-122"/>
                <a:sym typeface="宋体" panose="02010600030101010101" pitchFamily="2" charset="-122"/>
              </a:rPr>
              <a:t>波段</a:t>
            </a:r>
            <a:r>
              <a:rPr lang="zh-CN" altLang="zh-CN" sz="1200" b="1">
                <a:latin typeface="黑体" panose="02010609060101010101" pitchFamily="2" charset="-122"/>
                <a:ea typeface="黑体" panose="02010609060101010101" pitchFamily="2" charset="-122"/>
                <a:cs typeface="黑体" panose="02010609060101010101" pitchFamily="2" charset="-122"/>
                <a:sym typeface="宋体" panose="02010600030101010101" pitchFamily="2" charset="-122"/>
              </a:rPr>
              <a:t>加速管</a:t>
            </a:r>
            <a:endParaRPr lang="zh-CN" altLang="zh-CN" sz="1200" b="1">
              <a:latin typeface="黑体" panose="02010609060101010101" pitchFamily="2" charset="-122"/>
              <a:ea typeface="黑体" panose="02010609060101010101" pitchFamily="2" charset="-122"/>
              <a:cs typeface="黑体" panose="02010609060101010101" pitchFamily="2" charset="-122"/>
              <a:sym typeface="宋体" panose="02010600030101010101" pitchFamily="2"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日期占位符 1"/>
          <p:cNvSpPr>
            <a:spLocks noGrp="1"/>
          </p:cNvSpPr>
          <p:nvPr>
            <p:ph type="dt" sz="half" idx="10"/>
          </p:nvPr>
        </p:nvSpPr>
        <p:spPr/>
        <p:txBody>
          <a:bodyPr/>
          <a:p>
            <a:pPr eaLnBrk="1" fontAlgn="base" hangingPunct="1"/>
            <a:fld id="{BB962C8B-B14F-4D97-AF65-F5344CB8AC3E}" type="datetime1">
              <a:rPr lang="zh-CN" altLang="en-US" noProof="1" dirty="0">
                <a:latin typeface="Arial" panose="020B0604020202020204" pitchFamily="34" charset="0"/>
                <a:ea typeface="宋体" panose="02010600030101010101" pitchFamily="2" charset="-122"/>
                <a:cs typeface="+mn-ea"/>
              </a:rPr>
            </a:fld>
            <a:endParaRPr lang="zh-CN" altLang="en-US" noProof="1" dirty="0">
              <a:latin typeface="Arial" panose="020B0604020202020204" pitchFamily="34" charset="0"/>
              <a:ea typeface="宋体" panose="02010600030101010101" pitchFamily="2" charset="-122"/>
              <a:cs typeface="+mn-ea"/>
            </a:endParaRPr>
          </a:p>
        </p:txBody>
      </p:sp>
      <p:sp>
        <p:nvSpPr>
          <p:cNvPr id="22557" name="文本框 4"/>
          <p:cNvSpPr txBox="1"/>
          <p:nvPr/>
        </p:nvSpPr>
        <p:spPr>
          <a:xfrm>
            <a:off x="2002155" y="3072130"/>
            <a:ext cx="1024890" cy="275590"/>
          </a:xfrm>
          <a:prstGeom prst="rect">
            <a:avLst/>
          </a:prstGeom>
          <a:noFill/>
          <a:ln w="9525">
            <a:noFill/>
          </a:ln>
        </p:spPr>
        <p:txBody>
          <a:bodyPr wrap="none" anchor="t">
            <a:spAutoFit/>
          </a:bodyPr>
          <a:p>
            <a:r>
              <a:rPr lang="en-US" altLang="zh-CN" sz="1200" b="1">
                <a:latin typeface="黑体" panose="02010609060101010101" pitchFamily="2" charset="-122"/>
                <a:ea typeface="黑体" panose="02010609060101010101" pitchFamily="2" charset="-122"/>
                <a:cs typeface="黑体" panose="02010609060101010101" pitchFamily="2" charset="-122"/>
                <a:sym typeface="宋体" panose="02010600030101010101" pitchFamily="2" charset="-122"/>
              </a:rPr>
              <a:t>S</a:t>
            </a:r>
            <a:r>
              <a:rPr lang="zh-CN" altLang="en-US" sz="1200" b="1">
                <a:latin typeface="黑体" panose="02010609060101010101" pitchFamily="2" charset="-122"/>
                <a:ea typeface="黑体" panose="02010609060101010101" pitchFamily="2" charset="-122"/>
                <a:cs typeface="黑体" panose="02010609060101010101" pitchFamily="2" charset="-122"/>
                <a:sym typeface="宋体" panose="02010600030101010101" pitchFamily="2" charset="-122"/>
              </a:rPr>
              <a:t>波段偏转腔</a:t>
            </a:r>
            <a:endParaRPr lang="zh-CN" altLang="en-US" sz="1200" b="1">
              <a:latin typeface="黑体" panose="02010609060101010101" pitchFamily="2" charset="-122"/>
              <a:ea typeface="黑体" panose="02010609060101010101" pitchFamily="2" charset="-122"/>
              <a:cs typeface="黑体" panose="02010609060101010101" pitchFamily="2" charset="-122"/>
            </a:endParaRPr>
          </a:p>
        </p:txBody>
      </p:sp>
      <p:pic>
        <p:nvPicPr>
          <p:cNvPr id="3" name="图片 2"/>
          <p:cNvPicPr>
            <a:picLocks noChangeAspect="1"/>
          </p:cNvPicPr>
          <p:nvPr/>
        </p:nvPicPr>
        <p:blipFill>
          <a:blip r:embed="rId1"/>
          <a:srcRect l="10647" t="12426" r="12004" b="8722"/>
          <a:stretch>
            <a:fillRect/>
          </a:stretch>
        </p:blipFill>
        <p:spPr>
          <a:xfrm>
            <a:off x="554990" y="840740"/>
            <a:ext cx="3764280" cy="2158365"/>
          </a:xfrm>
          <a:prstGeom prst="rect">
            <a:avLst/>
          </a:prstGeom>
          <a:ln w="28575" cmpd="dbl">
            <a:solidFill>
              <a:schemeClr val="accent1">
                <a:shade val="50000"/>
              </a:schemeClr>
            </a:solidFill>
            <a:prstDash val="solid"/>
          </a:ln>
        </p:spPr>
      </p:pic>
      <p:pic>
        <p:nvPicPr>
          <p:cNvPr id="4" name="图片 3"/>
          <p:cNvPicPr>
            <a:picLocks noChangeAspect="1"/>
          </p:cNvPicPr>
          <p:nvPr/>
        </p:nvPicPr>
        <p:blipFill>
          <a:blip r:embed="rId2"/>
          <a:srcRect l="12777" t="7991" r="4420" b="31115"/>
          <a:stretch>
            <a:fillRect/>
          </a:stretch>
        </p:blipFill>
        <p:spPr>
          <a:xfrm>
            <a:off x="4458335" y="823595"/>
            <a:ext cx="3961765" cy="2185035"/>
          </a:xfrm>
          <a:prstGeom prst="rect">
            <a:avLst/>
          </a:prstGeom>
          <a:ln w="28575" cmpd="dbl">
            <a:solidFill>
              <a:schemeClr val="accent1">
                <a:shade val="50000"/>
              </a:schemeClr>
            </a:solidFill>
            <a:prstDash val="solid"/>
          </a:ln>
        </p:spPr>
      </p:pic>
      <p:sp>
        <p:nvSpPr>
          <p:cNvPr id="5" name="文本框 4"/>
          <p:cNvSpPr txBox="1"/>
          <p:nvPr/>
        </p:nvSpPr>
        <p:spPr>
          <a:xfrm>
            <a:off x="5669915" y="3081655"/>
            <a:ext cx="1024890" cy="275590"/>
          </a:xfrm>
          <a:prstGeom prst="rect">
            <a:avLst/>
          </a:prstGeom>
          <a:noFill/>
          <a:ln w="9525">
            <a:noFill/>
          </a:ln>
        </p:spPr>
        <p:txBody>
          <a:bodyPr wrap="none" anchor="t">
            <a:spAutoFit/>
          </a:bodyPr>
          <a:p>
            <a:r>
              <a:rPr lang="en-US" altLang="zh-CN" sz="1200" b="1">
                <a:latin typeface="黑体" panose="02010609060101010101" pitchFamily="2" charset="-122"/>
                <a:ea typeface="黑体" panose="02010609060101010101" pitchFamily="2" charset="-122"/>
                <a:cs typeface="黑体" panose="02010609060101010101" pitchFamily="2" charset="-122"/>
                <a:sym typeface="宋体" panose="02010600030101010101" pitchFamily="2" charset="-122"/>
              </a:rPr>
              <a:t>X</a:t>
            </a:r>
            <a:r>
              <a:rPr lang="zh-CN" altLang="en-US" sz="1200" b="1">
                <a:latin typeface="黑体" panose="02010609060101010101" pitchFamily="2" charset="-122"/>
                <a:ea typeface="黑体" panose="02010609060101010101" pitchFamily="2" charset="-122"/>
                <a:cs typeface="黑体" panose="02010609060101010101" pitchFamily="2" charset="-122"/>
                <a:sym typeface="宋体" panose="02010600030101010101" pitchFamily="2" charset="-122"/>
              </a:rPr>
              <a:t>波段偏转腔</a:t>
            </a:r>
            <a:endParaRPr lang="zh-CN" altLang="en-US" sz="1200" b="1">
              <a:latin typeface="黑体" panose="02010609060101010101" pitchFamily="2" charset="-122"/>
              <a:ea typeface="黑体" panose="02010609060101010101" pitchFamily="2" charset="-122"/>
              <a:cs typeface="黑体" panose="02010609060101010101" pitchFamily="2" charset="-122"/>
            </a:endParaRPr>
          </a:p>
        </p:txBody>
      </p:sp>
      <p:pic>
        <p:nvPicPr>
          <p:cNvPr id="6" name="图片 5"/>
          <p:cNvPicPr>
            <a:picLocks noChangeAspect="1"/>
          </p:cNvPicPr>
          <p:nvPr>
            <p:custDataLst>
              <p:tags r:id="rId3"/>
            </p:custDataLst>
          </p:nvPr>
        </p:nvPicPr>
        <p:blipFill>
          <a:blip r:embed="rId4"/>
          <a:stretch>
            <a:fillRect/>
          </a:stretch>
        </p:blipFill>
        <p:spPr>
          <a:xfrm>
            <a:off x="532130" y="3462020"/>
            <a:ext cx="4909820" cy="2056130"/>
          </a:xfrm>
          <a:prstGeom prst="rect">
            <a:avLst/>
          </a:prstGeom>
          <a:ln w="28575" cmpd="dbl">
            <a:solidFill>
              <a:schemeClr val="accent1">
                <a:shade val="50000"/>
              </a:schemeClr>
            </a:solidFill>
            <a:prstDash val="solid"/>
          </a:ln>
        </p:spPr>
      </p:pic>
      <p:sp>
        <p:nvSpPr>
          <p:cNvPr id="7" name="文本框 4"/>
          <p:cNvSpPr txBox="1"/>
          <p:nvPr/>
        </p:nvSpPr>
        <p:spPr>
          <a:xfrm>
            <a:off x="2085975" y="5640070"/>
            <a:ext cx="1024890" cy="275590"/>
          </a:xfrm>
          <a:prstGeom prst="rect">
            <a:avLst/>
          </a:prstGeom>
          <a:noFill/>
          <a:ln w="9525">
            <a:noFill/>
          </a:ln>
        </p:spPr>
        <p:txBody>
          <a:bodyPr wrap="none" anchor="t">
            <a:spAutoFit/>
          </a:bodyPr>
          <a:p>
            <a:r>
              <a:rPr lang="en-US" altLang="zh-CN" sz="1200" b="1">
                <a:latin typeface="黑体" panose="02010609060101010101" pitchFamily="2" charset="-122"/>
                <a:ea typeface="黑体" panose="02010609060101010101" pitchFamily="2" charset="-122"/>
                <a:cs typeface="黑体" panose="02010609060101010101" pitchFamily="2" charset="-122"/>
                <a:sym typeface="宋体" panose="02010600030101010101" pitchFamily="2" charset="-122"/>
              </a:rPr>
              <a:t>L</a:t>
            </a:r>
            <a:r>
              <a:rPr lang="zh-CN" altLang="en-US" sz="1200" b="1">
                <a:latin typeface="黑体" panose="02010609060101010101" pitchFamily="2" charset="-122"/>
                <a:ea typeface="黑体" panose="02010609060101010101" pitchFamily="2" charset="-122"/>
                <a:cs typeface="黑体" panose="02010609060101010101" pitchFamily="2" charset="-122"/>
                <a:sym typeface="宋体" panose="02010600030101010101" pitchFamily="2" charset="-122"/>
              </a:rPr>
              <a:t>波段偏转腔</a:t>
            </a:r>
            <a:endParaRPr lang="zh-CN" altLang="en-US" sz="1200" b="1">
              <a:latin typeface="黑体" panose="02010609060101010101" pitchFamily="2" charset="-122"/>
              <a:ea typeface="黑体" panose="02010609060101010101" pitchFamily="2" charset="-122"/>
              <a:cs typeface="黑体" panose="02010609060101010101" pitchFamily="2" charset="-122"/>
            </a:endParaRPr>
          </a:p>
        </p:txBody>
      </p:sp>
      <p:pic>
        <p:nvPicPr>
          <p:cNvPr id="8" name="图片 7"/>
          <p:cNvPicPr>
            <a:picLocks noChangeAspect="1"/>
          </p:cNvPicPr>
          <p:nvPr>
            <p:custDataLst>
              <p:tags r:id="rId5"/>
            </p:custDataLst>
          </p:nvPr>
        </p:nvPicPr>
        <p:blipFill>
          <a:blip r:embed="rId6"/>
          <a:stretch>
            <a:fillRect/>
          </a:stretch>
        </p:blipFill>
        <p:spPr>
          <a:xfrm>
            <a:off x="6278245" y="3485515"/>
            <a:ext cx="2088515" cy="2059305"/>
          </a:xfrm>
          <a:prstGeom prst="rect">
            <a:avLst/>
          </a:prstGeom>
          <a:ln w="28575" cmpd="dbl">
            <a:solidFill>
              <a:schemeClr val="accent1">
                <a:shade val="50000"/>
              </a:schemeClr>
            </a:solidFill>
            <a:prstDash val="solid"/>
          </a:ln>
        </p:spPr>
      </p:pic>
      <p:sp>
        <p:nvSpPr>
          <p:cNvPr id="9" name="文本框 4"/>
          <p:cNvSpPr txBox="1"/>
          <p:nvPr/>
        </p:nvSpPr>
        <p:spPr>
          <a:xfrm>
            <a:off x="6713220" y="5617210"/>
            <a:ext cx="1024890" cy="275590"/>
          </a:xfrm>
          <a:prstGeom prst="rect">
            <a:avLst/>
          </a:prstGeom>
          <a:noFill/>
          <a:ln w="9525">
            <a:noFill/>
          </a:ln>
        </p:spPr>
        <p:txBody>
          <a:bodyPr wrap="none" anchor="t">
            <a:spAutoFit/>
          </a:bodyPr>
          <a:p>
            <a:r>
              <a:rPr lang="en-US" altLang="zh-CN" sz="1200" b="1">
                <a:latin typeface="黑体" panose="02010609060101010101" pitchFamily="2" charset="-122"/>
                <a:ea typeface="黑体" panose="02010609060101010101" pitchFamily="2" charset="-122"/>
                <a:cs typeface="黑体" panose="02010609060101010101" pitchFamily="2" charset="-122"/>
                <a:sym typeface="宋体" panose="02010600030101010101" pitchFamily="2" charset="-122"/>
              </a:rPr>
              <a:t>L</a:t>
            </a:r>
            <a:r>
              <a:rPr lang="zh-CN" altLang="en-US" sz="1200" b="1">
                <a:latin typeface="黑体" panose="02010609060101010101" pitchFamily="2" charset="-122"/>
                <a:ea typeface="黑体" panose="02010609060101010101" pitchFamily="2" charset="-122"/>
                <a:cs typeface="黑体" panose="02010609060101010101" pitchFamily="2" charset="-122"/>
                <a:sym typeface="宋体" panose="02010600030101010101" pitchFamily="2" charset="-122"/>
              </a:rPr>
              <a:t>波段聚束腔</a:t>
            </a:r>
            <a:endParaRPr lang="zh-CN" altLang="en-US" sz="1200" b="1">
              <a:latin typeface="黑体" panose="02010609060101010101" pitchFamily="2" charset="-122"/>
              <a:ea typeface="黑体" panose="02010609060101010101" pitchFamily="2" charset="-122"/>
              <a:cs typeface="黑体" panose="02010609060101010101" pitchFamily="2"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日期占位符 1"/>
          <p:cNvSpPr>
            <a:spLocks noGrp="1"/>
          </p:cNvSpPr>
          <p:nvPr>
            <p:ph type="dt" sz="half" idx="10"/>
          </p:nvPr>
        </p:nvSpPr>
        <p:spPr/>
        <p:txBody>
          <a:bodyPr/>
          <a:p>
            <a:pPr eaLnBrk="1" fontAlgn="base" hangingPunct="1"/>
            <a:fld id="{BB962C8B-B14F-4D97-AF65-F5344CB8AC3E}" type="datetime1">
              <a:rPr lang="zh-CN" altLang="en-US" noProof="1" dirty="0">
                <a:latin typeface="Arial" panose="020B0604020202020204" pitchFamily="34" charset="0"/>
                <a:ea typeface="宋体" panose="02010600030101010101" pitchFamily="2" charset="-122"/>
                <a:cs typeface="+mn-ea"/>
              </a:rPr>
            </a:fld>
            <a:endParaRPr lang="zh-CN" altLang="en-US" noProof="1" dirty="0">
              <a:latin typeface="Arial" panose="020B0604020202020204" pitchFamily="34" charset="0"/>
              <a:ea typeface="宋体" panose="02010600030101010101" pitchFamily="2" charset="-122"/>
              <a:cs typeface="+mn-ea"/>
            </a:endParaRPr>
          </a:p>
        </p:txBody>
      </p:sp>
      <p:sp>
        <p:nvSpPr>
          <p:cNvPr id="13" name="矩形 12"/>
          <p:cNvSpPr/>
          <p:nvPr/>
        </p:nvSpPr>
        <p:spPr>
          <a:xfrm>
            <a:off x="1265238" y="1416368"/>
            <a:ext cx="5040313" cy="3692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grpSp>
        <p:nvGrpSpPr>
          <p:cNvPr id="6" name="组合 5"/>
          <p:cNvGrpSpPr/>
          <p:nvPr/>
        </p:nvGrpSpPr>
        <p:grpSpPr>
          <a:xfrm>
            <a:off x="1012190" y="688975"/>
            <a:ext cx="4326890" cy="2355215"/>
            <a:chOff x="1052" y="1753"/>
            <a:chExt cx="12602" cy="6161"/>
          </a:xfrm>
        </p:grpSpPr>
        <p:sp>
          <p:nvSpPr>
            <p:cNvPr id="28700" name="文本框 13"/>
            <p:cNvSpPr txBox="1"/>
            <p:nvPr/>
          </p:nvSpPr>
          <p:spPr>
            <a:xfrm>
              <a:off x="1119" y="1753"/>
              <a:ext cx="5305" cy="802"/>
            </a:xfrm>
            <a:prstGeom prst="rect">
              <a:avLst/>
            </a:prstGeom>
            <a:noFill/>
            <a:ln w="9525">
              <a:noFill/>
            </a:ln>
          </p:spPr>
          <p:txBody>
            <a:bodyPr wrap="square" anchor="t">
              <a:spAutoFit/>
            </a:bodyPr>
            <a:p>
              <a:r>
                <a:rPr lang="zh-CN" altLang="zh-CN" sz="1400" b="1">
                  <a:latin typeface="黑体" panose="02010609060101010101" pitchFamily="2" charset="-122"/>
                  <a:ea typeface="黑体" panose="02010609060101010101" pitchFamily="2" charset="-122"/>
                </a:rPr>
                <a:t>微波电子枪</a:t>
              </a:r>
              <a:endParaRPr lang="zh-CN" altLang="zh-CN" sz="1400" b="1">
                <a:latin typeface="黑体" panose="02010609060101010101" pitchFamily="2" charset="-122"/>
                <a:ea typeface="黑体" panose="02010609060101010101" pitchFamily="2" charset="-122"/>
              </a:endParaRPr>
            </a:p>
          </p:txBody>
        </p:sp>
        <p:grpSp>
          <p:nvGrpSpPr>
            <p:cNvPr id="3" name="组合 2"/>
            <p:cNvGrpSpPr/>
            <p:nvPr/>
          </p:nvGrpSpPr>
          <p:grpSpPr>
            <a:xfrm>
              <a:off x="1052" y="2469"/>
              <a:ext cx="12602" cy="5445"/>
              <a:chOff x="939" y="2356"/>
              <a:chExt cx="12602" cy="5445"/>
            </a:xfrm>
          </p:grpSpPr>
          <p:pic>
            <p:nvPicPr>
              <p:cNvPr id="4" name="图片 3"/>
              <p:cNvPicPr>
                <a:picLocks noChangeAspect="1"/>
              </p:cNvPicPr>
              <p:nvPr/>
            </p:nvPicPr>
            <p:blipFill>
              <a:blip r:embed="rId1"/>
              <a:stretch>
                <a:fillRect/>
              </a:stretch>
            </p:blipFill>
            <p:spPr>
              <a:xfrm>
                <a:off x="939" y="2394"/>
                <a:ext cx="7514" cy="5392"/>
              </a:xfrm>
              <a:prstGeom prst="rect">
                <a:avLst/>
              </a:prstGeom>
              <a:ln w="28575" cmpd="dbl">
                <a:solidFill>
                  <a:schemeClr val="accent1">
                    <a:shade val="50000"/>
                  </a:schemeClr>
                </a:solidFill>
                <a:prstDash val="solid"/>
              </a:ln>
            </p:spPr>
          </p:pic>
          <p:pic>
            <p:nvPicPr>
              <p:cNvPr id="5" name="图片 4"/>
              <p:cNvPicPr>
                <a:picLocks noChangeAspect="1"/>
              </p:cNvPicPr>
              <p:nvPr/>
            </p:nvPicPr>
            <p:blipFill>
              <a:blip r:embed="rId2"/>
              <a:stretch>
                <a:fillRect/>
              </a:stretch>
            </p:blipFill>
            <p:spPr>
              <a:xfrm>
                <a:off x="8682" y="2356"/>
                <a:ext cx="4859" cy="5445"/>
              </a:xfrm>
              <a:prstGeom prst="rect">
                <a:avLst/>
              </a:prstGeom>
              <a:ln w="28575" cmpd="dbl">
                <a:solidFill>
                  <a:schemeClr val="accent1">
                    <a:shade val="50000"/>
                  </a:schemeClr>
                </a:solidFill>
                <a:prstDash val="solid"/>
              </a:ln>
            </p:spPr>
          </p:pic>
        </p:grpSp>
      </p:grpSp>
      <p:sp>
        <p:nvSpPr>
          <p:cNvPr id="22557" name="文本框 4"/>
          <p:cNvSpPr txBox="1"/>
          <p:nvPr/>
        </p:nvSpPr>
        <p:spPr>
          <a:xfrm>
            <a:off x="1054100" y="3302635"/>
            <a:ext cx="1718945" cy="275590"/>
          </a:xfrm>
          <a:prstGeom prst="rect">
            <a:avLst/>
          </a:prstGeom>
          <a:noFill/>
          <a:ln w="9525">
            <a:noFill/>
          </a:ln>
        </p:spPr>
        <p:txBody>
          <a:bodyPr wrap="square" anchor="t">
            <a:spAutoFit/>
          </a:bodyPr>
          <a:p>
            <a:r>
              <a:rPr lang="zh-CN" altLang="zh-CN" sz="1200" b="1">
                <a:latin typeface="黑体" panose="02010609060101010101" pitchFamily="2" charset="-122"/>
                <a:ea typeface="黑体" panose="02010609060101010101" pitchFamily="2" charset="-122"/>
                <a:cs typeface="Times New Roman" panose="02020603050405020304" charset="0"/>
                <a:sym typeface="宋体" panose="02010600030101010101" pitchFamily="2" charset="-122"/>
              </a:rPr>
              <a:t>能量倍增器</a:t>
            </a:r>
            <a:endParaRPr lang="zh-CN" altLang="zh-CN" sz="2000" b="1">
              <a:latin typeface="黑体" panose="02010609060101010101" pitchFamily="2" charset="-122"/>
              <a:ea typeface="黑体" panose="02010609060101010101" pitchFamily="2" charset="-122"/>
              <a:cs typeface="Times New Roman" panose="02020603050405020304" charset="0"/>
              <a:sym typeface="宋体" panose="02010600030101010101" pitchFamily="2" charset="-122"/>
            </a:endParaRPr>
          </a:p>
        </p:txBody>
      </p:sp>
      <p:pic>
        <p:nvPicPr>
          <p:cNvPr id="11" name="图片 10"/>
          <p:cNvPicPr>
            <a:picLocks noChangeAspect="1"/>
          </p:cNvPicPr>
          <p:nvPr/>
        </p:nvPicPr>
        <p:blipFill>
          <a:blip r:embed="rId3"/>
          <a:stretch>
            <a:fillRect/>
          </a:stretch>
        </p:blipFill>
        <p:spPr>
          <a:xfrm>
            <a:off x="2948305" y="3579495"/>
            <a:ext cx="1801495" cy="2108200"/>
          </a:xfrm>
          <a:prstGeom prst="rect">
            <a:avLst/>
          </a:prstGeom>
          <a:ln w="28575" cmpd="dbl">
            <a:solidFill>
              <a:schemeClr val="accent1">
                <a:shade val="50000"/>
              </a:schemeClr>
            </a:solidFill>
            <a:prstDash val="solid"/>
          </a:ln>
        </p:spPr>
      </p:pic>
      <p:pic>
        <p:nvPicPr>
          <p:cNvPr id="12" name="图片 11"/>
          <p:cNvPicPr>
            <a:picLocks noChangeAspect="1"/>
          </p:cNvPicPr>
          <p:nvPr/>
        </p:nvPicPr>
        <p:blipFill>
          <a:blip r:embed="rId4"/>
          <a:srcRect l="8449" r="6577" b="4181"/>
          <a:stretch>
            <a:fillRect/>
          </a:stretch>
        </p:blipFill>
        <p:spPr>
          <a:xfrm>
            <a:off x="1085850" y="3579495"/>
            <a:ext cx="1717040" cy="2103755"/>
          </a:xfrm>
          <a:prstGeom prst="rect">
            <a:avLst/>
          </a:prstGeom>
          <a:ln w="28575" cmpd="dbl">
            <a:solidFill>
              <a:schemeClr val="accent1">
                <a:shade val="50000"/>
              </a:schemeClr>
            </a:solidFill>
            <a:prstDash val="solid"/>
          </a:ln>
        </p:spPr>
      </p:pic>
      <p:sp>
        <p:nvSpPr>
          <p:cNvPr id="14" name="文本框 4"/>
          <p:cNvSpPr txBox="1"/>
          <p:nvPr/>
        </p:nvSpPr>
        <p:spPr>
          <a:xfrm>
            <a:off x="1104900" y="3683000"/>
            <a:ext cx="688975" cy="275590"/>
          </a:xfrm>
          <a:prstGeom prst="rect">
            <a:avLst/>
          </a:prstGeom>
          <a:noFill/>
          <a:ln w="28575" cmpd="dbl">
            <a:noFill/>
            <a:prstDash val="solid"/>
          </a:ln>
        </p:spPr>
        <p:txBody>
          <a:bodyPr wrap="square" anchor="t">
            <a:spAutoFit/>
          </a:bodyPr>
          <a:p>
            <a:r>
              <a:rPr lang="en-US" altLang="zh-CN" sz="1200" b="1">
                <a:latin typeface="Times New Roman" panose="02020603050405020304" charset="0"/>
                <a:ea typeface="宋体" panose="02010600030101010101" pitchFamily="2" charset="-122"/>
                <a:cs typeface="Times New Roman" panose="02020603050405020304" charset="0"/>
                <a:sym typeface="宋体" panose="02010600030101010101" pitchFamily="2" charset="-122"/>
              </a:rPr>
              <a:t>C</a:t>
            </a:r>
            <a:r>
              <a:rPr lang="zh-CN" altLang="en-US" sz="1200" b="1">
                <a:latin typeface="Times New Roman" panose="02020603050405020304" charset="0"/>
                <a:ea typeface="宋体" panose="02010600030101010101" pitchFamily="2" charset="-122"/>
                <a:cs typeface="Times New Roman" panose="02020603050405020304" charset="0"/>
                <a:sym typeface="宋体" panose="02010600030101010101" pitchFamily="2" charset="-122"/>
              </a:rPr>
              <a:t>波段</a:t>
            </a:r>
            <a:endParaRPr lang="zh-CN" altLang="en-US" sz="1200" b="1">
              <a:latin typeface="Times New Roman" panose="02020603050405020304" charset="0"/>
              <a:ea typeface="宋体" panose="02010600030101010101" pitchFamily="2" charset="-122"/>
              <a:cs typeface="Times New Roman" panose="02020603050405020304" charset="0"/>
            </a:endParaRPr>
          </a:p>
        </p:txBody>
      </p:sp>
      <p:sp>
        <p:nvSpPr>
          <p:cNvPr id="15" name="文本框 4"/>
          <p:cNvSpPr txBox="1"/>
          <p:nvPr/>
        </p:nvSpPr>
        <p:spPr>
          <a:xfrm>
            <a:off x="3042285" y="3672840"/>
            <a:ext cx="671195" cy="275590"/>
          </a:xfrm>
          <a:prstGeom prst="rect">
            <a:avLst/>
          </a:prstGeom>
          <a:noFill/>
          <a:ln w="28575" cmpd="dbl">
            <a:noFill/>
            <a:prstDash val="solid"/>
          </a:ln>
        </p:spPr>
        <p:txBody>
          <a:bodyPr wrap="square" anchor="t">
            <a:spAutoFit/>
          </a:bodyPr>
          <a:p>
            <a:r>
              <a:rPr lang="en-US" altLang="zh-CN" sz="1200" b="1">
                <a:latin typeface="Times New Roman" panose="02020603050405020304" charset="0"/>
                <a:ea typeface="宋体" panose="02010600030101010101" pitchFamily="2" charset="-122"/>
                <a:cs typeface="Times New Roman" panose="02020603050405020304" charset="0"/>
                <a:sym typeface="宋体" panose="02010600030101010101" pitchFamily="2" charset="-122"/>
              </a:rPr>
              <a:t>X</a:t>
            </a:r>
            <a:r>
              <a:rPr lang="zh-CN" altLang="en-US" sz="1200" b="1">
                <a:latin typeface="Times New Roman" panose="02020603050405020304" charset="0"/>
                <a:ea typeface="宋体" panose="02010600030101010101" pitchFamily="2" charset="-122"/>
                <a:cs typeface="Times New Roman" panose="02020603050405020304" charset="0"/>
                <a:sym typeface="宋体" panose="02010600030101010101" pitchFamily="2" charset="-122"/>
              </a:rPr>
              <a:t>波段</a:t>
            </a:r>
            <a:endParaRPr lang="zh-CN" altLang="en-US" sz="1200" b="1">
              <a:latin typeface="Times New Roman" panose="02020603050405020304" charset="0"/>
              <a:ea typeface="宋体" panose="02010600030101010101" pitchFamily="2" charset="-122"/>
              <a:cs typeface="Times New Roman" panose="02020603050405020304" charset="0"/>
            </a:endParaRPr>
          </a:p>
        </p:txBody>
      </p:sp>
      <p:graphicFrame>
        <p:nvGraphicFramePr>
          <p:cNvPr id="17" name="对象 2"/>
          <p:cNvGraphicFramePr/>
          <p:nvPr/>
        </p:nvGraphicFramePr>
        <p:xfrm>
          <a:off x="5633085" y="1234440"/>
          <a:ext cx="2618740" cy="1673225"/>
        </p:xfrm>
        <a:graphic>
          <a:graphicData uri="http://schemas.openxmlformats.org/presentationml/2006/ole">
            <mc:AlternateContent xmlns:mc="http://schemas.openxmlformats.org/markup-compatibility/2006">
              <mc:Choice xmlns:v="urn:schemas-microsoft-com:vml" Requires="v">
                <p:oleObj spid="_x0000_s18" name="" r:id="rId5" imgW="8315325" imgH="3771900" progId="Paint.Picture">
                  <p:embed/>
                </p:oleObj>
              </mc:Choice>
              <mc:Fallback>
                <p:oleObj name="" r:id="rId5" imgW="8315325" imgH="3771900" progId="Paint.Picture">
                  <p:embed/>
                  <p:pic>
                    <p:nvPicPr>
                      <p:cNvPr id="0" name="图片 3075"/>
                      <p:cNvPicPr/>
                      <p:nvPr/>
                    </p:nvPicPr>
                    <p:blipFill>
                      <a:blip r:embed="rId6"/>
                      <a:stretch>
                        <a:fillRect/>
                      </a:stretch>
                    </p:blipFill>
                    <p:spPr>
                      <a:xfrm>
                        <a:off x="5633085" y="1234440"/>
                        <a:ext cx="2618740" cy="1673225"/>
                      </a:xfrm>
                      <a:prstGeom prst="rect">
                        <a:avLst/>
                      </a:prstGeom>
                      <a:noFill/>
                      <a:ln w="28575" cmpd="dbl">
                        <a:solidFill>
                          <a:schemeClr val="accent1">
                            <a:shade val="50000"/>
                          </a:schemeClr>
                        </a:solidFill>
                        <a:prstDash val="solid"/>
                        <a:miter/>
                      </a:ln>
                    </p:spPr>
                  </p:pic>
                </p:oleObj>
              </mc:Fallback>
            </mc:AlternateContent>
          </a:graphicData>
        </a:graphic>
      </p:graphicFrame>
      <p:sp>
        <p:nvSpPr>
          <p:cNvPr id="28677" name="文本框 99"/>
          <p:cNvSpPr txBox="1"/>
          <p:nvPr/>
        </p:nvSpPr>
        <p:spPr>
          <a:xfrm>
            <a:off x="5624830" y="808990"/>
            <a:ext cx="2212975" cy="368300"/>
          </a:xfrm>
          <a:prstGeom prst="rect">
            <a:avLst/>
          </a:prstGeom>
          <a:noFill/>
          <a:ln w="9525">
            <a:noFill/>
          </a:ln>
        </p:spPr>
        <p:txBody>
          <a:bodyPr wrap="square" anchor="t">
            <a:spAutoFit/>
          </a:bodyPr>
          <a:p>
            <a:r>
              <a:rPr lang="zh-CN" altLang="zh-CN" sz="1400" b="1">
                <a:latin typeface="黑体" panose="02010609060101010101" pitchFamily="2" charset="-122"/>
                <a:ea typeface="黑体" panose="02010609060101010101" pitchFamily="2" charset="-122"/>
                <a:cs typeface="+mn-ea"/>
              </a:rPr>
              <a:t>移相器</a:t>
            </a:r>
            <a:endParaRPr lang="zh-CN" altLang="zh-CN" sz="1400" b="1">
              <a:latin typeface="黑体" panose="02010609060101010101" pitchFamily="2" charset="-122"/>
              <a:ea typeface="黑体" panose="02010609060101010101" pitchFamily="2" charset="-122"/>
              <a:cs typeface="+mn-ea"/>
            </a:endParaRPr>
          </a:p>
        </p:txBody>
      </p:sp>
      <p:graphicFrame>
        <p:nvGraphicFramePr>
          <p:cNvPr id="19" name="对象 4"/>
          <p:cNvGraphicFramePr/>
          <p:nvPr/>
        </p:nvGraphicFramePr>
        <p:xfrm>
          <a:off x="4906010" y="3562985"/>
          <a:ext cx="1771015" cy="2142490"/>
        </p:xfrm>
        <a:graphic>
          <a:graphicData uri="http://schemas.openxmlformats.org/presentationml/2006/ole">
            <mc:AlternateContent xmlns:mc="http://schemas.openxmlformats.org/markup-compatibility/2006">
              <mc:Choice xmlns:v="urn:schemas-microsoft-com:vml" Requires="v">
                <p:oleObj spid="_x0000_s20" name="" r:id="rId7" imgW="6648450" imgH="7172325" progId="Paint.Picture">
                  <p:embed/>
                </p:oleObj>
              </mc:Choice>
              <mc:Fallback>
                <p:oleObj name="" r:id="rId7" imgW="6648450" imgH="7172325" progId="Paint.Picture">
                  <p:embed/>
                  <p:pic>
                    <p:nvPicPr>
                      <p:cNvPr id="0" name="图片 3076"/>
                      <p:cNvPicPr/>
                      <p:nvPr/>
                    </p:nvPicPr>
                    <p:blipFill>
                      <a:blip r:embed="rId8"/>
                      <a:stretch>
                        <a:fillRect/>
                      </a:stretch>
                    </p:blipFill>
                    <p:spPr>
                      <a:xfrm>
                        <a:off x="4906010" y="3562985"/>
                        <a:ext cx="1771015" cy="2142490"/>
                      </a:xfrm>
                      <a:prstGeom prst="rect">
                        <a:avLst/>
                      </a:prstGeom>
                      <a:noFill/>
                      <a:ln w="28575" cmpd="dbl">
                        <a:solidFill>
                          <a:schemeClr val="accent1">
                            <a:shade val="50000"/>
                          </a:schemeClr>
                        </a:solidFill>
                        <a:prstDash val="solid"/>
                        <a:miter/>
                      </a:ln>
                    </p:spPr>
                  </p:pic>
                </p:oleObj>
              </mc:Fallback>
            </mc:AlternateContent>
          </a:graphicData>
        </a:graphic>
      </p:graphicFrame>
      <p:sp>
        <p:nvSpPr>
          <p:cNvPr id="21" name="文本框 13"/>
          <p:cNvSpPr txBox="1"/>
          <p:nvPr/>
        </p:nvSpPr>
        <p:spPr>
          <a:xfrm>
            <a:off x="4903470" y="3249930"/>
            <a:ext cx="1701165" cy="275590"/>
          </a:xfrm>
          <a:prstGeom prst="rect">
            <a:avLst/>
          </a:prstGeom>
          <a:noFill/>
          <a:ln w="9525">
            <a:noFill/>
          </a:ln>
        </p:spPr>
        <p:txBody>
          <a:bodyPr wrap="square" anchor="t">
            <a:spAutoFit/>
          </a:bodyPr>
          <a:p>
            <a:r>
              <a:rPr lang="zh-CN" altLang="zh-CN" sz="1200" b="1">
                <a:latin typeface="黑体" panose="02010609060101010101" pitchFamily="2" charset="-122"/>
                <a:ea typeface="黑体" panose="02010609060101010101" pitchFamily="2" charset="-122"/>
              </a:rPr>
              <a:t>可调功分器</a:t>
            </a:r>
            <a:endParaRPr lang="zh-CN" altLang="zh-CN" sz="1200" b="1">
              <a:latin typeface="黑体" panose="02010609060101010101" pitchFamily="2" charset="-122"/>
              <a:ea typeface="黑体" panose="02010609060101010101" pitchFamily="2" charset="-122"/>
            </a:endParaRPr>
          </a:p>
        </p:txBody>
      </p:sp>
      <p:pic>
        <p:nvPicPr>
          <p:cNvPr id="27650" name="图片 2"/>
          <p:cNvPicPr>
            <a:picLocks noChangeAspect="1"/>
          </p:cNvPicPr>
          <p:nvPr/>
        </p:nvPicPr>
        <p:blipFill>
          <a:blip r:embed="rId9"/>
          <a:stretch>
            <a:fillRect/>
          </a:stretch>
        </p:blipFill>
        <p:spPr>
          <a:xfrm rot="5400000">
            <a:off x="6561455" y="3819525"/>
            <a:ext cx="2161540" cy="1629410"/>
          </a:xfrm>
          <a:prstGeom prst="rect">
            <a:avLst/>
          </a:prstGeom>
          <a:noFill/>
          <a:ln w="28575" cmpd="dbl">
            <a:solidFill>
              <a:schemeClr val="accent1">
                <a:shade val="50000"/>
              </a:schemeClr>
            </a:solidFill>
            <a:prstDash val="solid"/>
          </a:ln>
        </p:spPr>
      </p:pic>
      <p:sp>
        <p:nvSpPr>
          <p:cNvPr id="7" name="文本框 13"/>
          <p:cNvSpPr txBox="1"/>
          <p:nvPr/>
        </p:nvSpPr>
        <p:spPr>
          <a:xfrm>
            <a:off x="6844030" y="3230880"/>
            <a:ext cx="1701165" cy="275590"/>
          </a:xfrm>
          <a:prstGeom prst="rect">
            <a:avLst/>
          </a:prstGeom>
          <a:noFill/>
          <a:ln w="9525">
            <a:noFill/>
          </a:ln>
        </p:spPr>
        <p:txBody>
          <a:bodyPr wrap="square" anchor="t">
            <a:spAutoFit/>
          </a:bodyPr>
          <a:p>
            <a:r>
              <a:rPr lang="zh-CN" altLang="zh-CN" sz="1200" b="1">
                <a:latin typeface="黑体" panose="02010609060101010101" pitchFamily="2" charset="-122"/>
                <a:ea typeface="黑体" panose="02010609060101010101" pitchFamily="2" charset="-122"/>
              </a:rPr>
              <a:t>定向耦合器</a:t>
            </a:r>
            <a:endParaRPr lang="zh-CN" altLang="zh-CN" sz="1200" b="1">
              <a:latin typeface="黑体" panose="02010609060101010101" pitchFamily="2" charset="-122"/>
              <a:ea typeface="黑体" panose="02010609060101010101" pitchFamily="2"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710815" y="1839595"/>
            <a:ext cx="4111625" cy="246189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日期占位符 1"/>
          <p:cNvSpPr>
            <a:spLocks noGrp="1"/>
          </p:cNvSpPr>
          <p:nvPr>
            <p:ph type="dt" sz="half" idx="10"/>
          </p:nvPr>
        </p:nvSpPr>
        <p:spPr/>
        <p:txBody>
          <a:bodyPr/>
          <a:p>
            <a:pPr eaLnBrk="1" fontAlgn="base" hangingPunct="1"/>
            <a:fld id="{BB962C8B-B14F-4D97-AF65-F5344CB8AC3E}" type="datetime1">
              <a:rPr lang="zh-CN" altLang="en-US" noProof="1" dirty="0">
                <a:latin typeface="Arial" panose="020B0604020202020204" pitchFamily="34" charset="0"/>
                <a:ea typeface="宋体" panose="02010600030101010101" pitchFamily="2" charset="-122"/>
                <a:cs typeface="+mn-ea"/>
              </a:rPr>
            </a:fld>
            <a:endParaRPr lang="zh-CN" altLang="en-US" noProof="1" dirty="0">
              <a:latin typeface="Arial" panose="020B0604020202020204" pitchFamily="34" charset="0"/>
              <a:ea typeface="宋体" panose="02010600030101010101" pitchFamily="2" charset="-122"/>
              <a:cs typeface="+mn-ea"/>
            </a:endParaRPr>
          </a:p>
        </p:txBody>
      </p:sp>
      <p:sp>
        <p:nvSpPr>
          <p:cNvPr id="3" name="文本框 2"/>
          <p:cNvSpPr txBox="1"/>
          <p:nvPr/>
        </p:nvSpPr>
        <p:spPr>
          <a:xfrm>
            <a:off x="1270" y="697865"/>
            <a:ext cx="9140190" cy="706755"/>
          </a:xfrm>
          <a:prstGeom prst="rect">
            <a:avLst/>
          </a:prstGeom>
          <a:solidFill>
            <a:schemeClr val="accent1"/>
          </a:solidFill>
        </p:spPr>
        <p:txBody>
          <a:bodyPr wrap="square" rtlCol="0" anchor="t">
            <a:spAutoFit/>
          </a:bodyPr>
          <a:p>
            <a:pPr algn="ctr"/>
            <a:r>
              <a:rPr lang="zh-CN" altLang="zh-CN" sz="4000" b="1">
                <a:latin typeface="黑体" panose="02010609060101010101" pitchFamily="2" charset="-122"/>
                <a:ea typeface="黑体" panose="02010609060101010101" pitchFamily="2" charset="-122"/>
                <a:sym typeface="+mn-ea"/>
              </a:rPr>
              <a:t>整体结构</a:t>
            </a:r>
            <a:endParaRPr lang="zh-CN" altLang="zh-CN" sz="4000" b="1">
              <a:latin typeface="黑体" panose="02010609060101010101" pitchFamily="2" charset="-122"/>
              <a:ea typeface="黑体" panose="02010609060101010101" pitchFamily="2" charset="-122"/>
              <a:sym typeface="+mn-ea"/>
            </a:endParaRPr>
          </a:p>
        </p:txBody>
      </p:sp>
      <p:graphicFrame>
        <p:nvGraphicFramePr>
          <p:cNvPr id="6" name="对象 5"/>
          <p:cNvGraphicFramePr/>
          <p:nvPr/>
        </p:nvGraphicFramePr>
        <p:xfrm>
          <a:off x="8255" y="1416685"/>
          <a:ext cx="9126855" cy="4908550"/>
        </p:xfrm>
        <a:graphic>
          <a:graphicData uri="http://schemas.openxmlformats.org/presentationml/2006/ole">
            <mc:AlternateContent xmlns:mc="http://schemas.openxmlformats.org/markup-compatibility/2006">
              <mc:Choice xmlns:v="urn:schemas-microsoft-com:vml" Requires="v">
                <p:oleObj spid="_x0000_s7" name="" r:id="rId1" imgW="11134090" imgH="7448550" progId="Paint.Picture">
                  <p:embed/>
                </p:oleObj>
              </mc:Choice>
              <mc:Fallback>
                <p:oleObj name="" r:id="rId1" imgW="11134090" imgH="7448550" progId="Paint.Picture">
                  <p:embed/>
                  <p:pic>
                    <p:nvPicPr>
                      <p:cNvPr id="0" name="图片 6"/>
                      <p:cNvPicPr/>
                      <p:nvPr/>
                    </p:nvPicPr>
                    <p:blipFill>
                      <a:blip r:embed="rId2"/>
                      <a:stretch>
                        <a:fillRect/>
                      </a:stretch>
                    </p:blipFill>
                    <p:spPr>
                      <a:xfrm>
                        <a:off x="8255" y="1416685"/>
                        <a:ext cx="9126855" cy="4908550"/>
                      </a:xfrm>
                      <a:prstGeom prst="rect">
                        <a:avLst/>
                      </a:prstGeom>
                    </p:spPr>
                  </p:pic>
                </p:oleObj>
              </mc:Fallback>
            </mc:AlternateContent>
          </a:graphicData>
        </a:graphic>
      </p:graphicFrame>
    </p:spTree>
  </p:cSld>
  <p:clrMapOvr>
    <a:masterClrMapping/>
  </p:clrMapOvr>
  <p:transition advTm="23898"/>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rcRect b="2077"/>
          <a:stretch>
            <a:fillRect/>
          </a:stretch>
        </p:blipFill>
        <p:spPr>
          <a:xfrm>
            <a:off x="1399540" y="628650"/>
            <a:ext cx="6656705" cy="568706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77825" y="444500"/>
            <a:ext cx="8250555" cy="586232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日期占位符 1"/>
          <p:cNvSpPr>
            <a:spLocks noGrp="1"/>
          </p:cNvSpPr>
          <p:nvPr>
            <p:ph type="dt" sz="half" idx="10"/>
          </p:nvPr>
        </p:nvSpPr>
        <p:spPr/>
        <p:txBody>
          <a:bodyPr/>
          <a:p>
            <a:pPr eaLnBrk="1" fontAlgn="base" hangingPunct="1"/>
            <a:fld id="{BB962C8B-B14F-4D97-AF65-F5344CB8AC3E}" type="datetime1">
              <a:rPr lang="zh-CN" altLang="en-US" noProof="1" dirty="0">
                <a:latin typeface="Arial" panose="020B0604020202020204" pitchFamily="34" charset="0"/>
                <a:ea typeface="宋体" panose="02010600030101010101" pitchFamily="2" charset="-122"/>
                <a:cs typeface="+mn-ea"/>
              </a:rPr>
            </a:fld>
            <a:endParaRPr lang="zh-CN" altLang="en-US" noProof="1" dirty="0">
              <a:latin typeface="Arial" panose="020B0604020202020204" pitchFamily="34" charset="0"/>
              <a:ea typeface="宋体" panose="02010600030101010101" pitchFamily="2" charset="-122"/>
              <a:cs typeface="+mn-ea"/>
            </a:endParaRPr>
          </a:p>
        </p:txBody>
      </p:sp>
      <p:sp>
        <p:nvSpPr>
          <p:cNvPr id="6" name="文本框 5"/>
          <p:cNvSpPr txBox="1"/>
          <p:nvPr/>
        </p:nvSpPr>
        <p:spPr>
          <a:xfrm>
            <a:off x="-1905" y="697865"/>
            <a:ext cx="9153525" cy="706755"/>
          </a:xfrm>
          <a:prstGeom prst="rect">
            <a:avLst/>
          </a:prstGeom>
          <a:solidFill>
            <a:schemeClr val="accent1"/>
          </a:solidFill>
        </p:spPr>
        <p:txBody>
          <a:bodyPr wrap="square" rtlCol="0" anchor="t">
            <a:spAutoFit/>
          </a:bodyPr>
          <a:p>
            <a:pPr algn="ctr"/>
            <a:r>
              <a:rPr lang="zh-CN" sz="4000" b="1">
                <a:latin typeface="黑体" panose="02010609060101010101" pitchFamily="2" charset="-122"/>
                <a:ea typeface="黑体" panose="02010609060101010101" pitchFamily="2" charset="-122"/>
                <a:cs typeface="+mn-ea"/>
                <a:sym typeface="+mn-ea"/>
              </a:rPr>
              <a:t>绝缘</a:t>
            </a:r>
            <a:r>
              <a:rPr lang="zh-CN" sz="4000" b="1">
                <a:latin typeface="黑体" panose="02010609060101010101" pitchFamily="2" charset="-122"/>
                <a:ea typeface="黑体" panose="02010609060101010101" pitchFamily="2" charset="-122"/>
                <a:cs typeface="+mn-ea"/>
                <a:sym typeface="+mn-ea"/>
              </a:rPr>
              <a:t>支撑、馈电和冷却</a:t>
            </a:r>
            <a:endParaRPr lang="zh-CN" altLang="en-US" sz="4000" b="1">
              <a:latin typeface="黑体" panose="02010609060101010101" pitchFamily="2" charset="-122"/>
              <a:ea typeface="黑体" panose="02010609060101010101" pitchFamily="2" charset="-122"/>
              <a:cs typeface="+mn-ea"/>
              <a:sym typeface="+mn-ea"/>
            </a:endParaRPr>
          </a:p>
        </p:txBody>
      </p:sp>
      <p:pic>
        <p:nvPicPr>
          <p:cNvPr id="5" name="图片 4"/>
          <p:cNvPicPr>
            <a:picLocks noChangeAspect="1"/>
          </p:cNvPicPr>
          <p:nvPr/>
        </p:nvPicPr>
        <p:blipFill>
          <a:blip r:embed="rId1"/>
          <a:stretch>
            <a:fillRect/>
          </a:stretch>
        </p:blipFill>
        <p:spPr>
          <a:xfrm>
            <a:off x="39370" y="1427480"/>
            <a:ext cx="9054465" cy="3477260"/>
          </a:xfrm>
          <a:prstGeom prst="rect">
            <a:avLst/>
          </a:prstGeom>
        </p:spPr>
      </p:pic>
      <p:sp>
        <p:nvSpPr>
          <p:cNvPr id="7" name="文本框 6"/>
          <p:cNvSpPr txBox="1"/>
          <p:nvPr/>
        </p:nvSpPr>
        <p:spPr>
          <a:xfrm>
            <a:off x="451485" y="4784725"/>
            <a:ext cx="8521065" cy="1568450"/>
          </a:xfrm>
          <a:prstGeom prst="rect">
            <a:avLst/>
          </a:prstGeom>
          <a:noFill/>
          <a:ln w="9525">
            <a:noFill/>
          </a:ln>
        </p:spPr>
        <p:txBody>
          <a:bodyPr wrap="square">
            <a:spAutoFit/>
          </a:bodyPr>
          <a:p>
            <a:pPr algn="l"/>
            <a:r>
              <a:rPr lang="zh-CN" sz="2400" b="1">
                <a:latin typeface="Times New Roman" panose="02020603050405020304" charset="0"/>
                <a:ea typeface="宋体" panose="02010600030101010101" pitchFamily="2" charset="-122"/>
              </a:rPr>
              <a:t>主电极采用工艺纯钛制造，地电极采用</a:t>
            </a:r>
            <a:r>
              <a:rPr lang="en-US" altLang="zh-CN" sz="2400" b="1">
                <a:latin typeface="Times New Roman" panose="02020603050405020304" charset="0"/>
                <a:ea typeface="宋体" panose="02010600030101010101" pitchFamily="2" charset="-122"/>
              </a:rPr>
              <a:t>6061</a:t>
            </a:r>
            <a:r>
              <a:rPr lang="zh-CN" altLang="en-US" sz="2400" b="1">
                <a:latin typeface="Times New Roman" panose="02020603050405020304" charset="0"/>
                <a:ea typeface="宋体" panose="02010600030101010101" pitchFamily="2" charset="-122"/>
              </a:rPr>
              <a:t>制造</a:t>
            </a:r>
            <a:r>
              <a:rPr sz="2400" b="1">
                <a:latin typeface="Times New Roman" panose="02020603050405020304" charset="0"/>
                <a:ea typeface="宋体" panose="02010600030101010101" pitchFamily="2" charset="-122"/>
              </a:rPr>
              <a:t>。</a:t>
            </a:r>
            <a:endParaRPr sz="2400" b="1">
              <a:latin typeface="Times New Roman" panose="02020603050405020304" charset="0"/>
              <a:ea typeface="宋体" panose="02010600030101010101" pitchFamily="2" charset="-122"/>
            </a:endParaRPr>
          </a:p>
          <a:p>
            <a:pPr algn="l"/>
            <a:r>
              <a:rPr lang="zh-CN" altLang="en-US" sz="2400" b="1">
                <a:latin typeface="Times New Roman" panose="02020603050405020304" charset="0"/>
                <a:ea typeface="宋体" panose="02010600030101010101" pitchFamily="2" charset="-122"/>
              </a:rPr>
              <a:t>两点支撑。冷却液馈入管和高压馈入采用同一管。馈液一进一出。</a:t>
            </a:r>
            <a:r>
              <a:rPr lang="zh-CN" sz="2400" b="1">
                <a:latin typeface="Times New Roman" panose="02020603050405020304" charset="0"/>
                <a:sym typeface="+mn-ea"/>
              </a:rPr>
              <a:t>馈液管承载高压，所以冷却泵机组要处于高压平台上，或者在中间绝缘隔断。</a:t>
            </a:r>
            <a:endParaRPr lang="zh-CN" altLang="en-US" sz="2400" b="1">
              <a:latin typeface="Times New Roman" panose="02020603050405020304" charset="0"/>
              <a:ea typeface="宋体" panose="02010600030101010101" pitchFamily="2" charset="-122"/>
            </a:endParaRPr>
          </a:p>
        </p:txBody>
      </p:sp>
    </p:spTree>
  </p:cSld>
  <p:clrMapOvr>
    <a:masterClrMapping/>
  </p:clrMapOvr>
  <p:transition advTm="48331"/>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858520" y="5655945"/>
            <a:ext cx="7805420" cy="460375"/>
          </a:xfrm>
          <a:prstGeom prst="rect">
            <a:avLst/>
          </a:prstGeom>
          <a:noFill/>
          <a:ln w="9525">
            <a:noFill/>
          </a:ln>
        </p:spPr>
        <p:txBody>
          <a:bodyPr wrap="square">
            <a:spAutoFit/>
          </a:bodyPr>
          <a:p>
            <a:pPr algn="ctr"/>
            <a:r>
              <a:rPr lang="zh-CN" sz="2400" b="1">
                <a:latin typeface="Times New Roman" panose="02020603050405020304" charset="0"/>
                <a:ea typeface="宋体" panose="02010600030101010101" pitchFamily="2" charset="-122"/>
              </a:rPr>
              <a:t>陶瓷两端金属化，套封纯钛法兰盘。</a:t>
            </a:r>
            <a:endParaRPr lang="zh-CN" altLang="en-US" sz="2400" b="1"/>
          </a:p>
        </p:txBody>
      </p:sp>
      <p:sp>
        <p:nvSpPr>
          <p:cNvPr id="6" name="文本框 5"/>
          <p:cNvSpPr txBox="1"/>
          <p:nvPr/>
        </p:nvSpPr>
        <p:spPr>
          <a:xfrm>
            <a:off x="-1905" y="697865"/>
            <a:ext cx="9153525" cy="706755"/>
          </a:xfrm>
          <a:prstGeom prst="rect">
            <a:avLst/>
          </a:prstGeom>
          <a:solidFill>
            <a:schemeClr val="accent1"/>
          </a:solidFill>
        </p:spPr>
        <p:txBody>
          <a:bodyPr wrap="square" rtlCol="0" anchor="t">
            <a:spAutoFit/>
          </a:bodyPr>
          <a:p>
            <a:pPr algn="ctr"/>
            <a:r>
              <a:rPr lang="zh-CN" sz="4000" b="1">
                <a:latin typeface="黑体" panose="02010609060101010101" pitchFamily="2" charset="-122"/>
                <a:ea typeface="黑体" panose="02010609060101010101" pitchFamily="2" charset="-122"/>
                <a:cs typeface="+mn-ea"/>
                <a:sym typeface="+mn-ea"/>
              </a:rPr>
              <a:t>绝缘支撑件结构</a:t>
            </a:r>
            <a:endParaRPr lang="zh-CN" altLang="en-US" sz="4000" b="1">
              <a:latin typeface="黑体" panose="02010609060101010101" pitchFamily="2" charset="-122"/>
              <a:ea typeface="黑体" panose="02010609060101010101" pitchFamily="2" charset="-122"/>
              <a:cs typeface="+mn-ea"/>
              <a:sym typeface="+mn-ea"/>
            </a:endParaRPr>
          </a:p>
        </p:txBody>
      </p:sp>
      <p:pic>
        <p:nvPicPr>
          <p:cNvPr id="2" name="图片 1"/>
          <p:cNvPicPr>
            <a:picLocks noChangeAspect="1"/>
          </p:cNvPicPr>
          <p:nvPr/>
        </p:nvPicPr>
        <p:blipFill>
          <a:blip r:embed="rId1"/>
          <a:srcRect t="6966"/>
          <a:stretch>
            <a:fillRect/>
          </a:stretch>
        </p:blipFill>
        <p:spPr>
          <a:xfrm>
            <a:off x="156845" y="1588135"/>
            <a:ext cx="5903595" cy="3920490"/>
          </a:xfrm>
          <a:prstGeom prst="rect">
            <a:avLst/>
          </a:prstGeom>
        </p:spPr>
      </p:pic>
      <p:pic>
        <p:nvPicPr>
          <p:cNvPr id="4" name="图片 3"/>
          <p:cNvPicPr>
            <a:picLocks noChangeAspect="1"/>
          </p:cNvPicPr>
          <p:nvPr/>
        </p:nvPicPr>
        <p:blipFill>
          <a:blip r:embed="rId2"/>
          <a:stretch>
            <a:fillRect/>
          </a:stretch>
        </p:blipFill>
        <p:spPr>
          <a:xfrm rot="5400000">
            <a:off x="5614670" y="2118360"/>
            <a:ext cx="3866515" cy="285115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日期占位符 1"/>
          <p:cNvSpPr>
            <a:spLocks noGrp="1"/>
          </p:cNvSpPr>
          <p:nvPr>
            <p:ph type="dt" sz="half" idx="10"/>
          </p:nvPr>
        </p:nvSpPr>
        <p:spPr/>
        <p:txBody>
          <a:bodyPr/>
          <a:p>
            <a:pPr eaLnBrk="1" fontAlgn="base" hangingPunct="1"/>
            <a:fld id="{BB962C8B-B14F-4D97-AF65-F5344CB8AC3E}" type="datetime1">
              <a:rPr lang="zh-CN" altLang="en-US" noProof="1" dirty="0">
                <a:latin typeface="Arial" panose="020B0604020202020204" pitchFamily="34" charset="0"/>
                <a:ea typeface="宋体" panose="02010600030101010101" pitchFamily="2" charset="-122"/>
                <a:cs typeface="+mn-ea"/>
              </a:rPr>
            </a:fld>
            <a:endParaRPr lang="zh-CN" altLang="en-US" noProof="1" dirty="0">
              <a:latin typeface="Arial" panose="020B0604020202020204" pitchFamily="34" charset="0"/>
              <a:ea typeface="宋体" panose="02010600030101010101" pitchFamily="2" charset="-122"/>
              <a:cs typeface="+mn-ea"/>
            </a:endParaRPr>
          </a:p>
        </p:txBody>
      </p:sp>
      <p:pic>
        <p:nvPicPr>
          <p:cNvPr id="4" name="图片 4"/>
          <p:cNvPicPr>
            <a:picLocks noChangeAspect="1"/>
          </p:cNvPicPr>
          <p:nvPr/>
        </p:nvPicPr>
        <p:blipFill>
          <a:blip r:embed="rId1"/>
          <a:stretch>
            <a:fillRect/>
          </a:stretch>
        </p:blipFill>
        <p:spPr>
          <a:xfrm>
            <a:off x="315595" y="1459230"/>
            <a:ext cx="6050280" cy="4521200"/>
          </a:xfrm>
          <a:prstGeom prst="rect">
            <a:avLst/>
          </a:prstGeom>
          <a:noFill/>
          <a:ln>
            <a:noFill/>
          </a:ln>
        </p:spPr>
      </p:pic>
      <p:sp>
        <p:nvSpPr>
          <p:cNvPr id="5" name="文本框 4"/>
          <p:cNvSpPr txBox="1"/>
          <p:nvPr/>
        </p:nvSpPr>
        <p:spPr>
          <a:xfrm>
            <a:off x="6463665" y="1799590"/>
            <a:ext cx="2314575" cy="3723005"/>
          </a:xfrm>
          <a:prstGeom prst="rect">
            <a:avLst/>
          </a:prstGeom>
          <a:noFill/>
          <a:ln w="9525">
            <a:noFill/>
          </a:ln>
        </p:spPr>
        <p:txBody>
          <a:bodyPr wrap="square">
            <a:spAutoFit/>
          </a:bodyPr>
          <a:p>
            <a:r>
              <a:rPr lang="zh-CN" altLang="en-US" sz="2000" b="1">
                <a:latin typeface="黑体" panose="02010609060101010101" pitchFamily="2" charset="-122"/>
                <a:ea typeface="黑体" panose="02010609060101010101" pitchFamily="2" charset="-122"/>
                <a:sym typeface="+mn-ea"/>
              </a:rPr>
              <a:t>说明：</a:t>
            </a:r>
            <a:endParaRPr lang="zh-CN" altLang="en-US" sz="2000" b="1">
              <a:latin typeface="黑体" panose="02010609060101010101" pitchFamily="2" charset="-122"/>
              <a:ea typeface="黑体" panose="02010609060101010101" pitchFamily="2" charset="-122"/>
              <a:sym typeface="+mn-ea"/>
            </a:endParaRPr>
          </a:p>
          <a:p>
            <a:endParaRPr lang="zh-CN">
              <a:latin typeface="Times New Roman" panose="02020603050405020304" charset="0"/>
              <a:ea typeface="宋体" panose="02010600030101010101" pitchFamily="2" charset="-122"/>
            </a:endParaRPr>
          </a:p>
          <a:p>
            <a:r>
              <a:rPr lang="zh-CN">
                <a:latin typeface="Times New Roman" panose="02020603050405020304" charset="0"/>
                <a:ea typeface="宋体" panose="02010600030101010101" pitchFamily="2" charset="-122"/>
              </a:rPr>
              <a:t>陶瓷</a:t>
            </a:r>
            <a:r>
              <a:rPr lang="en-US">
                <a:latin typeface="Times New Roman" panose="02020603050405020304" charset="0"/>
                <a:ea typeface="宋体" panose="02010600030101010101" pitchFamily="2" charset="-122"/>
                <a:cs typeface="Times New Roman" panose="02020603050405020304" charset="0"/>
              </a:rPr>
              <a:t>-</a:t>
            </a:r>
            <a:r>
              <a:rPr lang="zh-CN">
                <a:latin typeface="Times New Roman" panose="02020603050405020304" charset="0"/>
                <a:ea typeface="宋体" panose="02010600030101010101" pitchFamily="2" charset="-122"/>
              </a:rPr>
              <a:t>金属</a:t>
            </a:r>
            <a:r>
              <a:rPr lang="en-US">
                <a:latin typeface="Times New Roman" panose="02020603050405020304" charset="0"/>
                <a:ea typeface="宋体" panose="02010600030101010101" pitchFamily="2" charset="-122"/>
              </a:rPr>
              <a:t>-</a:t>
            </a:r>
            <a:r>
              <a:rPr lang="zh-CN">
                <a:latin typeface="Times New Roman" panose="02020603050405020304" charset="0"/>
                <a:ea typeface="宋体" panose="02010600030101010101" pitchFamily="2" charset="-122"/>
              </a:rPr>
              <a:t>真空三相点的电场设计是重点。为此进行了多次优化计算，在电压为±</a:t>
            </a:r>
            <a:r>
              <a:rPr lang="en-US">
                <a:latin typeface="Times New Roman" panose="02020603050405020304" charset="0"/>
                <a:ea typeface="宋体" panose="02010600030101010101" pitchFamily="2" charset="-122"/>
              </a:rPr>
              <a:t>135kV</a:t>
            </a:r>
            <a:r>
              <a:rPr lang="zh-CN">
                <a:latin typeface="Times New Roman" panose="02020603050405020304" charset="0"/>
                <a:ea typeface="宋体" panose="02010600030101010101" pitchFamily="2" charset="-122"/>
              </a:rPr>
              <a:t>时的电场分布如左图所示。</a:t>
            </a:r>
            <a:endParaRPr lang="zh-CN">
              <a:latin typeface="Times New Roman" panose="02020603050405020304" charset="0"/>
              <a:ea typeface="宋体" panose="02010600030101010101" pitchFamily="2" charset="-122"/>
            </a:endParaRPr>
          </a:p>
          <a:p>
            <a:endParaRPr lang="zh-CN">
              <a:latin typeface="Times New Roman" panose="02020603050405020304" charset="0"/>
              <a:ea typeface="宋体" panose="02010600030101010101" pitchFamily="2" charset="-122"/>
            </a:endParaRPr>
          </a:p>
          <a:p>
            <a:r>
              <a:rPr lang="zh-CN">
                <a:latin typeface="Times New Roman" panose="02020603050405020304" charset="0"/>
                <a:ea typeface="宋体" panose="02010600030101010101" pitchFamily="2" charset="-122"/>
              </a:rPr>
              <a:t>在电极</a:t>
            </a:r>
            <a:r>
              <a:rPr lang="en-US">
                <a:latin typeface="Times New Roman" panose="02020603050405020304" charset="0"/>
                <a:ea typeface="宋体" panose="02010600030101010101" pitchFamily="2" charset="-122"/>
              </a:rPr>
              <a:t>R13.87</a:t>
            </a:r>
            <a:r>
              <a:rPr lang="zh-CN">
                <a:latin typeface="Times New Roman" panose="02020603050405020304" charset="0"/>
                <a:ea typeface="宋体" panose="02010600030101010101" pitchFamily="2" charset="-122"/>
              </a:rPr>
              <a:t>金属表面电场约小于</a:t>
            </a:r>
            <a:r>
              <a:rPr lang="en-US">
                <a:latin typeface="Times New Roman" panose="02020603050405020304" charset="0"/>
                <a:ea typeface="宋体" panose="02010600030101010101" pitchFamily="2" charset="-122"/>
              </a:rPr>
              <a:t>80kV/cm</a:t>
            </a:r>
            <a:r>
              <a:rPr lang="zh-CN" altLang="en-US">
                <a:latin typeface="Times New Roman" panose="02020603050405020304" charset="0"/>
                <a:ea typeface="宋体" panose="02010600030101010101" pitchFamily="2" charset="-122"/>
              </a:rPr>
              <a:t>，该</a:t>
            </a:r>
            <a:r>
              <a:rPr lang="zh-CN">
                <a:latin typeface="Times New Roman" panose="02020603050405020304" charset="0"/>
                <a:ea typeface="宋体" panose="02010600030101010101" pitchFamily="2" charset="-122"/>
              </a:rPr>
              <a:t>数值在真空中属于安全范围。</a:t>
            </a:r>
            <a:endParaRPr lang="zh-CN" altLang="en-US"/>
          </a:p>
        </p:txBody>
      </p:sp>
      <p:sp>
        <p:nvSpPr>
          <p:cNvPr id="6" name="文本框 5"/>
          <p:cNvSpPr txBox="1"/>
          <p:nvPr/>
        </p:nvSpPr>
        <p:spPr>
          <a:xfrm>
            <a:off x="-6985" y="697865"/>
            <a:ext cx="9158605" cy="706755"/>
          </a:xfrm>
          <a:prstGeom prst="rect">
            <a:avLst/>
          </a:prstGeom>
          <a:solidFill>
            <a:schemeClr val="accent1"/>
          </a:solidFill>
        </p:spPr>
        <p:txBody>
          <a:bodyPr wrap="square" rtlCol="0" anchor="t">
            <a:spAutoFit/>
          </a:bodyPr>
          <a:p>
            <a:pPr algn="ctr"/>
            <a:r>
              <a:rPr lang="zh-CN" sz="4000" b="1">
                <a:latin typeface="黑体" panose="02010609060101010101" pitchFamily="2" charset="-122"/>
                <a:ea typeface="黑体" panose="02010609060101010101" pitchFamily="2" charset="-122"/>
                <a:cs typeface="+mn-ea"/>
                <a:sym typeface="+mn-ea"/>
              </a:rPr>
              <a:t>绝缘支撑件电场设计</a:t>
            </a:r>
            <a:endParaRPr lang="zh-CN" altLang="zh-CN" sz="4000" b="1">
              <a:latin typeface="黑体" panose="02010609060101010101" pitchFamily="2" charset="-122"/>
              <a:ea typeface="黑体" panose="02010609060101010101" pitchFamily="2" charset="-122"/>
              <a:cs typeface="+mn-ea"/>
              <a:sym typeface="+mn-ea"/>
            </a:endParaRPr>
          </a:p>
        </p:txBody>
      </p:sp>
      <p:cxnSp>
        <p:nvCxnSpPr>
          <p:cNvPr id="3" name="直接箭头连接符 2"/>
          <p:cNvCxnSpPr/>
          <p:nvPr/>
        </p:nvCxnSpPr>
        <p:spPr>
          <a:xfrm flipH="1">
            <a:off x="3839210" y="1916430"/>
            <a:ext cx="804545" cy="1280160"/>
          </a:xfrm>
          <a:prstGeom prst="straightConnector1">
            <a:avLst/>
          </a:prstGeom>
          <a:ln w="12700"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4693285" y="1671955"/>
            <a:ext cx="849630" cy="368300"/>
          </a:xfrm>
          <a:prstGeom prst="rect">
            <a:avLst/>
          </a:prstGeom>
          <a:noFill/>
        </p:spPr>
        <p:txBody>
          <a:bodyPr wrap="none" rtlCol="0" anchor="t">
            <a:spAutoFit/>
          </a:bodyPr>
          <a:p>
            <a:r>
              <a:rPr lang="en-US" altLang="zh-CN">
                <a:latin typeface="Times New Roman" panose="02020603050405020304" charset="0"/>
                <a:sym typeface="+mn-ea"/>
              </a:rPr>
              <a:t>R13.87</a:t>
            </a:r>
            <a:endParaRPr lang="zh-CN" altLang="en-US"/>
          </a:p>
        </p:txBody>
      </p:sp>
    </p:spTree>
  </p:cSld>
  <p:clrMapOvr>
    <a:masterClrMapping/>
  </p:clrMapOvr>
  <p:transition advTm="28398"/>
  <p:timing>
    <p:tnLst>
      <p:par>
        <p:cTn id="1" dur="indefinite" restart="never" nodeType="tmRoot"/>
      </p:par>
    </p:tnLst>
  </p:timing>
</p:sld>
</file>

<file path=ppt/tags/tag1.xml><?xml version="1.0" encoding="utf-8"?>
<p:tagLst xmlns:p="http://schemas.openxmlformats.org/presentationml/2006/main">
  <p:tag name="KSO_WM_UNIT_TABLE_BEAUTIFY" val="smartTable{2ad409ce-1180-495f-88ed-57be66bf8c18}"/>
  <p:tag name="TABLE_ENDDRAG_ORIGIN_RECT" val="638*278"/>
  <p:tag name="TABLE_ENDDRAG_RECT" val="54*126*638*278"/>
</p:tagLst>
</file>

<file path=ppt/tags/tag2.xml><?xml version="1.0" encoding="utf-8"?>
<p:tagLst xmlns:p="http://schemas.openxmlformats.org/presentationml/2006/main">
  <p:tag name="KSO_WM_UNIT_TABLE_BEAUTIFY" val="smartTable{700ff39c-a248-4532-9757-f763b74457c1}"/>
</p:tagLst>
</file>

<file path=ppt/tags/tag3.xml><?xml version="1.0" encoding="utf-8"?>
<p:tagLst xmlns:p="http://schemas.openxmlformats.org/presentationml/2006/main">
  <p:tag name="REFSHAPE" val="908789676"/>
</p:tagLst>
</file>

<file path=ppt/tags/tag4.xml><?xml version="1.0" encoding="utf-8"?>
<p:tagLst xmlns:p="http://schemas.openxmlformats.org/presentationml/2006/main">
  <p:tag name="KSO_WM_UNIT_PLACING_PICTURE_USER_VIEWPORT" val="{&quot;height&quot;:6450,&quot;width&quot;:15405}"/>
</p:tagLst>
</file>

<file path=ppt/tags/tag5.xml><?xml version="1.0" encoding="utf-8"?>
<p:tagLst xmlns:p="http://schemas.openxmlformats.org/presentationml/2006/main">
  <p:tag name="KSO_WM_UNIT_PLACING_PICTURE_USER_VIEWPORT" val="{&quot;height&quot;:10440,&quot;width&quot;:10590}"/>
</p:tagLst>
</file>

<file path=ppt/theme/theme1.xml><?xml version="1.0" encoding="utf-8"?>
<a:theme xmlns:a="http://schemas.openxmlformats.org/drawingml/2006/main" name="2_SINAP兰">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2091</Words>
  <Application>WPS 演示</Application>
  <PresentationFormat>全屏显示(4:3)</PresentationFormat>
  <Paragraphs>323</Paragraphs>
  <Slides>36</Slides>
  <Notes>6</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3</vt:i4>
      </vt:variant>
      <vt:variant>
        <vt:lpstr>幻灯片标题</vt:lpstr>
      </vt:variant>
      <vt:variant>
        <vt:i4>36</vt:i4>
      </vt:variant>
    </vt:vector>
  </HeadingPairs>
  <TitlesOfParts>
    <vt:vector size="50" baseType="lpstr">
      <vt:lpstr>Arial</vt:lpstr>
      <vt:lpstr>宋体</vt:lpstr>
      <vt:lpstr>Wingdings</vt:lpstr>
      <vt:lpstr>黑体</vt:lpstr>
      <vt:lpstr>Times New Roman</vt:lpstr>
      <vt:lpstr>微软雅黑</vt:lpstr>
      <vt:lpstr>Arial Unicode MS</vt:lpstr>
      <vt:lpstr>Calibri</vt:lpstr>
      <vt:lpstr>楷体</vt:lpstr>
      <vt:lpstr>Symbol</vt:lpstr>
      <vt:lpstr>2_SINAP兰</vt:lpstr>
      <vt:lpstr>Paint.Picture</vt:lpstr>
      <vt:lpstr>Paint.Picture</vt:lpstr>
      <vt:lpstr>Paint.Picture</vt:lpstr>
      <vt:lpstr>上海夯业真空设备科技有限公司  2020年10月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HECAI</dc:creator>
  <cp:lastModifiedBy>郭盘林</cp:lastModifiedBy>
  <cp:revision>1104</cp:revision>
  <dcterms:created xsi:type="dcterms:W3CDTF">2005-09-19T13:43:00Z</dcterms:created>
  <dcterms:modified xsi:type="dcterms:W3CDTF">2020-10-25T07:26:19Z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2052-11.1.0.10072</vt:lpwstr>
  </property>
</Properties>
</file>