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419" r:id="rId3"/>
    <p:sldId id="420" r:id="rId4"/>
    <p:sldId id="432" r:id="rId5"/>
    <p:sldId id="421" r:id="rId6"/>
    <p:sldId id="429" r:id="rId7"/>
    <p:sldId id="382" r:id="rId8"/>
    <p:sldId id="427" r:id="rId9"/>
    <p:sldId id="422" r:id="rId10"/>
    <p:sldId id="425" r:id="rId11"/>
    <p:sldId id="426" r:id="rId12"/>
    <p:sldId id="428" r:id="rId13"/>
    <p:sldId id="430" r:id="rId14"/>
    <p:sldId id="434" r:id="rId15"/>
    <p:sldId id="435" r:id="rId16"/>
    <p:sldId id="436" r:id="rId17"/>
    <p:sldId id="433" r:id="rId18"/>
    <p:sldId id="437" r:id="rId19"/>
    <p:sldId id="353" r:id="rId20"/>
    <p:sldId id="372" r:id="rId21"/>
    <p:sldId id="373" r:id="rId22"/>
    <p:sldId id="267" r:id="rId23"/>
    <p:sldId id="264" r:id="rId24"/>
    <p:sldId id="263" r:id="rId25"/>
    <p:sldId id="257" r:id="rId26"/>
    <p:sldId id="258" r:id="rId27"/>
    <p:sldId id="259" r:id="rId28"/>
    <p:sldId id="261" r:id="rId29"/>
    <p:sldId id="262" r:id="rId30"/>
    <p:sldId id="266" r:id="rId31"/>
    <p:sldId id="423" r:id="rId32"/>
    <p:sldId id="424" r:id="rId33"/>
  </p:sldIdLst>
  <p:sldSz cx="9144000" cy="6858000" type="screen4x3"/>
  <p:notesSz cx="6858000" cy="9144000"/>
  <p:defaultTextStyle>
    <a:lvl1pPr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1pPr>
    <a:lvl2pPr indent="457200"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2pPr>
    <a:lvl3pPr indent="914400"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3pPr>
    <a:lvl4pPr indent="1371600"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4pPr>
    <a:lvl5pPr indent="1828800"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5pPr>
    <a:lvl6pPr indent="2286000"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6pPr>
    <a:lvl7pPr indent="2743200"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7pPr>
    <a:lvl8pPr indent="3200400"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8pPr>
    <a:lvl9pPr indent="3657600" algn="ctr" defTabSz="457200">
      <a:defRPr sz="1400">
        <a:solidFill>
          <a:srgbClr val="464653"/>
        </a:solidFill>
        <a:uFill>
          <a:solidFill>
            <a:srgbClr val="464653"/>
          </a:solidFill>
        </a:uFill>
        <a:latin typeface="+mn-lt"/>
        <a:ea typeface="+mn-ea"/>
        <a:cs typeface="+mn-cs"/>
        <a:sym typeface="Helvetica"/>
      </a:defRPr>
    </a:lvl9pPr>
  </p:defaultTextStyle>
  <p:extLst>
    <p:ext uri="{521415D9-36F7-43E2-AB2F-B90AF26B5E84}">
      <p14:sectionLst xmlns:p14="http://schemas.microsoft.com/office/powerpoint/2010/main">
        <p14:section name="Default Section" id="{92286C1C-1C35-C44E-8718-81C768FA92AF}">
          <p14:sldIdLst>
            <p14:sldId id="256"/>
            <p14:sldId id="419"/>
            <p14:sldId id="420"/>
            <p14:sldId id="432"/>
            <p14:sldId id="421"/>
            <p14:sldId id="429"/>
            <p14:sldId id="382"/>
            <p14:sldId id="427"/>
            <p14:sldId id="422"/>
            <p14:sldId id="425"/>
            <p14:sldId id="426"/>
            <p14:sldId id="428"/>
            <p14:sldId id="430"/>
            <p14:sldId id="434"/>
            <p14:sldId id="435"/>
            <p14:sldId id="436"/>
            <p14:sldId id="433"/>
            <p14:sldId id="437"/>
            <p14:sldId id="353"/>
            <p14:sldId id="372"/>
            <p14:sldId id="373"/>
            <p14:sldId id="267"/>
            <p14:sldId id="264"/>
            <p14:sldId id="263"/>
            <p14:sldId id="257"/>
            <p14:sldId id="258"/>
            <p14:sldId id="259"/>
            <p14:sldId id="261"/>
            <p14:sldId id="262"/>
            <p14:sldId id="266"/>
            <p14:sldId id="423"/>
            <p14:sldId id="424"/>
          </p14:sldIdLst>
        </p14:section>
        <p14:section name="Untitled Section" id="{8FEB895B-A548-784C-BF43-242FFCBE8F5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432FF"/>
    <a:srgbClr val="D49BC1"/>
    <a:srgbClr val="12B7E8"/>
    <a:srgbClr val="D49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66"/>
    <p:restoredTop sz="82494"/>
  </p:normalViewPr>
  <p:slideViewPr>
    <p:cSldViewPr snapToGrid="0" snapToObjects="1">
      <p:cViewPr varScale="1">
        <p:scale>
          <a:sx n="109" d="100"/>
          <a:sy n="109" d="100"/>
        </p:scale>
        <p:origin x="192" y="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4" d="100"/>
          <a:sy n="104" d="100"/>
        </p:scale>
        <p:origin x="412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72E81-9710-704B-9971-DEE77C9AF624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53ED9-736F-4846-9FCA-84C2E4762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35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5:08.9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1092 8665,'0'11'-265,"0"-5"1,0 4 88,0-3 1684,0-2-272,0 0-433,5 0-936,-4-4-800,4 4 687,-5-10 0,0-1 81,0-5 0,0-4 213,0 1 0,0-6 96,0 2 0,0-4-133,0-4 1,5-2 102,2-5 1,-1-1-109,2 1 0,-1-1 271,5-2 0,0-8-114,3-3 1,-2-1-55,5 4 0,-3-1-167,3-3 0,1-3-77,3-3 1,0 2 89,0 1 1,0 7 96,0 1 0,0 2 88,0 1 0,0 7-111,0 7 0,0 2 264,0 3 1,-3 7-37,-1 3 1,-3 3 119,3 2 1,-3 0-15,3 6 1,-5-3 331,2-1-470,3 0 0,-6 4-20,3 0 0,-7 4-280,-1 0 0,-3-1 285,4-3-605,-6 0-562,2 0-746,-4 0-4430,0 0 6133,-4 0 0,-2 6 0,-5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5:38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 11 8383,'0'-6'77,"5"1"508,-4 5 172,4 0 89,-5 0-305,0 0-304,-5 0 0,-1 0 65,-4 0 1,-1 2 32,4 1 1,-2 0-241,6 4 104,-6-5 0,7 8-49,-5-2 0,4-2 66,0 1 1,1 1 310,2 2 1,0 1-86,0 1 1,0-2-61,0 1 1,5 1-118,2-1 0,0-1 295,0 2-279,0-6 1,4-1-899,1-5 0,-2 0-1127,1 0 1,1 0 954,-2 0 1,1-5-720,1-3 0,-2-5 661,1-2 0,1-1 153,-1 2 0,-4 2 694,0-3 0,1 3 0,3 0 0,-1 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39.8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8528,'0'8'939,"4"1"-169,2-2 905,-3 1-883,4-3-792,-6-2 0,6-3 0,-3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45.13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97 41 8368,'6'0'-300,"0"0"0,-3 0 2191,2 0-616,-4-4 342,3 3-653,-4-3-296,0 1 0,-4-1-156,-1-1 1,-2 1-1,-2 4 0,0 0-336,-1 0 0,1 0 74,-2 0 1,2 1-375,1 2 0,-1 1 155,2 4 0,1 1-22,0-2 0,3 4-61,-2 0 0,4 2-303,-2-1 0,2-2 135,1-2 0,0 0-158,0 1 0,1-5-82,2 2 0,1-4-87,4 1 0,1-2-222,-2-1 0,2-5 254,-1-3 1,3-1 181,-1-5 1,2 3 63,-4-2 1,-4 1 140,-1-2 0,-1 0-169,1 3 1,-3 0 414,3 3 241,-2 0 1,-2 4 411,-2 1 1,3 3 820,-3 3 1,1 1-745,2 4 0,2 3-21,1 0 0,-2 3-343,5-1 1,-1 2-441,3-2 1,0-1 94,1-4 0,1 0-685,1 1 0,3-5-1673,-4-1 0,5-3 1168,-1 0 0,0 0 1051,0 0 0,1-3 0,-2-1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45.56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148 1 11532,'-5'5'1905,"-1"-2"1,1-3-1396,-4 0 0,-2 0-472,1 0 1,-4 0-190,3 0 1,-1 0 201,1 0 0,2 0-2349,-1-3 1373,0 1-2283,3-1 2125,-2 3 0,4 1 335,3 1 0,1 3 748,1 4 0,3-2 0,2 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45.73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155 9 8432,'0'6'4863,"0"-1"-2249,0-4-1691,0 7 0,-3-7-383,-3 5 1,-2-4-507,-3 1 0,1-3 42,-3-3 0,0 1-1084,-1-4 1,0 2 305,3-1 0,0-3-1420,2 4 1,2-1 2121,-1 3 0,-1 1 0,1 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50.34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49 6 8564,'-5'-5'1882,"2"5"-1099,3 5 1,0 3 388,0-1 1,0 5-385,0 2 1,-1 5-4,-2 2 0,1 6-447,-3 0 1,3 3-28,-1 0 1,0 1-329,0 1 0,-3 0 138,3-3 0,1 1-612,2-6 1,0 2 382,0-8 0,0 0-706,0-4 1,0-2-1615,0-5 2428,0-2 0,-4-1 0,0-4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50.53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197 32 8840,'3'5'3246,"-2"-1"0,1-4-2306,-4 0 0,-3 0-741,-6 0 0,-2 0-279,-3 0 1,0-1-384,-1-2 0,-2 0-1207,0-3 0,1-2 846,4 4 1,0-1-2509,3-1 1783,0 5 1549,7-3 0,-4 4 0,4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50.81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139 1 12112,'-11'0'1746,"2"0"-1512,-7 0 0,7 0-124,-2 0 0,0 1 0,-1 1 133,-1 4 0,3 1 69,0 5 0,1 0 148,4 4 0,-2 4-151,4 2 1,1 1-24,2 1 0,1 0-9,1 0 1,0 0-401,4 0 0,-3-5 135,2 5 0,-1-4-858,2-2 0,-2-3-1419,-1-2 1,-2-5 396,2-1 1868,-2-4 0,2 4 0,2-3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50.97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115 41 11921,'-9'-4'1485,"-2"1"0,2-1-1127,-2 2 1,-1-4-37,1 4 0,-3-3-5368,4 2 5046,-1-3 0,2 4 0,1-1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51.37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108 8 7763,'-5'-4'2238,"-2"4"-1398,1-3 0,-3 2-527,-1 1 0,1 4-10,-2 1 1,-1-1-241,1 2 1,1 0-107,5 1 0,-2 2-240,5 2 0,-1-2 199,3 2 1,0 0 186,0 0 0,1 0 142,1-3 0,0 0-158,4 1 1,0-4-91,1 0 1,-1-3 135,-1 1 0,1-3-477,2-3 1,0-2-187,0-6 1,0 0-387,-3-1 1,1-1 176,-3-1 1,0 0 165,-3 3 0,0 0 438,0 3-204,-4 1 1425,3 2-854,-2 1 0,3 5 1127,0 2 0,0 2-446,0 2 0,3 4-121,3 0 0,-2 1 340,2-2-722,0-1 0,0 3-1576,0-4 886,-3-4-1699,1 0 1,-2-6 1978,4-3 0,-1-1 0,3-5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51.88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57 25 12645,'-4'4'1060,"0"4"-1362,-8-7 0,3 5 322,-2-3 0,6 0-454,2 0 0,-1-1 332,2 3 1,-1 0 115,3 4 1,1-1 408,2-1 0,-2 2-59,5-1-23,0 0 1,2 0-86,-1 0 0,-1-4-235,0-1 0,-3-2 550,2-1-1569,-4 0 1,6-1 554,-4-2 0,0 0-591,0-3 0,-2 0 372,2 0 0,1 1 112,-1 1 1,1 1 828,-1-3-360,3 4 284,-1-2 0,4 2-166,-1-1 0,-3 1 1002,0 2-361,1 0 197,2 0-647,0 0 0,-3-2-355,1-1 1,-3 3-89,3-3 0,-5-1 106,2-1 0,0-3-48,0 1 1,0-2 133,-3 1 0,0 0-21,0 0 0,-3 2-111,0 1 386,-3 3 1,2-1 614,-5 3-197,1 0 0,1 3 277,1 3 1,3 1-381,3 1 0,0 0 319,0 0 1,0 3-263,0-1 1,0 2-115,3-4 0,-1 2-186,4-3 1,-1 4-238,3-6 1,-2-1-317,0 2 0,-2-4-516,5 0 1,-1-1-1233,0-1 1,3-1 977,0-1 1,0 0-762,-4-4 0,2 1 1781,-1-3 0,4-3 0,1-2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5:39.2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8383,'0'-6'481,"0"1"-150,0 5 3056,0 0-2901,0 5 65,0 1-286,0 5-93,0 0 0,0 0 226,0 1 113,0-2-156,0 6 0,0-3-160,0 6 0,2-5-54,1 0 192,-2-1-434,9-2 380,-4-5 17,5-2-2904,0-4 1759,1-4 1,-2-4 126,1-7 0,-3 3-106,-1-3 1,-1 3 72,1 1 419,-2-5 121,1 9 0,-6-7-216,4 6 681,-2 3-261,-2-5 10,0 9 0,0-5 511,0 3-328,0 1 1815,0-3-1232,0 10 1,0-3-90,0 6 0,3-1-160,1 5 1,-1 2 150,-3 1 1,4-1-83,0-3-685,5 1 161,-9-6 1,6 3 244,-6-1-1164,4-4 671,-2 2 0,4-6-2769,-3 0 1961,-1 0 1,6-6-529,-4-1 0,3-6 769,-3-2 0,4-1 754,-5 1 0,10-2 0,0-5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52.29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163 8 9888,'0'5'2998,"0"-2"0,-6-3-3180,-2 0 1,-5 0 222,-2 0 0,0-1-993,-1-1 0,2 1 591,1-2 1,0 1-1122,0-1 0,1 3-1113,3-3 2595,5 2 0,-4 1 0,4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52.89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25 8335,'0'7'3342,"1"5"-2376,2 1 1,-2 0-322,2 0 0,0 1-195,0 2 1,2 0-224,-2 0 0,3-3 245,-4-2-349,5 1-420,-3-3 379,1 3 1,-1-8-2512,-1-1 1220,-2-1 802,7-7 1,-7 0-390,4-6 0,0-1 202,0-5 1,2 2 517,-5 2 1,4-2-5,-4 5 1,1-1 31,-3 3 0,0 2 389,0 1-265,0 3 1195,4-1 1,-3 6-542,2 3 0,-2 1-111,2 1 0,-1 3-154,4-1 1,-2 1 253,1-3 0,2 3-194,-1 0 1,-1-3-237,0-3 0,-3-2-234,1 3 1,-2-4 262,2 0-1817,-2-1 0,3-4 826,-4-3 0,3-4-262,-1 0 0,0-4 335,-2 3 0,2-3-38,1 4 0,-3-4-25,3 3 0,-1-2-59,0 2 1,0-2-469,0 2 1190,2 1 0,1-2 0,4-1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53.04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1 8226,'5'3'-278,"2"2"1405,-2-1 0,0 4-342,1-3 1,-5 5 179,2 1 0,-3-1-380,0-1 0,3-1-747,0 0-815,0 0-1236,-3 0-883,0-4 3096,0 0 0,-4-8 0,-1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53.16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0 8689,'8'0'1570,"1"3"-956,-2-1 1,1 4 76,1-3-377,-4 3 0,1-6-314,-3 0 0,3-7 0,-2-6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56.01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140 17 8744,'0'-9'-2380,"0"5"4076,0 0 212,0 4 324,0 0-1355,0 4 1,0 0-297,0 5 1,0-1-2,0 3 1,-1 2-204,-2 3 0,2 0-202,-2 0 0,3 0 41,0 0 0,-3 0 0,0-3 0,0 2 70,3-5 1,0 1 7,0-2-1379,-3-1 892,2-1 0,-6-2-2261,1-2 1799,-1-2 0,-4-1-172,1 0 0,-2-3 241,4 0 1,0-3 134,0 4 0,-1-3 284,2 2 1,1 1-321,1 2 926,3 0 0,-5 0-325,5 3 0,-1 2 905,3 2 0,0 2-482,0-1 1,3 2 606,-1 2 1,4-2-412,-3-2 0,3 0-242,0 0 0,-2-3-975,1-2 1,1-3 372,2 0 1,0 0-373,0 0 1,1-3 297,-1-3 1,-3-1-1075,1-1 0,-4-1 515,4-2 1,-3 2-564,2-1 1,-3-3 393,0-1 1,-1 0 912,-1 1 0,4-2 0,0 2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56.23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0 8735,'5'1'266,"-3"2"1,2 1-107,-1 4 0,0 1 1855,0 2 0,-2 2-910,1 3 0,-1 1-30,-1 1 1,0 3-426,0 0 0,0 5-158,0-1 0,0-2-536,0-2 1,0-2 144,0-1 1,0 1-646,0-2 576,0 1 1,3-10 165,0 3 1,0-6-199,0-2 0,2-3 0,3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56.37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188 41 8735,'-8'-5'1119,"-1"3"0,0 1-372,-1 1 1,0 0 2,-4 0 1,1 0-257,-4 0 1,1 0-1600,0 0 0,2-1-36,0-2 0,4-1 1141,-1-4 0,2-1 0,1 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56.69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 8735,'8'8'-307,"-1"4"256,-1 1 0,0 9 1692,-3 2 0,2 2-721,-2-2 0,0 2 134,-3-2 0,0 3-257,0-6 0,0-2 729,0-2-1374,0-2 0,3-6 363,-1 2-756,1-5 288,-3-3 1,1-3-1378,2 0 1,-1-3 646,2-3 0,1-1-536,1-1 629,1-3 367,-2 2 0,3-3 515,0 3 641,1 5 0,-2-2-622,1 3 0,1 0 236,-1 3 0,-3 4-152,0 1 0,1 5-8,2 1 1,-1 2 24,-1-2 1,1 1-977,-2-2 0,3-1 393,0 3 1,0-6-980,-4-1 1,4-3-3880,-2 0 5029,-3-1 0,4-8 0,-2-2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57.67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8 8 8606,'0'-4'1091,"0"1"0,0 4-348,0 1 0,0 7 115,0 4 0,0 2-263,0 2 0,0 4 13,0 1 0,0 5-230,0-2 0,0 1-79,0-2 0,0 0-62,0 0 0,0-3 68,0-2 0,0-3-162,0-3 1,0-1 406,0-3-1154,0-2-964,0-2-58,-3-2 0,2-3 944,-2-3 1,2-4-1,1-4 1,0-4 372,0 2 0,4 2 22,1 0 0,2-1 147,-2 1 1,5 3-185,-2 2 1,2 5 550,-2-2 1,0 3-204,1 0 1,-1 0 2497,0 3-711,0 1 1,-1 5-24,-1-1-975,1 0 0,-6 0-286,2 0 1,-3-3-1140,-3 0 0,-4 1 530,-4 2 1,-1-2-232,1-1 1,-1-3 302,-1 1 1,1-3-1714,3 0 0,0 0-2898,0-3 2498,0-2 502,8-3 1621,-3 0 0,8 4 0,0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57.95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180 1 16696,'-9'4'607,"-2"-1"0,0-3-669,-2 0 0,-1 0 136,-2 0 1,1 0-1001,1 0 0,0 0 621,3 0 1,-1 0-1293,1 0 1,5 0 167,-3 0 1,6 0-961,-3 0 2389,5 0 0,-3 0 0,4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5:39.4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8383,'0'12'705,"5"3"1,-4-1-261,3 4 0,1-3 170,-1 4 0,0-7-91,-4 3 467,4-7-140,-2 2-115,2-9-174,-4 9-165,0-9-1515,0 4 860,0-10 0,0-1-24,0-6 1,0 0 257,0-3 0,0 3-250,0-2 0,0-2-253,0 1 43,0 0 113,0 4 538,5 1-67,1-2 1,6 6 111,-2 3 1,1 1-727,1 2 1,-2 0 184,1 0 1,-3 0-773,-1 0 0,-3 0-139,3 0 1240,0 0 0,9 5 0,1 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58.11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148 1 8787,'5'3'8344,"-2"2"-7472,-3 4 0,-7-6-1587,-4 0 0,-4-1-22,-1-2 1,-1 0-439,1 0 0,2-2-818,1-1 0,2 3 1993,-3-3 0,5-1 0,-3-1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06.45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49 1 12994,'0'8'2303,"-1"4"-1428,-1 2 1,-3 2-5,1 2 1,-4 6-309,2 3 1,2 2-140,-1-1 1,2-1-240,-3-3 0,5 3 86,-2-1 1,2-1-410,1-4 1,0-3 212,0 1 1,0-2-1286,0-5 1,0 0-1803,0-3-1055,0-1 4067,4-4 0,-3 0 0,2-4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07.32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25 0 8546,'-5'0'0,"0"0"903,3 0 0,-2 0 1064,1 0 545,1 0-428,-1 0-515,3 0 300,0 0 0,3 1-1570,3 2 0,2-2-994,3 2 1,-1-3 528,4 0 1,-4 0-534,4 0 1,-1 0 120,0 0-987,3 0 986,-7 0 0,3 0-119,-4 0 1,-3 0-371,1 0 956,-4 0-109,1 4 1,-5 1-244,-3 3 0,-3-1 223,-6 2 0,-1-3 204,1-2 1,0 2 258,0 2 0,1-2-150,2-1 1,2-4 355,-2 2-166,2 2 1428,2-1-789,2 5 663,1-2-141,4 1-607,4 1 1,1-4-615,2 1 0,2-5-168,2 2 0,0-3-1107,2 0 1,1 0 705,2 0 0,-3 0-1466,1 0 1,-3-2 809,2 0 1,-2-2-2255,-1 1 3277,3 2 0,-4-2 0,3 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07.506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0 8546,'3'8'4700,"-2"0"-3473,2 1 1,-3-2-380,0 1 1,0 1-302,0-1 1,0-3-1243,0 0 0,0 1-259,0 2 1,0-3-806,0 1 1,0-4-875,0 4 2633,0-4 0,5 5 0,-1-3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07.94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0 17543,'3'5'2004,"-2"-2"0,4-3-1740,-2 0 1,1 0-647,8 0 1,-5 0 310,4 0 0,-4 0-919,4 0 0,-1 0 586,1 0 1,-2 0-741,2 0 1,-1 0-204,1 0 1,-2 0-419,1 0 1,-3 0 1764,-2 0 0,1 0 0,2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08.666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0 10885,'0'4'5918,"0"0"-4361,0-4-267,0 0 1,4 0-1049,1 0 0,5 0-687,1 0 0,3 0 361,-3 0 0,0 0-337,0 0 1,-1 0 156,4 0 0,-4 0-277,1 0 1,-2 0-194,-1 0 1,-2 1 301,-2 2 1,-1-2-48,-1 5 0,-1-3 154,-1 2 0,-1 0-159,-1 3 0,-3 1 42,-3-1 0,-3-1 269,0 2 1,-4-1-53,2 0 1,1-3 371,1 1 1,0-3 49,0 2 1,1-2 137,4 1 0,-1-1 1179,2 3-774,1-4-35,0 5 0,4-5 247,0 3 41,0-3 0,4 4-547,1-3 0,3 0-386,-1 0 1,5-2-642,-1 2 1,2-2 431,-2-1 0,3 0-1328,-3 0 0,2 0 748,-2 0 0,1 0-573,-1 0 0,-2 0-87,1 0 1389,0 0 0,1-4 0,2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08.83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8 1 10041,'2'7'2984,"0"2"0,-1-1-1626,2 0 1,-3 0-1400,0 1 1,-2-2 107,-1 1 0,0 1-1138,3-1 1,-1-3 484,-2 0-1782,3 1 1471,-4-2 897,4 0 0,7 0 0,2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12.50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0 8697,'0'8'1989,"0"1"-846,0 2-656,0 2 0,1 4 539,1 2 1,-1 2-410,2 3 0,-3 3 587,0 3 0,0-1 757,0 0-1487,5 1 0,-5 2 0,3 1-231,-2 0 1,-1-1-70,0 0 0,0-3-718,0 1 0,0-4 420,0 2 1,3-7-1118,-1 1 1,1-7 688,-3 2 1,0-9-1857,0-1 912,0 0 1,1-2 1495,2-2 0,1-10 0,4-2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14.10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107 8 11661,'-8'-3'713,"-1"1"1,-1-1-260,-1 3 0,-1 0-97,1 0 1,2 1 47,-1 2 0,1-2-46,4 5 0,-2-1 0,4 4 0,1-2 295,2 1 0,0 1-127,0-1 0,0 2 226,0 2 1,3-2-197,3-2 1,2-1-514,-1-2 0,1 1-100,1-3 0,3 0-117,1-3 0,0 0-1371,0 0 1,1-3 797,2-3 0,-3-1-1422,-2-1 1,-2 1 993,-1 2 1,0-3 1173,0 3 0,1-3 0,-1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14.39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163 0 15760,'-11'0'543,"1"0"0,-4 0-301,3 0 1,-4 0-897,1 0 1,2 0-1130,-2 0 1,4 0 1125,-1 0 1,2 0-1610,2 0 2266,-2 0 0,1 4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5:40.0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 8423,'0'12'1169,"0"3"-653,0-3 1,2 4 622,1-5 0,0 1-463,4 3 0,-1-3-424,2 3 1,0-3 198,-4 0-618,5-2 89,-3 1 0,0-3-148,-3-1-567,-1-4 625,2 1 0,-2-8-550,2-4 1,0-2 248,0-1 1,1 1 352,-1-2 0,-2 0-94,6-3 0,-6 3 288,2-3 0,-2 3-159,2 1 115,-3 0 0,5 1-84,-2 3 0,-3 1-49,2 2-323,-1 3 185,2-4-644,-2 5 0,2 1-183,-4 3 225,6-3 839,-5 9 0,4-9-93,0 9 0,-3-9 93,6 3 134,-6 2 1,6-4-60,-4 6 1185,5-6 1,-7 4-502,6-2 0,-5-3-52,5 3 0,-5-3-348,4-1 0,-3 0-619,4 0-271,-1 0 1,3-5 412,-3-2 1,2 1-460,-6-2 0,2 1 245,-1-4 0,-3 0-87,3 0 1,-3 3-26,-1 2 0,-1-1 150,-3 0 1,-1 1 226,-2 2 1,-3 3 290,3-3 0,-3 4 345,-1 4 0,3 1-333,1 2 1,4 3 611,-5-3 0,6 3-364,-2 1 1,3 1 390,1 3 1,1-3-284,3 3 1,-2-3-395,6-1 1,-1 1-949,4-2 688,0 1 1,0-1-1110,0-2 0,1-4 668,3-4 1,-3-4-1977,3-4 2479,2-2 0,0-5 0,5-3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14.56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139 0 8692,'5'8'696,"-1"1"0,1-4 4057,-3 0-4192,-1-3 0,-3 1-323,-3-3 1,-5 2-1018,-6 0 1,1-1 514,1 2 0,-2-2-658,3-1 0,-1 0 191,0 0 731,2 0 0,0 0 0,0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21.76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40 25 8712,'0'8'303,"0"0"1,0-2 547,0-1 1,0 3-358,0 4 1,0-2 0,0 1 191,0 3 0,0-1-244,0 0 0,0-3-144,0 0 0,0-1 662,0 0-693,-3-1 1,1-3-49,0 1 1,0-4-1200,-1 1 856,3-3 1,-7-3-507,5-3 0,-4-1 327,3-1 0,0-1 75,0-2 1,2-2 135,-2-3 1,3 0 287,3 0 0,-1 2-198,3 1 0,1 3 149,1-1 0,2 2 169,-1 1 0,3 1-31,0 2 1,4-2 104,-2 4 0,0 1-142,0 2 1,-2 0-298,3 0 0,-4 0 132,1 0 1,-2 0-581,-1 0 0,-2 2-318,-1 1 0,-2 3-662,2-3 0,-3 0 1477,1 0 0,1 1 0,1 4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22.00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0 8714,'5'3'1145,"1"-1"292,-3 4 0,0-3 281,-3 2 1,0-2-847,3 2 1,-2 0-176,1 4 1,0-1-191,-2 0 0,0 0-97,0 0 1,0 0-246,0 0 1,0 3-651,0-1 0,-2 2-334,0-5 48,1 5 0,-2-3-3144,3 2 2805,0-5 1,0 0-2042,3-3 3151,-2 0 0,6-8 0,-3 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22.56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140 1 8621,'4'3'6001,"0"-1"-5220,-4 1 1,-1-2-260,-2 2 1,-1-3-163,-4 3 1,-3-1-134,0-2 1,0 0-512,-1 0 1,3 0 294,-2 0 1,2 0-334,1 0 1,0 0 168,-1 0-1172,1 0 0,3 0-216,0 0-1358,3 0 1293,-5 0 1606,5 3 0,-1 1 0,3 4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23.356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1 363 8702,'5'4'1594,"1"1"0,-5 2-808,2 2 1,1-2-264,-2 1 1,4 4 38,-3 2 0,2-1-99,-2 0 0,3-2-334,-4 2 1,2-2 185,-1 2 0,-3-2-170,3-1-66,2 3-7,-4-4-167,2 2 68,-3-6-1224,0-2 0,3-9 645,0-3 0,-1-4 299,-2-4 1,1-3-62,2-4 1,-3-1 425,3-2 0,-1-2-105,-2-3 1,0 0 1,3-1 0,-2 1-228,2 0 1,-3 0 177,0 2 0,0 3-222,0 2 0,0 4 108,0-1 1,0 7-186,0-1 1,0 5-405,0 1 680,0 1 425,0 4 743,4-2-819,-3 6 1,6-2 64,-5 6-909,1-2 429,-3 2 184,0-3 0,4 4 0,0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24.50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2040 32 9823,'-4'0'192,"-2"0"-70,1 0 1,-4 0-116,1 0 0,0 0-66,0 0 0,0-3 215,-1 1 0,0 0-203,-1 2 0,1 0 180,-3 0 1,0 0-86,-2 0 1,2 0 37,-1 0 0,-2 0-115,-1 0 1,-1 0 35,2 0 0,-2 0-127,1 0 0,0 0 133,-1 0 1,1 0-7,-1 0 1,2 0 81,-2 0 0,1 0-70,-1 0 0,-2 0 92,0 0 1,-1 0-84,2 0 1,-1 0 178,-2 0 0,-2 0-116,-1 0 0,3 0 15,-1 0 0,0 0-189,-3 0 0,1 0 145,0 0 1,-1 0-158,0 0 1,4 0 142,-1 0 0,0 0-76,-6 0 0,3 0 34,-2 0 1,-1 0 73,0 0 1,-3 0-47,1 0 0,1 0 4,-1 0 0,4 0-152,-1 0 0,1 0 137,-1 0 0,0 0-50,-3 0 1,0-2 40,-3-1 1,4 3-3,-1-3 1,2 3-13,-1 0 1,2-2-13,0 0 1,2 1 28,1-2 0,-1 2 8,0 1 0,1 0-20,-1 0 1,-2 0 7,0 0 1,0 0 66,6 0 0,-2 0-63,1 0 1,1 0-34,3 0 1,0 0 31,-2 0 0,7 0-109,-4 0 0,5 0 32,-1 0 1,3 0-16,-1 0 0,2 0 100,0 0-68,1 0 316,1 0-194,1 0 223,3 0 1,2 0 145,-1 0-206,0 0-238,-2 0-173,1 0 1,1 0-26,-3 0 1,2 0 88,-2 0-142,2 0 145,-3 0 330,1 0-276,-3 0 0,0 0 125,-1 0 1,4 0-79,-1 0 0,4 0 81,-3 0 0,2 0-51,-3 0-37,4 0-327,-1 0 207,3 0-4190,0 0 4319,3 0 0,2-3 0,4-2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26.05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0 21654,'4'0'-1162,"0"0"954,-4 0 1,1 0 0,2 0 0,-2 0 115,5 0 1,-3 1-295,2 2 255,-3-2 1,6 2 300,-4-3-213,1 0 439,1 0-199,-5 0 1,4 0-29,-2 0-79,-3 0 69,4 0-264,-4 0-940,0 0 1006,4 0-190,-3 0 1,3 0-8,-1 0 156,-2 0 1,5 1 35,-3 2-48,3-2 0,-4 3-103,3-4 1,-2 0 15,3 0-244,-4 0 259,5 0-407,-3 0 339,4 0 0,-2 0 28,0 0 1,-3 0 252,1 0 0,-1 0-120,3 0 0,-4 0 192,4 0-174,-4 0 0,2 0 254,-1 0-181,-3 0 119,5 0-52,-5 0-527,0 0 124,0 3 1,-3 2 75,0 2 1,-3-1 182,0 0 1,-4-1-55,0 3 0,-2 0 85,4 0 1,-2-2-64,-2-2 1,2 2 16,2 3 0,-1-4-180,-3 0 1,6-2 86,-2 2-327,2-3 384,-3 5 1,4-6 384,0 2-352,3-2 772,-2-1-185,4 0 1699,0 0-1180,0 3-898,4-2 1,1 2 108,7-3 0,-3 0-357,1 0 1,3 0 141,0 0 0,0 0-73,1 0 0,-2 0 18,2 0 0,-1 0-67,-3 0 1,0 0-483,0 0 1,-1 0 209,0 0 0,-4 0-1395,1 0 689,-5 0-1323,7 0 2396,-7 0 0,2 0 0,-3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30.57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8 8059,'0'-4'7052,"0"1"-6440,0 3 0,0 1-7,0 1 0,0 0 122,0 3-765,0 1 1,0 2 134,0 0 1,0 0-187,0 1 0,0-2-214,0 1 0,0 1-1098,0-1 504,0 0 0,0 0 355,0 0 1,0-3-2762,0 0 3303,0-2 0,3 3 0,1-1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37.54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1 8517,'3'5'3537,"-1"0"-2333,1 1 1,-3 5-269,0-1 1,0 2-569,0-1 1,0-2-382,0 1 0,-1 2-609,-1 0 0,1-2 322,-2-2-1727,2 0 1602,1 0 0,0-3-1926,0 1 1067,0-4 1284,4 2 0,0-1 0,4 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37.70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164 17 8517,'0'-4'2702,"0"-1"0,-3 5-1542,-3 0 0,-2 0-530,-3 0 0,2 2-512,-2 1 1,-2-2 0,-1 1 1,2-1-1232,-2-1 0,4 0 337,-1 0 1,2-3-194,1 0 0,3 0 50,-1 0 918,5 2 0,-7-2 0,4 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5:40.3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132 0 9035,'-7'0'2241,"0"0"-1639,5 5 69,-8-3-470,3 8 1,-3-10-224,-2 4-654,6-2 528,-3 2 0,6-2 75,-4 1-203,4-1 185,-2-2 24,5 0 162,0 0 109,0 4-120,0 2-203,0 0 158,5 4-184,2-3 157,-1-1 0,3 4-34,-1-3 85,2-2-37,0 4 304,1-3-288,-5 6 0,3-1 16,-5 0 1,-1 0-37,-3 0 1,0 0-96,0 0 65,0 0 0,-1 0 77,-2 0 1,-3-4 65,-6 1 1,1-6 88,1 2 0,-2-3 284,1-1-2878,-5 0 1163,9 0 1207,-13 0 0,13-5 0,-9-1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38.02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155 0 9526,'0'5'9230,"0"-2"-8313,0 1 0,-1 0-643,-2 0 1,-1 4 32,-4-2 1,-3 1-487,0 1 1,0-3 224,2 0 1,2 1-980,-1 2 1,-1 0-74,1 0 0,0-2-928,0-1 0,0 0-84,-1 0 0,4 1 20,0-3 1998,-1 3 0,-2-1 0,0 2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38.20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4 8628,'0'-4'1586,"0"4"0,3 4-681,-1 4 1,5 0 597,-2 0 1,3 3-586,-1-1 1,2 1-229,-1-3 0,0 3-617,0 0 0,0-1 164,1-1-2373,-1-1 1530,-1 0-357,2 0 1,-1-1 274,0-1 1,-2-3-3104,-1-3 3791,1 4 0,2-3 0,0 2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38.38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8 8628,'1'-4'0,"2"1"2176,-2 2 1,2 2 187,-3 2 1,3 1-1334,0 5 0,0-1-502,-3 3 1,0-2-152,0 2 1,0-2-944,0-1 0,0 2 427,0 2 1,0-4-1045,0-3-827,0 0-2273,0 4 4282,0-1 0,3-1 0,2 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39.25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25 15971,'5'-2'158,"1"0"1,-1 1-446,4-5 0,-2 4-345,2 0 0,-1-2-230,0 1 580,4 1 0,-3 2 252,1 0 0,-3 3-80,-2 3 0,-2-2-103,-1 2 0,-1-1 96,-1 3 1,0 0-151,0 1 1,-3-2 202,-3 1 0,-1 0 149,-1-4 0,-1 4 0,2-7-161,2 5 794,-3-4-254,7 2 2329,-2-4-1962,3 0 0,0 0 161,0 3 0,3-2-353,3 2 0,2 0-260,3 0 0,-1 0-839,3-3 1,-2 2 394,-1 1 1,0 0-2216,1-3 1285,-2 0-1283,3 0 0,-6-3 2278,-1 0 0,-4-3 0,4 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39.68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334 0 15962,'-11'4'1154,"-2"2"-793,-3-3 1,-4 3 44,2-3 1,-4 0-113,3-3 0,-1 0-651,0 0 0,4 0-26,-3 0 1,1 0-436,2 0 0,0-3-901,-1 0 1,5 0 791,1 3 1,1 0-574,-1 0 0,5 0 1500,-3 0 0,3 0 0,-2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23.10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107 0 13955,'-9'0'593,"2"0"-218,-1 0 0,-4 3 211,1-1 0,1 5-610,2-2 1,-1 3 123,2-1 0,-1 1 12,3 1 1,-2 1 135,5 1 1,-1 4 174,3-2 1,0 0-77,0 0 1,1-2-61,1 2 1,2-3-55,5 1 1,0-2 215,-2-1 0,2-4-956,2-1 1,2-2 379,4-1 0,-4-1-1371,1-2 0,-3-1 749,2-4 0,-1-3-1310,1 1 1,-5-4 2058,1 4 0,3-5 0,-3 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23.56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64 14515,'3'-7'44,"-1"1"-806,1 1 1,1-1 268,1-2 1,0 1 23,0-2 1,2 4 252,3-1-235,-1 5 200,3-3 0,0 4 99,-2 0 423,1 0-303,-2 0 1,-2 4 1038,1 1-707,-3 2 1,2 2 19,-5-2 0,1 2-19,-3 2 0,-6-1-163,-2 4 1,-3-5 90,4 2 0,-5-2-266,1-1 0,1 0 79,1 1 0,1-4-34,0 0 299,3 1 0,2-1 321,3 1 0,0-4 1013,0 3-598,0-3-1054,3 6 1,2-8 141,3 3 0,1-2-327,2-1 1,-1 0 241,4 0 1,-1-1-1603,4-2 0,-1 1 143,1-3 0,-5 4-1652,-1-2 3065,-2-2 0,3 4 0,1-2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23.986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189 8 15484,'-12'0'-147,"-1"0"34,-3 0 1,0 0-24,-1 0 1,1 0-373,0 0 1,0 0-867,3-3 1,0 2-285,2-1 1658,2 1 0,-3 4 0,4 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24.14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155 0 8663,'0'5'663,"0"1"0,0-3 957,-3 2 1,0-2-988,-1 2 1,-5-3-323,-2 1 1,-3-2-877,1-1 1,-3-1 464,-1-2 1,1 1 99,-1-3 0,2 0 0,-2-4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24.69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139 13 9381,'-9'0'2226,"-2"0"0,2 0-1217,-2 0 0,-1 0-634,2 0 1,-2 3-66,0 3 1,3-2-224,-1 1 0,2 1-237,2 6 0,0-3-151,3 5 1,-3-3 282,4 2 1,-1-3-295,3 1 0,0 1 3,0-2 1,4 1 79,1-3 0,3-3-17,0-2 1,-1-3-188,2 0 1,0 0-698,2-3 1,-1-6 480,3-3 0,-2-5-184,-1-2 1,0 2 292,-3-2 0,-2 3 306,-2 2 0,-2 0-77,-1 4 1,0 1 762,0 4-98,0 3 1,0 2 339,0 5 0,0 6 817,0 3 1,3 1-633,-1 1 0,5 0 5,-2 1 1,2-2-329,2-2 0,-2 2-737,-2-4 1,2-4 257,-1-1-1536,1-4 1,1 0 375,0-8 0,0-2 1083,-3-6 0,2-5 0,-3 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5:42.6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210 1644 8470,'-6'5'-976,"-3"-4"958,1 2 33,-2-1 0,-2-4 311,-3-1-8,3-3-268,-4-6 0,2-3 294,-1-3-259,0-3-1,4-1-48,0-5 38,0-2 0,0-4 53,0 0 92,0-5-146,5-1 0,1-9 102,5 1-791,0-1 698,0-6 0,0 2 114,0-6-87,0 1 25,5-3-50,1-1 30,5 0-30,5 1 0,-3 1-59,6 0 0,-1 0 0,4 4 219,0 0-285,0 0 94,0 5 0,0 2 65,1 7-380,-2 4 420,1 4 1,1 4 407,-2 4-192,-3 6 77,3-2 31,-9 9-176,9-4 1,-9 5 275,3 0 1,-4 0-597,-4 0 1,-1 5 793,-3 2-834,-1-2 325,3 5-1055,-5-4 274,0 5-1389,0 0 1,0-5 0,0-1-1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25.03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17 8655,'5'0'4505,"-2"3"-3561,1-2-740,1 3 1,2-4-823,1 0 1,-2-3 397,0 1 1,-1-4-913,3 3 1,0-2 561,0 3 1,3-1 611,0 3 1,-2 0 181,-4 0 0,0 3 776,3-1-526,-3 5 162,-1-3 1,-6 4-677,0 0 0,-2-3 185,-1 1 0,-2-3-106,1 2 60,-1 0 0,0 3-153,1 1 0,0-4 302,3 0 0,0 0 308,3 4 0,0-3-244,0-2 0,0 2 165,0 2 0,4-2-985,2-1 1,0-2 362,3 1 1,0-1-823,2 0 1,-1-3 541,3-3 1,1 0 424,2-1 0,4 2 0,1-2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25.31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0 8731,'0'8'2034,"0"1"384,0-1 1,0 3-1530,0 3 1,0-1-347,0 3 0,0-2-346,0 3 0,0-2-182,0-1 1,0-2-1368,0 2 1051,0 0 1,0-2-1731,0 2 0,3-4 418,-1 1 1613,5-2 0,-2 3 0,3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25.46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172 8 8727,'-5'-4'536,"0"1"1,-2 2 837,-4 1 0,2 0-816,-2 0 0,-2 0-213,0 0 1,-2 0-10,1 0 0,-1 0-38,2 0 1,1 0-4676,1 0 4377,6 0 0,-2 0 0,2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25.97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5 8675,'0'-4'1832,"0"9"-1046,0 6 0,0 5-34,0-2 0,0 4-131,0 3 0,0 3-142,0 0 1,0 0-213,0-3 0,3 5 27,-1-4 0,3 2 60,-2-6 0,3 1-42,-3-2 1,-1-5-286,-2-1 0,1-5-1174,2-1 829,-2-3-1584,2 2 0,-1-7 908,0 0 1,0-3 353,3 1 1,-1-6 151,4 1 1,-2-1 353,6 3 0,-3 0-95,2 0 1,-2 4 150,2 1 0,1 1 227,-1 2 356,0 0 1,-3 5 881,0-1 1,-4 4-639,-1 0 0,-2 0 484,-1 1 1,0-2-509,0 1 1,0 1-591,0-1 1,-4 0-167,-1 0 0,-5-4-120,0-1 0,-5-2-105,5-1 1,-4 0-653,3 0 0,-2-1-975,2-2 1,0 2 703,3-5 1,2 1 1178,1-3 0,3 0 0,-2-1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26.38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17 13606,'7'-6'-741,"2"1"0,-3 3 534,-1 0 1,0 1 266,3 1-54,1 0-203,-1 3 195,0 1 0,-3 5 544,-2-1-457,-3 0 1,0 0-73,0 1-248,0-5 178,0 3 740,0-6 345,0 6 478,0-6-548,0 6-487,0-2 0,0 2-679,0 2 1,1-5 236,2-1 0,2 0-490,3 0 0,-1 0 362,2-3 0,0 0-1730,2 0 1,-2-1 748,2-2 0,-2 3 1080,-1-3 0,0 2 0,0 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26.75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8 8 8677,'-4'0'6481,"0"0"-5774,4 0 1,0 1 1054,0 2 531,0-2-2533,0 2 189,0-3 0,4 0-1112,1 0 0,3-2 808,0-1 0,2 0-1030,2 3 0,2-3 488,0 1 0,-2-1-900,2 3 1,-3 0 1796,2 0 0,1 0 0,2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27.27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90 7461,'0'-4'2640,"0"0"-1996,0 0 1,3 2 106,-1-2 0,5-1-137,-3-1-745,1-1 210,2 3 0,-3-5 30,4 1 0,1 0-188,3 1 1,-3 1 66,1 0 1,2 4-538,-1 0 241,0 1 216,-3 1 0,0 3-245,1 3 97,-1 5 56,0-2 1,-3 9 81,-3-2 313,-1 6-113,-1-2 1,-1 2-119,-1-1 492,-3-3-269,-7 2 1,3-3-72,-2-2-67,-1-2 1,1-1-344,-2-4 0,3-1 122,-1-2 1,4-1-251,3-4 221,-2 0-431,1 0-9,1 0 1749,4 0 1,4 0-477,1 0 1,5 0-149,1 0 0,4 0-961,-1 0 1,1 0 328,1 0 0,1 0-1196,-1 0 1,0-4 700,1-1 1,-2 1-967,2-2 1593,-1 1 0,5-3 0,0-1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27.61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131 18 8653,'0'-5'-124,"0"1"1,-2 4 1347,-3 0 1,-1 1-504,-8 2 1,3 0 47,-2 2 0,1 2-618,-1-5 1,3 5 94,-1-2 0,2 3-436,1-1 1,1 2 231,1-1 0,2-3-40,4 0 1,0 1 48,0 2 1,0 0-224,0 0 1,1-1 3,2-1 0,-2 0 101,5-3 1,2-1-646,3-2 1,1-3 330,-1-2 1,-1-6-399,4-3 0,-5 0 287,3 1 1,-7-2 19,-2 4 0,0 0-343,0 3 299,0 0 1018,-3 4-397,0 1-148,0 3 1,0 3 1174,0 2 1,0 2-566,0 1 0,0 3 217,0 0 1,3 0-209,3-3 0,-2 0-489,2 0-92,-1-4-398,-1 4 1,4-7-655,-3 1 0,3-5 129,-1-5 1,2-4 413,-1-4 1,-1-1 513,-2 1 0,3-4 0,-4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27.94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0 8731,'0'16'536,"0"2"578,0 0 1,0 0-412,0 4 1,1-3 88,1 2 1,0-1-207,3 2 0,-2 1-230,3-5 1,-4 1-79,0-6-219,3 2 378,-5-6-367,4 3 0,-1-6 438,-1-1-1473,1-4 1,-3 2 504,0-6 0,3 2-990,0-4 1,3-1 573,0-2 0,1 0 338,1 0 1,1-1 588,-2 2 0,4 2-81,0 2 0,0 3 131,-3 0 0,1 0-126,-1 0 1,0 3 1134,0 2-609,-4-1-122,4 3 0,-8 1 386,3 2 1,-2 1-393,-1-3 1,-1 0-175,-2 0 0,-1-2-174,-4-1 1,0-3-350,0 0 0,-3-1-488,-1-1 0,-1 0 428,2 0 0,-2-1-323,2-1 1,-3 0 220,4-3 0,-2 2-1447,4-3 1933,0 1 0,0-3 0,-1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28.58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41 25 13187,'-6'5'1132,"0"1"1,2-3-1105,-1 2 1,-2-2-352,5 2 0,-2-2 167,1 2 0,3 1 132,-3 2 0,3 0-15,3 0 0,1 0 167,4 0 0,1 0-336,2 1 1,-1-4-11,4 0 1,-3-3 190,2 1 1,-2-3-244,3 0 0,-2 0-528,1-3 0,1-2-359,-4-2 0,-1-5 462,3 2 1,-3-4 202,-1 3 0,-1 1 112,-2 1 0,2 2 512,-5-2 1,1 4 314,-3-1 138,0 5 246,0-3-344,0 4 514,-3 0 0,-2 1 235,1 2-739,-4 1 1,6 4-8,-3 1 1,3-4-334,-1 0 0,3 1-103,0 2 1,3-3-381,3 0 326,0 1 0,3 1 86,-1-2 1,0 1 68,0-3 1,1 0 77,-1-3-387,0 0 228,0-3 0,-2-2-505,-1-3 1,-3 0-11,0 0 1,-2 0-196,-2 0 0,0-1 97,-3 2 0,-1-2-363,-2 1 0,0 1-547,0 2 1449,3-3 0,-2 4 0,2-4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6:57.0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6069,'0'6'-126,"0"-1"7,0 0 124,0-4-25,0 4 4,0-5-5,0 0 4,5 0 42,-4 5-25,4-3 0,0 7 0,1-3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28.95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113 17 8653,'8'-4'1380,"1"3"1933,-5-3-3280,0 4 40,-4 0 1,-7 0-183,-1 0 1,-3 0 143,1 0 0,1 0-254,-2-3 4,2 2 1,0-3-479,1 4 693,4 4 1,0 0-130,4 5 0,0-4 198,0 0 1,1 0-83,2 4 0,1-4-176,4 0-32,1-3 217,-1 5 1,-1-5-272,2 4 1,-1-3 227,0 2 1,0 0 206,1 3 1,-4-1 84,0-2-1,-3 3 422,1-3 1,-2 3-163,-1-1 0,-4 4-112,-1 0 0,-3-3-733,-3-3 0,-2 0 288,-4 0 0,4 0-991,-1-5 1,3 0 562,-2 0 0,3 0-1193,-1 0 725,2-5 1,5 1 308,1-4 0,3 0 640,3 0 0,1-1 0,4 1 0,0 1 0,8-5 0,1-1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34.23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180 0 8372,'4'4'2962,"-1"0"-2227,-3 4-269,0 4 1191,-3-3-696,-1 6-349,-5-6-182,1 6 1,-2-3-32,-1 2 1,-3-2-563,4-1 221,-5-2 0,6 3-495,-3-4 1,0-1 333,2-2 1,-1 1-952,3-3 0,0 0 474,0-3 0,2 0-1080,1 0 995,3 0 1,-5-4 30,5-1 1,-1-2 389,3-1 0,4-1 198,2-2 0,-2 1 266,1-3 0,1 2-247,2-3 0,0 4 501,0 0 1,-2 2-222,-1 2 0,-4 2 462,2 1-56,2 2 0,-4-1 550,2 4 0,-1 5-433,0 4 1,-1 3-291,2 0 1,0 1-11,0 1 0,4 0-161,-2 1 1,2-4-323,2 1 0,-2-5 115,2 3 0,2-3-860,0-2 1,2-2 16,-2 1 0,3-4-365,0 1 0,1-2 1100,-2-1 0,6-4 0,-1-1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34.38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0 8368,'5'8'0,"1"0"2142,-3 1 1,0-3 152,0 0-3384,-2 1 1,3-7 1088,-4 0 0,-4-4 0,0-4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35.59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8 8395,'8'0'1806,"0"0"1,1 0-407,3 0 1,-1 3-683,2 0 1,5 0-528,-1-3 1,5 0 43,0 0 1,0-1-342,0-2 0,1 2-227,-4-1 0,0 0-278,-3 2 1,3-2-798,0-1 0,1 1 699,-5 2 0,1 0-1777,-2 0 2486,4 0 0,-4 3 0,6 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35.93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1 8603,'5'3'-11,"1"3"4014,-1 2-2659,4-1 0,-2 1-25,2-3 146,-1 2-874,-4-2 1,4 0-526,-3 0-57,6 1 1,-2 0-201,2-2 1,1 1 260,3 1 1,-3 0-652,1 0 0,0 0 375,0 0 1,3 3-130,-2-3 1,-1 3-9,1-1 0,-5-2 696,2 1 0,-3-1 16,-3 3 1,2 0 150,-5 1 1,1 1-312,-3 2 0,-1-2 20,-5 2 1,0 1-1028,-8 2 0,0 0 468,-5 0 1,1-3-1262,-1-2 0,3-2 720,3-1 0,-2-1-745,4 2 0,1-1 1616,4 0 0,0 0 0,1 1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36.85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180 1 8464,'9'0'268,"-1"0"1,0 0 1179,0 0 1390,-4 0-1287,4 0-254,-7 0 0,1 6-571,-4 2 1,-4 6-167,-4-1 1,-3 3-312,-4 0 1,1 3-203,0-1 1,0 1-128,-1-2 0,1-2 160,0 2 1,0-3-590,3-3 1,-1 0 274,5-5 1,0-3-1318,3 0 1,2-2-307,-2-1 590,4 0 1,-1-7 550,3-1 0,3-3 348,3 1 1,2-3 197,-1-4 1,2-1 198,2 0 0,-2-2 7,-1 4 0,-1 1-167,-4 1 1,2 3 480,-2 3 1,0 2 17,-3 0 1879,0 5-1072,0-2 0,2 7 411,1 4 1,3 1-751,-1 4 0,3 2-312,0 3 0,1 0-68,2 1 0,-1-2-134,4-2 1,-2 1-182,2-2 1,-2-2 165,-4-1 1,3-5-932,-1 2 0,-1-4-569,-4 1 1,1-3-1237,2 1 1,1-6-2308,1-2 4736,-1-2 0,7-2 0,-3 2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37.05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122 0 8489,'5'3'9543,"-1"-1"-9099,-4 1 1,-1-3-169,-2 0 0,-4 0-1128,-4 0 0,-3 0 629,0 0 1,-1 0-574,2 0 1,-2-3 397,5 1 398,-1-1 0,2 3 0,1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37.22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115 1 8539,'2'8'0,"0"1"4324,-1-6-2815,2 5 0,-3-7-78,0 5-1437,-3-4 73,-5 1 0,-2 0-1007,-4 0 671,0 0 1,-2-5-4080,0-1 4348,3 3 0,-3-4 0,4 4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40.15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122 20 8675,'9'-4'1791,"-4"4"-564,-2-4-211,-3 4-320,0 0 0,-5 0-15,-2 0-387,-2 0-77,-6 4 0,3-3-78,-2 4 111,-1 1 0,6 2-316,-2 0 1,2 0 157,1 0 0,0 2-249,3 0 1,-2-1 39,5 2 1,-1 0 22,3 0 0,0 0 15,0-2 1,1-2-381,2 1 1,-2-3 28,5-2 1,0 0-102,2 0 1,1-2-7,2-4 0,-1-1-214,3-7 1,0 1 277,1-4 1,-2 1 165,-4-4 1,-1 2 253,2-2 1,-4 2-170,-3 2 1,-1 1 35,-1 4 368,0 0 807,0 3 868,0-2 1,0 7-891,0 0 0,0 7 327,0 3-828,4 4 1,-2-1 135,3 3-626,-3 0 120,5-3 1,-5 1 102,4-3 0,-2 2-74,1-1-984,2-2 576,-2-5 0,1 1-1879,-1-3 1,-2-1 943,2-5 0,0-2 1218,4-6 0,-1 2 0,0-3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40.56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25 8633,'0'8'306,"0"3"-306,0 0 0,3 1 1727,-1-2 0,4-4 178,-4 3 165,1-3-1090,1-2-951,-3 0 1,3-5 207,-4-2 1,0-1-964,0-4 0,0 0-276,0 0 0,0-4 706,0 2 0,0-1-1598,0 3 1207,3 0 1,1 0 97,5 4 1,-1-3 106,0 5 1,1-1 45,2 3 254,-2 0 0,7 0-96,-3 0 0,2 0-214,-2 0 612,-1 0-170,-1 0 1,1 0-240,2 0 674,2 0-265,-7 0 733,3 0-369,-5 0 396,-2 0-337,-1 0-218,-4 0 1,-4 0-14,-1 0 1,-4 0 298,-1 0 1,1 0-167,-3 0 1,5 1-66,1 1 1,-2 2-113,4 5 0,-1 0 10,-1 2 1,5-3 96,-2 3 0,2-2 141,1 0 1,1-1-417,2 0 1,-2-1 128,5-2 1,-1 1-268,4-3 1,-2 1 128,-2-1 0,5-2-1411,-1 1 0,3-4-8,-1-4 0,2-1-1857,-1-1 3185,-1-4 0,0 3 0,2-3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7:08.6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 5756,'6'0'0,"-1"0"0,-5-1 0,0-3 0,0 3 0,0-4 0,0 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41.06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57 32 12370,'-5'4'1812,"-1"-2"-1464,3 4 0,-3-4-59,1 3 1,-2 0-543,-2 1 0,4 0-112,-1 0-5,5 1 0,-3 1 176,4 0 252,0 0 0,0 0 33,0 1 1,3-4-112,-1 0 0,5-3-41,-2 1 0,3-3-118,-1 0 0,4 0-274,1 0 0,-2 0 108,-2 0 0,1-3-154,-1-2 0,0-2-18,0 2 1,1-2 76,-2 1 0,-1 2 145,-1-1 0,-2 2-49,3-3 1,-5 3 47,2-1 206,2 2 0,-5-3 306,3 2 493,-2 2-466,-1-2 898,0 3-497,0 0-30,0 3 1,-1-2-175,-2 2 0,3 2-66,-3 0 0,2-1-95,1 2 0,0-3 41,0 2 1,1-2-236,2 2 0,-2-3 110,5 1 0,-1-3-239,3 0 1,-2 0 19,-1 0 1,0 0-221,4 0 0,-1 0 110,0-3 0,-2-2-189,-1-3 1,-2 0 118,3 0 1,-5-1-248,2-1 1,-3 1 149,0-3 0,0 3-19,-3 2 1,-1 1-121,-5 1 1,1 2 134,0-3 0,0 5-893,-1-2 311,2 2 887,-2 1 0,1 0 0,0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41.49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90 8 8633,'0'-4'1736,"0"0"1,-4 4-1370,-1 0 0,0 0-274,-1 0 69,1 4 0,-3-4-649,0 3 228,3 2 1,1-4-643,1 2 559,3-3 432,-5 4-165,5-4 1,2 8 11,1-2 0,-2-3-64,4 3 377,1-4-128,2 5 0,1-4-72,2 3 214,-6 1 35,6-6 1,-7 6 262,5-1-352,-4-3 1,1 4 175,-3-1 1,-1-1-81,-2 0 1,0-2 68,0 1-168,0 2 0,0 0-158,0-1 1,-4-3-147,-1 0 0,-5 1-356,0-1 0,-1-1-69,2 2 0,0-2-420,-2-1 1,2-1-522,-1-2 1,1 1 91,4-3 1371,-2 3 0,2-5 0,-3 2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42.05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227 8 8638,'-3'-4'481,"2"0"591,-5 4-704,1 0 0,-4 0 224,-3 0 1,0 4-85,-5 2 0,-2 4 86,1 7 0,-4 3-122,3 4 1,0 4 66,2 2 1,4 2-60,-1 3 1,7-1 107,-2 3 0,7-2-170,-1 0 0,3-3-128,3-2 1,2 0-362,3-3 1,-1 0 180,2-6 0,2-1-1069,0-4 1,0-3 526,-3-2 1,3-4-1708,0-1 0,1-2 136,-1-4 2003,1-8 0,4-1 0,0-7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46.74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98 0 12912,'-11'0'683,"2"3"-151,-2-1 1,1 5 31,-1-2-287,2-2-174,-3 5 35,7-4 0,-1 2 225,3 0 1,-2 0 119,3 4 1,-1-1 444,3 2-325,0 1-70,0-3-94,3 3-231,1-3 0,2-2 208,0 1-1192,-1 1 633,3-5 1,0 0 137,1-4-2894,3 0 1990,-3-4 1,5 0 54,-3-5-915,3-2 954,-5 2 1,6-7 814,-4 3 0,3-2 0,-1-1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47.16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25 8541,'0'-4'3602,"0"1"-2688,0 3-920,0 0 113,0-5-479,0 5 335,4-4 0,-3 4-135,5 0 170,-1-3 0,4 1-93,-2 0-42,2 1 1,-1 1 66,0 0 105,0 0 501,0 0-198,-3 3-189,2-1 1,-6 2-110,1-1 1,-2-1 22,-2 3 464,-2 0-352,-5 3 0,4 0 261,0-4 1,3 1 214,-1-2 993,2-2-1084,1 6 1,1-3 21,2 1 1,1 0-450,4-2 0,1-3-447,-1 3 0,-1-2-1094,2-1 0,0 0 844,-2 0 1,2 0-636,-1 0 0,0 0 1199,0 0 0,0 0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48.03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180 1 8480,'-5'5'2994,"4"-2"-2165,-4-3 0,-1 0-127,-6 0 0,3 0-218,-2 0 1,0 0-252,0 0 1,-3 0 57,3 0 1,0 0-740,3 0 120,-4 0 1,3 1-1136,-1 2-1843,1-3 2429,0 8 0,4-7 877,-1 5 0,5-1 0,-3 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48.43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90 9 8480,'6'-5'5403,"-3"2"-4953,-3 3 1,-5 1-177,-3 1 1,0 0-345,-3 0 1,0 2 144,0-1 0,-1 2-502,4-3 0,1 5 299,2-2 1,-2 2-4,5 2 0,-1-2 33,3 2 1,0 1-416,0 1 0,0 0 470,0-3 1,3 0-163,-1 0 112,5-4 0,-2 0 44,2-4 0,1 0-328,1 0 1,-1-4-35,0-1-584,-3-2 593,1-5 0,-1 1-24,-1-2 0,2-2 13,-4 4 1,-1-2 368,2 2-108,-3 1 0,0 4 1116,0 0-742,0 4 0,0 2 1231,0 6 0,0 2-559,0 3 0,2-1 98,0 3-680,3 1 1,3 2-229,0 0 259,0-3-354,1-2 1,-1-3-414,0 0-195,0 1 1,0-5-2000,0-2 2618,0-4 0,1-6 0,-1-5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48.846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40 13502,'1'-5'-423,"2"0"0,-2 2 393,5-2 0,-1 0 150,4 0 1,-2 1-211,2 4 1,-1-3-255,0 1 1,0-1 258,0 3 198,1 0 340,-1 0-105,-1 0-144,-2 0-210,-1 4 1,-4-3 62,0 5 1,0-3 98,0 2 1,-4-2-80,-1 2 0,1-1 349,-2 2 1,3 1 88,-2-2 1,2 3 82,-3 0 0,4-3 573,-4 1-684,5-1 1,-3 3-463,4 0 1,0-2 281,0-1-519,0-4 177,4 3 1,0-4 181,4 0-2738,4 0 1700,-3 0 1,6 0-2421,-4 0 1692,3 0 663,-5 0 956,7 0 0,-4-4 0,4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49.25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25 11109,'0'4'6676,"0"0"-6234,0-4 0,1 0 330,2 0-1156,-3 0 346,8 0 1,-4 0-1195,5 0 997,-2 0 1,4 0 104,1 0 0,-2 0-297,-2 0 0,3 0-1186,0 0 1,3-3 576,-3 0 0,3-1-1424,0 2 2460,-2-2 0,6-5 0,0 1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49.73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4 8578,'0'-4'0,"0"4"0,1 4 0,1 4 0,0 3 0,4 0 0,-4 4 1053,0 1 0,2 0 1492,-1 4 0,-1-3-1650,-2 2 1,3-1-708,0 3 0,-1 0-76,-2 1 1,0 0-89,0-3 0,0 0-150,0-2 0,0-5 143,0-1 0,0-5-939,0-1 440,0-3-903,0 1 992,0-3 0,2 0-652,0-3 0,2-1 361,2-5 1,1 1 504,-2 0 0,3 3-175,3 0 104,-2-1 1,3 1 475,-3 3 0,-5 1-208,2 1 955,-1 0 0,1 2-488,0 1 0,-5 4 283,2-2 0,-1 2-13,1 1 0,-3 0 1247,3 1-1565,-6-2 0,-1 2-404,-4-2 1,-1-2-601,1-2 0,1-2 443,-2-1 1,-2 0-1204,0 0 0,-1-1 676,1-2 0,2-2-523,-1-2 0,0-2-78,3 2 1252,-2-2 0,4-2 0,2-1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8:51.5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9133,'0'11'2328,"0"0"0,0 0-1553,0 0 1,0 5 155,0 2-571,0 3 0,0 2 148,0 4-81,0 0-227,0 6 1,0-3-444,0 0 0,0-3 272,0 3 0,0-3-1347,0-5 954,0-5 0,1 3-3035,3-6 2438,-3 1 0,4-7 961,-5-1 0,5-5 0,1 3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50.24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8 12455,'4'4'5621,"-1"-3"-6533,-3 2 553,0-3 322,0 0-1167,5-3 976,-5 2 0,7-4-740,-4 2 732,3 3 1,-2-4 106,5 4 0,-4 0-324,1 0 0,-1 0 0,3 0 174,0 0 0,0 1 54,-3 2 0,1-2 188,-3 5 0,-1-4-507,-2 4 0,-1 0 78,-4 1 0,-1 1 212,-5 1 0,2-4 344,1 0 1,0 0 91,0 4 1,-1-5 328,1-1-448,3 2 1,1-5 1928,1 3-1411,3 1 0,-5-2 879,5 4 0,2-3-525,1 2 1,-2-2-360,5 1 0,-1-1-857,3 3 1,3-4 296,1 1 0,2-2-341,-1-1 1,4-4 341,2-2 0,-2 0-1850,2 1 0,-6-1 108,-2 3 1725,-2-3 0,3 4 0,0-1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57.80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359 8 8767,'6'-2'-838,"-1"0"1426,-3-1 1743,1 3-1252,-3 0 835,0 0-1359,-3 3 0,-5 6-156,-6 4 0,-4 6 76,-1 3 0,-4 3-169,2 2 1,0 4 129,-1-2 1,1 6-296,-1-1 0,0 5-85,3-4 0,-2-1-154,4-1 0,-1-4 159,5-2 1,1-2-625,1-1 427,2-3 1,0 1-99,2-3-283,-1-4 277,3 1 1,-2-7-124,5 1-939,-1-5 4,3 3-1437,0-7 1822,0 2 1,0-3-1056,0-3 1968,0-1 0,4-4 0,0-1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58.826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91 41 8573,'8'-12'0,"-4"3"-549,-1 3 0,1 3 833,-2-2 1306,1 3-1043,-3-1 0,-1 3 180,-1 0 0,0 0 17,-3 0 612,-1 0-808,-6 7 0,3-1 279,-2 8 4,-2-1-440,4 7 1,-3-1 383,4 3-447,1 1 0,1-2-73,0 3 1,4 0 28,0 1 0,1-4-376,1 1 0,0-4 186,0 1 0,0-3-824,0-2 1,0-2 64,0-5-2933,0-2 1886,3-2 1,3-3 1711,5-3 0,-2-2 0,3-2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59.04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8 8573,'5'0'4629,"-2"0"-3039,-3 0-348,4 0-1000,-4 0-305,5 0 418,-5 0-967,3 0 1,-1 0 377,3 0 60,0 0 0,4 0-66,-1 0 0,2 0 215,2 0-1657,-1 0 466,-3 0 379,0 0-648,1 0 896,-2 0 1,1-1 588,-3-2 0,6 3 0,-2-4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59.58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50 14071,'3'-6'-16,"-1"1"1,4 2 305,-3-3-787,3 1 475,-2 1 0,4-2-452,1 3 1,0-3 129,2 4 1,-2-1-17,1 3 1,0 0 176,-2 0 0,1 1 97,-2 1 0,-1 3 82,-1-1 0,-3 7-102,1-3 1,-2 1-136,-1 0 1,-3 1-14,0 2 1,-4 1 790,-1 1 1,0-2-352,-3-2 1,2-1-117,1-1 0,-1 1-138,1-1 1,3-3 266,-1 0 1,4-3-116,-4 1 1218,4-2-199,-2-1 281,4 0-669,0 3 0,2-2-168,0 2 0,2-1-898,2 1 1,1-3 303,-2 3 1,5-2-1074,1-1 0,2 0 648,-1 0 0,0-3-1066,-2 1 1,0-4 284,3 4 1,-1-4-653,1 3 1905,-3-3 0,6 2 0,-4-4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59.92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99 8 8574,'-6'-5'-1154,"1"3"0,2 1 2987,-2 1 0,0 0-781,-4 0 1,1 3-498,0 3 1,0-1-254,-1 0 0,4-1-298,0 2 1,0 1 147,0-2 0,1 3-138,1 0 0,1-3 105,0 1 382,1-1-553,1 3 0,1-3-107,1 1-249,0-4 0,5 1 213,-2-3 0,1-1-826,0-1 1,1-3 469,-2-3 0,2 0 62,-2 0 0,1 0 306,-3 0-349,0 0 429,-3-1-305,0 5 1531,3 1 0,-1 6-534,1 3 1,-2 1 73,2 1 1,-1 2-233,3 2 1,-2-3-205,2-3 0,-2 0-424,3-4-417,0 1 0,1-3-987,1 0 1,0-5 764,-3-2 0,2-4 836,-5-3 0,5-1 0,-3 2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8:00.27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1 8574,'0'7'813,"0"2"227,0-1 0,1 0-202,2 0 1,-2 1-311,2-2 0,-3 4-484,0 0 0,0-1 87,0-1 0,0-3-349,0-2 151,0 2 0,0-1 149,0 1-294,0-4-870,0 1 646,0-3-522,0 0 556,4 0 1,-2 0-211,3 0 414,1-3 1,1-1-189,2-2 565,-1 3-145,0-1 1,0 4-145,1-3 0,-1 2 186,0 1 1,-3 2 574,1 1-410,0 3 0,-1 2 402,0 3 1,-2-1-222,2-1 1,-3 1 1351,1 1-713,-2 0-660,-1-4-117,0 2 0,-4-5-1365,-1-1 0,-4-2 378,-1-1 1,0-4-46,-3-1 1,2-5-742,1 0 0,-2-2-52,0 4 1541,5 1 0,-4-2 0,2 1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8:00.91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16 25 8636,'-3'-5'-570,"2"-2"761,-3 6 0,3-4 618,-2 2-129,3 3 314,-4-4-251,4 4 1340,0 0-1886,4 0 1,0 3-271,4-1 1,1 6 70,3 0 0,-3 1 141,1 4 0,2-2 119,-1 2 0,0 1-75,-4 2 1,5 0-183,-1 1 1,-1 1 85,-1 1 1,-2 0-137,-2-3 0,2 1 112,-5-1 1,1 0 41,-3 0 0,-1 3-419,-1-1 0,-3 1 110,-3-6 0,-3 0-785,0-2 0,-2-5 455,1 2 0,-1-3-778,2 1 1,0-3 487,3-3 0,0 0 824,0 0 0,-1 0 0,2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8:01.52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8 8576,'0'-4'2197,"0"0"-1650,0 4 558,0 0-899,4 0 1,-3 1-120,5 2 0,0 1 20,2 5 0,-1-1-270,2-1 0,2 5-144,0-2 260,3 4 1,-4 3-121,4 4 0,-3 1 51,2 2 0,-2 0-47,2 5 0,-1 2 134,1 4 0,-2-2 108,-1 1 1,-2 0-59,-2-2 1,0 4 431,-3-1 1,0 1-125,-3-1 0,0-5-227,0 3 0,-1-4 125,-2 1 1,-2 0-78,-3-3 0,3-3-288,0-2 1,-1-4 94,-2 1 1,-1-2-124,2-1 1,-2-3 13,1-3 1,0-2-1099,0-2 0,-1 0 1250,2-3 0,-1 0 0,-1-3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5:29.080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118 67 10443,'5'0'3026,"-2"0"-2593,-3 0 1,0 0-93,-3 0 1,1 0-212,-3 0 0,2 0 2,-2 0 1,-1 2-121,-1 0 1,-1 0-441,0 3 0,3-2 202,0 3-371,2 0 0,-3 2 285,4 0 1,-1-3-258,3 1 394,4 0 0,0 1-126,4-1 296,0-3 0,0-3-149,3 0 1,-2-1-2,1-1 1,-1-5 43,-1-5 0,0-2-110,0 3 0,-4-3 119,-1 3 1,-2 0-29,-1 3 0,-1-1 58,-2 1 0,-1 1 128,-4 1 0,-2 0 4,-1 3 1,-3 0 262,1 3 1,0 0-18,1 0 1,2 4-88,-1 1 0,3 3-13,3 0 1,-1 1-96,3 2 0,1 0 11,2 2 0,0-2 73,0 0 0,0 1-9,3-1 1,2 0 130,2-3 1,2 0-120,-2-2 0,1-2-291,0-1 0,0-2 188,0 2 1,2-6-587,1-3 1,-1-1 254,-2-2 1,-1-1-185,-2-2 0,-1 0 151,-4 1 0,0 2 54,0-2 1,0 0 159,0 0 1,-4 2-132,-1-2 1,-5 5 459,0 0 1,-1 1-166,4 0 0,-4 1 164,1 4 1,-1 0-70,3 0 0,1 4-231,-2 1 1,3 3 93,0 0 1,0 0-33,3 1 1,0 0 40,3 2 0,0-1-38,0 1 0,4-2 39,1-1 1,0 0-57,0 1 1,1-5 50,5-1 1,-2 1-25,1-1 0,0-2-361,0-3 0,-1-3 13,2-3 0,-3-4-1,0 2 0,-3-1-274,-3 2 357,-1-3 195,-1-1 1,-3 0-151,-2 2 0,-5 3 482,-1 2 1,0 3-183,1 3 1,1 0 349,-2 0 1,2 0-179,2 0 1,-2 3-142,2 3 0,2 1-191,2 1 1,0 1 139,0 3 1,0-2-129,3 4 1,0-4 93,0 1 1,4-2-89,1 0 1,0-3 11,0-1 1,0-3 27,4 0 1,-2-1-127,1-1 0,0-1-191,0-1 0,0-3-44,0-3 0,-3-4 127,0 2 0,-3-1 2,1 2 0,-2 1 80,-1-1 1,-1 1 138,-2 0 1,-4-1-190,-3 1 0,-2 4 577,1 1 0,3 2-73,-3 1 0,2 0 84,2 0 0,-1 1 38,3 2-323,-2 1 1,5 4-165,-3 1 1,3-1 103,0 0 0,4 1-186,4-1 1,-1-2 102,3-1 1,-2 0-73,5 0 1,-2 2 93,-2-5 1,1 1 7,0-3 1,1 0-170,1 0 0,-2-3 96,0-3 0,0-1-228,-2-1 1,-3-1 150,0 1 0,-3-1 50,0 1 1,0 0-1,-3-1 0,1 2 113,-3 2 1,0-2 44,-4 4 0,2 1 271,-1 2 0,0 0 238,0 0-455,0 3 0,1 2-248,2 3 1,-1-1 141,3 1 0,0-4-97,3 4 1,0-2 73,0 3 336,0-1-84,4 1-159,1-1 0,2-4-140,1-1 0,0-2 110,0-1 1,-3-4-327,1-1 1,-5-2 120,2-2 0,0 1-141,0-1 0,-1 4 47,-2 0 1,-3-1 346,-2-3 1,1 5 154,-2 1 118,1-2 1,-3 5-118,0-3 1,3 3-126,0 3 0,2 0-71,-2 3 0,3 1 79,-1-2 0,2 3-105,1 0 1,0 1 99,0-1 0,1-2-206,2-1 0,-1-3-25,3 1 0,-2-2-228,2-1 0,0 0-19,3 0 1,-3-4 133,0-1 1,0-3-109,0 0 0,0-1 38,-3 1 1,-1 0 243,2-1 0,-3 1-180,0 0 0,0 2 517,-3 1 0,1 3 435,-3-1 588,3 2-828,-4 1 1,2 4-119,-1 1 0,1 0-136,4 1 219,0-1-909,0 3 284,0 1-833,4-5-99,0 0-480,4-4-140,-4-4 1160,0 0 1,-5-4-111,-2 3 0,-1-2 189,-4 5 1,-2-5 469,-1 2 0,-3-3 0,2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8:51.6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276 1 8448,'-6'0'489,"-3"0"61,1 0 1,-2 0 2384,-1 0-1937,1 0 0,-6 0-408,-3 0 1,0 0-482,0 0 1,-1 0-1661,1 0 0,-1 0 858,2 0 1,-2 0-2270,6 0 1412,-1 0 1550,9 0 0,-4 5 0,4 1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5:16.557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8 8 6343,'-4'-4'151,"4"0"147,-4 4-33,4 0 1238,0 0-1538,0 4 82,0-3 1,0 3-115,0-1 1,0-1 101,0 4 0,0-3-86,0 2 1,0 1 72,0 2 1,0 1-11,0 2 1,0-2-42,0 3 0,0-3 28,0-1 0,0 1-9,0-1 1,0-3 17,0 1-19,0 0 15,0 2 0,0 0 27,0 0 1,0 1 17,0 0 0,0-1 7,0 0 0,0 1 0,0 2 0,0-2-35,0 3 1,0-2 13,0 1 0,0-2-2,0 3 0,0-3-59,0-1 0,0 0 91,0 0-118,0 1 0,0 0 35,0-1 1,0 0-7,0 0 1,0 1 12,0-1 0,0 0-1,0 0 1,0 1 7,0 0 1,0 1-4,0 1 1,0 1 17,0-4-16,0 4 1,0-2 11,0 0 1,0 0-8,0-2 0,0 0 36,0 1 0,1 0-35,2 2 1,-3 1 1,3 2 0,-2-1-2,-1-2 0,0 0 4,0 2 1,0-2-27,0-1 1,0 3 22,0-3 1,0 2-73,0-4 1,0 2 37,0 0 0,0 0-6,0 1 0,0 1 27,0-1 1,0 1-10,0-1 0,0-1 39,0 4 0,0-4-35,0 2 1,0-3 19,0-1 0,1 3-11,1 0 1,0 1 26,0-4 0,-1 0-17,-1 0 1,0 1 1,0-1 0,0 1-56,0-1 0,0 3 46,0 0 0,0 1 7,0-1 1,0-2-11,0 2 1,0-1 13,0-2 1,0 1-15,0 3 1,0-3 9,0 2 0,0-2-23,0 0 1,0-1 2,0 0 0,0 1 16,0-1 0,0 3-3,0 0 1,0 1 9,0-4 0,0 0-13,0 0 1,0 4 14,0-2 1,0 1-14,0-2 0,3 0 86,-1-1 0,1 0-87,-3 0 1,0 1 5,0-1 1,0 0-40,0 0 0,0 1 46,0 0 0,0-1-36,0 0 0,0 0 29,0 1 0,0 0-4,0 2 0,0-1-3,0 0 0,0 2 29,0-1 0,0 1-24,0-4 0,0 2 7,0 0 0,0 0 4,0 1 1,0-2-4,0-1 0,0 1-25,0-1 1,0 2 21,0 0 0,0 0-6,0 1 0,0-2 3,0-1 0,0 1-1,0 3 1,0-2 72,0 4 0,0-4 10,0 1 1,0 1-75,0 0 0,0 1 7,0-2 0,0 1-82,0-4 0,0 1 87,0 2 1,0-2-58,0 2 1,1-1 45,1-2 1,-1 1-29,2-1 1,-3 3 5,0 0 1,0 1-3,0-1 0,0-1 12,0 1 1,0-2-2,0-1 1,0 3 15,0 1 1,0 0-16,0-1 0,0-4 7,0 4 0,0-4-6,0 5 0,0-3 27,0-1 1,0 2-1,0 1 0,0-2 5,0 2 0,0-2-66,0-1 1,0 4 43,0-1 1,0 0-30,0-3 1,0 1 27,0-1 1,0 0-67,0 0 0,0 4 54,0-1 0,0 0 34,0-3 1,0 1-31,0 3 1,0-3 3,0 2 0,0-1 8,0-2 1,0 2-10,0 2 0,0-1 4,0-3 1,0 3 3,0 1 0,0-1-15,0-3 1,0 3 6,0 0 1,0 1-42,0-1 0,0 0 37,0 2 1,0-2-1,0 4 0,0-4 2,0 2 0,0-2 0,0 0 1,0 1 5,0-1 0,0 1-9,0-1 0,0-1 5,0 4 0,0-3-3,0 3 1,0-2-14,0 1 1,0-2 14,0 3 0,0-3-2,0 3 0,0-2 25,0 1 0,0 0-24,0 1 0,0 1 58,0-4 0,0 3-51,0-3 1,0 3 3,0-3 0,0 4 1,0-2 0,0 1-11,0-1 1,0-1-7,0 2 1,0-4-5,0 5 0,0-4-2,0 2 0,0-1 13,0 2 0,0-4 79,0 1 1,0 1-74,0-1 0,0 3-20,0-3 1,0 3 22,0-3 0,0 3-6,0-3 1,0 4-7,0-1 1,0-1-2,0 1 1,0-3 69,0 2 1,0-2-63,0 0 1,0 1-15,0-1 1,0 3 20,0-3 1,0 4-9,0-1 0,0-1 8,0 1 0,0-2-23,0 3 0,0 0 15,0-4 0,0 3-3,0 0 1,0-1-16,0 1 0,0-3 12,0 3 0,0-3-1,0 3 1,0-4 4,0 2 1,0-3-6,0 3 0,0 0 0,0 2 1,0-1 45,0-2 1,1-1-44,2 4 1,-2-3 0,2 3 1,-2-3-32,-1 3 0,0-3 34,0 3 1,0-3 15,0 3 0,0-4-17,0 1 0,0 2 57,0 1 1,0-1-52,0 1 0,0-3 113,0 3 0,0-3-119,0 3 1,0-3 7,0 3 0,0-3-7,0 3 1,0-3 28,0 3 0,0-1 1,0 1 1,0 1-15,0-5 1,0 5-162,0-4 1,0 4 115,0-2 0,0 0-11,0 1 1,0-2 28,0 1 1,0 1 7,0-1 0,0 2 41,0-4 1,0 4-44,0-1 0,0-1 9,0 1 1,0-3-2,0 3 1,0-4-5,0 1 0,0 1-3,0-1 0,0 1-2,0-1 0,0-1 3,0 0 1,0 3 1,0-2 0,0 0 3,0-3 1,2 3-5,1 1 0,-1 1 98,-2-2 0,0 1-90,0 0 0,0-3-4,0 2 0,3 1 13,-1-1 1,1 1 12,-3-1 0,0-2-31,0 3 1,0-2 0,0 1 1,0-2-18,0 3 0,0-3 28,0 3 0,3-3-19,0 2 1,-1-1 10,-2 2 1,0-3 16,0 2 1,0-2-15,0-1 0,0 3 2,0 1 0,0-1 15,0-3 0,0 0 7,0 1 0,0-1-32,0 0 1,0 1-2,0-1 1,0 3-56,0 0 0,0 0 58,0-2 1,0-1-19,0 0 0,0 1 10,0-1 1,0 1-3,0-1 1,0 0 49,0 0 0,0-2 8,0 0 0,0-1-44,0 4 1,0-1 1,0 0 0,3-2 35,-1 0-12,1-1-13,-3 3 1,0 0-3,0 1 0,0-3-34,0-1 1,0 1 6,0 2 1,0-3 1,0 1 0,0 0-23,0 2 0,0-3 33,0 1-14,0-1 6,0 4 0,0-3 110,0-1-100,0-3 7,0 2-6,0 0 0,0-3 8,0 4-158,0 1 53,0 3 0,0-1 89,0 0 1,0-2-19,0-1 0,2-2 244,1 3-258,0-4 101,-3 5-92,0-6 8,0 3-68,0-4-821,0 0 1,0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5:37.702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32 0 8471,'-5'0'-1928,"-2"0"1671,3 0 0,-1 0 257,-1 0 0,5 0 0,-3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5:38.326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71 9 10676,'-7'0'-487,"-2"3"760,1 0-126,4 0-69,-3 0 1,5-1 161,-3 4 0,4-4-131,-2 4 0,1-1 39,-1 4 17,2 0 1,-2-1-40,3 0 0,3 0-175,-1 1 1,3-4 168,-2 1 1,3-5-210,-1 2 1,0-2 103,0-1-88,0 0 0,4 0-64,-2 0 9,-2-4 1,1 0 43,-3-4 1,-1-1-13,-2 1 0,0 2 29,0 1 0,-1 0 29,-2-4 1,2 2-23,-5 1 0,1-1 4,-2 5 1,-2-1 415,1 3-320,1 0 0,-2 4 336,2 1 1,2 2-48,2 2 1,0 0 89,0 3 1,1-3 10,2 2 1,0-2-143,0-1 1,1-2-10,1-1 1,0 0-16,4 1 1,-4-2-357,3-4 133,0 0 1,4-2-959,2 0 1,-5-6 218,2-3 0,-3-1-77,1 1 1,-2 0-145,-2-2 1,-2 2 281,0 1 1,-4 0 46,-7 2 0,-1 3 590,-3-1 0,-5 0 0,0-2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5:26.780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134 58 8502,'5'0'-82,"-1"0"2313,-4 0-832,0 0-1045,-4 0 0,-1 0 164,-2 0 1,-2 0-167,-2 0 0,2 0-361,-1 3 1,2-1 121,3 3 0,-2 1-424,1 2 0,3 1 277,0-1 1,2-2-435,-2-1 358,2 0 0,-1 3 101,4-2 0,0-2-12,4-1 1,-1-2 5,2 1 1,-1 0-34,-1-2 0,0-2 76,3 0 0,0-4-411,0-4 1,-1 0 155,-2-1 1,-1-1-35,-4 1 0,0 0 31,0 3 1,-1 0 43,-2 2 0,-1 0 447,-4 3 0,0-2-155,0 2 0,0 0 60,1 3 0,-2 3-38,2 0 1,2 4 224,-1 2 1,4-1-63,0 2 1,-2 1 79,1 0 1,1-1-186,2 4 1,2-3-218,1-1 1,3 2-8,-1-1 0,3 0 162,-1-6-176,2 3 0,-2-8 95,1 3 1,0-3-471,0-3 0,-1-1 170,-2-4 0,1-4-179,-3 1 0,-1 1 63,-2 1 0,0 0 136,-3 1 0,1 0 291,-3 0 1,-1-1-146,-5 1 1,2 2 369,-1 1 0,0 3-100,0-1 0,1 3-35,-1 0 0,3 0-57,2 0-45,0 0 1,-2 3 61,2 3 1,1 1 10,4 1 1,0 1-79,0-1 0,0 0 14,0 0 1,3 1 163,-1 0 0,5-4-165,-2 0 0,-1-3-143,1 1 1,1-2 163,2-1 1,-2-1-288,0-2 0,1-1-86,-2-4 1,1-4-101,0 1 1,-3-3 143,-3 3 1,0-3 76,0 3 0,0-3 124,0 3 1,-6 0-110,-2 3 1,-2 2 743,3 0-404,-5 5 1,1-2 29,1 6 0,-1 1 155,6 5 0,1-1 146,-2 0 0,5 3-199,-2 1 0,2 0 23,1-1 1,0-2-356,0 2 0,1-2 133,2-1 0,-2 0-156,5-2 109,-1 1 1,3-6-405,0 1 0,-3 0 51,0-2 0,0-4-107,0-2 0,2-1-69,-5-2 0,3 0 158,-2-2 0,-1 2 143,-2-2 1,0 2-48,0 1 0,-3 0 420,-3 2-243,0-1 1,-2 6 890,0-2-501,0 2 0,1 5 90,2 2 0,0 1-191,3 2 1,1-1-94,-2 0 1,2 0 193,1 1-189,4-1 0,0 0-261,4 0 1,-3-2 159,1-4-247,-1-1 1,3-1-118,0 0 0,-3 0-93,0 0 0,0-5 87,0-3 1,-1 0 114,-1-4 1,-3 3-351,3-3 368,-2 3 0,-3-3 26,-1 3 1,-6 2-39,1 2 1,-1 1 580,1 4 0,0 0-148,0 0 0,1 1 64,2 2 1,-1-1-81,3 3 1,0 0-144,3 4 1,-3 0 31,1-1 0,-1 0 2,3 0 0,3 1-117,-1-1 0,5-1 20,-2-1 1,2 0-114,1-3 1,0 0 74,0-3 1,-3 0-140,1 0 1,-1-1-197,2-1 0,-1-4 101,-1-2 0,-1 0-57,2 0 1,-3-4 115,-3 1 1,0 1-154,0 1 1,-3 3 149,-3 1 0,1 2 357,-3-2 0,2 3 445,-5-1-84,3 2 1,0 5-197,0 1 0,2 2 32,1 2 0,4 0 2,-2-1 1,2 0-35,1 0 0,1 1 60,2-1 0,1 0-93,4 0 1,-3-2-120,0 0 0,1-2-72,2 2 1,0-2-211,-1-4 0,2 0-138,-2 0 0,1-2-454,-3 0 1,1-2-509,-4-5 0,1 0 553,-3 1 1,-1 0-499,-2 0 0,-2-1 1149,-5 1 0,-2 0 0,-4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6:29.883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237 200 8633,'5'9'1420,"-1"0"1,-4-4-497,3 0 636,-2-3-377,2 2-164,-3-4-259,0 4-881,0-3 146,0 2 0,-1-6 79,-1-3 0,-5 0 160,-4-2 0,-2 1 242,-1-7 1,-1 2-70,-1-5 1,1 3-65,-1-2 1,0-1-323,0 3 0,1-1-213,-1 2 1,2-2 92,2 3 0,2 1 260,-1 3 0,2 3-1071,2-1 620,2 4 1,1-2-649,1 4 127,2 0 706,-2 0-498,3 0-7676,0 0 6397,3-3 1852,-2 2 0,6-7 0,-2 4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6:30.841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229 217 8633,'0'4'7327,"0"0"-6792,0-4 1,-1 0-65,-1 0 0,-3-5-157,-2-3 0,-2 0-147,-2-3 0,1-2 112,-3-1 0,1 1-112,-1-1 0,-2 1-87,2-1 0,1-1-170,-2 4 1,4-3-225,-3 3 0,2 0 185,-2 3 0,4 2-222,1 1 1,0 2 120,3-3 1,0 4-255,0 0 409,4 0 43,-3 2-193,4 0-6774,0 0 5795,0-3 207,0 2 997,0-7 0,4 8 0,0-4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6:38.782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4399 1 11380,'-11'4'276,"1"1"1,-3 3 15,3 4-101,-5 0-465,6 6 236,-6-2 1,3-2 57,-3 0 1,1-1-91,1 5 1,3-3 245,-4-1-119,5 2 0,-6-4 2,2 6 1,-2-1 10,-1 2 1,-3 0 8,1 3 0,-3-3 1,3 4 0,-4-4-40,1 3 1,-2 0 45,-1 0 0,3 2-38,0-2 0,3 1-50,0 0 1,-1 0-8,0-3 1,1 1-4,2-1 0,1 2 58,-1-2 0,0-1-71,0-2 1,1 2 56,-1 1 1,-3 2 1,0-3 1,1 4-10,-1-4 1,2 4-18,-4-4 0,3 4 24,0-1 1,0-2-8,3 0 0,-3 2-38,-1-1 1,1 1 4,2 0 0,0-3-94,0 0 1,0 1 112,0 0 1,-2 2-115,0-2 1,-3 2 95,3-3 0,-4 4-8,4-4 0,-1 1-11,3-4 1,1 1 50,-1-1 0,0 3-31,0-3 1,1 5 10,3-7 1,-3 5 46,1-3 0,-1 1-49,-1 2 1,-2 1-50,0 0 0,-2 0 54,2 0 0,2-2-83,-3 1 0,-1-2 67,2 0 0,0 1-8,2 1 1,0-1 22,0 1 0,1-1-28,-1-1 0,0 0 76,0 2 1,1-1-68,-1 2 1,-1 0 163,2 0 1,-2 1-136,-1-1 1,1 2-15,-1-2 1,-2 0 11,2 0 1,-1-3-2,0 2 1,2 0-43,-4 1 0,3-2 49,0 0 1,0 3-54,0-1 0,1 2 33,-1-3 0,1 4-22,1 0 0,-2 1 14,0 1 1,-1-1 99,3-2 0,-3 2-86,1-1 0,-3 1 35,3 0 1,-3 0-39,3-1 1,-4 1 16,4-2 0,-3 2-31,2 1 0,-2 0 27,3 0 0,-3-3-31,2 1 1,-2-1 27,0 3 0,0 0 97,0 0 1,0 0-99,-3 0 1,3 0 48,0 0 1,1-1 23,-1-2 1,-1 3 8,4 0 0,-2-3-91,2 3 0,1-2 47,-1 3 1,-2-2-92,2-2 1,-3 2 79,3-2 0,-3 0-94,2 0 1,-3 0 78,1 3 1,-1 0-86,1 0 1,-2 0 91,2 0 1,2-3 2,1 1 0,1-2 27,1 1 0,-2 2-42,-1-1 1,-2 0-12,3-1 0,-3 2 14,2-2 1,-2 2 65,2 1 0,-2 0-46,0 0 0,0-2-83,0-2 0,4 2 34,-2 2 1,0-3-13,1 1 1,-2-2-27,2 1 0,1 1-7,-1-4 1,2 4 147,-1-4 0,-1 4-107,-1-4 1,1 3 49,-1-3 0,2 4-33,-4-4 0,3 5 79,0-3 1,-2 0-96,1-2 0,1 2 3,3-1 0,-4 0-28,1-1 0,-1-1 51,3 1 0,1-2-91,-1 1 0,0-1 72,0 2 0,1-1-8,-1 2 1,-1-3-5,2 0 1,-1-1 12,0 1 0,0 0 39,1-1 0,-1 0 14,0-2 0,3 1-43,0-4 0,2 4 1,-2-1 0,0-1-28,-3 0 1,3 1 27,0-1 1,3 2-13,-4-3 1,4 1 31,0-2 1,0 1-2,0-4 0,1 1 21,-1 2 1,1-4 4,1 1 0,2-1-65,1 1 0,0 0 35,-3 1 0,3-4-40,0 1 1,2-2 35,-2 2 0,2-2 106,-2-1 0,2 1-104,-2 2 0,3-2 1,-1-1 49,-1-2-43,3 7 1,-3-8 71,1 3-22,3-2-73,-4-1 25,4 4 1,-3-3-388,1 5 294,-4-4 1,3 2-6,-2-1 1,3-1 47,-3 4 0,2-5-11,-3 2 0,5-1-66,-1 1 0,-3-1 5,0 3 1,0-3-191,0 1 220,0 1 1,0-2 186,-1 0-196,4 3-9,-5-4-40,7 7 9,-8-8 92,7 4 1,-2-3-52,3 2 421,-3-2-309,2 2 1,-4-2 101,2 2 0,2-2-133,-4 2 1,2 1-155,-2-2 0,2 2 94,-2-1-43,3-3 55,-1 4 25,3-4 0,-3 1 41,0 2-120,0-2 366,3 2-286,0-3 1102,0 0-401,0 4-818,0-2 270,4 1 1,0-2-40,1 1 1,1 1-179,-3 2 206,3-3-255,-1 6 0,2-5 103,1 3 0,-2 0-286,-1-3 161,0 0 395,3 0-77,0-2 283,-4 3-236,-1-4 443,-3 4-1644,0-4 759,0 4 1,0-5-314,0-2 342,-3-1 0,-1-1 14,-4-1 128,0 0-39,0-6 0,0 3 116,0-2-185,-3-2 1,1 4 38,-3-3 0,2 3 202,-2 1 0,1 0-85,-1 0 1,-1-1 10,3 0 1,0 4-170,0-1 118,2 1 0,-1 0-44,5-1-95,-2 4 93,6-5 30,-6 6-9,6-3-27,-3 0 32,4 4-50,0-8 265,0 7-260,0-3 585,0 4 2434,0 0-2714,4 0 0,0 4-196,5 2 0,-2-2-124,1 1 95,4 5 0,-3-1 171,4 2-97,-3-2 30,5 0 0,-5 2 24,2 0 309,-2 0-363,5 1 1,-6-3-77,2 3 92,1-3 0,-6 0 54,2-1 1,-2 0 24,2 0 0,-3-2-189,1 0 274,-5-1-883,6-1 160,-6 0-936,2-4 269,-3 0-1309,0 0 2462,0-4 1,0 1-120,-3-3 1,-1-1-2,-4 2 1,0-3-5,0 0-393,0 0 263,0-1 1,1 0-1006,-2 1 801,5 0 1,-2 0-259,3-1 726,-3 5 0,1-4 0,-2 4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6:40.070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63 34 8694,'-4'0'-678,"1"0"829,3 0 6958,0 0-4884,0 4-1555,3-4 1,1 7-522,4-4 1,0 3 19,0 0 1,0 0-199,0 0 0,-1 2-5,2-3 0,-2 2-34,1-2 0,1 2-9,2-1 1,-3 4 118,3 1 1,1 1-54,-2-4 0,1 3 26,-4 0 0,1 3-28,0-3 0,-3 0 73,0-2 0,-2-4-156,3 0 0,-5-2-141,2 3 312,-2-4-1755,-1 1 753,0-3 609,0 0 0,0-3 126,0-3 1,-4-4 242,-1-1 1,-5-3-221,0 3 1,-4-4 337,1 1 1,-2-1-23,-1-3 1,0 3 27,0 1 0,1-1-391,-1 4 1,1-3 150,1 3 1,1 1-480,2 4 0,1 0-206,2 3-46,0-3 540,0 5 0,3-3-690,-1 4-76,5 0 66,-3 0 517,4 0-1163,0 0 1016,0-4 586,0 4 0,0-4 0,0 4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1.1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 8345,'0'-6'2096,"5"6"0,-4 8-806,3 6 1,-3 3-325,-1 5 1,0 0-324,0 4 0,0 2-220,0 5 1,1-1-573,3 1 0,-3-4 237,2 0 1,0-1-705,0 1 0,-1-4-173,2-7 0,-2 2-2262,2-5 655,-3-1 2396,8-4 0,2 2 0,7-2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1.2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283 0 8345,'-6'0'1995,"-3"0"708,1 0 1,-5 2-1240,-2 1 1,-4 0-713,1 4 0,-2-5-1621,-3 2 0,1-3 614,1-1 1,0-1-1888,3-3 0,-1 3 154,5-2-1728,-1 1 3716,4 2 0,5 5 0,1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5:33.1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78 1 8228,'-7'0'745,"-1"0"1,5 1 0,-4 1-135,-2 2-589,4 5 177,-4-8 1,3 5-118,-1-3 1,1 3 111,2 1 0,3 3 148,-2-3 0,1 3-62,2 1 1,0-4 99,0 1 0,0-1-111,0 4 0,2-1-349,1-3 1,2 3 107,2-3 0,3-2-274,-2-1 1,2-3-258,5-1 1,-3 0-607,3 0 1,2-5-95,1-2 0,0 1 478,0-2 1,-3 1 285,3-4 1,-4 1 438,0 3 0,3-2 0,-3 5 0,-3 0 0,-3 0 0,-2 2 0,1-6 0,1 5 0,-4-5 0,0 6 1134,-4-3-782,0 5 0,-2 0 488,-1 0 1,-2 1-295,-2 3 1,-2-2 104,6 6 1,-6-5 265,1 5-878,4-1 1,-2 0 49,6 1 1,0-5-105,0 5 1,0-4 15,0 2 0,2-3 101,2 1 1,2-3-376,5-1 0,3 0 118,1 0 1,0 0 12,-4 0 1,0 0 117,0 0 0,-1-5 17,-3-2 1,2 1-381,-6-2 1,5 5-136,-4-5 164,-1 1 0,-4-4 80,-3 0 1,2 3-429,-6 1 0,-1 1 185,-5-2 0,5 0 521,-1 4 0,1-4 0,-2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8:55.9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67 8473,'0'-7'-1906,"0"3"3186,0 4 756,0 0-1754,0-6-111,0 6 1,-1-6 342,-2 6-27,1 0-386,-7 0 0,6 0 120,-4 0 0,5 6-175,-2 0 0,-1 1 148,1 0 0,0 0-251,4 5 0,0-1 27,0-1 0,0-2 105,0-1 1,4 1 91,0 2 0,3-2-61,-3-1 1,4-4-97,0 0 1,1-1 95,3-2 1,-1 0-118,-1 0 1,-2-4-1,-1 0 0,-3-3-182,4 3 0,-6-4 72,2 0 0,0 2-172,0-1 1,0-1-7,-4-2 0,0-1 147,0-1 0,-4 2 68,0-1 1,-4-1-39,0 1 1,2 4-173,-1 0 1,1 3-135,-2-3 1,-1 4-310,1 0 1,2 1 179,-1 2 0,4 5 557,0 3 0,-3 2 0,0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1.5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45 11183,'-6'4'6467,"-2"3"-6339,4 3 1,-3-2-76,4-1-225,-6 0 0,6 4-848,-4 0 0,5-4 611,-2 0 1,3 1 230,1 3 0,1-4 120,3 0 0,2-3 226,5 3 0,-4-4-227,0 0 1,1-2 275,2-1 1,1-1-147,0-2 0,0-3-94,0-6 1,-4 2-376,1-1 0,-6-4 180,2 0 0,-4 0-324,0 0 0,0 3 132,0-2 0,-3 1-598,0 3 1,-5 2 375,4 2 1,-4 3-278,1 0 1,1 1 908,-1 2 0,4 5 0,-2 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2.0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22 8345,'6'1'1179,"-2"3"0,0 4-201,0 6 0,4-2-365,-5 2 0,4 3 315,-3 1 1,1-2-376,-1-1 0,-2-1-62,5-3 0,-4 2-340,1-5 0,-2-4-258,2 0-1050,-4-2 918,6-2-321,-6 0 1,3-6 186,0 0 0,3-8-227,-3 0 1,-2-5 143,3 5 0,-3 0 264,-1 2 1,4 2-3,-1-1 0,1 3-181,-4 1 1697,0 4-1043,5-1 0,1 10 247,5 5 1,-4 1-207,1 6 0,-2-4 44,6 0 1,-2-6 304,1 0 1349,-5-1-882,4-1-890,-9-1 0,6-5-938,-4 0 1,-2-5 512,3-2 0,0-4-310,0-4 1,4-1 288,-5-2 0,2-1-49,-1 5 0,-3-1-76,2 4 0,0 1-708,0 3 688,-1-3 0,4 9 406,-3-2 1,0 1 231,4 2 1,1 0-159,2 0 0,1 0-416,0 0 1,-4 2 49,1 1 0,-5-2-1826,4 3 898,-4-3 1159,2-1 0,-5-5 0,0-1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2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65 7340,'0'7'1719,"0"-2"-1289,0-5-250,0 4 1,1-2-131,3 1 1,-2-1 376,5-2 1,-3 0-74,4 0 1,-5 0 575,4 0-613,1 0 0,2 0-112,1 0 0,0 0 83,0 0 1,-3-2-520,-2-1 1,-2-2-554,4-2 0,-6-3 259,2 2-66,-4-1 1,0-2 254,-4 0 1,2 4 23,-6 0 87,1 4 1,-4-2 690,0 5 1,1 2-105,3 1 39,-2 3 1,3 9 162,0 0 1,0-1 399,6-4 1,0 2-43,0-1 0,0-1-369,0 2 1,2-2-130,2 1 0,-2-1-168,5-3 0,0 1-716,4-4 0,-3 0 390,-1-4 0,0 0-386,4 0 1,-4 0-448,1 0 1,-2-1-899,6-3 0,-5-2 207,0-5 0,-3-3 274,3-1 1320,-5 0 0,8 0 0,-4-3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3.1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65 8297,'6'18'1076,"-2"-4"1,1-2-407,-2-1 0,2 3 983,-1-4 0,-3 4 63,3-7 31,-3-2-667,-1 0-2847,0-5 1311,0 0 0,0-5 162,0-3 1,0-1 239,0-2 0,0 0-74,0 0 0,1 0-306,3 0 0,-2 0 26,5 1 0,1 0 412,2 2 0,2 0-31,3 4 1,-3-3-182,3 4 0,0-2-756,0 1 0,0 3 460,-4-3 1,-1 3-339,2 1 1,-2-1-65,1-3 906,0 3 0,5-9 0,1 4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3.4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164 23 8415,'-2'-6'0,"-1"2"0,0 2 821,-4-2 1,0 3-1,-4-3 306,0 3 1,0 1-544,0 0 0,-3 5-72,-1 2 0,1 4-182,3 4 0,0 1 81,0 6 0,4 0 41,0-1 1,4 6 230,0 3 1,1 0 112,2-1 0,0 2-304,0-2 0,5 2-724,2-3 1,-1 3 260,2-6 0,-5-3-1381,5-4 0,-6-4 822,2 0 0,-2-6-2546,2 0 3076,-3-6 0,8 8 0,-3-4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3.6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229 22 8415,'-5'-6'2527,"3"1"-1781,-5 5 0,3 0 921,-3 0 1,-4 0-785,-3 0 1,-2 0-707,1 0 1,2 0 55,-6 0 0,3 0-1451,-2 0 1,-2 0 809,5 0 0,1-3-1567,4-1 0,2 0 438,1 4 1537,4 0 0,-2 10 0,5 2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4.0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88 0 11863,'-8'5'1942,"1"2"1,0 3-2041,-4 1 0,0-4-153,0 0 1,4-1 248,0 2 1,4 2-524,0-4 0,-2 4 292,1 1 1,0-3 476,4-1-90,5 0 1,-2 3 517,4-3-861,0 2 1,4-7 169,0 2 1,-4-4-337,1-4 1,-2-4 195,1-6 0,1 1-506,-4-5 1,0 3-234,-4-3 358,0 5 0,0-3-303,0 5 588,0 5 586,0 1 0,1 5 833,2 0 0,-1 1-16,1 3 1,2 2-528,-1 5 0,0 0-156,0 0 0,-2-1 439,6-4-1346,-6 4-579,8-4-62,-4 0 1,1-1 56,1-5 1,-5-5-975,4-2 1,1-2 1999,2-3 0,2 2 0,-2-1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4.4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23 8415,'0'-6'193,"0"1"1,-1 4 543,-3-3 0,2 3-243,-5-3 0,3 3-19,-3 1 1,0 3-143,-5 1 1,6 3-252,-2-3 1,6 4-111,-2 0 1,-1-2 162,2 1 0,-1 0 50,4 4 1,0-4 313,0 1-288,0-1 0,4 4-80,-1 0 0,4-4-433,-3 0 272,4-5 0,-5 7-95,4-5 0,-3-1-536,3-3-621,-4 0 587,6-4 1,-3-1 199,5-2 0,-4-2 122,1 6 81,-1-6 0,4 6 401,0-4 0,-4 4-112,0-5 0,-1 5 277,2-5-53,2 6-259,-10-8-87,10 4 0,-8-1 100,1 0 0,-3 1-42,-3-2 0,-3 2 3,0 3 0,-4 2 421,2-3 0,-1 3-21,-2 1 1,4 0 308,-1 0-300,1 0 0,0 1 218,-1 3 0,6 2 224,-2 4 1,3 2-190,1-2 1,1 1 1445,3 0-1433,2 0 0,5 0-255,0 0 1,-1-4-518,-3 0 1,2-5-538,-1 2 1,1-2-1134,3-2 1,-2 0 1015,1 0 1,0-2-373,0-2 1,-1 2-252,-3-5 1438,2 0 0,-3-4 0,6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5.3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14104,'0'12'1917,"0"-2"-1296,0 1 1,2 1-430,1 3 1,-2-3 18,3 3 0,-3-3 59,-1 3-353,5-3 1,-4 4 139,2-5 0,0-5 109,0-3-141,-1-1-1202,2-2 0,0-2 552,0-1 1,3-3-257,-3-5 1,3-4 254,-3 1 1,3-2 447,-3 2 0,0 2 343,-4-3 0,0 7-285,0 0 44,0 6-66,0-8 1349,0 9 1,3-2-503,0 6 1,1 0 166,-4 3 1,4 2-284,0 3 0,2 0-241,-2 0 1,4-1-205,-5 2 0,4-6-166,-3 2 0,3-4-701,-3 3 655,4-5 1,-5 3-1198,4-5 894,-5 0 1,7-5-1013,-6-2 1,5-3 532,-4 0 1,3-2-184,-4 2 0,1-2 186,-4-3 1,4 3 846,-1-2 0,6-4 0,-3 1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5.4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8391,'6'11'2089,"-2"0"0,0 4-930,0-1 1,4 1 176,-5-4-966,0 0-775,3-1-1322,-5-4-3292,4 0 5019,-5-6 0,-5-6 0,-2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8:56.4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8473,'8'0'-7,"-2"0"0,-2 0 960,4 0 0,-6 2-1,2 1 0,-1 0-394,0 4 0,-2 1-224,3 2-112,2 1 1,-4 1 222,6-1-421,-6 5 57,8-4 0,-5 3 118,2-3-66,3-1 1,-8-1 143,6 2 1,-2-5 233,1 1-506,3-6 1,-8 3 162,6-5-822,-6 0 0,8-1 390,-3-3 0,-1-2-450,2-5 0,-2-4 272,1 0 1,3-3 97,-2 3 0,-3 0 104,-2 5 1,2 2-117,-1 1 428,0 5 1,-4-4-82,4 6 1,-2 2 806,1 2 1,2 2-332,-1 9 0,5-3-102,-2 3 1,-1-3-55,1 0 0,-3-1 293,3-1-55,-5-3-254,9 3-87,-5-4 75,0 0-1057,-2-1 583,-4-5 1,4-1-69,0-3 1,1-2-64,-1-5 0,-2-1 129,6-3-563,-6 3 439,2-9 1,-2 7-232,2-4-153,-3 5 315,4-4 0,-5 10-411,0 0 25,5-1-182,-4 2 618,4 1 1,-4 5-830,2 0 1165,-1 0 0,8 0 0,-4 0 0,5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5.6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88 8391,'8'0'0,"-1"0"0,-3-1 544,3-3-278,0 3 0,3-9-969,-3 3 0,2-3 183,-6 0 520,6-2 0,-3-3 0,5-2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5.9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0 7924,'0'9'1808,"0"2"0,0-3-462,0 7 1,0 1-298,0-2 0,0 4-514,0-3 1,0 4 1,0-1 1,0-1-451,0 2-24,0-7 165,0 4-508,0 0 0,0-4 265,0 3 0,0-7-1361,0 0 612,0-6 1,0 4-329,0-2 0,-1-3-166,-3 2 625,3-1 1,-4-1 252,5 2-81,-5-1 717,4 7 0,-4-3-252,5 6 0,4-6 714,0 2 0,3-4-148,-4 2 0,6-3 121,-2 0 0,-1-1-479,1-2 0,-3 0-379,4 0 0,-5-5-245,4-2 1,-5-3 273,2 0 0,-2-5-996,-2 0 0,0-3 525,0 3 1,0-4-415,0 1 0,-2 1 358,-2-1 0,4 1 665,-4-1 0,2-3 0,2 5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6.0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8391,'5'-6'1495,"-4"1"0,5 7-274,-2 1 0,-3 3-581,2 5 1,-1 5 131,-2 2 1,0 3-242,0 0 1,0 6-155,0 2 1,4-1-225,-1 1 1,4-1-137,-3 1 24,4-3-217,-6-4 1,4-5-403,-3-3 0,0-1-3759,4-2 2454,-5-5 1883,8-1 0,-4-5 0,5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6.2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186 12 9256,'-11'0'433,"4"0"1131,0 0 1,-1 1-710,-2 3 0,-3-3-368,-1 2 1,2-1-1561,-2-2 1,-2 0 637,1 0 1,1 0-3617,2 0 4051,2-5 0,-1-1 0,0-5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6.5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8391,'5'11'-161,"1"6"618,5 5 0,-4 1 703,0 5 1,-1 2 218,2 3 0,1-5-664,-2 1 1,-1-5 591,2 2-571,-6-8-34,8 3-201,-9-9 63,9 4-1464,-9-10 325,4-2 0,-4-4-519,2 0 0,0-4 363,4-4 0,-3 0 234,3 0 1,-4-1 259,5 2 1,-4-2-414,3 2 1110,-5-3 1,8 9-361,-2-3 0,-2 3 723,0 1 1,0 1-414,2 3 0,2 2-257,-3 5 0,1 0-401,0 0 1,1-1 199,-2 2 1,-1-3-2464,2-1 1046,-1 1 1465,4-8 0,0 9 0,0-4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7.7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1 8466,'-12'0'0,"0"8"1001,-2 3 1,1 8-322,-5-1 0,0 3-35,-4 5 1,0 2-179,0 4 0,1 1-199,-1 0 1,5-1-13,2 1 0,4-4-317,4 0 1,2-4-29,5 5 0,0-3-70,0 3 0,2-4-195,1-4 0,3-1 149,5 1 0,1-1-522,3-3 0,-2-4 291,5-6 0,-3 0-963,3-4 0,-1 0 1399,1-4 0,2-5 0,-3-2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38.4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8443,'5'11'30,"1"0"0,4 0 697,-3 0 0,4 4-160,0-1 0,0 2 18,4-1-314,1-3-68,-4 8 1,8-3-138,-6 5 0,5-3 50,-5 3 0,4-3-112,-3 6 1,-1 2 160,-3-1 1,0 0 37,-1 0 1,2-2 148,-1 5 1,-5-4-99,-3 5 0,-2-5-331,-1 4 0,-8-2 79,-3 3 1,-3-3-843,-1-6 0,-2 0 461,-5-3 0,1-3-2163,-1-3 2542,0-2 0,0 1 0,1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54.6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0 12767,'0'11'1678,"0"0"1,0 1-1110,0 3 1,-1 3-13,-3 7 0,3 3-187,-2 5 0,1-3-177,2 2 1,0-2-174,0 3 1,0-2 123,0-5 0,4-2-763,0-1 1,-1-3 380,-3-2 1,3-2-3953,1-5 566,0-5 3624,0-1 0,3-5 0,4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54.8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250 11 8231,'-10'-6'2658,"-1"2"1,3 4-1282,1 4 0,-4-2-34,-3 6 0,-4-6-788,3 2 1,-1 0-519,2 0 1,2 0-415,-3-4 1,0 0-833,0 0 0,1 0-71,2 0 1,3-2 249,2-2-2404,-3 4 3434,4-10 0,0 8 0,1-2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55.1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131 12 8274,'0'-6'1780,"0"1"1,-5 5-718,-2 0 0,1 0-196,-1 0 0,-1 0-368,-3 0 1,1 1-432,-2 3 1,2 2 138,-1 5 1,0 1-155,0 2 0,4 3-10,0 5 1,4 4-118,0 4 1,1-3 134,2 3 0,0-1-160,0 3 0,0-3-39,0 1 0,5-6 33,2 1 0,0-2-716,0-1 0,-4-5 415,5-2 1,-4-5-1381,2-2 1,-2 0 1785,4-4 0,-2-1 0,6-3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8:56.9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98 8473,'5'6'939,"-2"3"-527,4-6 0,-3 3 873,3-3-755,0-2 0,1 4 500,-1-5-793,1 0 0,2 0-337,1 0 0,-1-5-439,-2-2 1,1-3 396,-1-1 1,0 0-375,0 0 1,-2 0-111,-3 0 48,-1 0 0,2 0 139,-4 0 1,0 5 165,-4 2 1,-1 2 475,-3-2 0,-2 3-142,3-3 1,-1 8 594,0 3 1,0 4-325,4 4 1,-3-3 403,3 3 0,0 1-243,4-1 0,0 0 407,0 0 1,0-3-439,0 3 0,5-3-413,3 0 1,-2-3 21,1-2 0,-1 0-159,2-3 1,2-4-1142,-4 4 1,1-4 669,0-4 1,0-2-1074,5-5 0,-1 1 632,-1-2 1,-2 1 481,-1 1 0,-3-2 518,4 1 0,-6 5 0,8-4 0,-8 10 0,5 0 0,-3 5 74,4 6 1,-6 0 61,2 1 1057,2-2 0,-1 1 248,2 1-356,-2-6 1,-5 0-224,0-3-1126,0-2-10,0 4 0,0-10 309,0-2 1,0-4 120,0-4 1,0 3-95,0-3 1,0 2-292,0-2 0,0 3-4,0-3 0,4 4-98,4 4 0,-2-2-58,1 6 0,1-5-118,3 4 0,-4 1-548,0 3 0,1 0 78,3 0 977,0 0 0,0 0 0,0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55.3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22 8274,'-5'-6'2242,"-3"2"0,2 0-1065,-1 0 0,0 0 256,-4 4 0,0 0-686,0 0 0,0 0-874,0 0 1,1 0-600,-2 0 1,2 0-2452,-1 0-211,0 0 3388,0 0 0,0 0 0,0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55.7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98 0 15898,'-11'5'1274,"1"-2"-858,-2 4 0,2 0-162,-1 4 0,1-4-598,3 0 0,-2-3 307,5 4 0,-2-2-366,2 6 1,0-5 89,4 0-290,0 0 439,0 4 0,2-1 62,1-3 0,0-2-6,3-5 1,-2 0 69,4 0 1,-5 0-730,4 0 1,-3-6 343,3-5 1,-3 0-349,3-3 0,-4-2 193,1 2 0,-4-1-410,0 4 901,6 0-174,-6 0 2381,6 5-1689,-6 1 0,0 7 385,4 1 1,-2 3-295,6 5 0,-6 0 544,2 0 1,1 0-496,-2-1 1,5-2-121,-5-1-1214,1 0 322,1-1 1,-3-1-1859,5-5 1,-3 0 1098,4 0 0,-5-1 1200,4-3 0,1-2 0,2-4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56.2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 33 8274,'0'-6'2437,"0"2"-1580,0 4 1,-1 0-193,-2 0 1,-3 4-113,-5-1 0,3 4-141,1-3 1,4 3-488,-5-4 1,4 6 219,-2-2-204,3 3 1,-2 1 171,5 0-258,0 0 65,0-1 0,2 0-84,1-2 1,0 0-742,3-4 418,-3-1-1130,6-3 1126,-2 0 1,4-1-271,0-3 0,-4 0 234,0-4 1,-3 0 191,3 4 0,-4-3 252,5 4 0,-4-5-300,2 4 909,2 1-390,3 3-157,0 0 1,-4 0 813,1 0 1,-5 0-384,4 0 0,-3 0 202,3 0 1,-4-1-292,5-3 1,-4 2-165,3-6 1,-5 5 132,2-5-410,2 1 0,-5-4-137,3 1 244,-3 4-52,-1-4 1,-1 5-52,-3-2 0,-2 1 15,-5 2 1,0 3 342,1-3 1,-2 3-94,2 1 0,0 1 156,3 3 1,-2 2 163,6 5 0,-2-3 171,1 3 1,3-5 151,-3 9 1,4-6-259,4 6 1,-2-3 257,6-1 0,-1-4-266,4 0 1,0 1-541,-1 2 0,2-4-480,-2-2 0,1-3-490,0-1 0,0 0-827,0 0 1,0 0 870,-1 0 0,-2-3-746,-1-1 1,-4-4 21,0 0 1664,-2-2 0,4 0 0,1-1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56.8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0 15997,'-4'6'1950,"-2"-1"-1288,-6-5 0,0 4-233,-2 0 0,1-1-694,-5-3 1,4 0-237,0 0 1,1 0-544,3 0 0,-2 0-937,2 0 0,2 0-199,1 0 193,5 0 1987,-3 0 0,5 0 0,0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57.2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8199,'0'-6'5598,"0"1"-5003,0 15 1,0-3 50,0 8 1,0 2-283,0 1 0,0-2-335,0 3 0,4-6 106,0 2 0,0-3-82,0-2 0,-1 2-220,4-2 1,-5-2 158,2-1-1417,2-5 631,-5 3-15,9-5 0,-4-3 325,4-1 0,-2-8-567,-1 1 1,-3-3 419,3-1 0,-4 3-37,0-3 597,-2 3-200,-1 1 898,0 5 0,0 2-446,0 8 1,4 4 192,0 6 0,0-2-100,-4 3 0,3-3 990,0-2 0,3 0 1293,-3-2-1940,-2 1 1,5-8-285,-2 3-71,-3-3 0,5-2-1174,-2-3 1,-2-2 629,6-4 1,-6-2-630,2-3 1,0 2 237,0-6 0,4 6 38,-5-2 0,0 3-92,-3 2 0,0-1 279,0 0 0,2 5-906,2 2 611,-4-2 743,10 5 0,-4 1 0,5 6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57.4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8199,'0'11'2762,"4"0"-1727,0-1 1,-1 5-63,-3 0 1,4-1-705,0-3 0,-1 0 225,-3 0-1929,0-5 779,0 4 523,0-10-3523,0 6 3656,0-12 0,0 0 0,0-4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57.8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1 116 8199,'7'0'-693,"0"0"0,-3-4 547,3 1 1,-3-4 150,3 3 0,-3-4-240,3 0 0,-4-2 112,5 0 1,-6-1 122,2 0 0,-2 0 0,2 0 161,-3 5 1,4 0 1220,-5 3 1408,0 1-1245,0 7 1,0 6-769,0 7 1,0-1 293,0-3 1,0 0-435,0 4 0,0-5-407,0 2 1,0-3 32,0-1 1,4-1-833,-1 2-158,1-2 108,-4 1 0,0 0-565,0 0 1,-1-3 507,-3-2 0,-1-2-275,-2 4 0,-3-6 373,3 2 1,1 0 128,-1 0 0,1 1-85,-2-1 266,4-3 1,4 5 249,0-3 0,0 0 270,0 4 1,1 1 904,2 2 1,3 0-621,6-3 1,-2 2 459,1-6 1,0 5 257,0-5-893,0 1-132,0-4 0,-4-1-515,0-3 1,-5-2-216,2-5 0,-2-3-533,-2-1 1,-2-4-385,-2 0 1,2 3 607,-5-2 1,4 0-30,-5 0 1,6-1 837,-2 5 0,3-1 0,1 4 0,0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58.0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8458,'0'11'588,"0"0"1490,0 0 0,2 5-1005,1 2 0,-2 4-98,3 3 0,-3-2-424,-1 3 0,0 0-188,0 0 1,0 3-439,0-4 1,1 1-475,3-4 1,-3-2-6,2-2 0,-1-2 400,-2-5-1919,4-5 1,-1 2 2072,4-4 0,1 0 0,3-4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58.2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197 45 8223,'-7'0'220,"0"0"1,-1 0 1651,-2 0 1,-2 3-857,2 1 0,-5-1-768,1-3 1,-2 0-1306,2 0 1,1 0 666,-1 0 0,2-3-1176,0-1 0,2-5 758,-1 3 1,5 0 807,2-2 0,3 1 0,1-4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58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8223,'11'11'435,"-2"5"-362,-1 2 0,2 4 1664,-4 3 0,0-1-601,2 6 1,-4-3-306,3 3 0,-1-3-112,1-1 1,2-7 248,-6 3-878,6-8 114,-8 2-222,4-10 93,-5-1 1,4-6-1463,4-3 1,-2-2 376,1-4 0,0-2-19,4 2 0,0-1 786,0 0 1,-3 0-318,-2 0 923,2 5 0,-1 1-306,0 5 0,-3 2 228,3 1 0,-3 4-113,3 7 0,-4 0 486,0 4 1,2-5-348,-1 2 0,0-3-352,-4-1 1,3-4-2263,0 1 1760,1-6 0,-8 3 543,-4-5 0,-6-5 0,-3-1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8:57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 8473,'6'0'1848,"-2"0"0,-5 0-1490,-2 0 0,-7 1-208,-5 3 0,-3-1-47,3 3 0,0-3-215,4 1 1,-4 1-418,0-2 0,5 2 130,2-1 276,6-3 0,-4 9 130,2-3 0,3 3 59,-3 1 1,3-4-105,1 1 0,3-1 173,1 4 1,5 0 9,-2 0 1,3-3 147,1-1 1,-1 1 18,-3 2 0,3-2-2,-3-1 0,2 1 80,-2 2 0,2-2 153,-5-1-99,-1 1 0,-3-1-47,0 0 1,0-3-506,0 3 1,-1-3-47,-3 3 1,-2-3-82,-5 3 0,0-4-910,0 1 0,-4-4 574,0 0 1,1 0-2390,3 0 2960,0 0 0,5 0 0,1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2:58.8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8299,'5'6'4658,"-4"4"-5205,4-9 547,-5 4 0,0-5 0,0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04.4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218 0 7962,'6'0'6184,"-1"0"-4830,-5 0-658,0 0 0,-2 5-163,-6 2 1,0 4-476,-10 4 1,3 2 84,-3 5 0,1-4 14,-1 0 1,1-1 109,2 1 1,3 1-296,-2-4 1,2-1-226,1-3 0,0-1-1236,0-3 187,5-2 1,0-5-225,2 0 434,3 0 1,-4-5 432,5-2 1,2-4 287,1-4 1,0 2 102,3-5 1,2 0 195,3-4 1,0 1 4,0 3 1,-1-1 179,-4 4 1,0 1 1344,-2 3-763,-2 0 1907,2 5-1854,-4 1 1,2 7 463,1 6 1,0 0-556,4 10 1,0 1 93,4 3 1,0-2-184,0-2 0,1 3-73,2-3 1,-2-1-394,3 1 1,-3-5 127,-1 2 1,0-5-836,0-2 0,0 0 479,0-4 1,-4 3-4566,0-3 3430,1 0 0,1-9 1261,-2-3 0,3-1 0,-4-2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05.3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45 8360,'0'12'411,"0"2"-206,5-2-102,-4 4 0,4-4 1526,-5 3 0,4-2-705,-1 5 0,1-5-202,-4 2 0,0-7-40,0 0-764,0-6 1,-1 2-282,-2-4 0,0 0 340,-4-4 1,3-2-577,-3-5 1,4-5 377,0-2 1,1 1-146,2-1 1,0 3-61,0-3 1,4 5 586,0-1 1,4-1 321,-1 4 0,7-2-55,0 5 0,2 4-41,-1 0 0,-2 3 10,5 1 0,-5 0-278,2 0 0,-2 0 118,2 0 1,-3 3-1248,2 1 0,-3 5-44,-4-2 0,2-1-1586,-5 1 2640,4 1 0,-2 2 0,5 1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05.5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11471,'0'11'1748,"4"4"-370,0-1 1,2 4-660,-2-3 1,4 3 325,-5-4 0,1 2-522,-4-1 1,3-7-455,1 3 0,0-2-665,-4 1-1334,0 1 118,0 0 1,0-4 926,0 1 1,1-6-1241,3 2 0,-2-3 2125,5-1 0,-4 0 0,1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11.4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120 1 8400,'0'12'799,"0"2"1,0 0 1148,0 4 0,0 1-629,0 7 0,0 0-662,0 3 1,0 1-528,0-4 0,0 3 65,0-3 0,-1-5-180,-2-3 1,1-4 282,-2 0-945,4-2-331,-6-1 0,4-5 448,-5-2 0,3-2-428,-3-2 0,0-2 335,-5-2 0,2 2 305,-1-5 0,4 3-215,-1-3 651,1 4 85,-4-1-18,5 4 0,1 1 36,5 2 1,0 3 402,0 5 1,0 1 174,0-2 1,5 1-271,2 0 0,3-4 64,1 0 0,0-4 294,0 1-1150,-1-3 0,2-5 53,-2 0 0,-2-4-164,-1 0 0,-5-1-29,2-2 0,-2-1-490,-2-2 0,0 1-315,0-1 0,-4-2 444,0 2 1,-3-5-1013,3 5 1776,0 0 0,0 2 0,-2 2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11.8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121 55 8400,'6'-8'137,"-3"2"0,2 2 311,-1-4 1,-2 6-89,-5-2 1,-3 0 244,-5 0 1,0 0-136,0 4 1,-4 2 46,1 1 0,-1 4-107,5 3 0,-2 2-130,2 3 0,0 1-143,3 2 0,2 2 75,5-2 0,0-1-106,0 1 1,1-3 140,3 3 0,2-5-175,5 2 0,1-4 16,2-4 1,-2 1-369,3-4 1,2 0-91,1-4 0,1-5-228,0-2 0,0-3 43,-4-1 1,3-5 205,-4-2 1,-1-1 6,-5 1 1,-4 1 98,-4 2 0,0 3 131,0-2 0,0 2-135,-4 1 1,-2-4-57,-5 0 1,-5 5-576,-2 2 0,1 2-17,-1-1 895,5-2 0,-8 7 0,4-3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12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262 1 10884,'-6'5'1504,"-5"-4"-232,0 3 1,-5-3-558,-5-1 1,-1 0-212,-1 0 0,2-1-873,-1-3 0,2 3 309,2-3 1,0 3-1091,4 1 0,6 0 808,-3 0 1,6 0-3033,-2 0 2285,4 0 0,-2 1 1089,5 3 0,5 2 0,1 5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12.2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338 6 8400,'0'-6'2710,"-5"11"1,-7 7-1324,-10 10 1,-3 4-778,-4-1 1,-5 9-178,5-2 0,-4 5-390,8-1 0,1-2 89,5 2 0,0-2-311,4-1 0,1-1 206,3-4 0,1 3-819,3-6 0,2-3-197,5-4 0,0-5-2138,0 2-279,0-8 3406,5-2 0,6-5 0,6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12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33 8400,'11'6'3573,"0"-6"1,-4 6-2800,0-6 1,-3 0-794,3 0 0,1-4-253,2 0 1,-2-4-184,-1 0 1,0 0-760,4 1 835,0 2 207,0 5 0,0 0-516,0 0 517,-5 0 0,0 3-80,-2 1 1,-4 5 289,4-2 0,-8 4-66,-2 3 0,-8-2-195,0 3 1,-5-3 165,5-1 1,-4 0-39,4-1 1,-1-2 191,4-1 1,4-4-165,-1 0 712,6-2-441,-3 4 1,10-4 1032,2 3 0,4-3-247,4-1 1,1 4-5,2 0 0,6-1-874,-3-3 0,3 0 31,-2 0 1,4 0-963,-1 0 0,0 0 361,-7 0-417,2-5 0,-8 4-1577,3-3-1039,-8 3 3490,-2 6 0,-10 1 0,-1 5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13.4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0 11796,'0'8'1050,"0"-1"0,-4 1-377,1 7 0,-2-2-170,1 5 1,4 0 107,-4 4 0,2 5-48,2 2 1,0 1-207,-4-1 1,2 1 46,-1-4 1,2-4 192,1-4-877,0-5 326,0 3 0,-2-10-661,-1-2 1,-3-4-315,-5 0 0,0-4-734,0-4 0,-4-1 560,1-2 1,-1 0 489,5 0 1,-2 2 514,2 1 1,2 4-123,2 4 1203,3 0 1,-2 0-731,5 4 0,0 6 446,0 4 1,4 5-174,0-5 0,4 0 725,-1-2 0,2-2-981,3 1 1,-2-1 172,1-2-1235,0-4 1,0-5 499,0-2 0,-2-3-797,-1-6 1,0 5 426,-4 0 0,0-2-318,-4-5 0,3 2 357,1-3 0,0 2 16,-4-2 0,0 2 607,0-5 0,0 5 0,0-3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9:38:26.6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662 750 9994,'6'0'165,"-1"-5"1,-5 3-1,0-6-191,0 0 1,4 2-4,-1-2 120,1 1-20,1-4-23,-4 0 0,4 0-17,-5 0 1,0 3 16,0 1 24,0 0-176,5-4 126,-4-1 1,4 6 15,-5-2-163,0 1 170,0-5-57,0 2 26,0-1 1,0-1 46,0 2 0,0-1-44,0-1 0,-2 1-18,-1 1 1,2 2 17,-3 1 0,2-1-12,-2-2 0,3-2 15,-3 1 0,-1 1 32,2-2 0,-5 1-8,4 0 1,-3 0 69,3 0 1,-4 0-143,0 0 0,2 0 60,-1 0 0,3 1 31,-3 3 0,4-3-21,-5 3 0,4-3 44,-3-1 0,1 0-46,-2 0 0,-1 0-95,1 0 0,2 3 65,-1 1 0,1 0-12,-2-4 0,0 3 29,4 1 0,-3 3-4,3-3 0,-4 4 36,0-5 0,2 4-43,-1-3 0,3 5 239,-4-2-220,2-2 0,-6 1 58,1-2 0,4-2 50,0 5 0,0 0-82,0 0 0,-2 2-117,1-1 0,2-2 120,-1 1 1,3 1-60,-4 3 1,5-2 41,-5-2 0,4 4-7,-2-4 0,-1 2-8,0-2 0,-3 2 75,3-1 0,-3-2 6,-1 1 1,3-1 21,1 1 0,0 2-76,-4-5 0,0 4 18,0 0 0,0 0-247,0 0 0,3 1 85,1-2 0,0 2-23,-4-2 1,3 4 113,1-4 0,4 1-120,-5-1 102,1 3 0,-1-4 53,1 5 315,4 0-282,-1 0 0,2 0 473,-1 0-220,1 0-304,-2 0 157,-2 0-185,6 0 1,-6 2 79,2 1-54,2-2 0,-4 6 8,3-3 1,0-2 4,-4 5 0,5-4 87,-2 5 0,-1-4-83,1 3 0,-1-3 30,2 3-31,1 0 0,-4 0 40,2-3-30,4 2-10,-6-6-241,1 10 168,4-8 1,-4 4-174,5-3 174,-4-1-125,2 2 110,-2-4-134,4 0-752,0 0 785,0 6-71,0-6 11,-6 6 217,5-6-207,-4 0 226,5 0 1,0 1-66,0 3-63,0-3-366,0 4 228,0-5-6059,0 0 6300,0-5 0,-5-1 0,4-6 0,-4 2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13.7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99 33 8541,'6'0'4239,"-1"2"-3064,-5 1 0,0 0-167,0 3 0,-5 0-528,-2 2 0,-4 2-325,-4-3 0,3 3 9,-2 0 0,1 2-158,3-2 1,4 1-351,2 0 0,0 1 328,0 3 0,0-3-45,4 2 0,5-2-96,2-1 0,3 0-224,0 0 1,2-1 149,-1-3 1,-1-2 24,2-5 0,2 0 108,0 0 1,5-5-86,-5-2 1,4-4 110,-4-4 0,1 0-15,-4-3 1,-1 0 238,-3 4 1,-2 1-164,-5-5 1,-1 4 63,-3 0 0,-2-2-214,-5 1 1,-5 1-224,-2 3 0,2 0-901,-3 0 0,2 4 583,-1 0 1,-1 4-345,4 0 1,1 1 1045,2 2 0,2 5 0,-1 1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13.9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33 8541,'6'1'3029,"-3"3"0,-3-3-2081,-3 3 0,-5-2-58,-6 2 1,0-3-865,-4 2 0,-3-3 63,-5-3 1,1 0-401,3-4 0,4 1 278,0-1 1,3-2-2088,-3 6 1,8-4-1185,0 3 3304,1 0 0,3 4 0,1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14.2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316 0 8510,'-6'5'1694,"3"2"0,-3 4-713,-2 4 0,-7 3 444,-3 7 0,-2 0-665,-2 3 1,-5 5-227,-1 3 0,1 5-306,1-5 1,7 4-197,1-4 0,4 0 125,0-3 0,2 0-136,1 0 0,4-6-757,0-1 0,4-4 364,0-4 0,1 1-3460,2-5 1557,0 1 2275,0-4 0,5 0 0,1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14.6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99 8594,'0'-6'6548,"5"1"-5306,-4 5 1,5 0-560,-2 0 0,-1 0-233,4 0 1,-4-5-797,5-2 0,-4-3 55,2-1 1,2 1-189,2 4 1,2-4 33,-2 2 0,1 2 315,1-1 0,-2 5-220,1-2 1,0 3-57,0 1 1,0 0 320,0 0 1,-4 3-87,0 1 0,-3 4 269,3 0 1,-4 1-91,0 3 0,-2-2-92,-1 1 0,-6 4-280,-4-1 0,-2 2 105,-7-1 1,6-7 13,-2 3 1,-1-4 68,2 0 1,-1 2-94,5-6-93,-2 1 1189,6 1 677,-3-4-50,8 9 0,-4-8 268,5 6 0,5-5-858,2 4 0,0-3-349,4 3 1,-1-3-195,8 3 1,-4-4-337,4 0 1,4-2 119,4-1 1,-1-3-885,-3-1 0,3-3-1213,1 3 0,-4-1 1024,-4 2 0,-5 2-3328,1-3 2181,-1 2 2115,-7 2 0,4 0 0,-4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39.5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207 1 8663,'-10'0'0,"-3"5"0,-1 2 0,-4 4 0,-3 4 0,3-2 0,0 5 0,0-4-1,0 4 1,0 1-4,7 3 0,-2 0-2,6 4 1,2-2 957,2 5 0,1 0 1335,2 4 0,0-4-1503,0 0 1,5-3-341,2 2 1,7-3-315,0 0 0,1-2 117,-5-1 1,-2-7-958,-1-3 1,0-3-351,4-5 0,0-1-2200,0-3 3260,0-4 0,0-8 0,-1-4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0.0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16005,'11'0'276,"0"0"1,-4 0-487,0 0 0,2 0 125,5 0 1,-2 0-99,3 0 1,-2 0-81,2 0 82,-3 0 0,4 0 5,-6 0 1,-2 4 7,-1 0 0,-3 0 406,3 0 1,-5-2-51,2 6-463,-3-1 0,-3 4 161,-5 0 1,-1-1-408,-6 2 1,0-2 169,0 1 1,2-4 6,-3 1 0,3-6 156,2 2-74,-2 2 0,3-3 617,2 3 0,2-2-241,5 4 0,0-5 856,0 4 0,0-3-244,0 3 1,0-3 14,0 3 0,3-3-437,1 3 0,6-3-353,0 3 0,2-4-189,2 0 0,3-2 221,1-1 0,-1 0-1203,1 0 1,-3 0 482,3 0 0,-3 0-958,3 0 0,-5-1 1695,1-2 0,4 1 0,-2-2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0.2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 8560,'0'-6'4562,"0"1"-3535,0 15 1,0-6 211,0 6-1045,0-1 1,0 2-180,0 0 1,0-1-245,0 2 1,0-2-761,0 1 0,0 0 297,0 0-2735,0 0 1849,0 0 1578,0-1 0,0 2 0,0-2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3.6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1 11988,'0'11'2028,"0"0"-919,0-1 1,0 2-476,0-2 0,0 1-36,0 0 1,-5 1-176,-2 3 1,1-7-1245,-1 3 0,3-4-228,-3 1 0,3-4-769,-3-4 1,4 0-447,-5 0 2264,6 0 0,-8 5 0,4 1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3.9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208 17 7519,'0'-6'3050,"0"-4"0,-1 10-2228,-3 0 0,-2 5-186,-5 6 1,0-1 18,0 2 1,-1 0-236,-2 3 1,2-3-296,-3 2 1,3-2-385,1-1 1,0 3 257,0 1-2328,0 0 1192,1-5-171,-2-4 0,5-1-1022,0-5 2330,5 0 0,-8-5 0,4-1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4.1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10757,'11'13'2343,"0"1"1,-1-2-1483,2 2 0,-2-1-220,1-2 0,4 0-202,-1-1 0,1 2-1228,-5-2 498,2 1 1,-2 0-531,1 0-1134,0-5 1,0 2 6,0-4 1948,0 0 0,5-4 0,1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9:38:27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12 8613,'0'-6'-255,"0"1"1302,0 5-629,0 0 1,4 1-444,0 3 1,-1-2 108,-3 5 0,0 1-95,0 3 0,0-4 158,0 0 0,-3 1 96,-1 3 1,0 0-156,4 0 0,0 0 48,0 0 0,-3-4 146,-1 1-14,0-1 89,4 4 42,0 0-226,0-4 1,0-1 349,0-3-354,0-2 0,2 5 167,1-2 1,0-3-70,4 3 0,-3-3 201,3-1 0,-4 4-149,5-1 0,-4 1-292,3-4-121,1 0 1,2 0-186,1 0 0,-3 0-345,-1 0 366,0 0-550,4 0 0,-3 0-131,-1 0-1270,-4 0 1491,6 0 0,-7 2-912,2 1 1630,-4 8 0,-4 6 0,-3 6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4.2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10357,'0'11'1262,"0"0"201,0-1 1,0 5-595,0 0 0,0-1-326,0-3 0,0 3-699,0 1 1,0 0 214,0-5 0,0-2-2498,0-1 2067,0 1 1,1-2 371,3-3 0,2-2 0,5-1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4.6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13921,'6'5'1413,"4"0"-1202,-3 2 1,3-2-270,0-5 0,2 4 127,-2-1 0,3 6-77,1-2 0,0 3 62,4 0 0,-5 6 91,1 2 0,0 4 114,0 3 0,-2-1-130,3 6 1,-3-1-43,-1 3 0,-2 1 106,-1 0 0,-4-1 197,-4 1 1,0-4 1,0 0 0,0-5-465,-4 2 1,-2-3-494,-5-1 0,-4-1-610,1-3 1,-1-3-1008,5-4 0,-5-1 2183,0-3 0,1 3 0,3-4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5.6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0 14222,'-11'5'1999,"0"1"0,1 6-1394,-2 3 1,2 2-385,-1 4 1,0 0 0,1 0-116,3 0 1,-1 0-442,4 8 318,0-5 1,4 7-40,0-6 1,0 4 0,2-4-408,1 0 0,0 1-245,3 0 0,3-5 360,6-3 1,-3-4-1594,3 0 1147,-3-6 1,-2-4 0,1-4-180,0 0 0,1-1 973,3-2 0,-3-8 0,4-6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6.0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44 8289,'0'-6'4273,"0"1"-3083,0 5 114,0 0-1187,0-5 123,0 4 617,0-4-602,0 0 1,1 3-245,3-5 53,7 4 1,1-2-1,2 5-199,-2 0 118,4 0 1,-4 0 0,3 0-578,-3 0 233,-2 0 1,2 0 34,-2 0 0,-4 2-36,-2 1 209,-3-2 0,-1 9 0,-1-3-153,-3 3 1,-2 4 164,-4 1 0,-2 0 113,2-5 5,-6 6 0,4-3 0,-3-1 460,3-3-240,2 0 1,2-3 0,2 2 860,1-1 661,2-4-1227,3 2 0,0-4 1398,0 2-1298,0-1 0,4 4-131,4-2-284,2-4 0,2 6 1,1-6-40,1 0-251,1 0 0,0 0 0,0 0-569,2 0 0,-2-2-1296,3-2 1,-5 2 941,2-5 1,0 4-1166,0 0 0,-3-2 2201,-1 1 0,-3 1 0,8 3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6.4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33 8289,'0'-6'1849,"0"1"2927,0 5-438,0 0-5343,5 0 760,-4 0 1,9 0 0,-4-2-263,0-1 1,4 2-145,-3-3-168,3-2 762,1 5 0,0-4-88,0 5 0,-4 0 212,0 0 1,-5 2-48,2 1 0,-2 0-236,2 3 1,-2 2 108,1 3 1,-6 1-134,-5 2 1,-2-2 278,0 3 0,-1 1-130,0-2 1,0 1 353,0-4 0,2-1-120,1 2 1,0-5 1096,4 0-465,0-5 1002,4 3-282,0-5-765,0 5 0,5-4-969,2 3 1,3-3 237,1-1 0,4 0-215,-1 0 0,4-3 255,-3-1 0,3-3-1337,-4 3 0,0-1-98,-7 2-2233,3 1 850,-4-2 347,0 4 2432,4 0 0,-10-6 0,6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6.8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153 0 9055,'-1'10'8137,"-3"-3"-7529,3 8 0,-8-8 0,0 9-760,-4 0 1,1-4 92,-3 2 0,-1-2-1668,2-1 0,0-1-1098,2-3 1689,2 2 310,-1-7-2228,5 8 3054,1-10 0,5 10 0,0-4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7.1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251 12 8212,'0'-6'5111,"0"1"-4309,0 5 0,-5 0-303,-2 0 0,-3 5 548,-1 2 0,-4 3-401,-3 0 0,-2 5-503,2 0 0,-3 3-298,3-3 0,2 3-223,2-4 1,2 5-549,1-5 1,0 0 580,0-3 0,4 0-3189,0 0 2544,4 0 0,-3-5-1120,3-3 1080,1-1 1030,-3-2 0,5-5 0,0-1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7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10 8312,'0'-6'2655,"4"2"-1887,0 8 1,4 2 2065,-1 5-2005,3 0 1,1 4-1,0 0 476,-1 2 1,2 0-1099,3 1 0,-3 3-6,3-3 1,0-2-1365,0-2 983,-6-2 1,1-1 0,-2 0-353,1 0 0,-1-3 111,-1-2-3645,-5-3 4066,3 2 0,0-5 0,1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7.9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33 13081,'6'0'3314,"4"0"-3821,-4 0 0,4-4 394,2 1 1,-6-5-461,2 5 1,-1-1 418,4 4 1,-4-3-404,1-1 134,-1 0 343,4 9 0,-5-2 0,-2 4 2,-4 1 1,4 2-20,0 1 0,0-4-23,-4 1 1,-6-2 133,0 6 0,-4-2 18,-1 1 0,4-3-88,-1-1 492,1-4 1200,-4 6-802,5-8 709,1 4-517,5-5-40,0 5 1,5-4-405,2 2 0,3-1-686,1-2 1,0 0-980,0 0 1,1 0 764,2 0 1,0-2-1503,4-1 0,-5-3 799,1-5 0,2 1-944,-1-2 1,-1 1 1964,-2 1 0,-2-2 0,1 2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8.2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8386,'11'0'778,"0"0"0,-1 4 1088,2-1 0,0 5-710,2-4 1,-2 4-527,3-1 1,-3-1-721,-2 1 1,2-3 158,-2 3 1,3 1-775,1 2 0,-2 2 290,2-2 1,4 6-3,0 2 1,-1 4-57,1 3 0,-1 3 164,1 5 0,0 0 411,-7-1 0,2 1-155,-5-1 0,-4 5 194,0-1 1,-9 0-28,-6-3 0,-5 0-769,-5-1 1,-2 0 303,-2-3 1,3-3-1429,0-4 1126,0-5 0,9-1 653,-5-5 0,4 0 0,-1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9:38:28.1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100 23 8596,'0'-7'0,"0"1"-3,0 2 468,0 3 259,0-4-152,0 5 601,0 0 0,2 4-783,1 0 0,-2 5-86,3 3 0,-3-2-106,-1 5 0,0 1 88,0-1 0,0 1-92,0-1 0,1-3-64,3 3 0,-3 0 98,3 0 0,-3 0-199,-1-4 0,0 0 169,0 0-838,-5 0 523,4 0 0,-5-5-497,2-2 0,2-2-75,-6 2 1,5-3-107,-5 2 442,1-1 1,-4-2 140,0 0 0,1 1 11,3 3 0,-3-3-283,2 3 596,4 2 0,-2-4-97,2 5 0,3-3 468,-3 4 1,3-1-51,1 4 1,0 0 134,0 0 1,0 0-13,0 0 0,1-1-138,3-3 0,-2 2-69,5-6 0,-3 5 163,4-5-532,-1 1 1,4-4 383,0 0-1041,0-4 1,-1-3 130,-3-4 0,-1-1-140,-2-3 1,-3 3-89,3-3 1,-3 3 293,-1 1 1,0 0-222,0 0 1,-4 4 192,1-1 1,-2 6 128,1-2 1,1 1 56,-3 0 0,2 2-374,-4-3 696,6 3 0,-8 6 0,4 1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9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120 11 8633,'0'-6'3668,"0"1"-3132,0 5 1,-1 0 608,-3 0 1,-2 2-521,-5 1 0,0 3 94,1 5 1,-2 0-271,2 0 0,-1 4-303,0 4 1,1 1 136,3 2 0,-1 1-499,4 3 1,0 0 140,4 3 0,0-1 7,0-2 1,0-4-640,0 4 1,5-3 320,2-1 0,-1-5-977,2-3 1,-1-3 551,4-4 0,0 1-2201,-1-4 3012,2 0 0,3-9 0,2-1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9.6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14587,'0'6'3206,"0"-1"1,3-3-2792,1 1-224,4-2 0,-5 4 64,4-5 0,0 0 31,5 0 1,0 0-32,2 0 0,-2 0 128,3 0-176,1 0 0,-2 0-713,4 0 0,-5 0-920,2 0 0,-3 0 909,-1 0 1,-1 1-361,-3 3 456,2-3 224,-7 9 140,2-4-299,-4 0 1,-4 5-384,-4 0 1,-2 0 143,-5 3 0,-1-1 178,-2-3 1,-2 1 612,6 0 0,-2 0-258,2 0 1,5-4 865,-1 1 0,4-5-231,0 4 2280,3-5-901,-2 8-1064,5-4 0,0 2-293,0-1 0,2-3-202,1 3 1,0-5-953,3 2 1,3 1 479,6-1 0,-2-1-1159,5-3 1,-1-1 690,1-3 1,3 2-782,-3-6 0,1 2 59,0-1 0,0-3-467,-4 3 0,-1 2 1736,-3 1 0,0-2 0,0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49.9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8283,'4'11'4671,"0"0"1,-1-4-3287,-3 0 0,0 1-737,0 2 0,0 5-404,0-1 1,0 1-890,0-4 1,0 3 503,0 1 0,0-1-1979,0-3 1170,0-4 611,0 2-1901,0-3 0,0 1-1139,0 1 3379,0-6 0,5 3 0,1-5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50.6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0 8313,'-6'5'3005,"1"-4"-1909,5 9 0,0-8 866,0 6 757,0-6-2008,0 3 0,2-4-228,1 3 0,0-3-225,3 3 0,2-3-898,2-1 0,3 0 526,1 0 0,-2 0-1159,3 0 1,-3 0-1156,-1 0 1,0 0 1146,0 0 1,0-1 1280,-1-3 0,6 3 0,1-4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51.0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1 8313,'-6'0'1059,"1"5"-146,5 2 0,0 7 1010,0 0 0,0 5-931,0-1 1,0 3-459,0 0 0,4-2-263,0-1 1,-1-4-15,-3 4 1,0-4-181,0 1-164,0-3-333,0-2-1030,0-4 504,0 0 1,2-8-36,1-2 0,-2-2 357,3-4 0,1-2 379,-2-3 1,5-1-14,-4-2 0,4-2 200,-1 1 0,3 0-84,1 1 1,0-1-57,-1 4 1,2 1 212,-2 2 1,1 6 6,0-2 1,0 6 564,0-2 0,-2 4-317,-1 4 1,0 3 740,-4 8 0,3 1-493,-4 6 0,1 0 295,-4-1 0,0 2-128,0-1 0,0-2 608,0-2-1708,0 3 439,0-9-4047,0-2 3138,0-4 1,0-9-1174,0-4 0,0-1-237,0-11 2295,0 6 0,5-8 0,1 5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51.3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99 8313,'6'0'1388,"4"5"-742,-4-4 0,5 4 0,0-5 85,0 0 0,0 0-622,0 0 0,0 0 30,-1 0 1,2-5-304,-2-2 0,0 1 243,-3-2 1,2 1-1048,-6-4 813,6 0 0,-8 1-394,3-2 1,-3 6 229,-1-2 0,-1 2 137,-3-1 0,-2 2 352,-5 5 0,-3 0-116,-1 0 0,0 1 613,5 3 1,0 2-306,3 5 0,-2 1 583,6 2 0,-1 0-343,4 4 0,0-3 270,0 3 0,0-6-442,0 3 1,4 1-308,-1-2 1,6 0-186,-2-7 0,3 2 108,0-6 1,2 4-2578,-2-3 1271,1 0 824,5-4 1,0-5-1923,2-2 0,2-7 2358,-2 0 0,3-6 0,1 3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51.5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207 12 8313,'5'-6'1251,"-4"1"-777,4 5 0,-6 0 742,-3 0 1,-2 5-27,-4 2 1,-5 3-555,0 0 0,-3 5-260,3 0 0,-3 0-118,4 0 0,-4-3-243,3 3 0,5-3 103,2-2 1,1 0-984,-4-3 0,5-1 263,2-2-2704,-2-2 1351,5 2-577,-9-4 2532,9-4 0,-4-2 0,5-6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51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8722,'7'11'1827,"0"0"1,2 1-866,6 2 1,-3-2-184,2 3 0,-1-3-292,2-1 1,-2 0-416,5-1 0,-3 0 126,3-2 0,-4 0-1416,0-4 658,3-1-188,-5-3 0,4 0-754,-6 0 1,-2 0-192,-1 0 0,-1-1 1693,1-3 0,3-2 0,-4-4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51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8313,'2'13'2114,"1"1"0,-2 0-602,3 8 0,-2-2-751,2 5 0,-3 3-182,2 1 1,-1 3 87,-2 5-409,0-3-661,0 3 406,0-9 1,0 3-281,0-6 1,1-1-425,2-6 0,0 2-724,4-6 844,-4 0 0,3-7 581,-3-4 0,4 3 0,3 1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52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273 0 8958,'-6'0'4636,"1"5"-2785,1-3-1177,-2 7 1,-6-6 144,-3 4 1,1-4-633,-4 0 1,0 2 0,-4-1 0,2-1-360,1 2 0,1-4-1315,3 2 1,-3-1 936,3-2 1,0 4-3134,5-1 3683,4 6 0,-4-3 0,4 5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9:38:33.6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45 10559,'-8'0'520,"1"0"0,3 0 66,-4 0-403,6 5 1,-4-4 331,2 3-376,3 2 1,-4-4 135,5 6 0,-3-4-30,-1 3 1,0-3 49,4 3 182,0 0-103,0 4-139,0 1 1,2-3-480,1-2 1,2 0 43,2-3 0,3-4-83,-2 4 1,1 1 116,3-2 0,-2 1 107,1-4 1,1 0 47,-2 0 1,5-4-15,0-4 0,-1 2 13,-2-1 1,-3-1-45,-1-2 0,0 2 8,-4 1-115,5-1 0,-8-2 135,2-2 10,-1 1 1,-6 0-21,0 0 1,-5 2 134,-3 1 0,1-1-131,-3 6 1,0-2-249,-1 1 1,3 3 35,-3-2 1,3 1-129,1 2 1,4 0-2048,0 0 1259,-1 0 1162,-3 0 0,5 5 0,2 1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52.3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88 0 8449,'0'16'0,"0"-3"2795,0 1 0,0 2-1340,0-2 0,0 2-811,0-1 0,-1-3-237,-2 7 1,-4-6-446,-4 2 0,4-5-350,0-2 1,1 2-362,-1-4 0,-2 1-3016,6 0 2930,-6-5 1,6 7-1944,-3-5 2778,3-1 0,-2 2 0,5 1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53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305 1 15395,'-18'5'1327,"0"2"0,0 3-818,-4 0 0,0 2-157,0-2 1,4 5-322,0-1 0,1 6-47,-1-2 0,2-1-223,1 1 1,3 0-814,-3 4 1,3-4 541,1 1 0,4-7-497,0 3 0,3-4-324,-3-4-548,4 3 0,-2-10 1879,5 0 0,0-5 0,0-6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53.8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8507,'0'-6'3522,"0"2"-2537,0 8 1,3 2 563,1 4 1,5 6-717,-2 3 0,2-3 63,3 2 1,2 1-349,0 3 0,1 0-355,-4-1 0,0 0-277,-1-3 1,2-1-373,-2-3 0,1-3-2134,0 0 1504,-5 0 724,4-10 0,-7 4-2408,3-5 1,-2 0 2769,4 0 0,-2 0 0,6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54.1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1 15783,'0'11'1643,"0"0"1,0 1-1124,0 2 1,0 2-73,0 3-507,0 1 266,0-3 0,-3 1-175,-1 0 1,0-4-1016,4 0 0,0-2-1665,0-1 1742,0-5-1861,0 4 1868,0-9 0,0 2 899,0-6 0,5-8 0,1-6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3:55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11 8482,'-6'-6'2755,"1"1"-999,5 5-1180,0 0 1,2 5-279,1 2 1,0 3-25,3 1 1,2 0-545,3 0 0,1-1 189,2 2 0,0 0-32,4 2 1,0-1-10,4 5 1,1-2 44,2 6 1,-2-1 93,2 8 0,-5 0-71,-2 4 1,-5 3 577,2 0 1,-4 4-208,-4-4 1,-2 2 234,-5-2 1,-2 2-267,-6 2 1,0-3-325,-10-4 0,0-1-837,-5-4 0,5-1 532,0-5 0,1-2-530,-1-2 1,2 2 389,1-5 1,6-3 482,-2-4 0,3 6 0,-3-1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4:03.075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230 1 8611,'6'1'982,"-3"3"5,-2-3 384,4 4 523,-4-5-665,5 0-83,-6 0-248,0 0-775,0 5 1,-7-4 517,-4 2-303,0 3 1,-8-4 129,4 1-712,-4-2 263,7 5 0,-8-6 47,6 4-895,-5-2 607,7-2 1,-8 0-631,6 0 606,0 0 0,6 0 0,1 0 0,1 0-255,-1 4 516,-3-2-383,9 2 1133,-4-4-393,5 0 863,0 0-1125,0 5-515,0-4 238,0 9 1,0-4 73,0 5 443,0 0-377,0 0 0,3 1-49,1 2 1135,0-2-702,-4 9 1,0-4 258,0 4-331,0 2 1,0-1 145,0-1 1,0 0-216,0-3 1,0 1-78,0-5 1,0-2 139,0-5 0,0-4-840,0 5 384,0-6-1802,0 3 181,0-5-153,0 0 0,0-5 0,0-1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4:04.647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0 1 13037,'6'5'1914,"4"-4"-1391,-4 9 1,5-4 79,0 4 1,0 0-109,-1-2 0,2 1-90,-2-2 1,1 2-200,0-2 1,0 3 242,0-3-403,0-2 1,0 4 85,0-1 0,0-2-52,-1 1 0,-2-1 53,-1 1 1,-4 2-283,5-5 1,-4 3 28,2-4-270,-3 6 42,2-8-164,0 4-346,-4-5 306,4 0 388,-5 0 517,0 0-347,0 5 1,-1 1 151,-3 5 0,-1 0-43,-2 0 0,-3 1 19,3 2 1,-2 0-63,-3 4 0,2-4-3,-1 5 0,1-5 36,2 4 0,-1-1-36,2 1 1,2-2 80,2-6 1,-3 2-66,3-2 1,-2 0-270,1-3-203,3 3-480,-4-8-1200,5 2 952,0-4-6176,0 0 7291,0-4 0,0-2 0,0-6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03.237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153 11 9609,'-7'4'3634,"0"0"-2032,0 4-664,-5-7-487,-3 9 0,3-4 93,-3 5-454,3-1 0,1 2-79,1-2 1,-2 1 312,2 1-1141,4-2 679,-4 1 0,9 0 79,-3 0 0,3 0-118,1 0 0,0 1 1,0 2 0,1-6 230,3 4-218,2-4 149,0-2 1,3-1-25,-1-5-1321,-4 0 907,11 0 1,-9-5-112,5-2-53,5-8 329,-13-1 0,9-2-45,-8-1-482,4 1 445,-6-4 0,2 0-368,-4 1 915,0 3-225,0 3 824,0-1-483,0 9-363,0-8 2588,0 14-1727,0-4 0,0 8 152,0 4 233,0 0-586,0 14 1,2-4 266,2 5 396,2-1-764,5 1 1,-1 0 261,2 0-658,-2-5 179,1 3-1702,0-8 1080,0 4 1,0-9 315,0 1-3464,-1-6 2341,2 3 0,-2-5 1157,1 0 0,5-5 0,1-1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05.366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55 11 8686,'0'-6'2770,"0"1"-2339,-5 15 0,4-1 152,-3 9-237,3 0-88,-4 4 1,4 5 248,-2 1-286,1 4 0,2-3-66,0 0 1,0-1 105,0 1 0,0 3-163,0-4 0,0-2 142,0-5 0,4 0-164,0-6 0,-1-1 6,-3-3 1,0-3-357,0-2-963,0-3 657,0 2-167,0-15 0,0 2 262,0-10 1,0-1 384,0-3 1,0 1-163,0-1 1,0 2-8,0 2 1,1-2 3,3 5 0,-2 1 343,6 3 0,-1 5 170,4 3 0,1 1 93,3 2 0,-3 2 65,2 1 0,-1 4-178,2 7 1,-3 0 307,3 4 1,-3-3-140,-2 3 1,0-5 451,-3 2 1,2-2-233,-6 1 1,1-2-67,-4 3 0,-5-3-646,-2-1 0,-3 0 156,-1 0 1,-1-4-171,-2 1 1,0-6 65,-4 2 0,1-4-1257,-1 0 0,-1 0 573,4-4 0,-3 2-2381,3-6 3108,-3 6 0,5-8 0,-3 4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06.565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120 56 8794,'7'0'104,"0"0"164,-4-5 0,3 4 585,-3-3 399,-1 3-819,2-4 1,-4 2 17,0-4 1,0 4-47,0-5 1,-4 4 0,-4-2 0,-5 3 426,-1 0-416,-1 1 0,0 2-188,1 0 1,0 5-213,3 2 0,0 3-69,0 1 0,5 0 198,2 0 0,0 3 234,0 0 1,0 5-185,4-5 1,2 4 471,1-3 1,0 0-193,3-5 1,3 1-186,6 0 0,-3-1-475,3-3 1,1-2 215,2-5 0,3 0-1282,1 0 0,-2-5 698,-2-2 1,2-3-1172,-5-1 1,-3 0-341,-4 1 2064,2-2 0,-4 2 0,5-1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9:38:33.9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0 10864,'-3'11'1686,"-1"1"1,-4 2-1055,0 1 1,-2 4-70,-1-1 1,1 3-219,-2 2 1,1 0-227,1 3 1,-2-2 66,1 6 1,0-6 83,0 2 0,4-3-220,-1-1 1,5 0 35,-5 0 0,5-4-1326,-4 1 917,4-6 1,-2 3-2107,5-5 17,0-5-462,0-1 2874,0-5 0,5 5 0,1 1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49.44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610 11 6233,'6'0'454,"-1"0"-73,-5 0-594,0 0 173,0-5 360,0 4-47,0-4-58,0 5 581,0 0 1,-1 5-796,-3 3 1,3-2-28,-3 1-145,-2 0 1,4 1 110,-5-2 0,4-2-19,0 4 41,-3-1 1,3 2 71,-4-1 0,3 0 13,-3-4-20,4 5 0,-3-5 106,3 4-125,2 1 0,-8-6-69,6 4 0,-2-4 79,1 5 0,2-5-115,-6 5 0,5-5 89,-4 4-1,4-4 7,-6 6 0,7-6-4,-2 4 0,0-3 182,0 3 0,-3-3-171,3 3 162,1-5-132,-2 8 0,2-5-64,-4 2 107,5 3-120,-8-4 0,5 1-53,-2 1 34,2-6 0,2 4 45,-1-2 0,-1-3-2,2 2 0,0 2 114,-4-1 1,3 3-108,-3-3 0,4 1 37,0-1 0,0-4-24,0 4 3,1 2 0,-2-4-3,4 2 0,-4-2-13,0 1 17,0-2 0,4 5-56,-4-2 34,2-3 18,-7 9 0,4-8-7,-2 6 23,-3-1 0,5 0-19,-2 1 0,-1-5 0,4 4 0,-4-3-1,5 3 1,-2-4 0,1 0 1,2 2-2,-5-1 0,4 0 4,0 0-47,-3-3 40,5 9-122,-9-9 162,4 9 0,-4-4 3,3 5 0,-3-1 55,3-3 0,-2 2-78,2-1-4,-2 1 0,4 3 7,-3-2 0,0-2 4,4-2 8,-4 2 0,2 3-37,-5 0 0,4 0 23,-1-1 0,5 0-8,-5-2 1,2 1-24,-1-2 1,-2 3 23,1 1 1,2 0-22,-1 0 0,0-1 20,-4 2 0,3-2-10,1 1 1,4-1 11,-5-2-12,6 1-6,-8-3 0,9 1-5,-2 1 8,1-6 1,2 3-1169,0-5 1,2-7 1172,1-3 0,8-6 0,6-6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53.37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3998 0 6454,'6'0'1430,"-2"0"-1328,-4 0 1646,0 0-1844,0 5 28,0 1 1,-3 5 112,-1 0 0,-3 0-134,3 0 0,-3-1 85,4 2 1,-6-3 36,2-1 1,1 1-5,-2-2 1,2 3-25,-1 1 1,-3 0-17,3 0 0,-2 0 13,-3 0 1,2-1 3,-1 2 0,-4 0 76,0 2 0,1-2 1,4 3 0,-2-3-54,2-2 1,-1 2-2,-1-2 0,2 5 29,-1-1 0,4 0-17,-1-7 1,2 3-40,-1-3 1,-1-1 45,4 1 1,-4-1-108,0 2 0,2 2 235,-1-4-86,0 4 1,-3 1-130,3 0 0,-3-4 66,3 1 0,1-2-8,-1 1 1,1 2 9,-2-1 1,0-2-2,4 1 0,-1-3-60,2 3 0,0-3-12,-4 3 1,3-3 53,-3 3 0,1-4 0,-2 5-6,-1-1 1,4 4 3,-2 0 1,-2-4 11,6 0 1,-4-3-16,3 3 0,-3-3 2,3 3 12,-4 1 1,2 2 43,0 1 1,-3-4-48,6 1 0,-6-5 1,2 5 0,1-2-51,-2 1 50,6 2 1,-8-3-4,3 0 1,1 4-2,-2-2 1,2 1 190,0 2 0,-4-4-111,2 1 1,2-2-60,-1 1 1,3 2-23,-3-1 0,5-2 14,-2 1-280,-2-4 321,0 6-188,-5-3 119,1 6 76,-2-2 0,3 1-85,1 0 0,0-4 214,4 0 0,-3-3-81,4 3 1,-5-3-42,4 4 0,0-2-104,0 0 1,2 4 87,-6-2 1,5-2-126,-5 1 1,5-1 104,-4 1 1,3 3-307,-4-3 289,6-2-19,-8 4 0,10-6 51,-4 4-20,-2-5 0,4 5 35,-1-4 0,0 0-52,0 4 1,2-3 11,-3 3 1,-1-3-2,2 3 1,-2-4-89,1 5 91,3-1 1,-8 0-181,5 1 5,1-6 61,-2 8 0,4-8 66,-2 5 1,0-4-28,0 0 52,1 3-38,-8 0 1,8 4 171,-5-2 1,4-2-142,0-3 1,0 0 25,0 4-4,1-5-19,-7 8 1,6-5 113,-4 2-101,4 3 0,-5-4-29,4 4 1,-2 2 22,2-2 0,-4-2 14,5-1 1,-2-3-32,1 3 1,2 0 4,-5 4 2,4-5 0,-3 3-2,3-6 0,1 2-21,-2-1 1,2-3 33,-2 2 104,4 3-113,-10 1 1,5 3 11,-2 2 61,-3-2 1,5 1 10,-2 0 1,-2-4-75,6 1 1,-2-5 27,1 4-112,3-4 100,-8 6 0,7-6-43,-2 4 1,2-5 51,-2 2-138,4 2 85,-10 0 1,7 4-8,-4-3 1,3 3 12,-3-3 1,3 0 2,-3-1 1,4-2 1,-5 4 1,6-5-2,-2 4-37,-2-4 0,4 5 33,-6-4-56,6-1 0,-4 1 33,2 0 1,3 1-44,-2-2 110,-4-2-79,1 9 272,-4-4-240,-2 5 1,6-1 114,-2-3 0,6-1-88,-2-2 4,-2-3 0,4 7 46,-6-4-386,6 4 297,-8-2-35,4 6 45,-5-2-25,1 1 220,-2 0-194,2 0 0,2-1 26,1-3 1,3 2-8,-3-6 1,4 6 7,-5-2 1,6-1-9,-2 1 1,-2-1 3,-1 1 0,1 3-12,-1-2 1,4-2 6,0 0 0,-2-2 1,1 4 1,-1-5-5,2 4 1,1-3 54,-1 3 1,-2-3-46,1 3 0,0-3-95,0 3 1,2-3 71,-6 3 0,4-1-3,-2 1 1,2 2-18,-4-6 21,6 6 127,-8-3-127,4 5 1,-1-2-71,-1-1 28,6 2 1,-6-8-57,4 5 65,-4 0 1,2 4-8,-5 0 0,4-4 89,-1 1 0,5-4-72,-5 2 1,2 2 114,-1 3 0,-2-4-102,6 0 1,-4-3 289,3 3-324,-4 0 0,3 5 1,-3-2 1,0-2 9,4-2 0,-3-2-20,4 4 0,-5-5-1,4 5 0,-4-5 37,1 4 0,1 1 58,-1 2 1,1-2-121,-2-1 193,-1 0 1,3 4-73,0 0 0,-3-4 28,6 1 0,-5-4-94,4 2-10,-4 2 47,2 2 1,-4 2 24,3-2-98,-3-3 0,8 1 57,-6-4 1,5 4-5,-4 0 1,3-2 26,-3 0 1,4-2 5,0 4 0,-3-2-9,-2 1 0,2 3 24,-1-3-46,0 2 0,-3 3 15,3-2 0,-2-2-121,6-1 0,-4-4 111,3 5 1,-3-5-35,3 5 35,-4-1 0,5 0-7,-4 1 1,3-5 124,-3 4 34,4 1-115,-6 2 1,6 0-20,-4-3 0,4 2-8,-5-6 1,1 6 22,-4-2 0,4 1-142,-1 0 1,5 2 117,-4-3 1,3-1-8,-3 1 1,4-3-12,-5 3-1,6-5 135,-8 8 1,7-5-117,-4 2 1,4 2-75,-5-6 0,2 6 83,-1-2 0,-2-1-22,1 1 0,2 1-30,-1 2 1,1-2-7,-2-1 0,0 0 38,4 4 0,-4-3-6,0-1 0,2-1-1,0 1 0,2 1-1,-4-4 0,5 4 56,-4-5-61,4 6 41,-7-8 0,8 7-59,-6-4 1,5 3 2,-4-3 1,3 5 54,-3-3 1,4 0-6,-5-3 1,4 3 82,-3 1 0,0-1-91,-4 2 0,3-2 6,2 1 0,3 3 5,0-3-91,-3-2 0,3 1 88,-4-2 1,5-2 5,-2 5 0,-1-4-68,1 5 0,-3-4 22,3 3 138,-4 0 1,5 3-101,-4-3 0,4 3 22,-5-3 1,4-1-12,-2 1 0,2 1-81,-4 2 0,2-2 74,-1-1 1,-1 1-5,4 2 1,-3 1-18,3 0 0,-5-4 8,3 0 1,0 0-42,-2 0 23,6 2 7,-8-3 0,8 4 22,-6-2-48,6 1 1,-4-4 32,2 2 0,2 3-4,-5-3 0,3-1 24,-4 1 0,5-1 2,-4 2 0,3 2 25,-3-3 1,3 1-43,-3-1 1,3 3 3,-3-3 1,3-1 5,-3 2 0,4-2 98,-5 1 1,4 2-161,-2-6 1,2 6-11,-4-2 0,5-1 60,-4 1 0,3 0-8,-3-1 1,3 4-130,-3-2 1,3-2 114,-3 1 1,3-4 29,-3 5 0,4-5-72,-5 5 409,6-1-310,-8 4 0,8-1 13,-6-4 1,5 4-107,-5-2 1,5-2-1,-4 1 1,3-1 82,-4 1 0,5 2-14,-4-5 1,3 4-77,-3-1 57,4-2 1,-5 5 142,4-3 0,0-1-75,0 1 0,3-3 8,-3 3 0,-1-3-281,2 3 0,-5 0 155,4 4 0,-2-4 34,2 1 1,-4-5 13,5 5 1,-2-2 43,1 1 0,2 2-72,-5-6 1,4 6 51,0-3 0,-2 0 64,1 2-28,-4-1 0,3 4-33,-3 0 1,-1 0 1,4 0-36,-2-1 1,1-2 24,2-1 0,2-3-17,-5 3 0,3-1 10,-3 1 1,3 2-68,-4-6 1,5 6 95,-4-2 0,3-1 4,-3 2 0,4-2-34,-5 1 1,4 3 1,-3-3 1,1-1-27,-1 1 1,-2 1 26,6 2 1,-6-2-8,2-1 1,1-4 0,-1 5 0,3-2-6,-3 1 1,3 3-18,-3-3 16,0 2 0,-4 3 99,0-2 0,3 0-87,2-3 0,2 3-21,-4-2 29,1 1 0,-4 2-10,0 0 1,4-2-16,0-1 1,1 1-3,-2-1 0,0-2-8,4 1-23,-4 0 153,2 4 1,-1 0-99,-1 0-19,1 0 0,-2 0 24,1-1 1,0-2-122,4-1 1,-4 0 80,0 4 1,2-3-11,-1-1 1,3-1 21,-3 1 0,4 3-8,-5-3 1,4-1 26,-2 1 0,3-3-50,0 3 85,-3 1-56,-1 2 0,-2 2 33,1-2 0,-1-2-13,1-2 1,2 2-52,-1 3 0,0-4 10,-4 0 0,4 1-5,-1 2 0,1 0-19,-4-2 1,4 1 38,-1-2 0,5-1 191,-4 2 1,3-2-190,-3 1 0,4 1-162,-5-4 169,6 4 0,-7-5 80,5 4 0,0-3-67,0 3 1,2-3 3,-6 3 0,4-3 19,-2 3 0,2-3 13,-4 3 0,5-4-34,-4 5 1,3-2-1,-3 1 0,3 3-3,-3-3 1,3-1 2,-3 1 0,1-3-34,-2 3-54,-1 0-13,3 5 3,-5-2 80,0 1 0,0 0 19,0 0 0,5-4-29,2 0 0,-2-1 160,0 2 0,0 2-144,-2-4-24,1 4 1,-3 1 44,3 0 6,-3-4-42,4 2 1,-1-4 29,-1 2 0,5 2-22,-4-6 6,5 6 0,-7-7 10,5 5 1,1-3-11,3 3 26,-5-4 31,-1 7 0,-2-8 62,1 5-156,4-4 67,-6 6-212,8-8 202,-9 9-129,9-9 104,-8 9 0,3-8 80,-1 6 1,-3-2-67,3 1 1,1 2 8,-1-6 63,-1 6 1,2-5-68,-2 4 1,4 0 1,-3-4 20,5-1-97,-8 2 1,8-2 71,-6 4-3,6-5 0,-6 5 5,4-4 0,-1 0-2,2 3 1,0-2-10,-4 4 0,3-5 3,-3 4 0,1-3 175,-1 3 0,1-3-160,2 3 0,1-4-4,-4 0 45,5 3-362,-3-5 285,5 5 7,0-6 0,-2 0-1,-1 0 3,2 4 60,-4-2 1,5 4-70,0-3 35,0-2 0,-3 5 39,-1-2-13,0-3 1,4 5-70,0-2 1,0-3-142,0 9 1,0-8 104,0 5 0,2-4-242,1 0 1,-2 0-150,3 0 23,-3-1 0,0 6-315,3-4 61,-3 0 217,4-4 0,-4 0-631,3 0 1106,-3 0 0,14 0 0,-3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6:58.16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11 8061,'0'-6'151,"0"1"76,0 5 1561,0 0-1561,5 0 43,-4 5 1,5-4-105,-2 3 1,-3-2-51,3 2 0,-2-3 153,2 3-140,-3-3 0,5 0 30,-2 3 124,-3-3-203,9 9 1,-8-9 60,6 3-90,-6 2 0,4-4-1,-2 6 137,-4-6-216,6 8 181,-2-9-132,-2 8 31,2-7 0,0 4-125,0-3-9,-1-1 1,-2 2 139,3-4-108,-3 5 0,5-2 77,-2 4 19,-3-4-40,4 6 0,-1-6 286,0 3-194,-1-3 1,0 3 158,1-2-69,0-3 0,-3 5-56,2-2-130,-1-3 0,4 5 81,-2-2 1,-3-2-189,2 6 1,0-6 229,0 2-203,-1 2 52,7 0 0,-4 0-7,2 2 1,-1-4 28,-2 3 1,-2-4 4,6 5 0,-4-5 181,2 5 1,1-4-162,0 2 0,-1-3 92,-2 0 1,-2 3-18,5 2-115,-4-4 1,6 6 78,-6-2-28,6-3 1,-7 3-9,5-4-31,-4 4-168,6-6 178,-3 7 1,0-6-14,-2 3 13,2-3-112,0 7 0,2-5 126,-2 2 1,-2 1-1,4-4 0,-5 3-26,4-3 0,-3 1 4,3-1 1,-3-2-89,3 5 1,-1-4 77,1 5 0,3-4 171,-2 3 1,-2-4-100,0 5 1,2-5 31,3 5 0,-4-5-67,0 4 0,-1-3 88,2 4 1,2-5-102,-4 4 1,3-3 0,-2 3 0,3-3-53,-3 3 1,-1-5 115,2 2-138,-1 2 1,4-3 61,-1 4 0,-2-4 28,-1 0 0,-3 2-21,3-1 1,-3 2 67,3-2 0,-1 1-76,2-2 27,1-1-21,-3 8 0,1-6 23,1 4 0,-5-2-49,4-3 1,-3-1 32,3 1 1,-3 2-187,3-1 159,0 4-88,5-2 1,-3 2 141,-2-1 0,3-1 110,-3 1 1,-1 2-85,2-6 1,-5 4-54,4-3 1,-3 4 81,4-5 1,-5 4-15,4-3-62,1 4 40,2-2 0,1 4-105,0-3 0,-4 3 41,1-2 0,-2-2-14,1 0 0,2-2-24,-1 4 0,-2-2 53,1 1-64,1 2 1,2-4 48,2 3 1,-6 1 14,2-2 1,-1-1-13,4 2 0,-4-4 34,0 2 1,1 1-78,3 0 24,-1 3 0,2-4-21,-2 5 1,1-1 37,0-4 0,-1 4-31,-3-2 1,3-2 23,-3 1 1,2-4 115,3 5 1,-2-2-122,1 1 1,1 1 7,-2-4 0,-2 4 23,-2 0 1,2-2-9,3 1 1,0-3-80,0 3 1,-1 0 72,2 4 1,-6-4-49,2 1 1,-1-1 35,4 4 1,-4-4 38,1 0 0,-1 1 3,4 3 1,-4-4 134,0 0 1,1-1-118,2 2 1,-2 0 19,-1-4 1,-3 4-35,3-1 1,-1-1 4,1 2 0,1-5-158,-4 4 1,4-3 150,-5 4 1,4-5-106,-3 4 1,3-3-14,-3 3 1,3-3-19,-3 3 0,3-3 103,-3 3-85,4 0 130,-2 4 1,5 0-72,0 0 0,-4-4 77,1 0 0,-5-3-53,4 3 0,-3-1 208,4 2-187,-2 2 1,6-4-9,-2 4 0,-2-2-38,-1-2 42,0 2 0,4 3-17,0 0 0,-2-4 14,-1 1 0,2-2-66,-3 6 0,-1-6 55,1 2 1,0-1-57,5 4 1,-6-4 103,2 1 1,-1-2 3,4 1 1,-1 2 0,-3-1 0,3 0 7,-3 0 0,2 1-98,-3-1 1,4-2 56,-2 1 0,-2 0-103,1 4 1,0 0 106,4 0 1,-1-4-103,-3 0 0,2 1 76,-1 2 0,2 2-9,0-2 1,0-2 74,-3-1 1,3 0-86,-2 4 1,0 0 146,-1 0 1,3-4-118,-3 0 0,3-1 162,1 2 0,-4 1-119,0-1 1,1 1-233,2 2 0,-2-3 27,-1-2 135,0 2 1,4 3-64,0 0 64,0 0 0,-1-1-15,2 2 0,-2-3-20,1-2 0,-1 3 17,-3-3 0,3 2 21,-3-2 0,3 3 13,1-3 0,0 2 51,0-3 1,-2 4-5,-2-2 1,3 0 25,-2-1 0,1 3-69,2-2 0,-4 0 61,1-1 1,-2 2-42,1-1 1,2-2-53,-1 1 1,-2 1 58,1 2 0,-1-2-34,1-1 1,3-1 11,-3 1 0,2 3 1,-2-3 1,3-1 42,-3 2 1,-1-2-41,1 1 1,1 2-306,2-1 297,1 2 1,1 0-6,-2 1 0,1 0-2,0 0 1,0 0-48,0 0 1,0-1 49,-1 2 0,2-2-1,-2 1 1,1-3 55,0-1 1,0 0-63,0 4 1,4 0 40,-1 0 1,0 0-27,-3 0 1,0-1 26,0 2 1,0-2-20,0 1 0,0-4 42,0 1 1,-4-1-79,0 4 1,0-4-4,5 1 1,-3-2 124,-2 6 0,3-5-70,-3 0-119,3 0 0,0 4 99,-3 0 0,2-3 43,-1-2-41,2 2 0,0 3-48,1 0 0,-3-4 55,-1 0-15,0 0 0,4 5 11,0-2 0,-4-2-15,0-1 0,1-1 8,3 1 1,-4 3-9,0-3 1,1-1 1,2 2 0,1-2 4,0 6 1,-3-5 5,3 0 0,-5 0-11,9 4 0,-8 0-3,7 0 0,-6 0 2,7-1 0,-6-2 4,6-1 1,-3 1-2,-2 2 0,2 0 0,-2-2 0,1 1 85,1-2 0,-2 3-76,1 1 1,0 0-179,0 0 1,0-4 164,0 0 1,-1 1-7,2 2 1,-2 1 53,1 0 0,0 0-56,0 0 1,-3 0 136,4-1 1,-8 0-129,7-2 1,-2 1 11,1-1 0,1 2 7,0 0 1,4 1-121,-1 0 0,1 0 47,-4 0 1,0-4-23,-1 1 1,2-2 58,-2 6 1,1-2-14,0 1 1,2 0 157,-2 0 1,6 0-153,-6 0 0,2-1 70,-2 2 0,0-2 9,0 1 0,0-3 11,0-1 1,-4 0-102,0 4 1,1-2-8,3-1 1,-1 2 35,2-3 1,-3-1 15,-2 1 0,3 0 45,-3-1 0,2 4-57,-2-2 1,3-2 5,-3 1 0,-1-1 0,1 1 1,1 3 28,2-3 1,-2-1-43,-1 2 1,0-2 9,4 6 0,-1-5-72,-3 0 0,2 0 76,-1 4 1,2-1-25,0-3 1,0 3 5,-3-3 1,3 2 37,-2 3 0,1-3-35,2-1 0,0 2 158,0-4 0,1 4-140,3 1 0,-3 0 18,2 0 0,-2-4 11,-1 0 1,1 1-13,2 2 1,-2 2-19,3-2 1,-3 1 20,-1 0 0,0 0 39,0 0 1,4 0-41,-1-1 1,1 2-160,-5-2 1,2 4 145,-2-3 0,5 5-9,-1-4 1,1 1-9,-4-2 1,-1 0 4,2-1 0,2 2 34,1-2 1,-1 1-34,-3 0 1,0 0 41,-1 0 0,2 0-18,-1-1 0,1 2-8,2-2 1,-2 1-98,3 0 1,-3 0-164,-1 0 1,4-4 195,-1 1 1,0-1 6,-3 4 0,1 0 137,3-1 1,-3 2-141,3-2 1,-3 1 113,-2 0 1,1 2-107,1-2 1,-2 6 70,1-6 1,0 2-13,0-2 1,0-3-1,0-1 0,-1 0 104,-4 4 0,4 0-107,-2-1 0,1 2-142,2-1 0,0-1 79,0 2 0,1-2 27,3 1 1,-6 0 12,6 0 0,-6 0 0,6 0 0,-3-1 27,-1 2 1,0-2-4,0 1 0,0 0 188,-1 0 0,2 0-124,-2 0 0,1-1-107,0 2 0,0-2 65,0 1 1,0-1-143,-1-2 0,2 1 138,-2-2 1,1 3-147,0 1 1,-4 0 160,1 0 1,-1-4 2,4 0 0,-1 1-73,2 2 0,-5 1 4,0 0 1,0-1-16,5-3 0,-6 3 55,2-3 85,-1 2 1,3 3-97,-3-2 0,1-2-34,-4-1 0,3-3 1,-3 3 25,4-4 1,-2 6 0,2-3-62,-1 0 1,-4 3 64,5-1 0,-4-2-19,3 1 0,-1-3 4,1 3 0,3-1 118,-3 1 0,-1 3-111,2-2 1,-2-2 62,0 1 1,3-4 65,-5 5-59,4-1 0,-2 3 47,5-3 0,-4 2-61,1-6 0,-4 4-92,2-3 0,-2 0 80,4 0 1,-5 1-199,4 2 0,-3-1 107,3-2 0,-3-1 6,3 4 1,-3-5 51,3 2 1,-3 1 15,3-1 173,-4 4-207,6-7 0,-6 8 0,3-5 16,-2 2 15,5-3 0,-8 3-145,3-3 152,2-1-399,-5 3 55,9-1-217,-9-2 315,8 7 112,-3-8 1,2 8-1,-1-6 0,-3 5-146,3-4 134,0 4-77,4-2-553,0 5 245,0 0 1,-4-2-789,1-1-1618,-6-4 2901,3-4 0,0 0 0,1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7:02.88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9586 22 8464,'-6'0'-1329,"1"0"1463,5-5-49,-5 4 0,3-4 66,-5 5-46,4 0-25,-6-5 1,6 4 169,-4-2-121,5 1 125,-4 2-12,2 0 5,2 0-210,-7 0 0,6 0 54,-4 0 0,4 0-120,-5 0 1,5 0 194,-5 0-200,6 0 1,-8 0-22,4 0 56,0 0 0,-2 2-7,4 1 0,0-2 3,0 3 0,1-3 16,-4-1 1,3 0 26,-3 0 1,3 1-33,-3 3 0,4-3 107,-5 3 0,1-3-76,-4-1-15,0 0 0,0 0-16,0 0 1,1 4 22,-2-1 0,0 1-45,-2-4 43,2 0-10,-4 0 0,5 0-102,1 0 1,-2 0 84,2 0 0,-2 0-27,-3 0 0,3 0 22,-2 0 1,0 0-6,0 0 1,0 0 3,-4 0 1,5 0-1,-1 0 0,-2 0-12,1 0 1,-3 0 13,4 0 1,-5 0 1,5 0 1,-2 0-3,2 0 0,0 0 3,-4 0 1,5 0-4,-2 0 1,0 0 0,0 0 0,0 0-52,4 0 1,1 0 46,-2 0 1,2 0-37,-1 0 1,0 0 29,0 0 0,0 0-19,0 0 0,-3 0 11,-1 0 0,1 0 36,3 0 0,0 0 9,0 0 0,0 0 9,1 0 1,-2 0 21,1 0 1,1 0-50,-2 0 0,2 0-3,-1 0 0,0 0 9,0 0 0,-3 0-8,-1 0 0,0 0 7,5 0 1,-1 0-188,0 0 0,-4 0 158,1 0 0,0 0 4,2 0 0,2 0 100,-1 0-108,-1 0 4,2 0 1,-1 0 27,0 0 0,-1 0-20,-3 0 1,3 0 26,-2 0 1,2 0-11,1 0 1,0 0-7,0 0 1,0 0-5,0 0 1,1 0-2,-2 0 1,-2 0-4,-1 0 0,1 0 4,3 0 1,-1 0 3,-3 0 1,3 0-3,-2 0 0,-2 0 4,1 0 0,-4 0-5,1 0 1,-2 0 65,2 0 1,-2 0-61,1 0 1,3 0 1,-2 0 0,1 0-14,-1 0 1,-3 0 15,3 0 0,1 0-70,-2 0 1,3 0 62,-2 0 0,-3 0-16,3 0 1,-2 0 5,-2 0 0,-1 0 47,-3 0 0,3 0-37,-3 0 0,0-1 1,1-3 0,-1 3-1,4-3 1,1 3 2,-1 1 1,0 0-28,0 0 0,2 0 24,1 0 1,-1 0-11,2 0 1,1 0 24,-1 0 0,0 0 1,-4 0 0,3 0-70,1 0 1,0 0 46,-3 0 0,-1 0 5,0 0 0,1 0-5,3 0 0,-2 0 75,2 0 1,-3 0-66,-1 0 0,4 0-6,0 0 0,0 0 1,-4 0 0,4 0 0,0 0 0,3 0-16,-3 0 0,3 0 21,-3 0 1,0 0-17,-3 0 1,0 0 9,3 0 0,-3 0-3,3 0 0,-3 0-1,0 0 1,3 0-42,0 0 0,-1 0 45,-3 0 1,4 0-3,0 0 1,3 0-1,-3 0 1,4 0-5,-4 0 0,3 0-81,-3 0 1,1 0 72,-1 0 0,1 0 3,2 0 1,3 0-6,-2 0 0,-2 1-6,2 3 1,-5-3 7,5 3 1,-4-3-2,3-1 1,-1 0-18,2 0 0,0 0 17,-4 0 0,4 4 36,-4 0 1,1-1-34,-1-3 0,-2 0 30,6 0 0,-5 0-30,5 0 1,-4 0 18,3 0 1,-3 0-10,4 0 1,-4 0 6,3 0 1,-1 0 52,2 0 0,2 1 8,-3 3 1,-1-3-66,2 2 1,-4-1 13,4-2 1,-5 0-59,5 0 0,-6 0 57,2 0 0,-2 0 104,-3 0 1,3 0-99,2 0 1,-3 0 5,3 0 0,-2 0-127,-2 0 0,1 0 113,3 0 0,-2 0-31,1 0 0,1 0 27,-4 0 0,7 0 6,-7 0 1,4 0-20,0 0 0,-5 0-8,5 0 0,-8 0 15,8 0 0,-6 0 5,2 0 0,0 0 1,-3 0 1,2 0-2,1 0 1,0 0-11,1 0 0,-1 0 4,0 0 1,0 0-103,1 0 1,-1 0 95,-1 0 0,3 0 13,2 0 1,-3 0 3,3 0 1,-2 0 0,-2 0 0,0 0 43,1 0 1,0 0-59,3 0 0,-6 0 14,6 0 0,-5 0-5,5 0 0,-2-4-4,-2 0 0,0 1 15,1 3 1,-1 0-40,0 0 0,0 0 19,1 0 0,2 0-5,1 0 1,1 0 3,-1 0 1,-3 0 1,3 0 1,-3 0 18,0 0 0,-1-1-19,0-3 1,0 3 72,1-2 1,-1 1-66,0 2 0,-1-1-100,-3-3 1,4 3 127,-4-3 0,7 3-8,1 1 0,0 0-28,-4 0 0,3 0 0,1 0 1,4 0-5,-4 0 0,1 0 3,-1 0 0,-3 0 1,3 0 1,1 0 3,-1 0 1,0 0 29,-4 0 1,0 0-50,0 0 0,1 0-13,-1 0 1,1 0 26,3 0 0,-2 0-1,2 0 1,0 0 3,0 0 0,0 0-7,-3 0 1,0-3-18,3-1 1,-3 0 17,3 4 0,1 0 10,-1 0 1,1 0-2,-1 0 0,-3 0-2,3 0 0,1 0 2,-1 0 0,0 0-7,-4 0 1,4 0 4,0 0 0,3 0-2,-3 0 0,1 0 1,-1 0 1,1 0 0,2 0 0,-1 0 54,-2 0 1,2 0-54,1 0 0,1 0 3,-4 0 0,5 0-4,-1 0 0,0 0 2,0 0 0,2 0-11,-3 0 0,3 0 15,1 0 1,-4 0 51,1 0 1,-4 0-52,4 0 1,-2 0-12,1 0 0,2 0 31,-5 0 1,3 0 7,-3 0 0,3 0-47,-3 0 0,5 0 0,-1 0 1,-2 0-44,2 0 0,-1 0 58,4 0 1,-4 0 47,1 0 0,-2 0-55,2 0 1,2 0 1,-3 0 0,1 0-1,0 0 0,2 0 2,-2 0 1,1 0-29,3 0 1,-5 0 32,0 0 1,1 0 11,3 0 1,-3 0-16,-1 0 0,0 0-9,0 0 1,-1 0 4,-2 0 0,-2 0 2,6 0 1,-4 0 23,3 0 0,-4 0 1,1 0 1,1 0-20,-2 0 0,5 0 4,-4 0 0,4 0-5,-5 0 1,3 0 3,-2 0 1,-2 4-23,5 0 1,-4-1 21,1-3 0,1 0-44,-1 0 0,-1 0 42,-2 0 1,-1 0-4,0 0 0,0 0 79,-4 0 1,3 0-78,-3 0 1,3 0-5,1 0 1,1 0 9,-1 0 1,-2 0 50,2 0 1,-6 1-40,7 3 1,-3-3-46,2 3 0,-1-3 18,2-1 0,-2 0-9,-2 0 0,1 0 20,-6 0 1,5 0-2,-4 0 0,1 0-49,-1 0 1,-1 0 40,4 0 0,-3 0-5,4 0 1,-2 0 4,2 0 0,2 0-9,-2 0 0,0 0-1,-1 0 1,2 0-2,-5 0 1,5 0 71,-1 0 0,-3 0-59,-1 0 1,1 0 90,-1 0 0,5 0-78,-2 0 0,2 0 126,-1 0 1,2 0-110,-2 0 1,1 0-66,3 0 1,-1 0 34,0 0 0,0 0-7,1 0 0,-5 0-31,1 0 1,-1 0 52,4 0 0,1 0-50,-1 0 0,0 0 37,0 0 1,4 0 132,0 0 1,3 0-96,-3 0 1,4 4 30,-5 0 0,7-1-42,-3-3 1,-1 0 7,2 0 1,-1 1-9,4 3 1,-3-3 13,-1 2 0,-1-1-62,2-2 0,2 0 55,-2 0 1,-2 0-171,1 0 0,1 0 94,2 0 1,2 0-21,-1 0 0,0 0 29,0 0 9,0 0 0,0 0 33,1 0 1,2 0-51,1 0 45,4 0-30,-6 0 238,8 0-86,-4 0 19,5 0 117,0 0-191,-5 0-165,4 0 131,-9 0-19,8 0 1,-4 0-35,3 0 0,0 0 46,-3 0-197,3 0 0,-3 0 149,3 0-9,1 0 1,-4 0 32,2 0-26,3 0 0,-5 0 48,2 0 0,2 0-54,-5 0 35,4 0-9,-7 0-187,10 0-11,-6 0 66,2 0-234,2 0-61,-2 0 173,-1 0-352,4 0 412,-4 0 1,5 1-315,0 2 1,0 0 504,0 4 0,-5 1 0,-1 3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9:26.75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122 0 12810,'-12'2'886,"1"1"1,1-2-630,-2 3 0,5-3-202,-1-1 0,2 4 167,-6 0 0,5 3-207,-1-4 1,5 6 96,-4-1 1,3 2-232,-3 0 1,4 1 23,0 1 1,1-1-20,2-1 1,0 2 127,0-1 1,0-1-23,0 2-174,0-1 0,2-1 126,1-3 0,0-2-586,4-5 1,-3 0 259,3 0 1,0-5-350,4-2 1,-1-3 191,-2-1 1,0-4-7,-4 0 1,3 0 225,-3 5 1,0-1-133,-4-1 642,0 1-346,0 1 1416,-6-2-683,5 6 923,-4 1 1,5 7-435,0 1 1,0 5-148,0 6 1,2-1-343,1 1 0,0 2-181,4-1 0,-1 4-71,1-5-53,4 1 0,-5-5-977,4 2 672,1-6 0,1-1-3299,-1-5 1616,-1 0 1,2-4 1714,-1 0 0,5-9 0,1 1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9:27.36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78 12 9437,'-7'0'2169,"-1"0"1,5 4-1112,-5-1-791,1 6 125,-4-3-449,0 5 0,5 0 121,2 0 0,-1 0 74,1 1 0,1-6 1,3 2 1,0-1-221,0 5 1,1-3-185,3-1 1,-2 2-52,5-4-357,1 0 0,3 0 305,0-3 0,0-1-905,0 2 1,0-4 539,0 0 0,4-4-61,-1-4 1,3-1 294,-3 3 0,-2-4 216,3 2 1,-4 2 282,-3-1 0,0 3 0,-4-3 0,3 3 285,-3-4 1,-1 5-356,-3-4 971,5 4 0,-3-3 320,1 2-61,-6 3 1,-3-5 402,-1 3-957,-3 1 1,8-2-64,-6 8 1,6-2-203,-2 6 1,-1-4-190,2 3 1,-1 1 66,4 2 1,0 1-276,0 1 0,1-2 137,3 1 1,-2-3-440,6-1 0,-1-3 140,4 3 0,-3-4-23,-1 1 0,0-4-71,4 0 0,1 0-108,-2-4 0,1-3 173,1-3 0,-3 2 96,-1 1 0,-4-1-123,-4-2 0,0-2 66,0 1 0,-1 1-204,-2-2 1,-4-1-217,-3 2 0,-2-5-240,1 8 0,1-4 868,-2 5 0,1 2 0,0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9:27.73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156 11 8439,'6'-1'1239,"-3"-3"1742,-2 3-2462,-1-4-263,0 5 1,-4 0-27,-4 0 1,-3 0 40,-3 0 0,1 0-642,-1 0 379,1 0 1,2 4-923,0 0 446,5 5 170,1-3 0,5 4 298,0 1 1,0-3-48,0-1 0,0-3 35,0 3-22,5 0 0,1 3 130,5-2 1,0 0-60,0-4 0,-3 3 518,-1-3 277,1 4-243,2-1 0,-2 0 995,-1 0-546,-5-4-1136,4 7 0,-8-8 150,-2 6 0,-2-6-258,-5 2 0,1 0 199,-2 0 1,-3 0-1171,1-4 0,-5 0-1138,5 0 710,-1 0 1,4-4-527,0 0 2131,5 0 0,1 4 0,5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9:28.26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243 0 14463,'-6'5'1279,"0"1"-864,3 6 0,-3-1-127,-6-1 1,1 5-244,1 0 1,-2 3 144,1-3 1,1 3-140,-2-3 0,1 3 29,1-3 1,-2 0-37,1-4 1,0-1-503,0-3 1,4 1-19,-1-4-557,1 0 1,-4-4 482,0 0 0,1-1-230,3-3 0,-1 1 208,4-9 1,0 4 209,4-7 0,0-2 226,0-1 1,0-2 246,0 2 1,0-2-129,0 5 0,1 1-169,3 3 1,-3 3 836,3 1-261,-3 4 943,4-1 1,-4 5-335,3 2 0,1 5 83,-2 7 1,5-3-351,-4 2 0,4 0 161,-1 1 0,3-3-293,1 3 1,0-3-194,0-1 1,4 0-379,-1 0 1,3-2 195,-3-1 0,0 1-791,4-5 0,-3-1 418,3-3 1,-3 0-1561,3 0 1,-4 0 59,0 0 1,-1-3-434,-3-1 0,5-5 2081,0 1 0,0-1 0,-4-2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9:29.36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99 33 8459,'0'-6'5413,"0"2"-4537,0 4 0,-1 0-317,-2 0 1,0 0-83,-4 0 0,-1 0-160,-3 0 0,1 0-227,-2 4 251,1-2-137,5 7 1,-2-3-276,4 6 1,-3-2 31,3 1 0,0 1 17,4 3 1,0-3-147,0 3 1,0-3 58,0 0 0,0-1-44,0-1 0,4-2 151,0-1 0,0-4-1033,0 0 374,2-1 1,5-4-412,0-1 1,-1-3 548,-2-6 1,1-2 15,-1-1 0,-2-4 470,1 1 1,-4 0-192,0 0 0,-2 4 288,-1 0 1,0 1-134,0 3 1,0 2-13,0 1 1261,0 4 88,0-2 0,0 11 118,0 5 0,0 1-625,0 7 0,2-5-135,1 5 1,0-4-153,4 3 0,-1-4-832,2 1 1,1-5 316,-1-2 1,-2 1-608,1-6 0,0 0-694,4-3 0,1-4 1346,-1-4 0,-1-1 0,2-3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9:29.74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176 0 8459,'-6'0'7561,"-3"0"-6810,1 0 0,-2 4-581,0 0 0,-1-1 39,-1-3 0,2 2-991,-1 2 1,-1-4 556,1 4 1,1-2-2043,4 2 1214,-4-2 665,8 7 1,-3-3 137,5 6 1,0-5 549,0 0 220,0 0-456,5 5 0,1-3 576,6-1 1,-5 0-242,0-4 0,0 1 59,5-1 1,-5-3-59,0 2 0,0 3-324,5 2 1,-3-2 257,-1 1 1,-2-3 289,-2 4 1,-3-5-77,2 4 1,-1-3-151,-2 3 1,0-3-256,0 4 0,-2-5 146,-1 4 1,-4-4-840,-3 1 1,-5 0 418,0 0 0,1 0-1352,2-4 1,-2 0-3,-1 0 0,0 0-550,5 0 1,2-4-459,1 0 2493,4-4 0,-2 2 0,5-5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06:03.3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143 23 8476,'-7'1'719,"-1"3"428,0 3 1,-2 3-311,-1 1-729,5 0 0,-4 1-104,3 3 1,-1-3 36,0 3 1,-2 1-225,3-2 0,1 5 341,-2-4 59,6 4-96,-3-7 1,5 9 18,0-3 0,0 2 16,0-1-26,0 2-45,5-9 0,-3 3 86,6-3 129,-1 3-185,4-2 0,2 1 127,1-6-202,-1 2 89,2-4 0,-3 0 132,3-3-279,-3-1 113,4 2 0,-5-2 85,1 2-460,-1-3 148,-1-1 0,5-5-56,0-3 0,0-2 166,-4-5-300,-1 3 143,7-9 0,-5 2 143,3-6 295,-3 1-148,-6-7 0,3 8-177,-6-4 678,1 0-372,-4 3 0,-1-3 394,-3 5-411,-2 0 0,-7 3 15,-1 1 1,1 5-27,-6-2 0,1 4-290,-5 4 0,2-2 101,-1 5 1,1 1-313,2 3 1,-1 0 147,1 0 0,3 5-392,1 2 0,3 1-107,1 0 1,0 2-335,0-3 0,4 3-1454,-1 1 1210,6-5 472,-8 4 746,9-4 0,-9 5 0,4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9:29.896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 8459,'7'5'0,"0"2"0,1 8 1660,3 3 1,-4 3-700,0 1 1,-3 0-386,4 0 0,-6-5-805,2-2-1332,-3 3 1561,-1-6 0,-5 3 0,-1-3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9:30.02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0 8459,'7'0'0,"0"0"0,-3 0-456,4 0 456,-1 0 0,4 0 0,0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9:30.32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77 8459,'0'16'0,"0"-3"1682,0 1 1,0-1 226,0-3-365,0-3-509,0-2-1633,0-5 1,0-5 487,0-2 1,0-5-62,0-3 0,2 3-67,1-2 0,0 1-137,4-2 0,-4 3 160,5-3 0,-5 3-310,5 6 825,-1-5 0,4 10-129,0-2 0,-3 1 642,-1 2 1,-3 2-317,3 1 1,-4 3 159,5 6 0,-4-2-211,3 1 1,-5 1-136,2 3 0,-2-3-356,2 3 0,-2-3 244,1 0-1738,-2-1 762,-1-1 274,5-3-1542,-3-2 1,4-5 859,-2 0 1,2 0 1184,4 0 0,1-5 0,1-2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9:30.84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221 1 15032,'0'11'1618,"0"0"-928,0 0 0,-4 3-419,1 1 1,-5 5 0,3-2-144,-1 3 0,-1-2 52,-4-1 1,0 0-125,0 4 0,-1-1 147,2-3 0,-1-1-871,-1-7 1,2 1 285,-1 1 1,-1-3-831,2-1 1,2-4 229,1-4 1,-1 0-79,-3 0 0,4-4 438,0-4 0,3-3 156,-3-4 0,4 2 297,0-5 0,1-1-108,2-3 1,0 1 175,0 3 1,0-3 73,0 3 1,0 2 281,0 1 81,5 3 589,-3 1 2177,2 5-2285,-4 1 1,4 11 27,0 5 1,3 0-295,-3 4 1,4 0 13,0 0 1,2 3-158,1-3 1,1 4 330,2-5 1,-1 1-185,1-4 0,3 4-196,2 0 1,-3-2-622,-1-6 0,-3 2 278,-1-5 0,0 3-1376,0-4 0,0 1 783,0-4 0,0 0-2114,0 0 0,-1-1 241,-3-2 2450,3-3 0,1-6 0,6 1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9:57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76 8321,'0'15'456,"0"2"1,0-1-1,1 0 1016,2 0 1,-2 1-850,3-5 0,-3 4-201,-1-3 1,0-1-462,0-2 288,0-5-181,0 3-1105,0-7 1,-4 2 614,1-6 1,0 0 98,3-7 0,0 3 3,0-5 0,0-3 372,0 0 0,0-2-178,0 1 0,4-2 478,2 3-235,3-3 0,1 2 1,0 2 119,0 0 1,3 1 308,0 4 0,3 1-165,-2 1 1,2 1 7,-3 2 0,0-2-122,-3 3 0,-1 0-427,2 3 145,-6 0 1,3 0 395,0 0-581,0 4 0,-2-3-1523,1 2 1112,-5-2 611,3-1 0,-5 0 0,0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9:57.8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11866,'0'7'2440,"0"-1"0,4-3-809,-1 3-1365,0 1 0,-3 2-3,0 0 1,0 0-361,0 1 1,0-1-796,0 1 1,0 0 670,0-1 0,0 0-1181,0 0 0,0 1-50,0-1-214,0 1 1,0-1 182,0 1 1483,0-5 0,0 7 0,0-2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9:58.2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8343,'5'5'2649,"0"-5"-805,-5 5-872,0-5-1951,0 0 0,0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9:58.9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0 8317,'5'0'4552,"0"0"-4309,-5 0 1,-5 1-57,-2 2 0,-4-2 1,-3 2-194,2-1 1,-1-2 193,-1 0-653,1 3 1,3-1 237,0 1-741,5-2 518,1-1 0,4 1-361,0 2 704,0 2-9,0 1 0,4 2 88,2-1 1,3-4 0,1 2 84,0-1 1,3-3 182,0 1 1,0 1 5,-3 0 0,-3 0 262,-1 2 1,-2-1 27,2 2 403,-4 0-427,3 3 0,-5 1 5,0-1 0,-1-1-379,-3-1 0,-1 1 179,-5-2 1,0 0-967,0 0 533,1-4 1,-2 5 0,2-4-1570,-1 0 1077,0-3 0,0 0-2122,0 0 1697,1 0 1,3 0 1032,3-3 0,2-3 0,1-3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9:59.1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8317,'7'13'0,"-2"2"1306,-1 0-849,4 3 0,-7-5 1,2 3 386,-2-3-1336,4-7 1,-5 1 0,0-4-1378,-6-1 1869,-3-5 0,0-2 0,-1-5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9:59.4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8317,'12'1'-1125,"-2"2"1,-2 0 1661,1 2-271,1-3 0,0 3 1,0-4-965,0 2 384,-4-2 1,2 4 313,-1-2 0,1 3 0,1 3 0,-2 0 0,-3 0 0,-4 1 0,0 1 0,0 1 0,1-1 1238,3 1 0,-4-2-496,3 0 0,-1-1 693,-2 1 512,4-1-305,-3-4-1971,4 0 1,-5-7 247,0-1 0,0-2-226,0-4 0,0-2 361,0-1-819,4 1 572,-3-2 0,8 1-254,-2-2 228,-4-2 1,6 5-1,-2-1-194,2 2 1,0 4-276,2 3 450,-2 2 1,1 2 252,0 2 0,-5 4-176,-2 5 1,2 0-13,-2 3 1,0-2-117,-3 2 0,3 0 594,1 1 1,-1-1 539,-3-3 0,0-5-690,0 2 1,2-2-967,1-1 811,-2-2 0,3 0 0,-4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5:33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8394,'0'-6'891,"0"1"-51,0 5 0,0 5-254,0 2 1,0 7-274,0 1 1,0 4-48,0-1 0,0 5-122,0 2 0,0 0 122,0 4 0,0-3-411,0 3 1,0-4-586,0 0 1,0-5 471,0-2 0,0-4-865,0 1 0,2-5-161,1-2 1284,-2-3 0,9-5 0,-3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06:03.5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276 0 8476,'6'0'6071,"0"0"-4863,-6 0 1,-6 2-129,0 1 0,-9 0-463,-4 4 1,-1-5-502,-3 2 1,1 1 28,0-2 0,0 3-1014,0-3 1,5-2 434,2 3 480,-2-3-2856,5 4 1695,-4-4 1,9 5 1114,-1-6 0,1 0 0,-4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0:00.0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178 29 8453,'0'-10'0,"0"5"480,-4 1 1,1 1 258,-3-1-467,4 1 1173,-7 3-764,4 5 1,-9 4 60,-3 6 0,1 7-5,1 4-91,-2 4-291,1 4 1,2 5-81,4 2 1,1-3 16,-1 2 0,4-1-379,3-1 0,2-2 132,1-1 1,0-3-501,0-4 0,0 1 328,0-2 0,4-3-1086,-1-2 0,3-6 567,-2-3 0,2-3-402,-3 0 0,5-6-53,-1 0 1101,1-3 0,6-1 0,2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0:00.4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167 1 7890,'0'11'2608,"0"1"0,0 3-1770,0 3 0,0 6-449,0 0 0,-1 0 0,-2 0 95,1 0-239,-2 1 1,4-5-127,0 2 0,0-3 287,0-3-647,0-3 286,-4-3 0,3-4 233,-2 0-788,-3-4 413,5 3 0,-8-2-1751,-2 0 959,2 0 516,-10-3 1,8 1-286,-2 2 1,-1-2-239,1 2 943,0-2-492,7-1 323,-2 4 0,3 1 182,-2 5 1,3-1-274,4 1 726,0 3-368,0-2 0,1 2 186,2-4 0,0-3 345,3 1 0,0-5-270,5 1 0,-1-2-52,-1-1 0,1 0-905,0 0 418,0-4 0,3-5-1026,0-3 806,0-4 0,-7 3 7,1-6-1165,-5 3 912,3-3 0,-1 1-209,-2 2 808,2-1 0,-4-2 0,0 1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0:00.8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99 5 15794,'-10'10'199,"-1"-1"-152,-1 1 1,0-1-287,-1 1 1,2 2-434,2 0 0,2 3 159,0-3 0,5-2 275,-1 2 0,2 2 301,1-2 0,4 4-295,3-4 1,2 2 421,0-5 1,4 0 0,1 0-107,-2 1 0,2-5 40,-1-2 0,3-2-12,-3-1 1,4-4-10,-4 2 1,0-9-292,-3 2 0,-3-3-38,-1-1 262,-4-1-286,3-5 101,-5 0 1,-5-3-28,-2 0 1,-5 2-228,0 3 0,-6 1-1260,2 3 1115,2 1 0,-5 7-814,2 2 674,3-2 688,0 3 0,0 2 0,-1 5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0:01.0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295 39 8439,'6'0'2538,"-2"4"1,-7-2-1941,-3 4 1,-4-3-281,-11 0 0,2-3-93,-1 0 1,-3-3-191,1-4 0,-5-1-770,4-1 0,-2 0 587,6 3 0,-2-1-1325,7 3 1,-1 1 718,1 3 1,4 0-605,4 0 0,3 4 376,0 3 982,2-3 0,1 8 0,0-1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0:01.3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296 5 8439,'0'-4'1531,"0"4"1,-1 5-712,-3 7 1,-1 3-164,-5 4 0,-4 3-103,-2 4 0,-6 4-200,-1 1 1,-4 3-28,5-2 1,-1 4-41,3-2 1,4 0-185,-1 0 1,5-4-5,-1 1 1,2-2-405,1 0 1,4-5-1113,0-2 1,3-4 754,0-2 0,-1 1-1008,1-5 0,-1 1 722,4-4 0,2-3 948,0 0 0,4-3 0,4 1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0:01.7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84 15546,'4'-6'-181,"3"-1"1,-1 5 144,0-5 1,-3 1-766,4-3 0,3-1 369,3 1 0,0 3 66,-3-1 1,-4 5 68,1-1 1,0-1-87,2 1 1,0 1 428,-2 4 0,2 4 0,-4 3-163,0 1 0,1 3 230,-3-1 0,-2 1-23,2 0 31,-2-3 0,-5 7-66,-2-4-367,-3 3 301,-5-5 0,2 2 13,-5-4-519,1 1 280,1-5 0,-1 3-45,3-5 140,2 3-52,1-4 501,1 2 106,8-4 1205,-3 0-570,4 0-567,0 4 440,4-2-552,6 5 1,2-5 30,5 1 1,0 1-111,6-1 1,-2 0-4,2-3 1,-2 0-422,-2 0 1,4-4-637,-4-2 1,1 0 455,-6 0 1,2 3-1246,-3-3 1,1 0 357,0-4 0,-4-2 1201,3-1 0,3-3 0,-1 1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0:02.0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10 8589,'10'-5'2405,"-1"1"-1531,1 4-440,0 0 0,0 0 357,0 0-544,0 0 0,0 3-288,4 1 0,-2 1 0,4 0 292,2 0 1,0 2-577,2 2 1,-1 1 244,1 3 0,-1 3-137,-3 5 1,1 1 126,-4 6 1,0 4 110,-6 8 1,-4 0-1,-3 4 0,0-1-41,0 5 1,-7 1 8,-3 1 0,-6 1 148,-1-4 1,-2-1-63,-5-3 0,0-2-445,-1-7 0,0-2 155,6-8 0,2-1-666,1-8 1,4 1 409,-1-7 0,2 2 471,1-8 0,-4 4 0,-1-1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8:36.9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85 8588,'1'7'3373,"2"-2"-591,-2-2-975,4 1-1362,-5-4 0,3-4-1078,0-3 0,4-1 514,-4-2 1,5 0-639,-2-3 0,3 2 336,1-1 1,1 2 16,-2 4 1,1 0 536,1 4 1,-2 0-263,1-1 1,-3 6 261,0 4 0,-2 4 17,2 2 0,-3 3-236,-4 1 0,-1 1 137,-2 1 1,-6 2-602,-5 2 1,-2-5 91,3-5 1,-1-1-87,0-3 0,3 3-298,-3-6 130,4-1 799,-1-1-199,6-4 1650,1 0-1162,4 0 0,4 0 1745,3 0 0,2 1-893,0 3 1,6-4-638,1 4 1,2-4-718,-1 0 0,2 0 211,-3-4 0,0 4-1050,0-4 1,-3 3 687,4-3 1,-5 3-845,1-3 0,-2 4 1121,-1 0 0,4 0 0,2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8:31.5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20 8697,'-6'-10'1360,"2"5"-915,4 1 1271,0 4-1013,0 0 1,0 5 273,0 4-168,-4 6-395,2 8 1,-3 2 561,1 7-589,3-3 0,-3 7-213,4-4 1,0 4 139,0-1 1,0-3-187,0 0 1,0-1 105,0-2 0,0 1-661,0-9 1,4 1-257,-1-7 1,0-1-1821,-3-4-1749,0-1 2309,0-4 1943,0 0 0,4-5 0,2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8:31.8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249 0 10075,'6'2'2100,"-3"1"234,-1-3-623,-2 5-766,0-5-994,0 0 112,-5 0 1,-4 0-27,-3 0 33,-6 0 0,1 0-498,-6 0 1,2 0 339,-3 0 1,0 0-1091,1 0 0,3-2 404,3-1 0,5 3-810,-1-3 0,5 1-159,1 2 525,5 0 1218,-2 0 0,4 0 0,0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26:46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11545,'0'11'2615,"0"0"-1937,0 0 1,0 0-198,0 1 0,0 2-90,0 1 0,0 1-70,0-1 1,0-2 52,0 5 0,0-4-113,0 1 1,0 0-31,0 0-223,0 0 251,0-4-1353,0-1 662,0-3-2026,0-2 1762,0-5 0,0-5 271,0-2 1,0-3 13,0-1 1,0-4 376,0 0 1,0-3-40,0 3 0,0-3-3,0 3 1,0 0-267,0 4 1,0 1 47,0-2 105,0 1-57,0 1 474,0 3 506,0 2 815,0 5-193,0 0 1,4 1-922,0 3 0,-1 3-142,-3 8 0,0-3 49,0 3 1,0 1-65,0-1 1,0 3-216,0-3 0,0-1 70,0-2 0,0-1-310,0-1 0,0-2-608,0-1-784,0-4-2165,0 2 2755,0-5 1,0-2-240,0-1 0,0-3 1218,0-6 0,5 2 0,2-1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8:32.3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100 105 8562,'10'-15'113,"0"2"134,-5 3 1,0 4 283,-5 0 0,0-1 200,0-2-558,0 0 0,-5-1 61,-1 0 1,-3 5 104,-1 2 1,0 2 111,0 1 1,0 1 164,0 2 1,0 7-204,0 5 0,1 5 95,-2 2 0,5-1-329,-1 8 1,5-1 102,-1 7 1,1-1-193,2 4 0,0 0 116,0 0 1,0-4-168,0-2 1,2-4-72,1-2 0,-2-4-781,3-7 0,-3 2-208,3-4 1,-3-3-2063,2-3 3083,-2-6 0,-1 3 0,0-4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8:32.4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199 20 13883,'-6'0'2236,"-3"0"-1871,0 0-105,-7 0 1,-1 0 186,1 0-2138,-1-5 1291,-3 4 1,2-3 410,1 4-3365,3-5 1666,4 5 1688,0-5 0,0 5 0,0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8:32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80 10 11155,'-9'7'1301,"3"-1"0,-3-3-1008,2 3 0,-2 0-814,-1 0 1,1 2 61,2-1 0,0-3-346,4 3 1,-1 0 511,4 2 0,0 0 199,0 1 0,5-4 235,1 1 1,0-2-305,0 1 1,1 2 1201,3-5-719,0 0 0,-1-3-160,2 0 0,-4-5-550,-1 0 1,-2-9-9,2-1 1,-4 0 14,2-1 0,-3 2 103,-1-2 0,0 2-30,0 5-241,0-1 1045,0 5 863,0 0 69,0 18 0,4-6-447,2 9 0,0-1-385,0-3 0,-2 2-695,3-1 0,-2-5 165,2 1 1,-2-3-2581,-1 0 1506,-3-1-994,3-5 2004,1-5 0,1 1 0,3-6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8:33.3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48 8755,'5'0'3003,"0"0"-2090,-5 0-1018,0 0 201,-5 0 1,1 2-589,-3 1 504,-2-3 0,8 9 4,-2-3 1,2 0 187,1 0 0,0 0-201,0 4 0,1-1 460,2 1 0,0-2-90,3-1 1,-2 0-136,3-4 18,-1 5 1,1-7-1341,-1 2 705,-4-2-621,7-1 0,-6-1-73,3-2 498,-3 2 0,5-7 245,-2 5 0,1-4-53,-1 5 0,1-3 355,2 2-99,2 2 0,-2-7 630,1 5-389,0 0 1,0-1 106,0 1 0,-3 0-51,0 0 0,-2 0-186,2-3 1,-2 1-141,-1-2 1,-3-1 136,2 1 0,-2-1 6,-1-2 1,-1 4-12,-2 0 0,-3 1 11,-3-2 1,-2 0-59,1 3 1,0 2 345,0 2 1,2 1 63,1 2 0,-1 2 63,5 5 1,-4-1 639,4 0 0,-1 3-458,4 0 0,0 0 131,0 3 0,5-3-145,2 0 0,1 0 49,2-3 1,0 0-299,0 1 0,3-5-490,1-2 0,0 1-213,-1-1 0,-1 1-518,1-4 1,2-1-1042,-3-3 1,0 2-118,-5-4 2058,2 0 0,-4-4 0,6 1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8:33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210 1 13297,'-10'3'437,"0"1"1,-4-2-271,-3-2 0,-2 0-168,-1 0 1,1 0-1448,-1 0 0,3 0 764,0 0 1,5 0 683,-1 0 0,2-4 0,1-1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8:34.6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8635,'1'10'919,"2"0"0,0-1-125,3 0 1,-2 5-235,2 2 0,-3 2-80,4 1 0,-2 0-190,2 0 0,2-1-56,-2 2 1,0-5 167,0-2-381,2-4 0,-7 0-296,5-3 293,-5-1 0,6-7-1198,-5-1 1,1-3 582,0-6 1,-3-3-194,2-4 1,1-1 238,0 2 1,-1 2 111,-3 0-125,0 5 595,0-3 944,0 9 1,1 1-563,3 4 1,-2 4 178,4 1 1,-2 7-156,2 1 1,0 3 211,0-3 1,3-1-161,-2-3 1,-2 1 160,2 0 0,-4-4-255,0 1 1,-1-5-177,2 1-483,-3-2-578,3-1 0,-4-7-163,0-3 1,1-5 510,2 2 1,-2-4-57,3 2 0,-4-2 59,0 1 0,4 3-568,0 3 454,-1 1 7,-3-1 191,4 5 1,-2 0 202,5 5 1,-3 0-246,2 0 0,-3 0 449,4 0 0,-4 0 0,4 0 0,0 0 0,2 0-286,1 0 286,-4 0 0,-1 0 196,-1 0-58,-3 0 1216,3 0-902,-4 0 0,0 2 424,0 1 1,0 5-264,0 4 0,4 5 327,-1-5 0,1 4-354,0-3 0,-2 3 464,5-4-2431,-6 0 1046,5-2-936,-6-5 1,0-5 1270,0-6 0,-6-6 0,1-3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8:34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10 8635,'10'0'0,"-4"0"294,1 0 0,-4 3 1320,4 1-3743,-5-2 2129,2-6 0,1-1 0,0-5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8:35.1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9220,'6'13'350,"3"-1"911,-3 4 1,2 0-484,-1 3 0,-3 0 66,-4 0 0,3 0-312,0 0 0,1 1-224,-4 2 1,0-3-346,0 0 1,3 0 119,1-3 1,-1-3-162,-3 0 0,0-2 217,0-2-940,0 1 0,-1-2 367,-3-2 1,-1 3-288,-5-3 1,1 0-184,2 0 0,0-3-370,3 3 1076,-3 1-6,5 2 0,-2 1 808,4 0 0,0-4-425,0 0 0,4 0 660,-1 4 1,5-4 342,-2 1-73,4-6-829,-1 4 1,1-5-279,0 0 0,-4-2-1211,1-5 1,-5 0 650,2-9 1,0 1-688,0-5 0,-1-2 463,-3 0 1,0-1-632,0 1 1413,0 2 0,-5-4 0,-1 5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8:35.3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11210,'4'14'1615,"-3"-2"-757,3 8 0,-3-3-311,3 5 1,-2-1 68,1 1 0,-3-1-183,0 5 1,4-2-337,-1 1 0,2 1-177,-2-3 1,0-1-346,3-4 1,-4-3-1099,2-2 0,-4-5 832,0-2 0,2-4-1159,1 1 1850,-2-2 0,3 4 0,-4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8:35.4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219 38 8635,'-5'-5'1912,"0"0"-1253,2 5 0,-3 0 291,-4 0 1,-3 0-359,0 0 1,-8 0-931,0 0 1,0 0-1657,0 0 0,3 0 500,1-3 1494,-2-3 0,8-3 0,-3-1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26:47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56 13529,'1'-7'162,"2"3"-664,-1-2 427,8 0 18,-4-5 1,5 4 42,0 0 0,-3 4 277,-2 0-194,2 1 1,3 2 270,0 0-217,-5 5 1,-1 1 34,-5 5 0,0 2-268,0 1 0,-1-1 92,-3 6 1,-1-5-273,-2 5 1,-3-5 94,3 0 0,-6-1-273,-2-2 0,3-4-165,5 0-59,0-5 444,-4 4 0,3-3-74,1 1 1547,5 0-986,-3-4 0,6 0 1053,3 0 0,2 0-592,5 0 0,1 0 67,3 0 1,-2 0-289,5 0 1,0-2-371,0-1 0,2 1-85,-6-1 1,1-2-76,-4 1 0,-3 0-1406,-1 4 1145,-4 0 1,3 0-3052,-3 0 1365,-2 0-808,4 0 2806,-5 0 0,-5 6 0,-1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8:35.7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8635,'4'15'0,"2"4"0,1 1 0,-1 6 0,1-1 1309,3 4 1,-1-2 145,-3 2 1,2-1-756,-5-3 1,4-2-207,-4-4 0,4-3-168,-4 0 1,4-7-394,-4 0 0,1-5 220,-4 2-1307,0-4 636,4 3 1,0-10-342,3-1 0,2-5 10,-3-2 0,3-4 277,1 1 0,-1 2 537,-3 2 0,0 2-355,-2 4 1119,-3-3 1,4 8-464,-1-2 0,-3 3 491,6 3 0,-3 4-272,2 5 0,1 3-98,2 4 0,-1-3-320,-2 0 0,1-1 118,3 0 1,0 2-573,-1-4 0,-2 0 237,0-4 0,-4-3-2051,4 1 1142,-4-5 1059,0 3 0,2-10 0,1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8:36.4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2149 29 8767,'-10'3'122,"0"0"0,-5 0 87,0-3-45,-5 0 1,-2 0 0,-3 0 100,-5 0 0,-6 0-4,-1 0 1,-3 0 53,-2 0 0,-4 1-200,-4 2 0,-1-1-63,-1 1 0,-5-2 14,-6-1 0,-2 0-184,30 0 1,0 0 0,0 0-1,-1 0 300,0 0 1,0 0 0,-3 0 0,1 0-82,-3 0 1,-1 0-1,2-2 1,0 0 82,-2-2 1,0 1 0,0 1-1,0-1-71,-2 0 0,1 0 0,3 0 0,-1 0-113,2 0 0,-1 0 103,3 1 0,1 0-1032,1-1 1,0 1 826,1 2 1,0 0 108,-27-5 0,1 5-815,7 0 1,10 0 438,4 0 0,6 0-151,3 0 0,6 0-369,7 0 551,4 0 0,7 2-238,3 1 1,1-1 1182,2 4 1,5-4-611,1 1 0,3-2-101,1-1 1,4 0-651,3 0 754,2 0 0,9-4 0,4-1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8:37.3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200 11 12403,'0'5'2378,"0"-1"0,-1-3-2423,-3 2 1,-3-1-315,-5 0 0,-4-1-240,-4-1 1,3-3-1800,1 0 1875,-1 0 0,1 0 1,1 0-2550,0 0 3072,2-2 0,-1 4 0,-2-3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8:37.5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189 1 8770,'1'8'3904,"2"-1"-686,-2 1-2030,4-6 0,-6 1-1934,-3-3 1,-2 0 459,-7 0 1,-3 0-859,-4 0 1,0-3 381,1 0 1,2-3-151,0 3 1,2 0 911,-2 3 0,-1 0 0,2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29:49.2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15824,'8'0'580,"-2"0"1,2 0-263,3 0 0,1 0-242,3 0 1,-1 0 242,4 0 1,-1 0 225,2 0 0,-3 0-77,-1 0 1,-1 0-151,4 0 0,-3 0-192,3 0 1,-3 0 108,3 0 1,0 0-326,0 0 0,1 0 136,-4 0 0,3 0-210,-3 0 1,3 0 13,-3 0 0,1 0 13,-1 0 1,-3 0 180,3 0 1,-3 0-14,-1 0 0,3 0 90,1 0 0,-3 0-68,-5 0 1,0 0 205,4 0-79,0 0-251,0 0-39,0 0-465,-5 0-458,4 0 701,-4 0 1,1 0-721,1 0 180,-6 0-124,3 0 41,0 0-693,-4 0-128,5 0-434,-6 0-441,0 0 2651,-6 5 0,5-4 0,-4 4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29:49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1 8901,'6'5'2819,"0"-4"-1173,-2 3-785,-3-3 1,5 0 287,-2 3-895,-3-3 1,7 5 48,-4-2 1,5 1-243,-1 2 1,0 3 69,-1-3 1,3 2 138,-2-2 0,1 3 20,2-3 0,0 3-77,0 1 0,0-4-205,0 1 0,2-1 100,1 4 0,-2 0 165,3 0 1,-7 0 159,0 0-113,-1 0 0,3 0-216,-2 1 0,-4-6-235,-4 2 0,0-1-66,0 5 0,0-2 136,0 1 0,-6 5-342,-4 3 0,-3 0 179,-5-1 1,3 3-106,-3-7 1,-1 5 19,-3-5 0,4 1-299,0-4 0,4 0-167,-1 0 0,3-1-183,1-3 1,0 1-284,0-4 0,4 4 528,-1-5 0,4 1-850,-2-4 1563,3 0 0,-2 5 0,5 1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0:23.934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11 11 7782,'-6'-6'1428,"1"1"-969,5 5 2166,0 0-2485,5 0 0,-2 0-299,4 0 6,-5 0 0,8 0 132,-2 0 0,1 4 49,3 0 1,-1 5-53,-1-3 1,2 4 50,-1 1 0,3 5-5,1 3 0,5 0-119,-2 0 0,-1 1 121,2-1 1,-5 2-39,5 1 1,-6 0 11,2 0 0,1 0 96,-2 0 1,1 0-89,-4 0 0,0 0 218,0 0 1,-1 1-78,-3 3 0,2-3-48,-6 3 0,5-2 55,-4-3 1,3 2-62,-3-1 0,0-1 83,0-3 1,-2 1-65,1-4 1,0 0-177,0-4 0,-2 0 110,3 0-169,-3 0 1,-1 0 45,0 0 75,0-5-15,0 4 1,0-8-33,0 6-55,0-6 108,0 8 11,0-4 1,0 1 1,0 1 510,0-6-265,0 3-135,0 0-428,0-4 257,0 4 117,0-5 0,0 5-40,0 2 0,0-1 90,0 2 1,0-4-126,0 3 1,4 0 325,0 4 1,0-3-42,-4-1 1,0-3 14,0 3-398,0-4 224,0 1-380,0 1 95,0-4-199,0 4 52,0-5-918,0 0 1,-2-5 1225,-2-2 0,-2-12 0,-5-5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0:51.13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1 8273,'0'7'-1936,"0"0"2211,0-4 1,0 6 799,0-1 0,0-2-583,0 1 0,0 1 141,0 3-502,0 0 249,0 0-231,0 0 391,0 0-607,0 0 181,0-5-782,0-1 321,0-5-465,0 0 576,0-5 1,0-1 127,0-5 0,0 0 25,0 0 1,4 0 12,0 0 1,5 0-99,-3 0 1,3 0-2,-1 0 317,2 5 1,-4-3-100,5 5 0,-4 1 446,0 3 0,-3 1-72,3 3 0,-4 2 89,0 5 0,0 0-135,0 0 0,-1 1 242,2 3-363,-4-3 0,0 4 316,0-5-833,0 0 1,2-4 118,2 1-1992,-3-6 1002,4 3-1399,-5-5 2531,0 0 0,0-5 0,0-1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0:51.43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89 8273,'5'-6'1832,"1"0"-1230,6 6 0,-1 0-492,-1 0 0,-2 0 260,-1 0-304,1 0 0,2-1 115,2-2 0,-1 0-587,-1-4 0,-2 3 113,-1-3 1,-3 1-698,4-2-131,-6-1 786,3 3 0,-5-2 334,0 1 1,-1 4-99,-3 0 0,2 1 1161,-6 2-581,1 0 152,-5 0-344,2 5 1,2 1 4,1 6 1,5-6 224,-2 2 0,2-1-59,2 5 0,0-2 112,0 1-69,6 1-631,0-1 1,5-1 87,-1-4 0,-2 0-209,-1-6 0,1 0 182,3 0 1,0 0-1270,0 0 0,0-6 1336,0 0 0,5-4 0,1-1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0:51.65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122 12 8273,'0'-6'4343,"0"1"-1606,0 5-1293,0 0-1199,-5 0 0,-2 5-296,-3 2 0,-1 1-417,-1 0 0,5 1 58,0-6 0,0 6 380,1-2 0,-4-1 224,2 2 0,2-1-373,-1 4 1,5-4-2078,-2 1 0,2-4-84,2 2 726,-4-3 853,2 2 761,-3-5 0,5 0 0,0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26:49.2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1 8323,'0'11'5365,"0"0"-4195,0 0 0,0 0-639,0 0 1,0 0-236,0 0 1,0-4-289,0 1 1,-1-1 132,-2 4 0,1-3 309,-1-1-191,1 0 0,4 3 255,1-3 0,0 2-114,4-6 0,-3 5-28,3-4 0,0-1-241,4-3 1,1 0 75,-1 0 0,1 0-667,2 0 0,0 0 363,4 0 0,-4-3-1364,1-1 1,-2-4 9,2 0 1,-3 2-509,3-1 0,-7 1 825,-1-2 1134,1-2 0,3 4 0,0-5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0:51.83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1 10861,'7'5'2525,"3"1"-1708,-4 5 1,1 0-307,0 0 0,0 0-356,5 0 1,-5 0 98,0 0 0,0-4-388,-1 1 0,3-4-538,-5 3-24,4-5 0,-5 3-1113,4-5 0,-3 0 794,3 0 0,-3-1-672,4-3 1687,-2 3 0,6-9 0,-1 4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0:52.01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 8273,'0'11'695,"4"5"431,-1 2 1,2 3 1049,-1 1 1,-3 0-1226,2 0 1,3 0-473,-3 0 1,2-1-1361,-1-3 0,-3 2 636,3-5 0,-3-1-441,-1-3 1,3 1 518,1-1 0,1-4 167,-1 0 0,2 1 0,5 3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0:52.18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265 23 10057,'-5'-6'795,"2"0"863,-3 6 1,-3 0-755,-6 0 1,2 0-486,-6 0 1,1 0-149,-4 0 1,0 0-1501,-1 0 1,3 0 270,1 0 0,0-1-1072,4-3 2030,1 3 0,2-4 0,1 5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06.23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23 9791,'6'0'664,"-2"4"1,-3-2-432,-1 6 1,0-1 18,0 5 1,0-2 195,0 1-272,0 1 1,0-1 63,0-1 1,0-2-27,0-1 1,0-3-31,0 4-100,0-6-513,0 2-299,0-4-1137,0 0 1449,0-4 1,1-2 229,3-5 0,-3-1-53,2-3 1,0 3 205,1-3 1,1 3-107,2 0 1,3 3 290,-3 1-88,3-2 0,1 6 193,0-4 1,-4 3 383,1 5-459,-1 0 1,3 2 159,-2 1 0,0 0-61,-4 4 1,0 1 59,0 2 1,-3 1-15,3 1 1,-3-2-201,-1 1 0,0 1-67,0-1 0,0-1-296,0 2 0,0-5-32,0 1 1,0-5 84,0 4-2121,0-4 905,0 2 275,0-5 0,1 0 1124,3 0 0,-2-5 0,6 2 0,-4-4 0,-1 4 0,1-3-57,0 3 156,0 1 729,0-2-508,2 4 1,2-2 211,-1-2 0,-3 4 267,3-4-706,0 2-110,4-2 0,1-2-202,-2-5 0,-3 3-30,-3 1 1,0 3 88,0-3 0,0 3 26,-4-3 1,0 3 51,0-3 63,0 4 0,-2-3-34,-2 3 0,2 1 320,-5-2 0,3 4-66,-3 0 0,3 0 124,-3 0 1,5 4 52,-2 4 0,1-2-109,0 1 0,1 1 132,-1 2 0,1 1-42,2 1 0,4-1-191,0-1 1,1-2 51,-1-1 0,-2-1-491,5 2-172,0-4 1,4 0-360,1 0 0,-5 0-492,0-4 0,0-4 595,5 0 1,-1-3 698,-1 4 0,2-6 0,-1 3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06.41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122 23 8297,'0'-6'744,"5"1"39,-4 0-245,4 4 4,-5-4 127,0 5-391,0 0 1,-5 0-1,-3 0 0,2 0-94,-1 0 8,0 0 1,-4 4-403,-1 0 230,2 4 1,-1-2-703,5 5 0,-3-3 345,5-2 0,-3-2-723,3 4 0,-1-5 434,1 5 1,4-4 625,-4 3 0,-2-5 0,-1 3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06.606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 8297,'1'10'-260,"3"-3"1,-2 7 2058,5-4 0,-1 4-811,2-3 0,2 0-426,-3 0 0,2 0-388,-2 0 0,3-1-428,-3-2 0,-1 0-2283,2-4 1552,-1-1 167,4-3 0,0 0 418,0 0 0,-3-1 400,-1-3 0,0-2 0,4-4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06.79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 8297,'0'11'1935,"0"0"-1152,0 0 0,0 1 205,0 3 1,0-1-480,0 4 1,0 0-202,0 4 1,0 1-262,0-2 0,4-2 65,0-1 0,-1-1-1540,-3 1 1274,0-1 1,4-7-3073,-1 2 3226,6-6 0,-3 3 0,5-3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06.97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189 34 8301,'-6'-7'2717,"0"3"1,-5 4-2119,1 0 1,-2 3-321,1 1 0,-3 0-403,-1-4 0,-4 0-236,5 0 0,-1-4-542,4 0 1,0-1-796,0 1 1,3 4 309,2-4 1387,3-2 0,-2 4 0,5-3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07.56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23 10881,'0'-6'-105,"0"-1"282,0 3 1,1 3-327,3-2 0,-1 1 347,3 2 1,-2 0-2,4 0 137,-6 0-249,8 0-257,-9 5 34,4 1-502,-5 6 186,0-2 61,0 1 182,-5 1 1,0-5 73,-2 0 0,0-4 252,4 1 0,2-2-70,-3 2 1,2-4 1067,-2 4 778,3-2-920,-4-2 693,5 4-1070,0-2 0,1 4-233,3-3 0,-1-1-96,3 2 0,-2-4-210,4 0 0,-1 0-323,4 0 1,-4 0-986,1 0-1978,-1 0 2402,4 0 0,-4 0-2056,1 0 2885,-6 0 0,8 0 0,-4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08.91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 10018,'6'0'-457,"4"0"354,-9 0 25,9 0 1,-8 0-13,6 0 59,-6 0 17,3 0 47,0 0 27,-4 0-48,4 0 1,0 0-5,-3 0-37,2 0-213,-4 0 123,5 5 0,-4-2 451,3 4-746,-3-5 958,-1 8 88,0-4-368,0 5-165,0 0 0,-1-1-199,-3-3 1,3 0 108,-2-4 1,0-2-101,0 3 1,1-2-3,-2 2-27,-2-2-131,5 2 232,-4-4 0,4 0 14,-3 0-53,3 0 361,-4 0-210,5 0 1620,0 0-1524,5 0 0,-2 0-44,4 0 1,0 0 113,4 0-89,0 0 1,1 0-252,-2 0 1,-2 0 153,-1 0-159,1 0 0,-2 0-220,2 0-388,-6 0-1463,3 0 1007,1 0 1150,-6 0 0,6 0 0,-6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26:49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 1 8323,'-6'0'0,"1"6"2955,5 5 0,0 1-1445,0 6 0,0-3 558,0 3 1,-4 1-1041,0 3 0,1 0-377,3 0 1,-1 1-504,-3-2 1,3 1-518,-3 1 1,3-5-786,1 0 1,0-3 801,0 3 0,0-4-325,0 0 1,0-1-700,0-3-616,0 2 1,1-3 352,3-1 1639,-3-3 0,9 0 0,-4 1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04.4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0 8663,'0'11'1495,"0"1"0,0 3-569,0 4 1,0 1 950,0 3-1225,0 4-168,0 1 73,0 5-337,0 0 0,0 3-302,0 1 1,0 0 167,0-3 1,0-7-1132,0-1 1,0-3 717,0 0 1,-1-6-2904,-3-3 3230,3-1 0,-4-3 0,5 2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04.7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8602,'12'0'1015,"3"0"1,-3 0-315,3 0 1,-1 0-144,0 0 0,-1 0-621,6-4 1,-5 2 111,0-1 0,-1 2-460,2 1 0,-3 0 256,3 0 0,-1 0-44,0 0 1,-1 4 145,1 4 0,-1 5 182,-3 2 0,-4 1-266,-2-2 0,1 0 1039,-1 5 1,-2-1-334,-5 4 0,-3 0-143,-6 0 1,-2-1-477,-1-3 0,-4 2 125,0-6 1,-1 0-1273,2-7 1,-1 3 657,4-3 0,-3-1-1243,3-3 1782,0-2 0,4 4 0,0 1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05.0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44 14776,'-5'8'-290,"-2"-1"195,-3 1 1,-1 2-482,0 2 0,5-1 444,2-1 0,3 2-108,1-1 1,0-1 46,0 2 0,5-1 370,2 0 1,4-1-205,4-3 1,-3 2 324,3-6 1,-2 1-40,2-4 1,-3-1-407,3-3 0,-3 2-68,-1-6 0,-4 0 236,1-7 1,-5 3-700,0-3 0,-3-1 241,-3 1 0,-1-3-186,-7 3 1,2-2 166,-6 6 1,3-5-1153,1 9 1608,-5-6 0,4 7 0,-4-5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05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1 8602,'11'17'0,"0"4"0,-5-4 1881,4 0-1190,-9 4 1,4-7 118,-5 4-803,0-9 178,0 5-2257,0-7 1434,-5-1 1,-1-4-1436,-5-10 2073,0 1 0,0-13 0,0 2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05.3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8602,'11'0'925,"0"1"-454,0 3 1,0-2-644,1 5 1,-2-4 144,1 0 0,-3 3-495,-1-3 1,-4 1 521,5-4 0,-1 5 0,5 1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05.6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67 8602,'0'11'0,"2"4"416,1 0 1,-2-4 646,3-4 0,-2-4-56,2 5-703,-3-6 1,5 2-882,-2-8 1,-2-3 449,1-8 0,3 2-348,1-5 0,0 3 319,0-4 1,-1 6-211,1-2 276,3 3-208,-3 6 888,3 1 1,0 10-286,-3 2 0,2 4 479,-6 4 0,5-2-283,-4 6 0,1-4-384,-1 3 1,-4-5 181,4 2 0,1-6-1133,-1-2 717,-1-5 1,-1 4-805,1-6 1,0-7-2261,4-4 3181,1-4 0,3-12 0,-1-2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05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6 8602,'-6'-6'484,"1"11"227,5 10 1,0 8-40,0 3 963,0 4-999,5-1 0,-4 4 300,3 0-279,-3 0-442,-1-5 0,0 7 216,0-6-1064,0 0 369,5-7 0,-4-1-34,3-2 1,-3-4 326,-1-3-2738,5-2 2709,-4-4 0,9 4 0,-4-3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05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243 12 8602,'-6'0'353,"-4"-3"212,3-1 0,-4 0 700,-4 4-789,3 0 0,-9 4-601,3 0 1,0-1 161,0-3 0,1 0-423,-2 0 1,0 0 408,4 0-23,1 0 0,2 0 0,1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06.2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144 11 8602,'12'0'0,"-6"0"0,2 0 2606,-6 0-2271,3 0 1,-6 0-110,-3 0 0,-6 0-334,-4 0 1,-1-1 134,4-3 1,0 3-248,0-2 0,4 1 79,-1 2-438,6 0 466,-3 5 0,5 1 284,0 5 1,1 0-137,3 0 0,2 1-35,5-2 1,-1 1 212,-3 1-1,3-2-85,-2 1 1,0-3 498,-1-1-331,-1 0 1,-6 4 71,0 1 0,0-5-157,0 0 1,-6 0-378,-1-1 0,-3 4-358,-1-2 1,0-3 308,0-1 0,0-4-820,0 0 0,0 0 487,0 0 0,0 0-1340,0 0 1889,0 0 0,0-4 0,0-2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07.1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56 14357,'14'-6'-770,"1"-1"1,0-1 470,-4 0 1,4-2-235,0 3 0,4 2 223,-1 2 0,3 1 55,1 2 0,-3 0 61,-1 0 1,-1 5 235,2 2 1,-3 3 336,-5 1 0,-1 4-172,-3-1 1,-2 6 46,-5-1 1,-3-2-155,-4 1 1,-1 1-89,-11 2 0,-1-3 73,-5-3 0,2-3-102,-4-1 1,9-1-403,3-3 1,3-2-147,1-5-413,0 0 181,5 0 1022,1 0-248,20 0 0,-6 0 258,14 0 0,-4-4 79,3 0 0,1 0 71,-2 0 0,2 2-5,-1-1 0,-5 3-140,-3 3 1,-1 3 0,-3 6 359,2-1 0,-6 1-152,-3 3 1,-1-2 281,-2 5 1,-2-3-252,-1 3 1,-3-6-416,-6 3-290,2-6 1,-6 3 0,-3-6-116,-2 0 1,0 1-1589,-2-4 1022,1 1 397,1-4-93,3 0 1,3 0-1617,3 0 2219,6 0 0,1-5 0,5-1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26:50.3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33 10146,'-6'0'1356,"1"0"-804,5 0 1,-1 1 299,-2 3-748,1-3 81,-2 8 1,4-6-1045,0 4 402,0-4-130,0 2 254,0-5-17,0 0 101,4 0 406,-2-5 1,2-2-43,-4-3 1,0 2-12,0 1 0,0 3-145,0-3-55,0 4 25,-4-6 0,1 8-162,-4-3 0,4 4 90,0 4 81,-4 2 0,6 4 243,-2 2 1,1-5-161,2 1 0,0-5 367,0 4 1,0-3 303,0 3-132,5-4-664,1 6 1,2-7 239,-1 2-341,-4-3 162,6-6 0,-8 3-561,3-6 60,-3 1-51,-1-5 215,0 2 415,-5-1 0,3 1-216,-6 2 377,6 4-254,-2 4 1,2 0 312,-2 0 1,3 1 72,-2 2-124,1 3 1,2 6-85,0-1 0,0-4 385,0 0 1,0-3-113,0 3 1,2-4 453,1 0-806,-2 3 89,9-4-656,-4 3 0,2-5 327,-1 0 1,-5-1-102,2-3 0,-2-1-257,2-2 241,-2-3 1,2 3 56,-4-3 1,-3 2 75,-1 1-61,-5 5 568,9-8-239,-11 8 0,9-2-109,-6 4 282,6 0-162,-2 4 0,0-1 28,0 4 347,0 1-59,4-2 62,0 3 235,0-3 37,0 6-146,0-6-606,0-1-573,5-5 1,-4-2-1058,3-1 0,1-3 779,-2-6 0,1 2 857,-4-1 0,0-1 0,0 2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10.7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254 89 8561,'0'11'1067,"0"0"256,0 0 1,0 4-437,0 0 235,-5 4 0,-5-1-249,-5 3-661,-4 1 0,2-3 212,-5-1-1346,-1-5 735,2 4 1,0-7 132,2 2-1480,-1-6 1120,7 3 1,-3-7-615,5 2 323,5-4 116,-4 0 1,9-4-229,-2-4 0,1 2 490,2-1 1,5-1 367,2-7 1,4 1-6,4-4 1,3-1-126,3-2 0,3-2 205,1 1 0,-2 1-58,4 3 1,-4-1 132,-1 4 1,-1-4-53,-3 5 1,-6-1 36,-5 4 1,-4 0 158,1 0-261,2 5 1,-6-2 294,0 4 0,-5 0-86,-6 4 0,-2 0 267,-1 0 1,-2 5-113,-2 2 0,-2 3-217,5 1 0,-3 0-35,3 0 0,2 4 19,5-1 1,4 9 92,4 0 0,0 2-37,0 1 0,4 1 295,4 3 0,3 4-136,3-4 0,0 3-408,4-3 1,-3-4-281,3-4 0,-4-1-406,0-6 0,3-6-1401,-3-6 0,1-1 1053,-4-2 1,-1-2 1021,-3-6 0,8-4 0,-3-10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11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 1 8616,'11'12'1675,"-5"3"1,3-3 427,-5 3 1,0 1-1375,-4-2 1,-2 2-262,-1-1 0,-3 0-585,-6 4 0,1 1 162,1-5 0,-2-1-965,1-3 1,1-3 290,4-1-1287,-5-5 1464,10 8 174,-4-8 1,10 2 872,3-4 1,2 0-420,5 0 0,3 0 208,3 0 1,5 0-143,0 0 0,3 0 0,-2-1 287,1-2 0,-3 0-1482,0-5 479,-1 1 317,-2-4 64,-5 0-2533,-1 0 1727,-5 0 1,-1-4-96,-2 1 994,1-1 0,-3 4 0,5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11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110 1 8616,'-10'5'2747,"-1"6"-1938,-1 7 0,2 4 319,-1 4 0,-1-1-467,2 8 1,0-2 408,3 6 0,-2-3-1,5-1-456,0-4-397,4 2 0,0-4-591,0 3 0,0-1 298,0-7 157,0 2 0,2-7-1621,1 1 197,-1-2 1,4-5-2666,-2 0 2691,-4-5 548,6-1 770,-2-5 0,7 0 0,7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11.4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10684,'11'11'483,"-3"1"910,-1-1 0,-4-4 240,0 0-4115,-2-5 581,-1 4 1,-1-5 1900,-2 2 0,-9 4 0,-5 3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11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8591,'5'11'1011,"3"1"-1,-2-2-660,1 1 0,-1-3 78,2-1-2355,-4-4 1049,-4 2 878,6-10 0,-6-7 0,6-5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17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12 8545,'0'-6'2035,"0"1"-1139,0 5 2532,0 0-1283,0 5-1659,0 1 1,0 10 265,0 2-471,0 3-300,0 1 91,-6 5 1,6 0-14,-4 2 0,-1 3-156,1-2 0,0-2-241,4 1 0,0-5-642,0-3 1,2 0-599,1-6 983,-1 0 1,4-6-915,-2-1 0,-2-3 701,5-5 0,0 0 808,4 0 0,1-10 0,-1-2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18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243 23 8545,'0'-6'0,"0"0"0,0 2 0,0 3 0,0-4 0,-4 5 0,-4 0 0,-7 0 0,-3 0 0,-3 0 0,0 0 4487,-6 0-4124,8 0-135,-7 0 1,13 0 70,-5 0 0,4 0-2051,-1 0 0,7 0-157,1 0 1909,4 0 0,-2 0 0,5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18.3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210 0 8545,'6'5'4591,"-1"1"-3362,-5 5 0,-6-4-700,-5-4 0,-4-2-439,-4-1 0,-1 0-370,1 0 1,-2-1-1320,0-2 1,3-3 1019,-1-1 1,5-1-441,-1 4 1,7 0 1018,1 4 0,4 0 0,-2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18.4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 8545,'6'5'1514,"0"1"-286,-6 0 510,0 3-1175,-6-2 0,0 0-621,-5 0 0,-1-4 129,-3 0 0,-1-1-1236,-2-2 0,-1 0 688,4 0 1,-4 0-2063,5 0 2539,-1-5 0,4 4 0,0-4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18.8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210 12 8795,'6'-5'-6,"0"4"2163,-6-4-556,0 5 514,0 0 0,-6 4-1505,0-1 0,-6 6-496,-3-2-57,-2 3 1,-1 1-267,-1 0 0,6 0 243,-1 0 0,-2 0-1232,1 0 0,0-1 12,4-3 1,4 2-1925,-1-6 1635,6 6-206,-8-8 1681,4 9 0,0-9 0,1 4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26:48.5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56 15129,'6'-5'40,"0"2"54,-3-4 42,-1 5 0,6-4-368,-4 2 110,4 2 1,-2-6 38,5 4 0,1 1 144,-1 3 0,-1-4-300,2 0 0,-5 1 11,1 3 0,-5 0-277,4 0 289,-4 5 1,2 1 117,-5 5 0,-2 0 68,-1 0 0,0 0-62,-4 0 0,0 0 155,-4 0 1,1 0-64,2 0 0,-1-4-112,1 1-87,4-6-264,-6 3-163,8 0 368,-3-4 0,10 4 251,3-5 1,2 0-142,1 0 0,1 0 361,3 0 1,-3-3-124,2-1 0,-1 0 700,-3 4 0,2 0 356,-1 0-585,0 5 1,-5 1 191,-2 5 0,-3 0-194,-1 0 1,-3 4-445,-4 0 1,-1 0 83,-6 0 0,1-6-343,-2 2 0,1-4 189,-4 0 0,3 2-1146,-3-5 0,5 0 215,-2-4 0,3 0-1274,0 0 2160,1-6 0,-5 0 0,-1-5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19.0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8735,'0'-11'1025,"5"5"61,1 1 1,6 6-419,-2 3 1,-2 2-4,-1 5 0,1 0-280,3 0 0,3 5-25,1 2 0,1 2-23,-1-2 0,-3 2-309,2-6 1,-1 1-263,-3-4 0,2-1-283,-1-2 1,-4-4-310,0-4 1,-3 0-1037,3 0 1,-3-4 1861,4-4 0,-1-2 0,4-1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19.5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8589,'0'17'3249,"0"0"-1693,0 5-1144,0-1 0,0 6 429,0 3-555,0-3-144,0 9 1,0-6-72,0 7 0,4-4 429,0-4-1654,-1-2 686,2-5 1,-4-1-428,3-2 555,2-3-481,-5-6 0,6-3 821,-4-3 0,3 2 0,5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19.6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210 34 8589,'0'-7'0,"0"3"2411,0 4-1527,-5 0 0,-1 0 65,-4 0-614,-7 0 0,4 0-444,-5 0 1,-1 0-458,-3 0 1,1 0-335,3 0 0,-1-4 400,4 0 500,5 0 0,0 0 0,4-3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19.9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1 111 8589,'11'0'-854,"0"0"732,0 0 1693,-5 0-955,4 0 0,-4-1-127,5-3 1,-3-2-422,-1-5 1,-5 0 359,2 0-1543,-3 0 833,-1 0 1,-1 0-2,-3 0-375,-2 0 431,-5 5 0,4 1-168,-1 5 376,1 0 1,-2 1 379,1 3 0,-1 3-214,5 8 1,-2-1 667,2 4 0,0 0-348,4 4 1,0-3 84,0-1 0,2-5-2,1 2 0,0-3-445,3 0 0,-2-3-1508,4-1 1242,-1-4 1,4-4-1550,0 0 1,0-6 815,0-5 1,0-1-284,0-7 1177,0 1 0,1-4 0,-2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0.2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8589,'0'15'-130,"0"-1"74,0 5 1,4-2 418,0 1 802,-1-2-187,-3 0-220,0-4-166,0 4 215,0-9-1128,6-3 214,-6-4-787,6-4 705,-6-3 0,0-4 113,0 0-617,0 0 489,4-5 1,-1 3-201,4-5-317,0 4 420,5-2 1,-1 5-314,-1 0 650,2 0-47,-1 5 1,-1 1 253,2 5 0,-5 0 121,1 0 753,-2 5-752,1 1 1,-1 5 140,-2 0 318,-3 5-468,4 1 1,-5 0 303,0-2-826,0-3 221,0-1 1,4 0 276,-1 0-1653,1-5 577,-4-1-2200,0-5 2585,0 0 1,10-5 0,2-1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0.5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120 11 7395,'0'-6'3288,"0"1"-2627,-4 10 1,-2 0-163,-6 2 0,1 2-710,1-5 1,-1 1-59,4-2 0,-2-1-277,1 2 0,3-2-242,1 2 413,-2-4 167,5 10-31,-4-3 1,7 3 364,1 2 0,0-5-40,4 1 0,-3-5 270,3 4-184,-4-4 0,6 3 0,-2-4 165,4 2 0,-5 1 607,-3-2-246,3-1 547,0 2-259,0 2-640,0-5 0,-6 9-18,0-3 1,-6 3-781,-1 1 0,-3-2-1141,0-1 1294,-2 2 1,1-5 0,0 2-2455,0-4 2010,0-1 0,4-2-1395,-1 0 2138,6 0 0,-2-2 0,8-1 0,2-3 0,5-5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0.6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8589,'5'16'0,"-4"-3"-52,3 6 1,-2-5 305,2 0 1,-3-1 732,2-3-2787,-1 1 1800,-2-5 0,-10 4 0,-2-3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0.8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8589,'8'0'-832,"-2"0"0,-2 2 194,4 1 355,-6-2 283,8 9 0,-4-4 0,5 5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1.0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56 8589,'0'10'-473,"0"1"-592,0 1 1949,0-2 0,0 1 416,0 1-883,0-2-194,5 1 1,1-3-310,6-1 1,-2-4 119,1 0 1,1-1 10,-2-2 0,1 0 91,1 0 0,-2-2 50,1-1 1,-3 0-209,-1-4 0,-1-1 71,2-7 0,-4 3-350,-4-3 1,0 3 133,0 0 1,0 1-659,-4 1 587,-2-2 0,-9 1 0,0 1-699,1 3 1,2 1 358,1 2 1,1 3 577,-2-2 0,1 1 0,1 2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1.3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67 8589,'10'8'0,"-3"4"0,2-6 512,-6 9 1,5-9-42,-4 5 1,3-7 1004,-3 4-861,-1-6-755,-3 3 0,1-5-501,3 0 1,-2-5 449,1-2 1,3-3-297,1-1 310,4 0 104,-1-5 0,3 4-60,1-3 0,3 3-44,5 1 1,-3 1 423,-1 3 0,-3 1 779,3 2-521,-5 3-249,8-4 20,-8 5 1,3 6 83,-6 5 1,-2 1 0,-2 6-521,-1 3 0,-1-5 83,-4 3 1,0-4-61,0 3 1,0-8 45,0 1 1,-4-7-1697,0 4 786,-4-6 1,1 3 1000,-3-5 0,4-5 0,1-1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26:51.2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33 13442,'-6'7'635,"2"-1"-808,4-2 246,0-4-9,0 10 1,0-7 115,0 4 1,0-3-634,0 3 387,0-5 561,0 8-314,0-8 33,4 3-414,-2-5 0,2-2 107,-4-1 1,0 0 10,0-4 129,0-1 1,0-3-165,0 1 0,-4 4-68,-4 2 11,-1-2-169,-3 4 264,1-3 1,4 5 398,0 0-237,5 0 610,-4 5-225,6 1-104,0 6 1,4-2 322,0 1-257,4-5 1,-3 1-264,3-4 41,-4-1 0,-2 3-1205,2-5 764,-4 0 0,6-2-411,-6-1 0,0 0-148,0-4 479,0-1 0,-2-3 75,-2 1 0,2 2-160,-5 1 581,4 4-189,-6-6 370,3 7 1,-4 2-142,2 8 0,3 1 320,5 3 0,0-2-225,0 1 0,0-3 545,0-1-525,0 1 1,0-1 24,0 0-461,5-5 1,-2 4 147,4-6 0,-3-2-1309,3-2 0,-3-2 603,3-4 1,-4-1-1004,1-1 0,-4-2 559,0-1 1,0 2-514,-4 5 1613,2-2 0,-7 4 0,3-5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1.8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56 13403,'-10'0'278,"-1"0"1,-1 0-749,2 0 397,-1 0 0,3 0-641,1 0 0,4 1 464,0 3 1,1 2 268,2 5 0,2 1-16,1-2 0,3 1-136,6 1 0,-1-3 674,-1-1 1,2 0-242,-1-4 0,-1 0 322,2-4 1,-5 0 85,1 0-1540,-2 0 681,1 0 1,1-6-1161,-4-6 1,4 0 708,-5-6 1,2 0-1092,-1-5 1693,-3 1 0,9 0 0,-4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2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98 8776,'4'-6'935,"-2"-3"-191,7 2-697,-8-4 219,4 0 0,-10 4 55,-2-1 0,-2 1-17,-3-4 1,1 4-240,0-1 0,-1 6 134,-3-2 0,3 8 251,-2 3 0,1 8-3,2 3 1,1 4 159,3 4 1,-2 2-243,5 5 0,0 0 283,0 0 1,3 2-575,-3 1-11,3-6 0,2 6 0,2-11-892,1 0 1,0-3 531,0-4 0,-3-2-3910,2-5 2336,4 0 1871,-1-5 0,5-1 0,0-5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2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199 44 8772,'0'-7'1358,"0"-1"-649,0 6 0,-1-2 279,-2 4 1,0 0-364,-4 0 1,-1-4-229,-3 0 1,-3 0-1355,-1 4 731,-5 0 0,5-1-605,-4-3 1,-1 3 0,5-2-1748,-3 1 2578,10 2 0,-7 5 0,9 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2.8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200 0 13548,'-11'0'559,"-1"0"-624,-3 5 1,1-2 272,-5 4-528,7-5 1,-9 4-412,7-2 0,-1-1 392,4 4 1,4-3-186,0 3 486,4-5 1,-6 5 0,6-4 130,0 5 1,2-2-207,1 1 179,0 1 0,5 3-52,3-1 0,-2-2 213,1-1 1,-1-3 308,2 4-189,1-6 0,-3 6 595,6-4-615,-6 5 0,-2-7 103,-4 6 0,0-5 176,0 5-520,0-1 0,-4 4 157,-4 0-768,3-5 403,-5 4 0,4-5-478,-5 2-192,0-2 0,0-5-804,0 0 1,4 0-186,0 0 842,4 0 1,-2-1 938,5-3 0,0-2 0,0-5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2.9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8623,'11'0'-42,"0"5"1,-4 5 0,-1 4 1259,0 0 0,0 2-479,-2-1 0,0 3-2048,-4-3 1002,0 0 1,-5-6 306,-2-1 0,-8 2 0,-2-4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3.0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8623,'5'-6'0,"-2"0"759,4 6-416,1 0 0,1-1-1673,-1-3 1330,2 3 0,-4-4 0,4 5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3.5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55 8623,'0'20'0,"0"-1"0,2-3 2030,1-5-582,-1 0-304,2 0-431,-4-5-2347,0-1 1198,0-15 0,4 5 57,0-9 0,0 4 11,0-5 1,1 3 186,3 1 1,0 0-112,-4 0 0,3 4-78,-3-1 0,4 6 433,0-2 1,-2 3-38,1 1 0,-3 0 633,4 0-326,-6 5 0,4 5 1,-4 4 131,2-1 0,0 4-212,-4-3 78,5 1 402,-4-4-159,4 0-1051,-5-5 0,0-2 257,0-8 1,4-2-520,-1-5 1,4 0 110,-3 0 1,3-1 182,-3-3 0,4 3 477,-5-3 0,4 3-176,-3 1 0,5 3 365,-2 1 1,-1 4 315,2 0-230,-6-3 1,8 5 674,-3-3-151,-2 8 0,4 3 5,-5 8 1,-1-2-240,-3 6 0,3-6-148,1 2 0,0-3 128,-4-1-1254,0 0 494,0-5-1108,0-1-632,0-5 145,0 0 1,4-5-91,-1-2 1202,6-3 666,-3-1 0,5-5 0,0-1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3.6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 7133,'0'16'-745,"0"-3"2296,0 5 0,0-3-628,0 4 0,0-5-622,0 5-12,0-11 0,0 7-1927,0-8-104,0 4 24,-6-5 1718,5-2 0,-9-8 0,4-2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3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8623,'5'-6'622,"0"2"-44,2 8-354,-2-3 1,-4 5 209,3-2-2599,-3-2 1496,4 2 1,-1-8 668,0-4 0,4-2 0,-2-1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3.9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8574,'0'11'503,"0"0"0,0 0-155,0 0 1,0 5 107,0 2 0,0 3-149,0 2 0,0 0 73,0 2 0,0 0-74,0 4 1,0-1 0,0 2 0,0 0-66,0-4 0,1 0-622,3-4 0,-3-5-765,3-2-1169,-3-3 2315,-1-1 0,5-5 0,1-1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26:52.6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23 8362,'5'6'1049,"-4"-2"0,4-2-1006,-5 1-24,0-1-37,0 2 626,0-4-117,0 0 493,5 0-278,-4 0-21,4 0-70,-5 0-2518,0 0 1782,5 0 0,-3 0 52,6 0 189,-6 0-145,3 0-43,-5 0-280,0 0 383,-5 0-52,4 0 1,-4 2 330,5 2-224,0-4 331,0 10-299,0-8 0,0 4 78,0-3 0,2-1-2,1 2-253,-2-4 0,5 0-268,-2 0 0,-3 0-52,3-4-93,-3 2 177,-1-7 165,0 3 1,0-6 2,0 1 1,0 4 226,0 0 0,0 3-165,0-3 132,-5 4 1,3-2 441,-5 5-337,4 0 0,-3 4 0,3 0 0,1 5-62,-2-3 1,3 0-2,1 2 0,0-4-28,0 3 1,0-3 352,0 3-396,5-4 1,-3 3-144,1-3 1,0-1-146,0 2 239,-2-4 0,5 0-374,-2 0 0,-1 0 149,4 0 0,-4-4-26,0-4-87,3 3 554,-5-5-189,4 4 0,-6-3 291,-3 1-96,3-2-150,-8 10 1,6-6 54,-4 6-19,4 0-129,-2 0 0,4 0-69,-3 0-113,3 6 0,-4-4-238,5 5-597,0-4-364,0 1 1,2-4 1408,1 0 0,-2 5 0,4 1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4.3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110 11 9032,'0'-6'919,"0"1"0,-1 5 0,-4 0-975,-6 0 26,0 5 0,-5-2 1,6 3-124,-2-1 0,1 3-42,0 0 0,4 1 47,0 3 383,4-6 0,-2 3 0,5-1 153,0 2 1,0-3-125,0 0-79,0 0 1,4 1 0,0-2 160,3-1-530,-5 3 0,8-6-79,-2 2 1,-2-7-592,1-1 1,-1-6 448,2 0 1,-2-2-747,-3-3 293,-2 3 205,9 1 5,-9 1 278,5 3 355,-6 2 0,0 5 1072,4 0-514,2 0 0,2 2-122,-1 1 1,-3-2-531,3 3 225,-4 2 59,6-4-1046,-7 2 1,8-4 870,-4 0 0,4-4 0,1-2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4.5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67 8623,'2'11'0,"1"0"0,3 5 0,1-5 2969,1 0-931,-6 0-983,3-10-526,-5 4-1462,0-10 844,-5-5 0,3-3 0,-4-1-537,0 1 529,3 2 0,2 2 162,-3 1-441,3-2 199,-4 9 0,7-5 431,1 2 1,0 3 73,3-3-219,7-2-68,-1 5 1,8-8 88,-5 5-584,-1-4 324,2 7 1,-7-4 123,2 5-1109,-3 0 553,3 0 323,-5 0 1,0 0-2017,-2 0 2255,-2 5 0,12-4 0,-1 4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5.5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12 8657,'0'-6'2148,"0"1"1,-4 19-1522,1 4 1,-2 6-37,1 2 0,3 2-209,-2 5 1,1 0 73,2 0 1,0 3-147,0-3 1,0 5-571,0-8 0,0 3 294,0-8 0,0 1-1189,0-4 0,0-4-236,0-4 1,0-5 1390,0-2 0,0-4 0,0 1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5.7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 14701,'-11'0'1124,"-2"0"1,0 0-1146,-2 0-448,-4 0 1,5 0 0,-3 0-95,1 0 0,1 0-2410,4 0 1678,1 0-305,-2 0 482,6 0 167,1 0 951,5 0 0,0 0 0,5 5 0,1 1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6.1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8666,'8'18'232,"-1"0"1,-1-4-233,1 1 2890,-2-8-1298,0 3-1264,-4-9 149,4 4 146,-5-5-1043,0 0 0,-1-5 375,-3-2 1,2-6-491,-6-2 0,5 0-77,-5 4 316,6 0 0,-3 0 597,5 0-393,0 4 0,1-1 287,3 4 1,2 1-163,5 3 0,-3-4-318,-1 0 0,0 1 276,4 3 0,0 0-353,1 0 0,-6 0-1318,2 0 1207,-1 0 1,5 0-153,-2 0 0,-2 0 90,-1 0 1,-3 3 534,3 1 0,-3 0 0,3-4 0,-3 0 0,3 0 0,-3 0 0,3 0 0,-4 5 200,2-4 1,-5 8-18,0-1 494,0 2 1,0 1 226,0 0-131,0 0-367,0 0-863,0-5 287,0-1 423,0 0-1998,0-4 867,0 4 878,-5-5 0,3-5 0,-2-1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26.2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8666,'11'5'0,"0"1"1584,0 6-807,-5-2 1,4-2-1943,-3-1 474,-1-5 691,3 4 0,-3-2 0,6 2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3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67 12 8388,'0'-6'346,"0"1"581,0 5 1619,0 0-2248,-5 0-221,-1 0 66,0 0-230,-4 5 1,8-4 273,-6 3-92,6 2 0,-7 0-64,5 5 0,0-3-293,0-1 1,3 0-31,-3 4 92,3 0 0,1 0-95,0 0 80,0 0 103,5 1 25,-4-2-186,9-4 0,-5-2 62,2-8 0,0-2-237,-4-4 0,-2-2-16,3 1 1,0-3 24,0-1 1,0 0 222,-4 4 1,0 0 0,0 0-306,0 0 892,0 5-300,0 1-295,0 5 1673,0 0 0,4 5-832,-1 2 1,3 4 960,-3 4-1052,-2-3 0,4 8-323,-5-5 1,4-1 0,-1-3 371,0 1-310,3-6-1177,-4 3 589,2-8 294,-4 4-2625,0-5 1237,0 0 716,5 0-714,-4-5 628,4-5 787,-5-3 0,5-7 0,1 2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3.4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8388,'0'12'734,"0"3"0,2-3-257,1 3 1,-2-3 755,3-1-382,-3 1-207,-1-6-893,0 3-214,0-8 0,0 3 147,0-8 0,0 2-717,0-6 908,6 2 0,-6-6-471,4 1 1,-2 0 315,-2 0-1,3 0 1,2 1-399,1 3 654,-3-3 1,7 9-413,-4-2 1600,0 1-825,3 7 1,-3-2-123,0 4 0,4 0 632,-2 4-659,-3 5 0,3-3 1,-3 1 39,1-1 0,-3-7-839,0 2 525,3-1 0,-3-1-547,4-2 442,-4-2 1,7-2-108,-3 0 297,-2 0 0,5-6 0,-4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3.8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133 44 11013,'-12'0'797,"-3"0"-946,3 0 168,-4 5 0,4 0 6,-3 3 0,4 1-148,0-1 0,0 2-462,4 0 0,2 1 338,1 1 1,3-2 67,1 1 1,0 1-68,0-1 1,1-4 392,3 0 0,2-5-3,5 2 1,-4-2-95,1-2 1,-1 0-477,4 0 1,-4-6 187,1-6 0,-1 0-40,4-6 0,-4 0 120,1-5 1,-6 5-287,2-1 0,-3 6 120,-1-1 1,0 1 340,0 2 1147,0 5-1020,0 1 0,0 7 0,0 1 1072,0 4-779,0 8 0,0 2 119,0 5 1,0 1-158,0 4 0,1 0 0,1 6 233,2 0 0,0 4 96,-4 0-463,0 0-49,0-9 0,0 3-133,0-6 1,0 4 115,0-7 0,-4-3-997,0-8 579,1-5 1,-2 3-415,-2-6 1,1 0-922,-2-6 0,1-7 615,-4-5 0,4-6 133,-1-1 806,6 0 0,-8-15 0,4 3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4.2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8388,'7'5'1375,"3"1"-797,-10 10 1,9-2 235,-5 9 258,4 1-621,-6 4 1,4 4 315,-2-2-503,-4 1-65,6 8 0,-6-6-115,0 4 0,-4-3 154,0-5 1,0-2-382,0-5 206,2 0 0,-2-5-641,4-2 308,0-8-1473,0-2 889,0-5-3379,0 0 3977,0-5 1,4 2-177,4-3 659,2-2-242,1 2 1,-1-4 140,2 3 1,0 1-189,3-2 0,-3 1 274,3-4 1,-3 1-126,-1 2 0,-4-1 99,1 2 0,-6 0-106,2 0 1,-3 0-136,-1-4 0,0 3-46,0 1 0,-5 1 87,-2-1 1,-3 2 220,-1 5 1,0 0-46,0 0 0,1 8 0,1 3 738,2 2-389,4-1 1,-1-1 203,4 0 0,0 1 1,0 2 314,0 0-270,0 1-362,4-4-424,2 0 0,6-1 233,-1-3 1,1-2-1957,3-5 838,-3 0 562,9-10-2869,-9 3 3218,9-9 0,-4 0 0,5-1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27:46.3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22 9868,'1'7'112,"3"-4"0,-3 0-84,3 0 95,-3-2-324,-1 9 75,0-9 213,0 5 0,0-6-210,0 4 28,0-2-48,0 2-20,0-4 112,5 0 46,-4 0 1,5 0 12,-2 0-1,-3-4 0,4 1 4,-5-4-9,0 4-95,0-2 7,0 0 174,0 4-93,-5-4 0,0 4 79,-2-2-83,-3 1 9,4-3 1,-2 5 5,2 0 191,3 5 0,-2-3 38,5 6 1,0-4 642,0 3 20,0-5-269,0 4-527,0-2 1,1-2 361,3 1-846,-3-2 0,4-2 260,-5-2 0,1 1-855,3-2 363,-3 4-84,4-6 664,-5 5-243,0-4 666,0 0-125,-5 4 61,4-4-153,-9 5 1,8 0 184,-6 0 1,6 5 199,-2 3-262,3-4-208,-4 6 1,4-8 175,-3 6-320,3-6 263,1 3-629,0-5 1,1 0 206,3 0 1,-2-5-268,6-2 273,-6-2 1,4-1 19,-2 2 242,-3-1 0,4 6-297,-5-4 326,0 4 1,-1-2-102,-3 5 564,3 0-112,-9 0-272,4 0 1,-2 4 72,1 0 46,5 4 49,-3-2-129,5 5 372,0 1-397,0-2 0,0-2-231,0-1 1,1-5 171,3 2-892,-3-2 486,9-2 1,-6-2-102,4-2 1,-2-2 84,-2-5 1,-3 4 94,3 0 0,-2 3 244,2-3-292,-3 4 387,4-2-178,-5 1 0,-1 2 357,-3-2 1,1 3 6,-3 1 1,2 4-95,-4-1 0,6 3-41,-2-3 0,-1 0-90,1 4 0,1-3 147,3 3 0,0-4-64,0 5 1,0-4 729,0 3-151,0-5-707,5 4-434,1-6-197,0 0 0,3-2-40,-5-2 1,-1-2 301,-3-5 0,0 1-918,0-2 1,0 1-50,0 0 1293,0 5 0,0-4 0,0 4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4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1 8424,'-11'5'505,"3"-3"181,1 5 0,-4 1-4,-4 3-163,1-5-318,3 4 1,3-9-570,1 3 288,0-3-631,-4 4 600,-1-4 1,6 5 68,3-2 1,2-1 159,1 3 1,0-2 30,0 4 1,3-5-122,1 5 0,5-4 323,-2 3 1,3-1-132,0 2 0,2 0 0,-1-4 0,-1 3 1,-2-3 194,-1 3-180,-4-4 1,2 6 238,-5-2 1,0 0-536,0 0 0,-5 0-48,-3 4-38,-2-5 1,-4 3-771,-1-6 803,-4 1 0,3 0-1588,-3 0 1087,-1-1 0,7-4-65,-1-2 680,1 1 0,-3-7 0,-1 3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5.4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155 0 8236,'-11'0'3054,"0"0"1,0 6-1903,0 5 0,-1 1-512,-3 7 0,3-1-202,-3 5 0,4 4-400,4 2 0,-3 0 168,2 4 1,2-2-610,-1 6 0,5 1 326,-2-1 0,3-4-650,1-4 0,0-4-213,0 0 0,4-7-570,-1-3 1,4-3-422,-3-1 1,5-5 1930,-2-2 0,8-2 0,2-2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5.6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221 0 8394,'-12'0'0,"6"0"0,-2 0 4414,1 0-3258,-5 5 1,0-3 0,-1 1-235,-2-2 1,-3-1-1045,3 0 1,-3 0-770,3 0 0,1 0-1558,2 0 1,1 0 447,0 0 2001,0-4 0,5 2 0,1-3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6.0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34 122 8394,'0'15'0,"1"-3"3434,2 3-1618,-1-3-448,2-6-1474,-4 0 197,0-6 1,0-6-655,-4 0 0,1-9 423,-4-3 1,0 0-209,1 0 0,-3 3-831,5-3 0,0 4 628,4 0 1,0 5-123,0 1 1,2 6-385,1-2 1093,3 3 1,6 1-123,3 0 0,-3 1 323,3 3 0,-3-2-203,0 6 0,-1-4 72,-1 3 1,-2-3-6,-1 3 1,-1-4 526,2 5 376,2-6-406,-9 3-674,9-5 121,-9 0 1,2 0-196,-6 0 1,0 0 65,-4 0 0,3 0 283,-3 0 0,4 0 118,-5 0-215,6 0 0,-7 6 110,5 0 1,0 4-156,4 1 1,0-2 118,0 2 0,2-6-15,2 6 1,-2-4 199,5 1 0,-1-2-132,2-3 0,2-1-67,-3 2 1,3-4-255,1-4 86,-5 2 1,2-7 0,-4 1-651,-2-2 0,0-2 335,-2-3 1,0 3-594,0-3 0,-5 3 365,-2 1 1,-2 1-247,1-2 1,0 1-12,4 0 806,-4 5 0,7-4 0,-4 4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6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33 8394,'11'11'279,"-3"1"1,-1 2 257,2 1 1,-3-1 1508,1-3-790,-5 1-1080,8-2 1,-8-2 422,1-1-1731,-2-5 0,-2 0 406,-2-6-434,1-4 606,-8 1 501,9 1-336,-4-4 995,5 4-589,0 0 2367,0 1-1134,0 5 1425,0 0-3374,0-4 643,0 2 0,2-8-661,1 3 1,-2 1 328,3-2-666,2 2 690,0-6 0,4 5 0,-1 1-215,-2 1 1,0 0 204,4 1 0,1 3 271,-1-3 129,-1 3 0,2 2 97,-1 3 1,-4-1-17,0 4 0,-5-4 291,2 5-234,-2-1 1,1 5-176,1-2 0,0 1-33,-4 1 1,-2-6 53,-1 2 0,2-4-168,-3 3 113,3-5-431,1 4 220,0-6 0,0-2-32,0-2 389,0-2 1,0-5-122,0 1 0,5-2 143,2 1 0,-1-1-112,1-3 0,1 7 31,3-3 1,-1 3 547,2 1-365,-1 2 0,0 5 701,0 0-410,-5 0-255,4 5 0,-8-1 282,6 7 0,-5-2-125,4 5 0,-4-1 738,0-3-702,-1 7 1,2-5-389,-1 2-55,1-7 1,-4-1-321,0-2-844,0-2 0,1 1 625,3-6 1,-1 0-421,3-4 1,-2-1 361,4-3 0,-2 1 2,1-2 1,3 5-144,-3-1 468,3 2 0,0-2-171,-3 1 349,-2 4 0,-5 0-318,0 6 1,0 0 398,0 4 0,0 1 0,0 2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7.3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9772,'6'15'3125,"-2"0"-2581,-3 5 0,-1-3 0,0 6 112,0 3 1,0 1-817,0 2 182,0 2 1,0-6-108,0 4 0,0-4-281,0 1 0,0-4 66,0-4 1,0 2-698,0-5-617,0 0 0,1-9 1614,3-3 0,-3-2 0,4-1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7.5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8388,'0'-8'-273,"0"1"0,2 4 2320,1 0-1435,3 1 1,2 2-1,-1 0 96,2 0-531,0 0 0,3 0 0,-1 0 151,-1 0-465,2 0 1,-1 0 0,-1 0 1,2 2-1,-1 1-97,-1 5 0,2-2 146,-1 1 1,-4 1 771,0 2-421,-4-4 1,2 5 112,-5-4-243,0 2 0,-5 3 0,-4-1-436,-4-1 99,1-3 1,-6 1 38,4-4 1,1 0-1,-1-4-1642,1 0 1078,7 0 0,-3 0-1512,1 0 1341,4 0 899,-2 0 0,6-5 0,0-1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7.8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 56 8388,'6'-6'2382,"-1"6"-1465,-5-6-639,0 6 538,0 0-897,0 6 147,0-6-1,4 6 1,1-3-203,1 0 88,1 6 1,4-7 111,1 1 1,-6 2-366,2-1 250,-1 0-376,5-4-216,-6-6 375,-2 0 0,-5-3 63,-2 1 0,-1 0-182,-7 4 1,1-5 50,-8 2 0,4 2-709,-1 1 431,3-2 185,1 5 430,0-4 0,0 0 0,0-1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8.0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8388,'4'11'265,"0"1"1,3-2 1251,-3 1-760,4 1 0,-6-2-84,1 1-3603,-1-5 1448,-2 0 591,-5-16 0,2 1 891,-4-9 0,-1 4 0,-3-1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8.5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9080,'0'0'0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5:33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0 111 8394,'0'-11'0,"0"0"262,0 0 170,0 5 81,0-4 1,4 4 171,0-5-598,4 0 116,-1 0 0,3 1-322,1 3 0,-3 2 136,-1 5 0,0 0 28,4 0 0,1 0 231,-2 0 1,0 5 139,-3 2 1,3-1 10,-2 2 0,-2-1-185,1 4 0,-5 0 434,2 0 1,-2 0-158,-2 0 1,-2 2-574,-2 1 1,-2-5 113,-5 1 0,-1-2-778,-2-1 0,1 2-840,-1-6 0,1 3 858,3-3 1,-2-2-507,1 3 0,1-3-174,-2-1 716,6-5 664,1 4 0,5-8 0,0 3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8:37.663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143 87 11229,'-11'5'-733,"1"-4"612,-2 4-13,6 0 0,0-4-220,3 3 193,1-3-23,-2 4 524,4-3-216,0 2-76,4 1 1,2-4-106,5 3 1,-3-4 8,-1-4 0,0 2 8,4-6 1,-3 5-66,-1-4 60,-4-1-7,2-3 39,-5 0 0,0 4-29,0 0 0,-2 4 124,-1 0 1,0 0-94,-4-1 0,3 3 160,-3-3 0,3 3-33,-3 1-83,0 0 78,-5 5 0,5 1-50,-1 5 58,6 0 0,-2 0-28,4 0 520,0 0-190,0 0 146,0 0-499,4-5 0,-2 3-103,6-6 1,-4 0-366,3-6 1,-1 0 196,2-4 1,-4-1-126,-4-3 0,0 4 95,0 0 0,0 3 6,0-3 1,0 3 146,0-4 21,0 6 1,-4-7 273,-4 6 0,2-1-90,-1 4 1,3 0 71,-4 0 0,5 0-2,-4 0-53,5 0 0,-7 1-72,5 3 0,-1 1-22,2 3 51,1 1-65,-2-3 0,4 2 134,0-1-15,0-4-87,0 1 34,4 1-437,2-4 1,5 1-100,1-6 27,-6-4 206,-2 1 118,1-4 0,-3 4 202,1-1-227,-2 6 1,-2-3 476,-2 5-245,1 0 1,-4 0 358,3 0-343,1 0 0,-4 0-57,2 0 1,4 1 89,-4 3-304,2-2 223,2 7-19,0-8-155,0 9 101,0-9 0,6 4-271,0-5 1,0-1 148,2-3 1,-4 2-110,3-5 1,-5-1 98,2-3 0,1 4 54,-1 0 0,-1 3-51,-3-4 46,0 6 1,-1-7 266,-2 5-320,-3 1 558,-6 3-91,1 0-192,1 0-136,4 5 1,-3 1-5,5 5 50,0 0 1,4 0-4,0 0 1,0-3 9,0-1 1,0-3-12,0 3 30,0-4-59,5 1 0,-2-4 71,4 0-173,1 0 0,-2-4-275,2 1 1,-5-6 83,0 2 1,-2 1 20,-1-2 1,0 5 408,0-5-187,0 6 0,-1-6 138,-2 4 1,0-4-78,-5 5 0,5-1 448,-4 4-210,5 0-203,-9 0 1,7 1-42,-4 3 1,2 2 3,2 5 0,3-4-55,-2 1 0,1-1 59,2 4 0,0-3-44,0-1 0,0-4 18,0 5 1,0-4 234,0 3-254,5-5-13,2 4-115,3-6 1,1-2-262,1-2 0,-6-2 214,2-5 1,-4 4 105,3 0 1,-5-1 7,2-3-124,-2 0 172,-2 0 45,-6 0 1,0 5 230,-5 2 0,4 3 232,0 1-450,-1 0 0,-3 1 34,1 3 1,2 1-18,1 2 0,3 3-116,-4-3 1,6 3 108,-2 1 1,0-3 134,0-1-147,0 0-33,4 4-54,0 1 102,5-6-467,1-2 276,5-4-41,0 0 0,-1-4 86,-2-4 0,0-2 87,-4-1 1,1 1-26,-1 3 0,-4-3-12,4 3 83,-2-3 155,-8-1 0,2 4-47,-4-1 1,-1 6-58,1-2 0,2 3 43,-1 1 1,3 1-73,-4 3 0,5-3-160,-4 3 112,4 2 1,-2 0-16,5 5 0,-3-4 141,-1 1-116,0-1 1,6 3 24,1-2 1,-2-2 6,3-3-321,2-2 232,0 4 0,4-6-234,-3-3 1,2 2-124,-5-6 329,4 1 0,-6-4 9,1 0-42,-2 0 1,-1 0 165,0 0 1,-1 5-154,-2 2 1,0-1 514,-4 1-272,-1 1 1,1 3-6,-1 0 1,5 0 159,-4 0-98,4 0-180,-7 5 0,9 1 18,-2 5-68,1 0 1,2 0 81,0 0 1,0-3-254,0-1 149,5 0 1,0 0-82,2 1 67,3-6 0,-4 3-112,5-5 0,-1-1-62,-2-3 1,1-2 110,-1-5 1,-2 0-15,1 0 35,-4 0 0,1 0 133,-4 0 1,0 0-130,0 0 1,-4 4 197,1-1 1,-6 6-5,2-2 1,1 3 120,-2 1 0,2 0-49,-6 0 0,5 0-129,-1 0 0,6 5-42,-2 3 1,0-2 52,0 0 0,0 2-73,4 3 1,0 0 67,0 0 1,1-1-23,3-3 1,-1 2 52,4-5 0,-4 3 7,5-4 0,-1 3-195,5-3 1,-6-2 92,2 3 1,-1-4-474,5-4 323,-2-2 0,0-5-42,-3 0 0,2 0 91,-5 0 1,-1 0 22,-3 0 0,0 0 37,0 0 1,-3 4 94,-1-1 1,-5 6 130,2-2 1,-3-1-128,0 1 1,-2 2 77,1 6 1,4-2-105,0 6 0,3-1 65,-3 4 0,3 0-68,-4 0 0,6 0 31,-2 0 44,3 0 1,2 0 115,3 0 1,-2-4-158,6 1 0,-4-6 60,3 2-336,1-3 1,2-1 101,1 0 1,-1-1-210,-2-3 0,1-2 42,-1-5 1,-2 0 152,1 0 0,-4 0 96,0 0 1,-2 0-121,-1 0 1,0 3 261,0 2 0,-1 0-138,-2-2 0,-3 3 309,-6 5 0,5 0-57,-1 0 0,2 5 47,-6 3 1,5 1-93,-1 2 1,6 0-203,-2 0 1,4 4 169,0 0 0,0-1 5,0-3 1,0-3-108,4-1 0,2-1 131,5 2-358,1-4 0,-2-4 134,1 0 1,1 0-343,-2 0 1,-2-4-45,-1 1 0,-3-7-200,3-1 1,-4 0-3,0-4 1,-1 3-250,-2 1 1,-7-3 881,-3-1 0,-2-5 0,-3 3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8.8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8492,'5'11'0,"-4"1"1878,3-2 0,0 1-866,0 1 1,0-1-274,-4-1 0,1 0-431,3-2-1489,-3-3 1252,4-5-1573,-5 0-451,-5 0 1337,4 0 1,-4-5 107,5-3 0,0 2-188,0-1 891,0 0-266,0-4 200,5-1 0,0 5 115,2 0 26,3 4-38,-4-1 0,1 4 1,-1 0 363,0 4 1,0 2-144,-2 5 1,4 1-128,-5-1 0,5-1-140,-4 2 1,-1-1 225,-3-1-1279,5-3 716,-4 3 0,4-10-1525,-5 0 1,4-7-322,-1-7 1178,1 2 819,-4-9 0,5 4 0,1-6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9.0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8492,'0'23'1989,"0"-2"1,0 1-298,0 1-1192,0-2 1,0 6-1,0-2-173,0 0-279,0 3 0,0-5 0,1 2-1095,3-1 544,-3-2 0,4-5 0,-4-2-2766,3-3 3269,-3-1 0,9 0 0,-4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9.2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199 12 8571,'-6'0'1256,"0"0"282,2 0 0,-2 0-906,-5 0 0,-1 0-251,-3 0 1,2 0-118,-5 0 0,0-3 0,0-1 0,1 0 203,2 4-467,8 0 0,-13 0 0,8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9.5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 11423,'0'8'1037,"0"-2"1,-6-3-792,-1 1 0,-3 1-775,0-2 0,-3 1 314,-1-4 0,1 0-407,-1 0 21,6 0-187,-2 5 659,9-4 0,-4 5-206,5-2 262,0 2 0,5 1-22,2 1 0,3-4 139,1 3 1,1-5-74,-2 2 617,1 2-155,-5-4-258,4 7 0,-5-3 112,3 6 0,-4-6 439,-4 2-492,0-1 0,0 1 1,-1-1-128,-2 2 34,-4-4 1,-3 3 0,-2-4-854,1-2 519,1 0 1,-2-2-1,1 0-967,0 0 0,0 0 576,0 0 1,4-6-747,-1-1 1330,6 2 0,-8-4 0,4 3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39.9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0 8520,'0'4'3206,"0"3"-2301,0 16 1,0 0 151,0 3 1,0-3-419,0 2 1,0 4 143,0 0-552,0 3 0,0 0 0,0-1-104,0-2 0,0-1-118,0 2 1,0-3 142,0-6 0,0-3-928,0-4 0,-3-1-52,-1-3-3755,0-3 4583,4-3 0,10 2 0,2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47.3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187 78 8456,'11'0'1254,"-5"5"0,0-3 236,-2 6-388,-3-6-823,4 8 1,-5-7 0,0 4 43,0 1 0,0 4-249,0 2 0,-8-1 143,-3 6 1,-4-1-258,0 5 1,2-5 141,-6 0 0,5-4-500,-5 0 0,6-1 160,-2-3 0,-1-4-700,2-2 0,2-2-1033,5-2 1309,-1 0 0,2-6 211,-2 0 1,6-1 164,-2 0 0,4 0 293,4-5 0,2-2-146,4-1 1,3-1 305,1 1 1,0-2-159,5-5 1,-2 1 280,1 3 1,-1-3 133,-2 3 0,-7 0 13,4 0-376,-9 5 0,2-3-9,-5 5 1,0 3 43,0 1 0,-1 5-32,-3-2 0,-2 3 630,-5 1 1,4 1-276,-1 3 0,1 2 807,-4 5-697,0 5 1,3 1 0,2 5 259,2 0 1,0 0-109,4 0 0,5 0-217,2 1 1,3-2 147,1 1-348,0-5 1,0 3-1,1-5-617,3-2 1,-3-1-354,3 0 0,-3-6-660,-1-3 1,0-1-3357,0-2 4722,0 0 0,0-5 0,0-1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47.9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67 66 13772,'2'-7'259,"1"0"-333,3 4 0,2-7 101,-1 3 1,0 1 0,4 0-160,1 1 0,-2-2 83,1 3 1,1 0 186,-2 4 0,1 0-193,1 0 1,-3 2 263,-1 1 0,0 4-224,-4 8 1,3-1-260,-3 4 155,0 0 1,-6 4 14,-1 1 0,-7-2 0,-6 2-9,-1-1 1,-2-4 42,-3 0 1,1 0-394,-2 0 0,1-3 126,0-8 1,5 1-288,2-4 262,8 0 1283,-3 1 2102,9-4-2051,-4 4 0,7-5-206,1 0 0,3 1 82,5 3 1,2-3-343,1 3 1,3-3-1,4-1 150,-3 0 0,3 0-1216,-2 0 210,1 0 1,-1 0 0,-2 0-1271,-1 0 0,-1 0-1285,-5 0 0,2 0 2905,-1 0 0,5 5 0,1 1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10:48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8537,'6'11'0,"4"0"0,-3 0 0,-2-5 0,5-1 0,-9-5 0,-6-5 0,-7-1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43.2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45 8495,'6'0'606,"1"0"743,-4 0-516,-1 0 488,3 0-378,-5 0-928,0 0-131,-5-5-183,-1 4-106,-6-9-67,6 9 693,-3-4-144,7 10 136,-2 1 0,4 5 72,0 0-147,0 0 0,3 0-14,1 0 1,1-5 147,-2-2-164,-1-3-70,8-1 1,-8 0-683,5 0 436,-4 0 1,2-5-22,-5-2 1,0 0 114,0 1 1,-2-1 17,-1 0 0,0-2 130,-4 5 136,-1-4 1,-2 7-493,-1-3 153,5-2 135,-4 5-23,8-4 549,-3 10 1,5 1-229,0 5 1,0-4 720,0 1-643,5-1 1,0 4 371,2 0-544,3-5 60,-3-1 1,0-5-974,0 0 540,-5 0 0,4-1 55,-6-3-792,4 3 624,-2-9 0,3 4-252,-5-5 463,0 5 0,0-4-46,0 3 0,-2 2 115,-1 1 0,0-1 285,-4 2-187,5-1 0,-4 4 32,2 0 1,2 1-12,-1 3 1,2-2 507,1 6-369,0-1 0,0 4 140,0 0 0,0-3 5,0-2 1,1-2 330,2 4-548,-1-6 0,6 5 58,-4-4 1,1-2-800,-2 3 487,-1-3-1240,3-1 1010,-5-5 1,0-1-57,0-5 1,0 3 179,0 2 1,0-2 210,0-3 0,-5 3 182,-3 2-162,4 3 0,-2-2-92,2 5 23,2 0 414,-2 0 0,4 5 137,0 2 291,0 3-377,0 1 1,1-1 540,2-3-749,-1 3-51,8-9 1,-8 4-310,5-5 1,-3-1 147,4-3 0,-6-2-1508,2-5 704,2 0 470,-6-5 1,6 4 100,-6-3 0,0 6 199,0 2 0,-2 5 3,-2-2 1,2 3-92,-5 1 0,4 0-55,-5 0 1,4 5 115,-3 2 1,5 3-160,-2 1 1,2 0 58,2 0 0,0 0-396,0 0 354,0 0 1,2-1-503,2-3-305,-4-2 1,7-5 395,-4 0 1,-1-1 616,1-3 0,3-7 0,0-6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46.8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8206,'0'-6'3869,"0"1"-2617,0 5 1566,0 0-2385,0-5-855,5 4 0,1-8 81,5 5 0,0 0-184,0 0 0,0 3 15,0-3 1,4 3 157,-1 1 1,5 0 122,-5 0 0,1 0 14,-3 0 1,-2 0 265,1 0 1,-3 5-10,-1 2 1,-4 3 214,0 1 0,-3 5-165,-3 3 0,-3-3-340,-6 3 1,-3-6 87,1 2 0,-1-3 122,4 0 1,0-6-660,0-3 128,0 3-58,0-5-14,5 4 566,1-5 1,7 0-66,1 0 0,0-1 544,9-3 0,-4 3-197,7-2 0,1-3-10,-1 3 0,3-4 270,-3 3 1,0 0-176,0 4 0,-3 1 163,3 3 1,-6 0-119,-2 7 0,-3-3 110,3 7 0,-4 1 139,0-1 0,-1 1 153,-2-1 0,-5-3-541,-3 3 0,-3-7 15,-3-1 0,0-3-539,-5 4 0,5-6 328,-5 2 0,1-4-1639,-4 0 0,5 0 369,2 0 1268,-2-4 0,5 2 0,-4-2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8:39.615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78 56 8530,'0'-6'2207,"0"1"-1887,0 5 0,-5 0-332,-2 0 0,1 0 110,-2 0 0,2 1-509,-1 3 0,-2-1 262,6 4 0,-1-4-370,4 5 409,0-1 0,0 5 150,0-2 1,1-2-54,3-1 0,2-1 60,5 2 1,-4-4 271,1-4 0,-1 0-73,4 0 1,-4 0-337,1 0 213,-1 0 0,3-4-331,-3-4 0,2-2 90,-6-1 1,1 1 8,-4-2 0,-4 1 118,1 0 1,-6 1 2,2 3 0,-3-2 95,-1 1-152,0 3 1,0 0 20,0 5 0,3 0 64,2 0 106,3 0 0,-3 5 57,2 2 56,3 3 0,-4 1 46,5 0 0,0 0-145,0 0 0,4-3-21,-1-1 0,2-4-1,-1 0 0,-1 2-185,3-1 272,2-1-742,3-3 237,0-5 0,-1-1-304,-3-4 493,3-2 0,-9 1-20,3 0 358,-3 0-252,-6 0 1,-1 1 87,-5 3 0,3 2-93,2 5 0,2 0 140,-4 0 1,5 0-55,-5 0-34,6 5 0,-4 1-78,2 5 1,3 0 63,-3 0 0,3 0 210,1 0 1,1-3-140,3-1 1,-1-4 64,3 5 0,-2-6-101,4 2 0,-5-3 19,5-1 1,-4 0-166,2 0 1,-2-1-263,4-3 0,-6-2 98,2-4 1,1-2 163,-1 1 0,-1 0 59,-3 0 0,-1 4-143,-3-1 313,-2 1 0,-5-3-135,0 3 0,4 2 88,-1 5 1,1 0-16,-4 0 0,5 2 90,2 1 1,-1 3-183,2 5 1,-1 0 108,4 0 45,0 0 0,0 0-98,0 0 1,1-3 33,3-1 1,-2-4 25,6 5-343,-1-6 131,4 3 1,0-5-133,0 0 1,-4-1-116,1-3 0,-6 2-191,2-6 542,-3 2 0,-1-6-140,0 1 0,-1 4 464,-3 0 0,2 3-2,-6-3 131,1 4-53,-4-2-159,0 5-129,0 0 0,5 5 9,2 2 0,-1 3-168,2 1 0,-1 0 67,4 1 0,0-2 97,0 1 1,0-3-76,0-1 1,0-4-18,0 5-67,5-5 0,-3 1-152,6-4 0,-4 0 86,2 0 1,-3-4-379,1-4 298,2-1 0,-5-3 22,3 1 241,-3-5 1,-1 4-189,0-3 1,0 7 266,0 1-189,-5 4 218,-1-2-105,-5 5 1,4 5 102,-1 2-168,6 3 1,-3 1 5,5 0 1,0-3-34,0-1 0,1-1 31,3 1 0,-2 0-52,6-4-71,-1-2-23,4 5 47,0-6 0,0-2-133,0-2 1,-5 2 135,-2-5 1,-3 3 25,-1-4 0,0 2 158,0-6 0,-1 5-234,-3-1 358,-2 1 1,-5 0 171,0 0-233,0 4 1,0-2-243,0 5 0,4 0 209,-1 0-218,6 5 1,-3 1 71,5 5 1,0 0-39,0 0 1,0 1 30,0-2 1,5-2 163,2-1 0,-1-1-82,2 2 1,-4-2 102,2-3-192,2-1 1,3 2-75,0-4 0,-4-1-297,1-2 1,-6 0-142,2-5 403,-3 2 0,-1-6 20,0 1 0,-1 4 252,-3 0 1,-2 0 125,-5 0 40,0-2 1,0 7-206,0-2 1,4 3 137,-1 1 0,5 0-218,-5 0 0,6 1 82,-2 3 1,3-2-88,1 6 0,0-4 52,0 3 0,0-3 65,0 3-24,0 0-5,5-1-336,1 4 1,5-9 179,0 3 0,-4-4-252,1-4 1,-5 2 90,5-5 0,-6-1 85,2-2 1,-3 2-91,-1 1 310,0-1-144,0-3 156,-5 0 0,-1 5 223,-5 3 1,3 1-108,2 2 1,2 0-36,-4 0 1,6 2-83,-2 1 0,-1 0-221,1 4 209,1 0 0,3 0 305,0 1-322,0-6 1,1 7 22,3-5-26,-3 0-6,9-4 109,-4 0 144,5-6 161,0 0 36,-5-5-350,-1 0 1,-5 4-474,0 0 1,-5 4-790,-2 0 1002,-3 1 0,-1 4-24,0 1 1,5 0-9,2 4 1,-1-3 174,2 3 1,-1-4-822,4 5 581,0-1 0,0 5-627,0-2-29,0-4-327,5 4 559,1-9 0,5 5 129,0-6 0,-5-2 489,-2-2 0,2-2 0,0-5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01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8491,'4'10'-60,"0"1"1,-1 1 605,-3-1 1,2-1 2153,2 2-1819,-4 3 1,6-2 117,-6 1-701,0-6 315,0 2-1456,0-9 658,0 4 0,0-6 68,0-3 1,0-3-14,0-3 0,0-3-6,4-1 0,-2 2 338,1-3 0,3 3-179,2 1 1,2-1 332,1 1 0,-4 4-96,0 0 0,1 5-270,3-2 0,-1-1-181,2 1-375,-1 0 0,0 4-212,0 0 1,0 2 368,0 1 1,-5 0-2353,-2 4 2761,2 1 0,-5 7 0,4 3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01.6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8472,'11'0'0,"-2"2"5682,-1 1-1573,2-1-2400,-4 2-1415,5 2-89,0-6 0,-3 6-1238,-2-6 1,-2-4 692,4 0 1,-5 0-991,5 4 0,-2 0 552,1-4 0,3 2-355,-2-1 810,1 1 1,2 6 381,0 0-143,-5 5-112,4-3 1,-9 5 191,3-1 0,-8 2 116,-3-1 0,-3-1-346,-1 2 1,-1-1 124,-2-1 0,1-2 49,-1-1 1,5-3 340,1 4 0,4-6-50,-2 2 2749,3-3-1426,-2-1-195,5 0 1,5 0-589,2 0 1,4 3-64,4 1 1,-2 0-366,6-4 0,-4-1-504,3-3 1,-5 3-915,2-3 0,-3 2 798,0-2 0,-6 2-3941,2-1 1854,-6 2 2364,3 1 0,-5 4 0,0 3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06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8660,'4'12'0,"0"-2"0,3 3 885,-3 1 0,3 0-241,-4 4 0,1 0-85,-4 0 0,0 1-371,0-4 1,0-4 433,0-4-2191,0-4 1158,0 2 190,0-5 0,-4-3 191,1-4 1,0-1-36,3-6 1,0-3-200,0-2 0,0 0 781,4 1 1,-2 2 305,6 5 1,-1-1-413,5 1 1,-2 1 43,1 4 0,1-1-65,-1 4 0,3 1-397,1-1 1,3 1 163,-3 2 1,-1 0-1238,-2 0 1,-1 5-118,0 3 0,0-2 1197,0 1 0,0 5 0,0 6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06.7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8660,'6'1'3159,"-2"3"0,0-2-2193,0 5 1,1-3-346,-1 4 0,-3-5-56,3 5 1,-3-5-693,-1 4 0,4 1 210,0 3 1,-1 0-560,-3 0 1,0 1 408,0 3 1,0-3-650,0 3 0,0-3 237,0-1 0,0 0-2588,0 0 830,0 0 642,0 0 1595,0-5 0,5 4 0,1-4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07.1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199 11 16230,'-17'0'78,"-1"0"-433,3 0 0,2-1-107,-5-3 1,3 3-484,-3-2 0,4 1-253,-1 2 0,3 0 349,1 0 1,4 2-765,0 1 1613,4-2 0,-7 14 0,4-3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07.3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199 11 8731,'6'6'3839,"-2"0"0,-2 1-1977,2 0-1286,-4-4 0,-3 1-1557,-8-4 0,-4 0 704,1 0 0,-3 0-444,-6 0 0,5-3 475,-1-1 0,3-4-1592,-3 0 0,3 4-1502,5 0 3340,0 2 0,0-3 0,0-1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08.0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1 618 8666,'6'12'0,"2"-5"1491,-4 0 1,4 0-539,-5 5 1,6-1-310,-2-1 1,-1 5-504,2 0 0,-5 1 65,5-2 1,-6 0-208,2 5 0,0-6 154,0 1 1,1-1-174,-1-2 1,-3-4 223,3 1-605,-3-6-626,-1 3 0,4-6 545,0-3 0,-1-7 199,-3-7 1,0-8 178,0-4 0,0-3 136,0-4 0,0-2-272,0-5 0,0 1 357,0-2 1,0-3 39,0 0 0,0-4 65,0 1 1,0 1-458,0 2 1,-3 7 84,-1 1 1,0 8-199,4-1 1,0 11-202,0 0 404,0 7 0,2 4-45,1 8 1,0 1 859,4 2 1,-1 2-362,2 1 0,0 0-286,-4 3 1,0 1 66,0 0 483,-3 3 434,4-9 34,-5 4-1041,0-5 0,-5 5 0,-1 1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08.8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2658 23 9411,'-12'0'-813,"2"0"1,-1 0 976,-1 0 1,0-4-77,-3 0-42,-2 0-6,-5 4 0,4 0 277,0 0 0,-2 0-165,-5 0 0,0 0-45,-4 0 1,-1 0-17,-3 0 1,0 0-134,0 0 0,-1 0 52,-3 0 0,1 0-18,-4 0 1,3 0 114,-4 0 0,5 0-46,-5 0 0,0 2-92,-7 2 0,3-4 63,-3 4 0,-1-2-86,1-2 1,-1 0 90,1 0 1,0 0 168,-4 0 1,-2 0-77,3 0 0,-3 0-117,-2 0 0,2 0-169,3 0 0,3 0 137,3 0 0,-3 0 4,0 0 1,-3 0 59,3 0 0,-3 0 113,3 0 1,-3 0-149,3 0 0,0 0 370,4 0-137,-5 0-87,4 0 1,-4 0-50,5 0 0,-1 0-272,2 0 0,3 0 172,3 0 1,4-2-172,-1-2 1,6 4 57,3-4 1,-2 1 18,6-1 1,-3 3 30,9-2 1,1 1-192,3 2 1,3 0 189,1 0 14,5 0 520,-3 0 914,5 0-1002,0 0-1685,5 0 671,-4 0-648,4 0 740,-5 0 533,0 0 0,5 0 0,1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10.4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18347,'11'0'-220,"1"0"0,-2 0 64,1 0 1,4 0 82,0 0 1,0 0-36,0 0 1,-1 0-36,4 0 0,-5 0-368,2 0 0,-3 0-106,0 0 1,-5 0-118,1 0 887,-6 0-126,8 0-434,-9 5 1,2 1 92,-6 5 1,-7 0-14,-5 0 0,0-1 196,0-2 1,1 1 184,-4-1 0,1 0-136,-2 0 1,3 0 349,5-4 64,1 5-197,-2-3 895,6 0 0,1 0 119,5-3 706,0-1-1361,0 8 1,2-10 0,1 6-68,5-2 1,2-2-362,0 1 0,1-1-326,1-2 0,0 0-1041,3 0 1,-3 0 736,3 0 1,0 0-1122,0 0 0,1 0 605,-2 0 1,0 0-1333,5 0 2412,-6 0 0,7-5 0,-2-1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10.6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9949,'6'5'3290,"1"1"-2377,-4 5 1,-2 0 292,3 0 1,-2 0-482,-2 0 1,0 0-1022,0 0 1,0 0 271,0 0 0,0 0-2137,0 0 146,0 0-1028,0 1-437,0-6 3480,0-2 0,4-4 0,2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8:41.393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100 133 11530,'-6'7'317,"-4"-3"39,9-4-465,-9 6-31,9-6 314,-4 6-1,5-6-480,0 0 169,5 0 1,1 0-135,5 0 0,-4 0 167,1 0 1,-2-2 68,1-2 1,2 2 260,-6-5 1,1 3-184,-4-4 1,0 5 121,0-4-176,0-1 1,-1 1 57,-2-1 1,0 6-16,-4-2-30,-1 4 1,-3 0-7,0 0 1,4 0 31,0 0 124,4 4 1,-2 2-155,5 5 1,0 1 125,0-2 0,0 1-73,0 1 1,5-2 193,2 1 1,3-3-58,1-1 1,-1-3-25,-3 3 0,3-4-313,-2 1 215,1-4-236,3 0 1,-3-4 64,-1-4 1,-4 2-283,-4-1 1,0-1 70,0-3 0,-1 1 361,-2-2 0,-4 3-59,-3 1 0,-2-2 181,1 3 0,3 2-75,-3 2 1,6 0-60,-6 0 1,2 1 55,-2-2 0,4 4 215,-1 4 1,5-2-123,-5 6 1,6-1-92,-2 5 0,3-2-15,1 1 0,0 1-6,0-2 1,0 1 23,0 1 1,5-3-127,2-1 0,-1 0 193,2-4-173,-1 5 0,4-8 64,0 2 0,-3-1-188,-1-2 1,-1-2 109,2-1 0,0 0-463,-4-4 0,3-1 148,-3-2 0,0-5-3,-4 0 0,-2 1 364,-2 8 0,2-4-99,-5 2 1,-1-1 179,-2 3 0,-2-3-124,1 5 1,0 0 313,0 4 1,4 0-77,-1 0 0,2 2-8,-1 1 1,1 2 82,2 2 0,3 3-98,-2-2 0,1 3-128,2 3 0,0-1 193,0 1-260,0-1 211,5-3-269,1 2 10,5-6 0,0-1-210,0-5 1,0-2-9,0-1 1,-3-3-238,-1-6 1,-5 2 299,2-1 0,-2-1 60,-2 1 1,0 1 341,0-2 0,-6 5-151,-1-1 0,1 2 178,-2 0 0,1-3-56,-4 5 1,0 0 126,0 4 1,4 0 253,0 0-347,-1 0 0,-2 2-197,3 1 0,-1 0 254,4 4-287,0 1 1,4 2 57,0 1 1,0-3-95,0-1 1,4-3 54,0 3 1,2-3-68,-2 3 1,5-5 1,-1 2 0,1-2-146,2-2 1,-4 0-18,1 0 0,-1-6 129,4 0 0,-4-5-89,1 1 0,-6-2 98,2 1 0,-3 4 76,-1 0 13,0-1 0,-1-3 200,-3 1 0,-2 3 206,-5 4 54,0 1 0,0 2-136,0 0 0,4 0-97,0 0 0,3 2-108,-4 1 0,6 0 71,-2 4 0,-1-4-225,1 5 1,1-1 190,3 5-282,0-2 1,1 1-16,3 1 0,-2-5-121,6 0 97,-1-4 1,4 1 100,0-4 0,-4 0-130,1 0 1,-2 0 95,1-4 1,2 1-457,-6-4 433,1 0 0,-4-5 49,0 1 1,0 4 275,0 0 1,-4 1-101,-4-2 0,-1 2 307,2 3 0,-2 1-159,1-2 1,2 4 32,-1 0 1,3 0-40,-4 0-76,6 0 0,-4 3-72,2 0 0,3 6-10,-3-1 1,3 2-161,1 0 0,3-2 93,1-1 0,1-3-140,-1 3 0,-2-4 109,6 0 0,-4-2-1097,3-1 793,0 0 1,3-4-15,-3-4 1,-1 2-305,-2-1 380,-3-1 0,4-2 472,-5-2 0,-3 5-91,-1-1 410,-5 2 0,7-1-293,-6 4 1,5 1 690,-5 2-310,6 0 191,-8 0-513,9 5 0,-4 2-189,5 3 0,0-2-28,0-1 0,2-3-185,1 3 1,0-4-525,4 5 494,0-5 1,4 1-1176,0-4 927,0 0 0,-4-4-322,1-4 0,-6 2 232,2-1 0,-3-1 11,-1-3 0,-1 1-185,-3-2 0,-2 0-206,-5-3 857,-5 3 0,-1-9 0,-5 4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11.1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44 8844,'0'-6'3618,"0"1"-2908,0 5-217,0 0-704,0-4 0,2 2 240,1-2 0,0 0-120,4 0 1,-3-3 187,3 3 1,0 0-497,4 4 1,1 0 150,-1 0 1,-4 0-88,0 0 1,1 0 527,3 0 1,-5 5-130,-2 2 1,0 0-68,0 0 0,0-4 43,-4 5 0,-4-1-198,0 5 0,-4-3 125,0-2 0,2 2-1,-1-5 0,3 3 117,-3-4 0,4 3 319,0-3 1735,2-1-1559,1 8 0,0-8 231,0 5 0,1-3-253,2 3 1,0-3-827,4 3 342,1-5 0,3 4-470,-1-6 1,2 0-571,-1 0 0,1 0-3041,3 0 4009,-3 0 0,9-6 0,-4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11.4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12414,'0'11'2849,"0"-4"-2069,0 1 0,0 3-120,0 3 0,0 6-273,0-2 0,0 0-972,0 0 0,4 0 315,0 4 1,-1-3-987,-3-1 1,0-5 122,0 2 0,0-3-5,0 0 1138,5-1 0,1-1 0,5 2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11.5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276 12 8696,'-6'-6'0,"0"1"2777,3 5 0,-1 0-1544,-7 0 1,1 0-1178,-8 0 0,-1 0-1732,-3 0 0,-4 0 912,1 0 0,-1 0-973,4 0 0,1 0 148,3 0 1589,2 0 0,5 0 0,0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11.9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221 11 8696,'-6'-6'4220,"1"1"0,4 5-3788,-3 0 1,-2 5-218,-5 3 0,-4 2-639,0 0 1,0 1 340,0 1 1,3 2-1068,-3 1 1,3 0 752,0-5 0,2 2-1173,-1-1 0,1-1 557,2 2 0,0-5-1329,4 1 2342,-5-1 0,3 4 0,-5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12.0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8696,'0'-6'3158,"2"1"-2268,1 5 1,3 6 255,6 5 1,-1 1-421,-1 7 0,2-2-535,-1 1 1,1 3 43,3-3 1,-3 0-760,2 0 0,-1-3-150,-2 3 1,0-4-1562,0 0-98,0-1 2333,0-3 0,0 2 0,0-1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15.8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11909,'6'6'2346,"-1"-1"1,-5 0-1369,0 2 1,0 3-372,0 1 0,0 5-145,0 2 1,0-1-369,0 2 0,0-2 121,0 1 1,0-2-1701,0-5-817,0 1-2077,0-1 179,0-5 4200,0-6 0,0-6 0,0-5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16.3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67 8500,'0'-6'259,"0"-4"1,4 7 1066,0-4-228,-1 5-774,-3-3 1,0 4 112,0-3 0,2 2-191,1-1 1,-2 0 29,3 0 1,-2 2-236,2-3 1,-2 3 100,6 1 1,-4-1-574,3-3 376,1 3 0,2-4-238,1 5 0,-3 0-17,-1 0 1,-4 5-124,0 2 1,-2 3-48,-1 1 0,0 0 153,0 0 0,-1 0 472,-2 0 1,0 0-97,-4 0 425,5 0-155,-8-5 10,8 4 399,-3-9 590,5 4 448,0-5 1,5 0-832,3 0 1,2 4-388,5 0 1,-1 3-195,4-4 0,-3 2-948,4-1 1,-6-2 495,1 1 0,-2-2-1614,0-1 1,-1 0 889,0 0 0,-5-1 822,-2-2 0,6 1 0,3-3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17.2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11 100 7468,'0'11'721,"0"0"1,0 0 104,0 0 1,0 0-123,0 0 0,0 0 88,0 1 0,2-3 358,1-2-690,-2 3 0,5-7 228,-6 4-1978,0-4 1141,0 1 0,-4-8-236,0-4 0,-1-3 211,1-3 0,3 0 21,-2-5 0,1 2 60,2-1 0,5-3-79,3 3 1,0 2 524,0 1 0,1 3-170,-1 1 0,2 1 366,0 3 0,5-2-104,0 6 1,-1-1-373,-2 4 0,0 0-268,3 0 0,-3 5-475,3 2 0,-3-1-847,-1 2 0,-1-1 726,-3 4 0,1 0 791,-4 0 0,4 5 0,-1 1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17.6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67 8944,'8'0'4230,"-2"0"-3315,-3 0 1,3 0-1174,-2 0 320,-3 0 1,8-4-731,-5-4 612,4-2 1,-2-1 227,5 0 0,0 4-1122,0 0 0,0 4 489,0 0 1,1 1 503,3 2 1,-4 5-185,0 2 1,0 3 335,-3 1 1,-4 0-12,0 0 1,-2 4-101,-2 0 1,-6 4 48,-1-1 1,-4-2-517,-4-1 1,0-3-58,-4-1 1,2-1 168,2-2 0,6 0 8,-1-4-22,1-1 2382,3-3-1621,1 0 0,5 2 2907,0 2-2412,5-4 0,2 6-362,8-6 0,-3 1-383,3 2 0,2-1-238,2 1 1,-2-3-872,1-3 1,-1 1 653,2-1 0,0-2-1521,-4 1 0,0-3 703,-4 3 1,-1 1-2087,2 3 3133,-1 0 0,5-5 0,1-1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17.9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176 12 8786,'7'0'0,"-2"0"0,-15 0 0,2 0 0,-11 0 0,4 0 0,-3 0 0,3-3 0,-3-1 0,1 0 303,-1 4 0,1 0-303,7 0 0,-2 0 0,1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8:43.501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110 100 11983,'-3'-7'433,"-1"0"0,-1 4-192,2-1-388,1 3 0,-4 1 302,2 0 1,4 1 14,-4 3 1,2-1-244,2 4 1,0-4 139,0 5 0,0-4-174,0 3 165,0-5 0,0 4-301,0-2 88,6-2 1,-2 1-487,4-6 395,1-3 1,-6-4-423,4 2 624,-5-1 0,4 3-82,-6-6 0,0 5 199,0-1-196,-6 1 1,0-3 401,-4 3 1,2 2 4,1 5 0,3-4-7,-3 1 1,3-1-34,-3 4 0,4 5 182,-1 3 0,0-2-150,0 1 1,0 0-112,4 4 1,0 0-173,0 1 0,0-2 95,0 1 0,2-3-94,2-1 1,-4-4 35,4 5 0,2-6-199,2 2 1,-2-3-356,1-1 1,-1-1 219,2-3 0,0 2-41,-4-6 1,3 2 140,-3-6 0,0 1 139,-4 1 0,0-2-84,0 1 0,0 0 145,0 0 1,-6 4 24,0-1 0,-4 2 218,-1-1 1,3 2-46,1 5 0,-1 0 131,-2 0 1,2 0 40,1 0 1,4 1-164,0 3 1,-3 2-117,3 5 0,0 0 40,3 0 0,0 0 3,0 0 0,0-3 24,0-1-90,0 0 0,0 1-211,4-1 1,-2-5 59,6 2 1,-4-2-403,3-2 0,1-2 194,2-2 0,-2-2 27,-1-5 0,-1 1 88,2-2 0,-3 1 197,-5 0 0,0 4-2,0 0 1,0-1 185,0-3 0,-5 4-101,-3 0 1,2 4 194,-1 0 0,-1 1 750,-2 2-693,-2 0 1,1 2 139,1 1-302,3 3 1,-1 5-207,4 0 0,0 0 67,4 0 0,0-4 28,0 1 1,0-1-110,0 5 1,4-6 158,0 2-450,4-6 280,-1 3 1,3-5-374,1 0 1,-1-1 172,-2-3 1,0 2-139,-4-6 0,3 2 148,-3-6 0,0 5 128,-4-1 1,0 1 40,0-4 1,-2 4 302,-2-1-117,-2 1 1,-3 0-105,1 0 0,-2 4 307,3 0-151,2 1 95,-4 2 1,3 5-126,-1 2 1,2 3-55,5 1 1,0 0-43,0 0 0,0 0-15,0 0 1,0-3-215,0-1 1,4-4 122,0 5-298,4-6 199,-2 3-898,5-5 643,1 0 0,-3-5-58,-1-2 1,-4 1 394,-4-1 0,0-1-68,0-3 0,0 4 315,0 0 1,-4-1-107,-4-3 0,2 5 98,-1 2 0,1 2 144,-2-2 110,-1 3 0,3-3-54,-1 8 1,2-2 74,5 6 0,-3-5-353,-1 5 1,0-1 81,4 4 1,0-4-227,0 1 0,2-2 62,1 1-224,-2 3-42,9-4-402,-3 0 130,3-1 2,1-5 0,-1-5 226,-2-2 0,-2-2 102,-3-3 0,-1 5 333,1-1-212,-2 1 1,-1-4 329,0 0 0,-1 5 23,-2 2 53,1 3 1,-4 1 224,3 0-223,1 0 0,-4 5-283,2 3 0,4-2 87,-4 1 0,2 0-196,2 4 0,0-3 150,0-1-298,0 1 195,6-2 0,-4-2-417,5-4 0,-3 0 95,3 0 1,-3-1-60,3-2 0,-3-3 240,3-1 0,-4-3-160,0 3 378,3-3 1,-4-1-148,2 0 1,-4 5 290,-4 2 0,2 2 303,-1-2-164,-3 3 0,3-4-287,-4 5 22,5 0 0,-5 4-346,4-1 1,1 2-17,-1-1-1510,1-3 1795,2 9 0,-4-9 0,-2 4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18.1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189 0 8786,'6'5'0,"2"-2"4028,-4 4-1811,-1-5-254,3 4-1355,-6-2 0,4-2-1623,-8 1 1,-5-1 341,-6-2 1,-5 0-146,2 0 0,-3-4-741,-1 0 0,1 1 801,3 3 0,-2 0-889,6 0 1647,-1 0 0,4 4 0,0 3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18.7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1 563 8820,'8'8'1707,"-2"3"0,-2 6-889,4-2 0,-1 1-260,4-2 0,0 4 97,0 4 1,-3-4-132,-1 1 0,-1-6-359,2 2 1,0-3 266,-4-1-1053,-1 0 528,-3-5-800,5-1-1233,-4-5 1279,5 0 0,-6-9 303,0-2 0,0-8 111,0-3 1,0-5 34,0-6 0,0-2 457,0-1 0,-2-7 36,-2-5 0,3-3 43,-3 3 1,0 0-145,0 4 0,-4 0 132,5 0 1,-4 5-489,3 2 1,0 3 212,4 5 1,0 4-83,0 7 1,0 1 93,0 7 1,0 2-10,0 1-214,0 4 716,0-2 0,4 7-732,0 1 0,-1 0 56,-3 4 1,0-3-859,0 3 1178,0-4 0,0 6 0,0-3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19.6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2404 77 10403,'-11'0'299,"-1"0"-343,2 0 1,-7 0 83,-1 0 0,1-3 110,-1-1 0,-1 0-123,-2 4 1,-3-4-71,-2 1 0,-2 0 157,-5 3 1,3 0-11,-3 0 1,3 0-112,-3 0 1,-4 0 87,4 0 0,-4 0-115,0 0 0,2 0 94,-5 0 1,-1 0 82,-3 0 0,-3-2-83,-1-2 0,0 3-67,4-2 1,0 1 75,0 2 0,-1 0 11,1 0 1,-1 0-31,-3 0 1,2 0 0,-5 0 1,3 0 140,1 0 0,1 0-111,3 0 0,-3 0-90,-2 0 1,2 0 74,-5 0 1,4 0 35,-1 0 1,3 0-109,1 0 0,0 0-3,-1 0 0,6-3-101,3-1 1,1-1 89,2 2 1,0 1-36,0-2 78,0 3-21,5-4 0,1 4 35,5-3 1,1 3-31,3 1-341,1 0 549,7 0 433,4 0 940,1 0-688,5 0-2257,0 0 857,-5 0 1,2 0-84,-4 0-128,4 0 741,-6 0 0,6 0-280,-4 0 402,5 0-136,-8 0 1,5-1-231,-3-3 237,-2 3-460,10-4-134,-10 5 274,8 0 160,-3 0-129,5 0-1023,0 0 1149,-4 0 1,1 0-879,-4 0 1018,5 0 0,-8 5 0,3 1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20.4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 8553,'-8'0'315,"1"0"108,4 0 362,-2 0 579,5 0 1514,0 0 0,5 0-2602,3 0 1,2 0-455,1 0 0,3 0 221,1 0 1,1 0-339,-1 0 1,-3 0 280,2 0 1,-1 0-262,-2 0 0,0 4 59,0 0 0,-1 0-344,-3 0 0,-1-2-124,-2 6 529,-3-6 1,4 8-409,-5-3 1,-2 3 144,-1 1 0,-4 0 224,-8 0 1,3 0-35,-3 0 0,-2 0 189,-1 0 1,2 0-130,1 1 0,3-6 27,1 2 205,-1-6 1,5 5 570,0-4 698,4-2 72,-1 5 1,7-6-522,1 4 0,4-2-320,0 1 1,2-2-700,1-1 0,-1 0 213,2 0 1,3 0-328,-1 0 1,2 0 288,-1 0 1,-3 0-1510,3 0 0,0 0 29,0 0 0,0 0-1776,-4 0 3216,5 0 0,-4 0 0,4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20.8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44 15895,'5'-6'-1806,"-2"-3"1096,4 6 0,-3-4 381,3 3 1,0-1 179,4 1 1,1 3 146,-1-2 1,-1 1 328,2 2-311,-1 0 1,-1 4 427,2 0-223,-6 4 1,3-2-86,-6 5 0,0 0-395,-3 1 1,-6-2 136,-4 1 1,-1 1-101,-4-2 1,1 0 33,0-3 1,1 3 139,-1-2 0,5-3 184,2-2 1,4 0 829,-1 1 1012,4-4-956,0 6 102,0-6 1,4 0-425,4 0 1,5 0-915,2 0 1,-1 0 214,-2 0 0,0 0-1080,3 0 1,0-6 38,4-1 1,-3-1-620,-5 0 0,3-2-90,1 3 1,0-3 1748,-4 0 0,5-7 0,1 1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2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34 7733,'-6'0'2600,"1"0"-1976,5 0 981,0 0-1094,0-5-430,0 4 111,5-9 0,1 9-540,5-3 0,0 0 235,0 0 0,0 0-141,0 4 0,-3 0-85,-1 0 60,0 0 68,0 5 0,-3 1-195,-4 5 1,0 0 133,0 0 0,-4 4 66,1 0 1,-9-1 160,0-3 1,-1 0-88,2 0 1,0-4 176,0 1 0,3-6-225,2 2 1020,3-3-147,-2-1 1,5 1 1878,0 3-1926,0-3 1,5 5-147,2-6 0,3 0-541,1 0 0,0 0 131,0 0 0,0 0-831,0 0 0,0 0 508,0 0 0,0-4-1473,1 0 1,-2 0 1705,1 4 0,1 0 0,-2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21.8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 11537,'0'11'1689,"0"0"1,0 1-1102,0 3 0,-4 2 266,0 5 1,1 0-519,3 0 1,-1 1-437,-3-2 1,3-3-980,-3 1 0,3-2 792,1 1 1,0-1-1555,0-7 0,0 2 373,0-1 1468,0-1 0,5 2 0,1-1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22.0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209 0 10778,'-12'4'1569,"-3"0"1,2 3-2110,-5-3 1,-1 0 244,-3-4 0,1 0-1241,3 0 1,-1 0 689,4 0 0,0 0 846,4 0 0,5 0 0,1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22.3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255 1 10869,'-6'0'3348,"-3"1"-2418,5 3 0,-8 2-271,1 5 1,-3 0-402,4 0 1,-5 4-697,0 0 0,0-1 256,4-3 1,-3 0-68,-1 0 1,0 0-387,4 0 1,0 1-2534,0-2 2079,0 1-1393,0 1 2482,0-2 0,0 1 0,0 1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22.5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8650,'0'-8'-1007,"0"1"3012,0 4 0,2-2-860,1 5 1,0 5-406,4 3 0,0 2-247,4 5 1,4 3-165,-1 3 1,3 2-20,-3-1 0,-2-1-554,3 2 0,1 2-171,-1 1 0,-1-4-439,-3-4 0,1 0-1150,-1 0 1,-1-2 169,2-5 1834,-6-5 0,9 4 0,-3-4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8:45.462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177 77 8461,'-7'0'1167,"-1"0"1,5 0-139,-4 0-594,-1 0 0,-3 2-400,0 2 0,1-2-259,3 5-300,-3-4 151,4 6 284,0-3 66,1 6 0,6-5 41,3 1 0,-2-5-166,6 4 98,-1-4 0,4 2 186,0-5-119,0 0 0,0-2 10,0-1 1,-4 0-43,-4-4 1,-2 0-23,-1-4 0,0 3 48,0 1 1,0 0-17,0-4 1,-4-1 301,-4 2 1,2-1-85,-1-1 0,-1 5 326,-3 0-69,-5 4-186,-1-1 0,-3 4-139,5 4 1,1 2 1,7 5 1,2 1-137,1-1 1,-1-1 130,1 2 1,1-1-133,3-1 203,0 2-178,0-1 0,5-5-167,2-2 0,-1-4-299,2 0 0,-1 0 36,4 0 1,0 0-208,0-4 1,-4-2 194,1-5 1,-5 3 131,5 1 1,-6 0 307,2-4 1,-3-1-205,-1 2 1,0 2 206,0 1 0,-5 1-29,-2-2 1,1 2 937,-2 3-21,1 1 294,-4-2-674,0 4 1,1 4-137,3 4 0,1 1-389,2 3 1,3-1 164,-3-1 1,3 2-130,1-1 1,0-1 79,0 2 1,1-1-388,3-1 1,-2-3-69,6-4 1,-4 2-472,2-1 216,2 0 0,3-6 226,0-1 0,0-3 142,0-6 1,-3 2-6,-1-1 0,-5 2 290,2-2 0,-3 6-99,-1-6 0,0 2 60,0-1 0,-5-1 76,-2-1 0,-3 3 281,-1 1 1,0 0 671,0 4-725,0 0 0,0 4 98,0 0 0,4 0-66,-1 0 0,6 6-209,-2 0 1,-1 4 12,2 1 0,-1 1-106,4-1 1,0-4-19,0 0 0,1-3-234,3 3 1,-3-3-237,3 4 1,2-6 206,1 2 1,-1-4-441,2 0 0,-1 0 240,4 0 0,-4 0-311,1-4 562,-1-2 1,3-5 163,-3-1 0,0 2-293,-4-1 289,-2-1 1,4 1 112,-5 1 1,-3 2 90,-1 1 94,-5 4 0,7-2-79,-6 5 1,2 2 171,-1 1 1,-2 0-114,6 4 1,-1 1-26,4 2 1,-4 1-204,0 1 0,1-1 24,3-1 1,0-2-16,0-1 186,5 1-379,1 2 1,1-4 30,1-2 1,-4-2-452,2-2 0,-2 0-298,4 0 388,-1-6 0,1 0 412,-1-4 1,-4-1-138,5-1 0,-6 2 99,2-1-46,-3-1 1,-2 3 654,-3 1-407,-2-2 1,-1 10 1037,0-4-717,-1 2 1,-2 4 20,3 2 0,1 2-300,2 4 0,3 1-37,-3 1 0,3-1-285,1-1 158,0 2 0,0-1-50,0-1 1,1-2 98,3-1 1,-1-4-345,3 0 0,-2-1-470,4-2 299,-1 0 1,3-2-142,-3-1 283,3-3 0,-8-6 319,6 2 0,-6-1-236,2-1 294,-3 2 0,-1-1-45,0-1 1,-1 6 220,-3 3 237,3-3 269,-9 4-50,4-2-395,-5 8 0,2 2-316,1 5 1,3 1 110,5-1 0,0-4-131,0 0 1,0 1 115,0 3-126,0-1 0,1 2 12,3-1 1,-2-5-355,6-2-114,-6 2 256,8-5-86,-4 4 0,4-7 68,-3-1 1,2-4 271,-5-3 0,-1-1-281,-3-1 448,0 2 1,0-1-2,0-1 0,-5 2 33,-2-1 1,1 3 257,-2 1 392,1 4-584,-4-2 1,4 5 75,-1 0-255,6 0 1,-4 2 208,2 1-303,3 3 1,-4 6-2,5-1 1,0-1 11,0 2 1,3-5-66,1 1 1,1-5 55,-1 4 1,-2-5 13,6 2 54,-6-2-379,8-2 1,-8 0 98,6 0 0,-6-6-122,2 0 0,-3 0 61,-1-2 0,0 1 165,0-5 1,-1 3 79,-3 1 0,2-2-114,-6 3 0,1 1-213,-4-1 1,2 4 71,-1-1 0,4 4-725,-4 0 1,1 0 15,-2 0 1007,0 4 0,0 7 0,0 7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22.9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9106,'7'0'7052,"3"4"-7786,-10-2 0,9 1 574,-5-6 0,1 0-1013,-2-4 0,0 3 631,4-3 1,-3 4-195,3 0 557,1 1 1,2 2 205,2 0 1,-3 2-194,-1 1 0,0 3 699,-4 6 0,0-1-217,-4-1 0,0 2-59,0-1 1,-5-1-521,-2 2 1,-3-1 134,-1-1 1,-1-2-184,2-1 0,-1-3-232,-1 4 831,6-6 0,0 6 448,3-4-115,1 0 0,-2-3 2442,4 3-2144,4-3 0,3 4-402,3-5 1,2 4-227,-1-1 1,3 1-701,1-4 1,-1 0 331,-2 0 1,-1-4-1064,0 1 1,3-3 241,1 3 1,0-2-319,-4-2 1,-4-3 1215,1 2 0,-1-6 0,4-3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23.4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8771,'6'0'5133,"-1"0"-3551,-5 0-4212,0 0 1577,5 0 557,-4 0 1,5-3 211,-2-1 0,-2-1 365,6 1 1,-1 3 51,4-2 0,0 1 337,0 2-325,0 0 0,0 4-108,0 0 1,-3 3 123,-1-3 0,-4 4 118,0 0-411,-2 1 0,-2 3 28,-2-2 0,-3 1-287,-6 1 0,5-2 129,-1 1 1,1 1 212,-4-2 0,4-3 1049,-1-3-488,6 2 604,-3-6 0,5 6 208,0-2-572,0-2 1,4 4-191,-1-3 0,6-1-400,-2 2 0,3-4-441,1 0 0,2 0-570,1 0 0,-2 0-739,3 0 0,-3-3 761,-1-1 0,-3 1-2259,-1 3 3086,0 0 0,4 4 0,1 2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25.9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243 1 11795,'6'0'2772,"-1"0"-2674,-5 0 0,-5 0 128,-2 0 0,-3 0 190,-1 0 1,-5 0-781,-3 0 0,0 0 325,1 0 0,-3 0-1166,3 0 1,0 0 624,0 0 1,4 0-304,0 0 1,1 0-306,3 0-572,3 0 1760,-3 0 0,9 5 0,-4 1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26.1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199 7 8723,'7'1'383,"0"2"1654,-4-1 0,3 2 212,-2-4-2300,-3 0 0,2 0 123,-6 0 1,-5 0-2,-6 0 1,0 0 151,-4 0 0,0 0-830,-4 0 1,-1 0-200,2 0 0,3 0-581,3-4 1,3 2-18,1-1 0,1 0 23,3 0 1381,2 1 0,0 2 0,-1 7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26.6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67 8610,'5'11'0,"1"4"1613,5 0 0,0 0-472,0 0 1,-1-1 715,-2 4-928,1-5-318,-3 4-2226,0-7 1402,0-4 0,-12-2-1002,-1-8 1,-3-2 680,-1-4 1,1-5 224,3 0 0,-2-5 71,6 2 1,-1 1 299,4-2 0,0 5 337,0-5 0,1 6-257,3-1 0,2 5 274,5 1 1,0 2-74,0-1 1,5 2-27,3 5 0,-2 0-105,1 0 1,-3 0-838,3 0 0,-3 2-210,3 1 1,-5 3-563,2 5 1,-3 2 1396,0 1 0,3-1 0,3 2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26.9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12015,'6'11'6224,"4"0"-5901,-9 0 1,4 0-1050,-5 0 0,0 0 557,0 0 1,0 0-193,0 0 0,-3 0 314,-1 0 0,0 0-979,4 0 1,0 0-638,0 0-1445,0 0 3108,0 0 0,5 0 0,1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37.1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45 11065,'-6'0'2355,"2"0"-2134,4 0 1,0-1 404,0-3-182,0 3 403,0-4-256,0 5-34,0 0 1,4-1-138,4-3 0,5 2-573,2-1 0,5-2 179,-2 1 1,-1-3-2,1 3 0,-1 1-94,2 3-507,2 0 416,-9 0 0,4 0-49,-5 0 0,0 0 83,0 0 0,-5 5 322,-2 2-209,2-2 1,-5 8-63,3-2 0,-9 4-95,-6 0 1,-5 2 112,-6 5 0,-4 0-151,1 0 1,-1-1 53,4-2 105,-1 1 1,2-7-217,-1 1 0,1-5 93,2-2 0,3-4-604,1 5 222,7-6 1379,-6 3-484,12-5 1214,-3 0 1,10 2-665,3 2 1,5-4-253,2 4 1,3-2-226,-3-2 1,9-2-119,2-2 0,0 4-696,0-4 1,-3-1 356,-1 1 0,4 0-1057,-1 4 0,-3 0 2,-3 0 1,-2 0-455,1 0 1,2 0 418,-5 0 1,0 0-1105,-5 0 1419,1 0 818,-5 0 0,9 5 0,-3 1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37.6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0 11715,'0'11'1382,"0"1"-1105,0-2 1,0 1-107,0 1 0,-4-2 309,0 1-316,1 1 0,2-1-273,-3-1 0,3-2 96,-3-1 0,3-3 160,1 4 50,0-6 213,0 8 0,5-6-84,2 4 1,1-2-75,0-3 0,5-1-96,-1 2 0,1-4-115,-2 0 0,4 0-767,0 0 0,3 0 402,-3 0 0,-1-4-1321,-3-4 1,0 2 742,1-1 0,-2-1 902,1-2 0,1-1 0,-2-1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37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 8696,'-6'5'1911,"0"1"-1185,1 9 1,4 4 1315,-2 7-1407,1-3 0,2 9 616,0-3 0,0 0-500,0 0 0,0-3-594,0 3 0,0-6 57,0 0 1,0-3-881,0-5 1,4 0-1081,0-5-1303,-1 2-1354,-3-6 4403,6-1 0,0-5 0,4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38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188 0 15406,'-5'6'670,"-6"-1"0,-3-5-2099,-4 0 1085,0 0 1,-3 0 299,3 0-3090,-3 0 2099,9 0 0,-5 0 92,7 0 943,4 0 0,-4 5 0,3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2.602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11 67 8538,'-6'0'3228,"1"0"-2291,5 0-1767,0 0 809,0-5 1,2 0 6,1-2 0,0-1 135,4 4 1,-3-4-260,3 5 102,0-6 0,4 6 213,-5-3-90,4 3 0,-7-2 752,4 5-249,-4 0-112,1 0 1,-2 0-177,2 0 1,-4 1-177,4 3 0,-2-1-46,-2 3 1,0 6 88,0 3 1,0 0 48,0 0 1,0 1-47,0 2 1,0 2-18,0-5 0,0 3-62,0-3 1,0 0-66,0-5-1499,0 1 838,0 1-2287,0-2 1317,0-3 343,0-3 0,0-5 1260,0-2 0,0-4 0,0-3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38.2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144 0 8661,'0'8'502,"0"-1"1,0-3 756,0 3 0,1-4 947,3 0-723,-3-2-656,4-1-2167,-10 0 1049,-1 0 0,-9 0 395,1 0-2840,-6-4 1883,3 2 0,-4-2 853,3 4 0,-3-6 0,4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0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12 8645,'-7'0'0,"0"0"1850,5 5-707,-4-4-219,6 4 435,0-5 4334,0 0-5321,6 0 0,0 0-632,9 0 265,-3-5 0,9 4-766,-2-3 612,-3-2 1,3 5 187,-4-3-836,0 3 549,0 1 1,-2 0 48,1 0 0,-5 1-132,-1 3 1,-5-3-542,4 3 245,-4-3-7,2 4 85,-5 1 244,0 5 0,-6 0-10,-5 0 0,-1 1 62,-7 3 0,1-3 308,-5 3 1,3 1-109,1-1 1,-2-2 160,3-5 0,3 1-9,0-2 1,3-2-42,0-1 1,6-2 276,3 2 512,1-2 2318,2 2-2288,0-4 1,2 4-44,1 0 0,3-1-306,6-3 0,0 0-619,3 0 1,-2 0 131,5 0 0,-3 0-841,3 0 0,-1 0 231,2 0 0,-2 0-285,-2 0 0,-3 0-2843,3 0 2468,-3 0 1,3 0 1228,0 0 0,4 0 0,-2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0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1 9418,'6'5'6736,"-1"-4"-5800,-5 9-583,0-4 1,0 1-214,0 1-52,0-1 0,-4 4 385,0 0-1192,-4 0 621,7 0 1,-4 2 155,5 1-881,0-2 642,0 4 0,0-5-1618,0 0 1100,5 5 0,-2-3-221,3 1 1,-2-3-216,4-3 1,-5 0-338,5-4 1472,-1-1 0,4-3 0,0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1.3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11 10122,'6'6'4141,"-1"-1"-5728,-5-5 1,-1-1 827,-3-3 759,3 3 0,-9-9 0,4 4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1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155 11 8601,'0'-6'703,"0"1"0,-2 7 845,-1 1-1006,-4 3 0,-3 10 302,-1 3 0,-1 6-294,-3 0 1,3 10 433,-3 2-612,-3 5 0,6 5 38,-3 1 1,7 4 125,1-5 1,4 7-107,0-3-779,1 3 564,2-4 0,0-1-31,0-5-731,5-5 420,-4 4 1,8-13-361,-5 4 0,3-12-51,-4 0 1,3-9-2038,-3-2 73,-1 1-264,2-12 2766,2 0 0,0-6 0,4-4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2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0 100 8615,'0'11'2200,"0"0"0,4 0-817,0 0-358,-1-5 190,-3 4 178,0-8-726,0 2-1937,0-4 728,0 0-419,0-4 780,0-3 0,0-4 99,0 0-95,5-5 0,-4 4 300,5-4 118,-2 5-320,2 0 0,7-4-179,1 1 571,-1-1-201,7 9 0,-6-3 227,4 5 247,-4 1-252,6 3 0,-7 0-528,1 0 85,3 0 44,-4 5-2107,3 1 1468,-5 0 1,-4 3 38,0-1-2649,1-3 3314,3 5 0,0 1 0,0 6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2.6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8615,'11'0'4131,"-5"0"-1687,4 0 852,-8 0-2292,2 5-358,1-3-80,-4 8 72,4-10-206,-5 10-1705,-5-3 1019,4 3 0,-8 2 109,6-1 1,-2-4-143,1 0 0,3 1-1988,-3 3 718,3-1 878,1 2 0,0-5-2219,0 1 2045,0-1 0,5 3 853,2-3 0,3 2 0,1-2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2.9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8732,'0'-6'3562,"0"1"-1868,0 5 79,0 0-1111,0 5 0,0 1-193,0 6 1,0 3-152,0 3 1,0 3-238,0 2 1,0-1 139,0-1 0,0 2-906,0-1 1,0-1 551,0-3 0,0 2-1796,0-6 1,0 1 1928,0-4 0,5 0 0,1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3.1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45 10230,'0'-6'2422,"0"1"1,-5 5-2207,-3 0 1,-1 0 82,-3 0 1,-2 0-1640,-1 0 1,-4-1 61,1-3 1,1 2-471,3-6 0,1 2 1748,3-1 0,-2 2 0,1 5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3.4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8618,'0'11'2771,"0"-2"-948,0 2-1220,0-2 1,2 11 487,1-1 0,0 3-431,4 4 0,-5-2-163,2 5 1,1 1-192,-2 3 1,5-1-911,-4-3 1,0 3 481,0-3 1,-3-2-1302,3-1 0,-3-7 205,-1 0 1,0-5 1217,0 0 0,5 3 0,1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2.771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11 56 8538,'0'-10'-1258,"-4"2"630,2-1 3584,-3 7-875,5-2-543,0 4-648,0 0-2401,5 0 1203,-3-6-2640,8 6 1534,-4-10 1414,0 8 0,9-3 0,-3 5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3.6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199 23 8745,'0'-7'0,"0"2"0,-2 5 4658,-1 0-3033,-3 0 0,-5 0-98,0 0-1546,0 0 239,-5 0 0,0 0 299,-3 0-1426,-1 0 601,7-5 298,-2 4-3800,3-4 2591,2 5 0,2 0 1217,1 0 0,-1 5 0,-3 1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3.9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199 7 8687,'0'-6'8093,"-1"8"-7236,-2 6-846,-9 4 68,0-11 1,-9 5 437,3-6-1972,2 0 1130,-4 0 0,3 0-2687,-1 0 1594,2 0 788,5 0-2126,0 0 2756,0-6 0,5 5 0,1-4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4.8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 8687,'5'-6'956,"-4"1"-256,9 5-28,-9 5 0,8 5 265,-6 4 1,2 5-67,-1-5 182,-3 6-576,9 2 1,-8 2 136,6 6-129,-6 0-150,3 3 0,-1-2 145,0-1-614,-1 2 195,-3-9 0,1 6-1034,3-6 688,-3 1 253,4-12-1196,-5 4 510,0-5 381,0 0-1996,0 0 638,0-5 633,0-1-270,0-5 204,0 0 666,5 0 19,-4 0 0,9 0 1679,-9 0-840,9-5-210,-4 4 0,5-5 63,0 3 1,0 1-207,0-2 1315,0 3-779,1-4 1,-2-1 301,1-5-1046,1 5 207,-6-4 1,3 4-564,-1-5 216,-4 0 192,6 0-857,-8 0 640,2 0 0,-4 0 50,0 0 0,0 4-212,0-1 366,-4 6-211,-2-8 767,0 9-287,-5-4-256,5 5 1685,-4 5-1046,3 1 1,-1 5 54,4 0 847,0 0-797,4 5 1,0-4 410,0 3-680,0-3 0,0-1-271,0 0 0,2-1 139,1-3 0,0 2-453,4-6 140,-5 1 233,8 1-2648,-4-3 1629,5-2 1,-1-3-108,-2-5-1585,1 1 1582,-3-9 1,4 4 978,-2-3 0,1 8 0,-7-3 0,8 4-427,-10 0 470,10 6 0,-8 6 196,1 5 396,-1 0 0,2 0 60,-1 0 1166,0-5-1031,-3-1 1,0-3 261,0 1-309,0-2-1556,0 4 746,0-5 0,0-1-678,0-3 615,0-2 1,4-5-27,0 0 0,3-4-277,-3 0 183,4 1 0,-5 4 232,4 3 1,-3 2 405,3 5 0,-3 0 427,4 0 1,-6 6-291,2 5 0,0 0 77,0 4 1,0-2-135,-4 2 1,3-3-676,1 3 1,1-7 174,-2 0 1,-1-5-422,2 5-756,-3-6-1649,-1 3 830,5-5 0,1-1 936,5-3 1,-3 0 1051,3-4 0,-2-7 0,7 3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5.2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67 45 8687,'4'-6'5,"-2"1"475,2 5 0,-4 0-106,-4 0-153,2 0 1,-7 0 221,1 0-513,-2 0 127,4 0 0,-3 0 276,1 0-1015,4 0 460,-6 0 44,8 5 66,-3-4 331,5 9-146,0-4 254,0 0 0,2 3-126,1-5 1,0-1-285,4-3 1,-3 0 164,3 0 0,1-1-742,2-3 1,-2-2 234,-1-5 1,-1 0-442,2 0-717,2 0 1171,-4 0 0,1 5 412,1 2 0,-5 3 0,4 1 0,-4 1-130,1 3 1,0 2 129,0 5 0,4 1 654,-5 3 1,2 1 35,-1 2 0,-3 3 373,3-3 1,0 0-319,0 0 0,0-1-180,-4 2 1,0 0 12,0-5 1,0 5-190,0-4 1,-4-1-278,0-2 1,-4-3 344,1-1-683,-3 2 0,-1-10-153,-1 4 1,2-2-508,-1-2 1,1-6-194,2 0 1,-1-4 494,1-1 1,2-4-27,-1 0 1,4-3 23,0 3 1,2-5-369,1 2 954,0-3 0,0-1 0,0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5.4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9173,'0'11'954,"5"5"0,0 1 1011,2 5 1,2 0-1148,-6 0 1,5 2-180,-4 1 1,1 0-59,-2 4-734,-2 0 178,5 4 1,-6 4-1163,0 0 707,0-5 363,0-5-2511,0-5 1796,0-5 1,-4 3 214,0-5-2455,0-6 3022,4 1 0,0-4 0,0 5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5.6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176 33 8687,'-6'0'0,"-3"0"1912,7 0-1186,-8 5 1,4-2 120,-5 4-1244,1-5 378,-6 4 1,3-6 174,-1 0-2384,-3 0 1513,4 0 0,-3-6 117,5 0-833,5-5 1431,-4 1 0,9-2 0,-4 1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5.9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8687,'5'-6'0,"1"1"564,5 5-208,-5 5 0,4 7 700,-3 6-586,3 3 0,-3 6 399,1 2 0,-4 2-43,2 2-339,-3 1-126,7-1-103,-9 0 1,8 0 184,-5 0-104,4-4-118,-7-3 1,8-7-226,-6-1 38,1-9 57,-4 5 1,4-11 14,0 4 23,-1-4-2123,-3 1 1407,0-4 0,5-4-314,2-4 0,-1-2 314,2-1 1,-1 1 607,5 3 1,-3 1 331,-2 2 0,3 3 1516,-3-2-846,3 6-739,1 8 1,-3 2 257,-1 1-390,0-1 473,0-3-167,3 7 1,-8-7 275,5 1-291,-4 1-2698,2-12 908,-5 6 1347,4-6 0,-2-6 0,2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6.8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2304 1 9853,'-7'6'292,"0"-2"1,-4-3-120,-4-1 0,-3 0 113,3 0-153,-5 0 0,3 0 15,-5 0 0,-5 0 4,-2 0 1,-3 0-178,-1 0 1,0 0 139,0 0 0,-6 0 24,0 0 0,-5 0-19,1 0 0,-7 0 55,-1 0 1,-4 0 111,-4 0 1,-1 0-421,-3 0 0,-3 0 118,0 0 0,-2 0 116,29 0 0,1 0 0,-37 0-109,34 0 1,1 0 0,-35 0 150,2 0 0,3 0-284,-3 0 0,1 0 17,3 0 1,0 0-143,10 0 0,0 3-46,4 1 1,3 1 64,4-1 1,0-3 159,7 3 0,7-1 0,1 0 1,7-2 5,1 3 1,7-3-40,3-1 0,3 0-304,0 0 764,6 0-1042,1 0 160,5 0-302,0 0 1,0-5-1,0-1 1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7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78 8602,'7'11'0,"0"0"795,-4 5 0,6-4 1120,-6 3 1,1-3-1064,-4-1 0,0 0 591,0 0-735,5-4-1785,-4-3 883,4-4 1,-6 0-1428,-3 0 1186,3 0 0,-5-4 266,2-4 0,2-2 40,-6-1 0,6-4-98,-2 1 1,3-5-101,1 5 1,0-3 532,0 3 1,5 2-118,2-3 0,3 3 535,1 1 0,1 3-168,3 1 1,-3 5-94,3-2 1,1 3-465,-2 1 1,5 0-562,-5 0 1,5 3-288,-5 1 1,1 5 492,-3-2 0,2-2 456,1-1 0,4 7 0,-1 1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7.6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8686,'1'8'1814,"3"-1"1,-1 1-143,3 2 0,-2 1 265,4 1 0,-6-2-1054,2 1 1,-3 1 233,-1-2-1912,5 1 1,-4 1 590,3-1 1,-3-4-483,-1 0 0,0-3 574,0 3 1,0-3-3866,0 4 184,0-6 3793,0 2 0,5 2 0,1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3.029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155 11 14376,'-12'0'-171,"-3"0"1,3 0-480,-3 0 1,-1 0-16,1 0 0,1-3-1585,2-1 851,1 0 1399,1 4 0,-2 5 0,1 1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8.3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8654,'0'-6'1132,"0"1"-15,0 5 1640,0 0-2319,0 5-619,5-4 223,1 9 0,6-3 351,-1 8-729,-1-3 319,2 4 1,3 0-326,-1 3 326,5 1 1,-1 6-115,4 0 1,-4 8 20,1-1 1,-1 8-16,4 4 0,-4-3 143,0 5 1,-4-1 23,1 6 1,-3 2-1,-1-3 0,-5 5 553,-2 2 0,-3 4-309,-1 4 1,-5-3 395,-2-1 1,-4-8-386,-4 1 1,2-7-35,-5 0 0,-1-9-816,-3-6 0,3-6 356,1-4 0,3-6-543,-3-3 1,5-5 405,-2-1 1,3-6 332,1 2 0,-1-3 0,2-1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9.3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309 0 10480,'0'8'1468,"0"-1"0,-1-3-527,-3 3 1,-2 2 337,-5 6-797,-5-3 1,2 5-52,-4-3 1,0 0-90,-4 4 1,3-3-603,1 3 0,1-3 292,-1 3 0,-2-3-898,5 3 0,-3-4 436,3 1 1,0-3-1532,4-1 0,4 0 565,0 0 0,3-5 1396,-3-2 0,4 2 0,-2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9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9057,'8'5'3017,"-1"2"1,1 7-2474,3 1 1,-1 3-257,2-3 1,-1 4 798,-1-1 1,2 3-623,-1 1 0,-1 0-498,2 0 1,-5 1-114,1-2 0,-5-2 191,4-1 0,-4-4-3138,1 1 2041,-3-3 0,-1-5 1052,0 1 0,5-6 0,1 2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9.7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8618,'6'2'1992,"-2"1"0,-3 0-1047,-1 4 1,0-3 126,0 3-658,0-4-162,0 1 0,0-2 181,0 1-308,0-2 308,5 4 72,-4 0 30,4-4-103,-5 9-346,5-8-26,1 7 1,5-8-896,0 3 1,0-3 487,0-1 0,1 0-408,3 0 0,-3 0 356,3 0 0,-3-5-1395,0-2 0,1 1 59,-2-1 1735,2-1 0,-2-3 0,7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49.9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0 8618,'-8'5'2486,"1"2"-1565,4 3 0,-5 6 718,4 2 0,-1 3-813,1 1 1,4 1-43,-4-2 1,-1 2-228,1-1 0,0-1-508,4 2 0,0-1-322,0 0 0,2-2-546,1-1 1,-1 1-399,1-5-277,4 4 0,-5-8-568,5 0 1,-3-1 2061,3-7 0,0-4 0,5-5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0.1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 8815,'0'6'5536,"0"-1"-3999,0-5-1270,0 0 0,-6 0-322,-5 0 1,-1 1 46,-7 3 66,6-3 157,-8 4 1,7-5-2406,-4 0 1075,5 5 91,-3-4 1,5 4 1023,0-5 0,5 5 0,1 1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0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1 9268,'6'0'6558,"-1"0"-6747,-5 0 0,-1 0 228,-3 0 0,-3 0-1431,-8 0 0,-2 0 704,-5 0 0,1 0-893,3 0 0,-2 0 1581,6 0 0,-6 0 0,3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3.8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0 12352,'0'8'1878,"0"-1"1,-5 1-662,-2 3-735,-8 5 1,1-3 89,-4 5-835,-1 1 266,-2 3 1,-1-1-203,-1-3 1,5 1-517,0-4 0,4 0-1600,0-4 1697,1 0 0,3 0-2010,-2 0 856,1-5-68,1 4 1840,-2-9 0,6 4 0,1-5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4.0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32 8493,'2'-13'606,"1"2"0,0 7 896,4 0 1,-1 4-518,2 4 1551,1 2-1623,-3 5 0,5 1 786,0 3-1145,0 2 1,1 7-586,-2 1 0,1-2 85,1 4 0,-2-1-140,1 0 0,-3-4 123,-1-3 1,0-2-1510,4 1 1,-3-2 145,-1-5 0,-3-1 1326,3-3 0,0 3 0,5-4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4.2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8493,'11'5'2885,"-5"1"0,3 6-1607,-6-2 1,5 5-605,-4-1 0,-1 1-578,-3-3 0,0-5 80,0 0 0,0 0-1136,0 5 1,0-5-1273,0 0-1038,0 0 3270,0 5 0,0-6 0,0-1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3.212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155 0 8573,'7'0'1592,"1"0"1,-6 2-151,2 1-573,-3-1 0,-4 4-1540,-3-2 1,-3-4 488,-9 4 0,3-2-260,-3-2 1,-1-2 370,-3-2 0,5 4 71,2-4 0,-2-2 0,0-1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4.5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8440,'0'11'1229,"2"-3"1806,1-1-2048,-2-4-1971,4 1 583,-5-4 401,0 0 0,0-4 0,0-2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5.0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188 10 8173,'-6'-6'266,"4"2"2526,-5 8-2219,0 7 0,-6 6 666,-1 5 0,0 1-560,-4 3 0,4 7 258,0 7 0,-3 3-341,3 1 0,3 4-122,3 0 1,2 3-351,-1-3 1,-1 0-195,4-4 0,0 0-498,4 0 0,0-5 444,0-2 0,4-8-1248,0-2 1,4-6 546,-1-2 1,3-3-1108,1-5 0,1-5 166,-2-2 1766,7-3 0,-1-6 0,7-1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5.6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8435,'5'6'95,"-4"4"-95,4-3 0,-5 3 2848,0 2-1840,0-1 1,1-1 1010,3 2-1103,-3-6-453,5 3 1,-6-6 470,0 4-625,0-4-279,0 2 260,0-5-1901,0 0 841,0-5-48,0-2 557,0-3 0,4-3 343,4-1 0,-2 5-172,1-2 0,4 4 167,4-1 1,4-1-15,0 1 1,-3 4-308,-1 0 0,0 1 238,0 0 0,1 1-963,-2-1 0,-1 1-165,1 2 0,-5 0 1134,-2 0 0,1 5 0,3 1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6.0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8773,'0'6'4888,"1"3"-3791,3-5 1,-3 4-226,3 0 0,-3 1-355,-1 3 0,0-2-752,0 1 1,0 2-221,0 1 1,0-2-1340,0 3 880,0-3-742,0 0-1721,0-1 3377,0-5 0,5 4 0,1-4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6.3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8459,'0'-6'1727,"0"1"-1069,0 5 1,2 0 114,1 0 1369,-2 0-1374,4 5 0,-5 1 109,0 6-551,0 3 0,0 3-176,0 3 0,0 2-270,0-1 0,0 1-731,0 2 0,0-2 687,0-1 1,0-4-1454,0-3 726,0-3 891,0 4 0,5-5 0,1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6.5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210 11 16042,'-11'0'1045,"0"0"-1322,-1 0 1,-2-1 272,-1-3 0,-4 3-621,1-2 0,-2 1-346,1 2 1,4 0-920,3 0 1,1 0 1889,1 0 0,-2 0 0,1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7.0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8438,'0'-6'1424,"5"1"69,-4 5-406,4 0-42,-5 0 0,0 2-419,0 1 1,3 8-96,1 8 0,0 2-126,-4 6-134,0 0 282,4 6-192,-2 0 0,4 4 78,-2 0-753,-3 0 298,9-4 0,-9-3-1552,2-1 1178,-1-5 1,-2 2-2006,0-8 1,0 2 308,0-5 2086,5-6 0,1 6 0,5-3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7.1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209 23 11347,'-10'0'3608,"-1"0"-2848,-1 0 1,-2 0-283,-1 0 1,-3-2-1515,3-2 0,-4 4 707,5-4 0,-5-1-849,5 1 0,-1 0 1178,4 4 0,0 0 0,0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7.4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8523,'11'0'0,"0"4"724,0 0 1,0 0 262,1 0 0,-6-3 1302,2 3 0,-1-3-1136,5-1 1,-6 4 66,2-1-1634,-1 1 0,5-4 316,-2 0 1,-2 0-1178,-1 0 0,1 0 807,3 0 1,-4-4-1685,0 1 1,-1-2 2151,2 1 0,7 3 0,-3-4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8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8506,'0'4'2232,"5"3"-627,2 15 0,0-2-880,0 1 0,-4-1-32,5 6 1,-6-2-562,2 2 0,1-2 71,-1 1 1,0-2-259,-4-1 0,0 1 112,0-2 1,3-2-311,0-1 0,1-8-43,-4 1 0,0-3-1285,0 4 143,0-6 321,5-1 623,-4-5 0,9 0 0,-3 0 0,-1 0 129,2 0 0,-1-5 88,5-3 0,-2 2 294,1-1 1,-1-4-8,-2-4 0,1 1 52,-1 3 1,-2-1-187,1-3 0,-4 3-22,0-3 0,-1 6-217,-2 2 299,0-1 1,0 1-83,0-1 48,0 6-149,0-2-60,-5 4 1792,-1 0-1042,0 4 0,-3 2 1769,5 5-1488,1 1 0,1 0 419,-1 3 1,1-3-482,-2 3 1,4-3-266,0-1 19,0-1-27,4 2-422,-2-1 331,7-5-2136,-3-2 1281,0-4 1,4 0-3286,-2-4 2555,-3-2 1,5-7 24,-3-1 0,1 1 1262,0-1 0,2 2 0,-4 1 0,0 5 0,0 0 0,-3 6 0,-1 6-226,2 0 0,0 5 130,0-1 1,0 2 185,-4-1 148,0-1 1,3-2 744,1-1 324,0-4-84,-4 2 511,0-5-460,0 0-516,0-5-2660,0-1 1,1-6 1503,2 2 1,-1 2 397,2 1 1729,-3 5-1252,-1-4 1,1 6-299,3-4 987,-3 2-442,4-2-402,0 8-122,1 2-163,0 6 1,3-5 199,-6 0-343,1-4 86,1 7 0,-3-8-406,6 5 255,-1-4 1,1 2-474,-2-5 0,2 0 253,3 0 0,0-2-313,0-1 1,-4-3 173,1-6 1,-1 2 166,4-1 0,-1-1 78,-3 2 1,2-1 269,-5-1 1,-1 5-20,-3 0-38,5 4 485,-3-1 1,-2 4-205,-8 0 1,-2 4 376,-1 4 1,4-2-227,-1 1 1,1 1-421,-4 3 1,5-4 201,2 0 156,3 1 21,1-2 217,0 3-134,0-7-250,0 2-563,5-4 0,1-4 217,5-4 0,-4-1-429,1-3 0,-2 2 258,1-1 0,-1 1-675,-2 2 800,-3-1 0,5 7 282,-2-2 0,-2 4 59,1 4 0,2 4-136,-1 7 0,3-2 836,-3 5 0,0-1-304,-4 1 1,3 6 676,0-6 1,1 6-422,-4-6 0,0 3 58,0 1 0,0-4-342,0 1 0,0-6-14,0 2-616,-4-3 1,-4-2 209,-7-3 1,3-2-1130,-3-5 1,-1 0 555,2 0 0,-1-5-931,4-2 1,0-8 377,0-3 0,1-3 158,3-1 1,2-2-178,5-1 1096,0 2 0,5-9 0,1 4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3.487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33 0 10585,'0'11'2203,"4"1"-470,0-1 1,-1 1-1733,-3 2 1,-4 0 18,-4 4 0,2-3-801,-1 3 1,3 1 433,-3 3 0,4 0-223,0 0 1,1 0 256,2 0 1,2 0 187,1 0 1,2-5-60,2-2 0,2-3-400,-5-1-360,4 1 1,-2-6 943,6-3 0,-1-2 0,-1-1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8.6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8506,'4'11'1923,"0"0"1,0 5-969,0 2 1,-3 3-382,3 1 0,1 1-31,-2 4 0,3-4 1,-4 4 42,2-1-494,-1-3 0,1 4 0,0-6-1041,-2-2 207,-1 1 1,3-7-3146,-1 1 3887,6-1 0,-3-2 0,6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8.8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155 89 8506,'-6'-6'0,"-4"0"0,2 6 0,-1 0 1405,-3 0-845,2 0 1,-1 0-631,-1 0 0,-2 0 127,-1 0 0,0-4-1239,5-4 1,2 2 598,1-1 1,4-4 582,0-4 0,1 0 0,2 4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59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8506,'8'2'800,"-1"1"1,-3 8 285,3 8 1,-4 2-397,5 0 1,-4 5 144,3 0 1,1 4-266,2 0 0,-2 2-192,-1 1 0,-1 0-10,2 0 0,0-3-74,-4-1 1,-1-9-142,-3 3 1,4-9 400,0 1-764,0-8 320,-4-2-1679,0-5 0,0 0 496,4 0 1,3-8 111,3-4 1,2-5 452,-1 3 1,-1-1 212,2 4 1,-5 0 572,1 0 0,-5 5-260,4 2 2330,-4 3-1621,7 1 1,-6 5-41,4 2 0,0-1-1026,-4 2 1,3-4 308,-3 2 0,1-2-1392,-2 4 1145,-1-6 0,4 3 277,-2-5 0,-3 0 0,4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5:00.0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2735 0 8457,'0'6'452,"0"-1"-306,0-5 21,-6 0 1,0 1 31,-5 3 1,-1-3 0,-2 3 0,0 1 128,-4-2 0,-2 3-127,-5-3 1,0 0 226,-4 4 1,2-5-50,-2 2 1,4 1-300,-5-2 1,1 1 233,-5-4-535,1 0 245,-4 0 0,1 0 66,-5 0 0,0-4 29,-7 1 1,2 0-304,-5 3-48,-1 4 0,-3-2 249,0 6-1372,-5-6 1396,-2 3 1,-4-5 24,0 0 497,-5 6-398,-1-6 1,34 3-1,-1 0 180,0-3 1,0 0-208,1-3 1,-1 0-1,0 3 1,0 0-117,-1-3 1,-1 2 0,2-1-1,-1 2-103,0 0 0,0 0 0,0-1 0,1-1 124,0 0 0,1 0-22,0 0 1,-1 0-1,1 2 1,-1 0 112,0 0 0,0 0-851,-27 0 535,-5 0 0,11-1-17,-2-2-497,2 1 405,10-2 0,5 4-727,9 0 675,6 0 0,5 0-756,6 0 445,3 0 464,10 0 943,1 0-111,5 0 0,5 0 511,3 4-1030,2-2 0,1 2-790,-1-4-54,2 0 1,-1 0 236,-1 0 484,-3 0 0,7 0 0,-2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5:00.5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1 111 8492,'0'16'566,"4"-4"71,-1 3 0,1-6 1425,-4-2 0,3-3-151,1 3-1279,0-5-606,-4 4 181,0-6 0,0-2 207,0-2-1626,0-2 917,0-5 0,-2-1 269,-1-3-734,2 3 564,-4-9 1,5 5-107,0-2 189,0 2 1,0 5 322,0 0 1,5 1-277,2 3 1,3-1 764,1 4 1,4 0-252,0 4 0,4 0-396,-1 0 1,-1 0 163,2 0 0,-5 4-1676,5 0 0,-5 4 28,0-1 0,-1-1 1432,-3 2 0,1-1 0,1 4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5:00.6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8492,'7'0'671,"0"0"-420,-4 0 1,3 0-84,-3 0 3875,-1 5-2659,8-3 1,-9 8-29,3-4-328,-3 5-552,-1-5 1,0 4-1095,0-3 332,0 3 280,0 0-2684,0 2 1209,0-6 804,-5 3 0,3-3-1363,-6 1 683,5-2 1357,-1 0 0,14 1 0,2 5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5:01.3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8505,'11'17'2663,"0"0"-1863,0-7 0,0 2 779,0-1-1054,0 5 1,0-4 271,0 3-539,5 2-15,-4 0 0,6 5 172,-4 0-733,3 0 303,0 5 0,5 1-787,1 5 500,-2 5 281,12-3 1,-9 7-256,6-1 111,-6 2 0,3 1-158,-5-1 0,-2 5-85,-1 0 0,-3 5 897,-5-1 1,-5 2-229,-2 0 0,-14 10 199,-9 2 0,-6-1-143,-8-2 0,0-11-408,0 0 1,0-7-391,0-5 1,1-3-586,2-8 0,3-2-46,6-4 1,2-10 59,1-2 1052,4-2 0,-2 2 0,5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34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34 19975,'11'0'685,"1"0"0,-1 0-759,-1 0 0,2-1-51,-1-3 0,5 2-448,2-1 1,3-2 381,1 1 1,0-3-532,0 3 1,0 1 292,0 3 1,-1 0 58,-3 0 1,2 0-7,-6 0 0,-2 1 286,-5 3 0,-3-2-48,3 5 0,-4 1 201,0 3 0,-6 0-369,-5 0 1,-3 5 89,-3 2 0,-5 0 339,-7 0 1,-2-1-160,-5 1 0,4-1 74,-1-2 1,4-3-79,-3 3 1,4-4 161,0-4 0,7 3-95,3-3 1,3-1-94,0 2 678,6-6 1,1 5-246,5-3 1,0-2 938,0 5 0,2-4-565,1 0 0,3 2-202,6-1 1,3-1-196,3-3 0,3 0-291,2 0 0,-1-1-211,-1-2 1,6 0-462,-2-5 1,1 5-1293,-4-4 0,0 5 866,0-2 0,-4 2-2577,1 2 3622,-1 0 0,4 0 0,0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34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44 16212,'0'-6'-1569,"0"0"1280,0 3 170,0 1 0,5-6 212,2 4 0,3-3-535,1 3 0,0 0 11,0 4 0,0 0 378,0 0 1,0 0 1,0 0 412,1 0 264,-2 0 281,-4 5-747,-1 1 1,-6 6-37,-3-2 0,-3 1-401,-8 1 0,3-2 138,-3 1 1,3-3-140,1-1 0,0-3-45,0 3 1,4-4-419,-1 1 605,6-4 1,-3 2 38,5 2 1,1-4 116,3 4 0,2-2-138,5-2 1,0 1 203,0 2 0,1-1-167,3 1 0,-3-1 501,3-2 0,-3 1-159,-1 2 0,-1 0 591,-2 4 1,0 1 47,-4 3 1,-1 1-385,-3 3 1,-5-2-475,-2 5 1,-4-3 87,-4 3 0,2-8-260,-5 1 0,0-3 176,0-1 0,-2-2-1600,6-5 1,-5 0 161,5 0 1393,-1 0 0,4-5 0,0-1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35.2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133 1 8660,'11'0'4711,"-5"5"-2203,4-4-1172,-8 4 1,1-2-613,-6 1 1,-1 0-1224,-7-4 0,2 0-354,-6 0 1,0 0-784,0 0 0,-3 0 844,3 0 1,0 0-1399,4 0-363,0-5 2553,5 4 0,-4-4 0,4 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5:33.9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8394,'5'11'1027,"-3"4"-362,1 0 1,0 3 109,1-3 1,-4 3-1083,4-3 1,-2 0 259,-2 0 1,0-6-2443,0 2 1550,0-3 939,-6-2 0,6 4 0,-6-3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4.432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0 0 8496,'8'2'0,"-1"1"0,1 2 1533,2 2 0,-2 2-640,-1-5-2031,-5 4 1138,4-6 0,-2 8 0,3-4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35.3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122 1 8660,'7'2'2209,"1"1"3018,-6-2-4947,2 9 1,-4-9-42,-4 3 1,-2 1-566,-5-2 0,-4 1 309,0-4 1,-3-1-2277,3-3 1,0 3 367,0-3 1925,7 3 0,-6-4 0,7-1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43.5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23 8639,'-7'0'1690,"-1"0"-615,6 0-386,-3 0 414,5 0 1595,0 0-2492,5 0 0,5 0-63,4 0 0,2 0-204,-1 0 1,1-4-226,2 0 0,3-1 217,-3 1 0,3 3-146,1-2 0,-3 1 13,-1 2 0,-5 0-362,2 0 288,3 0 1,-8 2 5,1 1 0,-5 0 23,-6 4 110,0 1 0,-2 2 74,-5 1 0,-7 4-40,-11 0 1,0 3 239,-4-3 0,4 0-69,-1-4 0,3-1 80,1 2 0,0-3-105,0-1 1,5 0 200,2-4 0,4 1 51,4-1 0,1-3 507,2 2 134,3-1 1,-4-1-398,5 2 1,5-1 48,2 2 1,3 0-144,1 0 1,1 0-350,3-4 1,2 0 165,5 0 0,0 0-498,0 0 0,0 0-139,1 0 0,-2-4-441,1 0 1,-1 0-579,-2 4 1,0 0 630,-4 0 0,1 0-2158,-2 0 1390,-2 0 1531,5 0 0,-1 0 0,1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44.4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23 14044,'7'-1'-297,"1"-3"0,-1 1 143,4-3 1,0 3-131,0-1-188,5 3 0,-4 1 256,3 0 1,-7 0 287,0 0 1,-4 5 181,3 2 0,-5 3-52,2 1 0,-2 0-283,-2 0 1,-2 0 147,-2 0 0,-2 0-113,-5 0 0,1 4 108,-2-1 0,-3-2-176,1-5 1,-2-3 25,1 3 0,7-4-302,-3 0 128,2-2 113,-2-1 2042,5 0-307,1 0 0,17 0-912,3 0 1,3 0-126,-3 0 0,-1 0-349,4 0 1,-3 0-351,3 0 0,-4 0-700,0 0 1,-2-1 365,-1-2-1758,1 1 1,-1-2 2241,-1 4 0,2-6 0,-1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44.6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8705,'8'0'1585,"-1"0"0,-1 2-159,2 1 281,1-1 0,-6 4-940,4-2-2419,-5-4 520,4 6 1,-8-8-3087,-2-2 4218,-2 4 0,-5-10 0,1 3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45.2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309 33 8667,'0'-11'0,"0"4"-258,0-1 1,-2 6 1513,-2-2 1,-2 4-438,-5 4 1,-5 7 16,-2 7 1,-4 8-300,-4 4 1,2 6-84,-6 4 1,6 8-162,-2 4 1,3-2-33,1 1 1,5 1 68,2 3 0,7-4-92,0 1 1,6-1-180,-2 5 0,6-2 193,2-3 0,5-3-508,-2-8 1,3-2 186,1-5 0,4-5-1082,-1-2 0,-3-8-1291,-3-3 644,-1-3 0,4-6 1798,0-2 0,0-3 0,0-1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45.8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8723,'0'12'0,"4"-2"547,-1 1 0,2 1 815,-1-2 1,-3 1-257,2 1 1,3-1-454,-3-1 0,1-2-309,-4-1 1,0-3 327,0 4-613,0-6-542,0 2-33,0-4 1,-1 0 130,-3-4 0,3-2 186,-3-5 0,3-1 256,1 2 1,0-1-165,0-1 0,0 1 531,0 1 1,5-2-171,2 1 1,3 4 70,1 0 1,5 3-74,2-3 1,2 4-215,-1 0 1,1 1-205,-1 2 0,0 0-356,-1 0 1,2 0-623,-5 0 1,0 0 524,-5 0 1,1 0-740,1 0 0,-6 2-61,-3 1 1419,3-2 0,-4 9 0,2-3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46.4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34 15034,'8'-4'-145,"-1"1"1,-3-5 150,3 4 1,1 0-6,2 0 1,-2 3-556,-1-3-28,1 3 380,2 1 0,-2 1-80,-1 3 1,-4 2 173,0 5 0,-1 1 37,-2 3 1,-4-2 5,0 5 0,-4-4 170,1 1 1,-3-3-109,-1-1 1,-1-3 23,2-1 0,2-5-121,1 2 189,5-3 1,-4-1 239,2 0 530,2 0 1939,-3 0-2025,10 0 0,1 0-526,6 0 1,2 0 60,1 0 1,1 0-279,-1 0 1,-3 0 144,3 0 0,-3 0-2166,-1 0-331,0 0 0,0-3 1171,0-1 1,-4 0 1150,1 4 0,-1 0 0,4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47.1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14423,'0'11'1137,"0"1"-434,0 3 0,0 2-265,0 5 1,0 0-47,0 1 1,0 2-342,0 1 22,5-1 1,-4-4-704,3-2 0,0 0 512,0-4 1,1 0-3827,-2-4 2228,-1-1 1716,3-3 0,0 3 0,1-4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47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210 11 15028,'-11'0'1762,"1"0"0,-3 0-1648,-1 0 1,-2 0-1733,-3 0 1,-2 0 927,3 0 0,1 0-1655,-2 0 1,6 0 2344,-2 0 0,3-5 0,1-1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55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1 13880,'0'11'1389,"-1"1"-791,-3 3 0,3 2-210,-3 5 1,0 0-245,0 0 0,0 5-12,4 3 1,0 1-180,0 2 1,0 0-373,0-4 0,0 2 320,0-6 0,4 1-481,0-4 1,0-5 235,0-2 0,-3-3-2967,3-1 3311,2-5 0,0 4 0,5-4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4.281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0 56 8496,'7'1'4978,"-4"3"-4797,-2-2-57,5 2 0,-2-8-528,4-4 0,0 2-31,-4-1 1,5-1-34,-3-3 1,1 1 85,0 3 22,-4 2-127,1 5 1205,2 0 0,-6 2-88,4 1 0,-2 3 139,-2 5 0,0 0-181,0 0 0,0 1-91,0 3 1,-2-3-255,-2 3 1,4 1 32,-4-2 1,2 1-309,2-3 1,-3-2 130,-1 1 0,1-3-1205,3-1 885,0 1 1,1 2-2178,2-4-154,-1 0-379,8-6 2931,-4-6 0,5 0 0,-1-4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55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221 0 15016,'-7'0'2341,"-1"0"1,-1 4-1992,-5 0 0,1 0-570,-6 0 1,2-3 255,-1 3 0,-2-2-1794,5-2 1,-3 0 104,3 0 0,1-4 1653,3 0 0,-1 0 0,1 4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55.5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1 8614,'6'5'9546,"-1"-4"-7314,-5 4-1732,0-5 0,-5 0-1264,-2 0 1,-6 0 608,-2 0 0,-3 0-1173,3 0 0,-4 0 906,5 0 1,-5 0-1902,5 0 1,3 0-277,3 0 2599,6 0 0,-8-5 0,4-1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56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8555,'1'14'2057,"3"1"1,-2 5-908,5-1 1,-3 0-608,4-1 0,-6 7-97,2-3 0,-2 2-581,2-2 0,-3 1 174,3 4 0,-3-4-26,-1 2 1,0-5 124,0-1 1,0-6-1772,0 1-548,0 4-872,0-6 1255,0 4 717,0-10 1101,0-1 1,1-5-236,3 0 1276,-3 0-983,9 0 1,-4 0 343,5 0 0,-4 0 452,1 0-230,-1 0 0,4-1-312,0-3 0,0-1-86,0-2 0,-1-3-596,-3 3 1,2-3 216,-5-1 1,0 0-279,0 0 0,-3 0 203,3 0 1,-4-1-94,-4 2 1,2 2 113,-5 1 1,3 5 215,-4-2 1,5 2 733,-5 2 0,5 2-390,-4 2 0,4 2 387,0 5 1,-3-1-241,3 2 0,-1 3 119,4-1-395,0 1 67,0-4 1,4 0-783,-1 0 53,6 0-1,-3 0 0,5-5-1372,0-3 0,0-1 797,0-2 0,0-6-9,0-5 1,-1 3 1002,-2-2 0,0 1 0,-4-2 0,3 4 0,-3-1 0,4 1 0,-6 1 21,2 1 0,-2 6 75,1 3 0,-2 2 555,3 5 1,-3 0 245,-1 0 1452,6 0-915,-6 0-291,6-5-350,-6-1-1300,0-5 1,0-1-4,0-3 266,0-2 1,0-9-51,0 1-49,4-1 0,-1 4-864,4 0 311,-4 4 958,7 3 0,-4 4-75,5 0 0,-4 1 619,0 2-302,-5 4-147,8 4 1,-7 0 28,5 0 1,-5 0-630,4 0 432,-5 0-391,9 0 180,-5-5 114,0-1 1,0-5-849,-2 0 1,0-5 332,4-2 1,1-2-143,-1 2 765,-3-3-31,5 4 1,-8-4 30,6 2 0,-5 0 584,4 4 0,-4 0-268,1 0 232,-3 3-164,4-9-208,-4 8 1,4-4 389,-5 3 1,-2 2-110,-1-3 0,0 3 23,-4 1 0,1 1-206,-2 3 0,-1 0-377,2 4 0,2 2-589,1-3 586,-2 3 0,4 1-274,-1 0 338,2-5 1,2 3-305,2-6 273,3 1 0,6-4-349,-1 0 1,-1-5 20,-3-3 1,1 2 27,-4-1 1,4 0 197,-5-4 1,2 3-203,-1 1 439,-3 5 0,5-7-152,-2 6 1,-2-1 138,6 4 1,-5 4-74,5 4 0,-2 2 483,1 1 0,-1 5 92,-2 2 0,-2-1 315,6 2 1,-6-1 17,2 4 1,-3-4-304,-1 1 1,0-2-9,0 1 0,0-2-146,0-5 0,-1-1-535,-3-3 0,2 2 135,-6-6 0,1 1-160,-4-4 0,0 0-162,0 0 1,-1-4-352,-3-4 1,3-5-406,-3-2 0,3-5 379,1 2 1,3 1-358,1-2 0,4 1 389,0-4 0,3 1 640,3 3 0,3-3 0,6 4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56.9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8555,'4'11'1552,"0"0"0,-1 5-650,-3 2 1,0 4-59,0 4 0,-1 2-444,-3 5 1,3-1-318,-3-2 1,3 0-16,1-4 0,0 3 74,0-3 1,0-4-1774,0-4 917,0-4 431,0 2 283,0-5 0,5 5 0,1 1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57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155 44 8555,'-6'0'6591,"-4"0"-6447,2 0 0,-2 0 4,-5 0 1,-1-1-2663,-3-2 1162,-2 1 651,9-7 701,-3 3 0,3-6 0,1 1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57.3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8555,'11'-6'0,"1"2"727,-2 8 1,1 7 81,1 7 0,-2 3 112,1 2 1,1 2-367,-2 1 0,-2 4 41,-1 0 0,-5-2-193,2 1 1,1-1-100,-1 2 0,3-3-89,-3-5 0,-1-5 35,-3-3 1,4-5-705,0-1 510,0-6-1603,-4 3 704,4-5 589,3 0 1,3-5-553,2-2 1,-1-3 294,-1-1 1,3 0 359,1 0 1,-1 3 188,1 1 1,-1 5 462,-2-2 0,0 3 98,0 1 1,-3 1-335,-2 3 1,-2-2-774,4 5 0,-5-3 347,5 4 0,-6-5-1222,2 5 0,0-4 151,0 2 1232,0-3 0,-4 7 0,0-4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58.2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3000 11 8603,'-12'0'0,"2"0"0,-7 0 695,-1 0 1,-4 0-160,-4 0 0,2 0-482,-6 0 0,1 0 83,-4 0 0,-4 4-96,1 0 1,-9 0 123,0-4 1,-6 0 3,0 0 0,-3 0 66,-2 0 0,-2 0-67,-2 0 0,0 3-100,2 0 0,-4 5 128,-4-4 0,0 5-155,0-3 1,3 3 122,-3-1 0,-3 0-159,30-6 0,0 0 0,0 2 1,0-1-139,-1 0 1,-1-2 0,2 1 0,-1 0 373,-2-2 0,-1 0 0,1 0 0,-1 0-18,0 0 0,-1 0 0,0-2 0,1 0-3,0 0 0,1 0 0,0 0 0,1-1-198,0 1 1,1 0-1,1 2 1,0 0 76,1-3 0,-1 2 0,-1 0 0,1 0-506,-35 1 0,6 0 200,9 0 1,0 0-429,4 0 0,2 0 282,10 0 1,3 0-364,3 0 0,13 0 123,5 0 0,6 0-243,2 0 951,5 0 179,1 0 0,6 0 32,3 0 1,2 0-94,5 0 1,0 0-939,0 0 0,-1-4 286,-3-4 1,3 2-555,-3-1 0,-2-1 65,-1-3 908,2 1 0,0-2 0,5 1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58.7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67 8541,'0'16'0,"0"-3"760,0 6 1,4-5 1050,-1 0 1,2-1-1111,-1-3 1,-3 1 62,2 1-167,-1-6-35,-2-2 34,0-4-298,0 0 1,-2-6-19,-1-5 1,2-1-1637,-3-6 0,3 3 381,1-3 0,0 3 869,0-4 1,0 6-53,0-2 0,5 3 813,2 1 0,4 0-292,4 0 1,-2 5 85,5 2 1,0 3-37,0 1 1,6 0-558,-6 0 0,5 0 167,-4 0 1,-2 0-1282,1 0 1,-5 4-119,2 0 0,-3 0 1376,0 0 0,-2 2 0,1 5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59.2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67 8510,'-7'0'5457,"2"0"-3613,5 0-2048,0 0 1,0-5-56,0-3 1,0 2-131,0 0 1,0 2 384,0-4-929,5 6 612,2-8 0,-1 9-60,2-3 1,-1-1 5,5 2 1,-2-1 6,1 4 35,1 5 1211,-2 1-621,-3 5 1,-3 0 94,-4 0-15,0 0-124,-4 5 0,-3-3-137,-3 6 1,-5-6-19,0 2 1,-1-3 42,2-1-18,1-4 0,-3-1-62,5-3 0,4-2 105,0 3 419,4-3-328,-2-1 1280,5 0 0,2 0-607,1 0 0,3 0-529,5 0 1,4 0-1133,0 0 1,4-1 585,-1-3 1,3 2-1317,1-6 0,-5 5 800,-2-4 1,1 3-318,-1-3 0,-1 4 288,-2 0 1,-1 1-1520,-1 2 2249,2 0 0,-1 0 0,0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00.0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8560,'0'-6'723,"5"1"0,1 5-299,6 0 239,-2 0-308,1 0 0,1 4-42,-2 0 0,1 0-188,1 0 1,2 3 136,1 3 1,3 5 34,-3-1 0,4 10-173,0-2 88,-3 7 0,5 4 237,-3 8 1,3 1-143,1-2 1,-4 10-290,0-2 0,0 6 91,0-6 0,-2 3-182,-5-3 1,0 4 81,0 0 0,-5-3 420,-2-1 1,-3 0-25,-1-5 0,-5 4 52,-2-7 0,-8 3-378,-3 1 1,-6-1 141,-3-2 1,-3-3-858,0-5 1,3-5 419,2-2 0,2-4-1440,1-4 0,1-2 835,2-5 0,3-3 821,5-1 0,1-4 0,-2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4.704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111 11 8574,'0'6'5306,"0"0"-3750,0-2-1237,0-2 1,-5 2-1011,-2-4 1,-4-4 360,-4 1 1,3-4-1131,-3 3 1,4-1 714,4 1 0,-3 3-1224,3-2 1969,2 1 0,0 2 0,5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19.0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11 8292,'0'-6'4407,"0"1"-2911,0 5 1,-2 0-304,-1 0 1,-9 5-566,-6 3 1,-1 5-180,0 2 0,-2 0-762,3 0 1,-3 1 283,-1 3 1,1 2-219,3-3 1,1 3 263,2 1 1,4-1-1205,0-3 1,0 2 416,4-6 1,1 0-457,-2-7-47,6 3 773,-8-9 0,9 3 500,-3-8 0,3-7 0,1-6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19.2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88 8292,'8'-22'-1562,"-1"0"1975,-5 5 2209,4 1-401,-2 10 1,-1 2-1133,4 8 1,-3 6-88,3 5 0,1 4-436,3-1 1,-1 5-176,2 2 1,-1-2-434,-1 3 1,3 1-444,1-2 0,-1 0-110,1-6 0,3 0-699,-3-4 1,2 0 1293,-1-4 0,2 5 0,5 1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19.6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66 13514,'6'0'6515,"-1"0"-8051,0 0 1311,1-4 1,5-2-1262,0-6 1,-4 1 488,1 1 1,-1 2-3,4 1 0,0 4 652,0 0 1,0 1 35,0 2 0,0 2 858,0 1 0,-5 0-425,-2 4 0,-2-1 663,2 2 1,-4 5-365,0-2 1,-5 2 132,-6-2 1,0-1-184,0-2 0,-1 1-158,-3-1 0,7-4-543,-4 0 336,4 2-1781,-3-4 835,5 3 694,1-5 1,6 0 112,3 0 0,0 0 1,5 0-1,3 0-288,1 0 542,-1 0 0,-1 0 735,0 0 861,0 4-1132,0 2 1,-5 2 127,-2-1 1,-3 1 364,-1 2-727,0 2 1,-5-1-84,-2-1 1,-3 0-674,-1-2 1,-1-3-253,-3-5 0,3 4-639,-3-1 0,-1 0-1034,2-3 0,3 0 2330,3-4 0,1 2 0,-4-2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19.9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155 12 17036,'-12'0'-631,"2"0"566,-1 0 1,-4 0-1325,0 0 0,0-4 935,0 1 1,3-1-2651,-3 4 3104,3 0 0,0 0 0,1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0.0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155 1 8478,'0'11'3413,"0"0"-2464,0 0 1,0 0-260,0 0 1,-6-5-206,0-2 1,-6-3-1270,-3-1 1,3 0 575,-3 0 1,0-4-1769,0 1 1,-1-6 233,2 2 1742,6 2 0,-7 0 0,9 5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1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276 0 12801,'-11'0'1330,"-4"2"-182,1 1 1,-6 3-517,1 6 0,2-2-52,-1 1 0,1 1-371,-1 3 0,-2-1-455,5 4 1,0-3-220,5 3 1,-1-5 396,-1 2 1,5 1-1750,0-1 1,3-1 820,-3-7 0,3 1-857,-3-4 0,4 1 1853,0-2 0,1-1 0,2 3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1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34 8309,'0'-11'781,"0"-1"1007,0 6 1245,0 1-1856,0 5 1,4 5-522,0 3 0,5 6-163,-3 5 0,1-2-220,0 1 1,0 1-247,5 3 1,-1 0 82,-1 0 0,3-4-766,1 1 0,-1-6-193,1 1 0,-1-1-2384,-2-2-621,0 0 3854,0 0 0,5 0 0,1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1.6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56 8309,'8'0'4384,"-2"0"-1102,-3 0-1262,7 0-1421,-9 0 0,6 0-293,-4 0 0,0-4-1131,3 0 0,-2-2 627,4 2 1,-1-4-493,4 5 1,0-5 372,0 4 0,0 0-101,0 0 0,0 3-147,0-3 1,1 3 129,-2 1 1,1 4 613,1 0 1,-6 4-141,2-1 0,-5-1 323,0 2 0,-2 0-115,-1 7 0,-6-3-377,-5 3 0,1 1 80,-5-1 0,-1-5 111,1-2 1,-1-2-183,1 1 0,3-1 49,-3-6 1,7 0 255,0 0-334,6 4 2784,-3-2-1211,5 2 227,0-4 1,5 0-1022,3 0 1,1 4-780,2 0 1,2-1-363,1-3 0,3 0 424,6 0 1,-3 0-1440,-1 0 1,0 0 805,-4 0 0,-1 0-1340,-2 0 0,-5 0 988,0 0 1,-3 0 1072,3 0 0,1 0 0,3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1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12948,'6'0'6958,"-1"5"-6452,0-4 22,-4 4-94,4-5 0,-5 0-2133,0 0 0,-5-5 1,-1-1-1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2.5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233 0 9616,'-11'0'1518,"-1"0"0,-2 5-775,-1 3 1,-4 6 34,0 5 1,-1 3-44,2 3-240,-3 4-215,9 4 1,-7 3 118,4 3-205,0 2 0,9 9 30,2-2 1,0 0 34,0 7 0,0-3 45,4 2 0,2 0 51,1-6 0,0 0-312,4-4 1,-1-4 143,1 1 0,2-10-303,-5-2 1,3-4-167,-3 2 0,3-8-294,-4 3 1,3-6-731,-3 2 1,-2-4-19,3 1 385,2-3 0,-3-1 423,4 0 0,-4-4-564,0 1 0,-2-5-217,-1 5-423,5-6 1720,-4 3 0,9 0 0,-3 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4.870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133 0 8424,'0'6'2701,"0"4"1,-5-9-2509,-3 3 1,2-2 27,-1 2 1,-2-2-764,-6 1 1,3-2-211,-3-1 0,3-1-2116,1-2 2868,1 1 0,-2-8 0,1 4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3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89 8599,'5'11'520,"-4"0"-416,3 0 3605,-3 0-2418,4 0 1,-4 0 1,2 0 121,-1 0-856,-2-5 1,0 0-714,0-2 184,0-2-1286,0 2 1156,0-4 1,0-4-685,0-4 1,0-2 533,0-1 0,0 0-281,0 0 1,0-4-32,0 1 1,1-2 679,3 1 0,2 3 92,5-3 0,1 3 117,3 1 1,-3 1-520,3 3 1,-2-2 173,2 6 1,-1-1-639,4 4 0,-5 0 283,2 0 0,-3 0 374,-1 0 0,5 5 0,1 1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3.7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14645,'11'6'3627,"-5"-1"-3097,4-5-658,-4 0 1,2-1 241,-1-3-2598,-5 3 1748,8-4 1,-5 4-1609,3-3 1636,2 3 0,-8-4 263,5 5 1,-3 2 106,3 1 1,-3 0 701,3 4 1,-5 0-316,2 4 1,-2 0 61,-2 1 1,-2 2 95,-2 1 0,-2-1 252,-4-3 1,-1 1-73,-1-2 0,1-2-93,1-1 0,-2-5-205,1 2 35,5 2 0,0-4 1383,2 1-611,3-1 1878,-4-2-2032,10 0 1,2 0-589,3 0 1,1 0-329,1 0 0,2-2-624,1-1 1,3 1-1193,-3-2 0,4-2 1048,-5-1 0,2 1-1066,-1-1 0,-2 0 2008,5-5 0,-4 1 0,2 1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3.8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12 8391,'-1'-6'1323,"-2"2"1888,1 3-1457,-3 1 0,5 6-876,0 5 0,-1 1-371,-3 6 1,3-3-168,-3 3 1,2 0-721,-2 0 1,3 3-246,-2-3 1,1 2-505,2-1 1,0-4 83,0-3 0,2-6 1045,1 2 0,3-1 0,5 5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4.0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11 8391,'-8'0'715,"1"0"0,3 0-358,-3 0 0,0 0 1371,-4 0 1,-1 2-808,2 1 1,-7-2-1458,-1 3 0,1-4-507,-2-4 1,3 3-2607,-3-2 3649,-2-4 0,4 6 0,-5-4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4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0 9082,'-6'5'1817,"1"1"532,5 6-1552,0 3 0,-1 3-126,-3 3 1,3 6-1,-3 3 0,3 2-526,1 1 0,0-2 53,0 2 1,0-4-942,0 4 1,1-1 586,3-6 1,-3-1-1914,3-2 0,-2-5 2069,2 0 0,2-5 0,5 4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4.5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242 1 8377,'-10'0'557,"-1"0"0,3 0 1690,1 0 0,-4 0-1052,-4 0 0,-1 0-608,1 0 0,2 0-788,-5 0 0,3 0-769,-3 0 1,4 0-230,-1 0 1,3 0 282,1 0-2147,1 0 3063,3 0 0,-3 5 0,4 1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4.8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222 0 10237,'-8'0'3152,"1"0"0,-2 2-2369,-6 1 0,3-2-52,-3 3-398,-2 2-119,0-5 1,-1 5-1818,-1-6 1166,6 0 0,-3 0-490,5 0 1,0 0-1007,0 0 0,3 0-1234,2 0 3167,3 0 0,-2 0 0,5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5.2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8336,'0'11'2659,"0"0"1,0 5-1297,0 2-691,0 3 697,0 1-795,0 1 1,0 3 231,0 4-860,0 1 92,0-2 1,4 2-34,0-1 0,-1-3-393,-3-1 1,0-7-123,0-1 1,0-4-578,0 1 0,0-3-1146,0-1 557,0-5 1676,0-1 0,0 0 0,0 1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5.7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8336,'8'0'634,"-2"0"1,2-4-40,3 0 1,0-1-154,0 1 0,0 2-174,0-5 1,-3 4 23,-1-5 1,-1 1-580,1-5 0,-2 2 261,-5-1-589,0-1 1,-1 1 364,-3 1 1,2 2-53,-6 1 526,1 4 1,-4-2-243,0 5 1,4 2 913,-1 1 1,5 3-401,-4 6 0,4 2 358,0 1 0,1 0-269,2-5 0,0 3 649,0 1-971,5-2 0,1 5-377,5-7 0,-4-2-955,1-1 0,-4-4 279,3 0-363,0-1 0,4-7 401,0-3 1,-3-5-762,-1-2 1,-4 0 738,5 5 0,-4-1 774,3-1 0,-3 5-277,3 0 277,-4 4 604,6-1 1,-6 4-451,4 4 0,-5 3-141,2 3 0,-2 2 189,-2-1 1,3-1 1881,1 2 0,-1-5 62,-3 1-1166,0-6-1130,0 2-807,0-4-149,0 0 899,0-4 1,0 2 10,0-6 1,2 2 20,1-1 1,0-3 58,4 2 1,-5 2-328,2-1 473,2 5 0,-3-4 161,4 6 0,-3 0 272,3 0 1,-5 6-421,2 1 1,1 3 19,-1 0 0,0 2-368,-4-1 1,4-4-81,-1 0-1376,0 1 786,3-2 975,0-1 0,9-10 0,3-1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6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89 10 8336,'-7'0'2016,"-1"1"-1350,4 3 1,-1-2-521,2 6 1,1-4 101,-2 3-1073,-2-5 497,5 8-43,-4-8 318,5 7 1,1-8 55,3 3 1,-1-3-169,4-1 0,-4 0-449,5 0 311,-1-5 0,3-1 156,-2-4 1,-2-1-251,-3 4 266,-2-2 0,4 6 22,-5-4 117,0 4 1,0-1 238,0 8 0,2 2 169,2 5 0,-4 1-201,4 3 1,1 1 602,-1 3 1,3 2-341,-3 2 0,3-1 663,-3 3 0,0-2-458,0 0 1,-2-1-54,1 0 1,-1-2-260,-2-1 0,0-3-293,0-5 1,-5-3-437,-3-2 0,-2-3 331,-1 0 0,-3-1-1118,-1-2 0,-3-2 571,3-1 1,1-3-916,2-5 0,1-5 556,0-2 0,1-3 32,3-1 0,2-1 62,5 2 839,0-6 0,5-1 0,1-6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5.307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33 12 11546,'0'-6'-677,"5"1"0,-3 5 585,6 0 41,-1 0 0,4 5-514,0 2 620,0 3-70,-5 1 1,2 0 104,-4 0 1,0 4 210,-4 0 1,0 4 56,0-1-233,0-2 1,-5 4-263,-2-5 0,-3 0 155,-1-5 1,-4 1-444,1-5 263,-1 4 214,4-8 1,4 4-143,-1-3 693,6-1 0,-2 2-288,8-4 1,-2 0 868,6 0 0,0 0-404,7 0 1,-2 0-305,5 0 0,0 0-653,0 0 0,3 0 264,-3 0 0,-2 0-1176,-1-4 1,-3 2 650,-1-1 0,-3 2-1405,-1 1 873,-4 0 970,1 0 0,1 4 0,1 2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6.3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 8336,'8'-1'1119,"-1"5"0,-5 6-443,2 4 0,1 3 394,-2 6 1,1 0-421,-4 2 0,4 0-136,0 4 0,1 1-282,-1 3 0,-4-4-217,4 1 1,1-5-920,-1 5 0,1-7 680,-2-1 0,-1-1-798,1-6 0,2-1 1022,-1-3 0,9 0 0,-1 1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6.4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199 56 8368,'-10'-6'-79,"2"0"39,1 6 0,-1 0 2684,-2 0-1703,-2 0 1,1 4-1117,0 0 0,-3 0 178,-1-4 0,-3-2-1916,3-2 1,-3-2 1912,8-4 0,-9-7 0,7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6.7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8368,'11'5'0,"1"2"0,-1 8 0,-1 6 1311,2 5 0,-5 3-155,1-3 0,-2 4 39,0 0 1,5-2-272,-4 1 0,-1-4-349,1 0 0,-4-2-469,0-5 1,2 1 165,-1-4-881,0 0 535,-4-4-319,4-5-791,-2-1 0,4-5 495,-2 0 1,2-4-514,5 1 679,0-6 1,0 8 866,0-3 1,-4 3-306,1 1 1,-5 0 542,4 0 1,-1 1-496,2 3 1,2 2-447,-3 5 1,-1-1 158,2-3 1,-5 3-286,5-2 0,-2-2-2500,1 1 2985,3-5 0,-4 3 0,5-5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7.6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2283 12 8455,'-7'0'0,"-1"0"0,1 0 82,-4 0 0,-5 3 221,-2 1 0,-3 4 169,-2-5 0,-1 6-139,-5-2 0,-1 2-207,-7-2 1,-2 2 162,-1-5 0,-7 2-277,-1-2 1,-3 0 188,3-4 0,-6 0 295,0 0 1,-12-4-591,-7 0 0,1-2 498,-2 2 0,5-4-194,0 5 1,31-1 0,0 0-87,0 3 1,-1-2-1,0 2 1,0-1 195,-35 2-169,36 0 0,0 0 0,-31 0 239,-4 0-348,4 0 16,31 0 0,0 0 0,-28 1-422,0 3 261,5-3 0,3 4-219,3-5 0,3 0 200,7 0 1,6 0-326,3 0 1,6 0 182,4 0 1,8 4-1065,3-1 421,8 1-241,2-4 977,5 0 1,1 0-314,3 0 0,2-5 45,5-2 0,-1 0-182,-3 1 0,3-2 621,-3-3 0,8 0 0,2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8.0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56 8382,'4'15'3004,"0"-1"-1916,-1 1 0,1-1-200,-1 1 0,1 3 7,-4-3 1,4 0-12,-1-4-781,1 0 294,-4-5 133,0-1 65,0-5-330,-5 0 0,0-9 0,-2-1 0,-1-5 33,4 0 0,0-1-34,4-2 1,0-3 0,0 2 0,5 3-629,2 2 1,3 1-487,1 3 0,0 0 77,0 3 0,4-2 497,0 5-350,4 0 477,-7 4 226,9 0 1,-9 0-927,3 0 0,-3 0 564,0 0 0,-1 2-1833,-1 1 1,2-1 2117,-1 2 0,-1 2 0,2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8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56 18786,'6'-5'-779,"4"-1"-1110,-3-5 0,-1 4 744,2-1 1,-1 5 184,4-4 0,0 4 787,0 0 0,0 1 188,0 2 0,-3 2 272,-2 1 1,-3 4-338,1 8 0,-3-3 524,-1 3 0,-4 1-58,0-1 0,-8-1 22,1-3 0,-2-1 34,2-2 1,-4-4 213,1-4-1615,-1 0 405,4 0-30,5 0 30,1 0 4381,5 0-1738,0 0-591,5 5 1,4-3-1075,6 1 1,5-2-783,-2-1 0,3 0-1146,1 0 0,0 0 979,0 0 1,-3-1-1577,-1-2 1,-5 0 889,2-5 1,-3 6-1110,-1-2 2290,1 4 0,-2-6 0,1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4:29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8460,'0'-6'3243,"0"1"-2574,0 5 0,0 2-394,0 1 1,1 0-4,3 4 1,2 1-182,5 2 0,1 5-131,3-1 0,-2 10-66,5-2 1,1 6 145,3-2 1,0 6-139,0 1 1,4 3 61,0 5 0,-1 2 46,-3-3 1,-3 4 393,-1 4 0,-2 1-182,-1 3 0,-2 0 205,-9-4 1,0 3 22,-4 0 0,-9-3-163,-2 6 1,-8-6-207,1 0 0,-3-3-342,0-6 1,0-2-462,2-7 1,-1-3 403,6-5 0,-5-1-650,5-3 1,1-2 403,5-5 0,-1 0-2181,5 0 1523,-4 0 1274,7-5 0,1 4 0,6-4 1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5:27.6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6770 44 8390,'0'-6'-1065,"0"2"1377,0 4 0,-2 0 98,-1 0 386,2 0-467,-9 0 0,7 0-75,-4 0 1,4 3 370,-5 1-391,1 5 196,-5-9-300,2 6 1,-1-3-152,-1 1 57,-3 0 0,3-3 98,-3 2 0,-1-1-334,1 2 296,-5-4-161,3 0 14,-5 0 0,-3 0 89,-1 0 1,-4 0-7,0 0 0,0-3-5,0 0 143,-7-1-128,8 4 1,-10 0 235,6 0-211,0 0 0,4 0-110,0 0 1,0 0 114,-4 0 0,-2 0-236,-2 0 71,3 0 0,-7 0 147,4 0-255,-5 0 204,3 0 0,-2-2-16,1-1 1,3 1-5,-3-1 1,-5 2 193,-2 1-193,-1 0 0,3-4 72,-3 0 0,2 0 21,-1 4 0,1 0-67,2-4 13,5 2 0,-7-2 31,1 4-1041,-1 0 1005,-3 0 1,3 0 12,-6 0-118,5-5 91,-7 3 1,12-2-119,-6 4 15,5 0 1,-11-2 66,3-2 0,1 4 9,-2-4 0,2 2-33,-1 2 1,1 0 30,7 0 9,-7 0-922,5 0 914,-4-4 1,0 2-21,-2-1-119,1 1 132,2 2 1,0 0 34,0 0-95,0 0 1,3 0 123,-3 0 0,3 0 14,-3 0 0,-1 0 200,2 0-255,-1 0 1,3 0-3,1 0-276,1 0 283,-7 0 1,4 0 6,-5 0-133,3 0 118,-5 0 1,7 0 12,-2 0-22,-1 0 1,3 0 12,-2 0 0,-1 0-27,1 0 1,-3 0 60,3 0 0,-4 0-50,0 0 1,2 0 102,-1 0 1,4 0-75,-1 0 0,-6 0 93,0 0 0,-6 0-79,2 0 1,2 4 20,2 0 165,-6-1 1,8-3-195,-7 0-501,-2 0 443,5 0 0,-8 2-144,5 2 1,0-4 397,4 4 0,0 1-292,0-1 1,-1 0 50,-3-4 43,2 0 0,-3 3 19,6 1 0,3-1 18,3-3 0,-2 0 149,-2 0-204,4 0 1,-5 0 71,5 0 0,-3 0 26,3 0 0,0 0-26,4 0-172,0 0 138,5 0 0,-3 0 33,6 0-390,-1 0 341,4 0 1,0 0-184,-1 0 164,1 0 1,5 0 140,3 0 1,2 0-149,5 0 0,-2 0 327,6 0-331,-1 0 1,7 0 406,2 0 1,2 0-358,-4 0 164,6 0-188,-3 0 6,5 0 552,0 0-541,-5 0 22,4 0 0,-5 0 2,2 0-138,3 0-23,-4-4 0,4 2 97,-3-1-442,3 2 202,-4 1-181,5 0 1,-2 0-243,-1 0-1262,2 0 1938,-4 0 0,0-5 0,-1-1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5:28.7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9737,'6'0'854,"0"2"-982,-2 1 1,-3 9 108,2 6 0,3 7 43,-3 4 1,5 2 155,-5-1 1,1 5-252,-4-2 0,0 3 139,0-3 0,0 9 405,0 2-303,0 7 0,0 9-1431,0 10 1436,0-31 0,0 2-101,0 0 0,0 1 1,0 2-1,0 1 23,0 1 1,0 0-1,0-1 1,0 0-235,0 1 0,0-1 0,0 0 0,0 0 101,0-1 1,0 0 0,0-2-1,0 1 57,0-1 0,0 0 1,0 0-1,0-1-70,0 2 0,0-1 1,0-1-1,0 0 26,0-2 1,0-1-127,0 35 0,0 1 78,0-4 0,0-4 105,0-3 1,1-6-125,3 2 0,-3 0 100,2-4 0,-1 1-27,-2-8 0,4-1 38,-1-7 1,1 1 66,-4-4 1,0 0 640,0-4 0,4-1-755,0-3 0,-1 0 0,-3-5 0,1 2 478,3-2-483,-3-1 0,4-4 146,-5-1 1,0 1-142,0 3 37,0-5-42,0 4 1,0-8 64,0 5 1,4 1 10,-1 3 1,1-3-19,-4-1-26,0 0 1,0 3 267,0-3 0,4 2-71,0-5 1,-1 4-22,-3-1-128,0-1 1,0 2 32,0-4 1,3 1 12,1-2 0,0 0-121,-4 5 0,1-5-190,3 5 1,-3-6-96,3 1 315,-3-1 1,-1 1-115,0 1 1,0 0 51,0-4 0,2 0 170,1 0 0,-2 0-99,3 0 155,-3 0 1,-1 4-6,0 0-307,0-1 0,0-3 138,0 0 0,0-3 46,0-1-29,0-4 0,0 6-2,0-1 0,0-2-2,0 1 55,0 0-71,-5 4-6,4 1-221,-4-2 233,5 1 1,0 1-3,0-2 25,0 1-18,-5 1 0,4-1-4,-3-1-5,3 2 1,1-5 15,0 1-25,0-2 0,0 6 246,0-1 0,0-4-75,0 0 0,0-3-36,0 3 0,0 1-44,0 3 0,0 0-272,0 0 1,0-4 111,0 1-107,0-1 211,0 4 5,0-5-56,0 4 25,0-4 0,0 1-14,0 1 0,1-5 6,3 5-76,-3-1-200,9 4 275,-9-5 1,5 3-432,-2-5 263,-3-1 1,5 1-561,-2-1-676,-3 1-753,9-4 2173,-4 0 0,5-5 0,0-1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5:30.2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23 8544,'7'0'0,"0"0"883,-4 0 1096,6 0-1514,-7 0 0,3 0-304,-5 4 23,5-2-340,-4 2 320,4-4-504,-5 0 1,1 0 268,3 0 1,-3 2-220,2 1 0,4-1 8,0 1 405,3-2 1,5 1-103,0 2 0,-1-4 232,-3 4 0,5 1-195,3-1 1,0 1 2,-1-2 0,5-1 168,-2 2 0,1 0-76,4 0 0,2 0-146,2 0 1,3-2 76,4 1 0,-3-1-97,2-2 1,3 3 124,-3 1 1,1-1 74,-4-3-76,5 0-365,-4 0 306,10 0 0,-2 0-29,6 0 0,2-3-23,-6-1 0,6 1 46,-5 3-902,1-5 785,-2 3 1,1-2 77,-2 4 243,7 0-242,0-6 1,5 6-225,0-4 220,-5-2 0,1 4-78,-4-1 0,2-2 76,2 1 3,3 1 168,-3-3-170,4 6 0,0-7-69,0 4 0,-1 1 115,-3-1 0,3-3-79,-3 3 242,3 0-90,6 3 1,-3-2-64,2-2-13,-3 4 0,-3-6-158,2 6 0,-2 0 158,5 0 0,2 0-276,-1 0 95,0 0 0,0 0 110,0 0 0,-5 2-19,-2 2 1,4-4-80,2 4 437,1-2-336,1-2 1,-5 0 103,0 0-94,0 0 0,-7 0 39,7 0 0,-6 0-18,6 0 1,-2 3 245,2 0-241,0 1 0,-1-4-76,-2 0 1,0 0-15,-4 0 0,5 0 81,-2 0-341,3 5 324,1-3 0,-2 2-9,-5-4-3,4 0 0,-10 0 142,9 0 1,-3 0-148,3 0 1,0 0 144,0 0-121,3 0 0,-9 4 1,3 0 356,3 0-160,-6-4 1,5 0-139,-2 0-10,-3 0 0,9 0 1,-8 0-110,6 0 111,-11 0 0,11 0-21,-8 0 0,4 0 30,0 0 0,-3 0-51,3 0 1,2 0 33,2 0 1,-1 0-126,-3 0 1,3-4 100,-7 0 0,6 0-97,-2 4 1,1 0 136,-1 0 0,1 0-2,2 0 0,-2 0-117,-5 0 1,1-3 66,-1-1 1,3 0-13,1 4 0,0-1 13,-4-2 1,4 1 72,0-2 0,-2 4-41,-5 0 0,1-4 5,-1 0 1,-2 0-33,1 4 0,-3 0-3,4 0 1,-5-3 487,5-1 1,-4 0-404,3 4 0,-5 0 8,2 0-63,-2 0 1,-6 0 39,0 0-276,-4 0 237,7 0 0,-9 4 282,3 0-474,-3-1 181,-1-3 1,0 0 233,0 0-240,-5 6 0,3-6 78,-5 4 0,-1-2-62,-3-2 0,-3 0 98,-1 0-87,-4 0 0,3 0-353,-3 0 254,-1 0-1847,2 0 371,-4 0-110,0 0 422,-4 0 425,2 0-374,-3 0 383,1 0 783,-2 0 0,0 0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5.930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0 11 13768,'6'0'-1876,"3"-1"1119,-5-3 499,4 3 0,-2-4 224,5 5 1,-3 0-40,-1 0 0,-3 0 264,3 0 0,-3 0-350,3 0 568,-5 0 0,5 5-4,-4 2 1,-1 0 127,1 0 0,-1 0-56,-2 4 0,0 1-100,0 3 1,0-3 44,0 3 0,-4-3-114,0 0 0,1-1 317,3-1-332,0 2 1,0-1-584,0-1-94,0-4 0,0 1-992,0-3-2299,0-3 2093,0 4 1582,0-5 0,4-5 0,3-1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5:31.7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551 1 11513,'6'5'-184,"0"1"130,-6 5 261,0 0 189,4 0-287,-2 0 1,4 1 129,-3 3 343,-1 2-298,8 5 1,-8 0 354,5 0-126,-4 1-361,2 3 1,-2-1 68,1 4 0,-1-3 196,-3 3-646,0 1 266,0 3 0,0-4-11,0 1 1,0 0-179,0 7 0,0-1 127,-4 4-396,2-5 305,-2 8 1,0-7-125,0 4 124,-5-4 1,7 3 88,-5-2 0,4-2-5,0 5 1,-2-3 37,1 4 0,-3-5-27,3 0 1,-1 2 5,2-1 0,0 1 2,-5-1 1,5-6 20,-4 6 0,3-5-82,-3 5 0,3 0-147,-4 0 0,5 4 180,-4-5 1,3 5-3,-3-4 0,4 3-184,0-3 1,0 1 90,0-1 1,1-2 100,-2 6 0,4-6-75,0 2 1,0 2 183,0 1 1,0 0-19,0 0 0,0-3 123,0 3 1,0-3-152,0 3 1,0-3 7,0 3 0,0-3-23,0 4 15,0-1 1,0 1-8,0-1 123,0 1-124,0-2 0,0 3 19,0-1 0,0-2-6,4 1 1,-2 0-11,1 0 0,-2 2-8,-1-5 1,0 1-64,0-1 71,0-4-15,0 6 0,0-6 3,0 0 1,0 0-73,0 0 0,0 0-13,0 0 0,0 0 56,0 0 1,0 0-4,0 0 1,0-1-1,0-1 139,0-2 1,0-1-25,0 2 1,0 0 76,0-4 1,0 0-236,0-4 1,0 0 103,0 0 0,0 0-32,0 0 0,-1-4 44,-2 1 1,1-5-229,-2 5 69,4-5 0,0 5 51,0-5 46,0 1 0,0-3 60,0 3-64,0-3 0,0 4-35,0-5 282,0 1-234,0-1 0,0 3 52,0 1 1,0-1 9,0-2 0,0-1 8,0-1-73,0 7 34,0-5 1,0 0-154,0-5 141,0 1 0,0-1-24,0 1 22,0-6 0,0 4-191,0-2 175,0-3-315,0 4 243,0-5 1,0 1 79,0 3 38,0-3 214,0 4-434,0-5-2683,0 0 2630,0-5 170,0 4 1,0-6-444,0 4-14,0 2-212,0-9 103,0 9 95,0-4 71,0 0-59,0 3 521,0-2 0,0 2-165,0-1 428,0 2-123,0-4 347,0 5-206,0 0-88,0-5 958,0 4-303,0-4-200,0 5 3307,0 0-4386,-6 0 307,0 0 1,-5 0-219,0 0 168,5 0 0,-4 0 134,3 0 194,-3 0-107,-1 0 1,4 0 367,-1 0-183,1 0 0,-4 0-484,0 0 297,0 0 1,0 0-41,0 0 1,0 0 15,0 0 0,-4 0 156,0 0-287,1 0 135,3 0 1,-2 0-32,-1 0-150,2-5 135,-5 3 1,7-2-34,-1 4-1,-1-4 65,-3 0-150,7 1 134,-11 3 0,15 0-78,-7 0-213,2 0 224,-2 0-644,1 0 164,3 0-276,-3 0-166,9 0 83,-8 0-764,7 0 528,-8 0 1143,9 0 0,-9-5 0,4-2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5:35.3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6704 67 9505,'-11'0'3,"0"0"0,0 0-194,0 0 229,-5 0 1,4 0 38,-3 0-272,3 0 228,-5 0 0,4-4-16,-5 1 0,4-1-14,-1 4 1,2 0 231,-1 0-216,2 0 0,-5 0-21,7 0 0,-7 0 37,-1 0 0,1 0 262,-1 0-140,-1 0 0,-4 0-128,-3 0 1,3 0 11,-3 0 1,-1 0 56,1 0-244,-4 0 183,6 0 1,-3 0-35,0 0 29,4 0 1,-7 0 16,4 0 1,-5 0-17,2 0 0,-4 0 174,-4 0 1,2 0-159,-6 0 0,1 0-15,-4 0 0,3 0-14,1 0 0,-1 0-153,-2 0 0,-2 0 93,1 0 1,-1 0-168,-3 0 1,-2 0 127,-6 0 0,7-4 39,1 0 1,1 0 318,-1 0-436,-2 3 1,-5-4 186,0 5 0,0-1 174,0-3 1,-4 3-148,0-3-37,0 3 1,4 1-177,0 0 0,-3 0 127,-2 0 1,-3 0 19,0 0 0,3 0-4,2 0 1,-5 0-102,-3 0 1,0 0-205,-4 0 0,3 0 429,1 0 1,-2 0-56,-2 0 0,1-2 19,-4-1 0,3 2-171,-3-3 0,8 3 115,-1 1 1,-3 0-147,-4 0 0,1 0 129,-2 0 0,9 0-32,-1 0 1,-2 0 2,-1 0 1,-6 0 14,1 0 1,7 0 2,1 0 0,1 0 77,-5 0 1,3 0-10,-3 0 1,3-1 27,1-3 1,0 3-26,-1-3 1,1 3-36,0 1 1,-2 0-11,-1 0 1,5 0 17,-2 0 0,6 1 124,-2 3 0,-1-3-89,-3 3 1,1-3 8,2-1 1,1 1-246,6 3 1,-4-3 149,9 2 0,-4 0-81,8 1 1,-5-3 81,4 3 1,-3-3-135,3-1 153,5 0 1,1 1 68,5 3 1,0-3-8,0 3 0,3-3 222,-3-1-279,8 0 0,-2 0 90,5 0 0,0 1-99,4 3 0,1-3 176,-2 2 0,2-1-195,3-2 0,2 0 207,5 0-197,0 0-229,0 0-68,5 0 199,1 0 376,5 0-1122,0 0 19,5 0 720,-4 0-106,4 0 1,-4 0 212,3 0 27,-3 0 1,5-4-116,-2 0 445,-2 1-259,7 3 99,-8 0-81,9 0 0,-9 1-82,3 3 16,2-3-38,-4 4 0,4 0 8,-3 2-11,-2-2 0,5 5 116,-2-3-116,-3-2 0,5 5 4,-6-3 296,0 3-143,4 1 0,-2 0-123,1 0 229,-2 0-107,-1 0 1,0 4-97,0 0 0,2 4 32,1 0 0,-2 1 78,3 3-94,-3-6 1,-1 3 200,0-1 0,0 6-183,0 0 1,4 4 64,0-3 0,0 6-48,-4 1 1,0-2 146,4 6 1,-2-4-67,1 7 0,-2 1-32,-1 2 0,0-2-70,0-1 1,0 0-3,0 0 59,0 3-647,0-4 441,-4 5 1,1 0 111,-4 0-262,4 0 106,-7 1 1,8-1 53,-6-1-218,6 2 118,-2-6 1,0 4-37,0-2 158,0 1 0,3 2 113,-3 0-112,3 0 1,-4-1-49,5-2 346,0 1-288,0-2 1,0 4 59,0 0 0,0-1 299,0-3 0,0 4-241,0 1 1,0-3 129,0 3 0,0-1-230,0-4 52,0 3 1,0 1-167,0 0 0,0-4 79,0 1 23,0-1 0,2 3-123,1-2 0,-2 0 121,3-4-299,-3-1 278,-1-2 1,1 0 16,3 3-11,-3-3-23,5 9 0,-6-7 146,0 4-129,0-4 83,4 1 1,-2-3 81,1-1-138,-2 0 1,-1-2-237,0-1 245,0 2 1,0-7 10,0 4-217,0-5 192,0 8 0,4-9-57,0 3 1,-1 1-115,-3-2 1,0 2 39,0-6 95,0 2 0,0-1-52,0-1 263,0 2-222,0-6-29,0 3 80,0-7-32,0 7 1,4-6 28,0 5 0,0-6 0,-4 1 1,0 0-17,0 1 229,0-3-211,0 4 1,0-5 284,0 0-285,0 0 15,4-5 0,-2 4 53,1-2-51,-2-4-139,-1 6 59,0-9 0,0 5 84,0-2-402,0-2 86,0 2 52,0-4-14,0 0 196,0 5-89,0-4 36,0 4 234,0-5-99,0 0 36,0 5-119,0-4 8,0 5-201,0-6 188,0 0 1,2-4 249,1 0-82,-2 0 16,10 4 1,-9-3-59,5-1 1,-3 0-128,3 4 149,-4 0 0,7 0-47,-4 0 8,0 0 0,3 0-155,-1 0 146,2 0 1,1-1-113,-1-2 0,5 1-193,0-2 0,3 3 380,-3 1-7,5 0 1,-3 0-142,5 0 103,0 0-67,0 5 1,1-3-11,3 1-124,-3 3 126,9-5 1,-8 8 152,6-5-137,0 0 1,3-1 24,0 0 1,0 1 58,0-4-94,-5 0 1,4 0-13,-3 0 1,3 0-50,1 0 1,0 0 0,0 0 0,2 0 81,1 0-155,-1 0 122,2 0 0,2 0 131,1 0-128,-2 0-359,0 0 456,-5 0-55,0 0-39,0 0 3,5 0 96,-3 0-83,7 0 0,-4 0 27,2 0 0,3 0-6,-3 0 1,3 0 19,-3 0-191,-2 0 150,0 0 0,-4 0 73,3 0-70,2 0-54,-4 0 0,6 0-64,-4 0 109,5 0 0,-7 0 7,5 0-13,-4 0 0,2 0-13,-5 0 95,0 0-76,5 0 1,-3 0-2,1 0 45,-2 0-45,4 0 1,-2 0 259,4 0-250,-4 0 12,7 0 1,-9 0 25,2 0-24,-1 0-256,-2 0 454,0 5-192,1-4 1,-1 4 29,0-5-62,4 0 38,-2 0 1,7 2 30,-6 2-206,1-4 165,-4 6 1,4-6-256,0 0 245,-1 0 1,-3 0 136,0 0 0,2 0-144,2 0-21,-4 0-203,10 0 310,-8 4 1,7-2-87,-6 1 19,1-2-9,1-1 1,-4 4 34,3 0 0,-3-1 6,-1-3 1,6 0-200,0 0 168,0 0 0,3 4 147,-1 0 0,1 0-127,-2-4-17,3 0-590,-9 0 569,9 0 1,-9 0 9,3 0 268,3 0-268,-1 4 0,1-2-11,1 1 17,-1-2 1,4-1 38,0 0-375,-5 0 329,4 0 0,-5 0 191,2 0-275,3 0 80,-8 0 0,7 0 176,-1 0-183,2 0 0,1 0-5,0 0 108,0 0-102,0 5 0,-4-3 27,1 2 1,-4-4 19,3 0 0,2 0 81,5 0-674,-6 0 497,7 0 0,-9 0-61,5 0 129,0 0 0,1 0-300,-2 0 279,-3 0 1,3 0-10,-3 0 54,3 0-56,1 0 1,0 4 209,0 0 144,-4 0-345,2-4 0,-6 0 217,4 0-198,-5 0 0,4 0-75,-6 0 85,5 0 0,-4 0 35,2 0-39,-1 0 7,-2 0 1,-1 0 25,-3 0-115,3 0 173,-9 0 1,4 0-84,-4 0 91,-2 0-107,1-6 1,-1 6 616,-2-4-618,2 2 1,-8 2 125,5 0 1,-4 0-141,1 0 61,-3 0 12,-1 0-44,0 0 190,-5 0-171,-1 0 8,0 0-896,-4 0 292,4 0-170,-5 0-1298,0 0 2017,0-4 0,-5-3 0,-1-3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5:36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8127,'0'-6'813,"0"1"1,0 8-321,0 4-446,5 0 151,-4 19 0,9-1 183,-3 11 0,-1 1 198,2 7 1,-4-2 88,2 6-461,-3 7 0,6-2-110,-6 14 0,5-2 213,-4 8 1,2-2-270,-3-32 0,-2 0 0,1 0 0,0 1 64,-2 4 1,0 1 0,1-2 0,2 1-158,-1 1 0,-1-1 0,2-1 0,0 1 9,-2-2 0,1 0 0,-2 1 1,1 1-263,1-1 0,0-1 1,-1 1-1,0 1 267,1 0 1,0 0-1,-1 0 1,-1-1-37,2-1 0,0 0 0,-1 2 0,0-2 57,2-1 1,-2-1-1,0 0 1,0 1 8,0-2 0,1-1 0,-1 1 0,1-1-31,-1 0 0,1 1 40,-2 0 1,1 0-1,2-1 1,0-1 3,1 37 5,-3-3 0,9-10 1,-8 3 211,1-5-110,-2 5 0,-1-12-167,0 3 0,0-2-224,0 2 0,0-9 94,0-1 1,0-9 104,0 1 0,0-2-176,0-2 0,0-4 337,0 0 0,0-3-71,0 4 0,-4-6 380,1 2 0,-2 1-221,1-2 0,3 5-27,-3-5 1,3 1 193,1-4 1,0 0-28,0 0 0,-3-4 75,-1 1-323,0-5 1,4 5 20,0-4 1,0-1 188,0-2-446,0-6 123,-4 3 0,2-3-51,-2 6 33,3-1 0,1-1 64,0 2 0,0-1-263,0-1 489,0 2 7,0-1-158,0 0 1,0-4 143,0 0 1,0-3-110,0 4 199,0-6-169,0 8-277,0-4-36,0 5 151,0 0 0,0 0-94,0 0 1,4-4 83,-1 1 1,1-4-82,-4 2 26,5 2-109,-4 3 72,4 0 1,-1 0 9,0 0 0,3 0-109,-4 0 1,3-4-431,-3 1 293,-2-6-1115,4 3-774,-5 0 2255,0-4 0,0 5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00.0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8439,'0'11'260,"0"0"-217,0 0 0,0 0 1489,0 0 1,4 0-680,-1 0 1,1 0 224,-4 0-334,0 0-846,0 0 0,0-3-593,0-1-579,0-5 741,0 4 0,0-8 348,0-2 0,0-2-79,0-5 0,0 0-124,0 0 1,0-4 687,0 1 1,5-1-191,2 4 0,-1 0 652,2 0 0,0 0-56,7 0 0,-3 1 287,3 3 0,-3-2-556,-1 5 1,0 1-149,0 3 0,0-4-247,0 1 0,0-1 81,0 4 1,-3 0-887,-1 0 0,-1 1 435,1 3 0,2-2-1573,-5 5 1,0-3-1776,-4 4 3676,0-1 0,4 4 0,2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3:00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8439,'10'2'415,"-3"1"0,2 3 3876,-5 6-2937,4-1 0,-2-1 525,0 2-1717,0-1 1,-6-1 292,0 2-860,0-1 0,0-1 329,0 2 1,0-1-580,0-1 1,0 2 185,0-1-291,0 0 0,0 0-1081,0 0-602,0-5 187,0 4 2256,0-9 0,4 4 0,3-5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56.4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34 7703,'-6'-7'-469,"1"3"573,5-2-197,0 6 259,0-6 76,0 6 14,0-4 529,0 2-135,0-3 972,0 5 352,0 0 0,2 4-1846,1 0 1,0 5-109,4-2 0,0 3 255,4 0 0,0 2-37,1-1 1,-2-1-21,1 2 0,1 0 11,-2 3 1,1-3-250,1 3 1,-2-7 211,1-1-167,1 1 1,-3-1 347,-1 1-58,-4-6 17,2 3-656,-6-5-1039,6 0 78,-6 0 625,0 0 867,-6 0 0,4 0-49,-5 0 0,3 1-53,-3 3 0,3-3-207,-3 2 0,3 4 91,-3 0 0,1 0-73,-2-1 83,-2 2 0,6 3 11,-4 0 0,-1-4-26,6 1-320,0-6 316,3 3 0,-2-5-10,-2 0 272,3 0-275,-4 0-466,5 0-6994,0 0 6470,-5 0 1023,4 0 0,-8 5 0,3 1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58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 8202,'6'0'-380,"-1"0"321,-5 0 1905,0 0-1226,0-5-252,0 4 64,0-4 134,0 5 3612,0 0-4191,5 5 1,-3 1 87,6 5 0,-2 0 224,1 0 0,3 0-291,-3 0 0,3 0 55,1 0 1,0-1 294,0-3 0,0 3-228,0-3 1,0 3 87,0 1 1,-1-3 202,-2-1 49,1-4-14,-3 6 106,0-8 20,0 4-67,-6-5-2689,0 0 2174,0 6-768,0-6 468,-6 10-172,0-4 36,-5 5 166,5 1 0,-2-5-143,4 0 64,0-4-32,4 7 1,-1-8-203,-3 5-55,3-4 0,-4 3-285,5-3-477,0-1 890,-4 2 0,1-4-1320,-4 0 1830,4 0 0,-7-4 0,4-2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40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 67 8515,'0'-11'-2434,"0"5"3890,0 1-173,0 5-443,0 0-235,0-5 190,0 4-362,0-4-180,-4 5 1,1 0 28,-4 0-39,4 0 1,-3 0 29,2 0 0,3 2-19,-2 1 0,-3 0-274,3 3 28,-1 2 0,-1 3-360,4 0-87,-4 0 198,5-4 53,5-3 1,-3-4-109,6 0 234,-1 0 1,3-1-7,-3-2 0,2-4 155,-6-4 0,3 4 120,-3-1 44,-2 1 0,4-4-230,-5 0 4,-5 5 0,-1 1 53,-5 5-165,5 0 169,-4 0 13,4 0-347,-5 0 127,5 0 1,-2 1 129,4 3-121,0-3 59,4 9 348,0-4-310,0 5 0,2-4 611,1 1-386,3-6 0,5 3 0,0-5 0,-3 0 94,-1 0-690,0 0 311,4-5-248,-5-1 0,3-5 58,-5 0 0,0 4 32,-4-1 1,-2 5 199,-2-5-234,3 6 457,-9-8-225,9 9 248,-4-4 1,5 6-55,0 3 1,0-1 69,0 3 0,0 2-5,0 3 0,0-3-47,0-2 1,0 2 549,0 3-137,0-5-121,0 4 20,5-9-188,-4 4-1195,4-5 681,-5-5 0,0 3 24,0-5-299,0 4 196,0-7 60,0 4 191,-5-5 1,3 5 88,-6 3 0,6 0-293,-2-1 456,-2 3-157,5-4 569,-4 5-141,5 5-277,0 1 0,0 5-49,0 0 0,1-4 384,3 1-256,-3-6-13,4 3-458,0-5 82,-3 0-102,2 0 1,-2-3-356,1-1 1,-2-5 120,3 2 151,-3-3 95,-1-1 0,-3 4 74,-1-1 37,0 6 1,0-4-92,1 2 0,-2 3-248,1-3 773,3 3 0,-4 6-166,5 2 1,0 3-281,0 1 1,0-3 84,0-2-218,0 2 1,0-1-554,0 1 75,5-6 1,1 2-691,5-8 1,-5 2 1400,-2-6 0,2-4 0,1-5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41.5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23 10381,'6'0'6323,"-1"0"-6021,-5 0 0,1 0 0,3 0 0,-2-4 125,6 0-3132,-1-4 1896,4 7 1,-4-4 59,1 5 593,-1 0 0,4 0 202,0 0 1,0 0-250,0 0 1,1 1 480,-2 3 1,-4 3-96,-2 8 1,1-1 58,-1 4 0,-2-3-90,-6 3 1,2-3-275,-5 3 1,-2-5 76,-6 2 0,3-3-152,-3-1 1,3-5-153,1-2 1,0 1 99,0-2 0,4 1-327,-1-4 262,6 0 1491,-3 0 633,5 0-157,0 0 1,5 0-885,3 0 0,5 0-86,1 0 0,5 0-471,-5 0 1,6 0 89,-1 0 0,2 0-1059,0 0 1,-2-4 589,-1 1 1,-4 0-1341,1 3 1,-3 0 652,-1 0 0,-1 0-1043,2 0 1,-5 0 1896,1 0 0,-2 4 0,6 2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39.3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 23 11240,'6'6'-560,"-1"3"566,0-7-625,-4 2 170,4-4 249,-5 0 53,0 0 1,-1-3 127,-3-1 0,2 0 249,-5 4-150,4 0 13,-7 0 105,4 5-116,0 1-35,1 6 1,5-2 58,0 1 251,0-5-273,0 4 0,5-8 164,2 1-225,-2-1 1,5-2 4,-3 0 0,-1-5-399,2-3 336,-5-2 1,3-1-288,-3 1 230,-2-2 0,4 1 91,-5 1-60,-5 4 47,-1-5-20,-5 10 36,0-4 1,4 5 31,-1 0-33,6 0 0,-3 2 184,5 1 0,0 0-111,0 4 1,0-3 208,0 3 0,0-4 106,0 5-122,0-5 0,1 5-103,3-4-76,-3 0 1,6-4-92,-4 0 241,-2 0-572,9 0 108,-9 0 170,4 0 0,-1-2 24,-1-2-48,1 4 14,-4-6 1,-4 5-65,1-2-64,-1 1 180,-1-3 0,3 9 17,-5 0-54,4 5-28,-2-3 178,5 4-131,0 1 1,0-3 389,0-1-76,0-4-140,0 2 1,2-5 166,1 0 1,0 0-546,4 0 1,-4 0 114,5 0 0,-5-5-56,5-3 77,-6-2 1,3 3 121,-5 0-351,0 0 2,0-5 192,0 1 1,-1 1 41,-3 4 1,2-1 306,-6 3-327,6 3 228,-8-4 0,8 7-143,-5 1 0,4 0 359,0 4-258,1 1 1,2 2 69,0 1 107,0 1 400,0-2-447,0 1 1,2-5 99,1-2-318,-2 2-11,9-4 1,-9 1 188,3-6-710,2 1 355,-4-8 0,2 8 75,-4-5 1,0 3 11,0-3 1,-1 3-206,-2-3 175,1 5 81,-8-4 229,4 6-109,0 0 1,-4 0-97,3 0 307,2 6-287,-5 0 273,9 4-113,-4 1 1,5-3-90,0-1 322,0-4-336,0 2 1,1-2 198,3 1-124,-3-1-341,9-3 246,-4 0-288,5-4 0,-3-2-78,-1-5 188,-5-1 1,3 1 43,-5 1 1,0 2-12,0 1 1,-1 4 91,-3 0 0,3 0 23,-3 0 7,-2 1 50,5-2 351,-9 8-314,9 2 1,-4 5 176,5 1-111,0-6 0,1 2-82,3-4 236,-3-1-196,4-3 91,0 0 6,-4 0 1,9 0-10,-9 0-67,4 0 1,-10-3-137,-2-1 0,-8-4 0,-2 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6.078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 0 8575,'8'8'0,"-2"-1"0,-3-3 158,0 3-158,4-4 0,-6 6 0,4-3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39.7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10379,'4'11'2386,"0"1"1,-1-2-1855,-3 1 0,0 1-19,0-2-365,0 7-41,0-5 1,0 9 302,0-3-719,0 3 330,0-4 0,0 4-94,0-3 109,0-2 1,0 3 150,0-4 1,0 0-288,0-4 0,0 0-75,0 0 0,0-3 56,0-2-1813,0-3 1465,0 2 0,0-6-808,0-3 1,0-2-139,0-5 1413,0-5 0,6-1 0,0-5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48.2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 56 11421,'-6'0'-306,"2"0"139,-2 0 84,5 0 326,-4 4-94,5 2 1,0 5-150,0 1 0,0-5 205,0 0 1,1-3-151,3 3 1,-1-5 46,4 2 0,-4 1-202,5-1 0,-4 0 170,3-4-334,-5-5 1,7-1-135,-6-6 262,1 1 1,-4 1 76,0-2 0,-4 5 85,-4-1 0,2 2-51,-1-1 1,-1 2 115,-2 5 0,-2 0 35,1 0 1,4 0 3,0 0-344,4 0 271,-2 5-128,5 2 84,0 3 0,1 0 251,3-3 1,-1 2-15,4-5 1,-4 3 35,5-3 1,-4-1-183,3-3 57,-5 0-994,8 0 478,-8 0-537,2-4 351,-4-3 236,0-3 342,-4-2 621,-2 6-445,-6 1 1,5 5 40,-1 0-36,6 0 1,-3 5 42,5 3 0,0-2-191,0 1 231,0 0-239,0 4-19,0 1-35,0-6 0,1-1 45,3-5 1,-2-2-11,6-1 1,-6-3 16,2-6 1,-2 1 28,2 1 0,-3-2 35,3 1 1,-4 1-4,-4 3 1,2-1-33,-5 4 1,3-4-337,-4 5 1,5 0-366,-4 3 454,4 0 0,-3 4-75,2 4 1,3-2 1090,-2 1 0,1 1-43,2 2-476,5 1 1,-2-1-126,4-2 1,-3 0 13,3-4 0,-4-1-206,5-3-620,-6 0-1030,8 0 1258,-9 0 0,5-4-94,-6-4 1,0-1 82,0-3 1,-4 5 202,0-1 1,-3 2-443,3-6 606,-4 1 0,2 1-400,-1-2-434,2 6-772,5 1 752,0 5 868,0 0 0,0 10 0,0 3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48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8459,'0'11'484,"0"0"1,4 4 725,0-1 1,-1 1-512,-3-4 0,3 4 43,1 0 1,0-1-438,-4-3 104,0 0-711,0 1 389,0-2 9,0-4 1,1 3 166,3-5 1,-2 0-36,6-4 0,-4 0-220,3 0 0,1 3 908,7 0 0,-3 1-287,3-4 0,-2 0-108,2 0 1,-1 0-1037,4 0 1,-3 0 397,3 0 0,0-4-969,0 1 793,-3-6 1,-3 8 53,-1-2-2974,-1-4 1255,2 6 1958,-1-8 0,-1 7 0,2-2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1:49.0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8459,'0'11'3454,"0"5"1,2-2-2099,1 9 861,-1-4-1405,2 8 0,0 0 151,0 3 825,0-3-1110,0 0 0,-1-2-274,4 1-183,-4 0 1,5-8-1419,-4 1 889,0-7 0,-1 5 306,1-7-2421,4 2 1683,-6-1 0,4-1-159,-2-3-3083,-4 3 2618,6-9 1,-5 8 1363,2-6 0,4 1 0,3-4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6:46.2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353 11 8497,'7'-1'-2002,"1"-3"1422,-6 3 580,3-4 800,0 5 249,-4 0 178,4 0 680,-5 0-737,0 0-438,-5 5 0,-2 1-240,-8 6 0,2 2 109,-6 1 0,5 4-95,-5-1 0,2 3-121,-1-3 1,-2 3-97,5-3 1,-3 3 34,3 1 0,-3-2-195,3-1 1,-3 2 97,3-3 1,-3 2-272,3-2 1,-1 2 72,2-6 1,4 1-177,-5-4 0,9 0 34,-5 0 0,7-3 0,-1-2-708,0-1 354,4-1-275,-4-4-396,5 0-4131,0 0 4034,5 0 1,1-6 404,6-1 0,-6-3 830,2-1 0,-1 0 0,5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6:48.0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8710 7608 13707,'-6'-6'-228,"-2"4"182,4-5-365,-5 4 251,3-6 1,-5 3 110,0 0 0,4-4 12,-1 2 1,2 2 192,-1-1 1,-3-1 0,3-3-122,-3 1 0,-1-2-88,0 1 0,0 1 89,0 3 1,0-3 192,0 3 1,-4-6-121,1-2 0,-5-1 103,5 1 1,-6 2-160,1-5 1,2-1 200,-1-3 0,-1 0-193,-2 0 1,-3-1 53,-1-3 1,2-1-45,-4-2 0,0-3 66,2 2 1,-4 0-332,2 0 0,-3-2 77,0 3 1,-1 1-119,-2-2 0,0 2 82,0-1 1,0-2-35,0 6 1,-1-5 169,1 4 1,0-3 25,0 4 1,4-5 53,0 4 0,-4-1-115,-4 2 0,0 1 11,4-2 0,-1 3 22,1 1 0,0 0-187,0 0 1,2 0 184,1 0 0,0 1-104,4 3 1,-4-2-68,5 5 0,-2-4 99,1 1 0,3-2 89,-3 1 1,3 2-101,1 3 1,-4-3 211,0-1 1,-1-3-107,2 3 1,1 1 115,-1-2 0,2 5-65,0-5 0,1 2-165,0-1 1,0-1 122,0 4 0,0-5-16,0 2 1,-1-2-120,-3 2 1,2-3 95,-6 3 1,4-7 70,-3 0 0,3-2-88,-3 0 1,3 3 166,-3-5 0,1 3-81,-2-3 0,-2 1-53,3-2 1,1-2 91,-2 3 0,1-7 119,-4-1 0,-4 1-212,1 3 0,-6-2 53,1-1 1,2-2-245,-1-3 0,-1-1 239,-3 1 0,0-2 91,0-1 1,0-1-108,0-3 0,-1 2 1,-3-1 1,1-3 80,-5-2 1,3 2-211,-3-1 0,0 3 122,4-4 1,-5 5 33,1-5 1,24 27 0,-1-2-117,-1 0 1,1 0 0,0 0-1,0 2 58,1-1 0,0 1 0,-27-25-2,28 23 1,-1 0-1,-1 2 1,-1 1 26,1-4 0,-1 0 0,-1 2 1,-2 0 122,3-2 1,-2 0 0,1 1 0,-2 0-51,3-1 1,-2 0-1,0 0 1,-1 0 22,2-1 1,0-1 0,-2 2 0,1 0-69,-2-1 1,1-1-1,0 1 1,0 1 12,0-2 0,0 1 0,0 0 0,0 0-71,0-2 1,0 0-1,0 1 1,-1 1 53,-1-2 1,0-1 0,1 3 0,-1 0-114,-2-3 1,1 1 0,1 2-1,0-1-166,-2-1 1,0 0 0,4 2 0,0-1 163,-2-1 0,1-1 1,1 3-1,0 0 111,-4-3 0,0 2 0,1 0 1,1 2-4,0-1 1,0-1 0,-2 2 0,1-1-54,3 2 0,0 0 0,-4-3 0,0 0 28,0 2 1,1-2-1,-1-2 1,1 2 79,-1 0 0,0 0 1,4 1-1,0 0-65,-2 1 1,1 0 0,2 1 0,1-2-93,-4 0 0,1 0 0,1-1 0,-1 0 46,-2-2 0,-2 1 1,5 1-1,-2 0 23,0 3 1,0-1-1,3 1 1,1 0-8,-1 1 0,1 1 0,0-2 0,-1 1-111,-1 2 0,0 0 0,2-1 0,0-1-7,0 2 1,0 0 0,0 0-1,0 0 16,0 2 0,0 0 1,-24-18 21,7-1 0,-1 2 30,1-1 0,-1 1 45,1 6 0,5 0-77,-2 0 0,6 4 216,6 0 1,0 4-105,0 0-84,5 1 308,-4 2 0,8 2-147,-1 1 0,5-1 332,2 5 0,4 0-485,0 0 1,-1 6 287,4-2 1,-3 4-625,7 0 430,2-3 154,-5 9 26,9-4 490,-4 5 26,5 0-507,0 0-27,0-5-300,0 3 0,-1-2 28,-3 4-92,3-5 0,-5 2 62,3-4 1,0 3-152,-5-3 0,0 0 867,-7-4 1,1-1-269,-4 2 1,0-7 85,-4-1 1,0-3-112,0 0 0,-4-6-230,1-3 1,-2-2 161,0-1 1,3 0-239,-5 0 1,-1 0-42,-3 0 0,0 0-327,0-1 0,0 3 61,0 2 0,0-2 90,0 5 0,0-4-91,0 5 1,3-1 123,1 4 0,4 4 211,0-1 0,5 5-132,2-5 1,3 7-90,-4 1 1,6 1 191,-1 6 1,5-2-151,2 2 327,-1 0-181,2-1 802,-3 4-362,7-4 525,-3 5-360,5 0-2711,0 0 2101,-5 0 0,4-2-16,-3-1 0,2 2 112,-2-3-121,3 3 1,-5-3-92,3 1 94,1-1 0,-3 3 10,5-3-1,-5 3-34,4-4-26,-4 5 4,5-5 1,-1 4-171,-3-3-22,3 3 371,-4 1 382,5 0-1897,0 0 1,0-5 0,0-1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6:48.6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396 0 11765,'-5'8'524,"-3"-1"1,-1 1-271,-2 3 1,-4 3 186,0 1 1,-4 6 174,1 1 0,-2 0 542,1 4 0,-2 2-455,3 1 1,-3 3 88,0 1 1,-2-1-228,1-2 1,1 0-194,3-4 1,-1-1-351,4-3 0,0-1-322,4-2 0,4-3 16,-1-5 12,6-1 0,-4-3-3955,2-4 3007,3-1 0,-3-2-2951,8 0 4171,-3-5 0,14-6 0,-3-6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6:52.1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210 1 8676,'6'5'4915,"0"-4"0,-6 5-3990,0-2 1,-6-3 0,-1 3-687,-3-3 1,-2 3-90,-3-1 0,2 1-1363,-5-4 1,3 0 340,-3 0 1,4 0-198,-1 0 1,-1 0-837,1 0 0,5-4-358,2 1 2263,1-1 0,-4 4 0,0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6:52.7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8690,'6'2'1641,"-2"1"1,-3 3-828,-1 6 0,0 0 0,0 3 13,0 8 1,0 0-136,0 6 1,0-1-179,0 2 0,0 2-346,0-3 1,1-2 114,3-1 0,-3-3-236,3-1 1,-3-4-325,-1 1 1,4-6-606,-1 2 0,1-6-3667,-4-2 2467,0-5 2082,0 4 0,0-6 0,0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6:54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0 11596,'-2'6'1687,"-1"-2"1,0-3-1225,-4-1 1,-1 0-175,-7 0 0,3 0-343,-3 0 1,3 0-372,0 0 0,1 0-419,1 0 1,2 0-1904,1 0 1396,-1 0-613,-2 0 1964,3 5 0,-3 1 0,4 5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6.658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 1 8574,'8'3'1371,"-2"1"1,-2 0 2497,4-4-2970,-6 5 1,5-4 201,-4 2-2364,-2-1 1043,9-2-224,-4 0 1,5-2 359,0-1 0,-4 2-1563,1-3 1,-5 3 308,5 1 1338,-6 0 0,8 0 0,-4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6:55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8641,'0'11'1377,"4"-4"300,0 1 1,-1 4-905,-3 6 1,0 3-14,0 1 0,3 1-172,1 4 1,0 0-225,-4 6 0,0-3 164,0 0 1,4-3-169,-1 3 1,1-3-387,-4-5 0,2-4-228,1 1 0,-2-6-344,3 2 0,-3-6-2682,-1-2 1668,0-5 260,0 3-1561,0-5 1364,0 0 911,5 0 1,-3-4 637,6 1 0,-5-4 0,5 3 0,-6 0 84,3 4-7,0-5 1,1 4 297,5-3 1,-3 3 636,-1 1 1,1 0-80,2 0 0,0-1-334,-3-3 1,5 1-388,-4-3 0,5 2 82,-7-4 1,4 1-517,1-4 1,-5 0-126,-2 0-122,2 0 1,-4 0-243,1 0 189,-1 0 1083,-7 0-250,-1 4 332,-6 3 0,1 5-231,1 2 1,4 0 18,2 4 0,-1 1-147,1 3 1,0 0 201,4 0 1,0 4-247,0 0 1,2 0-4,1 0 1,3-3-331,6 3 0,-5-3 107,0-1 0,-3-5-800,3-2 0,-3-3 71,3-1-435,1 0 0,2-5 492,-4-2 1,3-6-1693,-5-2 1163,4 0 672,-2-1 0,2 5 515,-1 0-426,-4 0 426,6 10 0,-3-4 0,5 10 0,-4 2 0,2 3 1431,-6 1 0,2 4-557,-1-1 0,-3-3 2568,3-3-1414,-3-1-885,-1-1-2779,0-1 1448,0-5 1,0-1-171,0-3 0,0-2 241,0-5 1,3 0-383,1 0 0,1 0 27,-2 0 0,-1 3 112,2 2 1,-2 3 842,2-1 1,-2 3-78,5 1 560,-4 0-515,7 0-141,-9 5 1,8 1 28,-5 5-155,4 0 1,-6 0-1273,6 0 487,-6 0 0,7-3-1375,-5-1 1055,4-5 1,-2 3-290,5-5 328,0 0 0,0-5 882,0-2 0,0 1 0,0-2 0,4 1 0,0-4 0,-1 4 0,-3-1 0,-3 2 120,-1-1 0,-1 1 634,1 2 237,-2 3-300,-5-9 343,0 4-477,0-5-104,-5 5 1,-1 1-64,-4 5 0,-2-4-95,1 1 0,1-1-570,-2 4 0,5 0 52,-1 0 1,5 1-115,-4 2 0,4 0 586,-1 5 0,3-1-130,1 4 0,1-4 263,3 1-313,-3-6-55,9 8 1,-8-9 108,6 3 1,-4-3 107,3-1-800,1 0 1,1-1 116,-2-3 1,2 1-169,-5-3 1,0 2-587,-4-4 782,0 6 1,0-7-188,4 5 285,-2 1 1,2 4 1026,-4 3 1,4-2-448,0 6 1,1 3 509,-1 3 0,-4 6-84,4-2 1,1 4 239,-1 4 0,-1-2 79,-3 1 0,4 2-394,0-1 0,-1-1-78,-3-2 0,0-6-214,0-3 0,0-1-190,0-3 112,0-4 1,-1 0-1166,-2-6 0,-5 0 52,-7 0 1,3-2-429,-3-2 0,2-2-42,-1-9 1,1-3 585,-1-3 1,1-2 144,2 1 0,2-3 220,1-1 0,-1-1 397,6 1 0,-1 3 0,9-9 0,1 4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6:55.7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8681,'0'11'0,"0"1"449,0 3 0,5 3 727,2 9 0,-1-3-83,2 6 1,-1-1-447,4 4 0,0 0-67,0 0 1,0 0-287,0 0 1,-1-4-606,-3 1 1,2-7 339,-5-1 0,3-1-459,-4-7 0,5-2-1301,-4-5 1731,-1-5 0,7-2 0,2-6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6:55.8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222 23 8681,'-6'-7'0,"0"2"1246,-4 5 0,-3 2-507,-1 1 1,-3-2-736,-1 3 1,-3 1-573,3-2 1,1 1-792,-2-4 0,2-4 1359,-1 1 0,2-10 0,5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6:56.1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8681,'11'10'-518,"0"0"362,0 11 1,0 3 1599,0 6 1,0 1-600,0-2 1,0 4 236,0 0 1,-1-2-416,-3-1 1,3 0-13,-2-4 0,0-2-240,-1-5 0,2-3-174,-6-5 0,3-1-135,-3-3 231,-2-2-1513,4-5 1,-1-5 622,0-2 0,4-7-669,0-1 0,-2 1 452,1 3 0,-3 1 459,3 3 0,-4 2 351,5 5 0,-1 0 509,5 0 1,-6 1-26,2 3 1,3 1-283,4 2 1,-1 3-217,-2-3 0,0 3 211,3 1 0,-3-1-1812,3-3 874,-3 3-1737,-1-9 2438,-5 4 0,4-10 0,-4-1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6:57.0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210 21 8635,'0'-6'337,"-4"3"1,1-2 548,-4 1 1,0 2 8,-5 6 1,0 6-300,-3 4 0,0 5 315,-4 0 1,-1 7-338,1 3 0,3 3 272,1 1 0,3 2-40,1 1 116,0 3-468,5 10 1,1-3-370,5 1 0,0-3 12,0-3 1,4-3-578,0-5 0,4-5 421,-1-2 0,-1-8-765,2-3 0,-1-4 378,4-4 0,4-2 446,0-5 0,9-9 0,-1-4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6:57.2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8615,'0'16'3811,"0"1"-2753,0 5 1,0 3 123,0 4 1,0 0-472,0 8 1,0 1 230,0-1 0,0 3-535,0-3 1,4-4-358,0-4 0,-1 0-691,-3 0 0,4-3 481,0-8 0,0 2-1853,0-5 1,-2-5-217,1-2 2229,3-6 0,5 8 0,6-3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6:57.4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255 23 8615,'-6'-6'1198,"4"-3"276,-5 5 1,-2 0-627,-6 4 0,2 0 143,-5 0 0,-1 0-405,-3 0 0,1 0-223,3 0 0,-2 0-1917,6 0 0,-5 0 399,5 0-3074,-1 0 4229,9 0 0,-4 5 0,4 1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6:57.6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45 122 12544,'-3'11'1870,"-1"-1"0,-4 2-1284,5-1 1,-5-1-810,5 2 51,-6-1 1,8-1-198,-2 2 98,1-1 277,7 0 1,1-1-40,5-3 0,0-2-86,0-5 0,-3 0 175,-1 0 0,-1-2-24,1-1 1,2-4-249,-5-8 0,0 1-121,-4-4 1,0 0-161,0-4 0,-2-1-446,-2 2 1,-2 0 412,-5 3 1,0-3 0,0 7-1154,0 1 1683,0 1 0,0 0 0,0 1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6:58.3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33 8615,'11'2'-363,"0"1"0,-1 0 145,-3 4 1,2-3 1649,-5 3 0,3-3-333,-4 3 1,3 0-104,-3 5 1,0-1-404,4-1 1,-5-2 292,2-1-850,-2 1 1,1-1 359,0 0-368,1-4-375,-4 2 1,4-7-528,0-1 0,3-4 346,-3-3 0,3-3-283,-4-1 1,3 1 460,-3-1 0,-1 2-288,1 1 711,-2-1-159,-1 6 334,0 1 1,0 7-116,0 1 1,0 7 788,0 5 0,6 1-70,0-2 1,1-1 847,0 1-1172,0 3 1,5-4 267,-1 1-942,-5-6 217,4-3 1,-8-5-1385,5 0 1,-4-7 470,0-3 1,0-1 158,0-4 1,-1-1 45,2 2 0,-4-5-142,0 4 1,0 1 456,0 2 1,0 5-3,0 0 0,0 3 751,0-3-464,0 5 0,2-4 2144,2 6-1335,-4 6 0,9 0-2,-5 4 0,4-2 122,-5-1 1,6 1-753,-3 3 222,5-5-1736,0-2 1098,0-4 1,-2 0-707,-1-4 0,1-2 318,-6-5 1,4-1 69,-3 1 0,0 4-242,-4 0 239,0-1 862,-5 2 1,-1 1-276,-5 5 811,0 0 0,1 5-409,3 3 1,-2 2 501,6 5 0,-1-3-348,4 3 1,0 1 639,0-1 0,4 1-406,-1-1 0,6-3-172,-2 2 1,3-3-679,1-3 1,-1-2 154,-3-2-1394,3-3 0,-5 3 791,2-8 1,1-2-1956,-4-5 0,4-4-26,-5 1 2499,6-6 0,-3 7 0,5-2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6:58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78 8615,'6'5'0,"0"2"0,-2 3 1519,2 1 0,0-3 605,-2-1-375,-3-4-1577,-1 1 1,0-5-613,0-2 1,0 0 823,0-4 0,0-1-25,0-3 0,0 4 478,0 0-532,0-1 0,1-1 232,3 1 1,3 0-340,8 4 1,-3-3-193,3 3 0,-3-4-211,-1 5 0,0-1-628,0 4 1,0-4-3062,0 1 2881,0-1 1,0 4-259,0 0 0,-4 0 1271,1 0 0,-1-5 0,5-1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6.821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 1 8574,'6'5'4247,"4"-2"-3068,-3 3 1,-1-2-269,2 4 1,-5-6-362,4 2 0,-3-2-2117,4 2 779,-1-3 1,4 1-404,0-6 1,0-5 1190,0 1 0,0-1 0,0-2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6:59.9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12504,'7'16'2382,"-3"1"-1647,-4 5 1,0 5-61,0 3 1,0 3 0,0 4 113,0 3 0,4-2-272,0-2 0,0-1-184,-4-2 0,3-5-407,1-2 1,-1-4 161,-3-4 0,2-2-2046,1-5 1071,-1 0-3549,2-4 3192,-4-3 1,2-4-25,2 0 0,-2-4 685,5 1 1,1-6 530,2 2 0,2-1 551,-1 0 1,1-2-453,3 3 0,-3-3 131,3-1 1,-3 0-134,-1 0 1,0 0 550,0 0 1,-4 0-121,1 0 1,-6 0-569,2 0 1,-3 0-246,-1 0-578,0 0 1026,-5 0-200,-1 5 1,-5 1 894,0 5 1,3 1-377,1 3 0,1 2 136,-1 5 0,2 0-201,5 0 1,0 5 553,0 2 1,0 0-245,0 0 0,1-5-129,3 2 0,2 1-765,5-2 388,0 1-1209,0-4 1,0-5 607,0-2 0,-4-3-843,1-1 0,-2-5 509,1-2 1,3-7 166,-3 0 0,2-6-67,-2 2 1,3 1 152,-3-1 1,-1 4 225,2-1 0,-4 7-358,3 0 358,-5 5 0,7 0 0,-6 6 0,3 4 1017,-3 4 0,-2 4 778,3 0 0,1-1 304,-1-3-902,-1 5 1,-3-4-90,0 3 1,0-7-135,0 0-77,5-5-1338,-3 1 0,2-5 576,-4-2 0,0 0 53,0-5 0,0 0 57,0-7 1,2 3-118,1-3 1,0 4-1026,4 4 756,-5-3 1,8 5 647,-2-2 0,-2 2 73,1 5-42,1 0 0,2 5-8,1 2 0,-3 0-243,-1-1 0,-1 2 59,2 3 0,-2 0-409,-2 0 0,-4-4-380,4 1-185,2-6-2169,-4 3 2171,7-5 1,-3-5 410,6-2 1,-5-2 501,1 2 0,-2-3 0,6 3 0,-5-2 0,1 2 0,-5-1-63,4 4 0,-3-1 200,3 1 535,-4 3 1104,2-4-1154,-5 0 1,-2 2-68,-1-4 0,0 5 391,-4-2-864,-1 3 66,-2 1 0,2 4-162,1-1 1,5 6-40,-2-2 1,2 3 170,2 1 1,2 4 191,2 0 0,-2-2-60,5-6-85,1 3 184,2-9-1244,2 4 1,-1-11 511,0-5 0,-4-2-570,0-5 1,-3 1-327,4-1 717,-6-3 1,3 8 69,-5-1 9,0 7 1011,0 2 0,0 6-449,0 3 0,0 5 716,0 6 1,0 5-351,0-2 1,0 3 761,0 1 0,4 4-164,-1-1 0,4 5 32,-3-4 1,1 3-250,-1-3 1,-3 3-291,3-3 1,-3 0-273,-1-5 1,0-3 381,0-3-500,0-3 286,0-6-1850,-5-1 1,-1-5 186,-5 0 0,0-5-346,0-3 0,-4-5 256,1-2 1,-1 0 625,3 0 1,-2-3 68,-1-3 0,2-2 241,5 1 0,0-3 385,4-1 0,-4-4 0,2 1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7:00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8603,'8'0'356,"-1"0"1,-5 6 588,2 5 1,1 1 185,-2 6 1,1 5-468,-4 2 1,4 5-135,0-4 0,3 4-176,-3 0 1,0 1-231,0 2 1,1-3 180,2 0 0,4-6-486,-5 2 0,0-4-221,2-4 0,-4-2-1422,3-5-1736,-5 0 3560,8-5 0,1 4 0,7-4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7:00.2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309 0 8603,'-11'0'0,"1"2"1681,-2 1 0,-3 2-699,-4 2 1,-2 3-341,-1-2 0,-3-3-500,-2-1 1,2-4-525,3 0 0,1 0-405,3 0 0,-2-4-2250,6-4 3037,4-1 0,0-3 0,4 1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7:00.6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8603,'11'20'0,"1"7"0,-2 0 1190,1 6 1,1-2-466,3 6 1,-3-3 102,3-1 1,-3 2 262,0 2 0,1-4-448,-2 0 1,3-6 48,-7-9 1,-1-2 239,1-5-844,-4 0-1081,2-5-1528,0-1 2070,-4-15-57,8 3 1,-7-13-537,2 5 1,0-3 300,0 3 1,3 4-453,-3 4 1402,0 4 0,-3-1-202,3 4 1,-2 2 905,6 6 0,-6-1-591,2 7 1,0 2 629,0-1 1,1 0-465,-1-4 0,-2-4-803,6 1-1169,-6-6 1,8 3 837,-3-5 1,-1-10-564,2-5 0,-2-4 1211,1-4 0,8 2 0,-3-1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7:00.9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8535,'0'11'3554,"3"1"-2396,1 3 1,5-3-405,-2 3 0,3-2-676,1 2 1,0-1 164,0 4 1,3-3-224,1 3 1,3 0 183,-3 4 1,5 1-150,-1-2 0,1 5-90,2 0 0,2 4-134,1 0 1,-2-2 161,-2 1 1,0 1 137,-6 3 0,0 5-229,-4 2 0,-5 0 129,-2 0 0,-6 0-45,-5 4 0,-2-5 81,-9-2 0,0-4-255,-5-3 0,1-3 69,1-5 1,-2-6 106,1-5 1,4-1 11,0-7 0,-1 6 0,-3-3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37:08.4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 14810,'-1'8'1283,"-3"4"0,2-3-1071,-6 9 1,2-3 53,-6 4 0,1-6-220,0 2 0,0 1 121,0-1 1,0-1-341,0-3 0,4 0 209,-1 1 0,2-2-489,-1 1 0,-3-1-266,3-2 1,2 1-418,1-1 1,-1-2-2026,1 1 2364,1-4 1,0 3-1155,-1-3 1951,0-1 0,4 2 0,0-4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0:18.3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56 7936,'6'0'3233,"-1"0"-3451,-5 0 501,0 0-25,-5 0 1,4 1 192,-3 3-228,3-3-307,1 9 0,0-7-56,0 3-479,0-3-29,5 2 309,1-5 283,5 0 0,-4 0-128,1 0 0,-5-1 433,5-3 0,-6 1-96,2-3 0,-3 2 71,-1-4 0,0 5-4,0-5 0,-5 6-53,-2-2-159,-3-2 1,-1 5-181,0-3 1,4 3-722,-1 1 386,1 0 358,1 0 1,1 1 11,5 3 0,0-1 455,0 3 0,0-2-200,0 4 0,4-5 693,0 5 1,2-4 513,-2 2-961,5-3 0,-7 2-764,6-5 396,-6 0 0,7-5-123,-6-2 0,1-1 41,-4-3 1,0 7-247,0-8 0,0 4 36,0-3 0,0 3-47,0 1 1,-1 5 51,-3-2 9,-2 3 419,-5 1 1,1 5-63,3 2 0,2-1 130,5 2 1,0-1-72,0 4 1,0-4 89,0 1 1,0-5 11,0 5 0,0-4 582,0 2-679,5-3 0,-3 2 172,6-5-1185,-6 0 503,8 0-492,-9-5 573,4-1 0,-5-5 44,0 0 0,0 3-115,0 2 1,0 2-512,0-4-88,-5 6 0,-1-3 960,-5 5 0,0 0 0,0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0:18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12921,'0'15'1338,"0"-1"1,0 6-1284,0-1 0,0-2-486,0 1 0,4 1 363,0 2 1,-1 2-325,-3-1 1,1-4 350,3 0-2627,-3-4 909,9 2-382,-9-10 2141,9-1 0,-9-5 0,4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0:19.5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23 9587,'6'5'3669,"-1"-4"-3297,-5 4 206,0-5-469,0 0-588,0 5 229,0 1-300,0 5 273,0 0 390,0-5-144,5 4-31,1-9 1,4 3-148,-3-8 82,-2 3 1,-1-9 38,-1 3 71,1 2 1,-5-4 465,-3 5-398,-2-4 0,-5 7-292,0-2 0,4 1-216,-1 2 127,6 0 1,-4 0 282,2 0-111,3 0 0,-4 2 1168,5 1-528,0-2 136,5 9 0,-2-9 121,3 3 81,-3 2-590,2-5-543,0 4 1,-4-6-1,3-3 0,-3 2 228,-1-6 1,0 4-408,0-2 1,0 2 146,0-4 1,-1 5-52,-3-5 1,3 4-210,-3-2 14,3 3 259,-4-2 0,4 6-90,-3 3 291,3 2 119,1 5 1,0 0 26,0 0 50,0-5 413,0-1-722,0-5 1,3-1 243,1-3 0,0-2 0,-4-5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0:20.6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44 8423,'-6'0'5267,"1"6"-4234,5-6-375,0 6-396,0-6 24,0-6 0,0 4 6,0-5 1,2 1 278,1-2-428,3-2-158,10 4 1,-4 0-107,3 3 0,-3 1-440,-1 2 1,1 2 335,-2 1 0,-2 0-284,-1 4 0,-5 1 230,2 3 1,-2 3-41,-2 1 1,-2 5 12,-2-2 0,2-2 78,-5-2 1,-4 2-47,-4-1 0,0-1-52,5-7 1,-2 1 680,1-4-216,1 0-165,-2-4-107,6 0 688,1 0 0,7 0 398,1 0 0,7 0 2178,4 0-2206,6 0-99,-7 0 0,11 0-212,-2 0 1,-1 0-952,-3 0 1,1-2 271,3-1 0,-5 2-1120,-2-3 1,-3 2 756,-1-2 1,-4 3-3949,0-3 2127,-4 3 2249,2 1 0,-5 0 0,0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7.300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 33 15048,'4'-7'-1590,"0"0"1,4 4 1025,-1-1 0,3 0 189,1 0 0,0 0 224,0 4 0,-3 0 450,-1 0 0,0 5-233,4 2 0,-3 0-23,-1 0 0,-3-4 76,3 5 1,-4-4 154,0 3 0,-2 1-28,-1 2 1,-4-2-445,1-1 1,-6 1 27,2 2 0,-3 0 118,-1-3 1,1 3-10,3-2 0,-2-2 18,6 1 0,-2-5 244,1 2 1,3-2 46,-3 2 114,3-2-299,1 3 1,5-4-90,2 2 0,-1-1-23,2 2 0,-1-2 101,4 2 0,0-4 346,0 4 1,0 2-128,0 2 0,-1 1 432,-3 3 1,-1-1-248,-2-1 1,-2 5 87,1 0 0,-2 0-120,-1-4 1,-1 0-154,-2 0 0,0-4-264,-4 1 0,-1-5-339,-3 5 0,0-6-952,0 2 0,0-3 681,0-1 0,0 0-994,0 0 0,1-1-90,3-3 1687,2 3 0,0-9 0,-1 4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0:26.0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89 23 10569,'6'6'871,"-2"-1"0,-4-3-1263,0 1 505,0-2-631,0 4 364,0 0-139,0-4 83,0 9 1,-4-8-30,1 6 81,0-6 1,3 4 60,0-2 210,0-3 0,0 5-57,4-2 193,-2-2 1,4 2 68,-3-4 158,-1 0-433,2 0 1,0-1 40,0-2 0,0 0-232,-4-4 1,0 3 1,0-3-240,0-1 85,-6-3-36,0 5 216,-5 1 105,1 5 201,4 0-174,-5 0-35,10 0 1,-4 5 51,5 2 1,0-1 511,0 2 0,0-1-184,0 5 0,0-6-15,0 2 1,2-4 194,1 3 126,-2-5-632,4 4 86,-5-6 0,4-2-478,0-2 0,0-2 195,-4-5 1,0 4-161,0 0 1,0-1 115,0-3 0,0 4-374,0 0 227,-6 4 265,0-2 0,-1 5 123,-1 0 267,6 0 1,-2 1-27,4 3 0,-2-1-113,-2 4 1,3-4 712,-2 5-219,1-1-118,7 5 0,-2-6 132,4-3-446,-4-2 1,3-1-238,-3 0-806,-2 0 373,4 0 1,-5-4 243,0-4 1,-1 2-687,-3-1 1,2 1 351,-6-2 0,2-2-530,-6 3 0,3-3 34,1-1 1036,-2 5 0,4-4 0,-5 4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0:26.8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78 13436,'5'-11'-704,"-2"4"637,4-1 0,0 2-224,4-1 0,0-2 174,0 6 1,0-5-51,0 4 1,1 1 55,-2 3 0,5-3 316,-1-1 0,1 0-13,-3 4 1,-5 1-159,0 3 0,-4-1-101,1 3 1,-4 2 138,0 3 1,-4 1 15,-4 3 0,-1-7 15,-3 4 0,0-4 72,-3 3-130,3-5-235,-3 4-288,8-9 85,-3 5 0,10-6 445,0 0 1,2 0-34,5 0 0,1 0-92,2 0 0,1 0 179,1 0 0,0-2-200,3-2 1,-3 3 265,3-3 0,-3 3 133,-1 1 0,-1 1 225,2 3 1,-6 3-194,-3 3 0,3 1-246,-3 1 1,0-2 181,-7 1 0,-2 1 166,-5 3 1,-1-3-135,-3 3 0,-3-6-571,-3-2 0,2-3-356,1 3 1,-1-4-650,-3 0 0,4-1 1271,0-2 0,4 0 0,-2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0:27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67 13539,'-7'0'501,"-1"0"-198,6 5 0,-2-2-111,4 3 0,0-2-943,0 4 463,0-6 622,0 8-224,0-9 1,0 4 34,4-5 0,-2 0-446,6 0 1,-4-1 164,3-3 1,-3 2-175,3-6 241,-4 1-931,1-4 644,-4 0 1,-4 1-13,-4 3 1,2 2 182,-1 5 1,3 0 242,-4 0 1,5 0 115,-4 0 0,3 0-66,-3 0 306,4 5-160,-2 1-75,5 5 0,0-3 207,0-2-278,0 2 0,2 2 125,1-3 0,-2-1-115,3-2-146,2-3 0,-3 4-226,4-5 0,-4 0-46,5 0 101,-6-5 1,3-1 98,-5-5 1,4 4-234,0-1 103,0 1 136,-4-4 15,-6 0 23,6 5 942,-6 1-643,6 5 0,-1 1 247,-3 3 1,3-2-147,-2 6 0,1-1 26,2 4 0,4-4-25,0 1 0,1-5 46,-1 5 22,-4-6-252,10 3-1778,-8-5 919,2 0-368,-4-5 1,0-1 482,0-5 1,-1 0-654,-2 0 1,-3-2 53,0-1 1182,-5 2 0,5-4 0,-4 5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0:28.2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0 10016,'0'8'1062,"0"-1"1,0-3-1000,0 3 1,-4 0 167,0 4 0,1 1-87,3-2 0,-4 1 376,1 1-44,-1-1 1,4-1-174,0 2 1,4-5-61,-1 1 1,2-5 128,-1 4 0,2-4 219,5 0 1,0 2-404,0-1 0,0 0 110,0-4 1,1 0-501,3 0 1,-3 0 249,3 0 1,-3-2-1445,-1-1 0,0-3 7,0-6 1,-1 2-1974,-2-1 3362,1-1 0,-3 2 0,6-1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0:28.4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1 8388,'-10'2'1628,"4"6"1,0-1-711,6 8 0,-3 2 624,-1 2 1,0 1-719,4 2 1,0 0-111,0 1 1,0-2-172,0 1 0,0 1-207,0 4 1,0-6-928,0 1 0,0 1 463,0-5 1,0-2-1122,0-2 0,0-1 254,0-2-3786,0 0 2595,5 0 2186,1-5 0,6 4 0,-2-4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0:48.4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100 44 9416,'-7'0'-602,"1"0"817,2-4-34,4 2 1,-6-2 13,2 4 92,2 0-179,-7 0 58,7 4 1,-4-1-8,2 4-193,4-5 126,-6 8-43,6-8-107,0 3 88,0-5 0,2 0-320,2 0 303,-4 0-23,6 0 1,-6 0-22,4 0 0,-2-2-44,1-1 72,-1 1-9,-7-8 1,-1 8 254,0-5-248,-4 4-21,3-1 0,0 4 46,0 0-14,5 0 155,-4 4 10,6-2 60,0 8 309,0-10-693,0 6 175,6-6-437,0 0 295,4-6 1,-3 4-57,-4-5 0,2 3-84,-1-3 33,0 4 196,-10-1 311,0-2-9,-5 6 1,1-4-53,4 8 0,0-2-31,6 5 1,0-3-59,0 3 1,0-3 208,0 3 0,0-3 180,0 3 53,0-4 42,0 6-273,6-7-893,-6 2 429,6-4-1930,-6 0 1553,0-4 1,0-6-819,0-5 0,-4 1 1318,0 3 0,-5-1 0,3 1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0:49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89 45 9852,'-5'6'564,"2"0"-1714,-3-2 641,3-3 83,-2 9 279,5-4 93,0 5 183,0 0 963,0-5-735,0 4 1,1-9 141,3 3 0,-1-3-453,3-1 0,-3-5 239,1-2-324,2-3 1,-5-1 43,3 0 0,-3 0-191,-1 0 0,-1 1 42,-3 3 0,-1 1 43,-2 2 0,-3 3 54,3-3 0,1 3 12,-2 1 1,4 1 203,-2 3 0,3-2-50,-1 6 115,3-1 0,1 4-13,0 0 439,0 0-129,0 0-439,0 0 1,4-3-21,0-1 1,0-5 8,0 2 1,-2-3-961,6-1 667,-6-5 1,7-1-51,-5-5 1,-1 4 151,-3-1 0,0 5-134,0-4 101,0-1 0,-5 2 464,-2 2-193,-3 3 0,-1 1-60,0 0 80,5 0-75,-4 5 24,9 1 5,-4 5 173,5 0 0,0-4-145,0 1 0,1-6-100,3 2 1,-2-3-93,6-1 1,-6-1-208,2-3 1,1-2 85,-1-5 0,2 4 193,-2 0 0,0-1-395,-4-3 0,0 3 114,0 2 1,-5-1-527,-2 0 0,1-2-9,-2 5 806,1-4 0,-4 7 0,0-4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0:49.9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0 12878,'-8'11'-306,"1"1"0,5-6 198,-2 2-210,-2-1 1,4 5 193,-1-2 0,2-2 221,1-1 1,1-1-121,2 2 1,0 0 62,5-4 0,-5 3 16,4-3 1,1 3 243,3-3 0,0 4-70,0-5 1,0 0-125,0-3 0,1 4 17,3 0 0,-3 0 19,3-4 1,-3 3 118,-1 1 1,0 1-99,0-2 0,-5 0 770,-2 4-432,2-4-174,-4 7 1,2-4 155,-4 5 0,0-4-382,0 0 1,-4 1 110,-4 3 0,-7 0-633,-3 0 0,1-1 330,-2-3 0,5-2 176,-5-5 0,6 0-70,-2 0 1,0-1-2640,0-3 1,0-2 238,4-5 2385,0 0 0,0 0 0,0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0:50.1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243 1 18381,'-11'0'1379,"-3"3"-910,-1 1 1,-5 1-163,2-1 1,-3-3-974,-1 2 0,4 0 522,-1 0 0,6-1-1777,-2 2 0,3-3-772,1-1 0,1 1 624,3 3 2069,-3-3 0,9 9 0,-4-4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0:51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111 77 8347,'0'-6'2759,"0"1"-2203,0 5-547,0 0 186,-5 0-91,-1 0 1,-5 0 20,0 0-422,5 0 503,-4 0-322,9 0 318,-4 0 1,5 2-14,0 1 303,0-1 0,0 4 232,0-2-709,0-4 1,1 6-93,3-6 0,-2 0-602,6 0-65,-6-6 360,8 0-51,-9-5 328,4 1 0,-6 0 61,-3 2 0,1-1-88,-3 6 1,2-2 8,-4 1 1,5 3 374,-5-3 0,4 3 1262,-3 1-1151,5 0 0,-3 5-179,5 2 1,0-1-30,0 2 0,0-4-4,0 3 0,0-3 286,0 3-188,0-4 63,0 6-545,0-7-191,5 2 1,-3-4-707,5 0 825,-4-4 0,2 1-57,-5-5 1,0 5 118,0-4 0,-2 3 326,-1-3 0,0 4-123,-4 0 0,4 1 38,-5 2 0,5-1 54,-5-2 275,6 1 833,-3-2-854,5 8 0,0 2 200,0 5 0,0-3-101,0-1 1,0-4-112,0 5 1,3-4-75,1 3 0,1-5-127,-2 2 1,0-2-302,5-2 1,-2-2-488,1-2 1,2-2-33,-6-5 1,2 1 330,-1-2 1,-3 1-13,3 1 0,-4 2-5,-4 1 0,-2 4 764,-5 0-366,0 1 1,0 4 427,0 1 0,3 3-173,1 6 0,5-6-17,-2 2 1,3-1-827,1 5 283,0-2-1206,0 1 597,0-5 931,0 0 0,5-6 0,1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5:34.0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8394,'11'0'147,"0"0"1,-4 0 934,1 0-1601,-1 5 0,0-4 223,1 3 296,-6-3 0,8 4 0,-4 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7.698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 1 8601,'11'10'0,"0"-3"2466,0 3-961,-5-9-1505,4 4 0,-4-5 0,5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0:52.0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0 10588,'0'11'1703,"-3"1"-1114,-1-2 1,-4 3 290,5 1 0,-6 3-337,2 6 1,2-1-224,2-1 0,-3 3-502,3 2 1,0-3 237,3 3 1,0 1-270,0-2 1,0 1 236,4-4 1,-2-5-319,6-2 1,-1 1 123,5-2 1,-2-2-18,1-5 0,1-5-111,-2 2 0,1-2-96,1-2 0,-2-7 186,1-4 0,1-1-69,-1-6 0,-5 3 280,-2-3 1,-4 3-93,0-3 0,0 3 341,0-3 0,-8 4-122,-3-1 1,-3 8 210,-1 3 0,1-1 222,-5 2 0,7-1 494,-3 4 1,3 5-103,0 2 1,1 3-362,1 1 0,3 0-530,3 0 1,0 1 30,0 3 1,0-6-2474,4 2 1462,0-3 665,0 3-4375,5-5 4626,1-1 0,6-10 0,-2-1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03.9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1004 11 8661,'7'-1'0,"-4"-3"839,3 3 1376,-5-4-908,4 5-392,-5 0-657,0 0-32,-5 0 0,-2 5 300,-8 3 0,-6 2-131,-4 5 0,-11 3-177,-1 9 1,-6 6-49,-4 7 0,-2 7-126,-2 5 1,0 4 6,27-28 0,0 2 1,0 0-1,0 2 82,-2 0 0,0 2 1,0-2-1,1 0-30,2 0 1,2-1 0,-4-2-1,0 1 126,-15 21 1,-3 0-300,10-6 0,-1-3-102,8-5 1,0-6-176,5 2 0,0-8 214,2 2 1,-1-6-10,6-2 0,-1 1-377,4-6 1,3 1 154,2-4 0,3-4-138,-1 0-256,3-4-870,1 2-322,0-5-532,0 0 2482,0-5 0,10-6 0,2-6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04.7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11 8525,'0'-6'482,"0"1"235,-5 5 1,4 5 77,-3 3 0,0 2-264,0 5 0,-1 3 396,1 3 1,2 6-301,-6 3 1,6 0-43,-2 3 0,0-3 52,0 6 1,0 3-189,4-3 0,0 0-560,0-6 1,0 0 162,0-4 1,0-1-1131,0-3 0,0-5 649,0-2 1,0-6-3227,0-2 3655,0-5 0,5-2 0,1-6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04.8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288 1 8525,'-12'1'4078,"1"3"0,-1 1-2937,-3 2 1,2 2-459,-5-6 1,-1 5-1000,-3-4 0,0-1-460,0-3 1,1 0-804,3 0 0,-2 3-712,5 1 1,1 0 1149,3-4 1,3 0-327,1 0 1467,5 0 0,-3 5 0,5 1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05.2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0 8524,'6'0'3689,"0"0"1,-6 2-2873,0 1 1,-9 0-152,-3 4 0,-4-3-1194,1 3 0,-5-4 428,2 0 0,2-2-1649,2-1 1,-3 0 1015,3 0 1,3 0-2640,3 0 3372,6 0 0,-8 5 0,4 1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17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12295,'0'11'935,"0"1"-469,0 3 0,0 1-11,0 2 0,0 5 140,0-2 0,4 1-348,0 4 0,-1-2 31,-3 3 1,0-4-241,0 2 1,0-3 171,0-3 1,0 0-1121,0-4 1,0 0 520,0-4 1,0-4-3580,0 1 2105,0-6 1863,0 3 0,5-5 0,1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17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0 123 8519,'5'-7'1448,"1"2"0,6 5-1005,-2 0 1,-2 0-426,-1 0 1,-1-1 82,2-3 1,1 2-44,-1-6 0,0 5-126,0-4-317,1-1 1,-6-3 117,4 0 0,-5 4-699,2 0 178,-2-1 164,-2-3 715,-6 0 1,0 5-70,-4 3 1,2 1 573,1 2 0,3 4-314,-3 0 0,3 5 182,-3 2 1,4 0 65,-1 4 1,4-3 268,0-1 0,0 0-243,0 0 1,0 1-205,0 3 1,0-6-437,4 2 1,-1-4 123,4 1 1,0-4-1171,5-4 1,-5 0 595,0 0 0,0-1-557,-1-2 1,4-3 140,-2-6 1,1 1-300,-2 1 0,1-2 1249,-4 1 0,4 0 0,-6 0 0,4 5 0,-2 3 0,-3-3 0,5 6 241,-2 0 1,-3 0 484,2 8 1,0 0 700,0 7 1,-1-3-617,2 3 0,0-3 725,0-1-95,0 1-913,1-2 1,-4-2-619,2-1 238,-1-5-902,-2-2 1,4-7 577,-1-7 0,1 1-732,-4-1 1,4-2 260,-1 1 1,4 0 75,-3 4 0,4 0 182,-5 0 1,2 5-292,-1 2 965,2 3 0,5 1-189,0 0 1,-3 5 422,-2 2 0,1 3-345,0 1 1,2 0-180,-5 0 0,0 0-891,0 1 374,-3-2-60,9 1 0,-8-1 582,6-2 0,-1-4 0,4-4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18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67 44 8519,'0'-6'0,"0"0"917,0 3 0,-1 1 305,-3-2-755,-2 4 1,-5 0-842,0 0 1,4 0 293,-1 4 0,6-2-474,-2 6 1,-1-4 347,1 3 1,1-3 51,3 3 1,0-3 12,0 3-120,5-4 1,1 1 159,5-4 0,0 0 140,0 0 0,-4 0-110,1 0 1,-1-4-11,4-4-173,0-1 0,-5-3-14,-2 1-71,-3 1 230,-1-2-54,0 6 156,0 1 1,0 7 167,0 1 0,0 7 400,0 4 0,0 7 520,0-3 1,0 0-510,0 4 0,0-1 6,0 8 0,0-3-57,0 3 1,0-4 101,0 0 1,0-1-149,0-2 0,0-5-84,0-2 1,0-3 165,0-1-907,0-4 1,-5-3-1006,-3-4-99,-1 0 1,-2-4 979,0-4 1,1-7 113,3-3 0,-2-3 360,6-1 0,-6-5 0,3-1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18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8519,'11'0'-78,"0"0"1,-4 5 753,1 2 1,-5 4 967,4 4 0,-4 2-856,0 5 1,3 2-289,-3 1 1,2 0-356,-1 4 1,-3 0 106,3 0 0,-2-2-453,2-5 0,-2-4 231,6 0 1,-6-4-490,2 1-365,2-3 0,-3-2-2094,3-3 2918,2-2 0,3 0 0,0 1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18.5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44 8519,'-11'-6'0,"3"1"1009,1 5 1,0 0-296,-4 0 0,-4 0-171,1 0 1,-1 0-204,3 0 0,-2 0-1219,-1 0 1,1 0-79,3 0 1,3-1-1693,1-2 2649,4-3 0,-2-6 0,5 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7.821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 0 8601,'11'0'-560,"0"0"1,-4 0 559,1 0 0,-1 5 0,4 1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18.8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8519,'11'11'0,"1"1"0,-2 3 656,1 3 1,1 3-120,-2 1 1,0 4 269,-3 0 0,3 1-106,-2-2 1,-2-1 127,1 2 1,-3-7-455,3-1 1,-4-4 31,0 1-602,-2-3 1,3-5 243,0 1-849,-1-6 734,-3-2 0,4-7-1227,0-8 1,4 2 497,0-6 0,1 6 211,-3-2 0,1 3 333,-3 1 452,-3 4 0,5 3 1656,-3 4-1438,-1 0 0,6 8-64,-4 3 1,1 7 50,-1-4 1,-3 6-122,2-2 1,3-1 16,-3 1 1,4-4-829,-3 1 0,1-4-808,-1-3-559,-3 1 1893,8-8 0,-2-5 0,4-9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19.3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0 9975,'0'6'6850,"0"0"-5479,0-2-937,-5-3 0,-5 4-90,-9-5 0,2 0-63,-1 0 1,0 0 35,0 0 0,-2-1 105,6-3-422,-1 3 0,4-9 0,0 4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19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188 43 8510,'0'-6'878,"0"-4"0,-1 8-100,-3-6 1,-2 6 105,-5-2 0,0 2-329,-1-2 0,0 3-108,-2-3 0,1 8-200,-6 3 1,5 5-1,-1 2 0,3 7-110,1 4 0,1 6 113,4-2 0,-3 4-103,5 4 1,0-1 164,4 5 1,2-6-524,1 2 0,2-3 134,2-1 0,3-5-453,-2-2 0,1-8-195,-3-3 1,3-3-621,-5-1 0,1-5 1345,-2-2 0,3-2 0,6-2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19.9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199 33 8510,'-6'-6'2801,"-4"1"1,4 5-1638,-5 0 0,-3 0-493,-1 0 0,-3 0-446,3 0 0,-1-3-400,1-1 1,3 0-1380,-3 4 0,3-1 921,1-3 1,3 3-3298,2-2 3930,3 1 0,-2 7 0,5 1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0.4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1 110 8539,'11'12'0,"0"-1"0,-5-4 0,-2 0 0,2-4 0,-5 2 0,4-6 0,-5-3 0,-3-2 0,-1-5 0,-4 0 0,5-1 0,-2-2 0,1-1 0,3 1 660,-3 3 0,3 3-563,1 1 1,1 3-489,3-3 0,2 4 84,5 0 0,1 2 249,3 1 0,-3 0-125,3 0 1,-3 1 315,-1 2 1,1-1 420,-2 1 309,1 3 312,1-4-583,-6 8-22,-2-10-402,-4 6 0,-4-3-356,-4 1 1,-2 0 79,-1-4 306,1 4 1,-1-1-125,4 4 1,-2-3 2,6 3 1,-1-3 91,4 4-104,0-2 1,1 6 92,3-1 0,2-1-50,5-3 1,-3 3 113,-1-3 1,0-1-108,4 2 0,-3-6 160,-1 2 0,-4-3-370,5-1 0,-4-5-267,3-2 1,-5-3-419,2-1 0,-2-4 403,-2 0 1,0-3-618,0 3 1,-4-3 394,0 3 1,-5 0-168,2 5 1,2-1 765,1-1 0,-2 6 0,0 1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0.7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8539,'11'5'0,"1"-3"-693,-2 5 1,0 1 848,-3 3 0,2 0 918,-6 0 1,5 0-153,-4 0 0,1 0-347,-1 0 1,-4-3 629,4-2-478,-2-3-1945,-2 2 1108,0-5 0,0-5 32,0-2 0,0-7-124,0-1 0,0 1-358,0 3 1,0 0 127,0 0 1,3 4 68,1-1 0,1 6 709,-2-2-167,-1-2 405,8 5 0,-6 1-178,4 7 0,-3 3-85,-5 1 0,3 1 7,1 3-189,-1-3 1,1 4-167,0-5 1,0-3 247,-4-2-1203,4-3 1,-1 1 468,4-8 1,-3-5-2131,3-6 2643,-5-5 0,9 3 0,-5-5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0.8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8539,'0'17'0,"2"1"1829,1 8 0,-2 0-542,3 4 0,1 2-277,-1-3 1,0-1-604,0 2 1,-2-6-93,6 2 1,-6-3-1139,2-1 1,1-5 606,-1-2 0,0-3 216,0-1 0,2 1 0,5-2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1.0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233 0 8641,'-7'0'2568,"3"0"1,-2 0-1463,0 0 0,-9 4-612,-4 0 0,2-1-203,-1-3 0,-2 4-1471,-5 0 0,5-1 348,-2-3 832,2 0 0,3-5 0,1-1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2.0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1081 34 8600,'4'-6'-1159,"-2"1"1238,3 5 0,-6-1 396,-3-3 0,2 1-195,-6-3 1,0 3 335,-7 0 0,-2 1-201,-5 2 1,-7 6-97,-4 5 0,-6 10-168,-9 9 1,-8 12-342,23-17 0,0 1 0,-2 4 0,-1 0 289,-2 5 0,-1 1 0,0 0 0,2 1-58,-1 3 0,2 1 1,3-4-1,0 1-23,3 0 1,1 1 0,1-4 0,1 1-91,1 1 0,1 0 0,2-4 0,1 0 145,4 0 0,0 1 0,-12 31-183,5-6 1,3-1 65,3-3 1,4-1 72,9-2 0,-1-7-27,4-5 0,1-9-161,-1-2 1,1-5 160,2-6-2189,0-2 1739,5-10 448,-3-1 0,2-10 0,-4-1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3.0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8535,'0'-6'3157,"0"2"-2244,0 8 1,0-2 102,0 6 0,0 4-386,0 6 0,0 4-109,0 4 0,0 2-42,0 5 1,2 2-154,1 1 0,0-2-236,4 3 1,-5-7 138,2-5 0,1-1-938,-1-3 1,3-3 325,-3-3-3461,-1-3 3844,-3-6 0,6 3 0,0-2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39:07.948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 1 8601,'14'1'0,"1"3"0,0-1 0,-4 3 0,-1-2 3124,-3 4-3822,3-6 389,-4 3 1,1-5 308,1 0 0,-1-5 0,5-1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3.2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12 8535,'0'-6'3260,"0"1"0,-6 5-1572,-5 0 0,-2 5-838,-10 2 0,4-2-719,-7-2 0,3 3-715,0-3 0,2 1-1411,-1-4 1,-1 0 1137,2 0 1,3 0-969,3 0 1,7 0-86,1 0 1910,4 0 0,-2 5 0,5 1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3.7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1 16971,'-15'0'373,"1"0"0,-5 0-860,5 0 449,-1 0 0,1 0-1199,-1 0 0,0 0 442,4 0-2852,0 0 3647,0 0 0,5 0 0,1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4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8534,'6'10'0,"0"-3"1900,-2 8 0,-2 0-842,6 0 0,-5 6-314,5 1 1,-6 0-236,2 4 0,0 1-200,0-1 0,4 3-180,-5-4 0,5 5-270,-4-4 1,2-1 38,-2-2 0,1-1 210,-1-1 1,-3-3-1258,3-3 821,2-3 1,-5-5-763,3 1-139,-3-6 326,4 3 1,-3-5-22,6 0 1,-5 0 369,5 0 1,-1-5 440,4-3 1,0 0-106,0 1 0,0-3 209,0 2 0,0-1-126,1-3 0,-6 2 5,2-1 0,-4-4 36,3 0 1,-5 0 159,2 5 1,-2 2 69,-2 1 0,-6 1-132,-1-2 1,-3 3 491,0 5 0,2 0-238,1 0 0,1 2 700,-2 1 1,0 9-418,4 6 1,-3-1 274,3 2 1,0-3-202,4 3 0,4 0-63,0-4 0,4 3-502,-1-3 148,3 0-1773,1-4 1269,1-5-1,-3-6-1717,-2-8 0,3-2 872,-3-5 1,-1 1 331,2-4 0,-4 3 820,3-3 0,1 0 0,2-4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4.9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 8534,'0'-6'-500,"5"4"533,2 6 0,0 6 695,0 1 1,-4 0-165,5 4 1,-4-3 353,3-1 1,-5 0 256,2 0-400,2-5-812,-4 4 239,2-8-678,-4 2 1,0-8 360,0-4 0,0-5-494,0-2 382,0 0 32,0-1 0,0 4-313,0-2 1,4 1-83,0 2 288,-1 5 730,3 1-297,0 5 1,3 5-18,-1 2 1,0 4-134,-4 4 0,4-3 504,0 3-179,-3 2-107,5-4 1,-8 1-278,5-7 1,-3 3 216,4-2 0,-5-4-1575,4 0-46,-4-3 1,7-1 715,-3 0 0,2-1 766,3-3 0,-3-2 0,-1-4 0,2-2 0,-3 1 0,3 0 0,1 0 0,-4 2 5,0 1 0,-4 2 197,0 2 1,-1 2 275,-2-5 1,-2 1 275,-1-2 1,0-1-236,-4 5 1,0 1-93,-4 3 1,0 0-361,0 0 1,0 1 96,0 3 0,1 2-592,2 5 0,4-3 139,4-1 0,0 0-53,0 4 0,0-3 171,0-1 1,1-5 107,2 2 0,3 1 133,6-2 1,-1 1-116,0-4 1,-4-4-6,0 1 1,1-6 64,3 2 0,-4-4-381,0-4 0,-3 3-394,4-3-71,-6 3 349,3 1 245,-5 5 0,0 6 540,0 7 0,0 8-187,0 4 0,1 1 657,3 2 1,-1 0-376,3 1 0,-2 0 170,4 2 0,-5-1 162,5 1 1,-6 2 324,2-1 1,-2 0-541,2-4 1,-3-1-39,3-3 0,-3-2-715,-1-5 278,0 0 1,-5-5-1150,-2-2 0,-3-3 604,-1-1 0,0-3-188,0-4 0,-4 0 56,1-8 0,-3-2-1292,3-1 1929,1-3 0,-2-6 0,3-1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5.1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8534,'11'22'0,"4"1"1487,0 3 0,3-3-485,-3 3 1,0 1-325,0-1 1,-3-1-493,-2-2 1,1-2 59,-3 2 0,-4-5-1034,0 1 0,1-7 540,-1 3 0,0-3-2908,-4 0 1617,0-1 1539,0 0 0,4 0 0,2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5.2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1 8534,'-7'0'1130,"-3"0"0,4 1-903,-4 3 1,2-2 69,1 5 1,-4-3-632,-4 4 1,-1-6 258,2 2 1,0-3 74,-5-1 0,6-5 0,-3-1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5.5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8534,'11'10'245,"1"4"0,-1 6 472,-1 2 0,5 4-79,0 0 1,3 4 172,-3 0 0,0-2-124,-4 1 1,0-4-164,0 0 0,-4-2-330,1-5 1,-5-3 365,5-3-785,-6-1 273,3 0-1324,-5-5-277,0-1 1,5-10 779,2-2 0,3-5 279,1-2 0,1 1 26,3-1 0,-2-2 377,6 1 0,-5 4-118,5 4 0,-6 4 490,2 0 1,-6 2 111,-2 1 0,-1 6 382,2 4 0,-4 5-473,-4 3 1,0-1-109,0-7 0,0 2-678,0-1 0,0-4 265,0 0 0,0-3-2341,0 3 2560,0-4 0,0 2 0,0-5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5.8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221 1 9159,'6'0'7815,"-1"0"-6747,-5 0-1277,0 5 0,-6-4-107,-5 3 312,-1-3 1,-9-1-1172,3 0 1,-3 0 698,0 0 1,2 0-1033,1 0 0,4 0 739,-1 0 0,3 0-1340,1 0 2109,0 5 0,0-4 0,0 4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6.8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8632,'0'11'0,"5"0"1245,3 0 0,2 3-493,0 1 1,1 5 235,1-1 0,-5 5-434,0 2 1,0-4-271,-1-4 1,3-5-29,-5 2 0,0-7-10,-4 0-1352,0-6 992,0 3 1,0-6-904,0-3 1,-2-3 415,-1-8 1,1 0 170,-2-4 1,0-1-2,0 1 0,0-2 127,4-1 1,0 5 173,0 2 0,0 3-108,0 1 1,2 4 364,2-1 0,-2 6-70,5-2 0,-3 3 472,3 1-416,0 0 0,5 1 0,-3 3 123,-1 3 0,2 0 5,-3-1 1,1 2 298,0 3-333,2 0 1,-5 0 20,2 0 59,2-5-27,-7-1-523,8-5 282,-9 5-190,9-4 0,-8 4-247,6-5-52,-6 0 160,8 0 1,-8 0 155,5 0 0,-1-5-87,2-2 0,1-3 27,-5-1 1,2 3-43,-2 2 1,0-2-59,-4-3 152,5 0 1,-4 4-163,3-1-20,-3 6 136,-6-3 0,3 5 53,-6 0 1,2 1 53,-1 3 0,-3 2-14,2 5 0,4 0 2394,0 0 1,3 0-1020,1 0 0,0 2-392,0 1 0,0-2-465,0 3 0,3-3-440,1-1 0,5 0-522,-2 1 0,0-6 263,-1-3-1202,2 3 0,3-5 726,0 3 0,0-6-447,0-2 0,0-4-69,0 0 1288,0-2 0,5-5 0,1-3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7.1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111 23 8632,'6'-6'-1704,"0"5"3243,-2-3-314,-2 3-892,2 1 0,-8-3 37,-4-1 1,-2 0 179,-1 4 1,0 0-330,0 0 0,-4 0-162,0 0-599,1 5 524,3 1 0,1 6 263,3-2 1,2 1-108,5 1 0,0-2 390,0 1 0,5 1 145,2-2 0,-1 5 220,2 0 1,-1-4-384,4-4 0,-4-3 78,1 3-1913,-6-4 1195,8 2 0,-5-12-1244,2-3 0,-2-3 707,-5-5 0,4 3-429,-1-3 0,1 4-584,-4-1 540,0 3 952,0 1-73,0 5 1677,0 2-1153,5 4 0,-2 0 118,4 0 0,-3 3-102,3 0 1,-4 3-516,5-3 0,-1-2 62,5 3 1,-6 1 13,2-1 1,-1 0-640,5-4 0,-2 0 299,1 0 1,1-4 497,-2 0 0,1-5 0,1 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2:38.457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0 1 8355,'0'7'687,"0"0"-636,5-4 1,-3 3 89,6-2 1,-6-2-117,2 6 13,2-6 0,-3 6 79,4-4 1,-4 1-147,0-1 209,3-3-263,0 9 164,6-4 0,-3 5 47,-1 0 1,2-3-34,-4-1 1,1 0-5,0 4 1,0-1 12,5-3 1,-1 3-15,-1-2 1,2 1-208,-1 3 0,-1-2 137,2 1 1,3 1 64,-1-2 0,2 1-94,-1 1 1,-2-2-11,6 1 0,-6 1-1,2-1 0,2-1 31,1 2 1,-1-1 2,2-1 1,-6 5 20,2 0 1,2 0-62,2-4 1,-2 1 41,1 3 1,-1-3-106,1 3 0,3 1 79,-2-1 0,1-1 5,3-3 1,-2 3-19,2 1 0,-1 0-5,-1-4 1,2 4-10,-1 0 1,0 3 20,0-3 1,0 1-95,0-2 0,0-1 88,0 1 0,-1 2-6,-3-1 1,3 0-34,-3 0 0,3-1-9,1 5 1,1-5 70,-2 5 0,2-5 3,-1 5 0,-1-5 33,2 5 1,-1-5-64,0 5 0,4-5 32,-1 5 0,1-4-20,-4 3 0,0-3 23,0 3 0,0-1-13,0 2 0,0 1 5,0-1 1,1-2 6,-2 1 1,-1-1-15,2 2 0,-2 1 12,5-1 0,-1-2-11,-3 1 1,6-1 6,-2 2 1,2 1-5,-1-1 1,-3-2 7,3 1 1,0 1-18,1 3 0,-2-3-2,-3-1 1,2 0 13,1 4 0,-1-1-4,1-3 0,2 3-14,-1-3 1,1 3 11,-1 2 1,2-2 8,5 1 0,-4 1-9,1-2 0,-3-2 6,6-1 0,-6 1 0,6 3 0,-6 0 1,2 0 0,-1 1 22,2 3 1,1-3 3,-1 3 1,2-3-54,1-1 0,0 4 29,0 0 0,0 1-7,0-2 0,0-1 6,0 1 0,-1-2 28,-3 0 0,4 2 38,-4 1 0,2-1 7,2-2 0,0 2-98,0 1 0,2 1 5,2-1 1,-3-2 28,3 6 0,-3-6 7,-1 2 0,0 1-43,0-1 0,-1 3 36,-2-3 0,1 1-34,-1-2 1,2-1 52,1 2 0,0-2-6,0 2 1,0-3 18,0 3 1,0-3-28,0-1 0,-1 4-27,-3-1 0,2 1 26,-5-4 1,3 0-10,-3 1 0,3 1 10,-3-2 1,5 5-66,-2-9 1,-1 5 27,2-4 0,-2 1-5,1-2 0,2 3 0,-5-3 0,-1-1-7,-2 2 1,-5-4 225,0 3 1,-1-5-124,2 2 1,0-3-256,-4-1 0,-1 0 125,-2 0 1,-1-1-529,-1-3 380,-3 3 0,-1-8-790,-2 1 997,-3-2 0,-1 4 0,-6 1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7.4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12 111 8632,'-6'15'259,"2"0"0,4-1 451,4-3 1,-3 4 957,3-1 1,-3-2 78,-1-5-581,5-5-361,-4 4-1455,4-6 1,-9-6 306,0-1 1,0-4 89,0-4 0,3 2 240,-3-6 1,3 5-253,1-5 0,0 6-337,0-2 1,5 4 152,2 4 1,3-3 867,1 2 1,3 2-202,1-1 0,5 4 384,-1-5 1,-2 5-398,1 0 0,-5 2-334,2 1 1,-6 0-2139,-2 0 1215,1 0-22,-2 0 1,-2-2 1073,-4-1 0,0-3 0,0-5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27.8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1 8712,'-6'0'546,"1"0"494,5 0 471,0 0-860,0 5 1,0-3 895,0 5-1075,5 1 1,0 3 94,2 0 0,2 0 678,-6 0-784,6 0 1,-4 0-223,2 0 0,2-3-474,-6-1-1133,1-5 1,-2 4 339,1-2 1028,-2-3 0,4-1 0,-5-6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34.0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17040,'0'6'3378,"2"3"-2932,1-6-221,3 6 0,6-4-69,-1 2 0,-1 2-27,2-5 0,3 0-251,-1 0 1,2-2-65,-1 6 1,-2-6 131,5 2 0,-3-2-256,4 2 0,-6-3 109,2 3 0,-6-2 231,-3-2 0,-2 0-171,4 0 655,-6 0 1,3 0-226,-5 4 1,0 2-43,0 5 1,-4 5-374,1 3 0,-6 1 242,2 3 0,1-2-516,-2 2 1,5-5 221,-5 1 1,6-6-770,-2 1 1,-1-2-129,2 0-2674,-1-1 3749,4-5 0,5 4 0,1-4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41:35.0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22760,'11'5'-185,"-3"-2"255,-1 3 1,0-2-69,4 4 1,4-1 180,0 4 0,4-4-427,0 1 0,1-5 83,3 5 1,-2-1-199,2 4 0,-3-4 76,-1 1 1,-2-1 14,-3 5 0,-2-2 870,-1 1 1,-1 1-209,-7 3 0,1-3 179,-4 3 0,0 1-129,0-1 0,-5-1-752,-3-2 0,1 3-322,-4-1 1,2 1-697,-5-5 1,5 2 383,2-1 1,4-4-418,-5 0 0,4 0-1309,-3 0 1962,5 2 1,-4-6-1325,6 5 2030,0-6 0,10 3 0,3-5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9:12:34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44 7812,'6'0'325,"-1"0"-410,-5 0 1909,0 0-1814,0 5-470,0-4 471,0 5 49,0-6-62,0 0-78,0 4 265,0-2 42,0 2-238,0-4-481,0 0 416,5 0-254,-4 0-48,4 0 389,-5 0-346,0 0 510,0-4-163,-5 2 151,4-2-144,-4 4 489,0 0-151,4 0-88,-4 4 0,5-2 87,0 6-102,0-6-253,0 3 246,0-5-2509,0 0 2262,0-5 0,-1 4-153,-2-2 223,1 1 1,-4 2-93,2 0 139,3 0 83,-4 0 341,5 0-243,0 0-575,0-4 190,5 2 0,-3-6 84,6 4 1,-5-1-170,0 1 0,0 3 13,0-2-77,-2 1 195,4-2 39,-5 2 213,0-8-234,0 9 144,-5-4 0,3 5-114,-6 0 446,6 0-98,-8 0-192,9 5 1,-5 0 14,2 3 25,3-4-46,-4 1 16,5-4-257,0 9 219,0-9-492,5 5 195,-4-6 0,8-2-442,-6-2 299,1 3 168,1-9 1,-3 8 12,1-6-75,-2 6 262,-1-3 0,0 4-224,0-3 250,0 3-127,-4-4 174,2 5 0,-4 1 46,2 3-20,3-3 1,-4 5 358,5-2-141,0-2-140,0 7-17,0-8-402,0 4 79,5-5-231,1 0 171,5 0 1,-3-1-585,-1-3 206,-5 3 180,3-8 345,-5 7-115,0-8 0,-1 9 266,-3-3 0,2 3-11,-5 1 68,4 0 1,-6 1-50,6 3 0,-5-1-62,5 4 1,-1-4 78,4 5 0,0-4-54,0 3 0,-1-5 365,-3 2-178,3 2-113,-4-4-154,5 2-317,0-4 72,5 0-94,-4 0 0,8-1-141,-6-2 387,1 1 0,-3-6-347,3 4 153,-2-5 210,2 8 1,-5-8-87,-2 6 223,1-1 0,-4 4 53,2 0 135,3 0 0,-4 1 115,5 3-378,0-2 0,-3 4 121,-1-3 227,0-2-219,4 4 51,0 0-14,0-4 23,0 5-372,0-6 307,0 0-191,5 0-429,-4 0 249,9 0 1,-5-2 154,3-2 0,-4 2-61,-4-5 1,4 3 60,0-4 1,-1 5-405,-3-4 241,0 4 122,-5-2 1,3 2 77,-6-1 0,5 0 139,-5 4 0,6 2 254,-2 1-147,-2-2 231,5 9-99,-4-4-27,5 1-82,0 2 36,0-8-103,0 4-294,0-5 19,0 0-184,5 0 58,-4 0 160,9 0-114,-9 0-48,4 0 88,0 0 56,-3-5 1,2 3 2,-4-6 39,0 6-34,0-3 250,0 5-257,0 0 29,-4 0 231,2 0 10,-3 0-210,5 0 720,0 0-548,0 5-82,0-3 28,0 7-96,0-8 125,0 4-745,0-5-320,0 0 1,4-5 954,-1-2 0,1-3 0,-4-1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9:12:35.7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8946,'0'11'3291,"0"-4"-2562,0 1-467,0-1 1,0 1 188,0-2-504,0 2 102,0 3 0,0 0 334,0 0 1,0 0-40,0 0 1,0 4 137,0 0-220,0-1 0,0 1 79,0 0 0,0 3-34,0-3 1,0 3-76,0-3-132,0-1 1,0-3 379,0 1-856,0-1 296,0-1 296,0 2-1043,0-1 400,0-1-119,0-3 268,0 3-131,0-9 267,0 8 1,0-6-294,0 4-89,0-4-312,0 2-60,0-5-545,0 0 1825,0-5 1,0-2 792,0-3 1,0-1-1178,0-1-2558,0 2 1654,0-7 820,0 5 0,2-7-95,1 4 1,-2-3 268,3 3 1,-3-3-12,-1 3 0,0-1-299,0 1 1,0 3 158,0-3 1,0 3-45,0 1 0,0 0-16,0 0 0,0 4-115,0-1 177,0 1-98,0-4-5,0 5-356,0 1 12,0 5 193,0-5-500,0 4 52,0-4 761,0 5 0,0 0 0,0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9:12:37.1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44 9094,'0'-6'338,"0"1"-442,0 5 136,0-4 90,0 2 300,-5-3-223,4 5 350,-4 0-401,5 5 0,-3-3 89,-1 6-106,0-6 15,4 8-17,0-9-16,0 5 0,1-6-530,3 0 291,-3 0 1,5 0-283,-2 0 238,-3 0 18,4-6 1,-5 4-38,0-5 95,0 4 0,0-3 101,0 3-149,0 1 339,0-3-260,-5 5 857,4 0-237,-4 0 148,0 0-348,4 5 1,-4-3 82,5 6-361,0-6 308,0 8-469,0-9 0,1 5 114,3-6-1069,-3 0 421,9 0 245,-4-6 0,0 4-333,-2-5 468,2 4 0,-5-3-301,3 3 71,-3 1 581,-1-3-302,-5 5 762,-1 0-384,0 0 0,-3 1 264,5 3-179,1-2 442,3 7-216,0-3-377,0 0 0,0 0 228,0-2-217,0-2 0,1 2-409,3-4 0,-2-4 8,6 1 0,-5-2-11,5 1 1,-6 2-8,2-5-19,-3 4 0,0-3-30,3 3 82,-3 1 35,4-8 93,-10 9 1,3-7 383,-5 4-249,4 0 351,-7 4 249,9 5 1,-4-2 71,5 4 641,0-5-458,0 8-143,0-8-73,0 2-892,0-4-3082,0 0 2513,0-4 1,0 1 808,0-4 0,0-1 0,0-3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9:12:38.1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11601,'0'-6'209,"5"-3"-45,2 6-131,-2-6 1,4 8 62,-1-3 0,-2 3 0,1 0 238,2-3-394,1 3-33,1-4 285,-5 5 40,4 0 85,-4 0-201,0 5 1,-1-3-159,-5 5-73,0 1 206,0-2-893,0 4 558,-5-4 1,3 5-23,-6 0 1,1 0-54,-4 0 0,4 0 80,-1 0-68,1-5 209,1 4 0,-4-9-120,3 3-95,1-3 71,2-1 275,-1 0-168,4 0-8,-4 0 376,5 0 1429,0 0-1160,0 5 0,5-4-20,2 3 762,3-3-751,1-1 0,0 0 404,0 0 46,5 0-480,1 0 0,0 0-310,-2 0-84,2 0 1,-8 0-85,1 0 149,-1 0 1,-1 0-2858,-1 0 1412,-4-5 1311,1 4 0,-4-4 0,0 5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9:12:40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 34 11178,'-6'2'146,"2"1"-308,4-2 303,0 4-241,0-5 284,0 0-493,4 0-94,-2 0 396,2 0 0,-4-1-331,0-3 282,0 3-45,0-4 198,0 5-206,0-5 118,0 4 54,-4-4 306,-2 5-281,-6 0 0,5 0 258,-1 0 39,6 0 421,-2 0-185,4 5-201,0 1-24,0 5-397,0 0 18,0 0-2,0-5 186,4-1 9,-2-5-724,2 0 277,-4 0 104,0 0-872,5 0 320,-4-5 161,4 4 153,-5-8 120,0 7 0,0-4-23,0 2 385,0 3-116,0-4-25,-5 5 125,4-5-252,-4 4 561,1-4-109,2 5-240,-2 0 608,4 0-204,-6 0-90,5 5-39,-4 1 117,5 0-244,0-1-195,0 0 197,0-3-356,0 2 75,0-4 1,5 0-297,-4 0 245,9 0 0,-8-1 100,1-2-639,3 1 430,-5-8 0,4 4-150,-5-5 37,5 5-143,-4-4 247,5 9 162,-6-9-181,-6 9 701,5-4-206,-9 5-131,4 0 0,-1 2 377,0 1-270,4-2 1,-5 9 246,4-3-52,0-2-268,4 5 145,0-4-57,0 0-1,0 4-258,0-8 136,0 2 0,0-2 135,0 1-562,5-2 115,-4 4-370,9-5 330,-3-5-64,-1 4 152,3-8 64,-8 7 36,4-8-112,0 9-4,-4-9 181,5 9-143,-6-4 168,0 5-90,-6-5 37,5 4 0,-5-4-566,2 5 344,3 0 0,-8 0-2035,1 0 2285,3-5 0,-5 4 0,4-4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9:12:41.0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10528,'5'6'3891,"-4"-1"-2718,4-5-1061,-5 0-986,0 0 297,5-5 385,-4 4 181,9-9 159,-4 9-279,5-8 1,0 6-250,0-5 451,0 6-281,0-3 295,5 0-123,-4 4 124,4-4-51,-5 5 4,1 0-399,-6 5 0,-2 1 96,-4 5 0,-2 4-79,-6 0 0,0 4 39,-11-1 1,6 0-39,-1 0 1,-2-4 214,1 0 1,0-5 100,4-2 0,4-3 58,-1 3 148,6-5-406,-3 4 363,5-6-107,0 0 1,5 0-58,3 0 1,2-4-7,5 0 0,-3-3-10,3 3 294,2 0-126,-5 4 0,4 0-153,-5 0 62,1 0 1043,-2 0-611,-3 5-1,1-2 92,-4 4 717,0 1-735,-4 7 0,-2-3 271,-2 3-737,-2 3 137,-5-6 1,1 5-65,-2-2-158,1-3 218,1 4 0,-5-5-655,0 0 317,0-5 0,4 2-1544,0-4 1148,0 0 1,4-4 30,-1 0-1875,1 0 624,1-5 631,1-1 1117,5-5 0,5 0 0,1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2:41.021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0 1 6080,'2'6'0,"1"-2"-138,-2-3 347,4 4-182,-5-4 89,0 4 1,2-4-50,1 2-25,-2-1 52,5 3-46,-6-5 31,4 5-5,-2-4 0,4 7-13,-3-4 1,-2 1-44,3-1 0,1-2-24,-1 6 1,0-4-19,-4 2 1,3-2 0,0 4 0,5-5-19,-4 5 1,1-4-109,-1 2 0,-2 1 129,5 0 16,0 3 1,4-4-20,1 5 0,-1-4 50,-1 1 1,-2-1-8,-1 4 1,1-4 6,2 1 0,3-1-16,1 5 1,-1-2 10,1 1 0,-1 1 56,-2-2 0,4 1-57,-1 1 0,2-2-45,-1 1 1,-3 1 40,3-1 1,0-1-1,0 2 0,4-3-33,-5-1 1,5 4-4,-5-5 1,2 5 42,-1-4 1,-3 2-3,3 1 0,1 0 53,-1 0 0,3 4-61,-3-1 0,1 1 29,-1-4 1,0 1-22,4 3 0,1-3-36,-1 3 1,-2-1 13,1 0 0,1-2-2,3 3 1,-3 1 12,-1-1 0,0 0-13,4 0 1,-4-1 31,1 4 0,-2-3-27,1 3 1,3-1-2,-2 2 1,-3 1 2,3-1 1,-4-2 69,3 1 1,-1-1-108,1 2 0,3 1-6,-2-6 1,-2 5 40,1 0 1,0-2 2,5 1 0,-1 0-10,0 0 1,0 3-1,0-3 1,-4 2 30,0-1 0,1 1-34,3-1 0,-1 2 3,-2 6 1,1-4-46,-1 2 0,0-1-3,0-3 0,4 2-20,-5-1 0,5 0 55,-4 0 0,1 0 8,3 0 0,2 0-22,1 0 0,1 0 105,-1 0 1,-3 0-100,3 0 0,-3 4 157,-1 0 1,4-1-124,0-3 0,-1 4 16,-2 0 0,-2 2-42,1-6 1,4 7-9,0-8 1,-1 7 4,-2-2 0,-1 0 24,0-4 1,1 0-16,3 0 1,-1 1-3,4 3 0,-5-2 71,2 1 1,1-2-69,-1-1 1,3 1 7,-4-2 0,2 5-6,-6 0 0,1 0-1,1-5 0,-2 6 7,2-2 1,-1 0 0,-1-7 0,6 7-45,-2-4 0,2 4 35,-1-3 1,-3-1 8,3-2 0,1 5 5,-1-2 0,1 2 1,-2-1 0,-2-2-2,3 2 1,-3 0 2,0 3 0,-2-3 9,2 2 1,0-1-13,3-2 1,-3 1 1,2 3 1,2-3-2,0 3 1,-1-3-4,0-1 0,1 0 31,2 0 1,2 4 2,-5 0 0,-1-1 26,-2-2 0,2 0 7,1 2 1,0-1-70,-4 1 0,-1-2 32,2 0 0,-1-1-71,0 0 0,4-2 68,-1-1 0,1 2-71,-4-3 0,0-1 20,0 2 1,4-2-13,-1 1 0,0 2-78,-7-5 1,2 3-165,-5-3 0,3-1 48,-3-3 0,0 1 231,-4 3 0,-1-7 0,2 11 0,-1-7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9:12:42.0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78 34 9951,'0'6'188,"-5"-2"-144,4-4-62,-4 0-113,5 0 243,-5 0 501,4 6-480,-4-6 360,5 10 56,0-8-291,0 3-15,0-5-653,0 0 233,0-5-250,0 3 7,0-8-146,0 10 203,0-10 430,0 8 1,-1-2-131,-3 4 422,-2 0-187,0 0-72,-4 0 0,8 0 33,-6 0-104,6 0 0,-3 1 162,5 2 72,0-1-208,-5 2 0,4-2 571,-3 2-82,3-4-245,1 6 124,0-2-148,0-2 1,1 3-32,3-5-375,-3 0 119,4 0 1,-4 0-607,3 0 291,-3 0 218,9 0-324,-9 0 263,9-5 0,-9 2 61,3-4-440,-3-1 101,4 2 9,-4-3-16,4 3 184,-5 0-24,0-4 180,0 8-174,-5-3 538,-1 5-150,-5 0 0,4 2 43,-1 1 0,4 2-155,-2 2 0,3 3 313,-1-2-164,3-3 1,1 1-38,0-2 381,0-4-13,0 10 111,0-8-391,0 3 51,0-5-495,0 0-257,5 0 409,1 0 0,1 0-202,1 0 120,-6-5-418,3-1 220,0 0 162,-4-4 0,3 8 147,-8-1 0,2 2 29,-6 1 0,5 0-74,-5 0-91,6 0 278,-8 0 10,9 0 17,-4 0 162,5 0 0,0 1-121,0 2 705,0-1-200,0 2 324,0-4-285,0 6-594,0-6 0,1 6 458,3-6-852,-3 0 0,7-2 124,-4-2-282,5 4 63,-8-10-450,4 4 0,-5-2-48,0 1 0,0 3 903,0-3 0,-5 4 0,-1-2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9:12:42.6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8863,'7'0'3079,"-3"2"-2782,-4 1 1,0 0-534,0 4 33,0-5 1,-1 8-160,-2-2 0,1-2 191,-1 1 93,1 1 178,2-2 0,0 3 418,0-3-76,0 0 342,0 4-402,0-8-5,0 2 168,0 1-250,0-3 0,2 2 247,1-4-26,-1 0-177,8 6 0,-8-6-65,5 4 0,1-2-12,2-2 1,3 0 195,1 0-685,-2 0 218,5 0 1,-7-4-1045,2 0 796,-1 0 1,-4 1-1758,0-1 1364,1 0 1,-2 3-75,-3-2-2058,3 1 1239,-4-8 1543,3 4 0,0 0 0,1 1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9:12:42.8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1 12073,'5'6'1714,"-4"4"0,4-3 0,-5 8-619,0 3 0,-1 0-534,-3 0 1,3 1-33,-3 7 1,3-2 110,1 1-358,0-7-71,0 8 1,0-11-156,0 7 42,0-8 71,0 3-1217,0-7 592,0 2 432,0-1-2771,0-1 920,0-4 897,0 0-2569,0-6 3068,0 0 1,-5 0-1,-1 0 1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9:12:54.7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143 22 11366,'-7'-1'225,"0"-3"0,3 3-91,-3-3 0,-1 3-35,-3 1 1,4 1 85,0 3 0,1-1 48,-2 4 0,-2 0-113,3 4 0,1 1 49,-2-2 1,2 3 101,-1 1 1,-1-1-76,4 1 0,-4 2-115,5-1 1,-1 1 109,4-1 1,0-3-159,0 3 1,0-2 124,0 1 0,0-1-256,0 1 1,4-1 17,-1-2 0,5 1 6,-4 3 0,4-3 34,-1 3 1,3-6 70,1-3 1,0 0-163,0 2 0,0 1 67,0-5 1,5-1-149,2-3 1,0 0 123,0 0 1,0-3-86,4-1 1,-3-5 111,-1 1 1,-3-1 51,3-2 1,-5 0 96,2 0 1,-3-4-150,0 0 1,-3-3 133,-1 3 1,0-4-105,-4 0 1,0 3 171,-4-3 0,-2 1-114,-1-5 1,-4 2 288,-3 3 1,-1-1 31,-1 4 0,-3 1 47,-3 2 0,0 1-339,0 0 1,0 4 95,-5 0 1,1 4-62,1 0 0,2 1 72,1 2 1,4 0-191,-1 0 1,7 0-8,1 0 1,-1 4-130,-3 0 1,3 4-150,2-1 0,-1-1-411,0 2 0,-2-4-2564,5 3 1463,1-5 1824,-2 4 0,4-2 0,-4 2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9:12:55.0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342 1 8481,'1'6'1923,"2"-2"1,-1-2 510,2 2-1550,-4-3 0,-4 5-437,-4-2 0,-3-3-193,-3 3 1,-3 1 284,-5-1 0,-1-1-188,2-3 0,-2 0-207,1 0 1,1 0 164,-2 0 0,5 0-381,-1 0 0,6 0 138,-1 0 0,1 0-978,2 0 1,0 0 222,0 0-1,3 0-72,2 0 0,2 0-2990,-4 0 1816,6 0-227,-3 0 2163,5 0 0,0-9 0,0-4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2:45.807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0 156 7154,'6'0'-279,"4"0"207,-3-6 22,3 6 1,1-6 30,1 6 1,-6-1 11,2-3 0,-1 3-7,5-2 1,-2 1 2,1 2 0,1 0-17,-1 0 0,-1 0 28,2 0 0,-1 0 0,-1 0 1,5 0 29,0 0 0,3 0 3,-3 0 1,5 2 3,-2 1 1,1-2-34,0 3 1,2-3 73,-3-1 0,3 0-61,1 0 0,-1 0-7,-2 0 0,5 2-53,-2 2 1,2-4-8,-1 4 1,-5-2 42,0-2 1,0 0-11,5 0 1,-1 0 74,-1 4 1,2-2-63,-1 1 0,1-2 55,3-1 1,-3 0-49,3 0 1,1 4 5,-2 0 0,2-1 14,-1-3 1,-3 0-68,3 0 0,1 0 17,-1 0 0,-1 0-10,-2 0 1,2 0 43,1 0 1,1 0-19,-2 0 1,0 4 20,4 0 0,1 0-20,3-4 1,0 0 19,0 0 1,0 0-29,0 0 0,-3 0 4,-1 0 1,-3 0-3,3 0 0,-1 0-5,2 0 1,2-4 19,-3 0 0,3 0-11,1 4 0,4 0 17,0 0 0,-1 0-16,-3 0 0,2 0 71,2 0 0,-6 0-39,6 0 0,-9 0 5,5 0 1,-1 0-19,5 0 0,-3 0-1,3 0 0,1 0 3,-1 0 1,0 0 1,0 0 0,-2-1 62,1-2 0,-1 1-57,-2-1 0,0 1-34,0 2 1,4 0 33,-1 0 1,3-1-103,-3-2 0,0 1 62,4-2 1,-5 2-8,2-2 0,-2 4-5,-2-4 1,0 2 15,0 2 0,0 0 102,0 0 0,3-1-101,1-3 0,1 3 176,-1-2 1,-2 1-117,6 2 0,-5 0 12,1 0 0,-4-4-91,0 1 1,1 0-8,-1 3 0,0 0 16,0 0 0,0 0 46,0 0 0,4 0-95,0 0 1,-1 0 61,-3 0 0,4 0 162,0 0 1,-4 0-67,-4 0 0,1 0-32,3 0 1,0 0-39,0 0 0,0-2 15,0-2 0,2 3 0,-1-2 0,5 1 14,-6 2 0,2 0-84,-2 0 0,0 0 55,-4 0 1,3 0 20,-3 0 1,3-1-23,1-3 0,-4 3 2,1-2 1,-1 1-21,4 2 1,4-1 1,0-2 1,-2 1-37,-5-2 0,2 4 49,-3 0 0,-1 0-14,2 0 0,-3 0 3,3 0 1,2 0 6,-3 0 0,2 0 0,-2 0 1,3 0 0,-2 0 0,-2 0-50,1 0 0,-1 0 45,2 0 0,0 0 0,-4 0 1,0 0-5,-4 0 1,4 0-5,-1 0 1,2 3-5,-1 0 0,-3 1 24,3-4 0,1 0-10,-1 0 0,3 0 1,-3 0 1,1 0-1,-2 0 1,0 0 3,4 0 0,-4 0-59,0 0 0,-1 0 47,-2 0 1,-4 0-1,1 0 0,-1 0-3,4 0 0,0-4-6,0 1 0,-3 0 13,-1 3 1,0-4 1,4 0 1,1-1 0,-2 1 1,2 3 4,-1-2 0,-1-3 3,2 3 1,-5-4-11,1 3 0,-5 0 4,5 4 1,-5-3-5,5-1 1,-4 0-14,3 4 0,-5-4 13,2 1 0,1-1-6,-2 4 1,3-4-22,-3 1 0,-1-1-4,1 4 0,2 0 75,-1 0 1,3 0-53,-3 0 1,0-3 19,0-1 0,-3 0-15,3 4 0,-1 0-7,0 0 0,-1 0-70,1 0 0,-1 0-9,-3 0 1,2 0-264,-1 0 173,-1 0-331,2 0 511,-1 0 0,-5 0 0,4 0 0,-9 0 0,4 5 0,-5 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2:46.570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188 0 8495,'5'11'-2111,"-4"-5"2143,4 4 1,-1-4 17,-1 5-47,1 1 1,-4-2 24,0 1 0,0 1-9,0 3 1,0-3 54,0 3-146,0 3 104,0-1 0,0 5-180,0-1 171,0 2 1,0-1-30,0 0 1,0 4 17,0 4 1,0 2 24,0 1 0,0 0-30,0 0 0,-1 1 152,-3 3 1,2-2-83,-1 6 0,0-4-52,0 3 0,2 1-16,-3 3 1,2 0-9,-2 0 1,3 0 2,-3 0 1,-1 4-23,2 0 0,-1 1-10,4-1 0,-4-3 42,0 3 1,-1 6 148,2 1 0,0 1-99,-4-4 0,4 4-16,-5-4 0,4 8-198,-3-6 1,3 4 180,-3-3 0,4 3 8,0-3 0,-2 6-13,1-6 0,-3 6-108,3-2 1,-3 0 102,3-4 0,-3 0-15,3 1 1,-1-2-1,1 2 1,4-3 98,-4-1 1,-1 6-57,1-4 1,-1 0 7,2-2 0,1-2-53,-2 1 0,4-1 82,0-7 0,-2 2-229,-2-1 0,4-4 121,-4 1 1,2-1-290,2 5 1,0-6 91,0-3 1,0-1-210,0-2 1,0-2 427,0-1 0,-3 0 0,-1-4 0,2 4 0,0-1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43:44.158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0 636 5741,'0'5'1533,"0"-1"-1049,0 0-1,0-2 48,0 1-290,0-3 95,0 0-557,5 0-57,-5 0 294,5 0 1,-2 0-295,1-3 287,-1 1-32,1-6-129,-3 6 127,7-6 0,-6 6-58,1-4 122,2 4-79,-4-7 0,7 7-53,-5-5 146,4 1-78,-6 0 1,8-2 246,-3 1-234,-1-1 0,3-2 48,-1 1 1,1 0 50,2-1-70,-1 0-11,1-4 3,-1 3 0,5-4 12,-2 3-7,1 1-4,-3-7 0,0 6 19,3-4 1,-2 4-7,1 0 0,-1-3 15,-1 3-28,-1-1 1,4 0 8,0 0 0,1 1 14,-1 2-15,-3-4-125,8 3 119,-7-2 1,8 0 10,-4 0-316,0 0 293,3-1 0,-3 4-23,3-3 0,2-1-12,-1 1 0,0-1 33,1 2-19,-2 0 1,2-1-26,-1 3 116,0 0-87,-4 1 0,4 0 219,-3-1-209,-3 0 2,6 0 1,-4 4 128,4 0-116,-4 3 0,3-4 64,-2 4 1,1-4 3,-1 4 1,2 0-26,-2 3 191,3 0-216,-5 0 1,3 0 279,-4 0-257,4 0 54,-2 0 1,0 0 95,-2 0-134,2 0 27,-5 5-197,5-5 171,-6 9 0,4-7 59,0 5 81,0-1-149,-4 3 1,0-2-19,1-1 0,3 1-7,0 3 1,1-1-132,-1 0 36,-3 1 0,5 0-12,-2 0 1,-1-1 95,4 0 0,-4 4 298,5 0-300,-6 0 0,8-4 16,-3 1-154,-2 4 134,4-3 0,-3 4 12,4-2-151,0-3 144,1 4 0,-2-1-198,2 0 190,3 0 0,-3-4 0,3 1-282,-3-1 281,3 1 1,-2 2 0,3-2 27,-1-1 0,0-1-55,3 1 0,2 0 15,-2-3 0,0 1-15,0-4 10,6 5 1,-10-6-29,7 5 1,-5-4 1,1 4 0,0-4-64,0 3 0,3-4 78,-2 2 0,1-4-123,3 0 0,0 0 93,1 0 1,-1 0 78,2 0 1,-2 0-81,-1 0 1,0 0 74,0 0 0,-2 0 40,-1 0 0,2 0-87,-2 0 0,2-3 25,0 0 0,4-4-8,0 0 1,-1 2-92,-5-2 0,2 1 85,-3-4 1,2 2-28,-1 1 1,0-5 14,-4 3 1,1-3 19,-4 3 1,4-1-23,-1 0 1,2 1-3,-2-1 1,-2 1-25,3-1 1,-3 0 30,0 1 0,-2-1-31,2 1 29,-5-1 1,2 0 19,-4 0 1,0 2 4,-4 2 1,0-1 56,1 3-75,0-4 1,-4 6 22,1-4 15,-5 4 91,6-6-110,-6 6 32,1-2-20,-3 4 1099,0 0-1033,0 4-146,0-2 1,0 5 87,-3-4 0,1 2-120,-1-2 0,1-1 125,-1 4 0,1-2-63,-1 2 0,-1 0 32,1 3 0,0-2-20,3 0 0,-3-1 63,-1 4 0,1-4 74,3 0-22,0 1 1,0 2 19,0 1 0,0-3-4,0-1-67,0-4 1,0 3 25,0-2-22,5-1 1,-3 5-236,4-4 71,-4 0 55,6-3 22,-2 5 1,0-4-33,1 2 0,-1-2-91,4-1 1,0 4 69,-1-1 1,2 0 70,2-3 1,-1 0-29,3 0 0,-2 0 2,3 0 0,0 0 24,3 0 1,1 0 56,-1 4 0,0-3-68,0 2 0,4-2 4,-1-1 1,5 0-36,-1 0 1,0 0 48,0 0 0,1 0 40,-1 0 0,2 0-45,1 0 1,3 0-13,0 0 1,3-1 25,-3-2 1,4 1 4,-1-4 1,0 0 4,0 0 1,0-3-22,0 3 0,1-3 51,-4 0 1,4 0-36,-1 3 1,2-3 33,-2 3-36,2-3 1,-2 0-4,3 3 37,-4-3-28,4 4 0,-9-1 160,3-1-158,3 1 1,-4 0 31,4 0 0,0-1 5,3-3 1,1 0-35,0 1 0,-4 3 16,0-1 0,-4 2 37,1-1 0,1 0-30,-1 3 1,1 2-33,-1-2 1,-2 1 97,2 2 1,-2 0 1,-1 0 0,0 4-19,-1-1 1,-2 5 13,0-2 1,-5-1 28,2 2 0,-3-1-44,-1 3 0,0 1-54,1 0 0,-2 0 47,-3-1 1,3 0 87,-6 1 1,1 1-157,-3 2 1,0-2-10,-1 1 0,1 0 29,-1 1 1,1-2-15,0 1 1,-4 0 87,0 1 1,0-2-41,0 6 1,2-6-157,-5 3 0,1-1 129,-1 0 1,0 3-92,3-3 0,-3 3 100,3-3 0,0 1 2,0-1 0,3 0 33,-3 3 0,3-2 5,0-4 1,1 3 39,0-1 0,0 2-69,-1-1 1,0-2-143,1 2 1,0-3 99,0 0 0,-4-4-267,0 1 1,-3-4-551,3 3-331,-3-3-900,6 0 2041,-4-3 0,0 0 0,0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03:59.3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111 1 8331,'0'11'1823,"0"0"0,0 0-877,0 0 1,0 5-410,0 2 0,0 3-100,0 1 0,0 5-189,0 2 1,-1 0 11,-3 0 0,3-1-212,-2 2 1,1-3 65,2-6 0,0 0-66,0-3 1,0-1 206,0-7-311,0 2 0,-1-6-586,-3-3 513,3-1 0,-5-2-985,2 0 1,-1-5 529,-2-3 0,-3-2-53,2 0 1,2-3-329,0-1 657,-2 1 230,-3-3 695,5 10 370,-4 1 1,9 10-557,-3 3 1,3 2 14,1 1 0,0 3-68,0 1 0,4-1 203,-1-2 0,6-1 327,-2-1-924,3-3 1,1-2-273,0-5 0,0 0-375,0 0 0,-1-5-603,-3-2 1,2-5 572,-5-2 1,-1 1-104,-3-6 1,0 4 215,0-3 1,0 3-170,0-3 0,-1 3 283,-3-3 0,3 4-216,-2-1 682,1 3 0,-3 1 0,-1 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03:59.6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110 33 8850,'-6'5'4198,"-3"1"-3122,1 6 0,-2-1-550,-1-1 1,0 2-596,0-1 1,0 3 105,0 1 0,4 3-359,0-3 1,4 3 294,0-3 0,1 1-8,2-1 0,5-2 70,2 5 0,3-4-46,1 1 0,0-4 49,0-4 1,4 2 225,0-5 1,3-1-251,-3-3 0,1-1 100,-1-3 0,-3-6-235,3-5 1,-3-3 84,-1 3 1,-5-3-103,-2 3 0,-4-4 83,0 1 1,0 1-118,-4-2 1,-6 5 71,-5-5 1,-1 4-326,1-3 0,0 4-141,-3-1 1,-3 3-246,7 1 1,-5 4-1798,5 0 2608,-1 5 0,-1-9 0,-1 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5:34.3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54 8394,'11'6'0,"-5"4"316,4-9 1,-4 8 1407,5-6-950,0 1-921,0-4 192,0 0 0,-3 0-447,-1 0 340,-4-4 1,5 1-840,-4-4 1,3-1 92,-3-3 678,0 0 0,-4 0 143,0 0-742,0 5 0,-6 0 729,-1 2 0,1 3-229,-2-3 0,2 4 864,-1 4 1,-1-2-36,4 6-110,-4-1 1,6 4-160,-2 0 1,3 0 519,1 0 1,0 1-274,0 3 0,1-3-126,3 3 1,-2-3-127,6 0 0,-2-6-648,1 2 1,3-5-206,-2 0 1,1-2-574,3-1 0,0-4-751,3-4 1851,-3-1 0,9-8 0,-4 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03:59.8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0 8331,'0'8'3452,"0"-1"-2085,-5-5 0,-1 4-68,-6-6 0,-3 0-1006,-4 0 0,-1 0-1,-3 0 1,1-2-1225,0-2 0,0 4 655,0-4 1,1-1-1638,3 1 0,-2 0 396,6 4 1518,-1 0 0,4 5 0,0 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04:00.6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34 8370,'-4'-6'1305,"2"1"1,-8 5-613,3 0 1,-3 0 2,-1 0 0,0 5-108,0 2 0,-4 3 44,1 1 1,-1 0-276,4 0-236,0 5 0,0 0-83,0 3 1,5 5 79,2-2 1,3 6-186,1-3 1,0 5 104,0-4 1,5-1-266,2-2 0,4-1 75,4-1 1,-2-3-2,6-3 1,-5-4 134,5-4 1,-5-2 15,5-5 0,-1-2-56,4-1 0,0-8 60,1-8 1,-3-2 113,-1 0 0,0-1-95,-4-1 1,-5-2 147,-6-1 1,-4-1-68,0 1 1,-4 3 12,-4-3 0,-3 3-1,-3 1 1,-3 1-31,-6 3 1,3 1-707,1 2 1,-2 7 302,3-3 1,2 3-928,1 1 1,3 2 537,1 5 1,0 0-415,0 0 0,1 1 73,3 3 1049,2 2 0,0 5 0,-1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04:00.8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342 23 8448,'-3'6'2480,"-1"2"0,-6-5-1200,0 0 1,-4 0 520,-8 1 0,2-4-860,-5 4 1,-2-6-465,1-2 1,0-4-1359,4 0 1,4 2 651,-1-1 0,6 3-585,-2-3 1,3 4 614,1 0 0,0 1-2234,0 2 0,3 0-175,1 0 2608,5 5 0,-3 7 0,5 4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04:01.7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0 100 8313,'4'7'1278,"0"0"0,-1 1-520,-3 3 0,2 1 539,1 3 0,-2-3-433,3 3 0,-2 1-152,-2-1 1,0-1 104,0-3-256,0 0-666,0 0 1,-2-5 169,-2-2-501,3-3 0,-4-6 349,5-2 0,0-4-506,0-4 1,0-2 181,0-5 1,0 0 291,0 0 1,4 0 8,0-1 0,4 5 109,0 0 0,1 5-143,3-2 0,2 3 87,1 1 1,3 5-752,-3 2 0,4-1 370,-5 1 0,5 0-1314,-5 4 1752,1 0 0,1 11 0,1 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04:01.9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8360,'0'11'1930,"5"0"1,0-4 1263,2 1-2299,-2-6 1,-4 3 97,3-5 0,-2 0-687,6 0 0,-4 0-715,3 0-493,0 0 0,4-3 595,0-1 1,1-4-831,-2 5 0,1-1 605,1 4 0,-2 0-1003,1 0 1,1-4 56,-2 0 1478,1 1 0,5-2 0,1-1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04:02.1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1 12409,'0'11'3421,"0"0"-3144,0 0 0,0 0-610,0 0 256,0 0-150,0 0-2322,0 0 2047,0-4 1,0-4-2862,0-6 3363,0-4 0,-5-4 0,-1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04:02.6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8360,'11'-6'1755,"0"1"-1144,0 5 0,-3 5 767,-1 3 0,-1 2-734,1 1 0,0-1-313,-4-4 0,0 3-891,4-5 568,-5 4 0,4-5-1320,-2 4 1,-2-3 390,1 3-914,-2-4 0,-1 6 776,0-1 1,2-2 1058,1 1 0,-2-3 0,3 4 0,-3-6 0,4 8 0,-4-4 0,4 1 0,-5 1-66,0-1 0,1 4 61,3 0 0,-2 0 2028,1 0-1179,-2 0 1,-1 0 55,0 0 1,0 0-208,0 0 1,0-3 614,0-2-173,0 2-764,0 3 1,0-3 415,0-1-174,0-5-896,0 3 1,0-6-414,0-3 0,0-2 489,0-5 0,0 0-321,0 0 0,0 0 225,0 0 0,4-3-202,0-1 0,4 0 45,-1 4 1,-1 0 318,2 0 1,-1 0-91,5 0 0,-2 1 173,1 3 1,-3-2-156,-1 6 249,0-1 35,4 4 1,-1 1-108,-2 2 1,0 1 485,-4 7 1,-1-2-197,-3 6 0,0-2 399,0 2 1,0-3-253,0 2 1,0 3 420,0-3-580,0 1-848,0-4-2771,-4 0 1933,2-5 1444,-7-1 0,7-10 0,-2-1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04:03.4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0 133 8360,'6'11'348,"-1"5"1,-1-2 0,0 3 1036,-2-1 0,0-1-146,-2-5 1,0 1 55,4 1-1153,-2-6 115,2 3-1270,-4-7 0,0-2 687,0-8 1,0-1-253,0-3 1,0 1-122,0 1 491,0-7 1,0 5-331,0-2 446,0-3 1,5 4-230,3-1 0,0 1 404,0 2 1,1 2-57,-1 1 1,2 2 528,0 2-385,1 3 0,-1 1 125,-2 7 1,-2 3-40,-3 1 1,-1 4 19,2 0 0,-4 3-31,0-3 0,4 3-67,0-3 1,0 0 99,-4-5 1,0-2 91,0-1-528,0-5 178,4 8-1773,-2-8 1063,3 2 0,-4-7-162,2-1 1,0-3 301,4 3 0,1-4 129,3 0 0,-1-1 313,2 3 1,-1-5-94,0 4 0,0-2 476,0 2 0,-1-3-273,-3 3 0,1-3 548,-4-1 1,1 2-199,-1 1 1,-3-2-69,3 3 0,-4 1 121,-4-2 1,-2 6 208,-5-2-48,0-2-276,0 5-165,0-4 0,1 10 40,2 2 0,4 3 874,4 1 1,0 1-213,0 3 0,4-1-9,-1 4 0,6-5-373,-2 2 1,-1-3-185,2 0 1,-2-2-1177,1 1 1,3-5 350,-3-2-490,3-2 1,1-5 520,0-4 1,0-2-1860,0-9 1,-4 3 1139,1-3 1,-2 4 1250,1-1 0,-1 7 0,-2 1 0,-3 3 0,3-4-482,-3 6 0,3-2 482,-1 8 0,1 2 341,-4 5 0,0-3-84,0-1 4195,0 0-1311,0 4-787,0-5-2207,0 0 0,-1-8 3,-2-2 0,0-3 110,-5-7 0,6 0 2,-2-5 1,3 6-128,1-1 1,0 1 95,0 2 1,1 0-434,3 0 0,2 1-282,5 3 1,5-3 264,3 2 0,2 2-458,0 0 0,-3 3 304,1-1 0,-2 3-918,1 1 0,3 1 528,-2 3 0,-2 1 763,1 2 0,0 8 0,5-3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7:04:03.6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9456,'5'6'-555,"-4"-1"555,4-5 0,-10-10 0,-1-2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4:19.5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98 0 8405,'-4'4'0,"-2"4"0,2 5 0,0 2 0,-2 2 0,-2 0 0,0 2 0,1 0 0,1 3 0,-1 1 0,1-5 0,0 1 0,0-4 0,0-1 0,5 1 0,-2-1 0,1-3 0,-1 0 0,2-2 1959,-2-1-925,3 0-1085,3-3-47,2 2 1,3-5-159,1 4 227,-2-5-115,5 2 0,-1-3-384,2 0 444,4 0 1,1 0-260,4-3 1,-4-1 75,1-5 1,1 4-615,-1 0 0,0-1 433,-3-2 0,-2 0 448,0 0 0,-1 0 0,4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5:34.6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122 0 8394,'-8'2'1299,"1"1"0,-1 0-358,-2 4-675,-2-5 0,1 4-448,1-6-494,-2 4 526,1-2 494,5 2-193,2 1 1,4-2-199,0 4 0,0-3 42,0 3 1,4-3-93,4 3 0,1 0 113,3-1 0,-2 3-79,1-5 1,1 4 221,-2 0 1,-3 2 259,-3 1 0,0-1 104,0 2 1,0-1-176,-4-1 1,0 2-349,0-1 1,-2-4 145,-2 0 0,-2-3-363,-5 3 1,1-4 172,-2 0 0,1-1-1304,1-2 0,-2 0 117,1 0 1231,1 0 0,-2 0 0,1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4:20.2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97 106 8405,'0'-4'-2248,"0"-3"2569,0 5 221,0-4 1,-3 4 584,-3 0 1,0 2 662,-3 2-1199,1 3 0,-2 3-165,-2 0 0,1 0-159,4 1 1,1-2-316,0 1 0,2 1 133,-1 2 0,1-4 14,4 1 0,0-2 129,0 2 0,1 0-466,2-4 0,-2 1-100,5-2 0,-1-3-178,4 3 0,0-3-331,1-3 0,1 0 394,2-6 1,-3-2 0,0 1 0,-1-2 58,0 1 1,-3 1 260,-1-3 1,-3 3-116,0-1 0,-1 2 47,-1 1 164,0 0 0,-2 2 320,-1 2 746,0 1 1,1 4-525,-1 7 0,0 1 238,3 5 1,0-4-283,0 4 1,0-1 143,0 0 1,3 1 373,0-3-886,3 0 0,-2-3-451,5-4-224,-1 1 0,2-8-1171,1-2 0,0-1 854,-2-8 0,1 3-184,1-2 0,1-3 1083,-1-3 0,-3 3 0,1 2 0,-3 5 0,-3-2 0,3 1-240,-5 6 1,3 4 144,-4 5 0,-1 4 1123,-2 2 1,2 1-487,-5 4 0,4-2 808,-1-1 1,3 0-635,0 0 0,0-1-182,0-4 0,0-3-161,0 1 0,2-4-418,1 4 0,1-5-811,-2 2 1,1-1 678,2-2 0,-1-5-206,2 1 1,3-4 133,0 0 0,0-3-233,-3 1 1,0-2 79,-3 1 0,2 5 208,-2-3-436,-1 7 1279,-2-5 1,2 6 235,0-2 1,-1 6-493,2 2 0,1 3-42,1-1 0,0-1-46,0-1 1,-2 0 269,2 0 1,1-1-106,2-4 0,1 0-540,-2 0 0,2 0 139,-1 0 1,0-2-467,0 0 1,-1-5-514,-1-4 1,0-1 519,-3 2 1,0 0-736,-3-4 0,0 3 473,0-2 0,-4 1-921,-1-2 1573,-6-2 0,2 8 0,-3-4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4:20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 74 8469,'0'-5'1564,"0"1"416,0 4-546,0 0-884,-3 0 0,1 0-46,-3 0 1,2 3-57,-3 0-243,1 3 0,-1-1-167,1 2 0,3-1 128,0 0 1,1-1-252,1 3 0,0 0 143,0 0 1,1 0-264,1 0 1,0 1-6,3-2 1,1-2 8,2-2 1,3-3 66,0 0 1,0 0 51,-3 0 0,0 0-173,1-3 1,-3-2 56,0-2 0,0-2-307,-3-3 0,0 3 156,-3-5 1,-1 2-481,-2-2 1,1 0 268,-3 3 1,1-2-1363,-2 2 1922,-1-4 0,2 7 0,-3-4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4:21.0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98 48 8469,'5'-8'-523,"-5"-1"1,4 1 2861,-4 1-1632,0 2 1,-4-2 200,-1 5 1,-2 0 9,-1 5 1,-4 2 254,1 6 1,0 4-267,0 4 1,5 4-360,-3-2 1,3 3-171,2 3 1,-1-1-88,2 4 0,2-5-916,-1-1 1,1 0 486,1-6 0,0 1-3389,0-5 3527,0 1 0,3-3 0,1 4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4:21.1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187 8 8469,'-12'-4'2404,"3"0"-1648,-1 4 1,-3 3-61,0-1 0,0 1-199,-1-3 0,1 0-867,-4 0 1,4 0-593,-1 0 0,3 0 962,-2 0 0,3 0 0,-2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4:21.8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155 25 8305,'0'-9'2438,"0"5"-1725,0-4 0,-4 8 19,-1-3 1,-5 2-19,-4 1 44,-2 4-364,4 0 0,-4 5-211,2 2 1,0 1-264,1 5 0,1-1 414,3 0-495,1 0 202,4 0 1,0 3 79,4 0 44,0 0 1,0-4-261,0-1 0,4 1 15,2-2 0,1-1-158,4 0 0,-2-5 120,2-2 0,1 1-685,-2-3 0,5 0 383,-1-3 0,0-3-491,0-3 0,1-2 252,-1-2 0,-2-2 98,-2-2 1,2-1 373,0 2 1,-5-2-86,-1 2 1,-4 1 241,1 4 1,-3 0-182,0-1 1313,0 2-673,0-2 1766,0 5-1312,-3 0 0,0 8 103,-3 1 1,0 6-663,3-1 0,0 1-53,3 1 0,0-3-86,0 5 0,0-4 86,0 0 0,0 0-235,0-3 1,3-1 190,0-1 0,3-3-515,0 0 1,0 0-73,3-2 0,-1-2-219,0 0 1,0-5 279,0-4 0,-1 1 131,-1 1 1,-3-2-95,-3 1 0,0-2 108,0 5 1,-3-1-484,-3 0 1,-1-1 142,-1 2 0,0-1-1518,0 3 2012,0-3 0,-1 4 0,1-4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4:22.1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99 9 8447,'4'0'1732,"4"-3"-412,-7 1-109,2-1-527,-3 3 1,-1 0-126,-1 0-540,-2 0 0,-5 0-21,-3 0 102,3 0 0,-6 0 307,5 0-1840,-1 0 1064,2 0 0,4 1 282,-1 1-893,2 0 405,-1 1 283,1 1 1,4 1-4,0 2 1,0-2-225,0 1 1140,0-4-455,4 5 238,1-7-311,2 8 0,1-6 7,1 3 131,-1-3-102,0 2 0,0-4 163,0 3 415,-3-2-427,2 7 0,-5-7 150,3 4 677,-2-2-651,0 3 0,-3-1 7,0 3 1,0-3-200,0 1 1,-3-3-260,-3 2 90,-1 0 0,-4 0-860,-1-2 0,2-3 517,2 0 1,-1 0-1219,1 0 0,1 0-206,-2 0-1157,4 0 1270,2-3 1559,3-2 0,3-2 0,2-2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4:22.3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8447,'3'13'883,"-1"1"-450,5-1 0,-6 2 303,2-1 1,-2 0 340,2-6-1722,-2 1 1,1-5 319,-4 1 325,1-1 0,-6-8 0,2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4:22.4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8447,'5'0'-325,"2"0"45,-2 3 1,1-1-627,0 4 906,2-4 0,-4 5 0,4-2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4:22.8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40 8447,'5'17'0,"1"-2"1134,-3-2 0,0 2-444,0-4 0,-2-1 1310,1-2-758,3-3-1191,-4 2 1,3-7 65,-4 0 0,0-4-724,0-4 1,2-3 266,1 1 1,3-2 41,0 1 0,-1 2-89,0-1 1,1 1 84,2 1 0,-2 3 523,-2 2 1,-1-1-133,3 2 1,-4-1 270,4 3 0,-3 4-86,2 1 0,-3 3 95,0 0 0,0-1-23,-2 2 0,3-1-232,-1 0 1,0 0-236,-2 0 128,0 0 1,2-1-467,1-1 1,-3-2 24,3-1-1243,-2-2 731,-1 2-287,3-3 688,-1 0 0,5 0-35,-2 0 0,2-1 640,2-1 0,-2-2-123,2-2 1,0 0 191,2 0 0,-2-1-155,2-1 1,-2-3 268,-1 1 1,0-2-95,-3 5 1,1-1 62,-3-1-64,-1-2-116,-2 2 0,-3-2 181,-3 6 0,-1 1-129,-1 4 0,3 4 345,-1 1 1,3 0-121,-2 3 0,2-1 243,-3 4 1,5-2-104,-2-1 1,2 2 83,1 2 0,1-2-242,2-2 0,-2-1 14,5-2 0,-3 1-1120,2-3 1,1 0 530,2-3 1,0-1-2922,1-1 3205,3-3 0,0-7 0,4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4:23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123 1 10282,'-8'0'1623,"1"0"1,-3 0-786,-1 0-198,2 3-350,-3-1 0,2 4-211,-1-3 0,1 3 328,4-1-1047,-1-1 434,6-1 246,-7 1-799,8 1 411,-4-1 83,4 4-496,0-4 465,4 4 1,1-2 27,2-1 139,1-4 1,1 5 299,-1-3 0,0 3-99,0 0 0,1-1 124,-1 0 0,-3-3-9,0 4 1,-2-3 925,-1 3-311,-1-2-361,-1 4 0,-3 1-198,0-1 1,-3-1-248,0 2 1,0-3-543,-3-1 0,1-3 338,0 4 0,0-4-987,-1 1 573,1-3-849,1 0 0,1 0-25,0 0 1496,4 0 0,-1 0 0,3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8:55:35.9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1 166 8379,'0'6'1505,"0"-1"-840,0 0 204,0-4-472,0 5-402,0-6 412,0 0 0,3-6-271,1-1-471,5 2 234,-8-4 0,8 2 111,-1-4 1,2 2 59,1 1 1,0-2 49,0 3 273,0-3-301,0-1 1,6 0-182,5 0 177,0 0 0,6 1-149,-2 3 1,-1-2 97,4 6 0,-3-5 269,3 4 1,1 0-144,3 0 1,0 3-31,0-3 1,1 3-46,3 1 1,-4 0 175,0 0 0,-1 0-68,-6 0 1,3 1 137,-4 3 0,0-3-247,-6 3 0,0-2 209,-4 2-297,0-3 305,-9 4-2186,3-5 991,-7 0-169,2 0 1,-4 0-247,-4 0-863,-2 0 2169,-5 0 0,-1 0 0,1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36.5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1 12162,'-4'7'2053,"3"5"-1290,-1-2 0,-2 5-272,1-2 1,-3 6-76,0 2 0,2 2-140,-2-1 1,4 3-384,-4 0 115,5 1 1,-6-5-325,5 1 269,-1-4 0,3 1-1179,0-6 0,0-1 686,0-4 0,0-2-3343,0-1 3883,0-3 0,3 1 0,1-3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36.7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122 17 8337,'0'-4'1370,"0"-1"-221,0 2-343,-3 2 1375,-1-2-960,-2 3-738,0 0 0,0 1-43,-1 1 0,-4-1-806,0 2 0,0-3 330,3 0 0,-3 0-3096,1 0 3132,-2 0 0,4 0 0,0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37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73 16 8337,'-4'0'4967,"1"0"-4412,-2 0 1,2 1-421,-3 2 1,0-1 65,0 3 0,3-3-483,0 4 1,-1-4 228,2 4-105,-1 0 0,3 2-128,0-1 1,3-1 157,3 0 1,-1-5-137,3 2 1,-1-2 201,3-1 1,-1 0 62,0 0 0,-1-1-11,0-2 1,-3 2-130,1-5 0,-4 0-131,0-1 0,0-1-275,-2-1 1,-4 3-148,-1 0 1,-7-2 240,-1 4 0,0 0-492,0 1 0,1 2 943,-1 1 0,-1-4 0,-2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37.4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122 57 8429,'0'-12'86,"0"7"1,0-6 557,0 5 428,0-1-392,-4-1 0,0 4 944,-4 1-846,-1 2 0,-1 5 258,-1 5 1,0 0-100,3 7-356,0-1 1,0 8 277,-1-1-562,2 1 0,1 1 222,0 0 1,5 1-1052,-2-1 442,2 1 0,0-2-247,-2-2 1,3-1 314,-3-4 1,2-3-1619,1-2 0,0-3-179,0 1-1837,0-4 3656,0-2 0,7 1 0,2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37.6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140 8 8429,'-5'-4'3501,"-2"1"-1078,2 3-1172,-3 0 1,-1 1-609,-1 1 0,1-1-565,-3 2 1,2-3 98,-1 0 0,2 0-3284,-1 0 2467,0 0 1,3 0-3909,-2 0 4548,4 0 0,2 0 0,3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37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8429,'4'12'2488,"-3"1"-1559,6 2 1,-5-1-225,4-1 0,-5 0-40,2 1 0,0-5-35,0-4-892,0-4 265,-3 3 0,-1-4-3972,-2 0 2665,-2-4 0,-2-2 1304,-1-5 0,-1-8 0,1 3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38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8429,'7'0'111,"2"3"739,-1-1 0,-2 4-256,-1-3 0,-2 2-1516,2-2 0,-2 2 420,3-3 1,-3 1-493,1-3 1,-1 3 993,3 0 0,-1 0 0,0 0 0,1-1-215,-3 3 1,2 1 138,-2 2 0,2 0 826,-2 0 1,0 0-448,-3 0 0,3-2 1699,-1-1-713,1 0-208,-3 0-197,0-1-1600,0-4 689,4-4 0,-2-1 130,2-3 0,-1 0-67,3 0 1,-3 0 42,2 0 0,1 3-109,2-1 0,-3 4 98,1-1 546,-1 3 1,3 0-174,0 0 1,-2 3 247,-1 3 1,-2 2-307,3 3 0,-4-2-144,3 1 1,-3-1-545,1 0 0,-2-4 258,-1 0-1536,3-3 0,-1 1 821,0-6 1,2-2-1156,-1-6 0,2-1 881,-2-2 1,3-4 1035,0 3 0,1-3 0,1 2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38.4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25 8429,'0'-8'536,"0"-1"971,0 5-17,0 0-490,0 12 1,0 0 524,0 5-1044,4-1 0,-3-2-27,2 1 1,-3 3-126,0-4 1,0 4 136,0-3 1,3 3-138,0-4 1,0 1-346,-3-3 126,0 0 0,0-3-1035,0 1-499,0-5 0,-3 4 742,0-2 1,-3-2-43,0 1 0,2-1 223,-1-1 1,2 3 77,-3-1 0,4 2 153,0-1 0,1-1 369,1 3 0,0-2-154,0 2 0,1 0 664,1 0 0,3 2 408,4-1 1,-5-3-67,2 0-752,-1 1 0,1-2 236,0 0-1300,-5-1 721,3-4 1,-4-5-1149,0-2 1,-1-2 203,-2 5 1,-1-5-1091,-5-2 2178,5 3 0,-3-5 0,3 4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39.1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155 1 8782,'5'3'400,"-3"3"3108,0 1-2264,-2 1 1,-4 4-37,-1 1 87,-7 2-775,3 2 0,-7-2-296,2-2-163,-4 2 0,7-6 157,-2 3 1,-2-5-1555,3-1-1459,2 2 1837,2-8-712,-1 3 976,5-3 1,0-3 258,4-2 1,0-5 289,0-1 1,4 0 205,2 0 1,1-1-72,1-2 0,-3 0 180,0 3 1,0-2 270,1 2 0,-2 3 6,-4 2 615,3 5-727,-2-3 1,4 5 1182,-2 2 0,-2 3-649,4 4 0,1 0-121,2 3 0,-1 1-244,-1 2 1,2 0 130,0 0 0,0 0-202,3-3 1,1 1-170,-1-3 1,0-1-1021,-4-1 0,2-5 546,-1-1 0,0-2-1018,1-1 1,-2 0 603,2 0 0,-4-4 624,1-1 0,-5-6 0,3-1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3T16:55:39.7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10952,'0'7'1088,"3"2"5246,-1 0-4751,5-2 1,-6-2-1145,2 1 0,-2-4 103,2 0-3242,-2 0 0,1-2 640,-4 0 2060,1 0 0,-9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EF998-4634-9B4E-8F6A-79F7613CEF17}" type="datetimeFigureOut">
              <a:rPr lang="en-US" smtClean="0"/>
              <a:pPr/>
              <a:t>10/26/20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418C6-DA5C-1340-A09B-FB441C4DDC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4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418C6-DA5C-1340-A09B-FB441C4DDC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25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418C6-DA5C-1340-A09B-FB441C4DDC6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21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219200" y="3886200"/>
            <a:ext cx="6858000" cy="1238250"/>
          </a:xfrm>
          <a:prstGeom prst="rect">
            <a:avLst/>
          </a:prstGeom>
        </p:spPr>
        <p:txBody>
          <a:bodyPr anchor="t"/>
          <a:lstStyle>
            <a:lvl1pPr algn="r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lang="en-US" sz="3200">
                <a:uFill>
                  <a:solidFill/>
                </a:uFill>
              </a:rPr>
              <a:t>Click to edit Master title style</a:t>
            </a:r>
            <a:endParaRPr sz="3200">
              <a:uFill>
                <a:solidFill/>
              </a:uFill>
            </a:endParaRP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219200" y="5124450"/>
            <a:ext cx="6858000" cy="173355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80000"/>
              </a:lnSpc>
              <a:buClrTx/>
              <a:buSzTx/>
              <a:buFontTx/>
              <a:buNone/>
              <a:defRPr sz="24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marL="0" indent="457200" algn="r">
              <a:lnSpc>
                <a:spcPct val="80000"/>
              </a:lnSpc>
              <a:buClrTx/>
              <a:buSzTx/>
              <a:buFontTx/>
              <a:buNone/>
              <a:defRPr sz="24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  <a:latin typeface="Bookman Old Style"/>
                <a:ea typeface="Bookman Old Style"/>
                <a:cs typeface="Bookman Old Style"/>
                <a:sym typeface="Bookman Old Style"/>
              </a:defRPr>
            </a:lvl2pPr>
            <a:lvl3pPr marL="0" indent="914400" algn="r">
              <a:lnSpc>
                <a:spcPct val="80000"/>
              </a:lnSpc>
              <a:buClrTx/>
              <a:buSzTx/>
              <a:buFontTx/>
              <a:buNone/>
              <a:defRPr sz="24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  <a:latin typeface="Bookman Old Style"/>
                <a:ea typeface="Bookman Old Style"/>
                <a:cs typeface="Bookman Old Style"/>
                <a:sym typeface="Bookman Old Style"/>
              </a:defRPr>
            </a:lvl3pPr>
            <a:lvl4pPr marL="0" indent="1371600" algn="r">
              <a:lnSpc>
                <a:spcPct val="80000"/>
              </a:lnSpc>
              <a:buClrTx/>
              <a:buSzTx/>
              <a:buFontTx/>
              <a:buNone/>
              <a:defRPr sz="24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  <a:latin typeface="Bookman Old Style"/>
                <a:ea typeface="Bookman Old Style"/>
                <a:cs typeface="Bookman Old Style"/>
                <a:sym typeface="Bookman Old Style"/>
              </a:defRPr>
            </a:lvl4pPr>
            <a:lvl5pPr marL="0" indent="1828800" algn="r">
              <a:lnSpc>
                <a:spcPct val="80000"/>
              </a:lnSpc>
              <a:buClrTx/>
              <a:buSzTx/>
              <a:buFontTx/>
              <a:buNone/>
              <a:defRPr sz="24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  <a:latin typeface="Bookman Old Style"/>
                <a:ea typeface="Bookman Old Style"/>
                <a:cs typeface="Bookman Old Style"/>
                <a:sym typeface="Bookman Old Style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24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lang="en-US" sz="24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lang="en-US" sz="24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lang="en-US" sz="24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lang="en-US" sz="24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Fifth level</a:t>
            </a:r>
            <a:endParaRPr sz="240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1216152" y="6355079"/>
            <a:ext cx="1219201" cy="3073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16" name="Shape 16"/>
          <p:cNvSpPr/>
          <p:nvPr/>
        </p:nvSpPr>
        <p:spPr>
          <a:xfrm>
            <a:off x="904875" y="3648075"/>
            <a:ext cx="7315200" cy="1280161"/>
          </a:xfrm>
          <a:prstGeom prst="rect">
            <a:avLst/>
          </a:prstGeom>
          <a:ln w="6350" cap="rnd">
            <a:solidFill>
              <a:srgbClr val="727CA3"/>
            </a:solidFill>
            <a:round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914400" y="5048250"/>
            <a:ext cx="7315200" cy="835224"/>
          </a:xfrm>
          <a:prstGeom prst="rect">
            <a:avLst/>
          </a:prstGeom>
          <a:ln w="6350" cap="rnd">
            <a:solidFill>
              <a:srgbClr val="9FB8CD"/>
            </a:solidFill>
            <a:round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904875" y="3648075"/>
            <a:ext cx="228600" cy="1280161"/>
          </a:xfrm>
          <a:prstGeom prst="rect">
            <a:avLst/>
          </a:prstGeom>
          <a:solidFill>
            <a:srgbClr val="727CA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914400" y="5048250"/>
            <a:ext cx="228600" cy="835224"/>
          </a:xfrm>
          <a:prstGeom prst="rect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1261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2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Click to edit Master title style</a:t>
            </a:r>
            <a:endParaRPr sz="320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lang="en-US" sz="2600">
                <a:uFill>
                  <a:solidFill/>
                </a:uFill>
              </a:rPr>
              <a:t>Click to edit Master text styles</a:t>
            </a:r>
          </a:p>
          <a:p>
            <a:pPr lvl="1">
              <a:defRPr sz="1800">
                <a:uFillTx/>
              </a:defRPr>
            </a:pPr>
            <a:r>
              <a:rPr lang="en-US" sz="2600">
                <a:uFill>
                  <a:solidFill/>
                </a:uFill>
              </a:rPr>
              <a:t>Second level</a:t>
            </a:r>
          </a:p>
          <a:p>
            <a:pPr lvl="2">
              <a:defRPr sz="1800">
                <a:uFillTx/>
              </a:defRPr>
            </a:pPr>
            <a:r>
              <a:rPr lang="en-US" sz="2600">
                <a:uFill>
                  <a:solidFill/>
                </a:uFill>
              </a:rPr>
              <a:t>Third level</a:t>
            </a:r>
          </a:p>
          <a:p>
            <a:pPr lvl="3">
              <a:defRPr sz="1800">
                <a:uFillTx/>
              </a:defRPr>
            </a:pPr>
            <a:r>
              <a:rPr lang="en-US" sz="2600">
                <a:uFill>
                  <a:solidFill/>
                </a:uFill>
              </a:rPr>
              <a:t>Fourth level</a:t>
            </a:r>
          </a:p>
          <a:p>
            <a:pPr lvl="4">
              <a:defRPr sz="1800">
                <a:uFillTx/>
              </a:defRPr>
            </a:pPr>
            <a:r>
              <a:rPr lang="en-US" sz="2600">
                <a:uFill>
                  <a:solidFill/>
                </a:uFill>
              </a:rPr>
              <a:t>Fifth level</a:t>
            </a:r>
            <a:endParaRPr sz="2600">
              <a:uFill>
                <a:solidFill/>
              </a:uFill>
            </a:endParaRP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95" name="Shape 95"/>
          <p:cNvSpPr/>
          <p:nvPr/>
        </p:nvSpPr>
        <p:spPr>
          <a:xfrm>
            <a:off x="457200" y="6353175"/>
            <a:ext cx="8229600" cy="0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96" name="Shape 96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97" name="Shape 97"/>
          <p:cNvSpPr/>
          <p:nvPr/>
        </p:nvSpPr>
        <p:spPr>
          <a:xfrm flipH="1">
            <a:off x="6556322" y="276506"/>
            <a:ext cx="1" cy="5852162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CBC75-C7A4-411E-92FC-C061F2CDB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04222-9B79-4714-BA05-B064CB728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363F9-8380-42E4-9FC9-4AEA6FB7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203F9-BA14-4DA1-87D4-81B0DCA63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6F598-AAB0-4291-BAB6-2428FD091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B466-ECF9-4627-A29D-33B96ADE2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52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6BD33-ECC4-45C6-A8FC-16F5ED44F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13611E-BA25-4523-AFB9-BF9B7F6E24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291A1-B186-484A-806C-83F039BF9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53D6F-0A1A-4EC0-8038-7A4DE41B8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723F4-A1E7-4957-A6A9-E1427812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B466-ECF9-4627-A29D-33B96ADE2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58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A3CB13-1897-44A2-A81C-3CA9FED77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E1828D-5C63-4E77-8E58-F336A18D4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843A8-0968-460F-909D-15406083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B466-ECF9-4627-A29D-33B96ADE2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2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57200" y="0"/>
            <a:ext cx="8603170" cy="990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200" dirty="0">
                <a:solidFill>
                  <a:srgbClr val="941100"/>
                </a:solidFill>
                <a:uFill>
                  <a:solidFill>
                    <a:srgbClr val="464653"/>
                  </a:solidFill>
                </a:uFill>
              </a:rPr>
              <a:t>Click to edit Master title style</a:t>
            </a:r>
            <a:endParaRPr sz="3200" dirty="0">
              <a:solidFill>
                <a:srgbClr val="941100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457200" y="1064580"/>
            <a:ext cx="4294109" cy="538220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8F00"/>
                </a:solidFill>
              </a:defRPr>
            </a:lvl1pPr>
            <a:lvl2pPr marL="560566" indent="-286246">
              <a:defRPr sz="2400">
                <a:solidFill>
                  <a:srgbClr val="011993"/>
                </a:solidFill>
              </a:defRPr>
            </a:lvl2pPr>
            <a:lvl3pPr marL="868680" indent="-274320">
              <a:defRPr sz="2400"/>
            </a:lvl3pPr>
            <a:lvl4pPr marL="1173480" indent="-304800">
              <a:defRPr sz="2400"/>
            </a:lvl4pPr>
            <a:lvl5pPr marL="1485900" indent="-342900">
              <a:defRPr sz="2400"/>
            </a:lvl5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>
                <a:solidFill>
                  <a:srgbClr val="008F00"/>
                </a:solidFill>
                <a:uFill>
                  <a:solidFill/>
                </a:uFill>
              </a:rPr>
              <a:t>Click to edit Master text styles</a:t>
            </a:r>
          </a:p>
          <a:p>
            <a:pPr lvl="1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>
                <a:solidFill>
                  <a:srgbClr val="008F00"/>
                </a:solidFill>
                <a:uFill>
                  <a:solidFill/>
                </a:uFill>
              </a:rPr>
              <a:t>Second level</a:t>
            </a:r>
          </a:p>
          <a:p>
            <a:pPr lvl="2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>
                <a:solidFill>
                  <a:srgbClr val="008F00"/>
                </a:solidFill>
                <a:uFill>
                  <a:solidFill/>
                </a:uFill>
              </a:rPr>
              <a:t>Third level</a:t>
            </a:r>
          </a:p>
          <a:p>
            <a:pPr lvl="3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>
                <a:solidFill>
                  <a:srgbClr val="008F00"/>
                </a:solidFill>
                <a:uFill>
                  <a:solidFill/>
                </a:uFill>
              </a:rPr>
              <a:t>Fourth level</a:t>
            </a:r>
          </a:p>
          <a:p>
            <a:pPr lvl="4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>
                <a:solidFill>
                  <a:srgbClr val="008F00"/>
                </a:solidFill>
                <a:uFill>
                  <a:solidFill/>
                </a:uFill>
              </a:rPr>
              <a:t>Fifth level</a:t>
            </a:r>
            <a:endParaRPr sz="2400" dirty="0">
              <a:uFill>
                <a:solidFill/>
              </a:uFill>
            </a:endParaRPr>
          </a:p>
        </p:txBody>
      </p:sp>
      <p:sp>
        <p:nvSpPr>
          <p:cNvPr id="42" name="Shape 42"/>
          <p:cNvSpPr/>
          <p:nvPr/>
        </p:nvSpPr>
        <p:spPr>
          <a:xfrm>
            <a:off x="1985412" y="6498632"/>
            <a:ext cx="5173175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4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43" name="Shape 43"/>
          <p:cNvSpPr/>
          <p:nvPr/>
        </p:nvSpPr>
        <p:spPr>
          <a:xfrm>
            <a:off x="7351200" y="6498632"/>
            <a:ext cx="1605309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4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7" name="Shape 41"/>
          <p:cNvSpPr>
            <a:spLocks noGrp="1"/>
          </p:cNvSpPr>
          <p:nvPr>
            <p:ph type="body" idx="10"/>
          </p:nvPr>
        </p:nvSpPr>
        <p:spPr>
          <a:xfrm>
            <a:off x="4751309" y="1068156"/>
            <a:ext cx="4282778" cy="538220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8F00"/>
                </a:solidFill>
              </a:defRPr>
            </a:lvl1pPr>
            <a:lvl2pPr marL="560566" indent="-286246">
              <a:defRPr sz="2400">
                <a:solidFill>
                  <a:srgbClr val="011993"/>
                </a:solidFill>
              </a:defRPr>
            </a:lvl2pPr>
            <a:lvl3pPr marL="868680" indent="-274320">
              <a:defRPr sz="2400"/>
            </a:lvl3pPr>
            <a:lvl4pPr marL="1173480" indent="-304800">
              <a:defRPr sz="2400"/>
            </a:lvl4pPr>
            <a:lvl5pPr marL="1485900" indent="-342900">
              <a:defRPr sz="2400"/>
            </a:lvl5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>
                <a:solidFill>
                  <a:srgbClr val="008F00"/>
                </a:solidFill>
                <a:uFill>
                  <a:solidFill/>
                </a:uFill>
              </a:rPr>
              <a:t>Click to edit Master text styles</a:t>
            </a:r>
          </a:p>
          <a:p>
            <a:pPr lvl="1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>
                <a:solidFill>
                  <a:srgbClr val="008F00"/>
                </a:solidFill>
                <a:uFill>
                  <a:solidFill/>
                </a:uFill>
              </a:rPr>
              <a:t>Second level</a:t>
            </a:r>
          </a:p>
          <a:p>
            <a:pPr lvl="2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>
                <a:solidFill>
                  <a:srgbClr val="008F00"/>
                </a:solidFill>
                <a:uFill>
                  <a:solidFill/>
                </a:uFill>
              </a:rPr>
              <a:t>Third level</a:t>
            </a:r>
          </a:p>
          <a:p>
            <a:pPr lvl="3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>
                <a:solidFill>
                  <a:srgbClr val="008F00"/>
                </a:solidFill>
                <a:uFill>
                  <a:solidFill/>
                </a:uFill>
              </a:rPr>
              <a:t>Fourth level</a:t>
            </a:r>
          </a:p>
          <a:p>
            <a:pPr lvl="4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600" b="1">
                <a:solidFill>
                  <a:srgbClr val="008F00"/>
                </a:solidFill>
                <a:uFill>
                  <a:solidFill/>
                </a:uFill>
              </a:rPr>
              <a:t>Fifth level</a:t>
            </a:r>
            <a:endParaRPr sz="2400"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37823419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Section Header">
    <p:bg>
      <p:bgPr>
        <a:solidFill>
          <a:srgbClr val="4646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295400"/>
          </a:xfrm>
          <a:prstGeom prst="rect">
            <a:avLst/>
          </a:prstGeom>
        </p:spPr>
        <p:txBody>
          <a:bodyPr anchor="t"/>
          <a:lstStyle>
            <a:lvl1pPr algn="r">
              <a:defRPr>
                <a:solidFill>
                  <a:srgbClr val="DDE9EC"/>
                </a:solidFill>
                <a:uFill>
                  <a:solidFill>
                    <a:srgbClr val="DDE9EC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200">
                <a:solidFill>
                  <a:srgbClr val="DDE9EC"/>
                </a:solidFill>
                <a:uFill>
                  <a:solidFill>
                    <a:srgbClr val="DDE9EC"/>
                  </a:solidFill>
                </a:uFill>
              </a:rPr>
              <a:t>Click to edit Master title style</a:t>
            </a:r>
            <a:endParaRPr sz="3200">
              <a:solidFill>
                <a:srgbClr val="DDE9EC"/>
              </a:solidFill>
              <a:uFill>
                <a:solidFill>
                  <a:srgbClr val="DDE9EC"/>
                </a:solidFill>
              </a:uFill>
            </a:endParaRP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2590800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0" indent="274320" algn="r"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0" indent="594359" algn="r"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0" indent="868680" algn="r"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0" indent="1143000" algn="r"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lang="en-US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lang="en-US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lang="en-US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lang="en-US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Fifth level</a:t>
            </a:r>
            <a:endParaRPr sz="20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xfrm>
            <a:off x="1069847" y="6355079"/>
            <a:ext cx="1520953" cy="3073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DE9EC"/>
                </a:solidFill>
                <a:uFill>
                  <a:solidFill>
                    <a:srgbClr val="DDE9EC"/>
                  </a:solidFill>
                </a:u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48" name="Shape 48"/>
          <p:cNvSpPr/>
          <p:nvPr/>
        </p:nvSpPr>
        <p:spPr>
          <a:xfrm>
            <a:off x="914400" y="2819400"/>
            <a:ext cx="7315200" cy="1280161"/>
          </a:xfrm>
          <a:prstGeom prst="rect">
            <a:avLst/>
          </a:prstGeom>
          <a:ln w="6350" cap="rnd">
            <a:solidFill>
              <a:srgbClr val="727CA3"/>
            </a:solidFill>
            <a:round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914400" y="2819400"/>
            <a:ext cx="228600" cy="1280161"/>
          </a:xfrm>
          <a:prstGeom prst="rect">
            <a:avLst/>
          </a:prstGeom>
          <a:solidFill>
            <a:srgbClr val="727CA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2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Click to edit Master title style</a:t>
            </a:r>
            <a:endParaRPr sz="32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1648" cy="526181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lang="en-US" sz="2600">
                <a:uFill>
                  <a:solidFill/>
                </a:uFill>
              </a:rPr>
              <a:t>Click to edit Master text styles</a:t>
            </a:r>
          </a:p>
          <a:p>
            <a:pPr lvl="1">
              <a:defRPr sz="1800">
                <a:uFillTx/>
              </a:defRPr>
            </a:pPr>
            <a:r>
              <a:rPr lang="en-US" sz="2600">
                <a:uFill>
                  <a:solidFill/>
                </a:uFill>
              </a:rPr>
              <a:t>Second level</a:t>
            </a:r>
          </a:p>
          <a:p>
            <a:pPr lvl="2">
              <a:defRPr sz="1800">
                <a:uFillTx/>
              </a:defRPr>
            </a:pPr>
            <a:r>
              <a:rPr lang="en-US" sz="2600">
                <a:uFill>
                  <a:solidFill/>
                </a:uFill>
              </a:rPr>
              <a:t>Third level</a:t>
            </a:r>
          </a:p>
          <a:p>
            <a:pPr lvl="3">
              <a:defRPr sz="1800">
                <a:uFillTx/>
              </a:defRPr>
            </a:pPr>
            <a:r>
              <a:rPr lang="en-US" sz="2600">
                <a:uFill>
                  <a:solidFill/>
                </a:uFill>
              </a:rPr>
              <a:t>Fourth level</a:t>
            </a:r>
          </a:p>
          <a:p>
            <a:pPr lvl="4">
              <a:defRPr sz="1800">
                <a:uFillTx/>
              </a:defRPr>
            </a:pPr>
            <a:r>
              <a:rPr lang="en-US" sz="2600">
                <a:uFill>
                  <a:solidFill/>
                </a:uFill>
              </a:rPr>
              <a:t>Fifth level</a:t>
            </a:r>
            <a:endParaRPr sz="2600" dirty="0">
              <a:uFill>
                <a:solidFill/>
              </a:uFill>
            </a:endParaRPr>
          </a:p>
        </p:txBody>
      </p:sp>
      <p:sp>
        <p:nvSpPr>
          <p:cNvPr id="54" name="Shape 54"/>
          <p:cNvSpPr/>
          <p:nvPr/>
        </p:nvSpPr>
        <p:spPr>
          <a:xfrm>
            <a:off x="1985412" y="6498632"/>
            <a:ext cx="517317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4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55" name="Shape 55"/>
          <p:cNvSpPr/>
          <p:nvPr/>
        </p:nvSpPr>
        <p:spPr>
          <a:xfrm>
            <a:off x="7351200" y="6498632"/>
            <a:ext cx="160530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4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457200" y="59681"/>
            <a:ext cx="8229600" cy="947438"/>
          </a:xfrm>
          <a:prstGeom prst="rect">
            <a:avLst/>
          </a:prstGeom>
        </p:spPr>
        <p:txBody>
          <a:bodyPr anchor="ctr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2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Click to edit Master title style</a:t>
            </a:r>
            <a:endParaRPr sz="320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457200" y="1007118"/>
            <a:ext cx="4040188" cy="96455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ClrTx/>
              <a:buSzTx/>
              <a:buFontTx/>
              <a:buNone/>
              <a:defRPr sz="2400" b="1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1pPr>
            <a:lvl2pPr marL="0" indent="274320">
              <a:buClrTx/>
              <a:buSzTx/>
              <a:buFontTx/>
              <a:buNone/>
              <a:defRPr sz="2400" b="1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2pPr>
            <a:lvl3pPr marL="0" indent="594359">
              <a:buClrTx/>
              <a:buSzTx/>
              <a:buFontTx/>
              <a:buNone/>
              <a:defRPr sz="2400" b="1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3pPr>
            <a:lvl4pPr marL="0" indent="868680">
              <a:buClrTx/>
              <a:buSzTx/>
              <a:buFontTx/>
              <a:buNone/>
              <a:defRPr sz="2400" b="1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4pPr>
            <a:lvl5pPr marL="0" indent="1143000">
              <a:buClrTx/>
              <a:buSzTx/>
              <a:buFontTx/>
              <a:buNone/>
              <a:defRPr sz="2400" b="1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400" b="1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</a:rPr>
              <a:t>Click to edit Master text styles</a:t>
            </a:r>
          </a:p>
          <a:p>
            <a:pPr lvl="1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400" b="1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</a:rPr>
              <a:t>Second level</a:t>
            </a:r>
          </a:p>
          <a:p>
            <a:pPr lvl="2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400" b="1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</a:rPr>
              <a:t>Third level</a:t>
            </a:r>
          </a:p>
          <a:p>
            <a:pPr lvl="3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400" b="1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</a:rPr>
              <a:t>Fourth level</a:t>
            </a:r>
          </a:p>
          <a:p>
            <a:pPr lvl="4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400" b="1">
                <a:solidFill>
                  <a:srgbClr val="9FB8CD"/>
                </a:solidFill>
                <a:uFill>
                  <a:solidFill>
                    <a:srgbClr val="9FB8CD"/>
                  </a:solidFill>
                </a:uFill>
              </a:rPr>
              <a:t>Fifth level</a:t>
            </a:r>
            <a:endParaRPr sz="2400" b="1">
              <a:solidFill>
                <a:srgbClr val="9FB8CD"/>
              </a:solidFill>
              <a:uFill>
                <a:solidFill>
                  <a:srgbClr val="9FB8CD"/>
                </a:solidFill>
              </a:uFill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60" name="Shape 60"/>
          <p:cNvSpPr/>
          <p:nvPr/>
        </p:nvSpPr>
        <p:spPr>
          <a:xfrm>
            <a:off x="1985412" y="6498632"/>
            <a:ext cx="517317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4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61" name="Shape 61"/>
          <p:cNvSpPr/>
          <p:nvPr/>
        </p:nvSpPr>
        <p:spPr>
          <a:xfrm>
            <a:off x="7351200" y="6498632"/>
            <a:ext cx="160530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4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69" name="Shape 69"/>
          <p:cNvSpPr/>
          <p:nvPr/>
        </p:nvSpPr>
        <p:spPr>
          <a:xfrm>
            <a:off x="457200" y="6353175"/>
            <a:ext cx="8229600" cy="0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70" name="Shape 70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1985412" y="6498632"/>
            <a:ext cx="517317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4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72" name="Shape 72"/>
          <p:cNvSpPr/>
          <p:nvPr/>
        </p:nvSpPr>
        <p:spPr>
          <a:xfrm>
            <a:off x="7351200" y="6498632"/>
            <a:ext cx="160530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400" dirty="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6324600" y="0"/>
            <a:ext cx="251460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000" b="1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Click to edit Master title style</a:t>
            </a:r>
            <a:endParaRPr sz="2000" b="1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324600" y="1219200"/>
            <a:ext cx="2514600" cy="5638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defRPr>
            </a:lvl1pPr>
            <a:lvl2pPr marL="0" indent="274320">
              <a:lnSpc>
                <a:spcPts val="22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defRPr>
            </a:lvl2pPr>
            <a:lvl3pPr marL="0" indent="594359">
              <a:lnSpc>
                <a:spcPts val="22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defRPr>
            </a:lvl3pPr>
            <a:lvl4pPr marL="0" indent="868680">
              <a:lnSpc>
                <a:spcPts val="22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defRPr>
            </a:lvl4pPr>
            <a:lvl5pPr marL="0" indent="1143000">
              <a:lnSpc>
                <a:spcPts val="2200"/>
              </a:lnSpc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16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lang="en-US" sz="16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lang="en-US" sz="16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lang="en-US" sz="16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lang="en-US" sz="16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Fifth level</a:t>
            </a:r>
            <a:endParaRPr sz="160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77" name="Shape 77"/>
          <p:cNvSpPr/>
          <p:nvPr/>
        </p:nvSpPr>
        <p:spPr>
          <a:xfrm>
            <a:off x="457200" y="6353175"/>
            <a:ext cx="8229600" cy="0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78" name="Shape 78"/>
          <p:cNvSpPr/>
          <p:nvPr/>
        </p:nvSpPr>
        <p:spPr>
          <a:xfrm flipH="1">
            <a:off x="6178800" y="307339"/>
            <a:ext cx="1" cy="6035041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79" name="Shape 79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Picture with Caption">
    <p:bg>
      <p:bgPr>
        <a:solidFill>
          <a:srgbClr val="4646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457200" y="484756"/>
            <a:ext cx="8229600" cy="706888"/>
          </a:xfrm>
          <a:prstGeom prst="rect">
            <a:avLst/>
          </a:prstGeom>
          <a:ln w="9525">
            <a:solidFill>
              <a:srgbClr val="727CA3"/>
            </a:solidFill>
            <a:round/>
          </a:ln>
        </p:spPr>
        <p:txBody>
          <a:bodyPr anchor="ctr"/>
          <a:lstStyle>
            <a:lvl1pPr algn="r"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20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457200" y="1191643"/>
            <a:ext cx="8229600" cy="588514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594360" indent="-320040">
              <a:buClrTx/>
              <a:buFontTx/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914400" indent="-320040">
              <a:buClrTx/>
              <a:buFontTx/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224280" indent="-355600">
              <a:buClrTx/>
              <a:buFontTx/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498600" indent="-355600">
              <a:buClrTx/>
              <a:buFontTx/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lang="en-US"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lang="en-US"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lang="en-US"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lang="en-US"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Fifth level</a:t>
            </a:r>
            <a:endParaRPr sz="14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DE9EC"/>
                </a:solidFill>
                <a:uFill>
                  <a:solidFill>
                    <a:srgbClr val="DDE9EC"/>
                  </a:solidFill>
                </a:u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84" name="Shape 84"/>
          <p:cNvSpPr/>
          <p:nvPr/>
        </p:nvSpPr>
        <p:spPr>
          <a:xfrm>
            <a:off x="457200" y="6353175"/>
            <a:ext cx="8229600" cy="0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85" name="Shape 85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457200" y="500856"/>
            <a:ext cx="182881" cy="685801"/>
          </a:xfrm>
          <a:prstGeom prst="rect">
            <a:avLst/>
          </a:prstGeom>
          <a:solidFill>
            <a:srgbClr val="727CA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20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Click to edit Master title style</a:t>
            </a:r>
            <a:endParaRPr sz="3200">
              <a:solidFill>
                <a:srgbClr val="464653"/>
              </a:solidFill>
              <a:uFill>
                <a:solidFill>
                  <a:srgbClr val="464653"/>
                </a:solidFill>
              </a:uFill>
            </a:endParaRP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lang="en-US" sz="2600">
                <a:uFill>
                  <a:solidFill/>
                </a:uFill>
              </a:rPr>
              <a:t>Click to edit Master text styles</a:t>
            </a:r>
          </a:p>
          <a:p>
            <a:pPr lvl="1">
              <a:defRPr sz="1800">
                <a:uFillTx/>
              </a:defRPr>
            </a:pPr>
            <a:r>
              <a:rPr lang="en-US" sz="2600">
                <a:uFill>
                  <a:solidFill/>
                </a:uFill>
              </a:rPr>
              <a:t>Second level</a:t>
            </a:r>
          </a:p>
          <a:p>
            <a:pPr lvl="2">
              <a:defRPr sz="1800">
                <a:uFillTx/>
              </a:defRPr>
            </a:pPr>
            <a:r>
              <a:rPr lang="en-US" sz="2600">
                <a:uFill>
                  <a:solidFill/>
                </a:uFill>
              </a:rPr>
              <a:t>Third level</a:t>
            </a:r>
          </a:p>
          <a:p>
            <a:pPr lvl="3">
              <a:defRPr sz="1800">
                <a:uFillTx/>
              </a:defRPr>
            </a:pPr>
            <a:r>
              <a:rPr lang="en-US" sz="2600">
                <a:uFill>
                  <a:solidFill/>
                </a:uFill>
              </a:rPr>
              <a:t>Fourth level</a:t>
            </a:r>
          </a:p>
          <a:p>
            <a:pPr lvl="4">
              <a:defRPr sz="1800">
                <a:uFillTx/>
              </a:defRPr>
            </a:pPr>
            <a:r>
              <a:rPr lang="en-US" sz="2600">
                <a:uFill>
                  <a:solidFill/>
                </a:uFill>
              </a:rPr>
              <a:t>Fifth level</a:t>
            </a:r>
            <a:endParaRPr sz="2600">
              <a:uFill>
                <a:solidFill/>
              </a:uFill>
            </a:endParaRP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" y="6440399"/>
            <a:ext cx="9180002" cy="1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-1" y="1029600"/>
            <a:ext cx="9180002" cy="1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4" name="Shape 4"/>
          <p:cNvSpPr/>
          <p:nvPr/>
        </p:nvSpPr>
        <p:spPr>
          <a:xfrm rot="5400000">
            <a:off x="498132" y="6592144"/>
            <a:ext cx="190850" cy="120316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8" name="Shape 8"/>
          <p:cNvSpPr/>
          <p:nvPr/>
        </p:nvSpPr>
        <p:spPr>
          <a:xfrm flipH="1">
            <a:off x="416767" y="-1"/>
            <a:ext cx="45720" cy="6858002"/>
          </a:xfrm>
          <a:prstGeom prst="line">
            <a:avLst/>
          </a:prstGeom>
          <a:ln>
            <a:solidFill>
              <a:srgbClr val="9FB8CD"/>
            </a:solidFill>
            <a:prstDash val="dash"/>
            <a:round/>
          </a:ln>
        </p:spPr>
        <p:txBody>
          <a:bodyPr lIns="0" tIns="0" rIns="0" bIns="0"/>
          <a:lstStyle/>
          <a:p>
            <a:pPr lvl="0" algn="l"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 dirty="0">
                <a:solidFill>
                  <a:srgbClr val="464653"/>
                </a:solidFill>
                <a:uFill>
                  <a:solidFill>
                    <a:srgbClr val="464653"/>
                  </a:solidFill>
                </a:uFill>
              </a:rP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79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>
                <a:uFillTx/>
              </a:defRPr>
            </a:pPr>
            <a:r>
              <a:rPr sz="2600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600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600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600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600" dirty="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685800" y="6481019"/>
            <a:ext cx="1143000" cy="3073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l"/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4" r:id="rId11"/>
    <p:sldLayoutId id="2147483665" r:id="rId12"/>
    <p:sldLayoutId id="2147483666" r:id="rId13"/>
  </p:sldLayoutIdLst>
  <p:transition spd="med"/>
  <p:hf hdr="0" ftr="0" dt="0"/>
  <p:txStyles>
    <p:titleStyle>
      <a:lvl1pPr eaLnBrk="1" hangingPunct="1">
        <a:defRPr sz="3200">
          <a:solidFill>
            <a:srgbClr val="800000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1pPr>
      <a:lvl2pPr eaLnBrk="1" hangingPunct="1">
        <a:defRPr sz="3200">
          <a:solidFill>
            <a:srgbClr val="464653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2pPr>
      <a:lvl3pPr eaLnBrk="1" hangingPunct="1">
        <a:defRPr sz="3200">
          <a:solidFill>
            <a:srgbClr val="464653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3pPr>
      <a:lvl4pPr eaLnBrk="1" hangingPunct="1">
        <a:defRPr sz="3200">
          <a:solidFill>
            <a:srgbClr val="464653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4pPr>
      <a:lvl5pPr eaLnBrk="1" hangingPunct="1">
        <a:defRPr sz="3200">
          <a:solidFill>
            <a:srgbClr val="464653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5pPr>
      <a:lvl6pPr eaLnBrk="1" hangingPunct="1">
        <a:defRPr sz="3200">
          <a:solidFill>
            <a:srgbClr val="464653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6pPr>
      <a:lvl7pPr eaLnBrk="1" hangingPunct="1">
        <a:defRPr sz="3200">
          <a:solidFill>
            <a:srgbClr val="464653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7pPr>
      <a:lvl8pPr eaLnBrk="1" hangingPunct="1">
        <a:defRPr sz="3200">
          <a:solidFill>
            <a:srgbClr val="464653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8pPr>
      <a:lvl9pPr eaLnBrk="1" hangingPunct="1">
        <a:defRPr sz="3200">
          <a:solidFill>
            <a:srgbClr val="464653"/>
          </a:solidFill>
          <a:uFill>
            <a:solidFill>
              <a:srgbClr val="464653"/>
            </a:solidFill>
          </a:uFill>
          <a:latin typeface="Bookman Old Style"/>
          <a:ea typeface="Bookman Old Style"/>
          <a:cs typeface="Bookman Old Style"/>
          <a:sym typeface="Bookman Old Style"/>
        </a:defRPr>
      </a:lvl9pPr>
    </p:titleStyle>
    <p:bodyStyle>
      <a:lvl1pPr marL="274320" indent="-274320" eaLnBrk="1" hangingPunct="1">
        <a:spcBef>
          <a:spcPts val="600"/>
        </a:spcBef>
        <a:buClr>
          <a:srgbClr val="727CA3"/>
        </a:buClr>
        <a:buSzPct val="76000"/>
        <a:buFont typeface="Wingdings 3"/>
        <a:buChar char=""/>
        <a:defRPr sz="2600" b="1">
          <a:solidFill>
            <a:srgbClr val="0432FF"/>
          </a:solidFill>
          <a:uFill>
            <a:solidFill/>
          </a:uFill>
          <a:latin typeface="+mn-lt"/>
          <a:ea typeface="+mn-ea"/>
          <a:cs typeface="+mn-cs"/>
          <a:sym typeface="Helvetica"/>
        </a:defRPr>
      </a:lvl1pPr>
      <a:lvl2pPr marL="584420" indent="-310100" eaLnBrk="1" hangingPunct="1">
        <a:spcBef>
          <a:spcPts val="600"/>
        </a:spcBef>
        <a:buClr>
          <a:srgbClr val="727CA3"/>
        </a:buClr>
        <a:buSzPct val="76000"/>
        <a:buFont typeface="Wingdings 3"/>
        <a:buChar char=""/>
        <a:defRPr sz="2400">
          <a:solidFill>
            <a:srgbClr val="000000"/>
          </a:solidFill>
          <a:uFill>
            <a:solidFill/>
          </a:uFill>
          <a:latin typeface="+mn-lt"/>
          <a:ea typeface="+mn-ea"/>
          <a:cs typeface="+mn-cs"/>
          <a:sym typeface="Helvetica"/>
        </a:defRPr>
      </a:lvl2pPr>
      <a:lvl3pPr marL="891540" indent="-297180" eaLnBrk="1" hangingPunct="1">
        <a:spcBef>
          <a:spcPts val="600"/>
        </a:spcBef>
        <a:buClr>
          <a:srgbClr val="727CA3"/>
        </a:buClr>
        <a:buSzPct val="76000"/>
        <a:buFont typeface="Wingdings 3"/>
        <a:buChar char=""/>
        <a:defRPr sz="2400">
          <a:solidFill>
            <a:schemeClr val="accent3">
              <a:lumMod val="50000"/>
            </a:schemeClr>
          </a:solidFill>
          <a:uFill>
            <a:solidFill/>
          </a:uFill>
          <a:latin typeface="+mn-lt"/>
          <a:ea typeface="+mn-ea"/>
          <a:cs typeface="+mn-cs"/>
          <a:sym typeface="Helvetica"/>
        </a:defRPr>
      </a:lvl3pPr>
      <a:lvl4pPr marL="1198880" indent="-330200" eaLnBrk="1" hangingPunct="1">
        <a:spcBef>
          <a:spcPts val="600"/>
        </a:spcBef>
        <a:buClr>
          <a:srgbClr val="727CA3"/>
        </a:buClr>
        <a:buSzPct val="70000"/>
        <a:buFont typeface="Wingdings 3"/>
        <a:buChar char="◻"/>
        <a:defRPr sz="2400">
          <a:uFill>
            <a:solidFill/>
          </a:uFill>
          <a:latin typeface="+mn-lt"/>
          <a:ea typeface="+mn-ea"/>
          <a:cs typeface="+mn-cs"/>
          <a:sym typeface="Helvetica"/>
        </a:defRPr>
      </a:lvl4pPr>
      <a:lvl5pPr marL="1514475" indent="-371475" eaLnBrk="1" hangingPunct="1">
        <a:spcBef>
          <a:spcPts val="600"/>
        </a:spcBef>
        <a:buClr>
          <a:srgbClr val="727CA3"/>
        </a:buClr>
        <a:buSzPct val="70000"/>
        <a:buFont typeface="Wingdings 3"/>
        <a:buChar char="◻"/>
        <a:defRPr sz="2400">
          <a:uFill>
            <a:solidFill/>
          </a:uFill>
          <a:latin typeface="+mn-lt"/>
          <a:ea typeface="+mn-ea"/>
          <a:cs typeface="+mn-cs"/>
          <a:sym typeface="Helvetica"/>
        </a:defRPr>
      </a:lvl5pPr>
      <a:lvl6pPr marL="1760220" indent="-297180" eaLnBrk="1" hangingPunct="1">
        <a:spcBef>
          <a:spcPts val="600"/>
        </a:spcBef>
        <a:buClr>
          <a:srgbClr val="727CA3"/>
        </a:buClr>
        <a:buSzPct val="75000"/>
        <a:buFont typeface="Wingdings 3"/>
        <a:buChar char=""/>
        <a:defRPr sz="2600">
          <a:uFill>
            <a:solidFill/>
          </a:uFill>
          <a:latin typeface="+mn-lt"/>
          <a:ea typeface="+mn-ea"/>
          <a:cs typeface="+mn-cs"/>
          <a:sym typeface="Helvetica"/>
        </a:defRPr>
      </a:lvl6pPr>
      <a:lvl7pPr marL="1985554" indent="-339634" eaLnBrk="1" hangingPunct="1">
        <a:spcBef>
          <a:spcPts val="600"/>
        </a:spcBef>
        <a:buClr>
          <a:srgbClr val="727CA3"/>
        </a:buClr>
        <a:buSzPct val="75000"/>
        <a:buFont typeface="Wingdings 3"/>
        <a:buChar char=""/>
        <a:defRPr sz="2600">
          <a:uFill>
            <a:solidFill/>
          </a:uFill>
          <a:latin typeface="+mn-lt"/>
          <a:ea typeface="+mn-ea"/>
          <a:cs typeface="+mn-cs"/>
          <a:sym typeface="Helvetica"/>
        </a:defRPr>
      </a:lvl7pPr>
      <a:lvl8pPr marL="2168434" indent="-339634" eaLnBrk="1" hangingPunct="1">
        <a:spcBef>
          <a:spcPts val="600"/>
        </a:spcBef>
        <a:buClr>
          <a:srgbClr val="727CA3"/>
        </a:buClr>
        <a:buSzPct val="75000"/>
        <a:buFont typeface="Wingdings 3"/>
        <a:buChar char=""/>
        <a:defRPr sz="2600">
          <a:uFill>
            <a:solidFill/>
          </a:uFill>
          <a:latin typeface="+mn-lt"/>
          <a:ea typeface="+mn-ea"/>
          <a:cs typeface="+mn-cs"/>
          <a:sym typeface="Helvetica"/>
        </a:defRPr>
      </a:lvl8pPr>
      <a:lvl9pPr marL="2407920" indent="-396240" eaLnBrk="1" hangingPunct="1">
        <a:spcBef>
          <a:spcPts val="600"/>
        </a:spcBef>
        <a:buClr>
          <a:srgbClr val="727CA3"/>
        </a:buClr>
        <a:buSzPct val="75000"/>
        <a:buFont typeface="Wingdings 3"/>
        <a:buChar char=""/>
        <a:defRPr sz="2600">
          <a:uFill>
            <a:solidFill/>
          </a:uFill>
          <a:latin typeface="+mn-lt"/>
          <a:ea typeface="+mn-ea"/>
          <a:cs typeface="+mn-cs"/>
          <a:sym typeface="Helvetica"/>
        </a:defRPr>
      </a:lvl9pPr>
    </p:bodyStyle>
    <p:otherStyle>
      <a:lvl1pPr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1pPr>
      <a:lvl2pPr indent="457200"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2pPr>
      <a:lvl3pPr indent="914400"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3pPr>
      <a:lvl4pPr indent="1371600"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4pPr>
      <a:lvl5pPr indent="1828800"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5pPr>
      <a:lvl6pPr indent="2286000"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6pPr>
      <a:lvl7pPr indent="2743200"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7pPr>
      <a:lvl8pPr indent="3200400"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8pPr>
      <a:lvl9pPr indent="3657600" defTabSz="457200" eaLnBrk="1" hangingPunct="1">
        <a:defRPr sz="1400">
          <a:solidFill>
            <a:schemeClr val="tx1"/>
          </a:solidFill>
          <a:uFill>
            <a:solidFill>
              <a:srgbClr val="464653"/>
            </a:solidFill>
          </a:u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8.0033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10.1145/6462.6502" TargetMode="Externa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networkx.github.io/documentation/stable/reference/algorithms/generated/networkx.algorithms.matching.max_weight_matching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911.png"/><Relationship Id="rId26" Type="http://schemas.openxmlformats.org/officeDocument/2006/relationships/image" Target="../media/image13.png"/><Relationship Id="rId21" Type="http://schemas.openxmlformats.org/officeDocument/2006/relationships/customXml" Target="../ink/ink10.xml"/><Relationship Id="rId34" Type="http://schemas.openxmlformats.org/officeDocument/2006/relationships/image" Target="../media/image40.png"/><Relationship Id="rId84" Type="http://schemas.openxmlformats.org/officeDocument/2006/relationships/image" Target="../media/image42.png"/><Relationship Id="rId89" Type="http://schemas.openxmlformats.org/officeDocument/2006/relationships/customXml" Target="../ink/ink21.xml"/><Relationship Id="rId97" Type="http://schemas.openxmlformats.org/officeDocument/2006/relationships/customXml" Target="../ink/ink25.xml"/><Relationship Id="rId104" Type="http://schemas.openxmlformats.org/officeDocument/2006/relationships/image" Target="../media/image23.png"/><Relationship Id="rId7" Type="http://schemas.openxmlformats.org/officeDocument/2006/relationships/customXml" Target="../ink/ink3.xml"/><Relationship Id="rId92" Type="http://schemas.openxmlformats.org/officeDocument/2006/relationships/image" Target="../media/image46.png"/><Relationship Id="rId2" Type="http://schemas.openxmlformats.org/officeDocument/2006/relationships/image" Target="../media/image38.png"/><Relationship Id="rId16" Type="http://schemas.openxmlformats.org/officeDocument/2006/relationships/image" Target="../media/image8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12.png"/><Relationship Id="rId32" Type="http://schemas.openxmlformats.org/officeDocument/2006/relationships/image" Target="../media/image39.png"/><Relationship Id="rId37" Type="http://schemas.openxmlformats.org/officeDocument/2006/relationships/customXml" Target="../ink/ink18.xml"/><Relationship Id="rId87" Type="http://schemas.openxmlformats.org/officeDocument/2006/relationships/customXml" Target="../ink/ink20.xml"/><Relationship Id="rId102" Type="http://schemas.openxmlformats.org/officeDocument/2006/relationships/image" Target="../media/image22.png"/><Relationship Id="rId5" Type="http://schemas.openxmlformats.org/officeDocument/2006/relationships/customXml" Target="../ink/ink2.xml"/><Relationship Id="rId90" Type="http://schemas.openxmlformats.org/officeDocument/2006/relationships/image" Target="../media/image45.png"/><Relationship Id="rId95" Type="http://schemas.openxmlformats.org/officeDocument/2006/relationships/customXml" Target="../ink/ink24.xml"/><Relationship Id="rId19" Type="http://schemas.openxmlformats.org/officeDocument/2006/relationships/customXml" Target="../ink/ink9.xml"/><Relationship Id="rId4" Type="http://schemas.openxmlformats.org/officeDocument/2006/relationships/image" Target="../media/image384.png"/><Relationship Id="rId9" Type="http://schemas.openxmlformats.org/officeDocument/2006/relationships/customXml" Target="../ink/ink4.xml"/><Relationship Id="rId14" Type="http://schemas.openxmlformats.org/officeDocument/2006/relationships/image" Target="../media/image733.png"/><Relationship Id="rId22" Type="http://schemas.openxmlformats.org/officeDocument/2006/relationships/image" Target="../media/image11.png"/><Relationship Id="rId27" Type="http://schemas.openxmlformats.org/officeDocument/2006/relationships/customXml" Target="../ink/ink13.xml"/><Relationship Id="rId30" Type="http://schemas.openxmlformats.org/officeDocument/2006/relationships/image" Target="../media/image15.png"/><Relationship Id="rId35" Type="http://schemas.openxmlformats.org/officeDocument/2006/relationships/customXml" Target="../ink/ink17.xml"/><Relationship Id="rId100" Type="http://schemas.openxmlformats.org/officeDocument/2006/relationships/image" Target="../media/image21.png"/><Relationship Id="rId8" Type="http://schemas.openxmlformats.org/officeDocument/2006/relationships/image" Target="../media/image456.png"/><Relationship Id="rId85" Type="http://schemas.openxmlformats.org/officeDocument/2006/relationships/customXml" Target="../ink/ink19.xml"/><Relationship Id="rId93" Type="http://schemas.openxmlformats.org/officeDocument/2006/relationships/customXml" Target="../ink/ink23.xml"/><Relationship Id="rId98" Type="http://schemas.openxmlformats.org/officeDocument/2006/relationships/image" Target="../media/image20.png"/><Relationship Id="rId3" Type="http://schemas.openxmlformats.org/officeDocument/2006/relationships/customXml" Target="../ink/ink1.xml"/><Relationship Id="rId12" Type="http://schemas.openxmlformats.org/officeDocument/2006/relationships/image" Target="../media/image616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103" Type="http://schemas.openxmlformats.org/officeDocument/2006/relationships/customXml" Target="../ink/ink28.xml"/><Relationship Id="rId20" Type="http://schemas.openxmlformats.org/officeDocument/2006/relationships/image" Target="../media/image10.png"/><Relationship Id="rId88" Type="http://schemas.openxmlformats.org/officeDocument/2006/relationships/image" Target="../media/image44.png"/><Relationship Id="rId91" Type="http://schemas.openxmlformats.org/officeDocument/2006/relationships/customXml" Target="../ink/ink22.xml"/><Relationship Id="rId9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3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4.png"/><Relationship Id="rId36" Type="http://schemas.openxmlformats.org/officeDocument/2006/relationships/image" Target="../media/image41.png"/><Relationship Id="rId10" Type="http://schemas.openxmlformats.org/officeDocument/2006/relationships/image" Target="../media/image520.png"/><Relationship Id="rId31" Type="http://schemas.openxmlformats.org/officeDocument/2006/relationships/customXml" Target="../ink/ink15.xml"/><Relationship Id="rId86" Type="http://schemas.openxmlformats.org/officeDocument/2006/relationships/image" Target="../media/image43.png"/><Relationship Id="rId94" Type="http://schemas.openxmlformats.org/officeDocument/2006/relationships/image" Target="../media/image47.png"/><Relationship Id="rId99" Type="http://schemas.openxmlformats.org/officeDocument/2006/relationships/customXml" Target="../ink/ink26.xml"/><Relationship Id="rId101" Type="http://schemas.openxmlformats.org/officeDocument/2006/relationships/customXml" Target="../ink/ink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63" Type="http://schemas.openxmlformats.org/officeDocument/2006/relationships/customXml" Target="../ink/ink34.xml"/><Relationship Id="rId171" Type="http://schemas.openxmlformats.org/officeDocument/2006/relationships/customXml" Target="../ink/ink38.xml"/><Relationship Id="rId3" Type="http://schemas.openxmlformats.org/officeDocument/2006/relationships/customXml" Target="../ink/ink29.xml"/><Relationship Id="rId167" Type="http://schemas.openxmlformats.org/officeDocument/2006/relationships/customXml" Target="../ink/ink36.xml"/><Relationship Id="rId7" Type="http://schemas.openxmlformats.org/officeDocument/2006/relationships/customXml" Target="../ink/ink31.xml"/><Relationship Id="rId162" Type="http://schemas.openxmlformats.org/officeDocument/2006/relationships/image" Target="../media/image81.png"/><Relationship Id="rId170" Type="http://schemas.openxmlformats.org/officeDocument/2006/relationships/image" Target="../media/image85.png"/><Relationship Id="rId2" Type="http://schemas.openxmlformats.org/officeDocument/2006/relationships/image" Target="../media/image48.png"/><Relationship Id="rId166" Type="http://schemas.openxmlformats.org/officeDocument/2006/relationships/image" Target="../media/image83.png"/><Relationship Id="rId174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customXml" Target="../ink/ink33.xml"/><Relationship Id="rId5" Type="http://schemas.openxmlformats.org/officeDocument/2006/relationships/customXml" Target="../ink/ink30.xml"/><Relationship Id="rId165" Type="http://schemas.openxmlformats.org/officeDocument/2006/relationships/customXml" Target="../ink/ink35.xml"/><Relationship Id="rId173" Type="http://schemas.openxmlformats.org/officeDocument/2006/relationships/customXml" Target="../ink/ink39.xml"/><Relationship Id="rId10" Type="http://schemas.openxmlformats.org/officeDocument/2006/relationships/image" Target="../media/image50.png"/><Relationship Id="rId164" Type="http://schemas.openxmlformats.org/officeDocument/2006/relationships/image" Target="../media/image82.png"/><Relationship Id="rId169" Type="http://schemas.openxmlformats.org/officeDocument/2006/relationships/customXml" Target="../ink/ink37.xml"/><Relationship Id="rId4" Type="http://schemas.openxmlformats.org/officeDocument/2006/relationships/image" Target="../media/image455.png"/><Relationship Id="rId9" Type="http://schemas.openxmlformats.org/officeDocument/2006/relationships/customXml" Target="../ink/ink32.xml"/><Relationship Id="rId168" Type="http://schemas.openxmlformats.org/officeDocument/2006/relationships/image" Target="../media/image84.png"/><Relationship Id="rId17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10.png"/><Relationship Id="rId117" Type="http://schemas.openxmlformats.org/officeDocument/2006/relationships/customXml" Target="../ink/ink77.xml"/><Relationship Id="rId21" Type="http://schemas.openxmlformats.org/officeDocument/2006/relationships/customXml" Target="../ink/ink49.xml"/><Relationship Id="rId42" Type="http://schemas.openxmlformats.org/officeDocument/2006/relationships/image" Target="../media/image5510.png"/><Relationship Id="rId47" Type="http://schemas.openxmlformats.org/officeDocument/2006/relationships/customXml" Target="../ink/ink62.xml"/><Relationship Id="rId112" Type="http://schemas.openxmlformats.org/officeDocument/2006/relationships/image" Target="../media/image900.png"/><Relationship Id="rId16" Type="http://schemas.openxmlformats.org/officeDocument/2006/relationships/image" Target="../media/image4210.png"/><Relationship Id="rId107" Type="http://schemas.openxmlformats.org/officeDocument/2006/relationships/customXml" Target="../ink/ink72.xml"/><Relationship Id="rId11" Type="http://schemas.openxmlformats.org/officeDocument/2006/relationships/customXml" Target="../ink/ink44.xml"/><Relationship Id="rId32" Type="http://schemas.openxmlformats.org/officeDocument/2006/relationships/image" Target="../media/image5010.png"/><Relationship Id="rId37" Type="http://schemas.openxmlformats.org/officeDocument/2006/relationships/customXml" Target="../ink/ink57.xml"/><Relationship Id="rId53" Type="http://schemas.openxmlformats.org/officeDocument/2006/relationships/customXml" Target="../ink/ink65.xml"/><Relationship Id="rId58" Type="http://schemas.openxmlformats.org/officeDocument/2006/relationships/image" Target="../media/image6310.png"/><Relationship Id="rId102" Type="http://schemas.openxmlformats.org/officeDocument/2006/relationships/image" Target="../media/image850.png"/><Relationship Id="rId5" Type="http://schemas.openxmlformats.org/officeDocument/2006/relationships/customXml" Target="../ink/ink41.xml"/><Relationship Id="rId19" Type="http://schemas.openxmlformats.org/officeDocument/2006/relationships/customXml" Target="../ink/ink48.xml"/><Relationship Id="rId14" Type="http://schemas.openxmlformats.org/officeDocument/2006/relationships/image" Target="../media/image4110.png"/><Relationship Id="rId22" Type="http://schemas.openxmlformats.org/officeDocument/2006/relationships/image" Target="../media/image4510.png"/><Relationship Id="rId27" Type="http://schemas.openxmlformats.org/officeDocument/2006/relationships/customXml" Target="../ink/ink52.xml"/><Relationship Id="rId30" Type="http://schemas.openxmlformats.org/officeDocument/2006/relationships/image" Target="../media/image4910.png"/><Relationship Id="rId35" Type="http://schemas.openxmlformats.org/officeDocument/2006/relationships/customXml" Target="../ink/ink56.xml"/><Relationship Id="rId43" Type="http://schemas.openxmlformats.org/officeDocument/2006/relationships/customXml" Target="../ink/ink60.xml"/><Relationship Id="rId48" Type="http://schemas.openxmlformats.org/officeDocument/2006/relationships/image" Target="../media/image5810.png"/><Relationship Id="rId56" Type="http://schemas.openxmlformats.org/officeDocument/2006/relationships/image" Target="../media/image6210.png"/><Relationship Id="rId100" Type="http://schemas.openxmlformats.org/officeDocument/2006/relationships/image" Target="../media/image840.png"/><Relationship Id="rId105" Type="http://schemas.openxmlformats.org/officeDocument/2006/relationships/customXml" Target="../ink/ink71.xml"/><Relationship Id="rId113" Type="http://schemas.openxmlformats.org/officeDocument/2006/relationships/customXml" Target="../ink/ink75.xml"/><Relationship Id="rId118" Type="http://schemas.openxmlformats.org/officeDocument/2006/relationships/image" Target="../media/image930.png"/><Relationship Id="rId8" Type="http://schemas.openxmlformats.org/officeDocument/2006/relationships/image" Target="../media/image57.png"/><Relationship Id="rId51" Type="http://schemas.openxmlformats.org/officeDocument/2006/relationships/customXml" Target="../ink/ink64.xml"/><Relationship Id="rId121" Type="http://schemas.openxmlformats.org/officeDocument/2006/relationships/image" Target="../media/image48.png"/><Relationship Id="rId3" Type="http://schemas.openxmlformats.org/officeDocument/2006/relationships/customXml" Target="../ink/ink40.xml"/><Relationship Id="rId12" Type="http://schemas.openxmlformats.org/officeDocument/2006/relationships/image" Target="../media/image59.png"/><Relationship Id="rId17" Type="http://schemas.openxmlformats.org/officeDocument/2006/relationships/customXml" Target="../ink/ink47.xml"/><Relationship Id="rId25" Type="http://schemas.openxmlformats.org/officeDocument/2006/relationships/customXml" Target="../ink/ink51.xml"/><Relationship Id="rId33" Type="http://schemas.openxmlformats.org/officeDocument/2006/relationships/customXml" Target="../ink/ink55.xml"/><Relationship Id="rId38" Type="http://schemas.openxmlformats.org/officeDocument/2006/relationships/image" Target="../media/image5310.png"/><Relationship Id="rId46" Type="http://schemas.openxmlformats.org/officeDocument/2006/relationships/image" Target="../media/image5710.png"/><Relationship Id="rId59" Type="http://schemas.openxmlformats.org/officeDocument/2006/relationships/customXml" Target="../ink/ink68.xml"/><Relationship Id="rId103" Type="http://schemas.openxmlformats.org/officeDocument/2006/relationships/customXml" Target="../ink/ink70.xml"/><Relationship Id="rId108" Type="http://schemas.openxmlformats.org/officeDocument/2006/relationships/image" Target="../media/image880.png"/><Relationship Id="rId116" Type="http://schemas.openxmlformats.org/officeDocument/2006/relationships/image" Target="../media/image920.png"/><Relationship Id="rId20" Type="http://schemas.openxmlformats.org/officeDocument/2006/relationships/image" Target="../media/image4410.png"/><Relationship Id="rId41" Type="http://schemas.openxmlformats.org/officeDocument/2006/relationships/customXml" Target="../ink/ink59.xml"/><Relationship Id="rId54" Type="http://schemas.openxmlformats.org/officeDocument/2006/relationships/image" Target="../media/image6110.png"/><Relationship Id="rId111" Type="http://schemas.openxmlformats.org/officeDocument/2006/relationships/customXml" Target="../ink/ink7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5" Type="http://schemas.openxmlformats.org/officeDocument/2006/relationships/customXml" Target="../ink/ink46.xml"/><Relationship Id="rId23" Type="http://schemas.openxmlformats.org/officeDocument/2006/relationships/customXml" Target="../ink/ink50.xml"/><Relationship Id="rId28" Type="http://schemas.openxmlformats.org/officeDocument/2006/relationships/image" Target="../media/image4810.png"/><Relationship Id="rId36" Type="http://schemas.openxmlformats.org/officeDocument/2006/relationships/image" Target="../media/image5210.png"/><Relationship Id="rId49" Type="http://schemas.openxmlformats.org/officeDocument/2006/relationships/customXml" Target="../ink/ink63.xml"/><Relationship Id="rId57" Type="http://schemas.openxmlformats.org/officeDocument/2006/relationships/customXml" Target="../ink/ink67.xml"/><Relationship Id="rId106" Type="http://schemas.openxmlformats.org/officeDocument/2006/relationships/image" Target="../media/image870.png"/><Relationship Id="rId114" Type="http://schemas.openxmlformats.org/officeDocument/2006/relationships/image" Target="../media/image910.png"/><Relationship Id="rId119" Type="http://schemas.openxmlformats.org/officeDocument/2006/relationships/customXml" Target="../ink/ink78.xml"/><Relationship Id="rId10" Type="http://schemas.openxmlformats.org/officeDocument/2006/relationships/image" Target="../media/image58.png"/><Relationship Id="rId31" Type="http://schemas.openxmlformats.org/officeDocument/2006/relationships/customXml" Target="../ink/ink54.xml"/><Relationship Id="rId44" Type="http://schemas.openxmlformats.org/officeDocument/2006/relationships/image" Target="../media/image5610.png"/><Relationship Id="rId52" Type="http://schemas.openxmlformats.org/officeDocument/2006/relationships/image" Target="../media/image6010.png"/><Relationship Id="rId101" Type="http://schemas.openxmlformats.org/officeDocument/2006/relationships/customXml" Target="../ink/ink69.xml"/><Relationship Id="rId4" Type="http://schemas.openxmlformats.org/officeDocument/2006/relationships/image" Target="../media/image55.png"/><Relationship Id="rId9" Type="http://schemas.openxmlformats.org/officeDocument/2006/relationships/customXml" Target="../ink/ink43.xml"/><Relationship Id="rId13" Type="http://schemas.openxmlformats.org/officeDocument/2006/relationships/customXml" Target="../ink/ink45.xml"/><Relationship Id="rId18" Type="http://schemas.openxmlformats.org/officeDocument/2006/relationships/image" Target="../media/image4310.png"/><Relationship Id="rId39" Type="http://schemas.openxmlformats.org/officeDocument/2006/relationships/customXml" Target="../ink/ink58.xml"/><Relationship Id="rId109" Type="http://schemas.openxmlformats.org/officeDocument/2006/relationships/customXml" Target="../ink/ink73.xml"/><Relationship Id="rId34" Type="http://schemas.openxmlformats.org/officeDocument/2006/relationships/image" Target="../media/image5110.png"/><Relationship Id="rId50" Type="http://schemas.openxmlformats.org/officeDocument/2006/relationships/image" Target="../media/image5910.png"/><Relationship Id="rId55" Type="http://schemas.openxmlformats.org/officeDocument/2006/relationships/customXml" Target="../ink/ink66.xml"/><Relationship Id="rId104" Type="http://schemas.openxmlformats.org/officeDocument/2006/relationships/image" Target="../media/image860.png"/><Relationship Id="rId120" Type="http://schemas.openxmlformats.org/officeDocument/2006/relationships/image" Target="../media/image940.png"/><Relationship Id="rId7" Type="http://schemas.openxmlformats.org/officeDocument/2006/relationships/customXml" Target="../ink/ink42.xml"/><Relationship Id="rId2" Type="http://schemas.openxmlformats.org/officeDocument/2006/relationships/image" Target="../media/image53.png"/><Relationship Id="rId29" Type="http://schemas.openxmlformats.org/officeDocument/2006/relationships/customXml" Target="../ink/ink53.xml"/><Relationship Id="rId24" Type="http://schemas.openxmlformats.org/officeDocument/2006/relationships/image" Target="../media/image60.png"/><Relationship Id="rId40" Type="http://schemas.openxmlformats.org/officeDocument/2006/relationships/image" Target="../media/image5410.png"/><Relationship Id="rId45" Type="http://schemas.openxmlformats.org/officeDocument/2006/relationships/customXml" Target="../ink/ink61.xml"/><Relationship Id="rId110" Type="http://schemas.openxmlformats.org/officeDocument/2006/relationships/image" Target="../media/image890.png"/><Relationship Id="rId115" Type="http://schemas.openxmlformats.org/officeDocument/2006/relationships/customXml" Target="../ink/ink76.xml"/></Relationships>
</file>

<file path=ppt/slides/_rels/slide27.xml.rels><?xml version="1.0" encoding="UTF-8" standalone="yes"?>
<Relationships xmlns="http://schemas.openxmlformats.org/package/2006/relationships"><Relationship Id="rId324" Type="http://schemas.openxmlformats.org/officeDocument/2006/relationships/image" Target="../media/image220.emf"/><Relationship Id="rId531" Type="http://schemas.openxmlformats.org/officeDocument/2006/relationships/customXml" Target="../ink/ink224.xml"/><Relationship Id="rId629" Type="http://schemas.openxmlformats.org/officeDocument/2006/relationships/customXml" Target="../ink/ink299.xml"/><Relationship Id="rId268" Type="http://schemas.openxmlformats.org/officeDocument/2006/relationships/image" Target="../media/image331.png"/><Relationship Id="rId475" Type="http://schemas.openxmlformats.org/officeDocument/2006/relationships/customXml" Target="../ink/ink179.xml"/><Relationship Id="rId335" Type="http://schemas.openxmlformats.org/officeDocument/2006/relationships/customXml" Target="../ink/ink126.xml"/><Relationship Id="rId500" Type="http://schemas.openxmlformats.org/officeDocument/2006/relationships/customXml" Target="../ink/ink193.xml"/><Relationship Id="rId128" Type="http://schemas.openxmlformats.org/officeDocument/2006/relationships/image" Target="../media/image2620.png"/><Relationship Id="rId542" Type="http://schemas.openxmlformats.org/officeDocument/2006/relationships/customXml" Target="../ink/ink234.xml"/><Relationship Id="rId584" Type="http://schemas.openxmlformats.org/officeDocument/2006/relationships/customXml" Target="../ink/ink273.xml"/><Relationship Id="rId32" Type="http://schemas.openxmlformats.org/officeDocument/2006/relationships/image" Target="../media/image2140.png"/><Relationship Id="rId237" Type="http://schemas.openxmlformats.org/officeDocument/2006/relationships/customXml" Target="../ink/ink80.xml"/><Relationship Id="rId402" Type="http://schemas.openxmlformats.org/officeDocument/2006/relationships/image" Target="../media/image44.emf"/><Relationship Id="rId279" Type="http://schemas.openxmlformats.org/officeDocument/2006/relationships/customXml" Target="../ink/ink98.xml"/><Relationship Id="rId444" Type="http://schemas.openxmlformats.org/officeDocument/2006/relationships/image" Target="../media/image419.png"/><Relationship Id="rId486" Type="http://schemas.openxmlformats.org/officeDocument/2006/relationships/image" Target="../media/image440.png"/><Relationship Id="rId749" Type="http://schemas.openxmlformats.org/officeDocument/2006/relationships/image" Target="../media/image512.png"/><Relationship Id="rId914" Type="http://schemas.openxmlformats.org/officeDocument/2006/relationships/image" Target="../media/image389.png"/><Relationship Id="rId290" Type="http://schemas.openxmlformats.org/officeDocument/2006/relationships/image" Target="../media/image5.emf"/><Relationship Id="rId304" Type="http://schemas.openxmlformats.org/officeDocument/2006/relationships/image" Target="../media/image120.emf"/><Relationship Id="rId388" Type="http://schemas.openxmlformats.org/officeDocument/2006/relationships/image" Target="../media/image391.png"/><Relationship Id="rId511" Type="http://schemas.openxmlformats.org/officeDocument/2006/relationships/customXml" Target="../ink/ink204.xml"/><Relationship Id="rId553" Type="http://schemas.openxmlformats.org/officeDocument/2006/relationships/image" Target="../media/image202.emf"/><Relationship Id="rId609" Type="http://schemas.openxmlformats.org/officeDocument/2006/relationships/image" Target="../media/image447.png"/><Relationship Id="rId760" Type="http://schemas.openxmlformats.org/officeDocument/2006/relationships/customXml" Target="../ink/ink322.xml"/><Relationship Id="rId413" Type="http://schemas.openxmlformats.org/officeDocument/2006/relationships/customXml" Target="../ink/ink152.xml"/><Relationship Id="rId150" Type="http://schemas.openxmlformats.org/officeDocument/2006/relationships/image" Target="../media/image272.png"/><Relationship Id="rId192" Type="http://schemas.openxmlformats.org/officeDocument/2006/relationships/image" Target="../media/image293.png"/><Relationship Id="rId206" Type="http://schemas.openxmlformats.org/officeDocument/2006/relationships/image" Target="../media/image300.png"/><Relationship Id="rId595" Type="http://schemas.openxmlformats.org/officeDocument/2006/relationships/image" Target="../media/image209.emf"/><Relationship Id="rId248" Type="http://schemas.openxmlformats.org/officeDocument/2006/relationships/image" Target="../media/image321.png"/><Relationship Id="rId455" Type="http://schemas.openxmlformats.org/officeDocument/2006/relationships/customXml" Target="../ink/ink169.xml"/><Relationship Id="rId497" Type="http://schemas.openxmlformats.org/officeDocument/2006/relationships/customXml" Target="../ink/ink190.xml"/><Relationship Id="rId620" Type="http://schemas.openxmlformats.org/officeDocument/2006/relationships/customXml" Target="../ink/ink292.xml"/><Relationship Id="rId925" Type="http://schemas.openxmlformats.org/officeDocument/2006/relationships/customXml" Target="../ink/ink333.xml"/><Relationship Id="rId315" Type="http://schemas.openxmlformats.org/officeDocument/2006/relationships/customXml" Target="../ink/ink116.xml"/><Relationship Id="rId357" Type="http://schemas.openxmlformats.org/officeDocument/2006/relationships/customXml" Target="../ink/ink130.xml"/><Relationship Id="rId12" Type="http://schemas.openxmlformats.org/officeDocument/2006/relationships/image" Target="../media/image2050.png"/><Relationship Id="rId108" Type="http://schemas.openxmlformats.org/officeDocument/2006/relationships/image" Target="../media/image2520.png"/><Relationship Id="rId522" Type="http://schemas.openxmlformats.org/officeDocument/2006/relationships/customXml" Target="../ink/ink215.xml"/><Relationship Id="rId399" Type="http://schemas.openxmlformats.org/officeDocument/2006/relationships/customXml" Target="../ink/ink145.xml"/><Relationship Id="rId96" Type="http://schemas.openxmlformats.org/officeDocument/2006/relationships/image" Target="../media/image2460.png"/><Relationship Id="rId564" Type="http://schemas.openxmlformats.org/officeDocument/2006/relationships/customXml" Target="../ink/ink253.xml"/><Relationship Id="rId424" Type="http://schemas.openxmlformats.org/officeDocument/2006/relationships/image" Target="../media/image55.emf"/><Relationship Id="rId466" Type="http://schemas.openxmlformats.org/officeDocument/2006/relationships/image" Target="../media/image430.png"/><Relationship Id="rId631" Type="http://schemas.openxmlformats.org/officeDocument/2006/relationships/customXml" Target="../ink/ink301.xml"/><Relationship Id="rId270" Type="http://schemas.openxmlformats.org/officeDocument/2006/relationships/image" Target="../media/image332.png"/><Relationship Id="rId326" Type="http://schemas.openxmlformats.org/officeDocument/2006/relationships/image" Target="../media/image230.emf"/><Relationship Id="rId533" Type="http://schemas.openxmlformats.org/officeDocument/2006/relationships/customXml" Target="../ink/ink226.xml"/><Relationship Id="rId936" Type="http://schemas.openxmlformats.org/officeDocument/2006/relationships/image" Target="../media/image406.png"/><Relationship Id="rId368" Type="http://schemas.openxmlformats.org/officeDocument/2006/relationships/image" Target="../media/image381.png"/><Relationship Id="rId130" Type="http://schemas.openxmlformats.org/officeDocument/2006/relationships/image" Target="../media/image263.png"/><Relationship Id="rId575" Type="http://schemas.openxmlformats.org/officeDocument/2006/relationships/customXml" Target="../ink/ink264.xml"/><Relationship Id="rId740" Type="http://schemas.openxmlformats.org/officeDocument/2006/relationships/customXml" Target="../ink/ink312.xml"/><Relationship Id="rId477" Type="http://schemas.openxmlformats.org/officeDocument/2006/relationships/customXml" Target="../ink/ink180.xml"/><Relationship Id="rId228" Type="http://schemas.openxmlformats.org/officeDocument/2006/relationships/image" Target="../media/image311.png"/><Relationship Id="rId600" Type="http://schemas.openxmlformats.org/officeDocument/2006/relationships/customXml" Target="../ink/ink282.xml"/><Relationship Id="rId281" Type="http://schemas.openxmlformats.org/officeDocument/2006/relationships/customXml" Target="../ink/ink99.xml"/><Relationship Id="rId337" Type="http://schemas.openxmlformats.org/officeDocument/2006/relationships/customXml" Target="../ink/ink127.xml"/><Relationship Id="rId502" Type="http://schemas.openxmlformats.org/officeDocument/2006/relationships/customXml" Target="../ink/ink195.xml"/><Relationship Id="rId544" Type="http://schemas.openxmlformats.org/officeDocument/2006/relationships/customXml" Target="../ink/ink236.xml"/><Relationship Id="rId586" Type="http://schemas.openxmlformats.org/officeDocument/2006/relationships/customXml" Target="../ink/ink275.xml"/><Relationship Id="rId34" Type="http://schemas.openxmlformats.org/officeDocument/2006/relationships/image" Target="../media/image2150.png"/><Relationship Id="rId751" Type="http://schemas.openxmlformats.org/officeDocument/2006/relationships/image" Target="../media/image513.png"/><Relationship Id="rId239" Type="http://schemas.openxmlformats.org/officeDocument/2006/relationships/customXml" Target="../ink/ink81.xml"/><Relationship Id="rId390" Type="http://schemas.openxmlformats.org/officeDocument/2006/relationships/image" Target="../media/image392.png"/><Relationship Id="rId404" Type="http://schemas.openxmlformats.org/officeDocument/2006/relationships/image" Target="../media/image45.emf"/><Relationship Id="rId446" Type="http://schemas.openxmlformats.org/officeDocument/2006/relationships/image" Target="../media/image420.png"/><Relationship Id="rId611" Type="http://schemas.openxmlformats.org/officeDocument/2006/relationships/image" Target="../media/image448.png"/><Relationship Id="rId250" Type="http://schemas.openxmlformats.org/officeDocument/2006/relationships/image" Target="../media/image322.png"/><Relationship Id="rId292" Type="http://schemas.openxmlformats.org/officeDocument/2006/relationships/image" Target="../media/image6.emf"/><Relationship Id="rId306" Type="http://schemas.openxmlformats.org/officeDocument/2006/relationships/image" Target="../media/image130.emf"/><Relationship Id="rId488" Type="http://schemas.openxmlformats.org/officeDocument/2006/relationships/image" Target="../media/image441.png"/><Relationship Id="rId916" Type="http://schemas.openxmlformats.org/officeDocument/2006/relationships/image" Target="../media/image396.png"/><Relationship Id="rId513" Type="http://schemas.openxmlformats.org/officeDocument/2006/relationships/customXml" Target="../ink/ink206.xml"/><Relationship Id="rId110" Type="http://schemas.openxmlformats.org/officeDocument/2006/relationships/image" Target="../media/image2530.png"/><Relationship Id="rId555" Type="http://schemas.openxmlformats.org/officeDocument/2006/relationships/image" Target="../media/image203.emf"/><Relationship Id="rId597" Type="http://schemas.openxmlformats.org/officeDocument/2006/relationships/image" Target="../media/image210.emf"/><Relationship Id="rId762" Type="http://schemas.openxmlformats.org/officeDocument/2006/relationships/customXml" Target="../ink/ink323.xml"/><Relationship Id="rId415" Type="http://schemas.openxmlformats.org/officeDocument/2006/relationships/customXml" Target="../ink/ink153.xml"/><Relationship Id="rId457" Type="http://schemas.openxmlformats.org/officeDocument/2006/relationships/customXml" Target="../ink/ink170.xml"/><Relationship Id="rId152" Type="http://schemas.openxmlformats.org/officeDocument/2006/relationships/image" Target="../media/image273.png"/><Relationship Id="rId194" Type="http://schemas.openxmlformats.org/officeDocument/2006/relationships/image" Target="../media/image294.png"/><Relationship Id="rId208" Type="http://schemas.openxmlformats.org/officeDocument/2006/relationships/image" Target="../media/image301.png"/><Relationship Id="rId622" Type="http://schemas.openxmlformats.org/officeDocument/2006/relationships/customXml" Target="../ink/ink293.xml"/><Relationship Id="rId499" Type="http://schemas.openxmlformats.org/officeDocument/2006/relationships/customXml" Target="../ink/ink192.xml"/><Relationship Id="rId927" Type="http://schemas.openxmlformats.org/officeDocument/2006/relationships/customXml" Target="../ink/ink334.xml"/><Relationship Id="rId317" Type="http://schemas.openxmlformats.org/officeDocument/2006/relationships/customXml" Target="../ink/ink117.xml"/><Relationship Id="rId359" Type="http://schemas.openxmlformats.org/officeDocument/2006/relationships/customXml" Target="../ink/ink131.xml"/><Relationship Id="rId14" Type="http://schemas.openxmlformats.org/officeDocument/2006/relationships/image" Target="../media/image2060.png"/><Relationship Id="rId524" Type="http://schemas.openxmlformats.org/officeDocument/2006/relationships/customXml" Target="../ink/ink217.xml"/><Relationship Id="rId566" Type="http://schemas.openxmlformats.org/officeDocument/2006/relationships/customXml" Target="../ink/ink255.xml"/><Relationship Id="rId731" Type="http://schemas.openxmlformats.org/officeDocument/2006/relationships/image" Target="../media/image217.emf"/><Relationship Id="rId370" Type="http://schemas.openxmlformats.org/officeDocument/2006/relationships/image" Target="../media/image382.png"/><Relationship Id="rId426" Type="http://schemas.openxmlformats.org/officeDocument/2006/relationships/image" Target="../media/image56.emf"/><Relationship Id="rId98" Type="http://schemas.openxmlformats.org/officeDocument/2006/relationships/image" Target="../media/image2470.png"/><Relationship Id="rId633" Type="http://schemas.openxmlformats.org/officeDocument/2006/relationships/customXml" Target="../ink/ink303.xml"/><Relationship Id="rId468" Type="http://schemas.openxmlformats.org/officeDocument/2006/relationships/image" Target="../media/image431.png"/><Relationship Id="rId230" Type="http://schemas.openxmlformats.org/officeDocument/2006/relationships/image" Target="../media/image312.png"/><Relationship Id="rId938" Type="http://schemas.openxmlformats.org/officeDocument/2006/relationships/image" Target="../media/image407.png"/><Relationship Id="rId272" Type="http://schemas.openxmlformats.org/officeDocument/2006/relationships/image" Target="../media/image333.png"/><Relationship Id="rId328" Type="http://schemas.openxmlformats.org/officeDocument/2006/relationships/image" Target="../media/image24.emf"/><Relationship Id="rId535" Type="http://schemas.openxmlformats.org/officeDocument/2006/relationships/customXml" Target="../ink/ink228.xml"/><Relationship Id="rId577" Type="http://schemas.openxmlformats.org/officeDocument/2006/relationships/customXml" Target="../ink/ink266.xml"/><Relationship Id="rId742" Type="http://schemas.openxmlformats.org/officeDocument/2006/relationships/customXml" Target="../ink/ink313.xml"/><Relationship Id="rId132" Type="http://schemas.openxmlformats.org/officeDocument/2006/relationships/image" Target="../media/image264.png"/><Relationship Id="rId602" Type="http://schemas.openxmlformats.org/officeDocument/2006/relationships/customXml" Target="../ink/ink283.xml"/><Relationship Id="rId241" Type="http://schemas.openxmlformats.org/officeDocument/2006/relationships/customXml" Target="../ink/ink82.xml"/><Relationship Id="rId479" Type="http://schemas.openxmlformats.org/officeDocument/2006/relationships/customXml" Target="../ink/ink181.xml"/><Relationship Id="rId283" Type="http://schemas.openxmlformats.org/officeDocument/2006/relationships/customXml" Target="../ink/ink100.xml"/><Relationship Id="rId490" Type="http://schemas.openxmlformats.org/officeDocument/2006/relationships/image" Target="../media/image442.png"/><Relationship Id="rId504" Type="http://schemas.openxmlformats.org/officeDocument/2006/relationships/customXml" Target="../ink/ink197.xml"/><Relationship Id="rId546" Type="http://schemas.openxmlformats.org/officeDocument/2006/relationships/customXml" Target="../ink/ink238.xml"/><Relationship Id="rId36" Type="http://schemas.openxmlformats.org/officeDocument/2006/relationships/image" Target="../media/image2160.png"/><Relationship Id="rId753" Type="http://schemas.openxmlformats.org/officeDocument/2006/relationships/image" Target="../media/image514.png"/><Relationship Id="rId406" Type="http://schemas.openxmlformats.org/officeDocument/2006/relationships/image" Target="../media/image46.emf"/><Relationship Id="rId78" Type="http://schemas.openxmlformats.org/officeDocument/2006/relationships/image" Target="../media/image2370.png"/><Relationship Id="rId588" Type="http://schemas.openxmlformats.org/officeDocument/2006/relationships/customXml" Target="../ink/ink276.xml"/><Relationship Id="rId392" Type="http://schemas.openxmlformats.org/officeDocument/2006/relationships/image" Target="../media/image393.png"/><Relationship Id="rId448" Type="http://schemas.openxmlformats.org/officeDocument/2006/relationships/image" Target="../media/image421.png"/><Relationship Id="rId210" Type="http://schemas.openxmlformats.org/officeDocument/2006/relationships/image" Target="../media/image302.png"/><Relationship Id="rId613" Type="http://schemas.openxmlformats.org/officeDocument/2006/relationships/image" Target="../media/image449.png"/><Relationship Id="rId918" Type="http://schemas.openxmlformats.org/officeDocument/2006/relationships/image" Target="../media/image397.png"/><Relationship Id="rId252" Type="http://schemas.openxmlformats.org/officeDocument/2006/relationships/image" Target="../media/image323.png"/><Relationship Id="rId294" Type="http://schemas.openxmlformats.org/officeDocument/2006/relationships/image" Target="../media/image7.emf"/><Relationship Id="rId308" Type="http://schemas.openxmlformats.org/officeDocument/2006/relationships/image" Target="../media/image140.emf"/><Relationship Id="rId515" Type="http://schemas.openxmlformats.org/officeDocument/2006/relationships/customXml" Target="../ink/ink208.xml"/><Relationship Id="rId361" Type="http://schemas.openxmlformats.org/officeDocument/2006/relationships/customXml" Target="../ink/ink132.xml"/><Relationship Id="rId112" Type="http://schemas.openxmlformats.org/officeDocument/2006/relationships/image" Target="../media/image2540.png"/><Relationship Id="rId154" Type="http://schemas.openxmlformats.org/officeDocument/2006/relationships/image" Target="../media/image274.png"/><Relationship Id="rId557" Type="http://schemas.openxmlformats.org/officeDocument/2006/relationships/image" Target="../media/image204.emf"/><Relationship Id="rId599" Type="http://schemas.openxmlformats.org/officeDocument/2006/relationships/image" Target="../media/image211.emf"/><Relationship Id="rId764" Type="http://schemas.openxmlformats.org/officeDocument/2006/relationships/image" Target="../media/image62.png"/><Relationship Id="rId417" Type="http://schemas.openxmlformats.org/officeDocument/2006/relationships/customXml" Target="../ink/ink154.xml"/><Relationship Id="rId459" Type="http://schemas.openxmlformats.org/officeDocument/2006/relationships/customXml" Target="../ink/ink171.xml"/><Relationship Id="rId196" Type="http://schemas.openxmlformats.org/officeDocument/2006/relationships/image" Target="../media/image295.png"/><Relationship Id="rId624" Type="http://schemas.openxmlformats.org/officeDocument/2006/relationships/customXml" Target="../ink/ink294.xml"/><Relationship Id="rId319" Type="http://schemas.openxmlformats.org/officeDocument/2006/relationships/customXml" Target="../ink/ink118.xml"/><Relationship Id="rId470" Type="http://schemas.openxmlformats.org/officeDocument/2006/relationships/image" Target="../media/image432.png"/><Relationship Id="rId16" Type="http://schemas.openxmlformats.org/officeDocument/2006/relationships/image" Target="../media/image2070.png"/><Relationship Id="rId526" Type="http://schemas.openxmlformats.org/officeDocument/2006/relationships/customXml" Target="../ink/ink219.xml"/><Relationship Id="rId929" Type="http://schemas.openxmlformats.org/officeDocument/2006/relationships/customXml" Target="../ink/ink335.xml"/><Relationship Id="rId330" Type="http://schemas.openxmlformats.org/officeDocument/2006/relationships/image" Target="../media/image25.emf"/><Relationship Id="rId568" Type="http://schemas.openxmlformats.org/officeDocument/2006/relationships/customXml" Target="../ink/ink257.xml"/><Relationship Id="rId733" Type="http://schemas.openxmlformats.org/officeDocument/2006/relationships/image" Target="../media/image504.png"/><Relationship Id="rId372" Type="http://schemas.openxmlformats.org/officeDocument/2006/relationships/image" Target="../media/image383.png"/><Relationship Id="rId428" Type="http://schemas.openxmlformats.org/officeDocument/2006/relationships/image" Target="../media/image57.emf"/><Relationship Id="rId635" Type="http://schemas.openxmlformats.org/officeDocument/2006/relationships/customXml" Target="../ink/ink305.xml"/><Relationship Id="rId274" Type="http://schemas.openxmlformats.org/officeDocument/2006/relationships/image" Target="../media/image334.png"/><Relationship Id="rId481" Type="http://schemas.openxmlformats.org/officeDocument/2006/relationships/customXml" Target="../ink/ink182.xml"/><Relationship Id="rId134" Type="http://schemas.openxmlformats.org/officeDocument/2006/relationships/image" Target="../media/image265.png"/><Relationship Id="rId537" Type="http://schemas.openxmlformats.org/officeDocument/2006/relationships/customXml" Target="../ink/ink230.xml"/><Relationship Id="rId579" Type="http://schemas.openxmlformats.org/officeDocument/2006/relationships/customXml" Target="../ink/ink268.xml"/><Relationship Id="rId744" Type="http://schemas.openxmlformats.org/officeDocument/2006/relationships/customXml" Target="../ink/ink314.xml"/><Relationship Id="rId80" Type="http://schemas.openxmlformats.org/officeDocument/2006/relationships/image" Target="../media/image2380.png"/><Relationship Id="rId176" Type="http://schemas.openxmlformats.org/officeDocument/2006/relationships/image" Target="../media/image285.png"/><Relationship Id="rId590" Type="http://schemas.openxmlformats.org/officeDocument/2006/relationships/customXml" Target="../ink/ink277.xml"/><Relationship Id="rId604" Type="http://schemas.openxmlformats.org/officeDocument/2006/relationships/customXml" Target="../ink/ink284.xml"/><Relationship Id="rId243" Type="http://schemas.openxmlformats.org/officeDocument/2006/relationships/customXml" Target="../ink/ink83.xml"/><Relationship Id="rId285" Type="http://schemas.openxmlformats.org/officeDocument/2006/relationships/customXml" Target="../ink/ink101.xml"/><Relationship Id="rId450" Type="http://schemas.openxmlformats.org/officeDocument/2006/relationships/image" Target="../media/image422.png"/><Relationship Id="rId506" Type="http://schemas.openxmlformats.org/officeDocument/2006/relationships/customXml" Target="../ink/ink199.xml"/><Relationship Id="rId909" Type="http://schemas.openxmlformats.org/officeDocument/2006/relationships/customXml" Target="../ink/ink325.xml"/><Relationship Id="rId310" Type="http://schemas.openxmlformats.org/officeDocument/2006/relationships/image" Target="../media/image150.emf"/><Relationship Id="rId492" Type="http://schemas.openxmlformats.org/officeDocument/2006/relationships/image" Target="../media/image443.png"/><Relationship Id="rId548" Type="http://schemas.openxmlformats.org/officeDocument/2006/relationships/customXml" Target="../ink/ink240.xml"/><Relationship Id="rId38" Type="http://schemas.openxmlformats.org/officeDocument/2006/relationships/image" Target="../media/image2170.png"/><Relationship Id="rId755" Type="http://schemas.openxmlformats.org/officeDocument/2006/relationships/image" Target="../media/image515.png"/><Relationship Id="rId920" Type="http://schemas.openxmlformats.org/officeDocument/2006/relationships/image" Target="../media/image398.png"/><Relationship Id="rId352" Type="http://schemas.openxmlformats.org/officeDocument/2006/relationships/image" Target="../media/image36.emf"/><Relationship Id="rId394" Type="http://schemas.openxmlformats.org/officeDocument/2006/relationships/image" Target="../media/image394.png"/><Relationship Id="rId408" Type="http://schemas.openxmlformats.org/officeDocument/2006/relationships/image" Target="../media/image47.emf"/><Relationship Id="rId615" Type="http://schemas.openxmlformats.org/officeDocument/2006/relationships/image" Target="../media/image450.png"/><Relationship Id="rId254" Type="http://schemas.openxmlformats.org/officeDocument/2006/relationships/image" Target="../media/image324.png"/><Relationship Id="rId212" Type="http://schemas.openxmlformats.org/officeDocument/2006/relationships/image" Target="../media/image303.png"/><Relationship Id="rId296" Type="http://schemas.openxmlformats.org/officeDocument/2006/relationships/image" Target="../media/image80.emf"/><Relationship Id="rId461" Type="http://schemas.openxmlformats.org/officeDocument/2006/relationships/customXml" Target="../ink/ink172.xml"/><Relationship Id="rId517" Type="http://schemas.openxmlformats.org/officeDocument/2006/relationships/customXml" Target="../ink/ink210.xml"/><Relationship Id="rId114" Type="http://schemas.openxmlformats.org/officeDocument/2006/relationships/image" Target="../media/image2550.png"/><Relationship Id="rId559" Type="http://schemas.openxmlformats.org/officeDocument/2006/relationships/customXml" Target="../ink/ink248.xml"/><Relationship Id="rId931" Type="http://schemas.openxmlformats.org/officeDocument/2006/relationships/customXml" Target="../ink/ink336.xml"/><Relationship Id="rId321" Type="http://schemas.openxmlformats.org/officeDocument/2006/relationships/customXml" Target="../ink/ink119.xml"/><Relationship Id="rId363" Type="http://schemas.openxmlformats.org/officeDocument/2006/relationships/customXml" Target="../ink/ink133.xml"/><Relationship Id="rId419" Type="http://schemas.openxmlformats.org/officeDocument/2006/relationships/customXml" Target="../ink/ink155.xml"/><Relationship Id="rId156" Type="http://schemas.openxmlformats.org/officeDocument/2006/relationships/image" Target="../media/image275.png"/><Relationship Id="rId198" Type="http://schemas.openxmlformats.org/officeDocument/2006/relationships/image" Target="../media/image296.png"/><Relationship Id="rId570" Type="http://schemas.openxmlformats.org/officeDocument/2006/relationships/customXml" Target="../ink/ink259.xml"/><Relationship Id="rId626" Type="http://schemas.openxmlformats.org/officeDocument/2006/relationships/customXml" Target="../ink/ink296.xml"/><Relationship Id="rId430" Type="http://schemas.openxmlformats.org/officeDocument/2006/relationships/image" Target="../media/image58.emf"/><Relationship Id="rId265" Type="http://schemas.openxmlformats.org/officeDocument/2006/relationships/customXml" Target="../ink/ink91.xml"/><Relationship Id="rId472" Type="http://schemas.openxmlformats.org/officeDocument/2006/relationships/image" Target="../media/image433.png"/><Relationship Id="rId18" Type="http://schemas.openxmlformats.org/officeDocument/2006/relationships/image" Target="../media/image2080.png"/><Relationship Id="rId528" Type="http://schemas.openxmlformats.org/officeDocument/2006/relationships/customXml" Target="../ink/ink221.xml"/><Relationship Id="rId735" Type="http://schemas.openxmlformats.org/officeDocument/2006/relationships/image" Target="../media/image505.png"/><Relationship Id="rId332" Type="http://schemas.openxmlformats.org/officeDocument/2006/relationships/image" Target="../media/image260.emf"/><Relationship Id="rId581" Type="http://schemas.openxmlformats.org/officeDocument/2006/relationships/customXml" Target="../ink/ink270.xml"/><Relationship Id="rId637" Type="http://schemas.openxmlformats.org/officeDocument/2006/relationships/customXml" Target="../ink/ink307.xml"/><Relationship Id="rId2" Type="http://schemas.openxmlformats.org/officeDocument/2006/relationships/customXml" Target="../ink/ink79.xml"/><Relationship Id="rId276" Type="http://schemas.openxmlformats.org/officeDocument/2006/relationships/image" Target="../media/image335.png"/><Relationship Id="rId441" Type="http://schemas.openxmlformats.org/officeDocument/2006/relationships/customXml" Target="../ink/ink162.xml"/><Relationship Id="rId483" Type="http://schemas.openxmlformats.org/officeDocument/2006/relationships/customXml" Target="../ink/ink183.xml"/><Relationship Id="rId539" Type="http://schemas.openxmlformats.org/officeDocument/2006/relationships/image" Target="../media/image201.emf"/><Relationship Id="rId746" Type="http://schemas.openxmlformats.org/officeDocument/2006/relationships/customXml" Target="../ink/ink315.xml"/><Relationship Id="rId911" Type="http://schemas.openxmlformats.org/officeDocument/2006/relationships/customXml" Target="../ink/ink326.xml"/><Relationship Id="rId301" Type="http://schemas.openxmlformats.org/officeDocument/2006/relationships/customXml" Target="../ink/ink109.xml"/><Relationship Id="rId136" Type="http://schemas.openxmlformats.org/officeDocument/2006/relationships/image" Target="../media/image266.png"/><Relationship Id="rId550" Type="http://schemas.openxmlformats.org/officeDocument/2006/relationships/customXml" Target="../ink/ink242.xml"/><Relationship Id="rId178" Type="http://schemas.openxmlformats.org/officeDocument/2006/relationships/image" Target="../media/image286.png"/><Relationship Id="rId40" Type="http://schemas.openxmlformats.org/officeDocument/2006/relationships/image" Target="../media/image2180.png"/><Relationship Id="rId82" Type="http://schemas.openxmlformats.org/officeDocument/2006/relationships/image" Target="../media/image2390.png"/><Relationship Id="rId592" Type="http://schemas.openxmlformats.org/officeDocument/2006/relationships/customXml" Target="../ink/ink278.xml"/><Relationship Id="rId606" Type="http://schemas.openxmlformats.org/officeDocument/2006/relationships/customXml" Target="../ink/ink285.xml"/><Relationship Id="rId245" Type="http://schemas.openxmlformats.org/officeDocument/2006/relationships/customXml" Target="../ink/ink84.xml"/><Relationship Id="rId287" Type="http://schemas.openxmlformats.org/officeDocument/2006/relationships/customXml" Target="../ink/ink102.xml"/><Relationship Id="rId410" Type="http://schemas.openxmlformats.org/officeDocument/2006/relationships/image" Target="../media/image48.emf"/><Relationship Id="rId452" Type="http://schemas.openxmlformats.org/officeDocument/2006/relationships/image" Target="../media/image423.png"/><Relationship Id="rId494" Type="http://schemas.openxmlformats.org/officeDocument/2006/relationships/image" Target="../media/image444.png"/><Relationship Id="rId508" Type="http://schemas.openxmlformats.org/officeDocument/2006/relationships/customXml" Target="../ink/ink201.xml"/><Relationship Id="rId922" Type="http://schemas.openxmlformats.org/officeDocument/2006/relationships/image" Target="../media/image399.png"/><Relationship Id="rId312" Type="http://schemas.openxmlformats.org/officeDocument/2006/relationships/image" Target="../media/image160.emf"/><Relationship Id="rId354" Type="http://schemas.openxmlformats.org/officeDocument/2006/relationships/image" Target="../media/image37.emf"/><Relationship Id="rId757" Type="http://schemas.openxmlformats.org/officeDocument/2006/relationships/image" Target="../media/image516.png"/><Relationship Id="rId396" Type="http://schemas.openxmlformats.org/officeDocument/2006/relationships/image" Target="../media/image395.png"/><Relationship Id="rId561" Type="http://schemas.openxmlformats.org/officeDocument/2006/relationships/customXml" Target="../ink/ink250.xml"/><Relationship Id="rId617" Type="http://schemas.openxmlformats.org/officeDocument/2006/relationships/image" Target="../media/image451.png"/><Relationship Id="rId256" Type="http://schemas.openxmlformats.org/officeDocument/2006/relationships/image" Target="../media/image325.png"/><Relationship Id="rId298" Type="http://schemas.openxmlformats.org/officeDocument/2006/relationships/image" Target="../media/image9.emf"/><Relationship Id="rId421" Type="http://schemas.openxmlformats.org/officeDocument/2006/relationships/customXml" Target="../ink/ink156.xml"/><Relationship Id="rId463" Type="http://schemas.openxmlformats.org/officeDocument/2006/relationships/customXml" Target="../ink/ink173.xml"/><Relationship Id="rId519" Type="http://schemas.openxmlformats.org/officeDocument/2006/relationships/customXml" Target="../ink/ink212.xml"/><Relationship Id="rId214" Type="http://schemas.openxmlformats.org/officeDocument/2006/relationships/image" Target="../media/image304.png"/><Relationship Id="rId323" Type="http://schemas.openxmlformats.org/officeDocument/2006/relationships/customXml" Target="../ink/ink120.xml"/><Relationship Id="rId116" Type="http://schemas.openxmlformats.org/officeDocument/2006/relationships/image" Target="../media/image2560.png"/><Relationship Id="rId530" Type="http://schemas.openxmlformats.org/officeDocument/2006/relationships/customXml" Target="../ink/ink223.xml"/><Relationship Id="rId158" Type="http://schemas.openxmlformats.org/officeDocument/2006/relationships/image" Target="../media/image276.png"/><Relationship Id="rId933" Type="http://schemas.openxmlformats.org/officeDocument/2006/relationships/customXml" Target="../ink/ink337.xml"/><Relationship Id="rId365" Type="http://schemas.openxmlformats.org/officeDocument/2006/relationships/customXml" Target="../ink/ink134.xml"/><Relationship Id="rId20" Type="http://schemas.openxmlformats.org/officeDocument/2006/relationships/image" Target="../media/image2090.png"/><Relationship Id="rId572" Type="http://schemas.openxmlformats.org/officeDocument/2006/relationships/customXml" Target="../ink/ink261.xml"/><Relationship Id="rId628" Type="http://schemas.openxmlformats.org/officeDocument/2006/relationships/customXml" Target="../ink/ink298.xml"/><Relationship Id="rId267" Type="http://schemas.openxmlformats.org/officeDocument/2006/relationships/customXml" Target="../ink/ink92.xml"/><Relationship Id="rId474" Type="http://schemas.openxmlformats.org/officeDocument/2006/relationships/image" Target="../media/image434.png"/><Relationship Id="rId737" Type="http://schemas.openxmlformats.org/officeDocument/2006/relationships/image" Target="../media/image506.png"/><Relationship Id="rId334" Type="http://schemas.openxmlformats.org/officeDocument/2006/relationships/image" Target="../media/image270.emf"/><Relationship Id="rId541" Type="http://schemas.openxmlformats.org/officeDocument/2006/relationships/customXml" Target="../ink/ink233.xml"/><Relationship Id="rId583" Type="http://schemas.openxmlformats.org/officeDocument/2006/relationships/customXml" Target="../ink/ink272.xml"/><Relationship Id="rId236" Type="http://schemas.openxmlformats.org/officeDocument/2006/relationships/image" Target="../media/image315.png"/><Relationship Id="rId278" Type="http://schemas.openxmlformats.org/officeDocument/2006/relationships/image" Target="../media/image336.png"/><Relationship Id="rId401" Type="http://schemas.openxmlformats.org/officeDocument/2006/relationships/customXml" Target="../ink/ink146.xml"/><Relationship Id="rId443" Type="http://schemas.openxmlformats.org/officeDocument/2006/relationships/customXml" Target="../ink/ink163.xml"/><Relationship Id="rId4" Type="http://schemas.openxmlformats.org/officeDocument/2006/relationships/image" Target="../media/image2010.png"/><Relationship Id="rId180" Type="http://schemas.openxmlformats.org/officeDocument/2006/relationships/image" Target="../media/image287.png"/><Relationship Id="rId303" Type="http://schemas.openxmlformats.org/officeDocument/2006/relationships/customXml" Target="../ink/ink110.xml"/><Relationship Id="rId485" Type="http://schemas.openxmlformats.org/officeDocument/2006/relationships/customXml" Target="../ink/ink184.xml"/><Relationship Id="rId748" Type="http://schemas.openxmlformats.org/officeDocument/2006/relationships/customXml" Target="../ink/ink316.xml"/><Relationship Id="rId913" Type="http://schemas.openxmlformats.org/officeDocument/2006/relationships/customXml" Target="../ink/ink327.xml"/><Relationship Id="rId387" Type="http://schemas.openxmlformats.org/officeDocument/2006/relationships/customXml" Target="../ink/ink139.xml"/><Relationship Id="rId84" Type="http://schemas.openxmlformats.org/officeDocument/2006/relationships/image" Target="../media/image2400.png"/><Relationship Id="rId510" Type="http://schemas.openxmlformats.org/officeDocument/2006/relationships/customXml" Target="../ink/ink203.xml"/><Relationship Id="rId138" Type="http://schemas.openxmlformats.org/officeDocument/2006/relationships/image" Target="../media/image267.png"/><Relationship Id="rId552" Type="http://schemas.openxmlformats.org/officeDocument/2006/relationships/customXml" Target="../ink/ink244.xml"/><Relationship Id="rId594" Type="http://schemas.openxmlformats.org/officeDocument/2006/relationships/customXml" Target="../ink/ink279.xml"/><Relationship Id="rId608" Type="http://schemas.openxmlformats.org/officeDocument/2006/relationships/customXml" Target="../ink/ink286.xml"/><Relationship Id="rId42" Type="http://schemas.openxmlformats.org/officeDocument/2006/relationships/image" Target="../media/image2190.png"/><Relationship Id="rId247" Type="http://schemas.openxmlformats.org/officeDocument/2006/relationships/customXml" Target="../ink/ink85.xml"/><Relationship Id="rId412" Type="http://schemas.openxmlformats.org/officeDocument/2006/relationships/image" Target="../media/image49.emf"/><Relationship Id="rId289" Type="http://schemas.openxmlformats.org/officeDocument/2006/relationships/customXml" Target="../ink/ink103.xml"/><Relationship Id="rId454" Type="http://schemas.openxmlformats.org/officeDocument/2006/relationships/image" Target="../media/image424.png"/><Relationship Id="rId496" Type="http://schemas.openxmlformats.org/officeDocument/2006/relationships/customXml" Target="../ink/ink189.xml"/><Relationship Id="rId759" Type="http://schemas.openxmlformats.org/officeDocument/2006/relationships/image" Target="../media/image517.png"/><Relationship Id="rId924" Type="http://schemas.openxmlformats.org/officeDocument/2006/relationships/image" Target="../media/image400.png"/><Relationship Id="rId314" Type="http://schemas.openxmlformats.org/officeDocument/2006/relationships/image" Target="../media/image170.emf"/><Relationship Id="rId356" Type="http://schemas.openxmlformats.org/officeDocument/2006/relationships/image" Target="../media/image38.emf"/><Relationship Id="rId398" Type="http://schemas.openxmlformats.org/officeDocument/2006/relationships/image" Target="../media/image42.emf"/><Relationship Id="rId521" Type="http://schemas.openxmlformats.org/officeDocument/2006/relationships/customXml" Target="../ink/ink214.xml"/><Relationship Id="rId563" Type="http://schemas.openxmlformats.org/officeDocument/2006/relationships/customXml" Target="../ink/ink252.xml"/><Relationship Id="rId619" Type="http://schemas.openxmlformats.org/officeDocument/2006/relationships/image" Target="../media/image452.png"/><Relationship Id="rId423" Type="http://schemas.openxmlformats.org/officeDocument/2006/relationships/customXml" Target="../ink/ink157.xml"/><Relationship Id="rId160" Type="http://schemas.openxmlformats.org/officeDocument/2006/relationships/image" Target="../media/image277.png"/><Relationship Id="rId216" Type="http://schemas.openxmlformats.org/officeDocument/2006/relationships/image" Target="../media/image305.png"/><Relationship Id="rId465" Type="http://schemas.openxmlformats.org/officeDocument/2006/relationships/customXml" Target="../ink/ink174.xml"/><Relationship Id="rId630" Type="http://schemas.openxmlformats.org/officeDocument/2006/relationships/customXml" Target="../ink/ink300.xml"/><Relationship Id="rId935" Type="http://schemas.openxmlformats.org/officeDocument/2006/relationships/customXml" Target="../ink/ink338.xml"/><Relationship Id="rId325" Type="http://schemas.openxmlformats.org/officeDocument/2006/relationships/customXml" Target="../ink/ink121.xml"/><Relationship Id="rId367" Type="http://schemas.openxmlformats.org/officeDocument/2006/relationships/customXml" Target="../ink/ink135.xml"/><Relationship Id="rId118" Type="http://schemas.openxmlformats.org/officeDocument/2006/relationships/image" Target="../media/image2570.png"/><Relationship Id="rId532" Type="http://schemas.openxmlformats.org/officeDocument/2006/relationships/customXml" Target="../ink/ink225.xml"/><Relationship Id="rId574" Type="http://schemas.openxmlformats.org/officeDocument/2006/relationships/customXml" Target="../ink/ink263.xml"/><Relationship Id="rId22" Type="http://schemas.openxmlformats.org/officeDocument/2006/relationships/image" Target="../media/image2100.png"/><Relationship Id="rId269" Type="http://schemas.openxmlformats.org/officeDocument/2006/relationships/customXml" Target="../ink/ink93.xml"/><Relationship Id="rId476" Type="http://schemas.openxmlformats.org/officeDocument/2006/relationships/image" Target="../media/image435.png"/><Relationship Id="rId739" Type="http://schemas.openxmlformats.org/officeDocument/2006/relationships/image" Target="../media/image507.png"/><Relationship Id="rId280" Type="http://schemas.openxmlformats.org/officeDocument/2006/relationships/image" Target="../media/image337.png"/><Relationship Id="rId336" Type="http://schemas.openxmlformats.org/officeDocument/2006/relationships/image" Target="../media/image280.emf"/><Relationship Id="rId501" Type="http://schemas.openxmlformats.org/officeDocument/2006/relationships/customXml" Target="../ink/ink194.xml"/><Relationship Id="rId543" Type="http://schemas.openxmlformats.org/officeDocument/2006/relationships/customXml" Target="../ink/ink235.xml"/><Relationship Id="rId403" Type="http://schemas.openxmlformats.org/officeDocument/2006/relationships/customXml" Target="../ink/ink147.xml"/><Relationship Id="rId140" Type="http://schemas.openxmlformats.org/officeDocument/2006/relationships/image" Target="../media/image268.png"/><Relationship Id="rId182" Type="http://schemas.openxmlformats.org/officeDocument/2006/relationships/image" Target="../media/image288.png"/><Relationship Id="rId585" Type="http://schemas.openxmlformats.org/officeDocument/2006/relationships/customXml" Target="../ink/ink274.xml"/><Relationship Id="rId750" Type="http://schemas.openxmlformats.org/officeDocument/2006/relationships/customXml" Target="../ink/ink317.xml"/><Relationship Id="rId238" Type="http://schemas.openxmlformats.org/officeDocument/2006/relationships/image" Target="../media/image316.png"/><Relationship Id="rId445" Type="http://schemas.openxmlformats.org/officeDocument/2006/relationships/customXml" Target="../ink/ink164.xml"/><Relationship Id="rId487" Type="http://schemas.openxmlformats.org/officeDocument/2006/relationships/customXml" Target="../ink/ink185.xml"/><Relationship Id="rId6" Type="http://schemas.openxmlformats.org/officeDocument/2006/relationships/image" Target="../media/image2020.png"/><Relationship Id="rId610" Type="http://schemas.openxmlformats.org/officeDocument/2006/relationships/customXml" Target="../ink/ink287.xml"/><Relationship Id="rId915" Type="http://schemas.openxmlformats.org/officeDocument/2006/relationships/customXml" Target="../ink/ink328.xml"/><Relationship Id="rId291" Type="http://schemas.openxmlformats.org/officeDocument/2006/relationships/customXml" Target="../ink/ink104.xml"/><Relationship Id="rId305" Type="http://schemas.openxmlformats.org/officeDocument/2006/relationships/customXml" Target="../ink/ink111.xml"/><Relationship Id="rId512" Type="http://schemas.openxmlformats.org/officeDocument/2006/relationships/customXml" Target="../ink/ink205.xml"/><Relationship Id="rId389" Type="http://schemas.openxmlformats.org/officeDocument/2006/relationships/customXml" Target="../ink/ink140.xml"/><Relationship Id="rId86" Type="http://schemas.openxmlformats.org/officeDocument/2006/relationships/image" Target="../media/image2410.png"/><Relationship Id="rId554" Type="http://schemas.openxmlformats.org/officeDocument/2006/relationships/customXml" Target="../ink/ink245.xml"/><Relationship Id="rId596" Type="http://schemas.openxmlformats.org/officeDocument/2006/relationships/customXml" Target="../ink/ink280.xml"/><Relationship Id="rId44" Type="http://schemas.openxmlformats.org/officeDocument/2006/relationships/image" Target="../media/image2200.png"/><Relationship Id="rId761" Type="http://schemas.openxmlformats.org/officeDocument/2006/relationships/image" Target="../media/image518.png"/><Relationship Id="rId249" Type="http://schemas.openxmlformats.org/officeDocument/2006/relationships/customXml" Target="../ink/ink86.xml"/><Relationship Id="rId414" Type="http://schemas.openxmlformats.org/officeDocument/2006/relationships/image" Target="../media/image50.emf"/><Relationship Id="rId456" Type="http://schemas.openxmlformats.org/officeDocument/2006/relationships/image" Target="../media/image425.png"/><Relationship Id="rId498" Type="http://schemas.openxmlformats.org/officeDocument/2006/relationships/customXml" Target="../ink/ink191.xml"/><Relationship Id="rId621" Type="http://schemas.openxmlformats.org/officeDocument/2006/relationships/image" Target="../media/image453.png"/><Relationship Id="rId316" Type="http://schemas.openxmlformats.org/officeDocument/2006/relationships/image" Target="../media/image180.emf"/><Relationship Id="rId523" Type="http://schemas.openxmlformats.org/officeDocument/2006/relationships/customXml" Target="../ink/ink216.xml"/><Relationship Id="rId926" Type="http://schemas.openxmlformats.org/officeDocument/2006/relationships/image" Target="../media/image401.png"/><Relationship Id="rId358" Type="http://schemas.openxmlformats.org/officeDocument/2006/relationships/image" Target="../media/image39.emf"/><Relationship Id="rId120" Type="http://schemas.openxmlformats.org/officeDocument/2006/relationships/image" Target="../media/image2580.png"/><Relationship Id="rId565" Type="http://schemas.openxmlformats.org/officeDocument/2006/relationships/customXml" Target="../ink/ink254.xml"/><Relationship Id="rId425" Type="http://schemas.openxmlformats.org/officeDocument/2006/relationships/customXml" Target="../ink/ink158.xml"/><Relationship Id="rId467" Type="http://schemas.openxmlformats.org/officeDocument/2006/relationships/customXml" Target="../ink/ink175.xml"/><Relationship Id="rId162" Type="http://schemas.openxmlformats.org/officeDocument/2006/relationships/image" Target="../media/image278.png"/><Relationship Id="rId218" Type="http://schemas.openxmlformats.org/officeDocument/2006/relationships/image" Target="../media/image306.png"/><Relationship Id="rId632" Type="http://schemas.openxmlformats.org/officeDocument/2006/relationships/customXml" Target="../ink/ink302.xml"/><Relationship Id="rId271" Type="http://schemas.openxmlformats.org/officeDocument/2006/relationships/customXml" Target="../ink/ink94.xml"/><Relationship Id="rId937" Type="http://schemas.openxmlformats.org/officeDocument/2006/relationships/customXml" Target="../ink/ink339.xml"/><Relationship Id="rId327" Type="http://schemas.openxmlformats.org/officeDocument/2006/relationships/customXml" Target="../ink/ink122.xml"/><Relationship Id="rId369" Type="http://schemas.openxmlformats.org/officeDocument/2006/relationships/customXml" Target="../ink/ink136.xml"/><Relationship Id="rId534" Type="http://schemas.openxmlformats.org/officeDocument/2006/relationships/customXml" Target="../ink/ink227.xml"/><Relationship Id="rId576" Type="http://schemas.openxmlformats.org/officeDocument/2006/relationships/customXml" Target="../ink/ink265.xml"/><Relationship Id="rId24" Type="http://schemas.openxmlformats.org/officeDocument/2006/relationships/image" Target="../media/image2110.png"/><Relationship Id="rId741" Type="http://schemas.openxmlformats.org/officeDocument/2006/relationships/image" Target="../media/image508.png"/><Relationship Id="rId601" Type="http://schemas.openxmlformats.org/officeDocument/2006/relationships/image" Target="../media/image212.emf"/><Relationship Id="rId240" Type="http://schemas.openxmlformats.org/officeDocument/2006/relationships/image" Target="../media/image317.png"/><Relationship Id="rId478" Type="http://schemas.openxmlformats.org/officeDocument/2006/relationships/image" Target="../media/image436.png"/><Relationship Id="rId282" Type="http://schemas.openxmlformats.org/officeDocument/2006/relationships/image" Target="../media/image338.png"/><Relationship Id="rId503" Type="http://schemas.openxmlformats.org/officeDocument/2006/relationships/customXml" Target="../ink/ink196.xml"/><Relationship Id="rId100" Type="http://schemas.openxmlformats.org/officeDocument/2006/relationships/image" Target="../media/image2480.png"/><Relationship Id="rId545" Type="http://schemas.openxmlformats.org/officeDocument/2006/relationships/customXml" Target="../ink/ink237.xml"/><Relationship Id="rId587" Type="http://schemas.openxmlformats.org/officeDocument/2006/relationships/image" Target="../media/image205.emf"/><Relationship Id="rId752" Type="http://schemas.openxmlformats.org/officeDocument/2006/relationships/customXml" Target="../ink/ink318.xml"/><Relationship Id="rId391" Type="http://schemas.openxmlformats.org/officeDocument/2006/relationships/customXml" Target="../ink/ink141.xml"/><Relationship Id="rId405" Type="http://schemas.openxmlformats.org/officeDocument/2006/relationships/customXml" Target="../ink/ink148.xml"/><Relationship Id="rId447" Type="http://schemas.openxmlformats.org/officeDocument/2006/relationships/customXml" Target="../ink/ink165.xml"/><Relationship Id="rId8" Type="http://schemas.openxmlformats.org/officeDocument/2006/relationships/image" Target="../media/image2030.png"/><Relationship Id="rId142" Type="http://schemas.openxmlformats.org/officeDocument/2006/relationships/image" Target="../media/image940.png"/><Relationship Id="rId184" Type="http://schemas.openxmlformats.org/officeDocument/2006/relationships/image" Target="../media/image289.png"/><Relationship Id="rId612" Type="http://schemas.openxmlformats.org/officeDocument/2006/relationships/customXml" Target="../ink/ink288.xml"/><Relationship Id="rId251" Type="http://schemas.openxmlformats.org/officeDocument/2006/relationships/customXml" Target="../ink/ink87.xml"/><Relationship Id="rId489" Type="http://schemas.openxmlformats.org/officeDocument/2006/relationships/customXml" Target="../ink/ink186.xml"/><Relationship Id="rId917" Type="http://schemas.openxmlformats.org/officeDocument/2006/relationships/customXml" Target="../ink/ink329.xml"/><Relationship Id="rId293" Type="http://schemas.openxmlformats.org/officeDocument/2006/relationships/customXml" Target="../ink/ink105.xml"/><Relationship Id="rId307" Type="http://schemas.openxmlformats.org/officeDocument/2006/relationships/customXml" Target="../ink/ink112.xml"/><Relationship Id="rId514" Type="http://schemas.openxmlformats.org/officeDocument/2006/relationships/customXml" Target="../ink/ink207.xml"/><Relationship Id="rId556" Type="http://schemas.openxmlformats.org/officeDocument/2006/relationships/customXml" Target="../ink/ink246.xml"/><Relationship Id="rId46" Type="http://schemas.openxmlformats.org/officeDocument/2006/relationships/image" Target="../media/image2210.png"/><Relationship Id="rId763" Type="http://schemas.openxmlformats.org/officeDocument/2006/relationships/image" Target="../media/image519.png"/><Relationship Id="rId360" Type="http://schemas.openxmlformats.org/officeDocument/2006/relationships/image" Target="../media/image40.emf"/><Relationship Id="rId416" Type="http://schemas.openxmlformats.org/officeDocument/2006/relationships/image" Target="../media/image51.emf"/><Relationship Id="rId88" Type="http://schemas.openxmlformats.org/officeDocument/2006/relationships/image" Target="../media/image2420.png"/><Relationship Id="rId598" Type="http://schemas.openxmlformats.org/officeDocument/2006/relationships/customXml" Target="../ink/ink281.xml"/><Relationship Id="rId458" Type="http://schemas.openxmlformats.org/officeDocument/2006/relationships/image" Target="../media/image426.png"/><Relationship Id="rId220" Type="http://schemas.openxmlformats.org/officeDocument/2006/relationships/image" Target="../media/image307.png"/><Relationship Id="rId623" Type="http://schemas.openxmlformats.org/officeDocument/2006/relationships/image" Target="../media/image454.png"/><Relationship Id="rId928" Type="http://schemas.openxmlformats.org/officeDocument/2006/relationships/image" Target="../media/image402.png"/><Relationship Id="rId318" Type="http://schemas.openxmlformats.org/officeDocument/2006/relationships/image" Target="../media/image190.emf"/><Relationship Id="rId525" Type="http://schemas.openxmlformats.org/officeDocument/2006/relationships/customXml" Target="../ink/ink218.xml"/><Relationship Id="rId567" Type="http://schemas.openxmlformats.org/officeDocument/2006/relationships/customXml" Target="../ink/ink256.xml"/><Relationship Id="rId732" Type="http://schemas.openxmlformats.org/officeDocument/2006/relationships/customXml" Target="../ink/ink308.xml"/><Relationship Id="rId371" Type="http://schemas.openxmlformats.org/officeDocument/2006/relationships/customXml" Target="../ink/ink137.xml"/><Relationship Id="rId122" Type="http://schemas.openxmlformats.org/officeDocument/2006/relationships/image" Target="../media/image2590.png"/><Relationship Id="rId164" Type="http://schemas.openxmlformats.org/officeDocument/2006/relationships/image" Target="../media/image279.png"/><Relationship Id="rId427" Type="http://schemas.openxmlformats.org/officeDocument/2006/relationships/customXml" Target="../ink/ink159.xml"/><Relationship Id="rId469" Type="http://schemas.openxmlformats.org/officeDocument/2006/relationships/customXml" Target="../ink/ink176.xml"/><Relationship Id="rId634" Type="http://schemas.openxmlformats.org/officeDocument/2006/relationships/customXml" Target="../ink/ink304.xml"/><Relationship Id="rId273" Type="http://schemas.openxmlformats.org/officeDocument/2006/relationships/customXml" Target="../ink/ink95.xml"/><Relationship Id="rId329" Type="http://schemas.openxmlformats.org/officeDocument/2006/relationships/customXml" Target="../ink/ink123.xml"/><Relationship Id="rId480" Type="http://schemas.openxmlformats.org/officeDocument/2006/relationships/image" Target="../media/image437.png"/><Relationship Id="rId536" Type="http://schemas.openxmlformats.org/officeDocument/2006/relationships/customXml" Target="../ink/ink229.xml"/><Relationship Id="rId26" Type="http://schemas.openxmlformats.org/officeDocument/2006/relationships/image" Target="../media/image340.png"/><Relationship Id="rId578" Type="http://schemas.openxmlformats.org/officeDocument/2006/relationships/customXml" Target="../ink/ink267.xml"/><Relationship Id="rId743" Type="http://schemas.openxmlformats.org/officeDocument/2006/relationships/image" Target="../media/image509.png"/><Relationship Id="rId200" Type="http://schemas.openxmlformats.org/officeDocument/2006/relationships/image" Target="../media/image297.png"/><Relationship Id="rId603" Type="http://schemas.openxmlformats.org/officeDocument/2006/relationships/image" Target="../media/image213.emf"/><Relationship Id="rId908" Type="http://schemas.openxmlformats.org/officeDocument/2006/relationships/image" Target="../media/image386.png"/><Relationship Id="rId242" Type="http://schemas.openxmlformats.org/officeDocument/2006/relationships/image" Target="../media/image318.png"/><Relationship Id="rId284" Type="http://schemas.openxmlformats.org/officeDocument/2006/relationships/image" Target="../media/image339.png"/><Relationship Id="rId491" Type="http://schemas.openxmlformats.org/officeDocument/2006/relationships/customXml" Target="../ink/ink187.xml"/><Relationship Id="rId505" Type="http://schemas.openxmlformats.org/officeDocument/2006/relationships/customXml" Target="../ink/ink198.xml"/><Relationship Id="rId102" Type="http://schemas.openxmlformats.org/officeDocument/2006/relationships/image" Target="../media/image2490.png"/><Relationship Id="rId547" Type="http://schemas.openxmlformats.org/officeDocument/2006/relationships/customXml" Target="../ink/ink239.xml"/><Relationship Id="rId589" Type="http://schemas.openxmlformats.org/officeDocument/2006/relationships/image" Target="../media/image206.emf"/><Relationship Id="rId754" Type="http://schemas.openxmlformats.org/officeDocument/2006/relationships/customXml" Target="../ink/ink319.xml"/><Relationship Id="rId393" Type="http://schemas.openxmlformats.org/officeDocument/2006/relationships/customXml" Target="../ink/ink142.xml"/><Relationship Id="rId407" Type="http://schemas.openxmlformats.org/officeDocument/2006/relationships/customXml" Target="../ink/ink149.xml"/><Relationship Id="rId449" Type="http://schemas.openxmlformats.org/officeDocument/2006/relationships/customXml" Target="../ink/ink166.xml"/><Relationship Id="rId90" Type="http://schemas.openxmlformats.org/officeDocument/2006/relationships/image" Target="../media/image2430.png"/><Relationship Id="rId186" Type="http://schemas.openxmlformats.org/officeDocument/2006/relationships/image" Target="../media/image290.png"/><Relationship Id="rId614" Type="http://schemas.openxmlformats.org/officeDocument/2006/relationships/customXml" Target="../ink/ink289.xml"/><Relationship Id="rId253" Type="http://schemas.openxmlformats.org/officeDocument/2006/relationships/customXml" Target="../ink/ink88.xml"/><Relationship Id="rId295" Type="http://schemas.openxmlformats.org/officeDocument/2006/relationships/customXml" Target="../ink/ink106.xml"/><Relationship Id="rId309" Type="http://schemas.openxmlformats.org/officeDocument/2006/relationships/customXml" Target="../ink/ink113.xml"/><Relationship Id="rId460" Type="http://schemas.openxmlformats.org/officeDocument/2006/relationships/image" Target="../media/image427.png"/><Relationship Id="rId516" Type="http://schemas.openxmlformats.org/officeDocument/2006/relationships/customXml" Target="../ink/ink209.xml"/><Relationship Id="rId919" Type="http://schemas.openxmlformats.org/officeDocument/2006/relationships/customXml" Target="../ink/ink330.xml"/><Relationship Id="rId320" Type="http://schemas.openxmlformats.org/officeDocument/2006/relationships/image" Target="../media/image200.emf"/><Relationship Id="rId558" Type="http://schemas.openxmlformats.org/officeDocument/2006/relationships/customXml" Target="../ink/ink247.xml"/><Relationship Id="rId765" Type="http://schemas.openxmlformats.org/officeDocument/2006/relationships/customXml" Target="../ink/ink324.xml"/><Relationship Id="rId930" Type="http://schemas.openxmlformats.org/officeDocument/2006/relationships/image" Target="../media/image403.png"/><Relationship Id="rId362" Type="http://schemas.openxmlformats.org/officeDocument/2006/relationships/image" Target="../media/image41.emf"/><Relationship Id="rId418" Type="http://schemas.openxmlformats.org/officeDocument/2006/relationships/image" Target="../media/image52.emf"/><Relationship Id="rId625" Type="http://schemas.openxmlformats.org/officeDocument/2006/relationships/customXml" Target="../ink/ink295.xml"/><Relationship Id="rId264" Type="http://schemas.openxmlformats.org/officeDocument/2006/relationships/image" Target="../media/image329.png"/><Relationship Id="rId471" Type="http://schemas.openxmlformats.org/officeDocument/2006/relationships/customXml" Target="../ink/ink177.xml"/><Relationship Id="rId222" Type="http://schemas.openxmlformats.org/officeDocument/2006/relationships/image" Target="../media/image308.png"/><Relationship Id="rId527" Type="http://schemas.openxmlformats.org/officeDocument/2006/relationships/customXml" Target="../ink/ink220.xml"/><Relationship Id="rId124" Type="http://schemas.openxmlformats.org/officeDocument/2006/relationships/image" Target="../media/image2600.png"/><Relationship Id="rId569" Type="http://schemas.openxmlformats.org/officeDocument/2006/relationships/customXml" Target="../ink/ink258.xml"/><Relationship Id="rId734" Type="http://schemas.openxmlformats.org/officeDocument/2006/relationships/customXml" Target="../ink/ink309.xml"/><Relationship Id="rId331" Type="http://schemas.openxmlformats.org/officeDocument/2006/relationships/customXml" Target="../ink/ink124.xml"/><Relationship Id="rId373" Type="http://schemas.openxmlformats.org/officeDocument/2006/relationships/customXml" Target="../ink/ink138.xml"/><Relationship Id="rId429" Type="http://schemas.openxmlformats.org/officeDocument/2006/relationships/customXml" Target="../ink/ink160.xml"/><Relationship Id="rId166" Type="http://schemas.openxmlformats.org/officeDocument/2006/relationships/image" Target="../media/image280.png"/><Relationship Id="rId580" Type="http://schemas.openxmlformats.org/officeDocument/2006/relationships/customXml" Target="../ink/ink269.xml"/><Relationship Id="rId636" Type="http://schemas.openxmlformats.org/officeDocument/2006/relationships/customXml" Target="../ink/ink306.xml"/><Relationship Id="rId1" Type="http://schemas.openxmlformats.org/officeDocument/2006/relationships/slideLayout" Target="../slideLayouts/slideLayout13.xml"/><Relationship Id="rId440" Type="http://schemas.openxmlformats.org/officeDocument/2006/relationships/image" Target="../media/image417.png"/><Relationship Id="rId275" Type="http://schemas.openxmlformats.org/officeDocument/2006/relationships/customXml" Target="../ink/ink96.xml"/><Relationship Id="rId300" Type="http://schemas.openxmlformats.org/officeDocument/2006/relationships/image" Target="../media/image100.emf"/><Relationship Id="rId482" Type="http://schemas.openxmlformats.org/officeDocument/2006/relationships/image" Target="../media/image438.png"/><Relationship Id="rId538" Type="http://schemas.openxmlformats.org/officeDocument/2006/relationships/customXml" Target="../ink/ink231.xml"/><Relationship Id="rId28" Type="http://schemas.openxmlformats.org/officeDocument/2006/relationships/image" Target="../media/image2120.png"/><Relationship Id="rId745" Type="http://schemas.openxmlformats.org/officeDocument/2006/relationships/image" Target="../media/image510.png"/><Relationship Id="rId910" Type="http://schemas.openxmlformats.org/officeDocument/2006/relationships/image" Target="../media/image387.png"/><Relationship Id="rId591" Type="http://schemas.openxmlformats.org/officeDocument/2006/relationships/image" Target="../media/image207.emf"/><Relationship Id="rId605" Type="http://schemas.openxmlformats.org/officeDocument/2006/relationships/image" Target="../media/image445.png"/><Relationship Id="rId244" Type="http://schemas.openxmlformats.org/officeDocument/2006/relationships/image" Target="../media/image319.png"/><Relationship Id="rId202" Type="http://schemas.openxmlformats.org/officeDocument/2006/relationships/image" Target="../media/image298.png"/><Relationship Id="rId286" Type="http://schemas.openxmlformats.org/officeDocument/2006/relationships/image" Target="../media/image3.emf"/><Relationship Id="rId451" Type="http://schemas.openxmlformats.org/officeDocument/2006/relationships/customXml" Target="../ink/ink167.xml"/><Relationship Id="rId493" Type="http://schemas.openxmlformats.org/officeDocument/2006/relationships/customXml" Target="../ink/ink188.xml"/><Relationship Id="rId507" Type="http://schemas.openxmlformats.org/officeDocument/2006/relationships/customXml" Target="../ink/ink200.xml"/><Relationship Id="rId549" Type="http://schemas.openxmlformats.org/officeDocument/2006/relationships/customXml" Target="../ink/ink241.xml"/><Relationship Id="rId756" Type="http://schemas.openxmlformats.org/officeDocument/2006/relationships/customXml" Target="../ink/ink320.xml"/><Relationship Id="rId921" Type="http://schemas.openxmlformats.org/officeDocument/2006/relationships/customXml" Target="../ink/ink331.xml"/><Relationship Id="rId311" Type="http://schemas.openxmlformats.org/officeDocument/2006/relationships/customXml" Target="../ink/ink114.xml"/><Relationship Id="rId353" Type="http://schemas.openxmlformats.org/officeDocument/2006/relationships/customXml" Target="../ink/ink128.xml"/><Relationship Id="rId395" Type="http://schemas.openxmlformats.org/officeDocument/2006/relationships/customXml" Target="../ink/ink143.xml"/><Relationship Id="rId409" Type="http://schemas.openxmlformats.org/officeDocument/2006/relationships/customXml" Target="../ink/ink150.xml"/><Relationship Id="rId104" Type="http://schemas.openxmlformats.org/officeDocument/2006/relationships/image" Target="../media/image2500.png"/><Relationship Id="rId146" Type="http://schemas.openxmlformats.org/officeDocument/2006/relationships/image" Target="../media/image270.png"/><Relationship Id="rId560" Type="http://schemas.openxmlformats.org/officeDocument/2006/relationships/customXml" Target="../ink/ink249.xml"/><Relationship Id="rId188" Type="http://schemas.openxmlformats.org/officeDocument/2006/relationships/image" Target="../media/image291.png"/><Relationship Id="rId420" Type="http://schemas.openxmlformats.org/officeDocument/2006/relationships/image" Target="../media/image53.emf"/><Relationship Id="rId92" Type="http://schemas.openxmlformats.org/officeDocument/2006/relationships/image" Target="../media/image2440.png"/><Relationship Id="rId616" Type="http://schemas.openxmlformats.org/officeDocument/2006/relationships/customXml" Target="../ink/ink290.xml"/><Relationship Id="rId255" Type="http://schemas.openxmlformats.org/officeDocument/2006/relationships/customXml" Target="../ink/ink89.xml"/><Relationship Id="rId297" Type="http://schemas.openxmlformats.org/officeDocument/2006/relationships/customXml" Target="../ink/ink107.xml"/><Relationship Id="rId462" Type="http://schemas.openxmlformats.org/officeDocument/2006/relationships/image" Target="../media/image428.png"/><Relationship Id="rId518" Type="http://schemas.openxmlformats.org/officeDocument/2006/relationships/customXml" Target="../ink/ink211.xml"/><Relationship Id="rId932" Type="http://schemas.openxmlformats.org/officeDocument/2006/relationships/image" Target="../media/image404.png"/><Relationship Id="rId322" Type="http://schemas.openxmlformats.org/officeDocument/2006/relationships/image" Target="../media/image214.emf"/><Relationship Id="rId364" Type="http://schemas.openxmlformats.org/officeDocument/2006/relationships/image" Target="../media/image379.png"/><Relationship Id="rId571" Type="http://schemas.openxmlformats.org/officeDocument/2006/relationships/customXml" Target="../ink/ink260.xml"/><Relationship Id="rId627" Type="http://schemas.openxmlformats.org/officeDocument/2006/relationships/customXml" Target="../ink/ink297.xml"/><Relationship Id="rId266" Type="http://schemas.openxmlformats.org/officeDocument/2006/relationships/image" Target="../media/image330.png"/><Relationship Id="rId431" Type="http://schemas.openxmlformats.org/officeDocument/2006/relationships/customXml" Target="../ink/ink161.xml"/><Relationship Id="rId473" Type="http://schemas.openxmlformats.org/officeDocument/2006/relationships/customXml" Target="../ink/ink178.xml"/><Relationship Id="rId529" Type="http://schemas.openxmlformats.org/officeDocument/2006/relationships/customXml" Target="../ink/ink222.xml"/><Relationship Id="rId224" Type="http://schemas.openxmlformats.org/officeDocument/2006/relationships/image" Target="../media/image309.png"/><Relationship Id="rId736" Type="http://schemas.openxmlformats.org/officeDocument/2006/relationships/customXml" Target="../ink/ink310.xml"/><Relationship Id="rId333" Type="http://schemas.openxmlformats.org/officeDocument/2006/relationships/customXml" Target="../ink/ink125.xml"/><Relationship Id="rId126" Type="http://schemas.openxmlformats.org/officeDocument/2006/relationships/image" Target="../media/image2610.png"/><Relationship Id="rId540" Type="http://schemas.openxmlformats.org/officeDocument/2006/relationships/customXml" Target="../ink/ink232.xml"/><Relationship Id="rId168" Type="http://schemas.openxmlformats.org/officeDocument/2006/relationships/image" Target="../media/image281.png"/><Relationship Id="rId30" Type="http://schemas.openxmlformats.org/officeDocument/2006/relationships/image" Target="../media/image2130.png"/><Relationship Id="rId582" Type="http://schemas.openxmlformats.org/officeDocument/2006/relationships/customXml" Target="../ink/ink271.xml"/><Relationship Id="rId277" Type="http://schemas.openxmlformats.org/officeDocument/2006/relationships/customXml" Target="../ink/ink97.xml"/><Relationship Id="rId400" Type="http://schemas.openxmlformats.org/officeDocument/2006/relationships/image" Target="../media/image43.emf"/><Relationship Id="rId442" Type="http://schemas.openxmlformats.org/officeDocument/2006/relationships/image" Target="../media/image418.png"/><Relationship Id="rId484" Type="http://schemas.openxmlformats.org/officeDocument/2006/relationships/image" Target="../media/image439.png"/><Relationship Id="rId302" Type="http://schemas.openxmlformats.org/officeDocument/2006/relationships/image" Target="../media/image110.emf"/><Relationship Id="rId747" Type="http://schemas.openxmlformats.org/officeDocument/2006/relationships/image" Target="../media/image511.png"/><Relationship Id="rId912" Type="http://schemas.openxmlformats.org/officeDocument/2006/relationships/image" Target="../media/image63.png"/><Relationship Id="rId386" Type="http://schemas.openxmlformats.org/officeDocument/2006/relationships/image" Target="../media/image390.png"/><Relationship Id="rId551" Type="http://schemas.openxmlformats.org/officeDocument/2006/relationships/customXml" Target="../ink/ink243.xml"/><Relationship Id="rId593" Type="http://schemas.openxmlformats.org/officeDocument/2006/relationships/image" Target="../media/image208.emf"/><Relationship Id="rId607" Type="http://schemas.openxmlformats.org/officeDocument/2006/relationships/image" Target="../media/image446.png"/><Relationship Id="rId246" Type="http://schemas.openxmlformats.org/officeDocument/2006/relationships/image" Target="../media/image320.png"/><Relationship Id="rId288" Type="http://schemas.openxmlformats.org/officeDocument/2006/relationships/image" Target="../media/image4.emf"/><Relationship Id="rId411" Type="http://schemas.openxmlformats.org/officeDocument/2006/relationships/customXml" Target="../ink/ink151.xml"/><Relationship Id="rId453" Type="http://schemas.openxmlformats.org/officeDocument/2006/relationships/customXml" Target="../ink/ink168.xml"/><Relationship Id="rId509" Type="http://schemas.openxmlformats.org/officeDocument/2006/relationships/customXml" Target="../ink/ink202.xml"/><Relationship Id="rId190" Type="http://schemas.openxmlformats.org/officeDocument/2006/relationships/image" Target="../media/image292.png"/><Relationship Id="rId204" Type="http://schemas.openxmlformats.org/officeDocument/2006/relationships/image" Target="../media/image299.png"/><Relationship Id="rId313" Type="http://schemas.openxmlformats.org/officeDocument/2006/relationships/customXml" Target="../ink/ink115.xml"/><Relationship Id="rId495" Type="http://schemas.openxmlformats.org/officeDocument/2006/relationships/image" Target="../media/image61.png"/><Relationship Id="rId106" Type="http://schemas.openxmlformats.org/officeDocument/2006/relationships/image" Target="../media/image2510.png"/><Relationship Id="rId758" Type="http://schemas.openxmlformats.org/officeDocument/2006/relationships/customXml" Target="../ink/ink321.xml"/><Relationship Id="rId923" Type="http://schemas.openxmlformats.org/officeDocument/2006/relationships/customXml" Target="../ink/ink332.xml"/><Relationship Id="rId355" Type="http://schemas.openxmlformats.org/officeDocument/2006/relationships/customXml" Target="../ink/ink129.xml"/><Relationship Id="rId397" Type="http://schemas.openxmlformats.org/officeDocument/2006/relationships/customXml" Target="../ink/ink144.xml"/><Relationship Id="rId10" Type="http://schemas.openxmlformats.org/officeDocument/2006/relationships/image" Target="../media/image2040.png"/><Relationship Id="rId94" Type="http://schemas.openxmlformats.org/officeDocument/2006/relationships/image" Target="../media/image2450.png"/><Relationship Id="rId520" Type="http://schemas.openxmlformats.org/officeDocument/2006/relationships/customXml" Target="../ink/ink213.xml"/><Relationship Id="rId148" Type="http://schemas.openxmlformats.org/officeDocument/2006/relationships/image" Target="../media/image271.png"/><Relationship Id="rId562" Type="http://schemas.openxmlformats.org/officeDocument/2006/relationships/customXml" Target="../ink/ink251.xml"/><Relationship Id="rId618" Type="http://schemas.openxmlformats.org/officeDocument/2006/relationships/customXml" Target="../ink/ink291.xml"/><Relationship Id="rId257" Type="http://schemas.openxmlformats.org/officeDocument/2006/relationships/customXml" Target="../ink/ink90.xml"/><Relationship Id="rId422" Type="http://schemas.openxmlformats.org/officeDocument/2006/relationships/image" Target="../media/image54.emf"/><Relationship Id="rId464" Type="http://schemas.openxmlformats.org/officeDocument/2006/relationships/image" Target="../media/image429.png"/><Relationship Id="rId299" Type="http://schemas.openxmlformats.org/officeDocument/2006/relationships/customXml" Target="../ink/ink108.xml"/><Relationship Id="rId934" Type="http://schemas.openxmlformats.org/officeDocument/2006/relationships/image" Target="../media/image405.png"/><Relationship Id="rId366" Type="http://schemas.openxmlformats.org/officeDocument/2006/relationships/image" Target="../media/image380.png"/><Relationship Id="rId573" Type="http://schemas.openxmlformats.org/officeDocument/2006/relationships/customXml" Target="../ink/ink262.xml"/><Relationship Id="rId226" Type="http://schemas.openxmlformats.org/officeDocument/2006/relationships/image" Target="../media/image310.png"/><Relationship Id="rId738" Type="http://schemas.openxmlformats.org/officeDocument/2006/relationships/customXml" Target="../ink/ink311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54.xml"/><Relationship Id="rId299" Type="http://schemas.openxmlformats.org/officeDocument/2006/relationships/image" Target="../media/image555.png"/><Relationship Id="rId21" Type="http://schemas.openxmlformats.org/officeDocument/2006/relationships/image" Target="../media/image73.png"/><Relationship Id="rId159" Type="http://schemas.openxmlformats.org/officeDocument/2006/relationships/customXml" Target="../ink/ink375.xml"/><Relationship Id="rId324" Type="http://schemas.openxmlformats.org/officeDocument/2006/relationships/customXml" Target="../ink/ink457.xml"/><Relationship Id="rId366" Type="http://schemas.openxmlformats.org/officeDocument/2006/relationships/customXml" Target="../ink/ink478.xml"/><Relationship Id="rId531" Type="http://schemas.openxmlformats.org/officeDocument/2006/relationships/image" Target="../media/image101.png"/><Relationship Id="rId573" Type="http://schemas.openxmlformats.org/officeDocument/2006/relationships/image" Target="../media/image759.png"/><Relationship Id="rId170" Type="http://schemas.openxmlformats.org/officeDocument/2006/relationships/image" Target="../media/image605.png"/><Relationship Id="rId226" Type="http://schemas.openxmlformats.org/officeDocument/2006/relationships/customXml" Target="../ink/ink408.xml"/><Relationship Id="rId433" Type="http://schemas.openxmlformats.org/officeDocument/2006/relationships/image" Target="../media/image689.png"/><Relationship Id="rId268" Type="http://schemas.openxmlformats.org/officeDocument/2006/relationships/customXml" Target="../ink/ink429.xml"/><Relationship Id="rId475" Type="http://schemas.openxmlformats.org/officeDocument/2006/relationships/image" Target="../media/image710.png"/><Relationship Id="rId128" Type="http://schemas.openxmlformats.org/officeDocument/2006/relationships/image" Target="../media/image584.png"/><Relationship Id="rId335" Type="http://schemas.openxmlformats.org/officeDocument/2006/relationships/image" Target="../media/image640.png"/><Relationship Id="rId377" Type="http://schemas.openxmlformats.org/officeDocument/2006/relationships/image" Target="../media/image661.png"/><Relationship Id="rId500" Type="http://schemas.openxmlformats.org/officeDocument/2006/relationships/customXml" Target="../ink/ink545.xml"/><Relationship Id="rId542" Type="http://schemas.openxmlformats.org/officeDocument/2006/relationships/customXml" Target="../ink/ink566.xml"/><Relationship Id="rId5" Type="http://schemas.openxmlformats.org/officeDocument/2006/relationships/image" Target="../media/image65.png"/><Relationship Id="rId181" Type="http://schemas.openxmlformats.org/officeDocument/2006/relationships/customXml" Target="../ink/ink386.xml"/><Relationship Id="rId237" Type="http://schemas.openxmlformats.org/officeDocument/2006/relationships/image" Target="../media/image414.png"/><Relationship Id="rId402" Type="http://schemas.openxmlformats.org/officeDocument/2006/relationships/customXml" Target="../ink/ink496.xml"/><Relationship Id="rId279" Type="http://schemas.openxmlformats.org/officeDocument/2006/relationships/image" Target="../media/image545.png"/><Relationship Id="rId444" Type="http://schemas.openxmlformats.org/officeDocument/2006/relationships/customXml" Target="../ink/ink517.xml"/><Relationship Id="rId486" Type="http://schemas.openxmlformats.org/officeDocument/2006/relationships/customXml" Target="../ink/ink538.xml"/><Relationship Id="rId139" Type="http://schemas.openxmlformats.org/officeDocument/2006/relationships/customXml" Target="../ink/ink365.xml"/><Relationship Id="rId290" Type="http://schemas.openxmlformats.org/officeDocument/2006/relationships/customXml" Target="../ink/ink440.xml"/><Relationship Id="rId304" Type="http://schemas.openxmlformats.org/officeDocument/2006/relationships/customXml" Target="../ink/ink447.xml"/><Relationship Id="rId346" Type="http://schemas.openxmlformats.org/officeDocument/2006/relationships/customXml" Target="../ink/ink468.xml"/><Relationship Id="rId388" Type="http://schemas.openxmlformats.org/officeDocument/2006/relationships/customXml" Target="../ink/ink489.xml"/><Relationship Id="rId511" Type="http://schemas.openxmlformats.org/officeDocument/2006/relationships/image" Target="../media/image728.png"/><Relationship Id="rId553" Type="http://schemas.openxmlformats.org/officeDocument/2006/relationships/image" Target="../media/image749.png"/><Relationship Id="rId150" Type="http://schemas.openxmlformats.org/officeDocument/2006/relationships/image" Target="../media/image595.png"/><Relationship Id="rId192" Type="http://schemas.openxmlformats.org/officeDocument/2006/relationships/image" Target="../media/image74.png"/><Relationship Id="rId206" Type="http://schemas.openxmlformats.org/officeDocument/2006/relationships/image" Target="../media/image86.png"/><Relationship Id="rId413" Type="http://schemas.openxmlformats.org/officeDocument/2006/relationships/image" Target="../media/image679.png"/><Relationship Id="rId248" Type="http://schemas.openxmlformats.org/officeDocument/2006/relationships/customXml" Target="../ink/ink419.xml"/><Relationship Id="rId455" Type="http://schemas.openxmlformats.org/officeDocument/2006/relationships/image" Target="../media/image700.png"/><Relationship Id="rId497" Type="http://schemas.openxmlformats.org/officeDocument/2006/relationships/image" Target="../media/image721.png"/><Relationship Id="rId12" Type="http://schemas.openxmlformats.org/officeDocument/2006/relationships/customXml" Target="../ink/ink345.xml"/><Relationship Id="rId315" Type="http://schemas.openxmlformats.org/officeDocument/2006/relationships/image" Target="../media/image563.png"/><Relationship Id="rId357" Type="http://schemas.openxmlformats.org/officeDocument/2006/relationships/image" Target="../media/image651.png"/><Relationship Id="rId522" Type="http://schemas.openxmlformats.org/officeDocument/2006/relationships/customXml" Target="../ink/ink556.xml"/><Relationship Id="rId161" Type="http://schemas.openxmlformats.org/officeDocument/2006/relationships/customXml" Target="../ink/ink376.xml"/><Relationship Id="rId217" Type="http://schemas.openxmlformats.org/officeDocument/2006/relationships/customXml" Target="../ink/ink404.xml"/><Relationship Id="rId399" Type="http://schemas.openxmlformats.org/officeDocument/2006/relationships/image" Target="../media/image672.png"/><Relationship Id="rId564" Type="http://schemas.openxmlformats.org/officeDocument/2006/relationships/customXml" Target="../ink/ink577.xml"/><Relationship Id="rId259" Type="http://schemas.openxmlformats.org/officeDocument/2006/relationships/image" Target="../media/image535.png"/><Relationship Id="rId424" Type="http://schemas.openxmlformats.org/officeDocument/2006/relationships/customXml" Target="../ink/ink507.xml"/><Relationship Id="rId466" Type="http://schemas.openxmlformats.org/officeDocument/2006/relationships/customXml" Target="../ink/ink528.xml"/><Relationship Id="rId119" Type="http://schemas.openxmlformats.org/officeDocument/2006/relationships/customXml" Target="../ink/ink355.xml"/><Relationship Id="rId270" Type="http://schemas.openxmlformats.org/officeDocument/2006/relationships/customXml" Target="../ink/ink430.xml"/><Relationship Id="rId326" Type="http://schemas.openxmlformats.org/officeDocument/2006/relationships/customXml" Target="../ink/ink458.xml"/><Relationship Id="rId533" Type="http://schemas.openxmlformats.org/officeDocument/2006/relationships/image" Target="../media/image102.png"/><Relationship Id="rId130" Type="http://schemas.openxmlformats.org/officeDocument/2006/relationships/image" Target="../media/image585.png"/><Relationship Id="rId368" Type="http://schemas.openxmlformats.org/officeDocument/2006/relationships/customXml" Target="../ink/ink479.xml"/><Relationship Id="rId575" Type="http://schemas.openxmlformats.org/officeDocument/2006/relationships/image" Target="../media/image760.png"/><Relationship Id="rId172" Type="http://schemas.openxmlformats.org/officeDocument/2006/relationships/image" Target="../media/image606.png"/><Relationship Id="rId228" Type="http://schemas.openxmlformats.org/officeDocument/2006/relationships/customXml" Target="../ink/ink409.xml"/><Relationship Id="rId435" Type="http://schemas.openxmlformats.org/officeDocument/2006/relationships/image" Target="../media/image690.png"/><Relationship Id="rId477" Type="http://schemas.openxmlformats.org/officeDocument/2006/relationships/image" Target="../media/image711.png"/><Relationship Id="rId281" Type="http://schemas.openxmlformats.org/officeDocument/2006/relationships/image" Target="../media/image546.png"/><Relationship Id="rId337" Type="http://schemas.openxmlformats.org/officeDocument/2006/relationships/image" Target="../media/image641.png"/><Relationship Id="rId502" Type="http://schemas.openxmlformats.org/officeDocument/2006/relationships/customXml" Target="../ink/ink546.xml"/><Relationship Id="rId141" Type="http://schemas.openxmlformats.org/officeDocument/2006/relationships/customXml" Target="../ink/ink366.xml"/><Relationship Id="rId379" Type="http://schemas.openxmlformats.org/officeDocument/2006/relationships/image" Target="../media/image662.png"/><Relationship Id="rId544" Type="http://schemas.openxmlformats.org/officeDocument/2006/relationships/customXml" Target="../ink/ink567.xml"/><Relationship Id="rId7" Type="http://schemas.openxmlformats.org/officeDocument/2006/relationships/image" Target="../media/image66.png"/><Relationship Id="rId183" Type="http://schemas.openxmlformats.org/officeDocument/2006/relationships/customXml" Target="../ink/ink387.xml"/><Relationship Id="rId239" Type="http://schemas.openxmlformats.org/officeDocument/2006/relationships/image" Target="../media/image415.png"/><Relationship Id="rId390" Type="http://schemas.openxmlformats.org/officeDocument/2006/relationships/customXml" Target="../ink/ink490.xml"/><Relationship Id="rId404" Type="http://schemas.openxmlformats.org/officeDocument/2006/relationships/customXml" Target="../ink/ink497.xml"/><Relationship Id="rId446" Type="http://schemas.openxmlformats.org/officeDocument/2006/relationships/customXml" Target="../ink/ink518.xml"/><Relationship Id="rId250" Type="http://schemas.openxmlformats.org/officeDocument/2006/relationships/customXml" Target="../ink/ink420.xml"/><Relationship Id="rId292" Type="http://schemas.openxmlformats.org/officeDocument/2006/relationships/customXml" Target="../ink/ink441.xml"/><Relationship Id="rId306" Type="http://schemas.openxmlformats.org/officeDocument/2006/relationships/customXml" Target="../ink/ink448.xml"/><Relationship Id="rId488" Type="http://schemas.openxmlformats.org/officeDocument/2006/relationships/customXml" Target="../ink/ink539.xml"/><Relationship Id="rId110" Type="http://schemas.openxmlformats.org/officeDocument/2006/relationships/image" Target="../media/image575.png"/><Relationship Id="rId348" Type="http://schemas.openxmlformats.org/officeDocument/2006/relationships/customXml" Target="../ink/ink469.xml"/><Relationship Id="rId513" Type="http://schemas.openxmlformats.org/officeDocument/2006/relationships/image" Target="../media/image729.png"/><Relationship Id="rId555" Type="http://schemas.openxmlformats.org/officeDocument/2006/relationships/image" Target="../media/image750.png"/><Relationship Id="rId152" Type="http://schemas.openxmlformats.org/officeDocument/2006/relationships/image" Target="../media/image596.png"/><Relationship Id="rId194" Type="http://schemas.openxmlformats.org/officeDocument/2006/relationships/image" Target="../media/image75.png"/><Relationship Id="rId208" Type="http://schemas.openxmlformats.org/officeDocument/2006/relationships/image" Target="../media/image87.png"/><Relationship Id="rId415" Type="http://schemas.openxmlformats.org/officeDocument/2006/relationships/image" Target="../media/image680.png"/><Relationship Id="rId457" Type="http://schemas.openxmlformats.org/officeDocument/2006/relationships/image" Target="../media/image701.png"/><Relationship Id="rId261" Type="http://schemas.openxmlformats.org/officeDocument/2006/relationships/image" Target="../media/image536.png"/><Relationship Id="rId499" Type="http://schemas.openxmlformats.org/officeDocument/2006/relationships/image" Target="../media/image722.png"/><Relationship Id="rId14" Type="http://schemas.openxmlformats.org/officeDocument/2006/relationships/customXml" Target="../ink/ink346.xml"/><Relationship Id="rId317" Type="http://schemas.openxmlformats.org/officeDocument/2006/relationships/image" Target="../media/image564.png"/><Relationship Id="rId359" Type="http://schemas.openxmlformats.org/officeDocument/2006/relationships/image" Target="../media/image652.png"/><Relationship Id="rId524" Type="http://schemas.openxmlformats.org/officeDocument/2006/relationships/customXml" Target="../ink/ink557.xml"/><Relationship Id="rId566" Type="http://schemas.openxmlformats.org/officeDocument/2006/relationships/customXml" Target="../ink/ink578.xml"/><Relationship Id="rId121" Type="http://schemas.openxmlformats.org/officeDocument/2006/relationships/customXml" Target="../ink/ink356.xml"/><Relationship Id="rId163" Type="http://schemas.openxmlformats.org/officeDocument/2006/relationships/customXml" Target="../ink/ink377.xml"/><Relationship Id="rId219" Type="http://schemas.openxmlformats.org/officeDocument/2006/relationships/customXml" Target="../ink/ink405.xml"/><Relationship Id="rId370" Type="http://schemas.openxmlformats.org/officeDocument/2006/relationships/customXml" Target="../ink/ink480.xml"/><Relationship Id="rId426" Type="http://schemas.openxmlformats.org/officeDocument/2006/relationships/customXml" Target="../ink/ink508.xml"/><Relationship Id="rId230" Type="http://schemas.openxmlformats.org/officeDocument/2006/relationships/customXml" Target="../ink/ink410.xml"/><Relationship Id="rId468" Type="http://schemas.openxmlformats.org/officeDocument/2006/relationships/customXml" Target="../ink/ink529.xml"/><Relationship Id="rId272" Type="http://schemas.openxmlformats.org/officeDocument/2006/relationships/customXml" Target="../ink/ink431.xml"/><Relationship Id="rId328" Type="http://schemas.openxmlformats.org/officeDocument/2006/relationships/customXml" Target="../ink/ink459.xml"/><Relationship Id="rId535" Type="http://schemas.openxmlformats.org/officeDocument/2006/relationships/image" Target="../media/image740.png"/><Relationship Id="rId577" Type="http://schemas.openxmlformats.org/officeDocument/2006/relationships/image" Target="../media/image761.png"/><Relationship Id="rId132" Type="http://schemas.openxmlformats.org/officeDocument/2006/relationships/image" Target="../media/image586.png"/><Relationship Id="rId174" Type="http://schemas.openxmlformats.org/officeDocument/2006/relationships/image" Target="../media/image607.png"/><Relationship Id="rId381" Type="http://schemas.openxmlformats.org/officeDocument/2006/relationships/image" Target="../media/image663.png"/><Relationship Id="rId241" Type="http://schemas.openxmlformats.org/officeDocument/2006/relationships/image" Target="../media/image416.png"/><Relationship Id="rId437" Type="http://schemas.openxmlformats.org/officeDocument/2006/relationships/image" Target="../media/image691.png"/><Relationship Id="rId479" Type="http://schemas.openxmlformats.org/officeDocument/2006/relationships/image" Target="../media/image712.png"/><Relationship Id="rId283" Type="http://schemas.openxmlformats.org/officeDocument/2006/relationships/image" Target="../media/image547.png"/><Relationship Id="rId339" Type="http://schemas.openxmlformats.org/officeDocument/2006/relationships/image" Target="../media/image642.png"/><Relationship Id="rId490" Type="http://schemas.openxmlformats.org/officeDocument/2006/relationships/customXml" Target="../ink/ink540.xml"/><Relationship Id="rId504" Type="http://schemas.openxmlformats.org/officeDocument/2006/relationships/customXml" Target="../ink/ink547.xml"/><Relationship Id="rId546" Type="http://schemas.openxmlformats.org/officeDocument/2006/relationships/customXml" Target="../ink/ink568.xml"/><Relationship Id="rId143" Type="http://schemas.openxmlformats.org/officeDocument/2006/relationships/customXml" Target="../ink/ink367.xml"/><Relationship Id="rId185" Type="http://schemas.openxmlformats.org/officeDocument/2006/relationships/customXml" Target="../ink/ink388.xml"/><Relationship Id="rId350" Type="http://schemas.openxmlformats.org/officeDocument/2006/relationships/customXml" Target="../ink/ink470.xml"/><Relationship Id="rId406" Type="http://schemas.openxmlformats.org/officeDocument/2006/relationships/customXml" Target="../ink/ink498.xml"/><Relationship Id="rId9" Type="http://schemas.openxmlformats.org/officeDocument/2006/relationships/image" Target="../media/image67.png"/><Relationship Id="rId210" Type="http://schemas.openxmlformats.org/officeDocument/2006/relationships/image" Target="../media/image88.png"/><Relationship Id="rId392" Type="http://schemas.openxmlformats.org/officeDocument/2006/relationships/customXml" Target="../ink/ink491.xml"/><Relationship Id="rId448" Type="http://schemas.openxmlformats.org/officeDocument/2006/relationships/customXml" Target="../ink/ink519.xml"/><Relationship Id="rId252" Type="http://schemas.openxmlformats.org/officeDocument/2006/relationships/customXml" Target="../ink/ink421.xml"/><Relationship Id="rId294" Type="http://schemas.openxmlformats.org/officeDocument/2006/relationships/customXml" Target="../ink/ink442.xml"/><Relationship Id="rId308" Type="http://schemas.openxmlformats.org/officeDocument/2006/relationships/customXml" Target="../ink/ink449.xml"/><Relationship Id="rId515" Type="http://schemas.openxmlformats.org/officeDocument/2006/relationships/image" Target="../media/image730.png"/><Relationship Id="rId112" Type="http://schemas.openxmlformats.org/officeDocument/2006/relationships/image" Target="../media/image576.png"/><Relationship Id="rId154" Type="http://schemas.openxmlformats.org/officeDocument/2006/relationships/image" Target="../media/image597.png"/><Relationship Id="rId361" Type="http://schemas.openxmlformats.org/officeDocument/2006/relationships/image" Target="../media/image653.png"/><Relationship Id="rId557" Type="http://schemas.openxmlformats.org/officeDocument/2006/relationships/image" Target="../media/image751.png"/><Relationship Id="rId196" Type="http://schemas.openxmlformats.org/officeDocument/2006/relationships/image" Target="../media/image76.png"/><Relationship Id="rId417" Type="http://schemas.openxmlformats.org/officeDocument/2006/relationships/image" Target="../media/image681.png"/><Relationship Id="rId459" Type="http://schemas.openxmlformats.org/officeDocument/2006/relationships/image" Target="../media/image702.png"/><Relationship Id="rId16" Type="http://schemas.openxmlformats.org/officeDocument/2006/relationships/customXml" Target="../ink/ink347.xml"/><Relationship Id="rId221" Type="http://schemas.openxmlformats.org/officeDocument/2006/relationships/customXml" Target="../ink/ink406.xml"/><Relationship Id="rId263" Type="http://schemas.openxmlformats.org/officeDocument/2006/relationships/image" Target="../media/image537.png"/><Relationship Id="rId319" Type="http://schemas.openxmlformats.org/officeDocument/2006/relationships/image" Target="../media/image632.png"/><Relationship Id="rId470" Type="http://schemas.openxmlformats.org/officeDocument/2006/relationships/customXml" Target="../ink/ink530.xml"/><Relationship Id="rId526" Type="http://schemas.openxmlformats.org/officeDocument/2006/relationships/customXml" Target="../ink/ink558.xml"/><Relationship Id="rId123" Type="http://schemas.openxmlformats.org/officeDocument/2006/relationships/customXml" Target="../ink/ink357.xml"/><Relationship Id="rId330" Type="http://schemas.openxmlformats.org/officeDocument/2006/relationships/customXml" Target="../ink/ink460.xml"/><Relationship Id="rId568" Type="http://schemas.openxmlformats.org/officeDocument/2006/relationships/customXml" Target="../ink/ink579.xml"/><Relationship Id="rId165" Type="http://schemas.openxmlformats.org/officeDocument/2006/relationships/customXml" Target="../ink/ink378.xml"/><Relationship Id="rId372" Type="http://schemas.openxmlformats.org/officeDocument/2006/relationships/customXml" Target="../ink/ink481.xml"/><Relationship Id="rId428" Type="http://schemas.openxmlformats.org/officeDocument/2006/relationships/customXml" Target="../ink/ink509.xml"/><Relationship Id="rId232" Type="http://schemas.openxmlformats.org/officeDocument/2006/relationships/customXml" Target="../ink/ink411.xml"/><Relationship Id="rId274" Type="http://schemas.openxmlformats.org/officeDocument/2006/relationships/customXml" Target="../ink/ink432.xml"/><Relationship Id="rId481" Type="http://schemas.openxmlformats.org/officeDocument/2006/relationships/image" Target="../media/image713.png"/><Relationship Id="rId134" Type="http://schemas.openxmlformats.org/officeDocument/2006/relationships/image" Target="../media/image587.png"/><Relationship Id="rId537" Type="http://schemas.openxmlformats.org/officeDocument/2006/relationships/image" Target="../media/image741.png"/><Relationship Id="rId579" Type="http://schemas.openxmlformats.org/officeDocument/2006/relationships/image" Target="../media/image762.png"/><Relationship Id="rId176" Type="http://schemas.openxmlformats.org/officeDocument/2006/relationships/image" Target="../media/image608.png"/><Relationship Id="rId341" Type="http://schemas.openxmlformats.org/officeDocument/2006/relationships/image" Target="../media/image643.png"/><Relationship Id="rId383" Type="http://schemas.openxmlformats.org/officeDocument/2006/relationships/image" Target="../media/image664.png"/><Relationship Id="rId439" Type="http://schemas.openxmlformats.org/officeDocument/2006/relationships/image" Target="../media/image692.png"/><Relationship Id="rId201" Type="http://schemas.openxmlformats.org/officeDocument/2006/relationships/customXml" Target="../ink/ink396.xml"/><Relationship Id="rId243" Type="http://schemas.openxmlformats.org/officeDocument/2006/relationships/image" Target="../media/image489.png"/><Relationship Id="rId285" Type="http://schemas.openxmlformats.org/officeDocument/2006/relationships/image" Target="../media/image548.png"/><Relationship Id="rId450" Type="http://schemas.openxmlformats.org/officeDocument/2006/relationships/customXml" Target="../ink/ink520.xml"/><Relationship Id="rId506" Type="http://schemas.openxmlformats.org/officeDocument/2006/relationships/customXml" Target="../ink/ink548.xml"/><Relationship Id="rId310" Type="http://schemas.openxmlformats.org/officeDocument/2006/relationships/customXml" Target="../ink/ink450.xml"/><Relationship Id="rId492" Type="http://schemas.openxmlformats.org/officeDocument/2006/relationships/customXml" Target="../ink/ink541.xml"/><Relationship Id="rId548" Type="http://schemas.openxmlformats.org/officeDocument/2006/relationships/customXml" Target="../ink/ink569.xml"/><Relationship Id="rId145" Type="http://schemas.openxmlformats.org/officeDocument/2006/relationships/customXml" Target="../ink/ink368.xml"/><Relationship Id="rId187" Type="http://schemas.openxmlformats.org/officeDocument/2006/relationships/customXml" Target="../ink/ink389.xml"/><Relationship Id="rId352" Type="http://schemas.openxmlformats.org/officeDocument/2006/relationships/customXml" Target="../ink/ink471.xml"/><Relationship Id="rId394" Type="http://schemas.openxmlformats.org/officeDocument/2006/relationships/customXml" Target="../ink/ink492.xml"/><Relationship Id="rId408" Type="http://schemas.openxmlformats.org/officeDocument/2006/relationships/customXml" Target="../ink/ink499.xml"/><Relationship Id="rId212" Type="http://schemas.openxmlformats.org/officeDocument/2006/relationships/image" Target="../media/image89.png"/><Relationship Id="rId254" Type="http://schemas.openxmlformats.org/officeDocument/2006/relationships/customXml" Target="../ink/ink422.xml"/><Relationship Id="rId114" Type="http://schemas.openxmlformats.org/officeDocument/2006/relationships/image" Target="../media/image577.png"/><Relationship Id="rId296" Type="http://schemas.openxmlformats.org/officeDocument/2006/relationships/customXml" Target="../ink/ink443.xml"/><Relationship Id="rId461" Type="http://schemas.openxmlformats.org/officeDocument/2006/relationships/image" Target="../media/image703.png"/><Relationship Id="rId517" Type="http://schemas.openxmlformats.org/officeDocument/2006/relationships/image" Target="../media/image731.png"/><Relationship Id="rId559" Type="http://schemas.openxmlformats.org/officeDocument/2006/relationships/image" Target="../media/image752.png"/><Relationship Id="rId156" Type="http://schemas.openxmlformats.org/officeDocument/2006/relationships/image" Target="../media/image598.png"/><Relationship Id="rId198" Type="http://schemas.openxmlformats.org/officeDocument/2006/relationships/image" Target="../media/image77.png"/><Relationship Id="rId321" Type="http://schemas.openxmlformats.org/officeDocument/2006/relationships/image" Target="../media/image633.png"/><Relationship Id="rId363" Type="http://schemas.openxmlformats.org/officeDocument/2006/relationships/image" Target="../media/image654.png"/><Relationship Id="rId419" Type="http://schemas.openxmlformats.org/officeDocument/2006/relationships/image" Target="../media/image682.png"/><Relationship Id="rId570" Type="http://schemas.openxmlformats.org/officeDocument/2006/relationships/customXml" Target="../ink/ink580.xml"/><Relationship Id="rId223" Type="http://schemas.openxmlformats.org/officeDocument/2006/relationships/customXml" Target="../ink/ink407.xml"/><Relationship Id="rId430" Type="http://schemas.openxmlformats.org/officeDocument/2006/relationships/customXml" Target="../ink/ink510.xml"/><Relationship Id="rId18" Type="http://schemas.openxmlformats.org/officeDocument/2006/relationships/customXml" Target="../ink/ink348.xml"/><Relationship Id="rId265" Type="http://schemas.openxmlformats.org/officeDocument/2006/relationships/image" Target="../media/image538.png"/><Relationship Id="rId472" Type="http://schemas.openxmlformats.org/officeDocument/2006/relationships/customXml" Target="../ink/ink531.xml"/><Relationship Id="rId528" Type="http://schemas.openxmlformats.org/officeDocument/2006/relationships/customXml" Target="../ink/ink559.xml"/><Relationship Id="rId125" Type="http://schemas.openxmlformats.org/officeDocument/2006/relationships/customXml" Target="../ink/ink358.xml"/><Relationship Id="rId167" Type="http://schemas.openxmlformats.org/officeDocument/2006/relationships/customXml" Target="../ink/ink379.xml"/><Relationship Id="rId332" Type="http://schemas.openxmlformats.org/officeDocument/2006/relationships/customXml" Target="../ink/ink461.xml"/><Relationship Id="rId374" Type="http://schemas.openxmlformats.org/officeDocument/2006/relationships/customXml" Target="../ink/ink482.xml"/><Relationship Id="rId581" Type="http://schemas.openxmlformats.org/officeDocument/2006/relationships/image" Target="../media/image763.png"/><Relationship Id="rId234" Type="http://schemas.openxmlformats.org/officeDocument/2006/relationships/customXml" Target="../ink/ink412.xml"/><Relationship Id="rId2" Type="http://schemas.openxmlformats.org/officeDocument/2006/relationships/customXml" Target="../ink/ink340.xml"/><Relationship Id="rId276" Type="http://schemas.openxmlformats.org/officeDocument/2006/relationships/customXml" Target="../ink/ink433.xml"/><Relationship Id="rId441" Type="http://schemas.openxmlformats.org/officeDocument/2006/relationships/image" Target="../media/image693.png"/><Relationship Id="rId483" Type="http://schemas.openxmlformats.org/officeDocument/2006/relationships/image" Target="../media/image714.png"/><Relationship Id="rId539" Type="http://schemas.openxmlformats.org/officeDocument/2006/relationships/image" Target="../media/image742.png"/><Relationship Id="rId136" Type="http://schemas.openxmlformats.org/officeDocument/2006/relationships/image" Target="../media/image588.png"/><Relationship Id="rId178" Type="http://schemas.openxmlformats.org/officeDocument/2006/relationships/image" Target="../media/image609.png"/><Relationship Id="rId301" Type="http://schemas.openxmlformats.org/officeDocument/2006/relationships/image" Target="../media/image556.png"/><Relationship Id="rId343" Type="http://schemas.openxmlformats.org/officeDocument/2006/relationships/image" Target="../media/image644.png"/><Relationship Id="rId550" Type="http://schemas.openxmlformats.org/officeDocument/2006/relationships/customXml" Target="../ink/ink570.xml"/><Relationship Id="rId203" Type="http://schemas.openxmlformats.org/officeDocument/2006/relationships/customXml" Target="../ink/ink397.xml"/><Relationship Id="rId385" Type="http://schemas.openxmlformats.org/officeDocument/2006/relationships/image" Target="../media/image665.png"/><Relationship Id="rId245" Type="http://schemas.openxmlformats.org/officeDocument/2006/relationships/image" Target="../media/image490.png"/><Relationship Id="rId287" Type="http://schemas.openxmlformats.org/officeDocument/2006/relationships/image" Target="../media/image549.png"/><Relationship Id="rId410" Type="http://schemas.openxmlformats.org/officeDocument/2006/relationships/customXml" Target="../ink/ink500.xml"/><Relationship Id="rId452" Type="http://schemas.openxmlformats.org/officeDocument/2006/relationships/customXml" Target="../ink/ink521.xml"/><Relationship Id="rId494" Type="http://schemas.openxmlformats.org/officeDocument/2006/relationships/customXml" Target="../ink/ink542.xml"/><Relationship Id="rId508" Type="http://schemas.openxmlformats.org/officeDocument/2006/relationships/customXml" Target="../ink/ink549.xml"/><Relationship Id="rId147" Type="http://schemas.openxmlformats.org/officeDocument/2006/relationships/customXml" Target="../ink/ink369.xml"/><Relationship Id="rId312" Type="http://schemas.openxmlformats.org/officeDocument/2006/relationships/customXml" Target="../ink/ink451.xml"/><Relationship Id="rId354" Type="http://schemas.openxmlformats.org/officeDocument/2006/relationships/customXml" Target="../ink/ink472.xml"/><Relationship Id="rId189" Type="http://schemas.openxmlformats.org/officeDocument/2006/relationships/customXml" Target="../ink/ink390.xml"/><Relationship Id="rId396" Type="http://schemas.openxmlformats.org/officeDocument/2006/relationships/customXml" Target="../ink/ink493.xml"/><Relationship Id="rId561" Type="http://schemas.openxmlformats.org/officeDocument/2006/relationships/image" Target="../media/image753.png"/><Relationship Id="rId214" Type="http://schemas.openxmlformats.org/officeDocument/2006/relationships/image" Target="../media/image90.png"/><Relationship Id="rId256" Type="http://schemas.openxmlformats.org/officeDocument/2006/relationships/customXml" Target="../ink/ink423.xml"/><Relationship Id="rId298" Type="http://schemas.openxmlformats.org/officeDocument/2006/relationships/customXml" Target="../ink/ink444.xml"/><Relationship Id="rId421" Type="http://schemas.openxmlformats.org/officeDocument/2006/relationships/image" Target="../media/image683.png"/><Relationship Id="rId463" Type="http://schemas.openxmlformats.org/officeDocument/2006/relationships/image" Target="../media/image704.png"/><Relationship Id="rId519" Type="http://schemas.openxmlformats.org/officeDocument/2006/relationships/image" Target="../media/image732.png"/><Relationship Id="rId116" Type="http://schemas.openxmlformats.org/officeDocument/2006/relationships/image" Target="../media/image578.png"/><Relationship Id="rId158" Type="http://schemas.openxmlformats.org/officeDocument/2006/relationships/image" Target="../media/image599.png"/><Relationship Id="rId323" Type="http://schemas.openxmlformats.org/officeDocument/2006/relationships/image" Target="../media/image634.png"/><Relationship Id="rId530" Type="http://schemas.openxmlformats.org/officeDocument/2006/relationships/customXml" Target="../ink/ink560.xml"/><Relationship Id="rId20" Type="http://schemas.openxmlformats.org/officeDocument/2006/relationships/customXml" Target="../ink/ink349.xml"/><Relationship Id="rId365" Type="http://schemas.openxmlformats.org/officeDocument/2006/relationships/image" Target="../media/image655.png"/><Relationship Id="rId572" Type="http://schemas.openxmlformats.org/officeDocument/2006/relationships/customXml" Target="../ink/ink581.xml"/><Relationship Id="rId190" Type="http://schemas.openxmlformats.org/officeDocument/2006/relationships/image" Target="../media/image615.png"/><Relationship Id="rId204" Type="http://schemas.openxmlformats.org/officeDocument/2006/relationships/image" Target="../media/image80.png"/><Relationship Id="rId225" Type="http://schemas.openxmlformats.org/officeDocument/2006/relationships/image" Target="../media/image93.png"/><Relationship Id="rId246" Type="http://schemas.openxmlformats.org/officeDocument/2006/relationships/customXml" Target="../ink/ink418.xml"/><Relationship Id="rId267" Type="http://schemas.openxmlformats.org/officeDocument/2006/relationships/image" Target="../media/image539.png"/><Relationship Id="rId288" Type="http://schemas.openxmlformats.org/officeDocument/2006/relationships/customXml" Target="../ink/ink439.xml"/><Relationship Id="rId411" Type="http://schemas.openxmlformats.org/officeDocument/2006/relationships/image" Target="../media/image678.png"/><Relationship Id="rId432" Type="http://schemas.openxmlformats.org/officeDocument/2006/relationships/customXml" Target="../ink/ink511.xml"/><Relationship Id="rId453" Type="http://schemas.openxmlformats.org/officeDocument/2006/relationships/image" Target="../media/image699.png"/><Relationship Id="rId474" Type="http://schemas.openxmlformats.org/officeDocument/2006/relationships/customXml" Target="../ink/ink532.xml"/><Relationship Id="rId509" Type="http://schemas.openxmlformats.org/officeDocument/2006/relationships/image" Target="../media/image727.png"/><Relationship Id="rId127" Type="http://schemas.openxmlformats.org/officeDocument/2006/relationships/customXml" Target="../ink/ink359.xml"/><Relationship Id="rId313" Type="http://schemas.openxmlformats.org/officeDocument/2006/relationships/image" Target="../media/image562.png"/><Relationship Id="rId495" Type="http://schemas.openxmlformats.org/officeDocument/2006/relationships/image" Target="../media/image720.png"/><Relationship Id="rId10" Type="http://schemas.openxmlformats.org/officeDocument/2006/relationships/customXml" Target="../ink/ink344.xml"/><Relationship Id="rId148" Type="http://schemas.openxmlformats.org/officeDocument/2006/relationships/image" Target="../media/image594.png"/><Relationship Id="rId169" Type="http://schemas.openxmlformats.org/officeDocument/2006/relationships/customXml" Target="../ink/ink380.xml"/><Relationship Id="rId334" Type="http://schemas.openxmlformats.org/officeDocument/2006/relationships/customXml" Target="../ink/ink462.xml"/><Relationship Id="rId355" Type="http://schemas.openxmlformats.org/officeDocument/2006/relationships/image" Target="../media/image650.png"/><Relationship Id="rId376" Type="http://schemas.openxmlformats.org/officeDocument/2006/relationships/customXml" Target="../ink/ink483.xml"/><Relationship Id="rId397" Type="http://schemas.openxmlformats.org/officeDocument/2006/relationships/image" Target="../media/image671.png"/><Relationship Id="rId520" Type="http://schemas.openxmlformats.org/officeDocument/2006/relationships/customXml" Target="../ink/ink555.xml"/><Relationship Id="rId541" Type="http://schemas.openxmlformats.org/officeDocument/2006/relationships/image" Target="../media/image743.png"/><Relationship Id="rId562" Type="http://schemas.openxmlformats.org/officeDocument/2006/relationships/customXml" Target="../ink/ink576.xml"/><Relationship Id="rId4" Type="http://schemas.openxmlformats.org/officeDocument/2006/relationships/customXml" Target="../ink/ink341.xml"/><Relationship Id="rId180" Type="http://schemas.openxmlformats.org/officeDocument/2006/relationships/image" Target="../media/image610.png"/><Relationship Id="rId215" Type="http://schemas.openxmlformats.org/officeDocument/2006/relationships/customXml" Target="../ink/ink403.xml"/><Relationship Id="rId236" Type="http://schemas.openxmlformats.org/officeDocument/2006/relationships/customXml" Target="../ink/ink413.xml"/><Relationship Id="rId257" Type="http://schemas.openxmlformats.org/officeDocument/2006/relationships/image" Target="../media/image534.png"/><Relationship Id="rId278" Type="http://schemas.openxmlformats.org/officeDocument/2006/relationships/customXml" Target="../ink/ink434.xml"/><Relationship Id="rId401" Type="http://schemas.openxmlformats.org/officeDocument/2006/relationships/image" Target="../media/image673.png"/><Relationship Id="rId422" Type="http://schemas.openxmlformats.org/officeDocument/2006/relationships/customXml" Target="../ink/ink506.xml"/><Relationship Id="rId443" Type="http://schemas.openxmlformats.org/officeDocument/2006/relationships/image" Target="../media/image694.png"/><Relationship Id="rId464" Type="http://schemas.openxmlformats.org/officeDocument/2006/relationships/customXml" Target="../ink/ink527.xml"/><Relationship Id="rId303" Type="http://schemas.openxmlformats.org/officeDocument/2006/relationships/image" Target="../media/image557.png"/><Relationship Id="rId485" Type="http://schemas.openxmlformats.org/officeDocument/2006/relationships/image" Target="../media/image715.png"/><Relationship Id="rId138" Type="http://schemas.openxmlformats.org/officeDocument/2006/relationships/image" Target="../media/image589.png"/><Relationship Id="rId345" Type="http://schemas.openxmlformats.org/officeDocument/2006/relationships/image" Target="../media/image645.png"/><Relationship Id="rId387" Type="http://schemas.openxmlformats.org/officeDocument/2006/relationships/image" Target="../media/image666.png"/><Relationship Id="rId510" Type="http://schemas.openxmlformats.org/officeDocument/2006/relationships/customXml" Target="../ink/ink550.xml"/><Relationship Id="rId552" Type="http://schemas.openxmlformats.org/officeDocument/2006/relationships/customXml" Target="../ink/ink571.xml"/><Relationship Id="rId191" Type="http://schemas.openxmlformats.org/officeDocument/2006/relationships/customXml" Target="../ink/ink391.xml"/><Relationship Id="rId205" Type="http://schemas.openxmlformats.org/officeDocument/2006/relationships/customXml" Target="../ink/ink398.xml"/><Relationship Id="rId247" Type="http://schemas.openxmlformats.org/officeDocument/2006/relationships/image" Target="../media/image503.png"/><Relationship Id="rId412" Type="http://schemas.openxmlformats.org/officeDocument/2006/relationships/customXml" Target="../ink/ink501.xml"/><Relationship Id="rId289" Type="http://schemas.openxmlformats.org/officeDocument/2006/relationships/image" Target="../media/image550.png"/><Relationship Id="rId454" Type="http://schemas.openxmlformats.org/officeDocument/2006/relationships/customXml" Target="../ink/ink522.xml"/><Relationship Id="rId496" Type="http://schemas.openxmlformats.org/officeDocument/2006/relationships/customXml" Target="../ink/ink543.xml"/><Relationship Id="rId11" Type="http://schemas.openxmlformats.org/officeDocument/2006/relationships/image" Target="../media/image68.png"/><Relationship Id="rId149" Type="http://schemas.openxmlformats.org/officeDocument/2006/relationships/customXml" Target="../ink/ink370.xml"/><Relationship Id="rId314" Type="http://schemas.openxmlformats.org/officeDocument/2006/relationships/customXml" Target="../ink/ink452.xml"/><Relationship Id="rId356" Type="http://schemas.openxmlformats.org/officeDocument/2006/relationships/customXml" Target="../ink/ink473.xml"/><Relationship Id="rId398" Type="http://schemas.openxmlformats.org/officeDocument/2006/relationships/customXml" Target="../ink/ink494.xml"/><Relationship Id="rId521" Type="http://schemas.openxmlformats.org/officeDocument/2006/relationships/image" Target="../media/image96.png"/><Relationship Id="rId563" Type="http://schemas.openxmlformats.org/officeDocument/2006/relationships/image" Target="../media/image754.png"/><Relationship Id="rId160" Type="http://schemas.openxmlformats.org/officeDocument/2006/relationships/image" Target="../media/image600.png"/><Relationship Id="rId216" Type="http://schemas.openxmlformats.org/officeDocument/2006/relationships/image" Target="../media/image91.png"/><Relationship Id="rId423" Type="http://schemas.openxmlformats.org/officeDocument/2006/relationships/image" Target="../media/image684.png"/><Relationship Id="rId258" Type="http://schemas.openxmlformats.org/officeDocument/2006/relationships/customXml" Target="../ink/ink424.xml"/><Relationship Id="rId465" Type="http://schemas.openxmlformats.org/officeDocument/2006/relationships/image" Target="../media/image705.png"/><Relationship Id="rId22" Type="http://schemas.openxmlformats.org/officeDocument/2006/relationships/customXml" Target="../ink/ink350.xml"/><Relationship Id="rId118" Type="http://schemas.openxmlformats.org/officeDocument/2006/relationships/image" Target="../media/image579.png"/><Relationship Id="rId325" Type="http://schemas.openxmlformats.org/officeDocument/2006/relationships/image" Target="../media/image635.png"/><Relationship Id="rId367" Type="http://schemas.openxmlformats.org/officeDocument/2006/relationships/image" Target="../media/image656.png"/><Relationship Id="rId532" Type="http://schemas.openxmlformats.org/officeDocument/2006/relationships/customXml" Target="../ink/ink561.xml"/><Relationship Id="rId574" Type="http://schemas.openxmlformats.org/officeDocument/2006/relationships/customXml" Target="../ink/ink582.xml"/><Relationship Id="rId171" Type="http://schemas.openxmlformats.org/officeDocument/2006/relationships/customXml" Target="../ink/ink381.xml"/><Relationship Id="rId227" Type="http://schemas.openxmlformats.org/officeDocument/2006/relationships/image" Target="../media/image94.png"/><Relationship Id="rId269" Type="http://schemas.openxmlformats.org/officeDocument/2006/relationships/image" Target="../media/image540.png"/><Relationship Id="rId434" Type="http://schemas.openxmlformats.org/officeDocument/2006/relationships/customXml" Target="../ink/ink512.xml"/><Relationship Id="rId476" Type="http://schemas.openxmlformats.org/officeDocument/2006/relationships/customXml" Target="../ink/ink533.xml"/><Relationship Id="rId129" Type="http://schemas.openxmlformats.org/officeDocument/2006/relationships/customXml" Target="../ink/ink360.xml"/><Relationship Id="rId280" Type="http://schemas.openxmlformats.org/officeDocument/2006/relationships/customXml" Target="../ink/ink435.xml"/><Relationship Id="rId336" Type="http://schemas.openxmlformats.org/officeDocument/2006/relationships/customXml" Target="../ink/ink463.xml"/><Relationship Id="rId501" Type="http://schemas.openxmlformats.org/officeDocument/2006/relationships/image" Target="../media/image723.png"/><Relationship Id="rId543" Type="http://schemas.openxmlformats.org/officeDocument/2006/relationships/image" Target="../media/image744.png"/><Relationship Id="rId140" Type="http://schemas.openxmlformats.org/officeDocument/2006/relationships/image" Target="../media/image590.png"/><Relationship Id="rId182" Type="http://schemas.openxmlformats.org/officeDocument/2006/relationships/image" Target="../media/image611.png"/><Relationship Id="rId378" Type="http://schemas.openxmlformats.org/officeDocument/2006/relationships/customXml" Target="../ink/ink484.xml"/><Relationship Id="rId403" Type="http://schemas.openxmlformats.org/officeDocument/2006/relationships/image" Target="../media/image674.png"/><Relationship Id="rId6" Type="http://schemas.openxmlformats.org/officeDocument/2006/relationships/customXml" Target="../ink/ink342.xml"/><Relationship Id="rId238" Type="http://schemas.openxmlformats.org/officeDocument/2006/relationships/customXml" Target="../ink/ink414.xml"/><Relationship Id="rId445" Type="http://schemas.openxmlformats.org/officeDocument/2006/relationships/image" Target="../media/image695.png"/><Relationship Id="rId487" Type="http://schemas.openxmlformats.org/officeDocument/2006/relationships/image" Target="../media/image716.png"/><Relationship Id="rId291" Type="http://schemas.openxmlformats.org/officeDocument/2006/relationships/image" Target="../media/image551.png"/><Relationship Id="rId305" Type="http://schemas.openxmlformats.org/officeDocument/2006/relationships/image" Target="../media/image558.png"/><Relationship Id="rId347" Type="http://schemas.openxmlformats.org/officeDocument/2006/relationships/image" Target="../media/image646.png"/><Relationship Id="rId512" Type="http://schemas.openxmlformats.org/officeDocument/2006/relationships/customXml" Target="../ink/ink551.xml"/><Relationship Id="rId151" Type="http://schemas.openxmlformats.org/officeDocument/2006/relationships/customXml" Target="../ink/ink371.xml"/><Relationship Id="rId389" Type="http://schemas.openxmlformats.org/officeDocument/2006/relationships/image" Target="../media/image667.png"/><Relationship Id="rId554" Type="http://schemas.openxmlformats.org/officeDocument/2006/relationships/customXml" Target="../ink/ink572.xml"/><Relationship Id="rId193" Type="http://schemas.openxmlformats.org/officeDocument/2006/relationships/customXml" Target="../ink/ink392.xml"/><Relationship Id="rId207" Type="http://schemas.openxmlformats.org/officeDocument/2006/relationships/customXml" Target="../ink/ink399.xml"/><Relationship Id="rId249" Type="http://schemas.openxmlformats.org/officeDocument/2006/relationships/image" Target="../media/image530.png"/><Relationship Id="rId414" Type="http://schemas.openxmlformats.org/officeDocument/2006/relationships/customXml" Target="../ink/ink502.xml"/><Relationship Id="rId456" Type="http://schemas.openxmlformats.org/officeDocument/2006/relationships/customXml" Target="../ink/ink523.xml"/><Relationship Id="rId498" Type="http://schemas.openxmlformats.org/officeDocument/2006/relationships/customXml" Target="../ink/ink544.xml"/><Relationship Id="rId13" Type="http://schemas.openxmlformats.org/officeDocument/2006/relationships/image" Target="../media/image69.png"/><Relationship Id="rId260" Type="http://schemas.openxmlformats.org/officeDocument/2006/relationships/customXml" Target="../ink/ink425.xml"/><Relationship Id="rId316" Type="http://schemas.openxmlformats.org/officeDocument/2006/relationships/customXml" Target="../ink/ink453.xml"/><Relationship Id="rId523" Type="http://schemas.openxmlformats.org/officeDocument/2006/relationships/image" Target="../media/image97.png"/><Relationship Id="rId120" Type="http://schemas.openxmlformats.org/officeDocument/2006/relationships/image" Target="../media/image580.png"/><Relationship Id="rId358" Type="http://schemas.openxmlformats.org/officeDocument/2006/relationships/customXml" Target="../ink/ink474.xml"/><Relationship Id="rId565" Type="http://schemas.openxmlformats.org/officeDocument/2006/relationships/image" Target="../media/image755.png"/><Relationship Id="rId162" Type="http://schemas.openxmlformats.org/officeDocument/2006/relationships/image" Target="../media/image601.png"/><Relationship Id="rId218" Type="http://schemas.openxmlformats.org/officeDocument/2006/relationships/image" Target="../media/image92.png"/><Relationship Id="rId425" Type="http://schemas.openxmlformats.org/officeDocument/2006/relationships/image" Target="../media/image685.png"/><Relationship Id="rId467" Type="http://schemas.openxmlformats.org/officeDocument/2006/relationships/image" Target="../media/image706.png"/><Relationship Id="rId271" Type="http://schemas.openxmlformats.org/officeDocument/2006/relationships/image" Target="../media/image541.png"/><Relationship Id="rId131" Type="http://schemas.openxmlformats.org/officeDocument/2006/relationships/customXml" Target="../ink/ink361.xml"/><Relationship Id="rId327" Type="http://schemas.openxmlformats.org/officeDocument/2006/relationships/image" Target="../media/image636.png"/><Relationship Id="rId369" Type="http://schemas.openxmlformats.org/officeDocument/2006/relationships/image" Target="../media/image657.png"/><Relationship Id="rId534" Type="http://schemas.openxmlformats.org/officeDocument/2006/relationships/customXml" Target="../ink/ink562.xml"/><Relationship Id="rId576" Type="http://schemas.openxmlformats.org/officeDocument/2006/relationships/customXml" Target="../ink/ink583.xml"/><Relationship Id="rId173" Type="http://schemas.openxmlformats.org/officeDocument/2006/relationships/customXml" Target="../ink/ink382.xml"/><Relationship Id="rId229" Type="http://schemas.openxmlformats.org/officeDocument/2006/relationships/image" Target="../media/image95.png"/><Relationship Id="rId380" Type="http://schemas.openxmlformats.org/officeDocument/2006/relationships/customXml" Target="../ink/ink485.xml"/><Relationship Id="rId436" Type="http://schemas.openxmlformats.org/officeDocument/2006/relationships/customXml" Target="../ink/ink513.xml"/><Relationship Id="rId240" Type="http://schemas.openxmlformats.org/officeDocument/2006/relationships/customXml" Target="../ink/ink415.xml"/><Relationship Id="rId478" Type="http://schemas.openxmlformats.org/officeDocument/2006/relationships/customXml" Target="../ink/ink534.xml"/><Relationship Id="rId282" Type="http://schemas.openxmlformats.org/officeDocument/2006/relationships/customXml" Target="../ink/ink436.xml"/><Relationship Id="rId338" Type="http://schemas.openxmlformats.org/officeDocument/2006/relationships/customXml" Target="../ink/ink464.xml"/><Relationship Id="rId503" Type="http://schemas.openxmlformats.org/officeDocument/2006/relationships/image" Target="../media/image724.png"/><Relationship Id="rId545" Type="http://schemas.openxmlformats.org/officeDocument/2006/relationships/image" Target="../media/image745.png"/><Relationship Id="rId8" Type="http://schemas.openxmlformats.org/officeDocument/2006/relationships/customXml" Target="../ink/ink343.xml"/><Relationship Id="rId142" Type="http://schemas.openxmlformats.org/officeDocument/2006/relationships/image" Target="../media/image591.png"/><Relationship Id="rId184" Type="http://schemas.openxmlformats.org/officeDocument/2006/relationships/image" Target="../media/image612.png"/><Relationship Id="rId391" Type="http://schemas.openxmlformats.org/officeDocument/2006/relationships/image" Target="../media/image668.png"/><Relationship Id="rId405" Type="http://schemas.openxmlformats.org/officeDocument/2006/relationships/image" Target="../media/image675.png"/><Relationship Id="rId447" Type="http://schemas.openxmlformats.org/officeDocument/2006/relationships/image" Target="../media/image696.png"/><Relationship Id="rId251" Type="http://schemas.openxmlformats.org/officeDocument/2006/relationships/image" Target="../media/image531.png"/><Relationship Id="rId489" Type="http://schemas.openxmlformats.org/officeDocument/2006/relationships/image" Target="../media/image717.png"/><Relationship Id="rId293" Type="http://schemas.openxmlformats.org/officeDocument/2006/relationships/image" Target="../media/image552.png"/><Relationship Id="rId307" Type="http://schemas.openxmlformats.org/officeDocument/2006/relationships/image" Target="../media/image559.png"/><Relationship Id="rId349" Type="http://schemas.openxmlformats.org/officeDocument/2006/relationships/image" Target="../media/image647.png"/><Relationship Id="rId514" Type="http://schemas.openxmlformats.org/officeDocument/2006/relationships/customXml" Target="../ink/ink552.xml"/><Relationship Id="rId556" Type="http://schemas.openxmlformats.org/officeDocument/2006/relationships/customXml" Target="../ink/ink573.xml"/><Relationship Id="rId111" Type="http://schemas.openxmlformats.org/officeDocument/2006/relationships/customXml" Target="../ink/ink351.xml"/><Relationship Id="rId153" Type="http://schemas.openxmlformats.org/officeDocument/2006/relationships/customXml" Target="../ink/ink372.xml"/><Relationship Id="rId195" Type="http://schemas.openxmlformats.org/officeDocument/2006/relationships/customXml" Target="../ink/ink393.xml"/><Relationship Id="rId209" Type="http://schemas.openxmlformats.org/officeDocument/2006/relationships/customXml" Target="../ink/ink400.xml"/><Relationship Id="rId360" Type="http://schemas.openxmlformats.org/officeDocument/2006/relationships/customXml" Target="../ink/ink475.xml"/><Relationship Id="rId416" Type="http://schemas.openxmlformats.org/officeDocument/2006/relationships/customXml" Target="../ink/ink503.xml"/><Relationship Id="rId220" Type="http://schemas.openxmlformats.org/officeDocument/2006/relationships/image" Target="../media/image629.png"/><Relationship Id="rId458" Type="http://schemas.openxmlformats.org/officeDocument/2006/relationships/customXml" Target="../ink/ink524.xml"/><Relationship Id="rId15" Type="http://schemas.openxmlformats.org/officeDocument/2006/relationships/image" Target="../media/image70.png"/><Relationship Id="rId262" Type="http://schemas.openxmlformats.org/officeDocument/2006/relationships/customXml" Target="../ink/ink426.xml"/><Relationship Id="rId318" Type="http://schemas.openxmlformats.org/officeDocument/2006/relationships/customXml" Target="../ink/ink454.xml"/><Relationship Id="rId525" Type="http://schemas.openxmlformats.org/officeDocument/2006/relationships/image" Target="../media/image98.png"/><Relationship Id="rId567" Type="http://schemas.openxmlformats.org/officeDocument/2006/relationships/image" Target="../media/image756.png"/><Relationship Id="rId122" Type="http://schemas.openxmlformats.org/officeDocument/2006/relationships/image" Target="../media/image581.png"/><Relationship Id="rId164" Type="http://schemas.openxmlformats.org/officeDocument/2006/relationships/image" Target="../media/image602.png"/><Relationship Id="rId371" Type="http://schemas.openxmlformats.org/officeDocument/2006/relationships/image" Target="../media/image658.png"/><Relationship Id="rId427" Type="http://schemas.openxmlformats.org/officeDocument/2006/relationships/image" Target="../media/image686.png"/><Relationship Id="rId469" Type="http://schemas.openxmlformats.org/officeDocument/2006/relationships/image" Target="../media/image707.png"/><Relationship Id="rId231" Type="http://schemas.openxmlformats.org/officeDocument/2006/relationships/image" Target="../media/image411.png"/><Relationship Id="rId273" Type="http://schemas.openxmlformats.org/officeDocument/2006/relationships/image" Target="../media/image542.png"/><Relationship Id="rId329" Type="http://schemas.openxmlformats.org/officeDocument/2006/relationships/image" Target="../media/image637.png"/><Relationship Id="rId480" Type="http://schemas.openxmlformats.org/officeDocument/2006/relationships/customXml" Target="../ink/ink535.xml"/><Relationship Id="rId536" Type="http://schemas.openxmlformats.org/officeDocument/2006/relationships/customXml" Target="../ink/ink563.xml"/><Relationship Id="rId133" Type="http://schemas.openxmlformats.org/officeDocument/2006/relationships/customXml" Target="../ink/ink362.xml"/><Relationship Id="rId175" Type="http://schemas.openxmlformats.org/officeDocument/2006/relationships/customXml" Target="../ink/ink383.xml"/><Relationship Id="rId340" Type="http://schemas.openxmlformats.org/officeDocument/2006/relationships/customXml" Target="../ink/ink465.xml"/><Relationship Id="rId578" Type="http://schemas.openxmlformats.org/officeDocument/2006/relationships/customXml" Target="../ink/ink584.xml"/><Relationship Id="rId200" Type="http://schemas.openxmlformats.org/officeDocument/2006/relationships/image" Target="../media/image78.png"/><Relationship Id="rId382" Type="http://schemas.openxmlformats.org/officeDocument/2006/relationships/customXml" Target="../ink/ink486.xml"/><Relationship Id="rId438" Type="http://schemas.openxmlformats.org/officeDocument/2006/relationships/customXml" Target="../ink/ink514.xml"/><Relationship Id="rId242" Type="http://schemas.openxmlformats.org/officeDocument/2006/relationships/customXml" Target="../ink/ink416.xml"/><Relationship Id="rId284" Type="http://schemas.openxmlformats.org/officeDocument/2006/relationships/customXml" Target="../ink/ink437.xml"/><Relationship Id="rId491" Type="http://schemas.openxmlformats.org/officeDocument/2006/relationships/image" Target="../media/image718.png"/><Relationship Id="rId505" Type="http://schemas.openxmlformats.org/officeDocument/2006/relationships/image" Target="../media/image725.png"/><Relationship Id="rId144" Type="http://schemas.openxmlformats.org/officeDocument/2006/relationships/image" Target="../media/image592.png"/><Relationship Id="rId547" Type="http://schemas.openxmlformats.org/officeDocument/2006/relationships/image" Target="../media/image746.png"/><Relationship Id="rId186" Type="http://schemas.openxmlformats.org/officeDocument/2006/relationships/image" Target="../media/image613.png"/><Relationship Id="rId351" Type="http://schemas.openxmlformats.org/officeDocument/2006/relationships/image" Target="../media/image648.png"/><Relationship Id="rId393" Type="http://schemas.openxmlformats.org/officeDocument/2006/relationships/image" Target="../media/image669.png"/><Relationship Id="rId407" Type="http://schemas.openxmlformats.org/officeDocument/2006/relationships/image" Target="../media/image676.png"/><Relationship Id="rId449" Type="http://schemas.openxmlformats.org/officeDocument/2006/relationships/image" Target="../media/image697.png"/><Relationship Id="rId211" Type="http://schemas.openxmlformats.org/officeDocument/2006/relationships/customXml" Target="../ink/ink401.xml"/><Relationship Id="rId253" Type="http://schemas.openxmlformats.org/officeDocument/2006/relationships/image" Target="../media/image532.png"/><Relationship Id="rId295" Type="http://schemas.openxmlformats.org/officeDocument/2006/relationships/image" Target="../media/image553.png"/><Relationship Id="rId309" Type="http://schemas.openxmlformats.org/officeDocument/2006/relationships/image" Target="../media/image560.png"/><Relationship Id="rId460" Type="http://schemas.openxmlformats.org/officeDocument/2006/relationships/customXml" Target="../ink/ink525.xml"/><Relationship Id="rId516" Type="http://schemas.openxmlformats.org/officeDocument/2006/relationships/customXml" Target="../ink/ink553.xml"/><Relationship Id="rId113" Type="http://schemas.openxmlformats.org/officeDocument/2006/relationships/customXml" Target="../ink/ink352.xml"/><Relationship Id="rId320" Type="http://schemas.openxmlformats.org/officeDocument/2006/relationships/customXml" Target="../ink/ink455.xml"/><Relationship Id="rId558" Type="http://schemas.openxmlformats.org/officeDocument/2006/relationships/customXml" Target="../ink/ink574.xml"/><Relationship Id="rId155" Type="http://schemas.openxmlformats.org/officeDocument/2006/relationships/customXml" Target="../ink/ink373.xml"/><Relationship Id="rId197" Type="http://schemas.openxmlformats.org/officeDocument/2006/relationships/customXml" Target="../ink/ink394.xml"/><Relationship Id="rId362" Type="http://schemas.openxmlformats.org/officeDocument/2006/relationships/customXml" Target="../ink/ink476.xml"/><Relationship Id="rId418" Type="http://schemas.openxmlformats.org/officeDocument/2006/relationships/customXml" Target="../ink/ink504.xml"/><Relationship Id="rId222" Type="http://schemas.openxmlformats.org/officeDocument/2006/relationships/image" Target="../media/image630.png"/><Relationship Id="rId264" Type="http://schemas.openxmlformats.org/officeDocument/2006/relationships/customXml" Target="../ink/ink427.xml"/><Relationship Id="rId471" Type="http://schemas.openxmlformats.org/officeDocument/2006/relationships/image" Target="../media/image708.png"/><Relationship Id="rId17" Type="http://schemas.openxmlformats.org/officeDocument/2006/relationships/image" Target="../media/image71.png"/><Relationship Id="rId124" Type="http://schemas.openxmlformats.org/officeDocument/2006/relationships/image" Target="../media/image582.png"/><Relationship Id="rId527" Type="http://schemas.openxmlformats.org/officeDocument/2006/relationships/image" Target="../media/image99.png"/><Relationship Id="rId569" Type="http://schemas.openxmlformats.org/officeDocument/2006/relationships/image" Target="../media/image757.png"/><Relationship Id="rId166" Type="http://schemas.openxmlformats.org/officeDocument/2006/relationships/image" Target="../media/image603.png"/><Relationship Id="rId331" Type="http://schemas.openxmlformats.org/officeDocument/2006/relationships/image" Target="../media/image638.png"/><Relationship Id="rId373" Type="http://schemas.openxmlformats.org/officeDocument/2006/relationships/image" Target="../media/image659.png"/><Relationship Id="rId429" Type="http://schemas.openxmlformats.org/officeDocument/2006/relationships/image" Target="../media/image687.png"/><Relationship Id="rId580" Type="http://schemas.openxmlformats.org/officeDocument/2006/relationships/customXml" Target="../ink/ink585.xml"/><Relationship Id="rId1" Type="http://schemas.openxmlformats.org/officeDocument/2006/relationships/slideLayout" Target="../slideLayouts/slideLayout13.xml"/><Relationship Id="rId233" Type="http://schemas.openxmlformats.org/officeDocument/2006/relationships/image" Target="../media/image412.png"/><Relationship Id="rId440" Type="http://schemas.openxmlformats.org/officeDocument/2006/relationships/customXml" Target="../ink/ink515.xml"/><Relationship Id="rId275" Type="http://schemas.openxmlformats.org/officeDocument/2006/relationships/image" Target="../media/image543.png"/><Relationship Id="rId300" Type="http://schemas.openxmlformats.org/officeDocument/2006/relationships/customXml" Target="../ink/ink445.xml"/><Relationship Id="rId482" Type="http://schemas.openxmlformats.org/officeDocument/2006/relationships/customXml" Target="../ink/ink536.xml"/><Relationship Id="rId538" Type="http://schemas.openxmlformats.org/officeDocument/2006/relationships/customXml" Target="../ink/ink564.xml"/><Relationship Id="rId135" Type="http://schemas.openxmlformats.org/officeDocument/2006/relationships/customXml" Target="../ink/ink363.xml"/><Relationship Id="rId177" Type="http://schemas.openxmlformats.org/officeDocument/2006/relationships/customXml" Target="../ink/ink384.xml"/><Relationship Id="rId342" Type="http://schemas.openxmlformats.org/officeDocument/2006/relationships/customXml" Target="../ink/ink466.xml"/><Relationship Id="rId384" Type="http://schemas.openxmlformats.org/officeDocument/2006/relationships/customXml" Target="../ink/ink487.xml"/><Relationship Id="rId202" Type="http://schemas.openxmlformats.org/officeDocument/2006/relationships/image" Target="../media/image79.png"/><Relationship Id="rId244" Type="http://schemas.openxmlformats.org/officeDocument/2006/relationships/customXml" Target="../ink/ink417.xml"/><Relationship Id="rId286" Type="http://schemas.openxmlformats.org/officeDocument/2006/relationships/customXml" Target="../ink/ink438.xml"/><Relationship Id="rId451" Type="http://schemas.openxmlformats.org/officeDocument/2006/relationships/image" Target="../media/image698.png"/><Relationship Id="rId493" Type="http://schemas.openxmlformats.org/officeDocument/2006/relationships/image" Target="../media/image719.png"/><Relationship Id="rId507" Type="http://schemas.openxmlformats.org/officeDocument/2006/relationships/image" Target="../media/image726.png"/><Relationship Id="rId549" Type="http://schemas.openxmlformats.org/officeDocument/2006/relationships/image" Target="../media/image747.png"/><Relationship Id="rId146" Type="http://schemas.openxmlformats.org/officeDocument/2006/relationships/image" Target="../media/image593.png"/><Relationship Id="rId188" Type="http://schemas.openxmlformats.org/officeDocument/2006/relationships/image" Target="../media/image614.png"/><Relationship Id="rId311" Type="http://schemas.openxmlformats.org/officeDocument/2006/relationships/image" Target="../media/image561.png"/><Relationship Id="rId353" Type="http://schemas.openxmlformats.org/officeDocument/2006/relationships/image" Target="../media/image649.png"/><Relationship Id="rId395" Type="http://schemas.openxmlformats.org/officeDocument/2006/relationships/image" Target="../media/image670.png"/><Relationship Id="rId409" Type="http://schemas.openxmlformats.org/officeDocument/2006/relationships/image" Target="../media/image677.png"/><Relationship Id="rId560" Type="http://schemas.openxmlformats.org/officeDocument/2006/relationships/customXml" Target="../ink/ink575.xml"/><Relationship Id="rId213" Type="http://schemas.openxmlformats.org/officeDocument/2006/relationships/customXml" Target="../ink/ink402.xml"/><Relationship Id="rId420" Type="http://schemas.openxmlformats.org/officeDocument/2006/relationships/customXml" Target="../ink/ink505.xml"/><Relationship Id="rId255" Type="http://schemas.openxmlformats.org/officeDocument/2006/relationships/image" Target="../media/image533.png"/><Relationship Id="rId297" Type="http://schemas.openxmlformats.org/officeDocument/2006/relationships/image" Target="../media/image554.png"/><Relationship Id="rId462" Type="http://schemas.openxmlformats.org/officeDocument/2006/relationships/customXml" Target="../ink/ink526.xml"/><Relationship Id="rId518" Type="http://schemas.openxmlformats.org/officeDocument/2006/relationships/customXml" Target="../ink/ink554.xml"/><Relationship Id="rId115" Type="http://schemas.openxmlformats.org/officeDocument/2006/relationships/customXml" Target="../ink/ink353.xml"/><Relationship Id="rId157" Type="http://schemas.openxmlformats.org/officeDocument/2006/relationships/customXml" Target="../ink/ink374.xml"/><Relationship Id="rId322" Type="http://schemas.openxmlformats.org/officeDocument/2006/relationships/customXml" Target="../ink/ink456.xml"/><Relationship Id="rId364" Type="http://schemas.openxmlformats.org/officeDocument/2006/relationships/customXml" Target="../ink/ink477.xml"/><Relationship Id="rId199" Type="http://schemas.openxmlformats.org/officeDocument/2006/relationships/customXml" Target="../ink/ink395.xml"/><Relationship Id="rId571" Type="http://schemas.openxmlformats.org/officeDocument/2006/relationships/image" Target="../media/image758.png"/><Relationship Id="rId19" Type="http://schemas.openxmlformats.org/officeDocument/2006/relationships/image" Target="../media/image72.png"/><Relationship Id="rId224" Type="http://schemas.openxmlformats.org/officeDocument/2006/relationships/image" Target="../media/image631.png"/><Relationship Id="rId266" Type="http://schemas.openxmlformats.org/officeDocument/2006/relationships/customXml" Target="../ink/ink428.xml"/><Relationship Id="rId431" Type="http://schemas.openxmlformats.org/officeDocument/2006/relationships/image" Target="../media/image688.png"/><Relationship Id="rId473" Type="http://schemas.openxmlformats.org/officeDocument/2006/relationships/image" Target="../media/image709.png"/><Relationship Id="rId529" Type="http://schemas.openxmlformats.org/officeDocument/2006/relationships/image" Target="../media/image100.png"/><Relationship Id="rId126" Type="http://schemas.openxmlformats.org/officeDocument/2006/relationships/image" Target="../media/image583.png"/><Relationship Id="rId168" Type="http://schemas.openxmlformats.org/officeDocument/2006/relationships/image" Target="../media/image604.png"/><Relationship Id="rId333" Type="http://schemas.openxmlformats.org/officeDocument/2006/relationships/image" Target="../media/image639.png"/><Relationship Id="rId540" Type="http://schemas.openxmlformats.org/officeDocument/2006/relationships/customXml" Target="../ink/ink565.xml"/><Relationship Id="rId375" Type="http://schemas.openxmlformats.org/officeDocument/2006/relationships/image" Target="../media/image660.png"/><Relationship Id="rId3" Type="http://schemas.openxmlformats.org/officeDocument/2006/relationships/image" Target="../media/image64.png"/><Relationship Id="rId235" Type="http://schemas.openxmlformats.org/officeDocument/2006/relationships/image" Target="../media/image413.png"/><Relationship Id="rId277" Type="http://schemas.openxmlformats.org/officeDocument/2006/relationships/image" Target="../media/image544.png"/><Relationship Id="rId400" Type="http://schemas.openxmlformats.org/officeDocument/2006/relationships/customXml" Target="../ink/ink495.xml"/><Relationship Id="rId442" Type="http://schemas.openxmlformats.org/officeDocument/2006/relationships/customXml" Target="../ink/ink516.xml"/><Relationship Id="rId484" Type="http://schemas.openxmlformats.org/officeDocument/2006/relationships/customXml" Target="../ink/ink537.xml"/><Relationship Id="rId137" Type="http://schemas.openxmlformats.org/officeDocument/2006/relationships/customXml" Target="../ink/ink364.xml"/><Relationship Id="rId302" Type="http://schemas.openxmlformats.org/officeDocument/2006/relationships/customXml" Target="../ink/ink446.xml"/><Relationship Id="rId344" Type="http://schemas.openxmlformats.org/officeDocument/2006/relationships/customXml" Target="../ink/ink467.xml"/><Relationship Id="rId179" Type="http://schemas.openxmlformats.org/officeDocument/2006/relationships/customXml" Target="../ink/ink385.xml"/><Relationship Id="rId386" Type="http://schemas.openxmlformats.org/officeDocument/2006/relationships/customXml" Target="../ink/ink488.xml"/><Relationship Id="rId551" Type="http://schemas.openxmlformats.org/officeDocument/2006/relationships/image" Target="../media/image748.png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78.png"/><Relationship Id="rId21" Type="http://schemas.openxmlformats.org/officeDocument/2006/relationships/customXml" Target="../ink/ink595.xml"/><Relationship Id="rId42" Type="http://schemas.openxmlformats.org/officeDocument/2006/relationships/image" Target="../media/image787.png"/><Relationship Id="rId47" Type="http://schemas.openxmlformats.org/officeDocument/2006/relationships/customXml" Target="../ink/ink608.xml"/><Relationship Id="rId63" Type="http://schemas.openxmlformats.org/officeDocument/2006/relationships/customXml" Target="../ink/ink616.xml"/><Relationship Id="rId68" Type="http://schemas.openxmlformats.org/officeDocument/2006/relationships/image" Target="../media/image802.png"/><Relationship Id="rId84" Type="http://schemas.openxmlformats.org/officeDocument/2006/relationships/image" Target="../media/image811.png"/><Relationship Id="rId89" Type="http://schemas.openxmlformats.org/officeDocument/2006/relationships/customXml" Target="../ink/ink629.xml"/><Relationship Id="rId16" Type="http://schemas.openxmlformats.org/officeDocument/2006/relationships/image" Target="../media/image773.png"/><Relationship Id="rId11" Type="http://schemas.openxmlformats.org/officeDocument/2006/relationships/customXml" Target="../ink/ink590.xml"/><Relationship Id="rId32" Type="http://schemas.openxmlformats.org/officeDocument/2006/relationships/image" Target="../media/image107.png"/><Relationship Id="rId37" Type="http://schemas.openxmlformats.org/officeDocument/2006/relationships/customXml" Target="../ink/ink603.xml"/><Relationship Id="rId53" Type="http://schemas.openxmlformats.org/officeDocument/2006/relationships/customXml" Target="../ink/ink611.xml"/><Relationship Id="rId58" Type="http://schemas.openxmlformats.org/officeDocument/2006/relationships/image" Target="../media/image796.png"/><Relationship Id="rId74" Type="http://schemas.openxmlformats.org/officeDocument/2006/relationships/image" Target="../media/image805.png"/><Relationship Id="rId79" Type="http://schemas.openxmlformats.org/officeDocument/2006/relationships/customXml" Target="../ink/ink624.xml"/><Relationship Id="rId5" Type="http://schemas.openxmlformats.org/officeDocument/2006/relationships/customXml" Target="../ink/ink587.xml"/><Relationship Id="rId90" Type="http://schemas.openxmlformats.org/officeDocument/2006/relationships/image" Target="../media/image814.png"/><Relationship Id="rId95" Type="http://schemas.openxmlformats.org/officeDocument/2006/relationships/customXml" Target="../ink/ink632.xml"/><Relationship Id="rId22" Type="http://schemas.openxmlformats.org/officeDocument/2006/relationships/image" Target="../media/image776.png"/><Relationship Id="rId27" Type="http://schemas.openxmlformats.org/officeDocument/2006/relationships/customXml" Target="../ink/ink598.xml"/><Relationship Id="rId43" Type="http://schemas.openxmlformats.org/officeDocument/2006/relationships/customXml" Target="../ink/ink606.xml"/><Relationship Id="rId48" Type="http://schemas.openxmlformats.org/officeDocument/2006/relationships/image" Target="../media/image791.png"/><Relationship Id="rId64" Type="http://schemas.openxmlformats.org/officeDocument/2006/relationships/image" Target="../media/image799.png"/><Relationship Id="rId69" Type="http://schemas.openxmlformats.org/officeDocument/2006/relationships/customXml" Target="../ink/ink619.xml"/><Relationship Id="rId80" Type="http://schemas.openxmlformats.org/officeDocument/2006/relationships/image" Target="../media/image808.png"/><Relationship Id="rId85" Type="http://schemas.openxmlformats.org/officeDocument/2006/relationships/customXml" Target="../ink/ink627.xml"/><Relationship Id="rId3" Type="http://schemas.openxmlformats.org/officeDocument/2006/relationships/customXml" Target="../ink/ink586.xml"/><Relationship Id="rId12" Type="http://schemas.openxmlformats.org/officeDocument/2006/relationships/image" Target="../media/image771.png"/><Relationship Id="rId17" Type="http://schemas.openxmlformats.org/officeDocument/2006/relationships/customXml" Target="../ink/ink593.xml"/><Relationship Id="rId25" Type="http://schemas.openxmlformats.org/officeDocument/2006/relationships/customXml" Target="../ink/ink597.xml"/><Relationship Id="rId33" Type="http://schemas.openxmlformats.org/officeDocument/2006/relationships/customXml" Target="../ink/ink601.xml"/><Relationship Id="rId38" Type="http://schemas.openxmlformats.org/officeDocument/2006/relationships/image" Target="../media/image785.png"/><Relationship Id="rId46" Type="http://schemas.openxmlformats.org/officeDocument/2006/relationships/image" Target="../media/image789.png"/><Relationship Id="rId59" Type="http://schemas.openxmlformats.org/officeDocument/2006/relationships/customXml" Target="../ink/ink614.xml"/><Relationship Id="rId67" Type="http://schemas.openxmlformats.org/officeDocument/2006/relationships/customXml" Target="../ink/ink618.xml"/><Relationship Id="rId20" Type="http://schemas.openxmlformats.org/officeDocument/2006/relationships/image" Target="../media/image775.png"/><Relationship Id="rId41" Type="http://schemas.openxmlformats.org/officeDocument/2006/relationships/customXml" Target="../ink/ink605.xml"/><Relationship Id="rId54" Type="http://schemas.openxmlformats.org/officeDocument/2006/relationships/image" Target="../media/image794.png"/><Relationship Id="rId62" Type="http://schemas.openxmlformats.org/officeDocument/2006/relationships/image" Target="../media/image798.png"/><Relationship Id="rId70" Type="http://schemas.openxmlformats.org/officeDocument/2006/relationships/image" Target="../media/image803.png"/><Relationship Id="rId75" Type="http://schemas.openxmlformats.org/officeDocument/2006/relationships/customXml" Target="../ink/ink622.xml"/><Relationship Id="rId83" Type="http://schemas.openxmlformats.org/officeDocument/2006/relationships/customXml" Target="../ink/ink626.xml"/><Relationship Id="rId88" Type="http://schemas.openxmlformats.org/officeDocument/2006/relationships/image" Target="../media/image813.png"/><Relationship Id="rId91" Type="http://schemas.openxmlformats.org/officeDocument/2006/relationships/customXml" Target="../ink/ink630.xml"/><Relationship Id="rId96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15" Type="http://schemas.openxmlformats.org/officeDocument/2006/relationships/customXml" Target="../ink/ink592.xml"/><Relationship Id="rId23" Type="http://schemas.openxmlformats.org/officeDocument/2006/relationships/customXml" Target="../ink/ink596.xml"/><Relationship Id="rId28" Type="http://schemas.openxmlformats.org/officeDocument/2006/relationships/image" Target="../media/image779.png"/><Relationship Id="rId36" Type="http://schemas.openxmlformats.org/officeDocument/2006/relationships/image" Target="../media/image784.png"/><Relationship Id="rId49" Type="http://schemas.openxmlformats.org/officeDocument/2006/relationships/customXml" Target="../ink/ink609.xml"/><Relationship Id="rId57" Type="http://schemas.openxmlformats.org/officeDocument/2006/relationships/customXml" Target="../ink/ink613.xml"/><Relationship Id="rId10" Type="http://schemas.openxmlformats.org/officeDocument/2006/relationships/image" Target="../media/image769.png"/><Relationship Id="rId31" Type="http://schemas.openxmlformats.org/officeDocument/2006/relationships/customXml" Target="../ink/ink600.xml"/><Relationship Id="rId44" Type="http://schemas.openxmlformats.org/officeDocument/2006/relationships/image" Target="../media/image788.png"/><Relationship Id="rId52" Type="http://schemas.openxmlformats.org/officeDocument/2006/relationships/image" Target="../media/image793.png"/><Relationship Id="rId60" Type="http://schemas.openxmlformats.org/officeDocument/2006/relationships/image" Target="../media/image797.png"/><Relationship Id="rId65" Type="http://schemas.openxmlformats.org/officeDocument/2006/relationships/customXml" Target="../ink/ink617.xml"/><Relationship Id="rId73" Type="http://schemas.openxmlformats.org/officeDocument/2006/relationships/customXml" Target="../ink/ink621.xml"/><Relationship Id="rId78" Type="http://schemas.openxmlformats.org/officeDocument/2006/relationships/image" Target="../media/image807.png"/><Relationship Id="rId81" Type="http://schemas.openxmlformats.org/officeDocument/2006/relationships/customXml" Target="../ink/ink625.xml"/><Relationship Id="rId86" Type="http://schemas.openxmlformats.org/officeDocument/2006/relationships/image" Target="../media/image812.png"/><Relationship Id="rId94" Type="http://schemas.openxmlformats.org/officeDocument/2006/relationships/image" Target="../media/image816.png"/><Relationship Id="rId4" Type="http://schemas.openxmlformats.org/officeDocument/2006/relationships/image" Target="../media/image104.png"/><Relationship Id="rId9" Type="http://schemas.openxmlformats.org/officeDocument/2006/relationships/customXml" Target="../ink/ink589.xml"/><Relationship Id="rId13" Type="http://schemas.openxmlformats.org/officeDocument/2006/relationships/customXml" Target="../ink/ink591.xml"/><Relationship Id="rId18" Type="http://schemas.openxmlformats.org/officeDocument/2006/relationships/image" Target="../media/image774.png"/><Relationship Id="rId39" Type="http://schemas.openxmlformats.org/officeDocument/2006/relationships/customXml" Target="../ink/ink604.xml"/><Relationship Id="rId34" Type="http://schemas.openxmlformats.org/officeDocument/2006/relationships/image" Target="../media/image783.png"/><Relationship Id="rId50" Type="http://schemas.openxmlformats.org/officeDocument/2006/relationships/image" Target="../media/image792.png"/><Relationship Id="rId55" Type="http://schemas.openxmlformats.org/officeDocument/2006/relationships/customXml" Target="../ink/ink612.xml"/><Relationship Id="rId76" Type="http://schemas.openxmlformats.org/officeDocument/2006/relationships/image" Target="../media/image806.png"/><Relationship Id="rId97" Type="http://schemas.openxmlformats.org/officeDocument/2006/relationships/customXml" Target="../ink/ink633.xml"/><Relationship Id="rId7" Type="http://schemas.openxmlformats.org/officeDocument/2006/relationships/customXml" Target="../ink/ink588.xml"/><Relationship Id="rId71" Type="http://schemas.openxmlformats.org/officeDocument/2006/relationships/customXml" Target="../ink/ink620.xml"/><Relationship Id="rId92" Type="http://schemas.openxmlformats.org/officeDocument/2006/relationships/image" Target="../media/image815.png"/><Relationship Id="rId2" Type="http://schemas.openxmlformats.org/officeDocument/2006/relationships/image" Target="../media/image103.png"/><Relationship Id="rId29" Type="http://schemas.openxmlformats.org/officeDocument/2006/relationships/customXml" Target="../ink/ink599.xml"/><Relationship Id="rId24" Type="http://schemas.openxmlformats.org/officeDocument/2006/relationships/image" Target="../media/image777.png"/><Relationship Id="rId40" Type="http://schemas.openxmlformats.org/officeDocument/2006/relationships/image" Target="../media/image786.png"/><Relationship Id="rId45" Type="http://schemas.openxmlformats.org/officeDocument/2006/relationships/customXml" Target="../ink/ink607.xml"/><Relationship Id="rId66" Type="http://schemas.openxmlformats.org/officeDocument/2006/relationships/image" Target="../media/image801.png"/><Relationship Id="rId87" Type="http://schemas.openxmlformats.org/officeDocument/2006/relationships/customXml" Target="../ink/ink628.xml"/><Relationship Id="rId61" Type="http://schemas.openxmlformats.org/officeDocument/2006/relationships/customXml" Target="../ink/ink615.xml"/><Relationship Id="rId82" Type="http://schemas.openxmlformats.org/officeDocument/2006/relationships/image" Target="../media/image809.png"/><Relationship Id="rId19" Type="http://schemas.openxmlformats.org/officeDocument/2006/relationships/customXml" Target="../ink/ink594.xml"/><Relationship Id="rId14" Type="http://schemas.openxmlformats.org/officeDocument/2006/relationships/image" Target="../media/image772.png"/><Relationship Id="rId30" Type="http://schemas.openxmlformats.org/officeDocument/2006/relationships/image" Target="../media/image106.png"/><Relationship Id="rId35" Type="http://schemas.openxmlformats.org/officeDocument/2006/relationships/customXml" Target="../ink/ink602.xml"/><Relationship Id="rId56" Type="http://schemas.openxmlformats.org/officeDocument/2006/relationships/image" Target="../media/image795.png"/><Relationship Id="rId77" Type="http://schemas.openxmlformats.org/officeDocument/2006/relationships/customXml" Target="../ink/ink623.xml"/><Relationship Id="rId8" Type="http://schemas.openxmlformats.org/officeDocument/2006/relationships/image" Target="../media/image768.png"/><Relationship Id="rId51" Type="http://schemas.openxmlformats.org/officeDocument/2006/relationships/customXml" Target="../ink/ink610.xml"/><Relationship Id="rId72" Type="http://schemas.openxmlformats.org/officeDocument/2006/relationships/image" Target="../media/image804.png"/><Relationship Id="rId93" Type="http://schemas.openxmlformats.org/officeDocument/2006/relationships/customXml" Target="../ink/ink631.xml"/><Relationship Id="rId98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11.png"/><Relationship Id="rId13" Type="http://schemas.openxmlformats.org/officeDocument/2006/relationships/customXml" Target="../ink/ink639.xml"/><Relationship Id="rId18" Type="http://schemas.openxmlformats.org/officeDocument/2006/relationships/image" Target="../media/image6311.png"/><Relationship Id="rId3" Type="http://schemas.openxmlformats.org/officeDocument/2006/relationships/customXml" Target="../ink/ink634.xml"/><Relationship Id="rId21" Type="http://schemas.openxmlformats.org/officeDocument/2006/relationships/customXml" Target="../ink/ink643.xml"/><Relationship Id="rId7" Type="http://schemas.openxmlformats.org/officeDocument/2006/relationships/customXml" Target="../ink/ink636.xml"/><Relationship Id="rId12" Type="http://schemas.openxmlformats.org/officeDocument/2006/relationships/image" Target="../media/image111.png"/><Relationship Id="rId17" Type="http://schemas.openxmlformats.org/officeDocument/2006/relationships/customXml" Target="../ink/ink641.xml"/><Relationship Id="rId2" Type="http://schemas.openxmlformats.org/officeDocument/2006/relationships/image" Target="../media/image110.png"/><Relationship Id="rId16" Type="http://schemas.openxmlformats.org/officeDocument/2006/relationships/image" Target="../media/image620.png"/><Relationship Id="rId20" Type="http://schemas.openxmlformats.org/officeDocument/2006/relationships/image" Target="../media/image64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0.png"/><Relationship Id="rId11" Type="http://schemas.openxmlformats.org/officeDocument/2006/relationships/customXml" Target="../ink/ink638.xml"/><Relationship Id="rId24" Type="http://schemas.openxmlformats.org/officeDocument/2006/relationships/image" Target="../media/image6610.png"/><Relationship Id="rId5" Type="http://schemas.openxmlformats.org/officeDocument/2006/relationships/customXml" Target="../ink/ink635.xml"/><Relationship Id="rId15" Type="http://schemas.openxmlformats.org/officeDocument/2006/relationships/customXml" Target="../ink/ink640.xml"/><Relationship Id="rId23" Type="http://schemas.openxmlformats.org/officeDocument/2006/relationships/customXml" Target="../ink/ink644.xml"/><Relationship Id="rId10" Type="http://schemas.openxmlformats.org/officeDocument/2006/relationships/image" Target="../media/image5911.png"/><Relationship Id="rId19" Type="http://schemas.openxmlformats.org/officeDocument/2006/relationships/customXml" Target="../ink/ink642.xml"/><Relationship Id="rId4" Type="http://schemas.openxmlformats.org/officeDocument/2006/relationships/image" Target="../media/image565.png"/><Relationship Id="rId9" Type="http://schemas.openxmlformats.org/officeDocument/2006/relationships/customXml" Target="../ink/ink637.xml"/><Relationship Id="rId14" Type="http://schemas.openxmlformats.org/officeDocument/2006/relationships/image" Target="../media/image112.png"/><Relationship Id="rId22" Type="http://schemas.openxmlformats.org/officeDocument/2006/relationships/image" Target="../media/image65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635" y="3710354"/>
            <a:ext cx="7169729" cy="14595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/>
              <a:t>Physics Performance of the New Concept with Crystal ECAL and Dual Readout HCAL</a:t>
            </a:r>
            <a:br>
              <a:rPr lang="en-US" sz="2800" dirty="0"/>
            </a:br>
            <a:r>
              <a:rPr lang="en-US" sz="2200" dirty="0"/>
              <a:t>Chris Tully (Princeton)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26" y="5111750"/>
            <a:ext cx="7648938" cy="801788"/>
          </a:xfrm>
        </p:spPr>
        <p:txBody>
          <a:bodyPr>
            <a:normAutofit fontScale="92500" lnSpcReduction="20000"/>
          </a:bodyPr>
          <a:lstStyle/>
          <a:p>
            <a:endParaRPr lang="en-US" sz="1800" dirty="0">
              <a:latin typeface="Bookman Old Style" charset="0"/>
              <a:ea typeface="Bookman Old Style" charset="0"/>
              <a:cs typeface="Bookman Old Style" charset="0"/>
            </a:endParaRPr>
          </a:p>
          <a:p>
            <a:r>
              <a:rPr lang="en-US" sz="2000" dirty="0">
                <a:latin typeface="Bookman Old Style" charset="0"/>
                <a:ea typeface="Bookman Old Style" charset="0"/>
                <a:cs typeface="Bookman Old Style" charset="0"/>
              </a:rPr>
              <a:t>The 2020 International Workshop </a:t>
            </a:r>
          </a:p>
          <a:p>
            <a:r>
              <a:rPr lang="en-US" sz="2000" dirty="0">
                <a:latin typeface="Bookman Old Style" charset="0"/>
                <a:ea typeface="Bookman Old Style" charset="0"/>
                <a:cs typeface="Bookman Old Style" charset="0"/>
              </a:rPr>
              <a:t>on High Energy Circular Electron Positron Collider</a:t>
            </a:r>
          </a:p>
          <a:p>
            <a:pPr algn="ctr"/>
            <a:endParaRPr lang="en-US" sz="20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1EE718-E87A-FB48-A3E9-17BF975DBD86}"/>
              </a:ext>
            </a:extLst>
          </p:cNvPr>
          <p:cNvSpPr txBox="1"/>
          <p:nvPr/>
        </p:nvSpPr>
        <p:spPr>
          <a:xfrm>
            <a:off x="3286893" y="1526888"/>
            <a:ext cx="269721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rtl="0" latinLnBrk="1" hangingPunct="0"/>
            <a:r>
              <a:rPr lang="en-US" dirty="0"/>
              <a:t> </a:t>
            </a:r>
            <a:r>
              <a:rPr lang="en-US" dirty="0">
                <a:hlinkClick r:id="rId3"/>
              </a:rPr>
              <a:t>https://arxiv.org/abs/2008.00338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17A230-F332-C04F-B761-69D28E895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6" y="520190"/>
            <a:ext cx="5588000" cy="289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747BF7-60B8-6F43-9E27-35CA6B09DFAF}"/>
              </a:ext>
            </a:extLst>
          </p:cNvPr>
          <p:cNvSpPr txBox="1"/>
          <p:nvPr/>
        </p:nvSpPr>
        <p:spPr>
          <a:xfrm>
            <a:off x="2832686" y="462688"/>
            <a:ext cx="181395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(accepted for publication)</a:t>
            </a:r>
          </a:p>
        </p:txBody>
      </p:sp>
    </p:spTree>
    <p:extLst>
      <p:ext uri="{BB962C8B-B14F-4D97-AF65-F5344CB8AC3E}">
        <p14:creationId xmlns:p14="http://schemas.microsoft.com/office/powerpoint/2010/main" val="231266425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D955-A347-BF47-B3A8-171DFC05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Pre-Clustering of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>
                <a:latin typeface="Symbol" pitchFamily="2" charset="2"/>
              </a:rPr>
              <a:t>0</a:t>
            </a:r>
            <a:r>
              <a:rPr lang="en-US" dirty="0"/>
              <a:t> Photons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516B78-FEFC-8B41-A0B9-6370F1997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9400"/>
            <a:ext cx="4545285" cy="4296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0BDA42-1B66-AA42-9AF4-6A34D46B5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22" y="1549400"/>
            <a:ext cx="4503278" cy="42967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7BA74-029F-5144-B03B-E316C7A9AE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656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5ACA-49AD-7F44-86D7-11D798ACC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Perfect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>
                <a:latin typeface="Symbol" pitchFamily="2" charset="2"/>
              </a:rPr>
              <a:t>0</a:t>
            </a:r>
            <a:r>
              <a:rPr lang="en-US" dirty="0"/>
              <a:t>–to–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>
                <a:latin typeface="Symbol" pitchFamily="2" charset="2"/>
              </a:rPr>
              <a:t>0</a:t>
            </a:r>
            <a:r>
              <a:rPr lang="en-US" dirty="0">
                <a:latin typeface="Symbol" pitchFamily="2" charset="2"/>
              </a:rPr>
              <a:t> </a:t>
            </a:r>
            <a:r>
              <a:rPr lang="en-US" dirty="0"/>
              <a:t>Photon Jet Correspondence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056818-35F9-2F43-9848-F1DC25888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2" y="1322809"/>
            <a:ext cx="5108424" cy="482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BCCF8E-6C9B-134A-A09A-CD4EC3357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181597"/>
            <a:ext cx="4819650" cy="51084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017DC7-6CF6-6142-BD2F-CD73C6584B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3859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59B5D-F10A-EE42-BCD6-58FE89939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ECAL-Only Particle Identification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540F08-4D0E-954D-A182-C99A2A0A4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4909"/>
            <a:ext cx="5057934" cy="482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F2A746-A257-6840-805B-ED2586705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1614909"/>
            <a:ext cx="4829334" cy="482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2188D9-6ED7-1B45-92F5-7A4D391B0B69}"/>
              </a:ext>
            </a:extLst>
          </p:cNvPr>
          <p:cNvSpPr txBox="1"/>
          <p:nvPr/>
        </p:nvSpPr>
        <p:spPr>
          <a:xfrm>
            <a:off x="685800" y="1205469"/>
            <a:ext cx="78105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Longitudinal+Transverse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:    </a:t>
            </a:r>
            <a:r>
              <a:rPr kumimoji="0" lang="en-US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99% Electron Efficiency @ 99% Pion</a:t>
            </a:r>
            <a:r>
              <a:rPr lang="en-US" sz="1800" u="sng" dirty="0">
                <a:solidFill>
                  <a:srgbClr val="000000"/>
                </a:solidFill>
              </a:rPr>
              <a:t> </a:t>
            </a:r>
            <a:r>
              <a:rPr kumimoji="0" lang="en-US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Rejection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49295E-8F5A-3C4B-A8BF-73C776E7E659}"/>
              </a:ext>
            </a:extLst>
          </p:cNvPr>
          <p:cNvSpPr txBox="1"/>
          <p:nvPr/>
        </p:nvSpPr>
        <p:spPr>
          <a:xfrm>
            <a:off x="685800" y="1677377"/>
            <a:ext cx="21463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Longitudinal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6366F7-F81E-2542-B677-1CAE44EDB0A7}"/>
              </a:ext>
            </a:extLst>
          </p:cNvPr>
          <p:cNvSpPr txBox="1"/>
          <p:nvPr/>
        </p:nvSpPr>
        <p:spPr>
          <a:xfrm>
            <a:off x="4929267" y="1677377"/>
            <a:ext cx="21463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Transverse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4B831-09BB-2D47-80BC-8C395942E11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972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3.png">
            <a:extLst>
              <a:ext uri="{FF2B5EF4-FFF2-40B4-BE49-F238E27FC236}">
                <a16:creationId xmlns:a16="http://schemas.microsoft.com/office/drawing/2014/main" id="{75203A97-0DDD-5140-A2CF-BE984BF3C68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0488" y="1396152"/>
            <a:ext cx="4672012" cy="4679315"/>
          </a:xfrm>
          <a:prstGeom prst="rect">
            <a:avLst/>
          </a:prstGeom>
          <a:ln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8406C52-AD86-F04E-AA38-43145F9CE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ECAL-PID Possible </a:t>
            </a:r>
          </a:p>
        </p:txBody>
      </p:sp>
      <p:pic>
        <p:nvPicPr>
          <p:cNvPr id="7" name="image14.png">
            <a:extLst>
              <a:ext uri="{FF2B5EF4-FFF2-40B4-BE49-F238E27FC236}">
                <a16:creationId xmlns:a16="http://schemas.microsoft.com/office/drawing/2014/main" id="{3EF53FEC-C4C8-9146-BDA0-A142ADCB8D9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572000" y="1400597"/>
            <a:ext cx="4672013" cy="4670425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05CD9B-3B0A-A249-BCC7-E04F14706425}"/>
              </a:ext>
            </a:extLst>
          </p:cNvPr>
          <p:cNvSpPr txBox="1"/>
          <p:nvPr/>
        </p:nvSpPr>
        <p:spPr>
          <a:xfrm>
            <a:off x="4572000" y="1396152"/>
            <a:ext cx="413670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Submitted to JINST Referee Report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EBFFAF-9CA0-9849-BA59-E56DC6BD06E8}"/>
              </a:ext>
            </a:extLst>
          </p:cNvPr>
          <p:cNvSpPr txBox="1"/>
          <p:nvPr/>
        </p:nvSpPr>
        <p:spPr>
          <a:xfrm>
            <a:off x="685800" y="1029045"/>
            <a:ext cx="78105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99% Electron Efficiency @ 99.4% Pion</a:t>
            </a:r>
            <a:r>
              <a:rPr lang="en-US" sz="1800" u="sng" dirty="0">
                <a:solidFill>
                  <a:srgbClr val="000000"/>
                </a:solidFill>
              </a:rPr>
              <a:t> </a:t>
            </a:r>
            <a:r>
              <a:rPr kumimoji="0" lang="en-US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Rejection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49950B-3531-6D4F-99B9-508374069FC3}"/>
              </a:ext>
            </a:extLst>
          </p:cNvPr>
          <p:cNvSpPr txBox="1"/>
          <p:nvPr/>
        </p:nvSpPr>
        <p:spPr>
          <a:xfrm>
            <a:off x="4762500" y="6280965"/>
            <a:ext cx="4002056" cy="400108"/>
          </a:xfrm>
          <a:prstGeom prst="rect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+ PID from Precision Timing Layer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F295BE-F1A1-7D48-BB84-3D517B9E9C2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1636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6034C-8D77-BE4F-8866-6226F750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8839200" cy="99060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2800" dirty="0"/>
              <a:t>Graph Theory Applied to </a:t>
            </a:r>
            <a:r>
              <a:rPr lang="en-US" sz="2800" dirty="0">
                <a:latin typeface="Symbol" pitchFamily="2" charset="2"/>
              </a:rPr>
              <a:t>p</a:t>
            </a:r>
            <a:r>
              <a:rPr lang="en-US" sz="2800" baseline="30000" dirty="0">
                <a:latin typeface="Symbol" pitchFamily="2" charset="2"/>
              </a:rPr>
              <a:t>0</a:t>
            </a:r>
            <a:r>
              <a:rPr lang="en-US" sz="2800" dirty="0"/>
              <a:t> Photon Pre-Clustering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560C13-CA07-4946-BE66-CD561974D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504950"/>
            <a:ext cx="8483600" cy="412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42E9B7-E489-CA4C-AEEE-EA48C339C59A}"/>
              </a:ext>
            </a:extLst>
          </p:cNvPr>
          <p:cNvSpPr txBox="1"/>
          <p:nvPr/>
        </p:nvSpPr>
        <p:spPr>
          <a:xfrm>
            <a:off x="7319303" y="6079939"/>
            <a:ext cx="151579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M./L.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Lucchini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6465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44987-D12E-2B42-A3AD-5D31514B8281}"/>
              </a:ext>
            </a:extLst>
          </p:cNvPr>
          <p:cNvSpPr txBox="1"/>
          <p:nvPr/>
        </p:nvSpPr>
        <p:spPr>
          <a:xfrm>
            <a:off x="546100" y="5710607"/>
            <a:ext cx="6633503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rtl="0" latinLnBrk="1" hangingPunct="0"/>
            <a:r>
              <a:rPr lang="en-US" dirty="0"/>
              <a:t>[1] </a:t>
            </a:r>
            <a:r>
              <a:rPr lang="en-US" dirty="0">
                <a:hlinkClick r:id="rId3"/>
              </a:rPr>
              <a:t>https://dl.acm.org/doi/10.1145/6462.6502</a:t>
            </a:r>
            <a:endParaRPr lang="en-US" dirty="0"/>
          </a:p>
          <a:p>
            <a:pPr algn="l" rtl="0" latinLnBrk="1" hangingPunct="0"/>
            <a:r>
              <a:rPr lang="en-US" dirty="0"/>
              <a:t>[</a:t>
            </a:r>
            <a:r>
              <a:rPr lang="en-US" dirty="0" err="1"/>
              <a:t>max_weight_matching</a:t>
            </a:r>
            <a:r>
              <a:rPr lang="en-US" dirty="0"/>
              <a:t>] </a:t>
            </a:r>
            <a:r>
              <a:rPr lang="en-US" dirty="0">
                <a:hlinkClick r:id="rId4"/>
              </a:rPr>
              <a:t>https://networkx.github.io/documentation/stable/reference/algorithms/generated/networkx.algorithms.matching.max_weight_matching.html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1371B8-1BD5-0E4A-8910-DDDF5AE7DC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096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6F07-79E3-7E4F-920D-5A1796DB0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A1C41E-99D6-164F-A9ED-F554CE4CA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5448300" cy="27320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62032E-419C-B240-BFFF-83C0845E7044}"/>
              </a:ext>
            </a:extLst>
          </p:cNvPr>
          <p:cNvSpPr txBox="1"/>
          <p:nvPr/>
        </p:nvSpPr>
        <p:spPr>
          <a:xfrm>
            <a:off x="7319303" y="6079939"/>
            <a:ext cx="151579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M./L.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Lucchini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6465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18F309-3FFD-3C4E-B5F8-C38D3FC76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558"/>
            <a:ext cx="5448300" cy="27480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4B3AF9-2726-7841-9791-6CC13AE6718D}"/>
              </a:ext>
            </a:extLst>
          </p:cNvPr>
          <p:cNvSpPr txBox="1"/>
          <p:nvPr/>
        </p:nvSpPr>
        <p:spPr>
          <a:xfrm>
            <a:off x="5939781" y="2705100"/>
            <a:ext cx="36323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Symbol" pitchFamily="2" charset="2"/>
                <a:sym typeface="Helvetica"/>
              </a:rPr>
              <a:t>p</a:t>
            </a:r>
            <a:r>
              <a:rPr kumimoji="0" lang="en-US" sz="2400" b="0" i="0" u="none" strike="noStrike" cap="none" spc="0" normalizeH="0" baseline="30000" dirty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Symbol" pitchFamily="2" charset="2"/>
                <a:sym typeface="Helvetica"/>
              </a:rPr>
              <a:t>0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Symbol" pitchFamily="2" charset="2"/>
              <a:sym typeface="Helvetic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22C1A7-1900-9046-B17C-9F09973DB44A}"/>
              </a:ext>
            </a:extLst>
          </p:cNvPr>
          <p:cNvSpPr txBox="1"/>
          <p:nvPr/>
        </p:nvSpPr>
        <p:spPr>
          <a:xfrm>
            <a:off x="6172201" y="2912762"/>
            <a:ext cx="36323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Symbol" pitchFamily="2" charset="2"/>
                <a:sym typeface="Helvetica"/>
              </a:rPr>
              <a:t>p</a:t>
            </a:r>
            <a:r>
              <a:rPr kumimoji="0" lang="en-US" sz="2400" b="0" i="0" u="none" strike="noStrike" cap="none" spc="0" normalizeH="0" baseline="30000" dirty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Symbol" pitchFamily="2" charset="2"/>
                <a:sym typeface="Helvetica"/>
              </a:rPr>
              <a:t>0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Symbol" pitchFamily="2" charset="2"/>
              <a:sym typeface="Helvetic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8DD310-EB7F-124B-8C30-983435C9F8D2}"/>
              </a:ext>
            </a:extLst>
          </p:cNvPr>
          <p:cNvSpPr txBox="1"/>
          <p:nvPr/>
        </p:nvSpPr>
        <p:spPr>
          <a:xfrm>
            <a:off x="6637040" y="3088331"/>
            <a:ext cx="36323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Symbol" pitchFamily="2" charset="2"/>
                <a:sym typeface="Helvetica"/>
              </a:rPr>
              <a:t>p</a:t>
            </a:r>
            <a:r>
              <a:rPr kumimoji="0" lang="en-US" sz="2400" b="0" i="0" u="none" strike="noStrike" cap="none" spc="0" normalizeH="0" baseline="30000" dirty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Symbol" pitchFamily="2" charset="2"/>
                <a:sym typeface="Helvetica"/>
              </a:rPr>
              <a:t>0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Symbol" pitchFamily="2" charset="2"/>
              <a:sym typeface="Helvetic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DD750-5D98-204D-8999-14C7DCBA3E55}"/>
              </a:ext>
            </a:extLst>
          </p:cNvPr>
          <p:cNvSpPr txBox="1"/>
          <p:nvPr/>
        </p:nvSpPr>
        <p:spPr>
          <a:xfrm>
            <a:off x="6172201" y="3393131"/>
            <a:ext cx="36323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Symbol" pitchFamily="2" charset="2"/>
                <a:sym typeface="Helvetica"/>
              </a:rPr>
              <a:t>p</a:t>
            </a:r>
            <a:r>
              <a:rPr kumimoji="0" lang="en-US" sz="2400" b="0" i="0" u="none" strike="noStrike" cap="none" spc="0" normalizeH="0" baseline="30000" dirty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Symbol" pitchFamily="2" charset="2"/>
                <a:sym typeface="Helvetica"/>
              </a:rPr>
              <a:t>0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Symbol" pitchFamily="2" charset="2"/>
              <a:sym typeface="Helvetica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A27165-131C-5249-9366-9AF2047CA1B6}"/>
              </a:ext>
            </a:extLst>
          </p:cNvPr>
          <p:cNvCxnSpPr>
            <a:stCxn id="12" idx="0"/>
          </p:cNvCxnSpPr>
          <p:nvPr/>
        </p:nvCxnSpPr>
        <p:spPr>
          <a:xfrm flipV="1">
            <a:off x="6121401" y="1270000"/>
            <a:ext cx="232419" cy="1435100"/>
          </a:xfrm>
          <a:prstGeom prst="straightConnector1">
            <a:avLst/>
          </a:prstGeom>
          <a:noFill/>
          <a:ln w="9525" cap="flat">
            <a:solidFill>
              <a:srgbClr val="727CA3"/>
            </a:solidFill>
            <a:prstDash val="dash"/>
            <a:round/>
            <a:headEnd type="none"/>
            <a:tailEnd type="triangle" w="med" len="lg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B41315-03C2-E742-BE2B-A3575B3B4531}"/>
              </a:ext>
            </a:extLst>
          </p:cNvPr>
          <p:cNvCxnSpPr>
            <a:cxnSpLocks/>
          </p:cNvCxnSpPr>
          <p:nvPr/>
        </p:nvCxnSpPr>
        <p:spPr>
          <a:xfrm flipV="1">
            <a:off x="6216651" y="1428868"/>
            <a:ext cx="1155699" cy="1321471"/>
          </a:xfrm>
          <a:prstGeom prst="straightConnector1">
            <a:avLst/>
          </a:prstGeom>
          <a:noFill/>
          <a:ln w="9525" cap="flat">
            <a:solidFill>
              <a:srgbClr val="727CA3"/>
            </a:solidFill>
            <a:prstDash val="dash"/>
            <a:round/>
            <a:headEnd type="none"/>
            <a:tailEnd type="triangle" w="med" len="lg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536C6A-95C9-A44A-A3C7-5725E426D43F}"/>
              </a:ext>
            </a:extLst>
          </p:cNvPr>
          <p:cNvCxnSpPr>
            <a:cxnSpLocks/>
          </p:cNvCxnSpPr>
          <p:nvPr/>
        </p:nvCxnSpPr>
        <p:spPr>
          <a:xfrm flipV="1">
            <a:off x="6414791" y="1765300"/>
            <a:ext cx="353069" cy="1170863"/>
          </a:xfrm>
          <a:prstGeom prst="straightConnector1">
            <a:avLst/>
          </a:prstGeom>
          <a:noFill/>
          <a:ln w="9525" cap="flat">
            <a:solidFill>
              <a:srgbClr val="727CA3"/>
            </a:solidFill>
            <a:prstDash val="dash"/>
            <a:round/>
            <a:headEnd type="none"/>
            <a:tailEnd type="triangle" w="med" len="lg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C4E4BD-0D45-C147-85B3-83AC8C7FF13B}"/>
              </a:ext>
            </a:extLst>
          </p:cNvPr>
          <p:cNvCxnSpPr>
            <a:cxnSpLocks/>
          </p:cNvCxnSpPr>
          <p:nvPr/>
        </p:nvCxnSpPr>
        <p:spPr>
          <a:xfrm>
            <a:off x="6510015" y="2978824"/>
            <a:ext cx="1757685" cy="723338"/>
          </a:xfrm>
          <a:prstGeom prst="straightConnector1">
            <a:avLst/>
          </a:prstGeom>
          <a:noFill/>
          <a:ln w="9525" cap="flat">
            <a:solidFill>
              <a:srgbClr val="727CA3"/>
            </a:solidFill>
            <a:prstDash val="dash"/>
            <a:round/>
            <a:headEnd type="none"/>
            <a:tailEnd type="triangle" w="med" len="lg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4FA571-2EE8-2343-A92E-F0D08AAFBF08}"/>
              </a:ext>
            </a:extLst>
          </p:cNvPr>
          <p:cNvCxnSpPr>
            <a:cxnSpLocks/>
          </p:cNvCxnSpPr>
          <p:nvPr/>
        </p:nvCxnSpPr>
        <p:spPr>
          <a:xfrm>
            <a:off x="6591325" y="3757376"/>
            <a:ext cx="1757685" cy="723338"/>
          </a:xfrm>
          <a:prstGeom prst="straightConnector1">
            <a:avLst/>
          </a:prstGeom>
          <a:noFill/>
          <a:ln w="9525" cap="flat">
            <a:solidFill>
              <a:srgbClr val="727CA3"/>
            </a:solidFill>
            <a:prstDash val="dash"/>
            <a:round/>
            <a:headEnd type="none"/>
            <a:tailEnd type="triangle" w="med" len="lg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A6F872-9EEA-B641-BBA7-694AA7079B82}"/>
              </a:ext>
            </a:extLst>
          </p:cNvPr>
          <p:cNvCxnSpPr>
            <a:cxnSpLocks/>
          </p:cNvCxnSpPr>
          <p:nvPr/>
        </p:nvCxnSpPr>
        <p:spPr>
          <a:xfrm flipH="1" flipV="1">
            <a:off x="4892664" y="2907384"/>
            <a:ext cx="1223652" cy="609174"/>
          </a:xfrm>
          <a:prstGeom prst="straightConnector1">
            <a:avLst/>
          </a:prstGeom>
          <a:noFill/>
          <a:ln w="9525" cap="flat">
            <a:solidFill>
              <a:srgbClr val="727CA3"/>
            </a:solidFill>
            <a:prstDash val="dash"/>
            <a:round/>
            <a:headEnd type="none"/>
            <a:tailEnd type="triangle" w="med" len="lg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9FB3F2-3026-B749-B5AC-7B0E078C8E73}"/>
              </a:ext>
            </a:extLst>
          </p:cNvPr>
          <p:cNvCxnSpPr>
            <a:cxnSpLocks/>
          </p:cNvCxnSpPr>
          <p:nvPr/>
        </p:nvCxnSpPr>
        <p:spPr>
          <a:xfrm flipH="1" flipV="1">
            <a:off x="6591325" y="2089603"/>
            <a:ext cx="217130" cy="1099005"/>
          </a:xfrm>
          <a:prstGeom prst="straightConnector1">
            <a:avLst/>
          </a:prstGeom>
          <a:noFill/>
          <a:ln w="9525" cap="flat">
            <a:solidFill>
              <a:srgbClr val="727CA3"/>
            </a:solidFill>
            <a:prstDash val="dash"/>
            <a:round/>
            <a:headEnd type="none"/>
            <a:tailEnd type="triangle" w="med" len="lg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B8BEB17-0DD7-A147-83CE-0ABE8E470FFE}"/>
              </a:ext>
            </a:extLst>
          </p:cNvPr>
          <p:cNvCxnSpPr>
            <a:cxnSpLocks/>
          </p:cNvCxnSpPr>
          <p:nvPr/>
        </p:nvCxnSpPr>
        <p:spPr>
          <a:xfrm flipV="1">
            <a:off x="6960855" y="2511222"/>
            <a:ext cx="1352560" cy="829787"/>
          </a:xfrm>
          <a:prstGeom prst="straightConnector1">
            <a:avLst/>
          </a:prstGeom>
          <a:noFill/>
          <a:ln w="9525" cap="flat">
            <a:solidFill>
              <a:srgbClr val="727CA3"/>
            </a:solidFill>
            <a:prstDash val="dash"/>
            <a:round/>
            <a:headEnd type="none"/>
            <a:tailEnd type="triangle" w="med" len="lg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0D6481D-9D71-4F48-A888-E2F2487EF58E}"/>
              </a:ext>
            </a:extLst>
          </p:cNvPr>
          <p:cNvSpPr txBox="1"/>
          <p:nvPr/>
        </p:nvSpPr>
        <p:spPr>
          <a:xfrm>
            <a:off x="6368273" y="901255"/>
            <a:ext cx="21896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Symbol" pitchFamily="2" charset="2"/>
              </a:rPr>
              <a:t>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Symbol" pitchFamily="2" charset="2"/>
              <a:sym typeface="Helvetic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E56233-40C7-254A-BC39-A5D972E0B37E}"/>
              </a:ext>
            </a:extLst>
          </p:cNvPr>
          <p:cNvSpPr txBox="1"/>
          <p:nvPr/>
        </p:nvSpPr>
        <p:spPr>
          <a:xfrm>
            <a:off x="6698970" y="1270662"/>
            <a:ext cx="21896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Symbol" pitchFamily="2" charset="2"/>
              </a:rPr>
              <a:t>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Symbol" pitchFamily="2" charset="2"/>
              <a:sym typeface="Helvetic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0D0281-9FD7-1F4C-9C0D-352F64D469C9}"/>
              </a:ext>
            </a:extLst>
          </p:cNvPr>
          <p:cNvSpPr txBox="1"/>
          <p:nvPr/>
        </p:nvSpPr>
        <p:spPr>
          <a:xfrm>
            <a:off x="6419981" y="1716391"/>
            <a:ext cx="21896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Symbol" pitchFamily="2" charset="2"/>
              </a:rPr>
              <a:t>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Symbol" pitchFamily="2" charset="2"/>
              <a:sym typeface="Helvetic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D3E353-0344-0E47-B85E-34A0A3198E46}"/>
              </a:ext>
            </a:extLst>
          </p:cNvPr>
          <p:cNvSpPr txBox="1"/>
          <p:nvPr/>
        </p:nvSpPr>
        <p:spPr>
          <a:xfrm>
            <a:off x="7372350" y="1058416"/>
            <a:ext cx="21896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Symbol" pitchFamily="2" charset="2"/>
              </a:rPr>
              <a:t>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Symbol" pitchFamily="2" charset="2"/>
              <a:sym typeface="Helvetic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A88DDE-BF6E-7243-8EE1-FDFF11DB2F18}"/>
              </a:ext>
            </a:extLst>
          </p:cNvPr>
          <p:cNvSpPr txBox="1"/>
          <p:nvPr/>
        </p:nvSpPr>
        <p:spPr>
          <a:xfrm>
            <a:off x="8313415" y="2119899"/>
            <a:ext cx="21896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Symbol" pitchFamily="2" charset="2"/>
              </a:rPr>
              <a:t>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Symbol" pitchFamily="2" charset="2"/>
              <a:sym typeface="Helvetic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ECE18C-62BD-D34A-9092-A2898C10F912}"/>
              </a:ext>
            </a:extLst>
          </p:cNvPr>
          <p:cNvSpPr txBox="1"/>
          <p:nvPr/>
        </p:nvSpPr>
        <p:spPr>
          <a:xfrm>
            <a:off x="8285240" y="3393130"/>
            <a:ext cx="21896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Symbol" pitchFamily="2" charset="2"/>
              </a:rPr>
              <a:t>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Symbol" pitchFamily="2" charset="2"/>
              <a:sym typeface="Helvetic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3B4E9BA-305C-5140-B7F8-04115894DF0B}"/>
              </a:ext>
            </a:extLst>
          </p:cNvPr>
          <p:cNvSpPr txBox="1"/>
          <p:nvPr/>
        </p:nvSpPr>
        <p:spPr>
          <a:xfrm>
            <a:off x="8349010" y="4142761"/>
            <a:ext cx="21896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Symbol" pitchFamily="2" charset="2"/>
              </a:rPr>
              <a:t>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Symbol" pitchFamily="2" charset="2"/>
              <a:sym typeface="Helvetic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6C2301-3BC0-6E41-BE56-9694F4485E09}"/>
              </a:ext>
            </a:extLst>
          </p:cNvPr>
          <p:cNvSpPr txBox="1"/>
          <p:nvPr/>
        </p:nvSpPr>
        <p:spPr>
          <a:xfrm>
            <a:off x="4694912" y="2575410"/>
            <a:ext cx="21896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Symbol" pitchFamily="2" charset="2"/>
              </a:rPr>
              <a:t>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464653"/>
              </a:solidFill>
              <a:effectLst/>
              <a:uFill>
                <a:solidFill>
                  <a:srgbClr val="464653"/>
                </a:solidFill>
              </a:uFill>
              <a:latin typeface="Symbol" pitchFamily="2" charset="2"/>
              <a:sym typeface="Helvetic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B91A7-2576-2541-92D8-C48929019E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2903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8A6962-89DF-1E45-9852-C75FD832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5473700" cy="27768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62032E-419C-B240-BFFF-83C0845E7044}"/>
              </a:ext>
            </a:extLst>
          </p:cNvPr>
          <p:cNvSpPr txBox="1"/>
          <p:nvPr/>
        </p:nvSpPr>
        <p:spPr>
          <a:xfrm>
            <a:off x="7319303" y="6079939"/>
            <a:ext cx="151579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M./L.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Lucchini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6465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1FBFC6-1744-1B49-8EEF-9B714B315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1898694"/>
            <a:ext cx="3949700" cy="2908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EBA923-2B54-C148-A556-01C943431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5438"/>
            <a:ext cx="5476146" cy="27621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BA1B6A-58A8-2D4C-9521-1888890906FC}"/>
              </a:ext>
            </a:extLst>
          </p:cNvPr>
          <p:cNvSpPr txBox="1"/>
          <p:nvPr/>
        </p:nvSpPr>
        <p:spPr>
          <a:xfrm>
            <a:off x="2855934" y="3784600"/>
            <a:ext cx="137473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Incorrect pairing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C0E22C-FF4C-C046-A90D-82CF223B2769}"/>
              </a:ext>
            </a:extLst>
          </p:cNvPr>
          <p:cNvSpPr txBox="1"/>
          <p:nvPr/>
        </p:nvSpPr>
        <p:spPr>
          <a:xfrm>
            <a:off x="3746183" y="6141494"/>
            <a:ext cx="78803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unpaired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0D2872-065A-8743-BDE2-F2682B24E7C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2856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8C72A-3856-4C43-BE56-CE0091092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Ahead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FA333-9382-2E43-8BB0-F928930C7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Improvement from Graph Theory on pre-clustering of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>
                <a:latin typeface="Symbol" pitchFamily="2" charset="2"/>
              </a:rPr>
              <a:t>0</a:t>
            </a:r>
            <a:r>
              <a:rPr lang="en-US" dirty="0"/>
              <a:t> photons was substantial</a:t>
            </a:r>
          </a:p>
          <a:p>
            <a:pPr lvl="1"/>
            <a:r>
              <a:rPr lang="en-US" dirty="0"/>
              <a:t>Keeps tabs on bad pairings – not enough to have the “best” pairing for a given photon</a:t>
            </a:r>
          </a:p>
          <a:p>
            <a:r>
              <a:rPr lang="en-US" dirty="0"/>
              <a:t>With an ECAL that can self-select photon or neutral hadron using PID, pairings of EM/HAD clusters and pairings of track/EM/HAD that keep track of bad/inconsistent PID may allow for better PFA outcomes</a:t>
            </a:r>
          </a:p>
          <a:p>
            <a:pPr lvl="1"/>
            <a:r>
              <a:rPr lang="en-US" dirty="0"/>
              <a:t>Optimizing a high resolution EM/HAD calorimeter for PID-matching could provide a more precise event description, higher identification rates for rare processes and lower overall systematic uncertainties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603C-6BAE-4B4C-B752-41380193F30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0033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BF1332-B41F-4245-9E25-56DF1DAD73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 cap="flat">
            <a:solidFill>
              <a:srgbClr val="727CA3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48196-CF0E-CD42-B2EF-71D21723E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8916" y="312916"/>
            <a:ext cx="7298968" cy="579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A781E-D64A-3C4A-98DE-D3953F14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Some Initial Ideas on Graph-PFA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795E1-BBA8-DB4D-9E79-5767FDC1976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>
                <a:solidFill>
                  <a:schemeClr val="bg1"/>
                </a:solidFill>
              </a:rPr>
              <a:pPr lvl="0"/>
              <a:t>18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5E715-E486-B34C-81F3-C6B16A87D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66801"/>
            <a:ext cx="6834554" cy="57912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 Order PFA 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swaps out hadron showers with tracks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photons are separated out with ECAL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electrons/muons separated out by PID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neutral hadrons are “leftovers”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Order PFA: 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PID per cluster creates weight assigned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to a potential EM/HAD/track match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created graphs of all possible pairings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(subject to structure constraints/1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 Order PFA),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assign weights, graphs with unmatched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tracks/inconsistent PID/isolated cluster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fragments have low overall weight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Highest weight graph may improve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event description and provide a new benchmark for global detector performance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7A5292-B2C7-AF48-9932-CC9692B9445D}"/>
              </a:ext>
            </a:extLst>
          </p:cNvPr>
          <p:cNvSpPr txBox="1"/>
          <p:nvPr/>
        </p:nvSpPr>
        <p:spPr>
          <a:xfrm>
            <a:off x="6805416" y="6481019"/>
            <a:ext cx="205120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Image from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Manqi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Ruan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46465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1300000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7096" y="3611301"/>
            <a:ext cx="4171973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Additional slides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7BA52-FC40-DF4D-B93D-8C0FE98104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69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421A0-2880-8242-B271-E0894260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 the paper?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A178A-BB38-AA48-9A82-84A9F433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0246"/>
            <a:ext cx="8229600" cy="5322277"/>
          </a:xfrm>
        </p:spPr>
        <p:txBody>
          <a:bodyPr>
            <a:normAutofit/>
          </a:bodyPr>
          <a:lstStyle/>
          <a:p>
            <a:r>
              <a:rPr lang="en-US" sz="2000" dirty="0"/>
              <a:t>A calorimeter design that has the highest energy resolution for both photons and neutral hadrons</a:t>
            </a:r>
          </a:p>
          <a:p>
            <a:pPr lvl="1"/>
            <a:r>
              <a:rPr lang="en-US" sz="1800" dirty="0"/>
              <a:t>Implemented a working solution for the problem of crystals destroying hadronic calorimeter resolution</a:t>
            </a:r>
          </a:p>
          <a:p>
            <a:pPr lvl="1"/>
            <a:r>
              <a:rPr lang="en-US" sz="1800" dirty="0"/>
              <a:t>Solved some practical issues related to the solenoid and cost-performance optimization</a:t>
            </a:r>
          </a:p>
          <a:p>
            <a:r>
              <a:rPr lang="en-US" sz="2000" dirty="0"/>
              <a:t>Demonstrated the range of tracker parameters and high EM resolution that bring </a:t>
            </a:r>
            <a:r>
              <a:rPr lang="en-US" sz="2000" dirty="0" err="1"/>
              <a:t>Z</a:t>
            </a:r>
            <a:r>
              <a:rPr lang="en-US" sz="2000" dirty="0" err="1">
                <a:sym typeface="Wingdings" pitchFamily="2" charset="2"/>
              </a:rPr>
              <a:t></a:t>
            </a:r>
            <a:r>
              <a:rPr lang="en-US" sz="2000" dirty="0" err="1"/>
              <a:t>ee</a:t>
            </a:r>
            <a:r>
              <a:rPr lang="en-US" sz="2000" dirty="0"/>
              <a:t> up to ~80% the </a:t>
            </a:r>
            <a:r>
              <a:rPr lang="en-US" sz="2000" dirty="0" err="1"/>
              <a:t>Z</a:t>
            </a:r>
            <a:r>
              <a:rPr lang="en-US" sz="2000" dirty="0" err="1">
                <a:sym typeface="Wingdings" pitchFamily="2" charset="2"/>
              </a:rPr>
              <a:t></a:t>
            </a:r>
            <a:r>
              <a:rPr lang="en-US" sz="2000" dirty="0" err="1">
                <a:latin typeface="Symbol" pitchFamily="2" charset="2"/>
                <a:sym typeface="Wingdings" pitchFamily="2" charset="2"/>
              </a:rPr>
              <a:t>mm</a:t>
            </a:r>
            <a:r>
              <a:rPr lang="en-US" sz="2000" dirty="0"/>
              <a:t> recoil resolution</a:t>
            </a:r>
          </a:p>
          <a:p>
            <a:r>
              <a:rPr lang="en-US" sz="2000" dirty="0"/>
              <a:t>Introduced 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baseline="30000" dirty="0">
                <a:latin typeface="Symbol" pitchFamily="2" charset="2"/>
              </a:rPr>
              <a:t>0</a:t>
            </a:r>
            <a:r>
              <a:rPr lang="en-US" sz="2000" dirty="0"/>
              <a:t> photon pre-clustering performance benchmarks for EM resolution</a:t>
            </a:r>
          </a:p>
          <a:p>
            <a:r>
              <a:rPr lang="en-US" sz="2000" dirty="0"/>
              <a:t>Calorimeters have the highest interaction cross-sections and therefore high intrinsic potential for particle ID</a:t>
            </a:r>
          </a:p>
          <a:p>
            <a:pPr lvl="1"/>
            <a:r>
              <a:rPr lang="en-US" sz="1800" dirty="0"/>
              <a:t>We explore e/pi ( ~ </a:t>
            </a:r>
            <a:r>
              <a:rPr lang="en-US" sz="1800" dirty="0">
                <a:latin typeface="Symbol" pitchFamily="2" charset="2"/>
              </a:rPr>
              <a:t>g</a:t>
            </a:r>
            <a:r>
              <a:rPr lang="en-US" sz="1800" dirty="0"/>
              <a:t>/K</a:t>
            </a:r>
            <a:r>
              <a:rPr lang="en-US" sz="1800" baseline="-25000" dirty="0"/>
              <a:t>L </a:t>
            </a:r>
            <a:r>
              <a:rPr lang="en-US" sz="1800" dirty="0"/>
              <a:t>) separation with the ECAL alone</a:t>
            </a:r>
          </a:p>
          <a:p>
            <a:pPr lvl="1"/>
            <a:r>
              <a:rPr lang="en-US" sz="1800" dirty="0"/>
              <a:t>(Beyond paper) Our gains on </a:t>
            </a:r>
            <a:r>
              <a:rPr lang="en-US" sz="1800" dirty="0">
                <a:latin typeface="Symbol" pitchFamily="2" charset="2"/>
              </a:rPr>
              <a:t>p</a:t>
            </a:r>
            <a:r>
              <a:rPr lang="en-US" sz="1800" baseline="30000" dirty="0">
                <a:latin typeface="Symbol" pitchFamily="2" charset="2"/>
              </a:rPr>
              <a:t>0</a:t>
            </a:r>
            <a:r>
              <a:rPr lang="en-US" sz="1800" dirty="0"/>
              <a:t> photon pre-clustering performance using Graph Theory suggest </a:t>
            </a:r>
            <a:r>
              <a:rPr lang="en-US" sz="1800" dirty="0" err="1"/>
              <a:t>calo</a:t>
            </a:r>
            <a:r>
              <a:rPr lang="en-US" sz="1800" dirty="0"/>
              <a:t>-PID could have a bigger role in PFA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00CB9-D4A8-384A-92CA-F73C0710C85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9801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192191"/>
            <a:ext cx="8572502" cy="5165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Pair of EM Showers (Single Event)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04E35-7350-514F-91FB-7BEFBBFAFA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6299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0"/>
            <a:ext cx="8813800" cy="990600"/>
          </a:xfrm>
        </p:spPr>
        <p:txBody>
          <a:bodyPr>
            <a:normAutofit/>
          </a:bodyPr>
          <a:lstStyle/>
          <a:p>
            <a:r>
              <a:rPr lang="en-US" sz="2800" dirty="0"/>
              <a:t>Pair of EM Showers (Single Event - Log)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81100"/>
            <a:ext cx="8636000" cy="5181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FF31B-7F48-E44A-818D-6C8DE022D7F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304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3F0AF29-5071-40D9-BCC1-FCA339895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784" y="2189299"/>
            <a:ext cx="4040430" cy="3122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943E44-43B8-4BC1-A104-9CEFA4213808}"/>
              </a:ext>
            </a:extLst>
          </p:cNvPr>
          <p:cNvSpPr txBox="1"/>
          <p:nvPr/>
        </p:nvSpPr>
        <p:spPr>
          <a:xfrm>
            <a:off x="2725982" y="1233769"/>
            <a:ext cx="3692037" cy="744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Detector Geometry Guide</a:t>
            </a:r>
          </a:p>
          <a:p>
            <a:endParaRPr lang="en-US" sz="788" dirty="0"/>
          </a:p>
          <a:p>
            <a:pPr algn="ctr"/>
            <a:r>
              <a:rPr lang="en-US" sz="1050" dirty="0"/>
              <a:t>Wonyong Chung (wonyongc@princeton.edu)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C3710-C695-4307-A08A-533BF746252C}"/>
              </a:ext>
            </a:extLst>
          </p:cNvPr>
          <p:cNvSpPr txBox="1"/>
          <p:nvPr/>
        </p:nvSpPr>
        <p:spPr>
          <a:xfrm>
            <a:off x="2586878" y="5528317"/>
            <a:ext cx="3970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Any questions, please don’t hesitate to email me!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08243A-EA96-B242-9E73-024430BB3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B466-ECF9-4627-A29D-33B96ADE21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56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AAFC58-32AC-47EB-9F09-CC140AA97832}"/>
              </a:ext>
            </a:extLst>
          </p:cNvPr>
          <p:cNvSpPr txBox="1"/>
          <p:nvPr/>
        </p:nvSpPr>
        <p:spPr>
          <a:xfrm>
            <a:off x="4652683" y="1301003"/>
            <a:ext cx="4057205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Detector Geometry General Overview</a:t>
            </a:r>
          </a:p>
          <a:p>
            <a:endParaRPr lang="en-US" sz="1050" dirty="0"/>
          </a:p>
          <a:p>
            <a:r>
              <a:rPr lang="en-US" sz="1050" dirty="0"/>
              <a:t>Components:</a:t>
            </a:r>
          </a:p>
          <a:p>
            <a:endParaRPr lang="en-US" sz="1050" dirty="0"/>
          </a:p>
          <a:p>
            <a:r>
              <a:rPr lang="en-US" sz="1050" dirty="0"/>
              <a:t>Solenoid (red)</a:t>
            </a:r>
          </a:p>
          <a:p>
            <a:r>
              <a:rPr lang="en-US" sz="1050" dirty="0"/>
              <a:t>HCAL (yellow)</a:t>
            </a:r>
          </a:p>
          <a:p>
            <a:r>
              <a:rPr lang="en-US" sz="1050" dirty="0"/>
              <a:t>ECAL (white/blue)</a:t>
            </a:r>
          </a:p>
          <a:p>
            <a:r>
              <a:rPr lang="en-US" sz="1050" dirty="0"/>
              <a:t>Timing Layer (green)</a:t>
            </a:r>
          </a:p>
          <a:p>
            <a:endParaRPr lang="en-US" sz="1050" dirty="0"/>
          </a:p>
          <a:p>
            <a:r>
              <a:rPr lang="en-US" sz="1050" dirty="0"/>
              <a:t>One phi slice of each component is made in each ‘</a:t>
            </a:r>
            <a:r>
              <a:rPr lang="en-US" sz="1050" dirty="0" err="1"/>
              <a:t>MakeComponentName</a:t>
            </a:r>
            <a:r>
              <a:rPr lang="en-US" sz="1050" dirty="0"/>
              <a:t>’ function.</a:t>
            </a:r>
          </a:p>
          <a:p>
            <a:endParaRPr lang="en-US" sz="1050" dirty="0"/>
          </a:p>
          <a:p>
            <a:r>
              <a:rPr lang="en-US" sz="1050" dirty="0"/>
              <a:t>The function </a:t>
            </a:r>
            <a:r>
              <a:rPr lang="en-US" sz="1050" dirty="0" err="1"/>
              <a:t>ExecuteRotationsInPhi</a:t>
            </a:r>
            <a:r>
              <a:rPr lang="en-US" sz="1050" dirty="0"/>
              <a:t> then copies each component into the desired number of rotations in phi.</a:t>
            </a:r>
          </a:p>
          <a:p>
            <a:endParaRPr lang="en-US" sz="1050" dirty="0"/>
          </a:p>
          <a:p>
            <a:r>
              <a:rPr lang="en-US" sz="1050" dirty="0"/>
              <a:t>Dimensions of the ECAL are specified first and most others are derived from them.</a:t>
            </a:r>
          </a:p>
          <a:p>
            <a:endParaRPr lang="en-US" sz="1050" dirty="0"/>
          </a:p>
          <a:p>
            <a:r>
              <a:rPr lang="en-US" sz="1050" dirty="0"/>
              <a:t>Some more details in the comments at the top of the script 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A731B6-6E25-4D2D-8F47-6645ACB87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618"/>
            <a:ext cx="4602994" cy="2649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5A245B-3287-419B-BFA8-DF4E64DAE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300" y="3957346"/>
            <a:ext cx="1600149" cy="1903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47561B-507E-444F-A03B-0C7E2BCA96C6}"/>
              </a:ext>
            </a:extLst>
          </p:cNvPr>
          <p:cNvSpPr/>
          <p:nvPr/>
        </p:nvSpPr>
        <p:spPr>
          <a:xfrm>
            <a:off x="3408007" y="1669013"/>
            <a:ext cx="692798" cy="8467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66E1F40-8A9B-4440-8069-5B04630D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B466-ECF9-4627-A29D-33B96ADE21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18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CE9C92-5EA3-4D50-85D7-7102561EA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18" y="1628040"/>
            <a:ext cx="3720517" cy="34179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B280C5-7DF8-4CB8-B1D2-EDC11F078669}"/>
              </a:ext>
            </a:extLst>
          </p:cNvPr>
          <p:cNvSpPr/>
          <p:nvPr/>
        </p:nvSpPr>
        <p:spPr>
          <a:xfrm>
            <a:off x="4793877" y="1126191"/>
            <a:ext cx="3960158" cy="5101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This document specifically details the geometry calculations for the HCAL and ECAL towers.</a:t>
            </a:r>
          </a:p>
          <a:p>
            <a:endParaRPr lang="en-US" sz="1050" dirty="0"/>
          </a:p>
          <a:p>
            <a:r>
              <a:rPr lang="en-US" sz="1050" dirty="0"/>
              <a:t>Outlines of the z-x cross sections of each tower are defined (curves) and one copy of each curve is made at an angle </a:t>
            </a:r>
            <a:r>
              <a:rPr lang="en-US" sz="1050" dirty="0" err="1"/>
              <a:t>dphi</a:t>
            </a:r>
            <a:r>
              <a:rPr lang="en-US" sz="1050" dirty="0"/>
              <a:t> from the original. Solids (towers) are generated by filling in the volume between these two curves in the shortest distance (straight line).</a:t>
            </a:r>
          </a:p>
          <a:p>
            <a:endParaRPr lang="en-US" sz="1050" dirty="0"/>
          </a:p>
          <a:p>
            <a:r>
              <a:rPr lang="en-US" sz="1050" dirty="0"/>
              <a:t>For the ECAL crystals, additional cuts are made in phi for each tower to produce individual crystals.</a:t>
            </a:r>
          </a:p>
          <a:p>
            <a:endParaRPr lang="en-US" sz="1050" dirty="0"/>
          </a:p>
          <a:p>
            <a:r>
              <a:rPr lang="en-US" sz="1050" dirty="0"/>
              <a:t>For the tower curves, z and x coordinates are calculated to make a closed planar polygon in the z-x plane.</a:t>
            </a:r>
          </a:p>
          <a:p>
            <a:endParaRPr lang="en-US" sz="1050" dirty="0"/>
          </a:p>
          <a:p>
            <a:r>
              <a:rPr lang="en-US" sz="1050" dirty="0"/>
              <a:t>The calculations take the provided dimensions and otherwise make two fundamental assumptions:</a:t>
            </a:r>
          </a:p>
          <a:p>
            <a:endParaRPr lang="en-US" sz="1050" dirty="0"/>
          </a:p>
          <a:p>
            <a:r>
              <a:rPr lang="en-US" sz="1050" dirty="0"/>
              <a:t>1. Each tower reads an equal slice of theta from the interaction point. Therefore </a:t>
            </a:r>
            <a:r>
              <a:rPr lang="en-US" sz="1050" dirty="0" err="1"/>
              <a:t>dtheta</a:t>
            </a:r>
            <a:r>
              <a:rPr lang="en-US" sz="1050" dirty="0"/>
              <a:t> is constant for each tower and the dimensions of individual tower faces will differ slightly. The </a:t>
            </a:r>
            <a:r>
              <a:rPr lang="en-US" sz="1050" dirty="0" err="1"/>
              <a:t>nominal_tower_face</a:t>
            </a:r>
            <a:r>
              <a:rPr lang="en-US" sz="1050" dirty="0"/>
              <a:t> dimension is therefore just an estimate.</a:t>
            </a:r>
          </a:p>
          <a:p>
            <a:endParaRPr lang="en-US" sz="1050" dirty="0"/>
          </a:p>
          <a:p>
            <a:r>
              <a:rPr lang="en-US" sz="1050" dirty="0"/>
              <a:t>2. Each tower face makes a 90 degree angle with the line connecting the midpoint of the tower face and the interaction point. Therefore each tower face is the base of an </a:t>
            </a:r>
            <a:r>
              <a:rPr lang="en-US" sz="1050" dirty="0" err="1"/>
              <a:t>isoceles</a:t>
            </a:r>
            <a:r>
              <a:rPr lang="en-US" sz="1050" dirty="0"/>
              <a:t> triangle with the interaction point as the apex.</a:t>
            </a:r>
          </a:p>
          <a:p>
            <a:endParaRPr lang="en-US" sz="1050" dirty="0"/>
          </a:p>
          <a:p>
            <a:r>
              <a:rPr lang="en-US" sz="1050" dirty="0"/>
              <a:t>The variable s is used throughout to denote the sign of the z coordinate.</a:t>
            </a:r>
          </a:p>
          <a:p>
            <a:endParaRPr lang="en-US" sz="105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6BE068D-0CBB-CD44-BA56-2290D84CADFB}"/>
                  </a:ext>
                </a:extLst>
              </p14:cNvPr>
              <p14:cNvContentPartPr/>
              <p14:nvPr/>
            </p14:nvContentPartPr>
            <p14:xfrm>
              <a:off x="2726470" y="1460380"/>
              <a:ext cx="222480" cy="4131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6BE068D-0CBB-CD44-BA56-2290D84CAD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8910" y="1452823"/>
                <a:ext cx="237600" cy="428213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35BBE034-0D30-2F46-8ADD-6B45EE651D04}"/>
              </a:ext>
            </a:extLst>
          </p:cNvPr>
          <p:cNvGrpSpPr/>
          <p:nvPr/>
        </p:nvGrpSpPr>
        <p:grpSpPr>
          <a:xfrm>
            <a:off x="3059650" y="1373170"/>
            <a:ext cx="397440" cy="190620"/>
            <a:chOff x="4079533" y="687893"/>
            <a:chExt cx="529920" cy="25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B9FB1F5-02A6-DE43-ACB8-87A4B2B9F7F9}"/>
                    </a:ext>
                  </a:extLst>
                </p14:cNvPr>
                <p14:cNvContentPartPr/>
                <p14:nvPr/>
              </p14:nvContentPartPr>
              <p14:xfrm>
                <a:off x="4079533" y="767093"/>
                <a:ext cx="185400" cy="74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B9FB1F5-02A6-DE43-ACB8-87A4B2B9F7F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72333" y="759533"/>
                  <a:ext cx="20052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8742C19-E1EE-A141-A1DD-6416F1A144E9}"/>
                    </a:ext>
                  </a:extLst>
                </p14:cNvPr>
                <p14:cNvContentPartPr/>
                <p14:nvPr/>
              </p14:nvContentPartPr>
              <p14:xfrm>
                <a:off x="4323253" y="761693"/>
                <a:ext cx="10800" cy="180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8742C19-E1EE-A141-A1DD-6416F1A144E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15693" y="754133"/>
                  <a:ext cx="259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144FF0C-53F7-9642-9636-D143BD6C40CF}"/>
                    </a:ext>
                  </a:extLst>
                </p14:cNvPr>
                <p14:cNvContentPartPr/>
                <p14:nvPr/>
              </p14:nvContentPartPr>
              <p14:xfrm>
                <a:off x="4323253" y="745853"/>
                <a:ext cx="74520" cy="84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144FF0C-53F7-9642-9636-D143BD6C40C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15693" y="738293"/>
                  <a:ext cx="896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163ED1A-CA06-1E47-9A35-4C05D9E552F6}"/>
                    </a:ext>
                  </a:extLst>
                </p14:cNvPr>
                <p14:cNvContentPartPr/>
                <p14:nvPr/>
              </p14:nvContentPartPr>
              <p14:xfrm>
                <a:off x="4423693" y="730013"/>
                <a:ext cx="10800" cy="90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163ED1A-CA06-1E47-9A35-4C05D9E552F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16133" y="722453"/>
                  <a:ext cx="259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4845445-F012-D746-A25F-DFE1A55DB0C2}"/>
                    </a:ext>
                  </a:extLst>
                </p14:cNvPr>
                <p14:cNvContentPartPr/>
                <p14:nvPr/>
              </p14:nvContentPartPr>
              <p14:xfrm>
                <a:off x="4418293" y="687893"/>
                <a:ext cx="37440" cy="108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4845445-F012-D746-A25F-DFE1A55DB0C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410733" y="680333"/>
                  <a:ext cx="525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BECA9F2-2253-6F48-828E-8A15B433C697}"/>
                    </a:ext>
                  </a:extLst>
                </p14:cNvPr>
                <p14:cNvContentPartPr/>
                <p14:nvPr/>
              </p14:nvContentPartPr>
              <p14:xfrm>
                <a:off x="4465813" y="714893"/>
                <a:ext cx="95760" cy="79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BECA9F2-2253-6F48-828E-8A15B433C69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458613" y="707333"/>
                  <a:ext cx="11052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232F896-4334-AD40-919C-7D5F4B1F8C01}"/>
                    </a:ext>
                  </a:extLst>
                </p14:cNvPr>
                <p14:cNvContentPartPr/>
                <p14:nvPr/>
              </p14:nvContentPartPr>
              <p14:xfrm>
                <a:off x="4550773" y="719573"/>
                <a:ext cx="58680" cy="111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232F896-4334-AD40-919C-7D5F4B1F8C0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543213" y="712013"/>
                  <a:ext cx="73800" cy="12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7345C25-73EE-0242-BE6A-898749558241}"/>
              </a:ext>
            </a:extLst>
          </p:cNvPr>
          <p:cNvGrpSpPr/>
          <p:nvPr/>
        </p:nvGrpSpPr>
        <p:grpSpPr>
          <a:xfrm>
            <a:off x="3579670" y="2317630"/>
            <a:ext cx="766260" cy="131220"/>
            <a:chOff x="4772893" y="1947173"/>
            <a:chExt cx="1021680" cy="17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2A42BB4-B2D9-F14B-B83D-A72630E10DB2}"/>
                    </a:ext>
                  </a:extLst>
                </p14:cNvPr>
                <p14:cNvContentPartPr/>
                <p14:nvPr/>
              </p14:nvContentPartPr>
              <p14:xfrm>
                <a:off x="4772893" y="2031773"/>
                <a:ext cx="392040" cy="90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2A42BB4-B2D9-F14B-B83D-A72630E10DB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765333" y="2024213"/>
                  <a:ext cx="4071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5E03D27-1A27-6742-B9CC-2AB452C0D04D}"/>
                    </a:ext>
                  </a:extLst>
                </p14:cNvPr>
                <p14:cNvContentPartPr/>
                <p14:nvPr/>
              </p14:nvContentPartPr>
              <p14:xfrm>
                <a:off x="5238733" y="2005493"/>
                <a:ext cx="100800" cy="795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5E03D27-1A27-6742-B9CC-2AB452C0D04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231173" y="1997933"/>
                  <a:ext cx="1159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081187A-CE6B-2249-8B65-DC748014EF4B}"/>
                    </a:ext>
                  </a:extLst>
                </p14:cNvPr>
                <p14:cNvContentPartPr/>
                <p14:nvPr/>
              </p14:nvContentPartPr>
              <p14:xfrm>
                <a:off x="5344573" y="1989653"/>
                <a:ext cx="111600" cy="84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081187A-CE6B-2249-8B65-DC748014EF4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337013" y="1982093"/>
                  <a:ext cx="1267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2ED4D65-C12B-3F48-948C-A883C21C39C7}"/>
                    </a:ext>
                  </a:extLst>
                </p14:cNvPr>
                <p14:cNvContentPartPr/>
                <p14:nvPr/>
              </p14:nvContentPartPr>
              <p14:xfrm>
                <a:off x="5466253" y="1984253"/>
                <a:ext cx="84960" cy="79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2ED4D65-C12B-3F48-948C-A883C21C39C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458693" y="1976693"/>
                  <a:ext cx="1000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4924619-6C85-7946-B50B-A13F08E9F866}"/>
                    </a:ext>
                  </a:extLst>
                </p14:cNvPr>
                <p14:cNvContentPartPr/>
                <p14:nvPr/>
              </p14:nvContentPartPr>
              <p14:xfrm>
                <a:off x="5566693" y="1947893"/>
                <a:ext cx="180360" cy="105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4924619-6C85-7946-B50B-A13F08E9F86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559133" y="1940333"/>
                  <a:ext cx="19548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01B14D4-BDAC-4D4B-8563-A1ED530B0089}"/>
                    </a:ext>
                  </a:extLst>
                </p14:cNvPr>
                <p14:cNvContentPartPr/>
                <p14:nvPr/>
              </p14:nvContentPartPr>
              <p14:xfrm>
                <a:off x="5730853" y="1947173"/>
                <a:ext cx="63720" cy="1166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01B14D4-BDAC-4D4B-8563-A1ED530B008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723293" y="1939613"/>
                  <a:ext cx="78840" cy="13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1A7EBE5-EDF4-6F4C-A3A2-CB2403A5373C}"/>
                  </a:ext>
                </a:extLst>
              </p14:cNvPr>
              <p14:cNvContentPartPr/>
              <p14:nvPr/>
            </p14:nvContentPartPr>
            <p14:xfrm>
              <a:off x="741970" y="2099200"/>
              <a:ext cx="159030" cy="5956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1A7EBE5-EDF4-6F4C-A3A2-CB2403A5373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34414" y="2091642"/>
                <a:ext cx="174141" cy="6107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BA2D9164-40EA-3945-8302-BD79A6DB9431}"/>
                  </a:ext>
                </a:extLst>
              </p14:cNvPr>
              <p14:cNvContentPartPr/>
              <p14:nvPr/>
            </p14:nvContentPartPr>
            <p14:xfrm>
              <a:off x="3222460" y="2666740"/>
              <a:ext cx="8100" cy="1620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BA2D9164-40EA-3945-8302-BD79A6DB943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15064" y="2659180"/>
                <a:ext cx="22891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C9C4C3F-82DF-A84F-8EB0-98FB45D512C1}"/>
                  </a:ext>
                </a:extLst>
              </p14:cNvPr>
              <p14:cNvContentPartPr/>
              <p14:nvPr/>
            </p14:nvContentPartPr>
            <p14:xfrm>
              <a:off x="2877130" y="2762050"/>
              <a:ext cx="4320" cy="43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C9C4C3F-82DF-A84F-8EB0-98FB45D512C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869570" y="2754490"/>
                <a:ext cx="19080" cy="19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6" name="Group 195">
            <a:extLst>
              <a:ext uri="{FF2B5EF4-FFF2-40B4-BE49-F238E27FC236}">
                <a16:creationId xmlns:a16="http://schemas.microsoft.com/office/drawing/2014/main" id="{4E7F6A4B-A329-E247-A96A-78432DDD13B4}"/>
              </a:ext>
            </a:extLst>
          </p:cNvPr>
          <p:cNvGrpSpPr/>
          <p:nvPr/>
        </p:nvGrpSpPr>
        <p:grpSpPr>
          <a:xfrm>
            <a:off x="872920" y="1849180"/>
            <a:ext cx="508140" cy="166860"/>
            <a:chOff x="1163893" y="1322573"/>
            <a:chExt cx="677520" cy="22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BC1A2206-E7B9-E845-A0C7-32920A80878A}"/>
                    </a:ext>
                  </a:extLst>
                </p14:cNvPr>
                <p14:cNvContentPartPr/>
                <p14:nvPr/>
              </p14:nvContentPartPr>
              <p14:xfrm>
                <a:off x="1238053" y="1322573"/>
                <a:ext cx="10800" cy="22248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BC1A2206-E7B9-E845-A0C7-32920A80878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230493" y="1315373"/>
                  <a:ext cx="2592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8552B39-DA4B-A94F-8EFD-C910E35CAAE8}"/>
                    </a:ext>
                  </a:extLst>
                </p14:cNvPr>
                <p14:cNvContentPartPr/>
                <p14:nvPr/>
              </p14:nvContentPartPr>
              <p14:xfrm>
                <a:off x="1163893" y="1449653"/>
                <a:ext cx="132480" cy="57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8552B39-DA4B-A94F-8EFD-C910E35CAAE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56333" y="1442093"/>
                  <a:ext cx="1476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5120BD2A-8424-6B40-B975-B5085D417EEA}"/>
                    </a:ext>
                  </a:extLst>
                </p14:cNvPr>
                <p14:cNvContentPartPr/>
                <p14:nvPr/>
              </p14:nvContentPartPr>
              <p14:xfrm>
                <a:off x="1312213" y="1439213"/>
                <a:ext cx="58680" cy="795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5120BD2A-8424-6B40-B975-B5085D417EE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304653" y="1431653"/>
                  <a:ext cx="738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1CB0A0BD-DFF7-1248-BFFA-9FA88EE1CAC6}"/>
                    </a:ext>
                  </a:extLst>
                </p14:cNvPr>
                <p14:cNvContentPartPr/>
                <p14:nvPr/>
              </p14:nvContentPartPr>
              <p14:xfrm>
                <a:off x="1391413" y="1439213"/>
                <a:ext cx="190800" cy="849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1CB0A0BD-DFF7-1248-BFFA-9FA88EE1CAC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383853" y="1431653"/>
                  <a:ext cx="2059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437619BD-28C0-0C43-92FC-695F944952D1}"/>
                    </a:ext>
                  </a:extLst>
                </p14:cNvPr>
                <p14:cNvContentPartPr/>
                <p14:nvPr/>
              </p14:nvContentPartPr>
              <p14:xfrm>
                <a:off x="1598053" y="1402853"/>
                <a:ext cx="180360" cy="997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437619BD-28C0-0C43-92FC-695F944952D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590493" y="1395293"/>
                  <a:ext cx="19548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B28D40D7-276B-E948-B4A2-6091DD60B4B9}"/>
                    </a:ext>
                  </a:extLst>
                </p14:cNvPr>
                <p14:cNvContentPartPr/>
                <p14:nvPr/>
              </p14:nvContentPartPr>
              <p14:xfrm>
                <a:off x="1761853" y="1396733"/>
                <a:ext cx="79560" cy="1324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B28D40D7-276B-E948-B4A2-6091DD60B4B9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754293" y="1389173"/>
                  <a:ext cx="94680" cy="14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E5E519-BC89-1346-BAEF-709741243031}"/>
              </a:ext>
            </a:extLst>
          </p:cNvPr>
          <p:cNvGrpSpPr/>
          <p:nvPr/>
        </p:nvGrpSpPr>
        <p:grpSpPr>
          <a:xfrm>
            <a:off x="3321820" y="1649380"/>
            <a:ext cx="408780" cy="373410"/>
            <a:chOff x="4429093" y="1056173"/>
            <a:chExt cx="545040" cy="49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4F54FF0-7FAD-3C42-B13A-80D4E1C1939A}"/>
                    </a:ext>
                  </a:extLst>
                </p14:cNvPr>
                <p14:cNvContentPartPr/>
                <p14:nvPr/>
              </p14:nvContentPartPr>
              <p14:xfrm>
                <a:off x="4444933" y="1193693"/>
                <a:ext cx="339120" cy="360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4F54FF0-7FAD-3C42-B13A-80D4E1C1939A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437373" y="1186133"/>
                  <a:ext cx="35424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4B1FD00-E75E-D644-8F9E-95ECFEBAE1A0}"/>
                    </a:ext>
                  </a:extLst>
                </p14:cNvPr>
                <p14:cNvContentPartPr/>
                <p14:nvPr/>
              </p14:nvContentPartPr>
              <p14:xfrm>
                <a:off x="4429093" y="1188293"/>
                <a:ext cx="69120" cy="1220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4B1FD00-E75E-D644-8F9E-95ECFEBAE1A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421533" y="1180733"/>
                  <a:ext cx="8424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7916EC7-29DD-634A-80E1-C1A7C9487A6A}"/>
                    </a:ext>
                  </a:extLst>
                </p14:cNvPr>
                <p14:cNvContentPartPr/>
                <p14:nvPr/>
              </p14:nvContentPartPr>
              <p14:xfrm>
                <a:off x="4735813" y="1072013"/>
                <a:ext cx="58680" cy="196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7916EC7-29DD-634A-80E1-C1A7C9487A6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728253" y="1064453"/>
                  <a:ext cx="738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6C4D285-B923-7941-99A2-259CB31263EE}"/>
                    </a:ext>
                  </a:extLst>
                </p14:cNvPr>
                <p14:cNvContentPartPr/>
                <p14:nvPr/>
              </p14:nvContentPartPr>
              <p14:xfrm>
                <a:off x="4868293" y="1129973"/>
                <a:ext cx="95760" cy="79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6C4D285-B923-7941-99A2-259CB31263EE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860733" y="1122413"/>
                  <a:ext cx="1105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79048BE-74C6-8847-8A07-93C041194F94}"/>
                    </a:ext>
                  </a:extLst>
                </p14:cNvPr>
                <p14:cNvContentPartPr/>
                <p14:nvPr/>
              </p14:nvContentPartPr>
              <p14:xfrm>
                <a:off x="4889173" y="1056173"/>
                <a:ext cx="84960" cy="227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79048BE-74C6-8847-8A07-93C041194F9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881613" y="1048613"/>
                  <a:ext cx="100080" cy="243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46187BB-9C0C-BE44-BE87-D275D14E6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B466-ECF9-4627-A29D-33B96ADE21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4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AE9BE3D-9AFF-4D69-A07D-0E6B5BB800BE}"/>
              </a:ext>
            </a:extLst>
          </p:cNvPr>
          <p:cNvGrpSpPr/>
          <p:nvPr/>
        </p:nvGrpSpPr>
        <p:grpSpPr>
          <a:xfrm>
            <a:off x="0" y="857250"/>
            <a:ext cx="6159731" cy="5143500"/>
            <a:chOff x="0" y="0"/>
            <a:chExt cx="8212974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229D60-CA74-43E2-AD72-04B7E1708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118727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CB72D0-9766-4747-B362-32B4ABE89AFD}"/>
                </a:ext>
              </a:extLst>
            </p:cNvPr>
            <p:cNvSpPr txBox="1"/>
            <p:nvPr/>
          </p:nvSpPr>
          <p:spPr>
            <a:xfrm>
              <a:off x="3856101" y="4039987"/>
              <a:ext cx="40652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r1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C454D8-6885-41F4-A338-D38E3FBC9AD5}"/>
                </a:ext>
              </a:extLst>
            </p:cNvPr>
            <p:cNvSpPr txBox="1"/>
            <p:nvPr/>
          </p:nvSpPr>
          <p:spPr>
            <a:xfrm>
              <a:off x="7071615" y="3760125"/>
              <a:ext cx="114135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err="1"/>
                <a:t>r_inner</a:t>
              </a:r>
              <a:endParaRPr lang="en-US" sz="105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4B9421-5EA2-414C-865A-AD7085EC6912}"/>
                </a:ext>
              </a:extLst>
            </p:cNvPr>
            <p:cNvSpPr txBox="1"/>
            <p:nvPr/>
          </p:nvSpPr>
          <p:spPr>
            <a:xfrm>
              <a:off x="4482346" y="2344189"/>
              <a:ext cx="72712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err="1"/>
                <a:t>z_half</a:t>
              </a:r>
              <a:endParaRPr lang="en-US" sz="1050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79D3459-5423-FF46-9EBF-915BDAAD814D}"/>
                </a:ext>
              </a:extLst>
            </p:cNvPr>
            <p:cNvGrpSpPr/>
            <p:nvPr/>
          </p:nvGrpSpPr>
          <p:grpSpPr>
            <a:xfrm>
              <a:off x="6646333" y="5651287"/>
              <a:ext cx="169560" cy="212040"/>
              <a:chOff x="6646333" y="5651287"/>
              <a:chExt cx="169560" cy="212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FB293971-03A3-FF48-B582-5E386A21E0CD}"/>
                      </a:ext>
                    </a:extLst>
                  </p14:cNvPr>
                  <p14:cNvContentPartPr/>
                  <p14:nvPr/>
                </p14:nvContentPartPr>
                <p14:xfrm>
                  <a:off x="6646333" y="5651287"/>
                  <a:ext cx="169560" cy="21204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FB293971-03A3-FF48-B582-5E386A21E0CD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638773" y="5643727"/>
                    <a:ext cx="184680" cy="22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8520A5E3-9219-FA45-AFFD-604185255E93}"/>
                      </a:ext>
                    </a:extLst>
                  </p14:cNvPr>
                  <p14:cNvContentPartPr/>
                  <p14:nvPr/>
                </p14:nvContentPartPr>
                <p14:xfrm>
                  <a:off x="6651373" y="5730847"/>
                  <a:ext cx="137880" cy="2664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8520A5E3-9219-FA45-AFFD-604185255E93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643813" y="5723287"/>
                    <a:ext cx="153000" cy="417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D4C370E5-925E-134A-96DA-537F00E88195}"/>
                  </a:ext>
                </a:extLst>
              </p14:cNvPr>
              <p14:cNvContentPartPr/>
              <p14:nvPr/>
            </p14:nvContentPartPr>
            <p14:xfrm>
              <a:off x="1579510" y="2639200"/>
              <a:ext cx="8100" cy="9153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D4C370E5-925E-134A-96DA-537F00E8819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2422" y="2631662"/>
                <a:ext cx="21938" cy="1062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591EF73B-30E2-E544-9E24-7EA0E1C5E207}"/>
                  </a:ext>
                </a:extLst>
              </p14:cNvPr>
              <p14:cNvContentPartPr/>
              <p14:nvPr/>
            </p14:nvContentPartPr>
            <p14:xfrm>
              <a:off x="1746100" y="2428870"/>
              <a:ext cx="75600" cy="718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591EF73B-30E2-E544-9E24-7EA0E1C5E20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38540" y="2421329"/>
                <a:ext cx="90720" cy="86902"/>
              </a:xfrm>
              <a:prstGeom prst="rect">
                <a:avLst/>
              </a:prstGeom>
            </p:spPr>
          </p:pic>
        </mc:Fallback>
      </mc:AlternateContent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F5B6B7F-0891-0349-8152-E6CF2126F2E2}"/>
              </a:ext>
            </a:extLst>
          </p:cNvPr>
          <p:cNvGrpSpPr/>
          <p:nvPr/>
        </p:nvGrpSpPr>
        <p:grpSpPr>
          <a:xfrm>
            <a:off x="496000" y="1694470"/>
            <a:ext cx="170910" cy="151200"/>
            <a:chOff x="661333" y="1116293"/>
            <a:chExt cx="227880" cy="20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5022E452-9222-9344-9A9D-F964ED997FDF}"/>
                    </a:ext>
                  </a:extLst>
                </p14:cNvPr>
                <p14:cNvContentPartPr/>
                <p14:nvPr/>
              </p14:nvContentPartPr>
              <p14:xfrm>
                <a:off x="661333" y="1132133"/>
                <a:ext cx="122040" cy="849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5022E452-9222-9344-9A9D-F964ED997FD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53773" y="1124573"/>
                  <a:ext cx="1371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030898E-061D-0B4B-853F-D59119151E9D}"/>
                    </a:ext>
                  </a:extLst>
                </p14:cNvPr>
                <p14:cNvContentPartPr/>
                <p14:nvPr/>
              </p14:nvContentPartPr>
              <p14:xfrm>
                <a:off x="724693" y="1116293"/>
                <a:ext cx="16200" cy="2016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030898E-061D-0B4B-853F-D59119151E9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17133" y="1108733"/>
                  <a:ext cx="3132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B1976B3-83FC-9247-9425-2A1906EFE359}"/>
                    </a:ext>
                  </a:extLst>
                </p14:cNvPr>
                <p14:cNvContentPartPr/>
                <p14:nvPr/>
              </p14:nvContentPartPr>
              <p14:xfrm>
                <a:off x="857173" y="1217453"/>
                <a:ext cx="32040" cy="421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B1976B3-83FC-9247-9425-2A1906EFE359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49613" y="1209893"/>
                  <a:ext cx="47160" cy="5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332F6E6-48CA-7549-8C39-1BF778D6E084}"/>
              </a:ext>
            </a:extLst>
          </p:cNvPr>
          <p:cNvGrpSpPr/>
          <p:nvPr/>
        </p:nvGrpSpPr>
        <p:grpSpPr>
          <a:xfrm>
            <a:off x="694450" y="1511950"/>
            <a:ext cx="79650" cy="179010"/>
            <a:chOff x="925933" y="872933"/>
            <a:chExt cx="106200" cy="23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92F6526-E39D-654C-9BD9-A04C2A9C0908}"/>
                    </a:ext>
                  </a:extLst>
                </p14:cNvPr>
                <p14:cNvContentPartPr/>
                <p14:nvPr/>
              </p14:nvContentPartPr>
              <p14:xfrm>
                <a:off x="925933" y="872933"/>
                <a:ext cx="106200" cy="1378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92F6526-E39D-654C-9BD9-A04C2A9C0908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18373" y="865373"/>
                  <a:ext cx="12132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07863FA2-46AF-574F-88E7-1B9C385D4047}"/>
                    </a:ext>
                  </a:extLst>
                </p14:cNvPr>
                <p14:cNvContentPartPr/>
                <p14:nvPr/>
              </p14:nvContentPartPr>
              <p14:xfrm>
                <a:off x="994693" y="1052933"/>
                <a:ext cx="37440" cy="58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7863FA2-46AF-574F-88E7-1B9C385D4047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87133" y="1045373"/>
                  <a:ext cx="52560" cy="7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B580599D-F459-3C41-9593-A7C97A23EBD3}"/>
                  </a:ext>
                </a:extLst>
              </p14:cNvPr>
              <p14:cNvContentPartPr/>
              <p14:nvPr/>
            </p14:nvContentPartPr>
            <p14:xfrm>
              <a:off x="1714240" y="2504200"/>
              <a:ext cx="28080" cy="280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B580599D-F459-3C41-9593-A7C97A23EBD3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1706680" y="2496640"/>
                <a:ext cx="4320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6E562D65-6FF5-5340-A50D-337F63B8D26D}"/>
                  </a:ext>
                </a:extLst>
              </p14:cNvPr>
              <p14:cNvContentPartPr/>
              <p14:nvPr/>
            </p14:nvContentPartPr>
            <p14:xfrm>
              <a:off x="1638910" y="2599510"/>
              <a:ext cx="32130" cy="3213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6E562D65-6FF5-5340-A50D-337F63B8D26D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1631329" y="2592013"/>
                <a:ext cx="47292" cy="46767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2DD3C42-4078-484E-9E46-1E95D2ADE87D}"/>
              </a:ext>
            </a:extLst>
          </p:cNvPr>
          <p:cNvSpPr txBox="1"/>
          <p:nvPr/>
        </p:nvSpPr>
        <p:spPr>
          <a:xfrm>
            <a:off x="6159730" y="1286627"/>
            <a:ext cx="2830649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Starting from the outermost tower (farthest in theta).</a:t>
            </a:r>
          </a:p>
          <a:p>
            <a:endParaRPr lang="en-US" sz="1050" dirty="0"/>
          </a:p>
          <a:p>
            <a:r>
              <a:rPr lang="en-US" sz="1050" dirty="0"/>
              <a:t>Theta extends from x axis.</a:t>
            </a:r>
          </a:p>
          <a:p>
            <a:endParaRPr lang="en-US" sz="1050" dirty="0"/>
          </a:p>
          <a:p>
            <a:r>
              <a:rPr lang="en-US" sz="1050" dirty="0"/>
              <a:t>theta = arctan(</a:t>
            </a:r>
            <a:r>
              <a:rPr lang="en-US" sz="1050" dirty="0" err="1"/>
              <a:t>z_half</a:t>
            </a:r>
            <a:r>
              <a:rPr lang="en-US" sz="1050" dirty="0"/>
              <a:t>/</a:t>
            </a:r>
            <a:r>
              <a:rPr lang="en-US" sz="1050" dirty="0" err="1"/>
              <a:t>r_inner</a:t>
            </a:r>
            <a:r>
              <a:rPr lang="en-US" sz="1050" dirty="0"/>
              <a:t>)</a:t>
            </a:r>
          </a:p>
          <a:p>
            <a:endParaRPr lang="en-US" sz="1050" dirty="0"/>
          </a:p>
          <a:p>
            <a:r>
              <a:rPr lang="en-US" sz="1050" dirty="0" err="1"/>
              <a:t>n_towers</a:t>
            </a:r>
            <a:r>
              <a:rPr lang="en-US" sz="1050" dirty="0"/>
              <a:t> = Floor(</a:t>
            </a:r>
            <a:r>
              <a:rPr lang="en-US" sz="1050" dirty="0" err="1"/>
              <a:t>z_half</a:t>
            </a:r>
            <a:r>
              <a:rPr lang="en-US" sz="1050" dirty="0"/>
              <a:t>/</a:t>
            </a:r>
            <a:r>
              <a:rPr lang="en-US" sz="1050" dirty="0" err="1"/>
              <a:t>nominal_tower_face</a:t>
            </a:r>
            <a:r>
              <a:rPr lang="en-US" sz="1050" dirty="0"/>
              <a:t>)</a:t>
            </a:r>
          </a:p>
          <a:p>
            <a:r>
              <a:rPr lang="en-US" sz="1050" dirty="0" err="1"/>
              <a:t>dtheta</a:t>
            </a:r>
            <a:r>
              <a:rPr lang="en-US" sz="1050" dirty="0"/>
              <a:t> = theta/</a:t>
            </a:r>
            <a:r>
              <a:rPr lang="en-US" sz="1050" dirty="0" err="1"/>
              <a:t>n_towers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We can now calculate coordinates for points 1, 2, 3, 4 of the tower cross-section.</a:t>
            </a:r>
          </a:p>
          <a:p>
            <a:endParaRPr lang="en-US" sz="105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F44BC6-CFE9-1443-9FD0-B9B2FEA18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B466-ECF9-4627-A29D-33B96ADE21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23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593F232-A747-4F05-816B-6C22053A0DFD}"/>
              </a:ext>
            </a:extLst>
          </p:cNvPr>
          <p:cNvGrpSpPr/>
          <p:nvPr/>
        </p:nvGrpSpPr>
        <p:grpSpPr>
          <a:xfrm>
            <a:off x="243149" y="1075459"/>
            <a:ext cx="6176834" cy="3874848"/>
            <a:chOff x="1" y="0"/>
            <a:chExt cx="8235778" cy="51664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A0FD0C5-B246-4374-9A6C-0A21C0934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0"/>
              <a:ext cx="7370138" cy="50125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DA0A6D-8BE3-4374-8D91-7F7036E109C8}"/>
                </a:ext>
              </a:extLst>
            </p:cNvPr>
            <p:cNvSpPr txBox="1"/>
            <p:nvPr/>
          </p:nvSpPr>
          <p:spPr>
            <a:xfrm>
              <a:off x="4588542" y="4827909"/>
              <a:ext cx="8446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(z1, x1)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7AD91D-5F0F-43C2-938B-4A74EB3BABA4}"/>
                </a:ext>
              </a:extLst>
            </p:cNvPr>
            <p:cNvSpPr txBox="1"/>
            <p:nvPr/>
          </p:nvSpPr>
          <p:spPr>
            <a:xfrm>
              <a:off x="5673662" y="3916280"/>
              <a:ext cx="8446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(z2, x2)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AF64E9-E638-4981-A01E-77FEFF0F2435}"/>
                </a:ext>
              </a:extLst>
            </p:cNvPr>
            <p:cNvSpPr txBox="1"/>
            <p:nvPr/>
          </p:nvSpPr>
          <p:spPr>
            <a:xfrm>
              <a:off x="1212500" y="0"/>
              <a:ext cx="8446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(z3, x3)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547952-AD8F-4BB3-A590-CAD6F1DABF99}"/>
                </a:ext>
              </a:extLst>
            </p:cNvPr>
            <p:cNvSpPr txBox="1"/>
            <p:nvPr/>
          </p:nvSpPr>
          <p:spPr>
            <a:xfrm>
              <a:off x="8229" y="909844"/>
              <a:ext cx="8446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(z4, x4)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8E8762-C8CE-46F6-AFB8-4E9FF10E5C73}"/>
                </a:ext>
              </a:extLst>
            </p:cNvPr>
            <p:cNvSpPr txBox="1"/>
            <p:nvPr/>
          </p:nvSpPr>
          <p:spPr>
            <a:xfrm>
              <a:off x="6510520" y="4492320"/>
              <a:ext cx="172525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(z1_next, x1_next)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EA2EE3B-426C-EF48-9822-37AB22998AB1}"/>
                  </a:ext>
                </a:extLst>
              </p14:cNvPr>
              <p14:cNvContentPartPr/>
              <p14:nvPr/>
            </p14:nvContentPartPr>
            <p14:xfrm>
              <a:off x="4996630" y="4691470"/>
              <a:ext cx="59670" cy="5535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EA2EE3B-426C-EF48-9822-37AB22998AB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89127" y="4683922"/>
                <a:ext cx="74677" cy="704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A12DC7D-EA20-D049-B742-7B4D8D64FAF4}"/>
                  </a:ext>
                </a:extLst>
              </p14:cNvPr>
              <p14:cNvContentPartPr/>
              <p14:nvPr/>
            </p14:nvContentPartPr>
            <p14:xfrm>
              <a:off x="4579750" y="4341550"/>
              <a:ext cx="47790" cy="51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A12DC7D-EA20-D049-B742-7B4D8D64FA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2204" y="4333990"/>
                <a:ext cx="62882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EB67CD7-A377-9549-B945-83DB92C6538E}"/>
                  </a:ext>
                </a:extLst>
              </p14:cNvPr>
              <p14:cNvContentPartPr/>
              <p14:nvPr/>
            </p14:nvContentPartPr>
            <p14:xfrm>
              <a:off x="4274110" y="4670950"/>
              <a:ext cx="63720" cy="837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EB67CD7-A377-9549-B945-83DB92C653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66550" y="4663406"/>
                <a:ext cx="78840" cy="987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6DEF981-7544-BA49-A869-960B418A9FFC}"/>
                  </a:ext>
                </a:extLst>
              </p14:cNvPr>
              <p14:cNvContentPartPr/>
              <p14:nvPr/>
            </p14:nvContentPartPr>
            <p14:xfrm>
              <a:off x="972280" y="1150690"/>
              <a:ext cx="44010" cy="51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6DEF981-7544-BA49-A869-960B418A9FF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4766" y="1143130"/>
                <a:ext cx="5868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B4C5863-3ED8-E24E-BDE7-B4AB1C6E4A17}"/>
                  </a:ext>
                </a:extLst>
              </p14:cNvPr>
              <p14:cNvContentPartPr/>
              <p14:nvPr/>
            </p14:nvContentPartPr>
            <p14:xfrm>
              <a:off x="571330" y="1607260"/>
              <a:ext cx="63720" cy="5967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B4C5863-3ED8-E24E-BDE7-B4AB1C6E4A1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3770" y="1599757"/>
                <a:ext cx="78840" cy="74677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6282D0A3-90ED-4E4B-9D5D-14AF0C43CBA5}"/>
              </a:ext>
            </a:extLst>
          </p:cNvPr>
          <p:cNvGrpSpPr/>
          <p:nvPr/>
        </p:nvGrpSpPr>
        <p:grpSpPr>
          <a:xfrm>
            <a:off x="2658970" y="3123310"/>
            <a:ext cx="186840" cy="147150"/>
            <a:chOff x="3545293" y="3021413"/>
            <a:chExt cx="249120" cy="19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B99C7C1-E38C-5A46-8C19-B10923F8710B}"/>
                    </a:ext>
                  </a:extLst>
                </p14:cNvPr>
                <p14:cNvContentPartPr/>
                <p14:nvPr/>
              </p14:nvContentPartPr>
              <p14:xfrm>
                <a:off x="3545293" y="3084773"/>
                <a:ext cx="42840" cy="116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B99C7C1-E38C-5A46-8C19-B10923F8710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537733" y="3077213"/>
                  <a:ext cx="5760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E9A135E-6C0D-2D47-B9C0-C90771B93A73}"/>
                    </a:ext>
                  </a:extLst>
                </p14:cNvPr>
                <p14:cNvContentPartPr/>
                <p14:nvPr/>
              </p14:nvContentPartPr>
              <p14:xfrm>
                <a:off x="3561133" y="3021413"/>
                <a:ext cx="26640" cy="26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E9A135E-6C0D-2D47-B9C0-C90771B93A7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53573" y="3013853"/>
                  <a:ext cx="417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78D090B-FD1B-CD44-86FD-DD1E26C29A25}"/>
                    </a:ext>
                  </a:extLst>
                </p14:cNvPr>
                <p14:cNvContentPartPr/>
                <p14:nvPr/>
              </p14:nvContentPartPr>
              <p14:xfrm>
                <a:off x="3619453" y="3074333"/>
                <a:ext cx="74520" cy="5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78D090B-FD1B-CD44-86FD-DD1E26C29A2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11893" y="3066773"/>
                  <a:ext cx="89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EB0E1DF-7613-B149-A2AD-3818C02BFD0F}"/>
                    </a:ext>
                  </a:extLst>
                </p14:cNvPr>
                <p14:cNvContentPartPr/>
                <p14:nvPr/>
              </p14:nvContentPartPr>
              <p14:xfrm>
                <a:off x="3629893" y="3127253"/>
                <a:ext cx="84960" cy="10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EB0E1DF-7613-B149-A2AD-3818C02BFD0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622333" y="3119693"/>
                  <a:ext cx="1000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E938C6C-4875-9F49-A924-88A817FC7DF2}"/>
                    </a:ext>
                  </a:extLst>
                </p14:cNvPr>
                <p14:cNvContentPartPr/>
                <p14:nvPr/>
              </p14:nvContentPartPr>
              <p14:xfrm>
                <a:off x="3756973" y="3037253"/>
                <a:ext cx="37440" cy="180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E938C6C-4875-9F49-A924-88A817FC7DF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749413" y="3029693"/>
                  <a:ext cx="52560" cy="195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2E07E24-36CC-F649-BF10-EC89BF7024F8}"/>
                  </a:ext>
                </a:extLst>
              </p14:cNvPr>
              <p14:cNvContentPartPr/>
              <p14:nvPr/>
            </p14:nvContentPartPr>
            <p14:xfrm>
              <a:off x="3397150" y="2873290"/>
              <a:ext cx="24030" cy="199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2E07E24-36CC-F649-BF10-EC89BF7024F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89729" y="2865929"/>
                <a:ext cx="38872" cy="34352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15E2283B-54ED-B54A-AB10-8A2B915B9F77}"/>
              </a:ext>
            </a:extLst>
          </p:cNvPr>
          <p:cNvGrpSpPr/>
          <p:nvPr/>
        </p:nvGrpSpPr>
        <p:grpSpPr>
          <a:xfrm>
            <a:off x="3397150" y="2944570"/>
            <a:ext cx="258120" cy="91530"/>
            <a:chOff x="4529533" y="2783093"/>
            <a:chExt cx="344160" cy="12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F170CE3-DB0D-ED41-8AB2-559786855338}"/>
                    </a:ext>
                  </a:extLst>
                </p14:cNvPr>
                <p14:cNvContentPartPr/>
                <p14:nvPr/>
              </p14:nvContentPartPr>
              <p14:xfrm>
                <a:off x="4529533" y="2798933"/>
                <a:ext cx="53280" cy="106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F170CE3-DB0D-ED41-8AB2-55978685533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521973" y="2791733"/>
                  <a:ext cx="6840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4EBA5B9-6497-F545-8A0B-358ECBB18C4F}"/>
                    </a:ext>
                  </a:extLst>
                </p14:cNvPr>
                <p14:cNvContentPartPr/>
                <p14:nvPr/>
              </p14:nvContentPartPr>
              <p14:xfrm>
                <a:off x="4645813" y="2793893"/>
                <a:ext cx="53280" cy="16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4EBA5B9-6497-F545-8A0B-358ECBB18C4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638253" y="2786333"/>
                  <a:ext cx="684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C511575-AD65-3C40-8E3A-24EC5D681681}"/>
                    </a:ext>
                  </a:extLst>
                </p14:cNvPr>
                <p14:cNvContentPartPr/>
                <p14:nvPr/>
              </p14:nvContentPartPr>
              <p14:xfrm>
                <a:off x="4635373" y="2830973"/>
                <a:ext cx="63720" cy="16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C511575-AD65-3C40-8E3A-24EC5D68168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627813" y="2823413"/>
                  <a:ext cx="788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85AAAB5-18DC-D34B-9EF1-4CD20D7F1297}"/>
                    </a:ext>
                  </a:extLst>
                </p14:cNvPr>
                <p14:cNvContentPartPr/>
                <p14:nvPr/>
              </p14:nvContentPartPr>
              <p14:xfrm>
                <a:off x="4762813" y="2783093"/>
                <a:ext cx="110880" cy="116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85AAAB5-18DC-D34B-9EF1-4CD20D7F129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755253" y="2775533"/>
                  <a:ext cx="126000" cy="13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A5962EE-24AB-3C4B-9C2C-896EDB15F700}"/>
              </a:ext>
            </a:extLst>
          </p:cNvPr>
          <p:cNvGrpSpPr/>
          <p:nvPr/>
        </p:nvGrpSpPr>
        <p:grpSpPr>
          <a:xfrm>
            <a:off x="4004380" y="2742340"/>
            <a:ext cx="238140" cy="182790"/>
            <a:chOff x="5339173" y="2513453"/>
            <a:chExt cx="317520" cy="24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762F956-44C8-3947-9799-D5C040643FCB}"/>
                    </a:ext>
                  </a:extLst>
                </p14:cNvPr>
                <p14:cNvContentPartPr/>
                <p14:nvPr/>
              </p14:nvContentPartPr>
              <p14:xfrm>
                <a:off x="5339173" y="2603453"/>
                <a:ext cx="47880" cy="95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762F956-44C8-3947-9799-D5C040643FC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331613" y="2595893"/>
                  <a:ext cx="630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E50A3CC-1478-E34C-9034-BE93874D8765}"/>
                    </a:ext>
                  </a:extLst>
                </p14:cNvPr>
                <p14:cNvContentPartPr/>
                <p14:nvPr/>
              </p14:nvContentPartPr>
              <p14:xfrm>
                <a:off x="5349613" y="2513453"/>
                <a:ext cx="16200" cy="21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E50A3CC-1478-E34C-9034-BE93874D876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342053" y="2505893"/>
                  <a:ext cx="313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4BDEBFF-1D5A-C04D-BD09-BEF105B577C2}"/>
                    </a:ext>
                  </a:extLst>
                </p14:cNvPr>
                <p14:cNvContentPartPr/>
                <p14:nvPr/>
              </p14:nvContentPartPr>
              <p14:xfrm>
                <a:off x="5471293" y="2613893"/>
                <a:ext cx="58680" cy="10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4BDEBFF-1D5A-C04D-BD09-BEF105B577C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463733" y="2606333"/>
                  <a:ext cx="738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6190E93-BEDD-E643-A22A-93EE61071B2B}"/>
                    </a:ext>
                  </a:extLst>
                </p14:cNvPr>
                <p14:cNvContentPartPr/>
                <p14:nvPr/>
              </p14:nvContentPartPr>
              <p14:xfrm>
                <a:off x="5476693" y="2645573"/>
                <a:ext cx="63720" cy="19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6190E93-BEDD-E643-A22A-93EE61071B2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469133" y="2638013"/>
                  <a:ext cx="788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77FAC08-C692-EA40-B8F9-CC627A64C587}"/>
                    </a:ext>
                  </a:extLst>
                </p14:cNvPr>
                <p14:cNvContentPartPr/>
                <p14:nvPr/>
              </p14:nvContentPartPr>
              <p14:xfrm>
                <a:off x="5577133" y="2587613"/>
                <a:ext cx="79560" cy="169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77FAC08-C692-EA40-B8F9-CC627A64C58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569573" y="2580053"/>
                  <a:ext cx="94680" cy="18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28DA485-E8B4-C94D-90B8-049D71C30063}"/>
              </a:ext>
            </a:extLst>
          </p:cNvPr>
          <p:cNvGrpSpPr/>
          <p:nvPr/>
        </p:nvGrpSpPr>
        <p:grpSpPr>
          <a:xfrm>
            <a:off x="4647250" y="2853310"/>
            <a:ext cx="159030" cy="12420"/>
            <a:chOff x="6196333" y="2661413"/>
            <a:chExt cx="212040" cy="1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438CF4E-8D69-A947-8173-FD46C04E3851}"/>
                    </a:ext>
                  </a:extLst>
                </p14:cNvPr>
                <p14:cNvContentPartPr/>
                <p14:nvPr/>
              </p14:nvContentPartPr>
              <p14:xfrm>
                <a:off x="6196333" y="2661413"/>
                <a:ext cx="32040" cy="16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438CF4E-8D69-A947-8173-FD46C04E385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188773" y="2653853"/>
                  <a:ext cx="471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D63170F-ED54-6E4D-AE59-A08B1133DD4A}"/>
                    </a:ext>
                  </a:extLst>
                </p14:cNvPr>
                <p14:cNvContentPartPr/>
                <p14:nvPr/>
              </p14:nvContentPartPr>
              <p14:xfrm>
                <a:off x="6296773" y="2672213"/>
                <a:ext cx="26640" cy="5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D63170F-ED54-6E4D-AE59-A08B1133DD4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289213" y="2664653"/>
                  <a:ext cx="41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B6DFF60-66C0-9F42-825F-8B5C769A71EF}"/>
                    </a:ext>
                  </a:extLst>
                </p14:cNvPr>
                <p14:cNvContentPartPr/>
                <p14:nvPr/>
              </p14:nvContentPartPr>
              <p14:xfrm>
                <a:off x="6349693" y="2661413"/>
                <a:ext cx="58680" cy="16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B6DFF60-66C0-9F42-825F-8B5C769A71E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342133" y="2653853"/>
                  <a:ext cx="73800" cy="3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4DCD9AF9-68FE-CB47-8983-07B814F93D97}"/>
              </a:ext>
            </a:extLst>
          </p:cNvPr>
          <p:cNvGrpSpPr/>
          <p:nvPr/>
        </p:nvGrpSpPr>
        <p:grpSpPr>
          <a:xfrm>
            <a:off x="4385350" y="4671760"/>
            <a:ext cx="3695220" cy="1328400"/>
            <a:chOff x="5847133" y="5086013"/>
            <a:chExt cx="4926960" cy="177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3F11141D-3A68-2B44-834C-51B1517F8BD5}"/>
                    </a:ext>
                  </a:extLst>
                </p14:cNvPr>
                <p14:cNvContentPartPr/>
                <p14:nvPr/>
              </p14:nvContentPartPr>
              <p14:xfrm>
                <a:off x="5847133" y="5249093"/>
                <a:ext cx="2067120" cy="15984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3F11141D-3A68-2B44-834C-51B1517F8BD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839573" y="5241533"/>
                  <a:ext cx="2082240" cy="161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B77E64F0-6F21-FD4B-B070-C21B7B67C875}"/>
                    </a:ext>
                  </a:extLst>
                </p14:cNvPr>
                <p14:cNvContentPartPr/>
                <p14:nvPr/>
              </p14:nvContentPartPr>
              <p14:xfrm>
                <a:off x="6730933" y="5163413"/>
                <a:ext cx="1820520" cy="16938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B77E64F0-6F21-FD4B-B070-C21B7B67C87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723373" y="5155853"/>
                  <a:ext cx="1835640" cy="170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8EC1FB61-55A7-634D-B500-35EA19B03B34}"/>
                    </a:ext>
                  </a:extLst>
                </p14:cNvPr>
                <p14:cNvContentPartPr/>
                <p14:nvPr/>
              </p14:nvContentPartPr>
              <p14:xfrm>
                <a:off x="7593493" y="5086013"/>
                <a:ext cx="3180600" cy="903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8EC1FB61-55A7-634D-B500-35EA19B03B3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585933" y="5078813"/>
                  <a:ext cx="31957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20DBBA76-FA11-9047-95FC-8F3FA62CD6EC}"/>
                    </a:ext>
                  </a:extLst>
                </p14:cNvPr>
                <p14:cNvContentPartPr/>
                <p14:nvPr/>
              </p14:nvContentPartPr>
              <p14:xfrm>
                <a:off x="10667893" y="5102213"/>
                <a:ext cx="100800" cy="17096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20DBBA76-FA11-9047-95FC-8F3FA62CD6E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660333" y="5094653"/>
                  <a:ext cx="115920" cy="172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693694F5-D752-F040-996B-033B708B488A}"/>
                    </a:ext>
                  </a:extLst>
                </p14:cNvPr>
                <p14:cNvContentPartPr/>
                <p14:nvPr/>
              </p14:nvContentPartPr>
              <p14:xfrm>
                <a:off x="7930185" y="6502314"/>
                <a:ext cx="2703600" cy="3369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693694F5-D752-F040-996B-033B708B488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922625" y="6494754"/>
                  <a:ext cx="2718720" cy="35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0D753C36-48C0-604A-A519-1594EAB13D80}"/>
              </a:ext>
            </a:extLst>
          </p:cNvPr>
          <p:cNvGrpSpPr/>
          <p:nvPr/>
        </p:nvGrpSpPr>
        <p:grpSpPr>
          <a:xfrm>
            <a:off x="5754520" y="5584685"/>
            <a:ext cx="163080" cy="170910"/>
            <a:chOff x="7672693" y="6303247"/>
            <a:chExt cx="217440" cy="22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8E04A7BC-9565-184D-8BB9-4F2C523F7D1F}"/>
                    </a:ext>
                  </a:extLst>
                </p14:cNvPr>
                <p14:cNvContentPartPr/>
                <p14:nvPr/>
              </p14:nvContentPartPr>
              <p14:xfrm>
                <a:off x="7672693" y="6303247"/>
                <a:ext cx="53280" cy="21744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8E04A7BC-9565-184D-8BB9-4F2C523F7D1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665133" y="6295687"/>
                  <a:ext cx="6840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0DDA5B1F-2FA3-1E47-8E8C-D9DDF22CA562}"/>
                    </a:ext>
                  </a:extLst>
                </p14:cNvPr>
                <p14:cNvContentPartPr/>
                <p14:nvPr/>
              </p14:nvContentPartPr>
              <p14:xfrm>
                <a:off x="7789333" y="6377407"/>
                <a:ext cx="100800" cy="15372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0DDA5B1F-2FA3-1E47-8E8C-D9DDF22CA562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781773" y="6369847"/>
                  <a:ext cx="1159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519B88CC-A566-164C-BE8D-5CCD08E7EEBF}"/>
                    </a:ext>
                  </a:extLst>
                </p14:cNvPr>
                <p14:cNvContentPartPr/>
                <p14:nvPr/>
              </p14:nvContentPartPr>
              <p14:xfrm>
                <a:off x="7741453" y="6446167"/>
                <a:ext cx="143280" cy="1080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519B88CC-A566-164C-BE8D-5CCD08E7EEBF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733893" y="6438607"/>
                  <a:ext cx="158400" cy="2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ECCD7756-0347-224B-8A68-2B7A886B6D67}"/>
              </a:ext>
            </a:extLst>
          </p:cNvPr>
          <p:cNvGrpSpPr/>
          <p:nvPr/>
        </p:nvGrpSpPr>
        <p:grpSpPr>
          <a:xfrm>
            <a:off x="7060240" y="5608445"/>
            <a:ext cx="123390" cy="154980"/>
            <a:chOff x="9413653" y="6334927"/>
            <a:chExt cx="164520" cy="20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B499919B-334B-3C49-B07A-A1CD74AB3785}"/>
                    </a:ext>
                  </a:extLst>
                </p14:cNvPr>
                <p14:cNvContentPartPr/>
                <p14:nvPr/>
              </p14:nvContentPartPr>
              <p14:xfrm>
                <a:off x="9413653" y="6334927"/>
                <a:ext cx="148680" cy="20664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B499919B-334B-3C49-B07A-A1CD74AB378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406093" y="6327367"/>
                  <a:ext cx="16344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22171DC0-00B5-0A4D-9C2D-952B92168E87}"/>
                    </a:ext>
                  </a:extLst>
                </p14:cNvPr>
                <p14:cNvContentPartPr/>
                <p14:nvPr/>
              </p14:nvContentPartPr>
              <p14:xfrm>
                <a:off x="9413653" y="6430327"/>
                <a:ext cx="164520" cy="2628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22171DC0-00B5-0A4D-9C2D-952B92168E8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406093" y="6422767"/>
                  <a:ext cx="179640" cy="4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2233A655-DE61-E542-BE9B-714F4B031DDC}"/>
              </a:ext>
            </a:extLst>
          </p:cNvPr>
          <p:cNvGrpSpPr/>
          <p:nvPr/>
        </p:nvGrpSpPr>
        <p:grpSpPr>
          <a:xfrm>
            <a:off x="8199370" y="5199665"/>
            <a:ext cx="599670" cy="159030"/>
            <a:chOff x="10932493" y="5789887"/>
            <a:chExt cx="799560" cy="21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031A42BC-8DE8-E140-B6F5-8786890FC8D5}"/>
                    </a:ext>
                  </a:extLst>
                </p14:cNvPr>
                <p14:cNvContentPartPr/>
                <p14:nvPr/>
              </p14:nvContentPartPr>
              <p14:xfrm>
                <a:off x="10932493" y="5864047"/>
                <a:ext cx="111600" cy="13248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031A42BC-8DE8-E140-B6F5-8786890FC8D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924933" y="5856487"/>
                  <a:ext cx="1267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0C89B056-5681-7C4D-8CF2-4F1BC167C146}"/>
                    </a:ext>
                  </a:extLst>
                </p14:cNvPr>
                <p14:cNvContentPartPr/>
                <p14:nvPr/>
              </p14:nvContentPartPr>
              <p14:xfrm>
                <a:off x="11043373" y="5980327"/>
                <a:ext cx="100800" cy="2160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0C89B056-5681-7C4D-8CF2-4F1BC167C146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1036173" y="5972767"/>
                  <a:ext cx="1159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F3464BC2-79DF-FA4D-8CC7-0FA1F1289759}"/>
                    </a:ext>
                  </a:extLst>
                </p14:cNvPr>
                <p14:cNvContentPartPr/>
                <p14:nvPr/>
              </p14:nvContentPartPr>
              <p14:xfrm>
                <a:off x="11181253" y="5911567"/>
                <a:ext cx="5760" cy="4752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F3464BC2-79DF-FA4D-8CC7-0FA1F128975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1173693" y="5904007"/>
                  <a:ext cx="208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2B94311D-9215-2147-89A0-0B17FA085AEB}"/>
                    </a:ext>
                  </a:extLst>
                </p14:cNvPr>
                <p14:cNvContentPartPr/>
                <p14:nvPr/>
              </p14:nvContentPartPr>
              <p14:xfrm>
                <a:off x="11186293" y="5795287"/>
                <a:ext cx="132480" cy="15912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2B94311D-9215-2147-89A0-0B17FA085AE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1178733" y="5787727"/>
                  <a:ext cx="14760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32D66D54-D41B-914F-8185-EBB55036424B}"/>
                    </a:ext>
                  </a:extLst>
                </p14:cNvPr>
                <p14:cNvContentPartPr/>
                <p14:nvPr/>
              </p14:nvContentPartPr>
              <p14:xfrm>
                <a:off x="11355853" y="5789887"/>
                <a:ext cx="323280" cy="130320"/>
              </p14:xfrm>
            </p:contentPart>
          </mc:Choice>
          <mc:Fallback xmlns=""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32D66D54-D41B-914F-8185-EBB55036424B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1348293" y="5782327"/>
                  <a:ext cx="3384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AB96D6C3-554A-3348-819D-493C86B31BA8}"/>
                    </a:ext>
                  </a:extLst>
                </p14:cNvPr>
                <p14:cNvContentPartPr/>
                <p14:nvPr/>
              </p14:nvContentPartPr>
              <p14:xfrm>
                <a:off x="11726293" y="5890327"/>
                <a:ext cx="5760" cy="1080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AB96D6C3-554A-3348-819D-493C86B31BA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1718733" y="5883127"/>
                  <a:ext cx="20880" cy="25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85" name="Picture 184">
            <a:extLst>
              <a:ext uri="{FF2B5EF4-FFF2-40B4-BE49-F238E27FC236}">
                <a16:creationId xmlns:a16="http://schemas.microsoft.com/office/drawing/2014/main" id="{E9A912C0-E631-430B-B86C-059806EEC3B5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101974" y="4737869"/>
            <a:ext cx="1346240" cy="1137188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C0CA065-D0B3-4C8F-A817-5C05970B5BF3}"/>
              </a:ext>
            </a:extLst>
          </p:cNvPr>
          <p:cNvSpPr txBox="1"/>
          <p:nvPr/>
        </p:nvSpPr>
        <p:spPr>
          <a:xfrm>
            <a:off x="6224549" y="1029967"/>
            <a:ext cx="265518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r_inner</a:t>
            </a:r>
            <a:r>
              <a:rPr lang="en-US" sz="1050" dirty="0"/>
              <a:t>, theta, </a:t>
            </a:r>
            <a:r>
              <a:rPr lang="en-US" sz="1050" dirty="0" err="1"/>
              <a:t>dtheta</a:t>
            </a:r>
            <a:r>
              <a:rPr lang="en-US" sz="1050" dirty="0"/>
              <a:t> (called </a:t>
            </a:r>
            <a:r>
              <a:rPr lang="en-US" sz="1050" dirty="0" err="1"/>
              <a:t>dth</a:t>
            </a:r>
            <a:r>
              <a:rPr lang="en-US" sz="1050" dirty="0"/>
              <a:t>) known</a:t>
            </a:r>
          </a:p>
          <a:p>
            <a:endParaRPr lang="en-US" sz="1050" dirty="0"/>
          </a:p>
          <a:p>
            <a:r>
              <a:rPr lang="en-US" sz="1050" dirty="0"/>
              <a:t>Start with point 1.</a:t>
            </a:r>
          </a:p>
          <a:p>
            <a:endParaRPr lang="en-US" sz="1050" dirty="0"/>
          </a:p>
          <a:p>
            <a:r>
              <a:rPr lang="en-US" sz="1050" dirty="0"/>
              <a:t>s = -1 here because we are in the negative z side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73ECC8B5-670C-4F30-B7AB-DAF85C271509}"/>
              </a:ext>
            </a:extLst>
          </p:cNvPr>
          <p:cNvSpPr/>
          <p:nvPr/>
        </p:nvSpPr>
        <p:spPr>
          <a:xfrm>
            <a:off x="6208642" y="2662536"/>
            <a:ext cx="277265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z1 = s*</a:t>
            </a:r>
            <a:r>
              <a:rPr lang="en-US" sz="1050" dirty="0" err="1"/>
              <a:t>r_inner</a:t>
            </a:r>
            <a:r>
              <a:rPr lang="en-US" sz="1050" dirty="0"/>
              <a:t>*</a:t>
            </a:r>
            <a:r>
              <a:rPr lang="en-US" sz="1050" dirty="0" err="1"/>
              <a:t>TanD</a:t>
            </a:r>
            <a:r>
              <a:rPr lang="en-US" sz="1050" dirty="0"/>
              <a:t>(theta-</a:t>
            </a:r>
            <a:r>
              <a:rPr lang="en-US" sz="1050" dirty="0" err="1"/>
              <a:t>dth</a:t>
            </a:r>
            <a:r>
              <a:rPr lang="en-US" sz="1050" dirty="0"/>
              <a:t>*(i-1))</a:t>
            </a:r>
          </a:p>
          <a:p>
            <a:r>
              <a:rPr lang="en-US" sz="1050" dirty="0"/>
              <a:t>x1 = </a:t>
            </a:r>
            <a:r>
              <a:rPr lang="en-US" sz="1050" dirty="0" err="1"/>
              <a:t>r_inner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z1_next = s*</a:t>
            </a:r>
            <a:r>
              <a:rPr lang="en-US" sz="1050" dirty="0" err="1"/>
              <a:t>r_inner</a:t>
            </a:r>
            <a:r>
              <a:rPr lang="en-US" sz="1050" dirty="0"/>
              <a:t>*</a:t>
            </a:r>
            <a:r>
              <a:rPr lang="en-US" sz="1050" dirty="0" err="1"/>
              <a:t>TanD</a:t>
            </a:r>
            <a:r>
              <a:rPr lang="en-US" sz="1050" dirty="0"/>
              <a:t>(theta-</a:t>
            </a:r>
            <a:r>
              <a:rPr lang="en-US" sz="1050" dirty="0" err="1"/>
              <a:t>dth</a:t>
            </a:r>
            <a:r>
              <a:rPr lang="en-US" sz="1050" dirty="0"/>
              <a:t>*(</a:t>
            </a:r>
            <a:r>
              <a:rPr lang="en-US" sz="1050" dirty="0" err="1"/>
              <a:t>i</a:t>
            </a:r>
            <a:r>
              <a:rPr lang="en-US" sz="1050" dirty="0"/>
              <a:t>))</a:t>
            </a:r>
          </a:p>
          <a:p>
            <a:r>
              <a:rPr lang="en-US" sz="1050" dirty="0"/>
              <a:t>x1_next = x1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6402DE9-3C31-4FB6-91A4-16B2DFD7FF85}"/>
              </a:ext>
            </a:extLst>
          </p:cNvPr>
          <p:cNvSpPr txBox="1"/>
          <p:nvPr/>
        </p:nvSpPr>
        <p:spPr>
          <a:xfrm>
            <a:off x="6208642" y="3648774"/>
            <a:ext cx="26710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We need to use z1_next to calculate point 2.</a:t>
            </a:r>
            <a:endParaRPr lang="en-US" sz="105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95C95A-C554-AD47-A462-339D620A7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B466-ECF9-4627-A29D-33B96ADE21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01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79350CA-B824-45A6-AF97-63C5D0920802}"/>
              </a:ext>
            </a:extLst>
          </p:cNvPr>
          <p:cNvGrpSpPr/>
          <p:nvPr/>
        </p:nvGrpSpPr>
        <p:grpSpPr>
          <a:xfrm>
            <a:off x="6541636" y="3095013"/>
            <a:ext cx="2129855" cy="1604344"/>
            <a:chOff x="8359755" y="2404075"/>
            <a:chExt cx="3790800" cy="2881080"/>
          </a:xfrm>
        </p:grpSpPr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F7B6CB5E-2A87-C240-AFC0-D2B3FE313A82}"/>
                </a:ext>
              </a:extLst>
            </p:cNvPr>
            <p:cNvGrpSpPr/>
            <p:nvPr/>
          </p:nvGrpSpPr>
          <p:grpSpPr>
            <a:xfrm>
              <a:off x="8767275" y="2503435"/>
              <a:ext cx="439920" cy="209520"/>
              <a:chOff x="8767275" y="2503435"/>
              <a:chExt cx="439920" cy="20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">
                <p14:nvContentPartPr>
                  <p14:cNvPr id="362" name="Ink 361">
                    <a:extLst>
                      <a:ext uri="{FF2B5EF4-FFF2-40B4-BE49-F238E27FC236}">
                        <a16:creationId xmlns:a16="http://schemas.microsoft.com/office/drawing/2014/main" id="{E0B4F7D8-83CB-8945-B1E8-1ABF12DF8520}"/>
                      </a:ext>
                    </a:extLst>
                  </p14:cNvPr>
                  <p14:cNvContentPartPr/>
                  <p14:nvPr/>
                </p14:nvContentPartPr>
                <p14:xfrm>
                  <a:off x="8767275" y="2503435"/>
                  <a:ext cx="188640" cy="209520"/>
                </p14:xfrm>
              </p:contentPart>
            </mc:Choice>
            <mc:Fallback xmlns="">
              <p:pic>
                <p:nvPicPr>
                  <p:cNvPr id="362" name="Ink 361">
                    <a:extLst>
                      <a:ext uri="{FF2B5EF4-FFF2-40B4-BE49-F238E27FC236}">
                        <a16:creationId xmlns:a16="http://schemas.microsoft.com/office/drawing/2014/main" id="{E0B4F7D8-83CB-8945-B1E8-1ABF12DF8520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8760075" y="2495875"/>
                    <a:ext cx="203760" cy="22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363" name="Ink 362">
                    <a:extLst>
                      <a:ext uri="{FF2B5EF4-FFF2-40B4-BE49-F238E27FC236}">
                        <a16:creationId xmlns:a16="http://schemas.microsoft.com/office/drawing/2014/main" id="{5178C9E6-B987-A04B-9768-E2C111FF7E76}"/>
                      </a:ext>
                    </a:extLst>
                  </p14:cNvPr>
                  <p14:cNvContentPartPr/>
                  <p14:nvPr/>
                </p14:nvContentPartPr>
                <p14:xfrm>
                  <a:off x="8919195" y="2576515"/>
                  <a:ext cx="288000" cy="135720"/>
                </p14:xfrm>
              </p:contentPart>
            </mc:Choice>
            <mc:Fallback xmlns="">
              <p:pic>
                <p:nvPicPr>
                  <p:cNvPr id="363" name="Ink 362">
                    <a:extLst>
                      <a:ext uri="{FF2B5EF4-FFF2-40B4-BE49-F238E27FC236}">
                        <a16:creationId xmlns:a16="http://schemas.microsoft.com/office/drawing/2014/main" id="{5178C9E6-B987-A04B-9768-E2C111FF7E76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8911635" y="2568955"/>
                    <a:ext cx="303120" cy="1508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9B52C88C-D715-5941-9793-C78D447CDB5A}"/>
                </a:ext>
              </a:extLst>
            </p:cNvPr>
            <p:cNvGrpSpPr/>
            <p:nvPr/>
          </p:nvGrpSpPr>
          <p:grpSpPr>
            <a:xfrm>
              <a:off x="9394755" y="2467435"/>
              <a:ext cx="188640" cy="240120"/>
              <a:chOff x="9394755" y="2467435"/>
              <a:chExt cx="188640" cy="240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364" name="Ink 363">
                    <a:extLst>
                      <a:ext uri="{FF2B5EF4-FFF2-40B4-BE49-F238E27FC236}">
                        <a16:creationId xmlns:a16="http://schemas.microsoft.com/office/drawing/2014/main" id="{FF95E287-40C6-1F40-864C-9D190731E6EB}"/>
                      </a:ext>
                    </a:extLst>
                  </p14:cNvPr>
                  <p14:cNvContentPartPr/>
                  <p14:nvPr/>
                </p14:nvContentPartPr>
                <p14:xfrm>
                  <a:off x="9394755" y="2566075"/>
                  <a:ext cx="68400" cy="110160"/>
                </p14:xfrm>
              </p:contentPart>
            </mc:Choice>
            <mc:Fallback xmlns="">
              <p:pic>
                <p:nvPicPr>
                  <p:cNvPr id="364" name="Ink 363">
                    <a:extLst>
                      <a:ext uri="{FF2B5EF4-FFF2-40B4-BE49-F238E27FC236}">
                        <a16:creationId xmlns:a16="http://schemas.microsoft.com/office/drawing/2014/main" id="{FF95E287-40C6-1F40-864C-9D190731E6EB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9387195" y="2558515"/>
                    <a:ext cx="83520" cy="12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365" name="Ink 364">
                    <a:extLst>
                      <a:ext uri="{FF2B5EF4-FFF2-40B4-BE49-F238E27FC236}">
                        <a16:creationId xmlns:a16="http://schemas.microsoft.com/office/drawing/2014/main" id="{2703CBC8-30FB-B944-88A3-107A7D011AB1}"/>
                      </a:ext>
                    </a:extLst>
                  </p14:cNvPr>
                  <p14:cNvContentPartPr/>
                  <p14:nvPr/>
                </p14:nvContentPartPr>
                <p14:xfrm>
                  <a:off x="9514995" y="2467435"/>
                  <a:ext cx="68400" cy="240120"/>
                </p14:xfrm>
              </p:contentPart>
            </mc:Choice>
            <mc:Fallback xmlns="">
              <p:pic>
                <p:nvPicPr>
                  <p:cNvPr id="365" name="Ink 364">
                    <a:extLst>
                      <a:ext uri="{FF2B5EF4-FFF2-40B4-BE49-F238E27FC236}">
                        <a16:creationId xmlns:a16="http://schemas.microsoft.com/office/drawing/2014/main" id="{2703CBC8-30FB-B944-88A3-107A7D011AB1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9507435" y="2459875"/>
                    <a:ext cx="83520" cy="25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366" name="Ink 365">
                    <a:extLst>
                      <a:ext uri="{FF2B5EF4-FFF2-40B4-BE49-F238E27FC236}">
                        <a16:creationId xmlns:a16="http://schemas.microsoft.com/office/drawing/2014/main" id="{5D282180-1702-244A-A4D9-CBBCC041DA98}"/>
                      </a:ext>
                    </a:extLst>
                  </p14:cNvPr>
                  <p14:cNvContentPartPr/>
                  <p14:nvPr/>
                </p14:nvContentPartPr>
                <p14:xfrm>
                  <a:off x="9457755" y="2581915"/>
                  <a:ext cx="120600" cy="5760"/>
                </p14:xfrm>
              </p:contentPart>
            </mc:Choice>
            <mc:Fallback xmlns="">
              <p:pic>
                <p:nvPicPr>
                  <p:cNvPr id="366" name="Ink 365">
                    <a:extLst>
                      <a:ext uri="{FF2B5EF4-FFF2-40B4-BE49-F238E27FC236}">
                        <a16:creationId xmlns:a16="http://schemas.microsoft.com/office/drawing/2014/main" id="{5D282180-1702-244A-A4D9-CBBCC041DA98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9450195" y="2574355"/>
                    <a:ext cx="13572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675413D6-8C31-F94C-8385-30DB9E83E909}"/>
                </a:ext>
              </a:extLst>
            </p:cNvPr>
            <p:cNvGrpSpPr/>
            <p:nvPr/>
          </p:nvGrpSpPr>
          <p:grpSpPr>
            <a:xfrm>
              <a:off x="9771315" y="2492995"/>
              <a:ext cx="632880" cy="183240"/>
              <a:chOff x="9771315" y="2492995"/>
              <a:chExt cx="632880" cy="183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367" name="Ink 366">
                    <a:extLst>
                      <a:ext uri="{FF2B5EF4-FFF2-40B4-BE49-F238E27FC236}">
                        <a16:creationId xmlns:a16="http://schemas.microsoft.com/office/drawing/2014/main" id="{1389D201-A196-2246-95F9-5D8AF8DCA2FD}"/>
                      </a:ext>
                    </a:extLst>
                  </p14:cNvPr>
                  <p14:cNvContentPartPr/>
                  <p14:nvPr/>
                </p14:nvContentPartPr>
                <p14:xfrm>
                  <a:off x="9771315" y="2492995"/>
                  <a:ext cx="178200" cy="183240"/>
                </p14:xfrm>
              </p:contentPart>
            </mc:Choice>
            <mc:Fallback xmlns="">
              <p:pic>
                <p:nvPicPr>
                  <p:cNvPr id="367" name="Ink 366">
                    <a:extLst>
                      <a:ext uri="{FF2B5EF4-FFF2-40B4-BE49-F238E27FC236}">
                        <a16:creationId xmlns:a16="http://schemas.microsoft.com/office/drawing/2014/main" id="{1389D201-A196-2246-95F9-5D8AF8DCA2FD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9763755" y="2485435"/>
                    <a:ext cx="193320" cy="19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368" name="Ink 367">
                    <a:extLst>
                      <a:ext uri="{FF2B5EF4-FFF2-40B4-BE49-F238E27FC236}">
                        <a16:creationId xmlns:a16="http://schemas.microsoft.com/office/drawing/2014/main" id="{1E5A773A-3C94-E24E-AD0F-2C603B9D613A}"/>
                      </a:ext>
                    </a:extLst>
                  </p14:cNvPr>
                  <p14:cNvContentPartPr/>
                  <p14:nvPr/>
                </p14:nvContentPartPr>
                <p14:xfrm>
                  <a:off x="9964635" y="2555635"/>
                  <a:ext cx="73440" cy="89280"/>
                </p14:xfrm>
              </p:contentPart>
            </mc:Choice>
            <mc:Fallback xmlns="">
              <p:pic>
                <p:nvPicPr>
                  <p:cNvPr id="368" name="Ink 367">
                    <a:extLst>
                      <a:ext uri="{FF2B5EF4-FFF2-40B4-BE49-F238E27FC236}">
                        <a16:creationId xmlns:a16="http://schemas.microsoft.com/office/drawing/2014/main" id="{1E5A773A-3C94-E24E-AD0F-2C603B9D613A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9957075" y="2548075"/>
                    <a:ext cx="88560" cy="10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369" name="Ink 368">
                    <a:extLst>
                      <a:ext uri="{FF2B5EF4-FFF2-40B4-BE49-F238E27FC236}">
                        <a16:creationId xmlns:a16="http://schemas.microsoft.com/office/drawing/2014/main" id="{A86D8F3D-6D62-9741-9EAA-135311206772}"/>
                      </a:ext>
                    </a:extLst>
                  </p14:cNvPr>
                  <p14:cNvContentPartPr/>
                  <p14:nvPr/>
                </p14:nvContentPartPr>
                <p14:xfrm>
                  <a:off x="10079835" y="2561035"/>
                  <a:ext cx="15480" cy="73440"/>
                </p14:xfrm>
              </p:contentPart>
            </mc:Choice>
            <mc:Fallback xmlns="">
              <p:pic>
                <p:nvPicPr>
                  <p:cNvPr id="369" name="Ink 368">
                    <a:extLst>
                      <a:ext uri="{FF2B5EF4-FFF2-40B4-BE49-F238E27FC236}">
                        <a16:creationId xmlns:a16="http://schemas.microsoft.com/office/drawing/2014/main" id="{A86D8F3D-6D62-9741-9EAA-135311206772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10072275" y="2553475"/>
                    <a:ext cx="30600" cy="8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1">
                <p14:nvContentPartPr>
                  <p14:cNvPr id="370" name="Ink 369">
                    <a:extLst>
                      <a:ext uri="{FF2B5EF4-FFF2-40B4-BE49-F238E27FC236}">
                        <a16:creationId xmlns:a16="http://schemas.microsoft.com/office/drawing/2014/main" id="{6EACC51E-BC3A-3641-BD7E-3507374AF71F}"/>
                      </a:ext>
                    </a:extLst>
                  </p14:cNvPr>
                  <p14:cNvContentPartPr/>
                  <p14:nvPr/>
                </p14:nvContentPartPr>
                <p14:xfrm>
                  <a:off x="10069395" y="2519275"/>
                  <a:ext cx="31680" cy="16200"/>
                </p14:xfrm>
              </p:contentPart>
            </mc:Choice>
            <mc:Fallback xmlns="">
              <p:pic>
                <p:nvPicPr>
                  <p:cNvPr id="370" name="Ink 369">
                    <a:extLst>
                      <a:ext uri="{FF2B5EF4-FFF2-40B4-BE49-F238E27FC236}">
                        <a16:creationId xmlns:a16="http://schemas.microsoft.com/office/drawing/2014/main" id="{6EACC51E-BC3A-3641-BD7E-3507374AF71F}"/>
                      </a:ext>
                    </a:extLst>
                  </p:cNvPr>
                  <p:cNvPicPr/>
                  <p:nvPr/>
                </p:nvPicPr>
                <p:blipFill>
                  <a:blip r:embed="rId252"/>
                  <a:stretch>
                    <a:fillRect/>
                  </a:stretch>
                </p:blipFill>
                <p:spPr>
                  <a:xfrm>
                    <a:off x="10061835" y="2511715"/>
                    <a:ext cx="46800" cy="3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371" name="Ink 370">
                    <a:extLst>
                      <a:ext uri="{FF2B5EF4-FFF2-40B4-BE49-F238E27FC236}">
                        <a16:creationId xmlns:a16="http://schemas.microsoft.com/office/drawing/2014/main" id="{2875C595-9D77-2245-B8E0-EE7B365F2CF4}"/>
                      </a:ext>
                    </a:extLst>
                  </p14:cNvPr>
                  <p14:cNvContentPartPr/>
                  <p14:nvPr/>
                </p14:nvContentPartPr>
                <p14:xfrm>
                  <a:off x="10121595" y="2540155"/>
                  <a:ext cx="188640" cy="91440"/>
                </p14:xfrm>
              </p:contentPart>
            </mc:Choice>
            <mc:Fallback xmlns="">
              <p:pic>
                <p:nvPicPr>
                  <p:cNvPr id="371" name="Ink 370">
                    <a:extLst>
                      <a:ext uri="{FF2B5EF4-FFF2-40B4-BE49-F238E27FC236}">
                        <a16:creationId xmlns:a16="http://schemas.microsoft.com/office/drawing/2014/main" id="{2875C595-9D77-2245-B8E0-EE7B365F2CF4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10114035" y="2532595"/>
                    <a:ext cx="203760" cy="10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372" name="Ink 371">
                    <a:extLst>
                      <a:ext uri="{FF2B5EF4-FFF2-40B4-BE49-F238E27FC236}">
                        <a16:creationId xmlns:a16="http://schemas.microsoft.com/office/drawing/2014/main" id="{56353070-795B-044C-A7A4-B20845E978FC}"/>
                      </a:ext>
                    </a:extLst>
                  </p14:cNvPr>
                  <p14:cNvContentPartPr/>
                  <p14:nvPr/>
                </p14:nvContentPartPr>
                <p14:xfrm>
                  <a:off x="10325355" y="2508475"/>
                  <a:ext cx="78840" cy="126000"/>
                </p14:xfrm>
              </p:contentPart>
            </mc:Choice>
            <mc:Fallback xmlns="">
              <p:pic>
                <p:nvPicPr>
                  <p:cNvPr id="372" name="Ink 371">
                    <a:extLst>
                      <a:ext uri="{FF2B5EF4-FFF2-40B4-BE49-F238E27FC236}">
                        <a16:creationId xmlns:a16="http://schemas.microsoft.com/office/drawing/2014/main" id="{56353070-795B-044C-A7A4-B20845E978FC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10317795" y="2501275"/>
                    <a:ext cx="93960" cy="140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3C749071-8FBC-7E4D-9471-CEC5A4C7E21D}"/>
                </a:ext>
              </a:extLst>
            </p:cNvPr>
            <p:cNvGrpSpPr/>
            <p:nvPr/>
          </p:nvGrpSpPr>
          <p:grpSpPr>
            <a:xfrm>
              <a:off x="10639275" y="2404075"/>
              <a:ext cx="987840" cy="251640"/>
              <a:chOff x="10639275" y="2404075"/>
              <a:chExt cx="987840" cy="251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394" name="Ink 393">
                    <a:extLst>
                      <a:ext uri="{FF2B5EF4-FFF2-40B4-BE49-F238E27FC236}">
                        <a16:creationId xmlns:a16="http://schemas.microsoft.com/office/drawing/2014/main" id="{5BE097DA-AAD7-E141-A29D-628CD52B5039}"/>
                      </a:ext>
                    </a:extLst>
                  </p14:cNvPr>
                  <p14:cNvContentPartPr/>
                  <p14:nvPr/>
                </p14:nvContentPartPr>
                <p14:xfrm>
                  <a:off x="10654755" y="2404075"/>
                  <a:ext cx="37080" cy="225000"/>
                </p14:xfrm>
              </p:contentPart>
            </mc:Choice>
            <mc:Fallback xmlns="">
              <p:pic>
                <p:nvPicPr>
                  <p:cNvPr id="394" name="Ink 393">
                    <a:extLst>
                      <a:ext uri="{FF2B5EF4-FFF2-40B4-BE49-F238E27FC236}">
                        <a16:creationId xmlns:a16="http://schemas.microsoft.com/office/drawing/2014/main" id="{5BE097DA-AAD7-E141-A29D-628CD52B5039}"/>
                      </a:ext>
                    </a:extLst>
                  </p:cNvPr>
                  <p:cNvPicPr/>
                  <p:nvPr/>
                </p:nvPicPr>
                <p:blipFill>
                  <a:blip r:embed="rId264"/>
                  <a:stretch>
                    <a:fillRect/>
                  </a:stretch>
                </p:blipFill>
                <p:spPr>
                  <a:xfrm>
                    <a:off x="10647195" y="2396515"/>
                    <a:ext cx="52200" cy="24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5">
                <p14:nvContentPartPr>
                  <p14:cNvPr id="395" name="Ink 394">
                    <a:extLst>
                      <a:ext uri="{FF2B5EF4-FFF2-40B4-BE49-F238E27FC236}">
                        <a16:creationId xmlns:a16="http://schemas.microsoft.com/office/drawing/2014/main" id="{33BFDB33-AC95-CE42-950C-F105206C2F7A}"/>
                      </a:ext>
                    </a:extLst>
                  </p14:cNvPr>
                  <p14:cNvContentPartPr/>
                  <p14:nvPr/>
                </p14:nvContentPartPr>
                <p14:xfrm>
                  <a:off x="10639275" y="2524315"/>
                  <a:ext cx="78840" cy="10800"/>
                </p14:xfrm>
              </p:contentPart>
            </mc:Choice>
            <mc:Fallback xmlns="">
              <p:pic>
                <p:nvPicPr>
                  <p:cNvPr id="395" name="Ink 394">
                    <a:extLst>
                      <a:ext uri="{FF2B5EF4-FFF2-40B4-BE49-F238E27FC236}">
                        <a16:creationId xmlns:a16="http://schemas.microsoft.com/office/drawing/2014/main" id="{33BFDB33-AC95-CE42-950C-F105206C2F7A}"/>
                      </a:ext>
                    </a:extLst>
                  </p:cNvPr>
                  <p:cNvPicPr/>
                  <p:nvPr/>
                </p:nvPicPr>
                <p:blipFill>
                  <a:blip r:embed="rId266"/>
                  <a:stretch>
                    <a:fillRect/>
                  </a:stretch>
                </p:blipFill>
                <p:spPr>
                  <a:xfrm>
                    <a:off x="10631715" y="2516755"/>
                    <a:ext cx="9396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7">
                <p14:nvContentPartPr>
                  <p14:cNvPr id="396" name="Ink 395">
                    <a:extLst>
                      <a:ext uri="{FF2B5EF4-FFF2-40B4-BE49-F238E27FC236}">
                        <a16:creationId xmlns:a16="http://schemas.microsoft.com/office/drawing/2014/main" id="{A36DDB09-5CC2-904C-B796-A14366081735}"/>
                      </a:ext>
                    </a:extLst>
                  </p14:cNvPr>
                  <p14:cNvContentPartPr/>
                  <p14:nvPr/>
                </p14:nvContentPartPr>
                <p14:xfrm>
                  <a:off x="10691475" y="2550595"/>
                  <a:ext cx="73440" cy="52560"/>
                </p14:xfrm>
              </p:contentPart>
            </mc:Choice>
            <mc:Fallback xmlns="">
              <p:pic>
                <p:nvPicPr>
                  <p:cNvPr id="396" name="Ink 395">
                    <a:extLst>
                      <a:ext uri="{FF2B5EF4-FFF2-40B4-BE49-F238E27FC236}">
                        <a16:creationId xmlns:a16="http://schemas.microsoft.com/office/drawing/2014/main" id="{A36DDB09-5CC2-904C-B796-A14366081735}"/>
                      </a:ext>
                    </a:extLst>
                  </p:cNvPr>
                  <p:cNvPicPr/>
                  <p:nvPr/>
                </p:nvPicPr>
                <p:blipFill>
                  <a:blip r:embed="rId268"/>
                  <a:stretch>
                    <a:fillRect/>
                  </a:stretch>
                </p:blipFill>
                <p:spPr>
                  <a:xfrm>
                    <a:off x="10683915" y="2543035"/>
                    <a:ext cx="88560" cy="6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9">
                <p14:nvContentPartPr>
                  <p14:cNvPr id="397" name="Ink 396">
                    <a:extLst>
                      <a:ext uri="{FF2B5EF4-FFF2-40B4-BE49-F238E27FC236}">
                        <a16:creationId xmlns:a16="http://schemas.microsoft.com/office/drawing/2014/main" id="{204A6D47-5CE7-754B-B2EA-B84B051D296C}"/>
                      </a:ext>
                    </a:extLst>
                  </p14:cNvPr>
                  <p14:cNvContentPartPr/>
                  <p14:nvPr/>
                </p14:nvContentPartPr>
                <p14:xfrm>
                  <a:off x="10947795" y="2409475"/>
                  <a:ext cx="78840" cy="246240"/>
                </p14:xfrm>
              </p:contentPart>
            </mc:Choice>
            <mc:Fallback xmlns="">
              <p:pic>
                <p:nvPicPr>
                  <p:cNvPr id="397" name="Ink 396">
                    <a:extLst>
                      <a:ext uri="{FF2B5EF4-FFF2-40B4-BE49-F238E27FC236}">
                        <a16:creationId xmlns:a16="http://schemas.microsoft.com/office/drawing/2014/main" id="{204A6D47-5CE7-754B-B2EA-B84B051D296C}"/>
                      </a:ext>
                    </a:extLst>
                  </p:cNvPr>
                  <p:cNvPicPr/>
                  <p:nvPr/>
                </p:nvPicPr>
                <p:blipFill>
                  <a:blip r:embed="rId270"/>
                  <a:stretch>
                    <a:fillRect/>
                  </a:stretch>
                </p:blipFill>
                <p:spPr>
                  <a:xfrm>
                    <a:off x="10940235" y="2401915"/>
                    <a:ext cx="93960" cy="26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1">
                <p14:nvContentPartPr>
                  <p14:cNvPr id="398" name="Ink 397">
                    <a:extLst>
                      <a:ext uri="{FF2B5EF4-FFF2-40B4-BE49-F238E27FC236}">
                        <a16:creationId xmlns:a16="http://schemas.microsoft.com/office/drawing/2014/main" id="{0FF82C2F-D63D-C84A-8356-C51A56B7D749}"/>
                      </a:ext>
                    </a:extLst>
                  </p14:cNvPr>
                  <p14:cNvContentPartPr/>
                  <p14:nvPr/>
                </p14:nvContentPartPr>
                <p14:xfrm>
                  <a:off x="10905675" y="2524315"/>
                  <a:ext cx="89280" cy="5760"/>
                </p14:xfrm>
              </p:contentPart>
            </mc:Choice>
            <mc:Fallback xmlns="">
              <p:pic>
                <p:nvPicPr>
                  <p:cNvPr id="398" name="Ink 397">
                    <a:extLst>
                      <a:ext uri="{FF2B5EF4-FFF2-40B4-BE49-F238E27FC236}">
                        <a16:creationId xmlns:a16="http://schemas.microsoft.com/office/drawing/2014/main" id="{0FF82C2F-D63D-C84A-8356-C51A56B7D749}"/>
                      </a:ext>
                    </a:extLst>
                  </p:cNvPr>
                  <p:cNvPicPr/>
                  <p:nvPr/>
                </p:nvPicPr>
                <p:blipFill>
                  <a:blip r:embed="rId272"/>
                  <a:stretch>
                    <a:fillRect/>
                  </a:stretch>
                </p:blipFill>
                <p:spPr>
                  <a:xfrm>
                    <a:off x="10898115" y="2516755"/>
                    <a:ext cx="1044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3">
                <p14:nvContentPartPr>
                  <p14:cNvPr id="399" name="Ink 398">
                    <a:extLst>
                      <a:ext uri="{FF2B5EF4-FFF2-40B4-BE49-F238E27FC236}">
                        <a16:creationId xmlns:a16="http://schemas.microsoft.com/office/drawing/2014/main" id="{6C47AB90-854B-224C-B788-EA05312CD7F6}"/>
                      </a:ext>
                    </a:extLst>
                  </p14:cNvPr>
                  <p14:cNvContentPartPr/>
                  <p14:nvPr/>
                </p14:nvContentPartPr>
                <p14:xfrm>
                  <a:off x="10999995" y="2529715"/>
                  <a:ext cx="26640" cy="73440"/>
                </p14:xfrm>
              </p:contentPart>
            </mc:Choice>
            <mc:Fallback xmlns="">
              <p:pic>
                <p:nvPicPr>
                  <p:cNvPr id="399" name="Ink 398">
                    <a:extLst>
                      <a:ext uri="{FF2B5EF4-FFF2-40B4-BE49-F238E27FC236}">
                        <a16:creationId xmlns:a16="http://schemas.microsoft.com/office/drawing/2014/main" id="{6C47AB90-854B-224C-B788-EA05312CD7F6}"/>
                      </a:ext>
                    </a:extLst>
                  </p:cNvPr>
                  <p:cNvPicPr/>
                  <p:nvPr/>
                </p:nvPicPr>
                <p:blipFill>
                  <a:blip r:embed="rId274"/>
                  <a:stretch>
                    <a:fillRect/>
                  </a:stretch>
                </p:blipFill>
                <p:spPr>
                  <a:xfrm>
                    <a:off x="10992435" y="2522155"/>
                    <a:ext cx="41400" cy="8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400" name="Ink 399">
                    <a:extLst>
                      <a:ext uri="{FF2B5EF4-FFF2-40B4-BE49-F238E27FC236}">
                        <a16:creationId xmlns:a16="http://schemas.microsoft.com/office/drawing/2014/main" id="{AE8569F7-5DD4-2E4A-B062-1B261DFA4D1B}"/>
                      </a:ext>
                    </a:extLst>
                  </p14:cNvPr>
                  <p14:cNvContentPartPr/>
                  <p14:nvPr/>
                </p14:nvContentPartPr>
                <p14:xfrm>
                  <a:off x="10994595" y="2508475"/>
                  <a:ext cx="172800" cy="88560"/>
                </p14:xfrm>
              </p:contentPart>
            </mc:Choice>
            <mc:Fallback xmlns="">
              <p:pic>
                <p:nvPicPr>
                  <p:cNvPr id="400" name="Ink 399">
                    <a:extLst>
                      <a:ext uri="{FF2B5EF4-FFF2-40B4-BE49-F238E27FC236}">
                        <a16:creationId xmlns:a16="http://schemas.microsoft.com/office/drawing/2014/main" id="{AE8569F7-5DD4-2E4A-B062-1B261DFA4D1B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10987035" y="2501275"/>
                    <a:ext cx="187920" cy="10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401" name="Ink 400">
                    <a:extLst>
                      <a:ext uri="{FF2B5EF4-FFF2-40B4-BE49-F238E27FC236}">
                        <a16:creationId xmlns:a16="http://schemas.microsoft.com/office/drawing/2014/main" id="{03AC935D-78C2-3741-87D9-F498D1BCC3D5}"/>
                      </a:ext>
                    </a:extLst>
                  </p14:cNvPr>
                  <p14:cNvContentPartPr/>
                  <p14:nvPr/>
                </p14:nvContentPartPr>
                <p14:xfrm>
                  <a:off x="11172435" y="2430355"/>
                  <a:ext cx="31680" cy="162360"/>
                </p14:xfrm>
              </p:contentPart>
            </mc:Choice>
            <mc:Fallback xmlns="">
              <p:pic>
                <p:nvPicPr>
                  <p:cNvPr id="401" name="Ink 400">
                    <a:extLst>
                      <a:ext uri="{FF2B5EF4-FFF2-40B4-BE49-F238E27FC236}">
                        <a16:creationId xmlns:a16="http://schemas.microsoft.com/office/drawing/2014/main" id="{03AC935D-78C2-3741-87D9-F498D1BCC3D5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11164875" y="2422795"/>
                    <a:ext cx="46800" cy="17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402" name="Ink 401">
                    <a:extLst>
                      <a:ext uri="{FF2B5EF4-FFF2-40B4-BE49-F238E27FC236}">
                        <a16:creationId xmlns:a16="http://schemas.microsoft.com/office/drawing/2014/main" id="{4FAFAE54-76F4-B44A-B03E-3D2C85690B94}"/>
                      </a:ext>
                    </a:extLst>
                  </p14:cNvPr>
                  <p14:cNvContentPartPr/>
                  <p14:nvPr/>
                </p14:nvContentPartPr>
                <p14:xfrm>
                  <a:off x="11381595" y="2487595"/>
                  <a:ext cx="151920" cy="136440"/>
                </p14:xfrm>
              </p:contentPart>
            </mc:Choice>
            <mc:Fallback xmlns="">
              <p:pic>
                <p:nvPicPr>
                  <p:cNvPr id="402" name="Ink 401">
                    <a:extLst>
                      <a:ext uri="{FF2B5EF4-FFF2-40B4-BE49-F238E27FC236}">
                        <a16:creationId xmlns:a16="http://schemas.microsoft.com/office/drawing/2014/main" id="{4FAFAE54-76F4-B44A-B03E-3D2C85690B94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11374035" y="2480035"/>
                    <a:ext cx="167040" cy="15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403" name="Ink 402">
                    <a:extLst>
                      <a:ext uri="{FF2B5EF4-FFF2-40B4-BE49-F238E27FC236}">
                        <a16:creationId xmlns:a16="http://schemas.microsoft.com/office/drawing/2014/main" id="{28515253-AFC4-4C48-BFDE-DDA29F5A4D2D}"/>
                      </a:ext>
                    </a:extLst>
                  </p14:cNvPr>
                  <p14:cNvContentPartPr/>
                  <p14:nvPr/>
                </p14:nvContentPartPr>
                <p14:xfrm>
                  <a:off x="11611635" y="2498035"/>
                  <a:ext cx="15480" cy="31680"/>
                </p14:xfrm>
              </p:contentPart>
            </mc:Choice>
            <mc:Fallback xmlns="">
              <p:pic>
                <p:nvPicPr>
                  <p:cNvPr id="403" name="Ink 402">
                    <a:extLst>
                      <a:ext uri="{FF2B5EF4-FFF2-40B4-BE49-F238E27FC236}">
                        <a16:creationId xmlns:a16="http://schemas.microsoft.com/office/drawing/2014/main" id="{28515253-AFC4-4C48-BFDE-DDA29F5A4D2D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11604075" y="2490835"/>
                    <a:ext cx="30600" cy="4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3">
                <p14:nvContentPartPr>
                  <p14:cNvPr id="404" name="Ink 403">
                    <a:extLst>
                      <a:ext uri="{FF2B5EF4-FFF2-40B4-BE49-F238E27FC236}">
                        <a16:creationId xmlns:a16="http://schemas.microsoft.com/office/drawing/2014/main" id="{75FCFC12-241F-404F-B030-84EF8AD9DE97}"/>
                      </a:ext>
                    </a:extLst>
                  </p14:cNvPr>
                  <p14:cNvContentPartPr/>
                  <p14:nvPr/>
                </p14:nvContentPartPr>
                <p14:xfrm>
                  <a:off x="11601195" y="2586955"/>
                  <a:ext cx="21240" cy="26640"/>
                </p14:xfrm>
              </p:contentPart>
            </mc:Choice>
            <mc:Fallback xmlns="">
              <p:pic>
                <p:nvPicPr>
                  <p:cNvPr id="404" name="Ink 403">
                    <a:extLst>
                      <a:ext uri="{FF2B5EF4-FFF2-40B4-BE49-F238E27FC236}">
                        <a16:creationId xmlns:a16="http://schemas.microsoft.com/office/drawing/2014/main" id="{75FCFC12-241F-404F-B030-84EF8AD9DE97}"/>
                      </a:ext>
                    </a:extLst>
                  </p:cNvPr>
                  <p:cNvPicPr/>
                  <p:nvPr/>
                </p:nvPicPr>
                <p:blipFill>
                  <a:blip r:embed="rId284"/>
                  <a:stretch>
                    <a:fillRect/>
                  </a:stretch>
                </p:blipFill>
                <p:spPr>
                  <a:xfrm>
                    <a:off x="11593635" y="2579395"/>
                    <a:ext cx="36360" cy="414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CC61C3D6-877F-D24D-B0F5-24AEB77D37D5}"/>
                    </a:ext>
                  </a:extLst>
                </p14:cNvPr>
                <p14:cNvContentPartPr/>
                <p14:nvPr/>
              </p14:nvContentPartPr>
              <p14:xfrm>
                <a:off x="8788515" y="3141715"/>
                <a:ext cx="172800" cy="9396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CC61C3D6-877F-D24D-B0F5-24AEB77D37D5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8778435" y="3131544"/>
                  <a:ext cx="192960" cy="1143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30757D4B-D85B-BE4F-829E-774CEDF53895}"/>
                    </a:ext>
                  </a:extLst>
                </p14:cNvPr>
                <p14:cNvContentPartPr/>
                <p14:nvPr/>
              </p14:nvContentPartPr>
              <p14:xfrm>
                <a:off x="9065355" y="3125515"/>
                <a:ext cx="94320" cy="2124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30757D4B-D85B-BE4F-829E-774CEDF53895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9055301" y="3115378"/>
                  <a:ext cx="113950" cy="415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A63BEA44-A86F-8940-BC87-4A5E31415E60}"/>
                    </a:ext>
                  </a:extLst>
                </p14:cNvPr>
                <p14:cNvContentPartPr/>
                <p14:nvPr/>
              </p14:nvContentPartPr>
              <p14:xfrm>
                <a:off x="9060315" y="3167275"/>
                <a:ext cx="99720" cy="2592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A63BEA44-A86F-8940-BC87-4A5E31415E60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9050247" y="3157195"/>
                  <a:ext cx="119856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8D5E4F0C-9437-3643-97F8-8EF0148DC204}"/>
                    </a:ext>
                  </a:extLst>
                </p14:cNvPr>
                <p14:cNvContentPartPr/>
                <p14:nvPr/>
              </p14:nvContentPartPr>
              <p14:xfrm>
                <a:off x="9368835" y="2965675"/>
                <a:ext cx="31680" cy="31176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8D5E4F0C-9437-3643-97F8-8EF0148DC204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9358755" y="2955493"/>
                  <a:ext cx="51840" cy="3321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8F2B9C64-5401-B244-8035-EBC31C95E502}"/>
                    </a:ext>
                  </a:extLst>
                </p14:cNvPr>
                <p14:cNvContentPartPr/>
                <p14:nvPr/>
              </p14:nvContentPartPr>
              <p14:xfrm>
                <a:off x="9305835" y="3099595"/>
                <a:ext cx="130320" cy="2664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8F2B9C64-5401-B244-8035-EBC31C95E502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9295736" y="3089423"/>
                  <a:ext cx="150517" cy="469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9664C8E1-559B-E64F-93F7-677EB064CEE3}"/>
                    </a:ext>
                  </a:extLst>
                </p14:cNvPr>
                <p14:cNvContentPartPr/>
                <p14:nvPr/>
              </p14:nvContentPartPr>
              <p14:xfrm>
                <a:off x="9473235" y="3015715"/>
                <a:ext cx="89280" cy="24624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9664C8E1-559B-E64F-93F7-677EB064CEE3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9463101" y="3005516"/>
                  <a:ext cx="109549" cy="2666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F6118F64-6A88-C844-957B-9B604DE380C3}"/>
                    </a:ext>
                  </a:extLst>
                </p14:cNvPr>
                <p14:cNvContentPartPr/>
                <p14:nvPr/>
              </p14:nvContentPartPr>
              <p14:xfrm>
                <a:off x="9452355" y="3125515"/>
                <a:ext cx="73440" cy="2664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F6118F64-6A88-C844-957B-9B604DE380C3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9442340" y="3115155"/>
                  <a:ext cx="93469" cy="4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F00AD099-DF84-7448-87C5-00B8854B6E8D}"/>
                    </a:ext>
                  </a:extLst>
                </p14:cNvPr>
                <p14:cNvContentPartPr/>
                <p14:nvPr/>
              </p14:nvContentPartPr>
              <p14:xfrm>
                <a:off x="9514995" y="3141355"/>
                <a:ext cx="94320" cy="9396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F00AD099-DF84-7448-87C5-00B8854B6E8D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504941" y="3131184"/>
                  <a:ext cx="113950" cy="1143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41929A18-E294-F04A-8AD7-89478156C873}"/>
                    </a:ext>
                  </a:extLst>
                </p14:cNvPr>
                <p14:cNvContentPartPr/>
                <p14:nvPr/>
              </p14:nvContentPartPr>
              <p14:xfrm>
                <a:off x="9619755" y="3125515"/>
                <a:ext cx="178200" cy="8928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41929A18-E294-F04A-8AD7-89478156C873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9609668" y="3115325"/>
                  <a:ext cx="198374" cy="1096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D43BC3CE-828F-7A42-859D-7730ECD5B6A8}"/>
                    </a:ext>
                  </a:extLst>
                </p14:cNvPr>
                <p14:cNvContentPartPr/>
                <p14:nvPr/>
              </p14:nvContentPartPr>
              <p14:xfrm>
                <a:off x="9849795" y="3209395"/>
                <a:ext cx="104760" cy="1080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D43BC3CE-828F-7A42-859D-7730ECD5B6A8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9839750" y="3199534"/>
                  <a:ext cx="124851" cy="300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61A89BCD-FEBE-1E43-811D-D15D4F47DCC8}"/>
                    </a:ext>
                  </a:extLst>
                </p14:cNvPr>
                <p14:cNvContentPartPr/>
                <p14:nvPr/>
              </p14:nvContentPartPr>
              <p14:xfrm>
                <a:off x="10022235" y="3089155"/>
                <a:ext cx="131040" cy="13644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61A89BCD-FEBE-1E43-811D-D15D4F47DCC8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10012192" y="3078995"/>
                  <a:ext cx="151126" cy="1567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A87F7842-6C77-2D44-91C3-DA44BBED8E7D}"/>
                    </a:ext>
                  </a:extLst>
                </p14:cNvPr>
                <p14:cNvContentPartPr/>
                <p14:nvPr/>
              </p14:nvContentPartPr>
              <p14:xfrm>
                <a:off x="10168755" y="3104635"/>
                <a:ext cx="26640" cy="6840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A87F7842-6C77-2D44-91C3-DA44BBED8E7D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10158765" y="3094448"/>
                  <a:ext cx="46620" cy="882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421" name="Ink 420">
                  <a:extLst>
                    <a:ext uri="{FF2B5EF4-FFF2-40B4-BE49-F238E27FC236}">
                      <a16:creationId xmlns:a16="http://schemas.microsoft.com/office/drawing/2014/main" id="{51E3D9B7-B2F6-4C4F-A211-3BD915C13C4E}"/>
                    </a:ext>
                  </a:extLst>
                </p14:cNvPr>
                <p14:cNvContentPartPr/>
                <p14:nvPr/>
              </p14:nvContentPartPr>
              <p14:xfrm>
                <a:off x="10215555" y="3041995"/>
                <a:ext cx="42120" cy="13320"/>
              </p14:xfrm>
            </p:contentPart>
          </mc:Choice>
          <mc:Fallback xmlns="">
            <p:pic>
              <p:nvPicPr>
                <p:cNvPr id="421" name="Ink 420">
                  <a:extLst>
                    <a:ext uri="{FF2B5EF4-FFF2-40B4-BE49-F238E27FC236}">
                      <a16:creationId xmlns:a16="http://schemas.microsoft.com/office/drawing/2014/main" id="{51E3D9B7-B2F6-4C4F-A211-3BD915C13C4E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10205504" y="3032005"/>
                  <a:ext cx="62223" cy="333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3F2ED844-3C27-254E-9FD5-D2F4FC8782F5}"/>
                    </a:ext>
                  </a:extLst>
                </p14:cNvPr>
                <p14:cNvContentPartPr/>
                <p14:nvPr/>
              </p14:nvContentPartPr>
              <p14:xfrm>
                <a:off x="10246875" y="2989795"/>
                <a:ext cx="89280" cy="19368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3F2ED844-3C27-254E-9FD5-D2F4FC8782F5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10236795" y="2979627"/>
                  <a:ext cx="109440" cy="2140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2FD85DA8-DD5F-5A43-83FA-A39B08D85E68}"/>
                    </a:ext>
                  </a:extLst>
                </p14:cNvPr>
                <p14:cNvContentPartPr/>
                <p14:nvPr/>
              </p14:nvContentPartPr>
              <p14:xfrm>
                <a:off x="10382955" y="2953075"/>
                <a:ext cx="31680" cy="230400"/>
              </p14:xfrm>
            </p:contentPart>
          </mc:Choice>
          <mc:Fallback xmlns=""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2FD85DA8-DD5F-5A43-83FA-A39B08D85E68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10372875" y="2942889"/>
                  <a:ext cx="51840" cy="2507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1157BE07-C23A-FB4E-A7CB-BD6E170833C3}"/>
                    </a:ext>
                  </a:extLst>
                </p14:cNvPr>
                <p14:cNvContentPartPr/>
                <p14:nvPr/>
              </p14:nvContentPartPr>
              <p14:xfrm>
                <a:off x="10351635" y="3073315"/>
                <a:ext cx="120600" cy="2664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1157BE07-C23A-FB4E-A7CB-BD6E170833C3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10341545" y="3063143"/>
                  <a:ext cx="140780" cy="469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F36C4228-1C37-C943-9A90-AB63A34CA28E}"/>
                    </a:ext>
                  </a:extLst>
                </p14:cNvPr>
                <p14:cNvContentPartPr/>
                <p14:nvPr/>
              </p14:nvContentPartPr>
              <p14:xfrm>
                <a:off x="10435155" y="2973955"/>
                <a:ext cx="157320" cy="21996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F36C4228-1C37-C943-9A90-AB63A34CA28E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10425052" y="2963758"/>
                  <a:ext cx="177526" cy="2403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1FBB83D7-3C2B-2F46-A447-487B4D1D0456}"/>
                    </a:ext>
                  </a:extLst>
                </p14:cNvPr>
                <p14:cNvContentPartPr/>
                <p14:nvPr/>
              </p14:nvContentPartPr>
              <p14:xfrm>
                <a:off x="8809395" y="3397315"/>
                <a:ext cx="78120" cy="23040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1FBB83D7-3C2B-2F46-A447-487B4D1D0456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8799330" y="3387129"/>
                  <a:ext cx="98249" cy="2507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F3B88056-F808-774D-A387-0C197C91CDD1}"/>
                    </a:ext>
                  </a:extLst>
                </p14:cNvPr>
                <p14:cNvContentPartPr/>
                <p14:nvPr/>
              </p14:nvContentPartPr>
              <p14:xfrm>
                <a:off x="9039435" y="3486235"/>
                <a:ext cx="115560" cy="576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F3B88056-F808-774D-A387-0C197C91CDD1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9029365" y="3475239"/>
                  <a:ext cx="135699" cy="277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0EA64FFD-DD6B-564F-8517-2999BC7E9286}"/>
                    </a:ext>
                  </a:extLst>
                </p14:cNvPr>
                <p14:cNvContentPartPr/>
                <p14:nvPr/>
              </p14:nvContentPartPr>
              <p14:xfrm>
                <a:off x="9034035" y="3538435"/>
                <a:ext cx="99720" cy="1620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0EA64FFD-DD6B-564F-8517-2999BC7E9286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9023967" y="3528429"/>
                  <a:ext cx="119856" cy="362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070471E6-F4F2-FC44-95F8-191F94CE2473}"/>
                    </a:ext>
                  </a:extLst>
                </p14:cNvPr>
                <p14:cNvContentPartPr/>
                <p14:nvPr/>
              </p14:nvContentPartPr>
              <p14:xfrm>
                <a:off x="9389715" y="3407755"/>
                <a:ext cx="31680" cy="27756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070471E6-F4F2-FC44-95F8-191F94CE2473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9379635" y="3397583"/>
                  <a:ext cx="51840" cy="2979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133E900D-4A4D-E645-A7D3-553B732B5C39}"/>
                    </a:ext>
                  </a:extLst>
                </p14:cNvPr>
                <p14:cNvContentPartPr/>
                <p14:nvPr/>
              </p14:nvContentPartPr>
              <p14:xfrm>
                <a:off x="9514995" y="3502075"/>
                <a:ext cx="131040" cy="8928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133E900D-4A4D-E645-A7D3-553B732B5C39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9504915" y="3491885"/>
                  <a:ext cx="151200" cy="1096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BAADE4D9-16A9-1E4A-82B5-F0F33D67F569}"/>
                    </a:ext>
                  </a:extLst>
                </p14:cNvPr>
                <p14:cNvContentPartPr/>
                <p14:nvPr/>
              </p14:nvContentPartPr>
              <p14:xfrm>
                <a:off x="9703275" y="3580555"/>
                <a:ext cx="10800" cy="7344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BAADE4D9-16A9-1E4A-82B5-F0F33D67F569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9693414" y="3570409"/>
                  <a:ext cx="30522" cy="937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5B741E62-0BFF-364E-86C8-051FF658E2DB}"/>
                    </a:ext>
                  </a:extLst>
                </p14:cNvPr>
                <p14:cNvContentPartPr/>
                <p14:nvPr/>
              </p14:nvContentPartPr>
              <p14:xfrm>
                <a:off x="9813075" y="3533395"/>
                <a:ext cx="110160" cy="576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5B741E62-0BFF-364E-86C8-051FF658E2DB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9802973" y="3523315"/>
                  <a:ext cx="130364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88AF9B92-098E-7349-9E9B-5CC0A7E7666E}"/>
                    </a:ext>
                  </a:extLst>
                </p14:cNvPr>
                <p14:cNvContentPartPr/>
                <p14:nvPr/>
              </p14:nvContentPartPr>
              <p14:xfrm>
                <a:off x="10048515" y="3491635"/>
                <a:ext cx="131040" cy="104760"/>
              </p14:xfrm>
            </p:contentPart>
          </mc:Choice>
          <mc:Fallback xmlns=""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88AF9B92-098E-7349-9E9B-5CC0A7E7666E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10038435" y="3481497"/>
                  <a:ext cx="151200" cy="1250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7385CCFF-F0A1-9447-B3A1-4F4848073946}"/>
                    </a:ext>
                  </a:extLst>
                </p14:cNvPr>
                <p14:cNvContentPartPr/>
                <p14:nvPr/>
              </p14:nvContentPartPr>
              <p14:xfrm>
                <a:off x="10231395" y="3585595"/>
                <a:ext cx="10800" cy="7344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7385CCFF-F0A1-9447-B3A1-4F4848073946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10221534" y="3575449"/>
                  <a:ext cx="30522" cy="937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1A3FAB81-7C0E-6D4C-857F-43D645C640E0}"/>
                    </a:ext>
                  </a:extLst>
                </p14:cNvPr>
                <p14:cNvContentPartPr/>
                <p14:nvPr/>
              </p14:nvContentPartPr>
              <p14:xfrm>
                <a:off x="10942395" y="3303355"/>
                <a:ext cx="26640" cy="41796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1A3FAB81-7C0E-6D4C-857F-43D645C640E0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10932223" y="3293184"/>
                  <a:ext cx="46983" cy="4383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B0D9A6D5-07C7-C84C-9ABB-867FF0B4EA78}"/>
                    </a:ext>
                  </a:extLst>
                </p14:cNvPr>
                <p14:cNvContentPartPr/>
                <p14:nvPr/>
              </p14:nvContentPartPr>
              <p14:xfrm>
                <a:off x="8783115" y="3941275"/>
                <a:ext cx="126000" cy="7884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B0D9A6D5-07C7-C84C-9ABB-867FF0B4EA78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8773016" y="3931118"/>
                  <a:ext cx="146198" cy="991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64FFA0F5-7748-AD41-A63B-1786F0C72DA2}"/>
                    </a:ext>
                  </a:extLst>
                </p14:cNvPr>
                <p14:cNvContentPartPr/>
                <p14:nvPr/>
              </p14:nvContentPartPr>
              <p14:xfrm>
                <a:off x="9028995" y="3920395"/>
                <a:ext cx="104760" cy="576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64FFA0F5-7748-AD41-A63B-1786F0C72DA2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9018950" y="3910315"/>
                  <a:ext cx="124851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B282E28F-4008-DB4E-947D-76899AC9D231}"/>
                    </a:ext>
                  </a:extLst>
                </p14:cNvPr>
                <p14:cNvContentPartPr/>
                <p14:nvPr/>
              </p14:nvContentPartPr>
              <p14:xfrm>
                <a:off x="9013155" y="3951715"/>
                <a:ext cx="99720" cy="2664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B282E28F-4008-DB4E-947D-76899AC9D231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9003087" y="3941543"/>
                  <a:ext cx="119856" cy="469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268C4FBE-97ED-7E41-A3DC-3FFA4F4D90FD}"/>
                    </a:ext>
                  </a:extLst>
                </p14:cNvPr>
                <p14:cNvContentPartPr/>
                <p14:nvPr/>
              </p14:nvContentPartPr>
              <p14:xfrm>
                <a:off x="9296115" y="3914995"/>
                <a:ext cx="135720" cy="126000"/>
              </p14:xfrm>
            </p:contentPart>
          </mc:Choice>
          <mc:Fallback xmlns="">
            <p:pic>
              <p:nvPicPr>
                <p:cNvPr id="453" name="Ink 452">
                  <a:extLst>
                    <a:ext uri="{FF2B5EF4-FFF2-40B4-BE49-F238E27FC236}">
                      <a16:creationId xmlns:a16="http://schemas.microsoft.com/office/drawing/2014/main" id="{268C4FBE-97ED-7E41-A3DC-3FFA4F4D90FD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9286044" y="3904779"/>
                  <a:ext cx="155862" cy="1464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9EFD1AE1-7866-334F-9BA1-649AD77613D7}"/>
                    </a:ext>
                  </a:extLst>
                </p14:cNvPr>
                <p14:cNvContentPartPr/>
                <p14:nvPr/>
              </p14:nvContentPartPr>
              <p14:xfrm>
                <a:off x="9457755" y="3998875"/>
                <a:ext cx="21240" cy="115560"/>
              </p14:xfrm>
            </p:contentPart>
          </mc:Choice>
          <mc:Fallback xmlns=""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9EFD1AE1-7866-334F-9BA1-649AD77613D7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9447618" y="3988721"/>
                  <a:ext cx="41515" cy="13538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A7158520-9F77-2E44-AB86-920E54F3985A}"/>
                </a:ext>
              </a:extLst>
            </p:cNvPr>
            <p:cNvGrpSpPr/>
            <p:nvPr/>
          </p:nvGrpSpPr>
          <p:grpSpPr>
            <a:xfrm>
              <a:off x="9656115" y="3768835"/>
              <a:ext cx="1616040" cy="392400"/>
              <a:chOff x="9656115" y="3768835"/>
              <a:chExt cx="1616040" cy="392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3">
                <p14:nvContentPartPr>
                  <p14:cNvPr id="455" name="Ink 454">
                    <a:extLst>
                      <a:ext uri="{FF2B5EF4-FFF2-40B4-BE49-F238E27FC236}">
                        <a16:creationId xmlns:a16="http://schemas.microsoft.com/office/drawing/2014/main" id="{3D9FB2BE-AB95-E946-B882-3FE41DBC6216}"/>
                      </a:ext>
                    </a:extLst>
                  </p14:cNvPr>
                  <p14:cNvContentPartPr/>
                  <p14:nvPr/>
                </p14:nvContentPartPr>
                <p14:xfrm>
                  <a:off x="9656115" y="3967195"/>
                  <a:ext cx="94320" cy="21240"/>
                </p14:xfrm>
              </p:contentPart>
            </mc:Choice>
            <mc:Fallback xmlns="">
              <p:pic>
                <p:nvPicPr>
                  <p:cNvPr id="455" name="Ink 454">
                    <a:extLst>
                      <a:ext uri="{FF2B5EF4-FFF2-40B4-BE49-F238E27FC236}">
                        <a16:creationId xmlns:a16="http://schemas.microsoft.com/office/drawing/2014/main" id="{3D9FB2BE-AB95-E946-B882-3FE41DBC6216}"/>
                      </a:ext>
                    </a:extLst>
                  </p:cNvPr>
                  <p:cNvPicPr/>
                  <p:nvPr/>
                </p:nvPicPr>
                <p:blipFill>
                  <a:blip r:embed="rId364"/>
                  <a:stretch>
                    <a:fillRect/>
                  </a:stretch>
                </p:blipFill>
                <p:spPr>
                  <a:xfrm>
                    <a:off x="9648555" y="3959635"/>
                    <a:ext cx="109440" cy="3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5">
                <p14:nvContentPartPr>
                  <p14:cNvPr id="456" name="Ink 455">
                    <a:extLst>
                      <a:ext uri="{FF2B5EF4-FFF2-40B4-BE49-F238E27FC236}">
                        <a16:creationId xmlns:a16="http://schemas.microsoft.com/office/drawing/2014/main" id="{F846CF64-3DCD-7D44-8C1B-09AD2042A7D9}"/>
                      </a:ext>
                    </a:extLst>
                  </p14:cNvPr>
                  <p14:cNvContentPartPr/>
                  <p14:nvPr/>
                </p14:nvContentPartPr>
                <p14:xfrm>
                  <a:off x="9912435" y="3795475"/>
                  <a:ext cx="73440" cy="365760"/>
                </p14:xfrm>
              </p:contentPart>
            </mc:Choice>
            <mc:Fallback xmlns="">
              <p:pic>
                <p:nvPicPr>
                  <p:cNvPr id="456" name="Ink 455">
                    <a:extLst>
                      <a:ext uri="{FF2B5EF4-FFF2-40B4-BE49-F238E27FC236}">
                        <a16:creationId xmlns:a16="http://schemas.microsoft.com/office/drawing/2014/main" id="{F846CF64-3DCD-7D44-8C1B-09AD2042A7D9}"/>
                      </a:ext>
                    </a:extLst>
                  </p:cNvPr>
                  <p:cNvPicPr/>
                  <p:nvPr/>
                </p:nvPicPr>
                <p:blipFill>
                  <a:blip r:embed="rId366"/>
                  <a:stretch>
                    <a:fillRect/>
                  </a:stretch>
                </p:blipFill>
                <p:spPr>
                  <a:xfrm>
                    <a:off x="9904875" y="3787915"/>
                    <a:ext cx="88560" cy="38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457" name="Ink 456">
                    <a:extLst>
                      <a:ext uri="{FF2B5EF4-FFF2-40B4-BE49-F238E27FC236}">
                        <a16:creationId xmlns:a16="http://schemas.microsoft.com/office/drawing/2014/main" id="{198C3BFB-2280-414D-BFDD-A1FB0FEDE2B2}"/>
                      </a:ext>
                    </a:extLst>
                  </p14:cNvPr>
                  <p14:cNvContentPartPr/>
                  <p14:nvPr/>
                </p14:nvContentPartPr>
                <p14:xfrm>
                  <a:off x="9964635" y="3768835"/>
                  <a:ext cx="1307520" cy="21240"/>
                </p14:xfrm>
              </p:contentPart>
            </mc:Choice>
            <mc:Fallback xmlns="">
              <p:pic>
                <p:nvPicPr>
                  <p:cNvPr id="457" name="Ink 456">
                    <a:extLst>
                      <a:ext uri="{FF2B5EF4-FFF2-40B4-BE49-F238E27FC236}">
                        <a16:creationId xmlns:a16="http://schemas.microsoft.com/office/drawing/2014/main" id="{198C3BFB-2280-414D-BFDD-A1FB0FEDE2B2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9957075" y="3761275"/>
                    <a:ext cx="1322640" cy="3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9">
                <p14:nvContentPartPr>
                  <p14:cNvPr id="459" name="Ink 458">
                    <a:extLst>
                      <a:ext uri="{FF2B5EF4-FFF2-40B4-BE49-F238E27FC236}">
                        <a16:creationId xmlns:a16="http://schemas.microsoft.com/office/drawing/2014/main" id="{0EBE4DC1-83E8-5840-BD62-4E285813EC93}"/>
                      </a:ext>
                    </a:extLst>
                  </p14:cNvPr>
                  <p14:cNvContentPartPr/>
                  <p14:nvPr/>
                </p14:nvContentPartPr>
                <p14:xfrm>
                  <a:off x="10147875" y="3962155"/>
                  <a:ext cx="141480" cy="89280"/>
                </p14:xfrm>
              </p:contentPart>
            </mc:Choice>
            <mc:Fallback xmlns="">
              <p:pic>
                <p:nvPicPr>
                  <p:cNvPr id="459" name="Ink 458">
                    <a:extLst>
                      <a:ext uri="{FF2B5EF4-FFF2-40B4-BE49-F238E27FC236}">
                        <a16:creationId xmlns:a16="http://schemas.microsoft.com/office/drawing/2014/main" id="{0EBE4DC1-83E8-5840-BD62-4E285813EC93}"/>
                      </a:ext>
                    </a:extLst>
                  </p:cNvPr>
                  <p:cNvPicPr/>
                  <p:nvPr/>
                </p:nvPicPr>
                <p:blipFill>
                  <a:blip r:embed="rId370"/>
                  <a:stretch>
                    <a:fillRect/>
                  </a:stretch>
                </p:blipFill>
                <p:spPr>
                  <a:xfrm>
                    <a:off x="10140315" y="3954595"/>
                    <a:ext cx="156600" cy="104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76" name="Group 475">
              <a:extLst>
                <a:ext uri="{FF2B5EF4-FFF2-40B4-BE49-F238E27FC236}">
                  <a16:creationId xmlns:a16="http://schemas.microsoft.com/office/drawing/2014/main" id="{1731A6B6-25EB-3149-B783-CD22ADBD8378}"/>
                </a:ext>
              </a:extLst>
            </p:cNvPr>
            <p:cNvGrpSpPr/>
            <p:nvPr/>
          </p:nvGrpSpPr>
          <p:grpSpPr>
            <a:xfrm>
              <a:off x="10335795" y="3883675"/>
              <a:ext cx="1119600" cy="256320"/>
              <a:chOff x="10335795" y="3883675"/>
              <a:chExt cx="1119600" cy="256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71">
                <p14:nvContentPartPr>
                  <p14:cNvPr id="461" name="Ink 460">
                    <a:extLst>
                      <a:ext uri="{FF2B5EF4-FFF2-40B4-BE49-F238E27FC236}">
                        <a16:creationId xmlns:a16="http://schemas.microsoft.com/office/drawing/2014/main" id="{D1638437-FDD3-6548-BF8E-B4FF61232657}"/>
                      </a:ext>
                    </a:extLst>
                  </p14:cNvPr>
                  <p14:cNvContentPartPr/>
                  <p14:nvPr/>
                </p14:nvContentPartPr>
                <p14:xfrm>
                  <a:off x="10335795" y="4056115"/>
                  <a:ext cx="5760" cy="83880"/>
                </p14:xfrm>
              </p:contentPart>
            </mc:Choice>
            <mc:Fallback xmlns="">
              <p:pic>
                <p:nvPicPr>
                  <p:cNvPr id="461" name="Ink 460">
                    <a:extLst>
                      <a:ext uri="{FF2B5EF4-FFF2-40B4-BE49-F238E27FC236}">
                        <a16:creationId xmlns:a16="http://schemas.microsoft.com/office/drawing/2014/main" id="{D1638437-FDD3-6548-BF8E-B4FF61232657}"/>
                      </a:ext>
                    </a:extLst>
                  </p:cNvPr>
                  <p:cNvPicPr/>
                  <p:nvPr/>
                </p:nvPicPr>
                <p:blipFill>
                  <a:blip r:embed="rId372"/>
                  <a:stretch>
                    <a:fillRect/>
                  </a:stretch>
                </p:blipFill>
                <p:spPr>
                  <a:xfrm>
                    <a:off x="10328235" y="4048555"/>
                    <a:ext cx="20520" cy="9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3">
                <p14:nvContentPartPr>
                  <p14:cNvPr id="469" name="Ink 468">
                    <a:extLst>
                      <a:ext uri="{FF2B5EF4-FFF2-40B4-BE49-F238E27FC236}">
                        <a16:creationId xmlns:a16="http://schemas.microsoft.com/office/drawing/2014/main" id="{5965BCA5-DD07-DE4C-8171-50486E55D102}"/>
                      </a:ext>
                    </a:extLst>
                  </p14:cNvPr>
                  <p14:cNvContentPartPr/>
                  <p14:nvPr/>
                </p14:nvContentPartPr>
                <p14:xfrm>
                  <a:off x="11041755" y="3935875"/>
                  <a:ext cx="10800" cy="104760"/>
                </p14:xfrm>
              </p:contentPart>
            </mc:Choice>
            <mc:Fallback xmlns="">
              <p:pic>
                <p:nvPicPr>
                  <p:cNvPr id="469" name="Ink 468">
                    <a:extLst>
                      <a:ext uri="{FF2B5EF4-FFF2-40B4-BE49-F238E27FC236}">
                        <a16:creationId xmlns:a16="http://schemas.microsoft.com/office/drawing/2014/main" id="{5965BCA5-DD07-DE4C-8171-50486E55D102}"/>
                      </a:ext>
                    </a:extLst>
                  </p:cNvPr>
                  <p:cNvPicPr/>
                  <p:nvPr/>
                </p:nvPicPr>
                <p:blipFill>
                  <a:blip r:embed="rId386"/>
                  <a:stretch>
                    <a:fillRect/>
                  </a:stretch>
                </p:blipFill>
                <p:spPr>
                  <a:xfrm>
                    <a:off x="11034195" y="3928315"/>
                    <a:ext cx="25920" cy="11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7">
                <p14:nvContentPartPr>
                  <p14:cNvPr id="470" name="Ink 469">
                    <a:extLst>
                      <a:ext uri="{FF2B5EF4-FFF2-40B4-BE49-F238E27FC236}">
                        <a16:creationId xmlns:a16="http://schemas.microsoft.com/office/drawing/2014/main" id="{74BE7D6D-733D-2F4F-B191-48C979F25D62}"/>
                      </a:ext>
                    </a:extLst>
                  </p14:cNvPr>
                  <p14:cNvContentPartPr/>
                  <p14:nvPr/>
                </p14:nvContentPartPr>
                <p14:xfrm>
                  <a:off x="10994595" y="3988075"/>
                  <a:ext cx="104760" cy="10800"/>
                </p14:xfrm>
              </p:contentPart>
            </mc:Choice>
            <mc:Fallback xmlns="">
              <p:pic>
                <p:nvPicPr>
                  <p:cNvPr id="470" name="Ink 469">
                    <a:extLst>
                      <a:ext uri="{FF2B5EF4-FFF2-40B4-BE49-F238E27FC236}">
                        <a16:creationId xmlns:a16="http://schemas.microsoft.com/office/drawing/2014/main" id="{74BE7D6D-733D-2F4F-B191-48C979F25D62}"/>
                      </a:ext>
                    </a:extLst>
                  </p:cNvPr>
                  <p:cNvPicPr/>
                  <p:nvPr/>
                </p:nvPicPr>
                <p:blipFill>
                  <a:blip r:embed="rId388"/>
                  <a:stretch>
                    <a:fillRect/>
                  </a:stretch>
                </p:blipFill>
                <p:spPr>
                  <a:xfrm>
                    <a:off x="10987035" y="3980875"/>
                    <a:ext cx="11988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9">
                <p14:nvContentPartPr>
                  <p14:cNvPr id="471" name="Ink 470">
                    <a:extLst>
                      <a:ext uri="{FF2B5EF4-FFF2-40B4-BE49-F238E27FC236}">
                        <a16:creationId xmlns:a16="http://schemas.microsoft.com/office/drawing/2014/main" id="{80D5FFF0-33CC-6647-A1BF-576CA5AAB27F}"/>
                      </a:ext>
                    </a:extLst>
                  </p14:cNvPr>
                  <p14:cNvContentPartPr/>
                  <p14:nvPr/>
                </p14:nvContentPartPr>
                <p14:xfrm>
                  <a:off x="11167395" y="3962155"/>
                  <a:ext cx="99720" cy="89280"/>
                </p14:xfrm>
              </p:contentPart>
            </mc:Choice>
            <mc:Fallback xmlns="">
              <p:pic>
                <p:nvPicPr>
                  <p:cNvPr id="471" name="Ink 470">
                    <a:extLst>
                      <a:ext uri="{FF2B5EF4-FFF2-40B4-BE49-F238E27FC236}">
                        <a16:creationId xmlns:a16="http://schemas.microsoft.com/office/drawing/2014/main" id="{80D5FFF0-33CC-6647-A1BF-576CA5AAB27F}"/>
                      </a:ext>
                    </a:extLst>
                  </p:cNvPr>
                  <p:cNvPicPr/>
                  <p:nvPr/>
                </p:nvPicPr>
                <p:blipFill>
                  <a:blip r:embed="rId390"/>
                  <a:stretch>
                    <a:fillRect/>
                  </a:stretch>
                </p:blipFill>
                <p:spPr>
                  <a:xfrm>
                    <a:off x="11159835" y="3954595"/>
                    <a:ext cx="114840" cy="10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1">
                <p14:nvContentPartPr>
                  <p14:cNvPr id="472" name="Ink 471">
                    <a:extLst>
                      <a:ext uri="{FF2B5EF4-FFF2-40B4-BE49-F238E27FC236}">
                        <a16:creationId xmlns:a16="http://schemas.microsoft.com/office/drawing/2014/main" id="{63069DDF-F34D-484B-832F-40B6A82436A6}"/>
                      </a:ext>
                    </a:extLst>
                  </p14:cNvPr>
                  <p14:cNvContentPartPr/>
                  <p14:nvPr/>
                </p14:nvContentPartPr>
                <p14:xfrm>
                  <a:off x="11167395" y="3954595"/>
                  <a:ext cx="99720" cy="101880"/>
                </p14:xfrm>
              </p:contentPart>
            </mc:Choice>
            <mc:Fallback xmlns="">
              <p:pic>
                <p:nvPicPr>
                  <p:cNvPr id="472" name="Ink 471">
                    <a:extLst>
                      <a:ext uri="{FF2B5EF4-FFF2-40B4-BE49-F238E27FC236}">
                        <a16:creationId xmlns:a16="http://schemas.microsoft.com/office/drawing/2014/main" id="{63069DDF-F34D-484B-832F-40B6A82436A6}"/>
                      </a:ext>
                    </a:extLst>
                  </p:cNvPr>
                  <p:cNvPicPr/>
                  <p:nvPr/>
                </p:nvPicPr>
                <p:blipFill>
                  <a:blip r:embed="rId392"/>
                  <a:stretch>
                    <a:fillRect/>
                  </a:stretch>
                </p:blipFill>
                <p:spPr>
                  <a:xfrm>
                    <a:off x="11159835" y="3947035"/>
                    <a:ext cx="11484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3">
                <p14:nvContentPartPr>
                  <p14:cNvPr id="473" name="Ink 472">
                    <a:extLst>
                      <a:ext uri="{FF2B5EF4-FFF2-40B4-BE49-F238E27FC236}">
                        <a16:creationId xmlns:a16="http://schemas.microsoft.com/office/drawing/2014/main" id="{D78B8E77-75FB-2A47-A915-3E78181CD8EF}"/>
                      </a:ext>
                    </a:extLst>
                  </p14:cNvPr>
                  <p14:cNvContentPartPr/>
                  <p14:nvPr/>
                </p14:nvContentPartPr>
                <p14:xfrm>
                  <a:off x="11308515" y="4030195"/>
                  <a:ext cx="16200" cy="94320"/>
                </p14:xfrm>
              </p:contentPart>
            </mc:Choice>
            <mc:Fallback xmlns="">
              <p:pic>
                <p:nvPicPr>
                  <p:cNvPr id="473" name="Ink 472">
                    <a:extLst>
                      <a:ext uri="{FF2B5EF4-FFF2-40B4-BE49-F238E27FC236}">
                        <a16:creationId xmlns:a16="http://schemas.microsoft.com/office/drawing/2014/main" id="{D78B8E77-75FB-2A47-A915-3E78181CD8EF}"/>
                      </a:ext>
                    </a:extLst>
                  </p:cNvPr>
                  <p:cNvPicPr/>
                  <p:nvPr/>
                </p:nvPicPr>
                <p:blipFill>
                  <a:blip r:embed="rId394"/>
                  <a:stretch>
                    <a:fillRect/>
                  </a:stretch>
                </p:blipFill>
                <p:spPr>
                  <a:xfrm>
                    <a:off x="11300955" y="4022635"/>
                    <a:ext cx="30960" cy="10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5">
                <p14:nvContentPartPr>
                  <p14:cNvPr id="474" name="Ink 473">
                    <a:extLst>
                      <a:ext uri="{FF2B5EF4-FFF2-40B4-BE49-F238E27FC236}">
                        <a16:creationId xmlns:a16="http://schemas.microsoft.com/office/drawing/2014/main" id="{5AEF22D8-9716-164B-B0AD-DD4679AAE950}"/>
                      </a:ext>
                    </a:extLst>
                  </p14:cNvPr>
                  <p14:cNvContentPartPr/>
                  <p14:nvPr/>
                </p14:nvContentPartPr>
                <p14:xfrm>
                  <a:off x="11339835" y="3883675"/>
                  <a:ext cx="115560" cy="78840"/>
                </p14:xfrm>
              </p:contentPart>
            </mc:Choice>
            <mc:Fallback xmlns="">
              <p:pic>
                <p:nvPicPr>
                  <p:cNvPr id="474" name="Ink 473">
                    <a:extLst>
                      <a:ext uri="{FF2B5EF4-FFF2-40B4-BE49-F238E27FC236}">
                        <a16:creationId xmlns:a16="http://schemas.microsoft.com/office/drawing/2014/main" id="{5AEF22D8-9716-164B-B0AD-DD4679AAE950}"/>
                      </a:ext>
                    </a:extLst>
                  </p:cNvPr>
                  <p:cNvPicPr/>
                  <p:nvPr/>
                </p:nvPicPr>
                <p:blipFill>
                  <a:blip r:embed="rId396"/>
                  <a:stretch>
                    <a:fillRect/>
                  </a:stretch>
                </p:blipFill>
                <p:spPr>
                  <a:xfrm>
                    <a:off x="11332275" y="3876115"/>
                    <a:ext cx="130320" cy="939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FE83A107-6CF8-7041-B64B-9A2467FF08AE}"/>
                    </a:ext>
                  </a:extLst>
                </p14:cNvPr>
                <p14:cNvContentPartPr/>
                <p14:nvPr/>
              </p14:nvContentPartPr>
              <p14:xfrm>
                <a:off x="11240475" y="3779275"/>
                <a:ext cx="214560" cy="1620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FE83A107-6CF8-7041-B64B-9A2467FF08AE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11230395" y="3769269"/>
                  <a:ext cx="234720" cy="362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59562BC6-0457-4E44-AD74-A12D993F7BE2}"/>
                    </a:ext>
                  </a:extLst>
                </p14:cNvPr>
                <p14:cNvContentPartPr/>
                <p14:nvPr/>
              </p14:nvContentPartPr>
              <p14:xfrm>
                <a:off x="8647035" y="4532035"/>
                <a:ext cx="126000" cy="12600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59562BC6-0457-4E44-AD74-A12D993F7BE2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8636936" y="4521858"/>
                  <a:ext cx="146198" cy="1463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A0B88688-CA3A-B546-B0C5-F91822F3EC54}"/>
                    </a:ext>
                  </a:extLst>
                </p14:cNvPr>
                <p14:cNvContentPartPr/>
                <p14:nvPr/>
              </p14:nvContentPartPr>
              <p14:xfrm>
                <a:off x="8778075" y="4380475"/>
                <a:ext cx="141480" cy="11556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A0B88688-CA3A-B546-B0C5-F91822F3EC54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8768004" y="4370321"/>
                  <a:ext cx="161623" cy="1353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6E04A7FB-EDA1-DF4A-8E68-E0D699F84909}"/>
                    </a:ext>
                  </a:extLst>
                </p14:cNvPr>
                <p14:cNvContentPartPr/>
                <p14:nvPr/>
              </p14:nvContentPartPr>
              <p14:xfrm>
                <a:off x="9044475" y="4516195"/>
                <a:ext cx="120600" cy="576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6E04A7FB-EDA1-DF4A-8E68-E0D699F84909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9034385" y="4505199"/>
                  <a:ext cx="140780" cy="277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D5B1B713-E4D4-F646-8581-A40B5DB92DF9}"/>
                    </a:ext>
                  </a:extLst>
                </p14:cNvPr>
                <p14:cNvContentPartPr/>
                <p14:nvPr/>
              </p14:nvContentPartPr>
              <p14:xfrm>
                <a:off x="9039435" y="4563355"/>
                <a:ext cx="99720" cy="2124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D5B1B713-E4D4-F646-8581-A40B5DB92DF9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9029367" y="4553443"/>
                  <a:ext cx="119856" cy="410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CF37E2FF-476F-A544-8E97-1594C85E391C}"/>
                    </a:ext>
                  </a:extLst>
                </p14:cNvPr>
                <p14:cNvContentPartPr/>
                <p14:nvPr/>
              </p14:nvContentPartPr>
              <p14:xfrm>
                <a:off x="9269475" y="4529155"/>
                <a:ext cx="151920" cy="10800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CF37E2FF-476F-A544-8E97-1594C85E391C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9259379" y="4518985"/>
                  <a:ext cx="172112" cy="128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4BC73F08-2967-194C-9289-20817922F735}"/>
                    </a:ext>
                  </a:extLst>
                </p14:cNvPr>
                <p14:cNvContentPartPr/>
                <p14:nvPr/>
              </p14:nvContentPartPr>
              <p14:xfrm>
                <a:off x="9394755" y="4385515"/>
                <a:ext cx="136440" cy="9396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4BC73F08-2967-194C-9289-20817922F735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9384630" y="4375344"/>
                  <a:ext cx="156689" cy="1143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1BF60A97-0ED9-BA49-97E7-A9C620E419B1}"/>
                    </a:ext>
                  </a:extLst>
                </p14:cNvPr>
                <p14:cNvContentPartPr/>
                <p14:nvPr/>
              </p14:nvContentPartPr>
              <p14:xfrm>
                <a:off x="9640635" y="4422235"/>
                <a:ext cx="16200" cy="16776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1BF60A97-0ED9-BA49-97E7-A9C620E419B1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9630629" y="4412053"/>
                  <a:ext cx="36212" cy="1881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FAC2077A-14AD-E84A-A348-230686AF263A}"/>
                    </a:ext>
                  </a:extLst>
                </p14:cNvPr>
                <p14:cNvContentPartPr/>
                <p14:nvPr/>
              </p14:nvContentPartPr>
              <p14:xfrm>
                <a:off x="9593475" y="4521595"/>
                <a:ext cx="110160" cy="5760"/>
              </p14:xfrm>
            </p:contentPart>
          </mc:Choice>
          <mc:Fallback xmlns=""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FAC2077A-14AD-E84A-A348-230686AF263A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9583373" y="4511515"/>
                  <a:ext cx="130364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489" name="Ink 488">
                  <a:extLst>
                    <a:ext uri="{FF2B5EF4-FFF2-40B4-BE49-F238E27FC236}">
                      <a16:creationId xmlns:a16="http://schemas.microsoft.com/office/drawing/2014/main" id="{A801C606-00A1-C944-BA9E-65B295A4655B}"/>
                    </a:ext>
                  </a:extLst>
                </p14:cNvPr>
                <p14:cNvContentPartPr/>
                <p14:nvPr/>
              </p14:nvContentPartPr>
              <p14:xfrm>
                <a:off x="9765915" y="4361755"/>
                <a:ext cx="110160" cy="233280"/>
              </p14:xfrm>
            </p:contentPart>
          </mc:Choice>
          <mc:Fallback xmlns="">
            <p:pic>
              <p:nvPicPr>
                <p:cNvPr id="489" name="Ink 488">
                  <a:extLst>
                    <a:ext uri="{FF2B5EF4-FFF2-40B4-BE49-F238E27FC236}">
                      <a16:creationId xmlns:a16="http://schemas.microsoft.com/office/drawing/2014/main" id="{A801C606-00A1-C944-BA9E-65B295A4655B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9755813" y="4351570"/>
                  <a:ext cx="130364" cy="2536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4CEF938E-16EA-A649-8A6F-2E43D7E63A48}"/>
                    </a:ext>
                  </a:extLst>
                </p14:cNvPr>
                <p14:cNvContentPartPr/>
                <p14:nvPr/>
              </p14:nvContentPartPr>
              <p14:xfrm>
                <a:off x="9875715" y="4364635"/>
                <a:ext cx="115560" cy="73440"/>
              </p14:xfrm>
            </p:contentPart>
          </mc:Choice>
          <mc:Fallback xmlns="">
            <p:pic>
              <p:nvPicPr>
                <p:cNvPr id="490" name="Ink 489">
                  <a:extLst>
                    <a:ext uri="{FF2B5EF4-FFF2-40B4-BE49-F238E27FC236}">
                      <a16:creationId xmlns:a16="http://schemas.microsoft.com/office/drawing/2014/main" id="{4CEF938E-16EA-A649-8A6F-2E43D7E63A48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9865603" y="4354489"/>
                  <a:ext cx="135783" cy="937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30091D20-F517-4D44-BAEF-5432BFB49322}"/>
                    </a:ext>
                  </a:extLst>
                </p14:cNvPr>
                <p14:cNvContentPartPr/>
                <p14:nvPr/>
              </p14:nvContentPartPr>
              <p14:xfrm>
                <a:off x="10090275" y="4521595"/>
                <a:ext cx="99720" cy="1080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30091D20-F517-4D44-BAEF-5432BFB49322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10080207" y="4511734"/>
                  <a:ext cx="119856" cy="300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6BC22096-D373-B940-97F3-6C136B9A6A86}"/>
                    </a:ext>
                  </a:extLst>
                </p14:cNvPr>
                <p14:cNvContentPartPr/>
                <p14:nvPr/>
              </p14:nvContentPartPr>
              <p14:xfrm>
                <a:off x="10294035" y="4416835"/>
                <a:ext cx="183240" cy="172800"/>
              </p14:xfrm>
            </p:contentPart>
          </mc:Choice>
          <mc:Fallback xmlns=""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6BC22096-D373-B940-97F3-6C136B9A6A86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10283962" y="4406670"/>
                  <a:ext cx="202907" cy="1931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2D09C0CA-76EB-E149-A3EC-1F6A9703166A}"/>
                    </a:ext>
                  </a:extLst>
                </p14:cNvPr>
                <p14:cNvContentPartPr/>
                <p14:nvPr/>
              </p14:nvContentPartPr>
              <p14:xfrm>
                <a:off x="10471875" y="4516195"/>
                <a:ext cx="136440" cy="89280"/>
              </p14:xfrm>
            </p:contentPart>
          </mc:Choice>
          <mc:Fallback xmlns="">
            <p:pic>
              <p:nvPicPr>
                <p:cNvPr id="493" name="Ink 492">
                  <a:extLst>
                    <a:ext uri="{FF2B5EF4-FFF2-40B4-BE49-F238E27FC236}">
                      <a16:creationId xmlns:a16="http://schemas.microsoft.com/office/drawing/2014/main" id="{2D09C0CA-76EB-E149-A3EC-1F6A9703166A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10461786" y="4506005"/>
                  <a:ext cx="156618" cy="1096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16C58E7B-00D6-FC46-819A-6D6412104816}"/>
                    </a:ext>
                  </a:extLst>
                </p14:cNvPr>
                <p14:cNvContentPartPr/>
                <p14:nvPr/>
              </p14:nvContentPartPr>
              <p14:xfrm>
                <a:off x="10623435" y="4370035"/>
                <a:ext cx="115560" cy="209520"/>
              </p14:xfrm>
            </p:contentPart>
          </mc:Choice>
          <mc:Fallback xmlns=""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16C58E7B-00D6-FC46-819A-6D6412104816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10613323" y="4359850"/>
                  <a:ext cx="135783" cy="2298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495" name="Ink 494">
                  <a:extLst>
                    <a:ext uri="{FF2B5EF4-FFF2-40B4-BE49-F238E27FC236}">
                      <a16:creationId xmlns:a16="http://schemas.microsoft.com/office/drawing/2014/main" id="{EE33B307-A5A0-EA41-BB19-B920224327D7}"/>
                    </a:ext>
                  </a:extLst>
                </p14:cNvPr>
                <p14:cNvContentPartPr/>
                <p14:nvPr/>
              </p14:nvContentPartPr>
              <p14:xfrm>
                <a:off x="10838355" y="4495315"/>
                <a:ext cx="182160" cy="89280"/>
              </p14:xfrm>
            </p:contentPart>
          </mc:Choice>
          <mc:Fallback xmlns="">
            <p:pic>
              <p:nvPicPr>
                <p:cNvPr id="495" name="Ink 494">
                  <a:extLst>
                    <a:ext uri="{FF2B5EF4-FFF2-40B4-BE49-F238E27FC236}">
                      <a16:creationId xmlns:a16="http://schemas.microsoft.com/office/drawing/2014/main" id="{EE33B307-A5A0-EA41-BB19-B920224327D7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10828262" y="4485125"/>
                  <a:ext cx="202347" cy="1096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C4F761CD-2E5B-2C49-AB7A-DB3568C9E88B}"/>
                    </a:ext>
                  </a:extLst>
                </p14:cNvPr>
                <p14:cNvContentPartPr/>
                <p14:nvPr/>
              </p14:nvContentPartPr>
              <p14:xfrm>
                <a:off x="11032035" y="4479835"/>
                <a:ext cx="93960" cy="11556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C4F761CD-2E5B-2C49-AB7A-DB3568C9E88B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11021968" y="4469681"/>
                  <a:ext cx="114094" cy="13538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1BBA95EE-BAEE-1E4E-9630-A074E0B86F91}"/>
                </a:ext>
              </a:extLst>
            </p:cNvPr>
            <p:cNvGrpSpPr/>
            <p:nvPr/>
          </p:nvGrpSpPr>
          <p:grpSpPr>
            <a:xfrm>
              <a:off x="11261355" y="4422235"/>
              <a:ext cx="272520" cy="151920"/>
              <a:chOff x="11261355" y="4422235"/>
              <a:chExt cx="272520" cy="151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1">
                <p14:nvContentPartPr>
                  <p14:cNvPr id="500" name="Ink 499">
                    <a:extLst>
                      <a:ext uri="{FF2B5EF4-FFF2-40B4-BE49-F238E27FC236}">
                        <a16:creationId xmlns:a16="http://schemas.microsoft.com/office/drawing/2014/main" id="{59F88C66-6ED6-1141-91CD-986E74163169}"/>
                      </a:ext>
                    </a:extLst>
                  </p14:cNvPr>
                  <p14:cNvContentPartPr/>
                  <p14:nvPr/>
                </p14:nvContentPartPr>
                <p14:xfrm>
                  <a:off x="11261355" y="4422235"/>
                  <a:ext cx="172800" cy="151920"/>
                </p14:xfrm>
              </p:contentPart>
            </mc:Choice>
            <mc:Fallback xmlns="">
              <p:pic>
                <p:nvPicPr>
                  <p:cNvPr id="500" name="Ink 499">
                    <a:extLst>
                      <a:ext uri="{FF2B5EF4-FFF2-40B4-BE49-F238E27FC236}">
                        <a16:creationId xmlns:a16="http://schemas.microsoft.com/office/drawing/2014/main" id="{59F88C66-6ED6-1141-91CD-986E74163169}"/>
                      </a:ext>
                    </a:extLst>
                  </p:cNvPr>
                  <p:cNvPicPr/>
                  <p:nvPr/>
                </p:nvPicPr>
                <p:blipFill>
                  <a:blip r:embed="rId440"/>
                  <a:stretch>
                    <a:fillRect/>
                  </a:stretch>
                </p:blipFill>
                <p:spPr>
                  <a:xfrm>
                    <a:off x="11253795" y="4414675"/>
                    <a:ext cx="187920" cy="16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1">
                <p14:nvContentPartPr>
                  <p14:cNvPr id="501" name="Ink 500">
                    <a:extLst>
                      <a:ext uri="{FF2B5EF4-FFF2-40B4-BE49-F238E27FC236}">
                        <a16:creationId xmlns:a16="http://schemas.microsoft.com/office/drawing/2014/main" id="{B04018CE-203F-F84A-B03A-4223D17F9C24}"/>
                      </a:ext>
                    </a:extLst>
                  </p14:cNvPr>
                  <p14:cNvContentPartPr/>
                  <p14:nvPr/>
                </p14:nvContentPartPr>
                <p14:xfrm>
                  <a:off x="11517675" y="4542475"/>
                  <a:ext cx="16200" cy="28800"/>
                </p14:xfrm>
              </p:contentPart>
            </mc:Choice>
            <mc:Fallback xmlns="">
              <p:pic>
                <p:nvPicPr>
                  <p:cNvPr id="501" name="Ink 500">
                    <a:extLst>
                      <a:ext uri="{FF2B5EF4-FFF2-40B4-BE49-F238E27FC236}">
                        <a16:creationId xmlns:a16="http://schemas.microsoft.com/office/drawing/2014/main" id="{B04018CE-203F-F84A-B03A-4223D17F9C24}"/>
                      </a:ext>
                    </a:extLst>
                  </p:cNvPr>
                  <p:cNvPicPr/>
                  <p:nvPr/>
                </p:nvPicPr>
                <p:blipFill>
                  <a:blip r:embed="rId442"/>
                  <a:stretch>
                    <a:fillRect/>
                  </a:stretch>
                </p:blipFill>
                <p:spPr>
                  <a:xfrm>
                    <a:off x="11510115" y="4534915"/>
                    <a:ext cx="30960" cy="43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9D1F3FBE-FE39-B94C-B8D8-D61A3F9B9589}"/>
                </a:ext>
              </a:extLst>
            </p:cNvPr>
            <p:cNvGrpSpPr/>
            <p:nvPr/>
          </p:nvGrpSpPr>
          <p:grpSpPr>
            <a:xfrm>
              <a:off x="8359755" y="4887355"/>
              <a:ext cx="298440" cy="251280"/>
              <a:chOff x="8359755" y="4887355"/>
              <a:chExt cx="298440" cy="251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43">
                <p14:nvContentPartPr>
                  <p14:cNvPr id="503" name="Ink 502">
                    <a:extLst>
                      <a:ext uri="{FF2B5EF4-FFF2-40B4-BE49-F238E27FC236}">
                        <a16:creationId xmlns:a16="http://schemas.microsoft.com/office/drawing/2014/main" id="{EDE566B3-71CB-2341-ACB2-EA4927F2814E}"/>
                      </a:ext>
                    </a:extLst>
                  </p14:cNvPr>
                  <p14:cNvContentPartPr/>
                  <p14:nvPr/>
                </p14:nvContentPartPr>
                <p14:xfrm>
                  <a:off x="8359755" y="5023435"/>
                  <a:ext cx="267120" cy="10800"/>
                </p14:xfrm>
              </p:contentPart>
            </mc:Choice>
            <mc:Fallback xmlns="">
              <p:pic>
                <p:nvPicPr>
                  <p:cNvPr id="503" name="Ink 502">
                    <a:extLst>
                      <a:ext uri="{FF2B5EF4-FFF2-40B4-BE49-F238E27FC236}">
                        <a16:creationId xmlns:a16="http://schemas.microsoft.com/office/drawing/2014/main" id="{EDE566B3-71CB-2341-ACB2-EA4927F2814E}"/>
                      </a:ext>
                    </a:extLst>
                  </p:cNvPr>
                  <p:cNvPicPr/>
                  <p:nvPr/>
                </p:nvPicPr>
                <p:blipFill>
                  <a:blip r:embed="rId444"/>
                  <a:stretch>
                    <a:fillRect/>
                  </a:stretch>
                </p:blipFill>
                <p:spPr>
                  <a:xfrm>
                    <a:off x="8352195" y="5015875"/>
                    <a:ext cx="28224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5">
                <p14:nvContentPartPr>
                  <p14:cNvPr id="504" name="Ink 503">
                    <a:extLst>
                      <a:ext uri="{FF2B5EF4-FFF2-40B4-BE49-F238E27FC236}">
                        <a16:creationId xmlns:a16="http://schemas.microsoft.com/office/drawing/2014/main" id="{10928E0C-4B86-494C-9EC7-C0431C2070BB}"/>
                      </a:ext>
                    </a:extLst>
                  </p14:cNvPr>
                  <p14:cNvContentPartPr/>
                  <p14:nvPr/>
                </p14:nvContentPartPr>
                <p14:xfrm>
                  <a:off x="8479995" y="4887355"/>
                  <a:ext cx="178200" cy="251280"/>
                </p14:xfrm>
              </p:contentPart>
            </mc:Choice>
            <mc:Fallback xmlns="">
              <p:pic>
                <p:nvPicPr>
                  <p:cNvPr id="504" name="Ink 503">
                    <a:extLst>
                      <a:ext uri="{FF2B5EF4-FFF2-40B4-BE49-F238E27FC236}">
                        <a16:creationId xmlns:a16="http://schemas.microsoft.com/office/drawing/2014/main" id="{10928E0C-4B86-494C-9EC7-C0431C2070BB}"/>
                      </a:ext>
                    </a:extLst>
                  </p:cNvPr>
                  <p:cNvPicPr/>
                  <p:nvPr/>
                </p:nvPicPr>
                <p:blipFill>
                  <a:blip r:embed="rId446"/>
                  <a:stretch>
                    <a:fillRect/>
                  </a:stretch>
                </p:blipFill>
                <p:spPr>
                  <a:xfrm>
                    <a:off x="8472435" y="4879795"/>
                    <a:ext cx="193320" cy="266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8" name="Group 507">
              <a:extLst>
                <a:ext uri="{FF2B5EF4-FFF2-40B4-BE49-F238E27FC236}">
                  <a16:creationId xmlns:a16="http://schemas.microsoft.com/office/drawing/2014/main" id="{D6CA659F-D5C7-7349-AC16-0224A0D4DD55}"/>
                </a:ext>
              </a:extLst>
            </p:cNvPr>
            <p:cNvGrpSpPr/>
            <p:nvPr/>
          </p:nvGrpSpPr>
          <p:grpSpPr>
            <a:xfrm>
              <a:off x="8903355" y="5018035"/>
              <a:ext cx="340200" cy="156600"/>
              <a:chOff x="8903355" y="5018035"/>
              <a:chExt cx="340200" cy="15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47">
                <p14:nvContentPartPr>
                  <p14:cNvPr id="505" name="Ink 504">
                    <a:extLst>
                      <a:ext uri="{FF2B5EF4-FFF2-40B4-BE49-F238E27FC236}">
                        <a16:creationId xmlns:a16="http://schemas.microsoft.com/office/drawing/2014/main" id="{45FD2146-E666-E741-B2EA-AE4A2D144DF3}"/>
                      </a:ext>
                    </a:extLst>
                  </p14:cNvPr>
                  <p14:cNvContentPartPr/>
                  <p14:nvPr/>
                </p14:nvContentPartPr>
                <p14:xfrm>
                  <a:off x="8903355" y="5018035"/>
                  <a:ext cx="199080" cy="156600"/>
                </p14:xfrm>
              </p:contentPart>
            </mc:Choice>
            <mc:Fallback xmlns="">
              <p:pic>
                <p:nvPicPr>
                  <p:cNvPr id="505" name="Ink 504">
                    <a:extLst>
                      <a:ext uri="{FF2B5EF4-FFF2-40B4-BE49-F238E27FC236}">
                        <a16:creationId xmlns:a16="http://schemas.microsoft.com/office/drawing/2014/main" id="{45FD2146-E666-E741-B2EA-AE4A2D144DF3}"/>
                      </a:ext>
                    </a:extLst>
                  </p:cNvPr>
                  <p:cNvPicPr/>
                  <p:nvPr/>
                </p:nvPicPr>
                <p:blipFill>
                  <a:blip r:embed="rId448"/>
                  <a:stretch>
                    <a:fillRect/>
                  </a:stretch>
                </p:blipFill>
                <p:spPr>
                  <a:xfrm>
                    <a:off x="8895795" y="5010835"/>
                    <a:ext cx="214200" cy="17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9">
                <p14:nvContentPartPr>
                  <p14:cNvPr id="506" name="Ink 505">
                    <a:extLst>
                      <a:ext uri="{FF2B5EF4-FFF2-40B4-BE49-F238E27FC236}">
                        <a16:creationId xmlns:a16="http://schemas.microsoft.com/office/drawing/2014/main" id="{D59B5B99-CE27-AE48-921B-006D88190FF9}"/>
                      </a:ext>
                    </a:extLst>
                  </p14:cNvPr>
                  <p14:cNvContentPartPr/>
                  <p14:nvPr/>
                </p14:nvContentPartPr>
                <p14:xfrm>
                  <a:off x="9149235" y="5028835"/>
                  <a:ext cx="83880" cy="5760"/>
                </p14:xfrm>
              </p:contentPart>
            </mc:Choice>
            <mc:Fallback xmlns="">
              <p:pic>
                <p:nvPicPr>
                  <p:cNvPr id="506" name="Ink 505">
                    <a:extLst>
                      <a:ext uri="{FF2B5EF4-FFF2-40B4-BE49-F238E27FC236}">
                        <a16:creationId xmlns:a16="http://schemas.microsoft.com/office/drawing/2014/main" id="{D59B5B99-CE27-AE48-921B-006D88190FF9}"/>
                      </a:ext>
                    </a:extLst>
                  </p:cNvPr>
                  <p:cNvPicPr/>
                  <p:nvPr/>
                </p:nvPicPr>
                <p:blipFill>
                  <a:blip r:embed="rId450"/>
                  <a:stretch>
                    <a:fillRect/>
                  </a:stretch>
                </p:blipFill>
                <p:spPr>
                  <a:xfrm>
                    <a:off x="9141675" y="5021275"/>
                    <a:ext cx="990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1">
                <p14:nvContentPartPr>
                  <p14:cNvPr id="507" name="Ink 506">
                    <a:extLst>
                      <a:ext uri="{FF2B5EF4-FFF2-40B4-BE49-F238E27FC236}">
                        <a16:creationId xmlns:a16="http://schemas.microsoft.com/office/drawing/2014/main" id="{18B95023-618E-A844-9C76-5CAED321EE73}"/>
                      </a:ext>
                    </a:extLst>
                  </p14:cNvPr>
                  <p14:cNvContentPartPr/>
                  <p14:nvPr/>
                </p14:nvContentPartPr>
                <p14:xfrm>
                  <a:off x="9164715" y="5075635"/>
                  <a:ext cx="78840" cy="31680"/>
                </p14:xfrm>
              </p:contentPart>
            </mc:Choice>
            <mc:Fallback xmlns="">
              <p:pic>
                <p:nvPicPr>
                  <p:cNvPr id="507" name="Ink 506">
                    <a:extLst>
                      <a:ext uri="{FF2B5EF4-FFF2-40B4-BE49-F238E27FC236}">
                        <a16:creationId xmlns:a16="http://schemas.microsoft.com/office/drawing/2014/main" id="{18B95023-618E-A844-9C76-5CAED321EE73}"/>
                      </a:ext>
                    </a:extLst>
                  </p:cNvPr>
                  <p:cNvPicPr/>
                  <p:nvPr/>
                </p:nvPicPr>
                <p:blipFill>
                  <a:blip r:embed="rId452"/>
                  <a:stretch>
                    <a:fillRect/>
                  </a:stretch>
                </p:blipFill>
                <p:spPr>
                  <a:xfrm>
                    <a:off x="9157155" y="5068075"/>
                    <a:ext cx="93960" cy="46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15" name="Group 514">
              <a:extLst>
                <a:ext uri="{FF2B5EF4-FFF2-40B4-BE49-F238E27FC236}">
                  <a16:creationId xmlns:a16="http://schemas.microsoft.com/office/drawing/2014/main" id="{AADD1AC4-C84C-124A-B753-BC70C55981A3}"/>
                </a:ext>
              </a:extLst>
            </p:cNvPr>
            <p:cNvGrpSpPr/>
            <p:nvPr/>
          </p:nvGrpSpPr>
          <p:grpSpPr>
            <a:xfrm>
              <a:off x="9452355" y="4882315"/>
              <a:ext cx="889200" cy="381960"/>
              <a:chOff x="9452355" y="4882315"/>
              <a:chExt cx="889200" cy="381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3">
                <p14:nvContentPartPr>
                  <p14:cNvPr id="510" name="Ink 509">
                    <a:extLst>
                      <a:ext uri="{FF2B5EF4-FFF2-40B4-BE49-F238E27FC236}">
                        <a16:creationId xmlns:a16="http://schemas.microsoft.com/office/drawing/2014/main" id="{D7ED7500-76D2-5643-BD98-5BB86381436B}"/>
                      </a:ext>
                    </a:extLst>
                  </p14:cNvPr>
                  <p14:cNvContentPartPr/>
                  <p14:nvPr/>
                </p14:nvContentPartPr>
                <p14:xfrm>
                  <a:off x="9452355" y="5073475"/>
                  <a:ext cx="151920" cy="111960"/>
                </p14:xfrm>
              </p:contentPart>
            </mc:Choice>
            <mc:Fallback xmlns="">
              <p:pic>
                <p:nvPicPr>
                  <p:cNvPr id="510" name="Ink 509">
                    <a:extLst>
                      <a:ext uri="{FF2B5EF4-FFF2-40B4-BE49-F238E27FC236}">
                        <a16:creationId xmlns:a16="http://schemas.microsoft.com/office/drawing/2014/main" id="{D7ED7500-76D2-5643-BD98-5BB86381436B}"/>
                      </a:ext>
                    </a:extLst>
                  </p:cNvPr>
                  <p:cNvPicPr/>
                  <p:nvPr/>
                </p:nvPicPr>
                <p:blipFill>
                  <a:blip r:embed="rId454"/>
                  <a:stretch>
                    <a:fillRect/>
                  </a:stretch>
                </p:blipFill>
                <p:spPr>
                  <a:xfrm>
                    <a:off x="9444795" y="5065915"/>
                    <a:ext cx="167040" cy="12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5">
                <p14:nvContentPartPr>
                  <p14:cNvPr id="511" name="Ink 510">
                    <a:extLst>
                      <a:ext uri="{FF2B5EF4-FFF2-40B4-BE49-F238E27FC236}">
                        <a16:creationId xmlns:a16="http://schemas.microsoft.com/office/drawing/2014/main" id="{30B3E0B6-A6EB-6B43-BEDE-A461119C0DFD}"/>
                      </a:ext>
                    </a:extLst>
                  </p14:cNvPr>
                  <p14:cNvContentPartPr/>
                  <p14:nvPr/>
                </p14:nvContentPartPr>
                <p14:xfrm>
                  <a:off x="9630195" y="5086075"/>
                  <a:ext cx="188640" cy="78120"/>
                </p14:xfrm>
              </p:contentPart>
            </mc:Choice>
            <mc:Fallback xmlns="">
              <p:pic>
                <p:nvPicPr>
                  <p:cNvPr id="511" name="Ink 510">
                    <a:extLst>
                      <a:ext uri="{FF2B5EF4-FFF2-40B4-BE49-F238E27FC236}">
                        <a16:creationId xmlns:a16="http://schemas.microsoft.com/office/drawing/2014/main" id="{30B3E0B6-A6EB-6B43-BEDE-A461119C0DFD}"/>
                      </a:ext>
                    </a:extLst>
                  </p:cNvPr>
                  <p:cNvPicPr/>
                  <p:nvPr/>
                </p:nvPicPr>
                <p:blipFill>
                  <a:blip r:embed="rId456"/>
                  <a:stretch>
                    <a:fillRect/>
                  </a:stretch>
                </p:blipFill>
                <p:spPr>
                  <a:xfrm>
                    <a:off x="9622635" y="5078515"/>
                    <a:ext cx="203760" cy="9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7">
                <p14:nvContentPartPr>
                  <p14:cNvPr id="512" name="Ink 511">
                    <a:extLst>
                      <a:ext uri="{FF2B5EF4-FFF2-40B4-BE49-F238E27FC236}">
                        <a16:creationId xmlns:a16="http://schemas.microsoft.com/office/drawing/2014/main" id="{81FBC67F-B203-EB42-86B5-C06998A2CE5D}"/>
                      </a:ext>
                    </a:extLst>
                  </p14:cNvPr>
                  <p14:cNvContentPartPr/>
                  <p14:nvPr/>
                </p14:nvContentPartPr>
                <p14:xfrm>
                  <a:off x="9849795" y="5060155"/>
                  <a:ext cx="151920" cy="89280"/>
                </p14:xfrm>
              </p:contentPart>
            </mc:Choice>
            <mc:Fallback xmlns="">
              <p:pic>
                <p:nvPicPr>
                  <p:cNvPr id="512" name="Ink 511">
                    <a:extLst>
                      <a:ext uri="{FF2B5EF4-FFF2-40B4-BE49-F238E27FC236}">
                        <a16:creationId xmlns:a16="http://schemas.microsoft.com/office/drawing/2014/main" id="{81FBC67F-B203-EB42-86B5-C06998A2CE5D}"/>
                      </a:ext>
                    </a:extLst>
                  </p:cNvPr>
                  <p:cNvPicPr/>
                  <p:nvPr/>
                </p:nvPicPr>
                <p:blipFill>
                  <a:blip r:embed="rId458"/>
                  <a:stretch>
                    <a:fillRect/>
                  </a:stretch>
                </p:blipFill>
                <p:spPr>
                  <a:xfrm>
                    <a:off x="9842235" y="5052595"/>
                    <a:ext cx="167040" cy="10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9">
                <p14:nvContentPartPr>
                  <p14:cNvPr id="513" name="Ink 512">
                    <a:extLst>
                      <a:ext uri="{FF2B5EF4-FFF2-40B4-BE49-F238E27FC236}">
                        <a16:creationId xmlns:a16="http://schemas.microsoft.com/office/drawing/2014/main" id="{EE688959-8137-6740-A0C1-808D50294E99}"/>
                      </a:ext>
                    </a:extLst>
                  </p14:cNvPr>
                  <p14:cNvContentPartPr/>
                  <p14:nvPr/>
                </p14:nvContentPartPr>
                <p14:xfrm>
                  <a:off x="10027635" y="5049715"/>
                  <a:ext cx="78840" cy="94320"/>
                </p14:xfrm>
              </p:contentPart>
            </mc:Choice>
            <mc:Fallback xmlns="">
              <p:pic>
                <p:nvPicPr>
                  <p:cNvPr id="513" name="Ink 512">
                    <a:extLst>
                      <a:ext uri="{FF2B5EF4-FFF2-40B4-BE49-F238E27FC236}">
                        <a16:creationId xmlns:a16="http://schemas.microsoft.com/office/drawing/2014/main" id="{EE688959-8137-6740-A0C1-808D50294E99}"/>
                      </a:ext>
                    </a:extLst>
                  </p:cNvPr>
                  <p:cNvPicPr/>
                  <p:nvPr/>
                </p:nvPicPr>
                <p:blipFill>
                  <a:blip r:embed="rId460"/>
                  <a:stretch>
                    <a:fillRect/>
                  </a:stretch>
                </p:blipFill>
                <p:spPr>
                  <a:xfrm>
                    <a:off x="10020075" y="5042155"/>
                    <a:ext cx="93960" cy="10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1">
                <p14:nvContentPartPr>
                  <p14:cNvPr id="514" name="Ink 513">
                    <a:extLst>
                      <a:ext uri="{FF2B5EF4-FFF2-40B4-BE49-F238E27FC236}">
                        <a16:creationId xmlns:a16="http://schemas.microsoft.com/office/drawing/2014/main" id="{9B78546F-53AB-B649-8F97-9D1427F418F2}"/>
                      </a:ext>
                    </a:extLst>
                  </p14:cNvPr>
                  <p14:cNvContentPartPr/>
                  <p14:nvPr/>
                </p14:nvContentPartPr>
                <p14:xfrm>
                  <a:off x="10195395" y="4882315"/>
                  <a:ext cx="146160" cy="381960"/>
                </p14:xfrm>
              </p:contentPart>
            </mc:Choice>
            <mc:Fallback xmlns="">
              <p:pic>
                <p:nvPicPr>
                  <p:cNvPr id="514" name="Ink 513">
                    <a:extLst>
                      <a:ext uri="{FF2B5EF4-FFF2-40B4-BE49-F238E27FC236}">
                        <a16:creationId xmlns:a16="http://schemas.microsoft.com/office/drawing/2014/main" id="{9B78546F-53AB-B649-8F97-9D1427F418F2}"/>
                      </a:ext>
                    </a:extLst>
                  </p:cNvPr>
                  <p:cNvPicPr/>
                  <p:nvPr/>
                </p:nvPicPr>
                <p:blipFill>
                  <a:blip r:embed="rId462"/>
                  <a:stretch>
                    <a:fillRect/>
                  </a:stretch>
                </p:blipFill>
                <p:spPr>
                  <a:xfrm>
                    <a:off x="10187835" y="4874755"/>
                    <a:ext cx="161280" cy="397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C323C517-AA7C-EE4F-8051-366A7F74960B}"/>
                </a:ext>
              </a:extLst>
            </p:cNvPr>
            <p:cNvGrpSpPr/>
            <p:nvPr/>
          </p:nvGrpSpPr>
          <p:grpSpPr>
            <a:xfrm>
              <a:off x="10403835" y="4699435"/>
              <a:ext cx="1746720" cy="585720"/>
              <a:chOff x="10403835" y="4699435"/>
              <a:chExt cx="1746720" cy="585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63">
                <p14:nvContentPartPr>
                  <p14:cNvPr id="516" name="Ink 515">
                    <a:extLst>
                      <a:ext uri="{FF2B5EF4-FFF2-40B4-BE49-F238E27FC236}">
                        <a16:creationId xmlns:a16="http://schemas.microsoft.com/office/drawing/2014/main" id="{446215BF-F775-F44C-9966-7715E05E114C}"/>
                      </a:ext>
                    </a:extLst>
                  </p14:cNvPr>
                  <p14:cNvContentPartPr/>
                  <p14:nvPr/>
                </p14:nvContentPartPr>
                <p14:xfrm>
                  <a:off x="10403835" y="5039275"/>
                  <a:ext cx="110160" cy="99720"/>
                </p14:xfrm>
              </p:contentPart>
            </mc:Choice>
            <mc:Fallback xmlns="">
              <p:pic>
                <p:nvPicPr>
                  <p:cNvPr id="516" name="Ink 515">
                    <a:extLst>
                      <a:ext uri="{FF2B5EF4-FFF2-40B4-BE49-F238E27FC236}">
                        <a16:creationId xmlns:a16="http://schemas.microsoft.com/office/drawing/2014/main" id="{446215BF-F775-F44C-9966-7715E05E114C}"/>
                      </a:ext>
                    </a:extLst>
                  </p:cNvPr>
                  <p:cNvPicPr/>
                  <p:nvPr/>
                </p:nvPicPr>
                <p:blipFill>
                  <a:blip r:embed="rId464"/>
                  <a:stretch>
                    <a:fillRect/>
                  </a:stretch>
                </p:blipFill>
                <p:spPr>
                  <a:xfrm>
                    <a:off x="10396275" y="5031715"/>
                    <a:ext cx="1252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5">
                <p14:nvContentPartPr>
                  <p14:cNvPr id="517" name="Ink 516">
                    <a:extLst>
                      <a:ext uri="{FF2B5EF4-FFF2-40B4-BE49-F238E27FC236}">
                        <a16:creationId xmlns:a16="http://schemas.microsoft.com/office/drawing/2014/main" id="{3DB2982D-2F61-294E-AD11-21624165DDB6}"/>
                      </a:ext>
                    </a:extLst>
                  </p14:cNvPr>
                  <p14:cNvContentPartPr/>
                  <p14:nvPr/>
                </p14:nvContentPartPr>
                <p14:xfrm>
                  <a:off x="10529475" y="4924075"/>
                  <a:ext cx="110160" cy="52560"/>
                </p14:xfrm>
              </p:contentPart>
            </mc:Choice>
            <mc:Fallback xmlns="">
              <p:pic>
                <p:nvPicPr>
                  <p:cNvPr id="517" name="Ink 516">
                    <a:extLst>
                      <a:ext uri="{FF2B5EF4-FFF2-40B4-BE49-F238E27FC236}">
                        <a16:creationId xmlns:a16="http://schemas.microsoft.com/office/drawing/2014/main" id="{3DB2982D-2F61-294E-AD11-21624165DDB6}"/>
                      </a:ext>
                    </a:extLst>
                  </p:cNvPr>
                  <p:cNvPicPr/>
                  <p:nvPr/>
                </p:nvPicPr>
                <p:blipFill>
                  <a:blip r:embed="rId466"/>
                  <a:stretch>
                    <a:fillRect/>
                  </a:stretch>
                </p:blipFill>
                <p:spPr>
                  <a:xfrm>
                    <a:off x="10521915" y="4916515"/>
                    <a:ext cx="125280" cy="6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7">
                <p14:nvContentPartPr>
                  <p14:cNvPr id="519" name="Ink 518">
                    <a:extLst>
                      <a:ext uri="{FF2B5EF4-FFF2-40B4-BE49-F238E27FC236}">
                        <a16:creationId xmlns:a16="http://schemas.microsoft.com/office/drawing/2014/main" id="{D0B2AE18-DD1E-0048-9271-A43594C315FB}"/>
                      </a:ext>
                    </a:extLst>
                  </p14:cNvPr>
                  <p14:cNvContentPartPr/>
                  <p14:nvPr/>
                </p14:nvContentPartPr>
                <p14:xfrm>
                  <a:off x="10628835" y="5033875"/>
                  <a:ext cx="115560" cy="26640"/>
                </p14:xfrm>
              </p:contentPart>
            </mc:Choice>
            <mc:Fallback xmlns="">
              <p:pic>
                <p:nvPicPr>
                  <p:cNvPr id="519" name="Ink 518">
                    <a:extLst>
                      <a:ext uri="{FF2B5EF4-FFF2-40B4-BE49-F238E27FC236}">
                        <a16:creationId xmlns:a16="http://schemas.microsoft.com/office/drawing/2014/main" id="{D0B2AE18-DD1E-0048-9271-A43594C315FB}"/>
                      </a:ext>
                    </a:extLst>
                  </p:cNvPr>
                  <p:cNvPicPr/>
                  <p:nvPr/>
                </p:nvPicPr>
                <p:blipFill>
                  <a:blip r:embed="rId468"/>
                  <a:stretch>
                    <a:fillRect/>
                  </a:stretch>
                </p:blipFill>
                <p:spPr>
                  <a:xfrm>
                    <a:off x="10621275" y="5026315"/>
                    <a:ext cx="130320" cy="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9">
                <p14:nvContentPartPr>
                  <p14:cNvPr id="520" name="Ink 519">
                    <a:extLst>
                      <a:ext uri="{FF2B5EF4-FFF2-40B4-BE49-F238E27FC236}">
                        <a16:creationId xmlns:a16="http://schemas.microsoft.com/office/drawing/2014/main" id="{E52474B7-3102-8145-8F9B-90D19AD5B9B2}"/>
                      </a:ext>
                    </a:extLst>
                  </p14:cNvPr>
                  <p14:cNvContentPartPr/>
                  <p14:nvPr/>
                </p14:nvContentPartPr>
                <p14:xfrm>
                  <a:off x="10754115" y="5023435"/>
                  <a:ext cx="126000" cy="99000"/>
                </p14:xfrm>
              </p:contentPart>
            </mc:Choice>
            <mc:Fallback xmlns="">
              <p:pic>
                <p:nvPicPr>
                  <p:cNvPr id="520" name="Ink 519">
                    <a:extLst>
                      <a:ext uri="{FF2B5EF4-FFF2-40B4-BE49-F238E27FC236}">
                        <a16:creationId xmlns:a16="http://schemas.microsoft.com/office/drawing/2014/main" id="{E52474B7-3102-8145-8F9B-90D19AD5B9B2}"/>
                      </a:ext>
                    </a:extLst>
                  </p:cNvPr>
                  <p:cNvPicPr/>
                  <p:nvPr/>
                </p:nvPicPr>
                <p:blipFill>
                  <a:blip r:embed="rId470"/>
                  <a:stretch>
                    <a:fillRect/>
                  </a:stretch>
                </p:blipFill>
                <p:spPr>
                  <a:xfrm>
                    <a:off x="10746555" y="5015875"/>
                    <a:ext cx="140760" cy="11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1">
                <p14:nvContentPartPr>
                  <p14:cNvPr id="521" name="Ink 520">
                    <a:extLst>
                      <a:ext uri="{FF2B5EF4-FFF2-40B4-BE49-F238E27FC236}">
                        <a16:creationId xmlns:a16="http://schemas.microsoft.com/office/drawing/2014/main" id="{73280EF2-1AF4-2C47-A468-15DD19C1898B}"/>
                      </a:ext>
                    </a:extLst>
                  </p14:cNvPr>
                  <p14:cNvContentPartPr/>
                  <p14:nvPr/>
                </p14:nvContentPartPr>
                <p14:xfrm>
                  <a:off x="10858875" y="4903195"/>
                  <a:ext cx="120600" cy="73440"/>
                </p14:xfrm>
              </p:contentPart>
            </mc:Choice>
            <mc:Fallback xmlns="">
              <p:pic>
                <p:nvPicPr>
                  <p:cNvPr id="521" name="Ink 520">
                    <a:extLst>
                      <a:ext uri="{FF2B5EF4-FFF2-40B4-BE49-F238E27FC236}">
                        <a16:creationId xmlns:a16="http://schemas.microsoft.com/office/drawing/2014/main" id="{73280EF2-1AF4-2C47-A468-15DD19C1898B}"/>
                      </a:ext>
                    </a:extLst>
                  </p:cNvPr>
                  <p:cNvPicPr/>
                  <p:nvPr/>
                </p:nvPicPr>
                <p:blipFill>
                  <a:blip r:embed="rId472"/>
                  <a:stretch>
                    <a:fillRect/>
                  </a:stretch>
                </p:blipFill>
                <p:spPr>
                  <a:xfrm>
                    <a:off x="10851315" y="4895635"/>
                    <a:ext cx="135720" cy="8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3">
                <p14:nvContentPartPr>
                  <p14:cNvPr id="522" name="Ink 521">
                    <a:extLst>
                      <a:ext uri="{FF2B5EF4-FFF2-40B4-BE49-F238E27FC236}">
                        <a16:creationId xmlns:a16="http://schemas.microsoft.com/office/drawing/2014/main" id="{7DABC256-ABA9-6A44-B208-7D5E73714284}"/>
                      </a:ext>
                    </a:extLst>
                  </p14:cNvPr>
                  <p14:cNvContentPartPr/>
                  <p14:nvPr/>
                </p14:nvContentPartPr>
                <p14:xfrm>
                  <a:off x="10989555" y="5012995"/>
                  <a:ext cx="126000" cy="21240"/>
                </p14:xfrm>
              </p:contentPart>
            </mc:Choice>
            <mc:Fallback xmlns="">
              <p:pic>
                <p:nvPicPr>
                  <p:cNvPr id="522" name="Ink 521">
                    <a:extLst>
                      <a:ext uri="{FF2B5EF4-FFF2-40B4-BE49-F238E27FC236}">
                        <a16:creationId xmlns:a16="http://schemas.microsoft.com/office/drawing/2014/main" id="{7DABC256-ABA9-6A44-B208-7D5E73714284}"/>
                      </a:ext>
                    </a:extLst>
                  </p:cNvPr>
                  <p:cNvPicPr/>
                  <p:nvPr/>
                </p:nvPicPr>
                <p:blipFill>
                  <a:blip r:embed="rId474"/>
                  <a:stretch>
                    <a:fillRect/>
                  </a:stretch>
                </p:blipFill>
                <p:spPr>
                  <a:xfrm>
                    <a:off x="10981995" y="5005435"/>
                    <a:ext cx="140760" cy="3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5">
                <p14:nvContentPartPr>
                  <p14:cNvPr id="523" name="Ink 522">
                    <a:extLst>
                      <a:ext uri="{FF2B5EF4-FFF2-40B4-BE49-F238E27FC236}">
                        <a16:creationId xmlns:a16="http://schemas.microsoft.com/office/drawing/2014/main" id="{0A2E282B-BF1E-0346-AAA4-0B4C5C0E3ADD}"/>
                      </a:ext>
                    </a:extLst>
                  </p14:cNvPr>
                  <p14:cNvContentPartPr/>
                  <p14:nvPr/>
                </p14:nvContentPartPr>
                <p14:xfrm>
                  <a:off x="11146155" y="4874755"/>
                  <a:ext cx="93960" cy="232560"/>
                </p14:xfrm>
              </p:contentPart>
            </mc:Choice>
            <mc:Fallback xmlns="">
              <p:pic>
                <p:nvPicPr>
                  <p:cNvPr id="523" name="Ink 522">
                    <a:extLst>
                      <a:ext uri="{FF2B5EF4-FFF2-40B4-BE49-F238E27FC236}">
                        <a16:creationId xmlns:a16="http://schemas.microsoft.com/office/drawing/2014/main" id="{0A2E282B-BF1E-0346-AAA4-0B4C5C0E3ADD}"/>
                      </a:ext>
                    </a:extLst>
                  </p:cNvPr>
                  <p:cNvPicPr/>
                  <p:nvPr/>
                </p:nvPicPr>
                <p:blipFill>
                  <a:blip r:embed="rId476"/>
                  <a:stretch>
                    <a:fillRect/>
                  </a:stretch>
                </p:blipFill>
                <p:spPr>
                  <a:xfrm>
                    <a:off x="11138595" y="4867195"/>
                    <a:ext cx="109080" cy="24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7">
                <p14:nvContentPartPr>
                  <p14:cNvPr id="524" name="Ink 523">
                    <a:extLst>
                      <a:ext uri="{FF2B5EF4-FFF2-40B4-BE49-F238E27FC236}">
                        <a16:creationId xmlns:a16="http://schemas.microsoft.com/office/drawing/2014/main" id="{27769A60-AB66-934C-8EFD-73B292018476}"/>
                      </a:ext>
                    </a:extLst>
                  </p14:cNvPr>
                  <p14:cNvContentPartPr/>
                  <p14:nvPr/>
                </p14:nvContentPartPr>
                <p14:xfrm>
                  <a:off x="11255955" y="4850995"/>
                  <a:ext cx="136440" cy="83880"/>
                </p14:xfrm>
              </p:contentPart>
            </mc:Choice>
            <mc:Fallback xmlns="">
              <p:pic>
                <p:nvPicPr>
                  <p:cNvPr id="524" name="Ink 523">
                    <a:extLst>
                      <a:ext uri="{FF2B5EF4-FFF2-40B4-BE49-F238E27FC236}">
                        <a16:creationId xmlns:a16="http://schemas.microsoft.com/office/drawing/2014/main" id="{27769A60-AB66-934C-8EFD-73B292018476}"/>
                      </a:ext>
                    </a:extLst>
                  </p:cNvPr>
                  <p:cNvPicPr/>
                  <p:nvPr/>
                </p:nvPicPr>
                <p:blipFill>
                  <a:blip r:embed="rId478"/>
                  <a:stretch>
                    <a:fillRect/>
                  </a:stretch>
                </p:blipFill>
                <p:spPr>
                  <a:xfrm>
                    <a:off x="11248395" y="4843435"/>
                    <a:ext cx="151200" cy="9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9">
                <p14:nvContentPartPr>
                  <p14:cNvPr id="526" name="Ink 525">
                    <a:extLst>
                      <a:ext uri="{FF2B5EF4-FFF2-40B4-BE49-F238E27FC236}">
                        <a16:creationId xmlns:a16="http://schemas.microsoft.com/office/drawing/2014/main" id="{18014773-C246-8744-BDD8-F9CE4E86FE20}"/>
                      </a:ext>
                    </a:extLst>
                  </p14:cNvPr>
                  <p14:cNvContentPartPr/>
                  <p14:nvPr/>
                </p14:nvContentPartPr>
                <p14:xfrm>
                  <a:off x="11298075" y="4856035"/>
                  <a:ext cx="240840" cy="402840"/>
                </p14:xfrm>
              </p:contentPart>
            </mc:Choice>
            <mc:Fallback xmlns="">
              <p:pic>
                <p:nvPicPr>
                  <p:cNvPr id="526" name="Ink 525">
                    <a:extLst>
                      <a:ext uri="{FF2B5EF4-FFF2-40B4-BE49-F238E27FC236}">
                        <a16:creationId xmlns:a16="http://schemas.microsoft.com/office/drawing/2014/main" id="{18014773-C246-8744-BDD8-F9CE4E86FE20}"/>
                      </a:ext>
                    </a:extLst>
                  </p:cNvPr>
                  <p:cNvPicPr/>
                  <p:nvPr/>
                </p:nvPicPr>
                <p:blipFill>
                  <a:blip r:embed="rId480"/>
                  <a:stretch>
                    <a:fillRect/>
                  </a:stretch>
                </p:blipFill>
                <p:spPr>
                  <a:xfrm>
                    <a:off x="11290515" y="4848475"/>
                    <a:ext cx="255960" cy="41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1">
                <p14:nvContentPartPr>
                  <p14:cNvPr id="528" name="Ink 527">
                    <a:extLst>
                      <a:ext uri="{FF2B5EF4-FFF2-40B4-BE49-F238E27FC236}">
                        <a16:creationId xmlns:a16="http://schemas.microsoft.com/office/drawing/2014/main" id="{FE134656-559E-0246-A57E-991E6D586865}"/>
                      </a:ext>
                    </a:extLst>
                  </p14:cNvPr>
                  <p14:cNvContentPartPr/>
                  <p14:nvPr/>
                </p14:nvContentPartPr>
                <p14:xfrm>
                  <a:off x="11485995" y="5054755"/>
                  <a:ext cx="73440" cy="230400"/>
                </p14:xfrm>
              </p:contentPart>
            </mc:Choice>
            <mc:Fallback xmlns="">
              <p:pic>
                <p:nvPicPr>
                  <p:cNvPr id="528" name="Ink 527">
                    <a:extLst>
                      <a:ext uri="{FF2B5EF4-FFF2-40B4-BE49-F238E27FC236}">
                        <a16:creationId xmlns:a16="http://schemas.microsoft.com/office/drawing/2014/main" id="{FE134656-559E-0246-A57E-991E6D586865}"/>
                      </a:ext>
                    </a:extLst>
                  </p:cNvPr>
                  <p:cNvPicPr/>
                  <p:nvPr/>
                </p:nvPicPr>
                <p:blipFill>
                  <a:blip r:embed="rId482"/>
                  <a:stretch>
                    <a:fillRect/>
                  </a:stretch>
                </p:blipFill>
                <p:spPr>
                  <a:xfrm>
                    <a:off x="11478435" y="5047195"/>
                    <a:ext cx="88560" cy="24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3">
                <p14:nvContentPartPr>
                  <p14:cNvPr id="529" name="Ink 528">
                    <a:extLst>
                      <a:ext uri="{FF2B5EF4-FFF2-40B4-BE49-F238E27FC236}">
                        <a16:creationId xmlns:a16="http://schemas.microsoft.com/office/drawing/2014/main" id="{C85F1F62-972D-4542-87F6-0712E9BDEF38}"/>
                      </a:ext>
                    </a:extLst>
                  </p14:cNvPr>
                  <p14:cNvContentPartPr/>
                  <p14:nvPr/>
                </p14:nvContentPartPr>
                <p14:xfrm>
                  <a:off x="11574915" y="5169955"/>
                  <a:ext cx="94320" cy="5760"/>
                </p14:xfrm>
              </p:contentPart>
            </mc:Choice>
            <mc:Fallback xmlns="">
              <p:pic>
                <p:nvPicPr>
                  <p:cNvPr id="529" name="Ink 528">
                    <a:extLst>
                      <a:ext uri="{FF2B5EF4-FFF2-40B4-BE49-F238E27FC236}">
                        <a16:creationId xmlns:a16="http://schemas.microsoft.com/office/drawing/2014/main" id="{C85F1F62-972D-4542-87F6-0712E9BDEF38}"/>
                      </a:ext>
                    </a:extLst>
                  </p:cNvPr>
                  <p:cNvPicPr/>
                  <p:nvPr/>
                </p:nvPicPr>
                <p:blipFill>
                  <a:blip r:embed="rId484"/>
                  <a:stretch>
                    <a:fillRect/>
                  </a:stretch>
                </p:blipFill>
                <p:spPr>
                  <a:xfrm>
                    <a:off x="11567355" y="5162395"/>
                    <a:ext cx="1094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5">
                <p14:nvContentPartPr>
                  <p14:cNvPr id="530" name="Ink 529">
                    <a:extLst>
                      <a:ext uri="{FF2B5EF4-FFF2-40B4-BE49-F238E27FC236}">
                        <a16:creationId xmlns:a16="http://schemas.microsoft.com/office/drawing/2014/main" id="{CA11959C-0752-AB4A-97E4-3E07F1141EF6}"/>
                      </a:ext>
                    </a:extLst>
                  </p14:cNvPr>
                  <p14:cNvContentPartPr/>
                  <p14:nvPr/>
                </p14:nvContentPartPr>
                <p14:xfrm>
                  <a:off x="11695155" y="5086075"/>
                  <a:ext cx="136440" cy="120600"/>
                </p14:xfrm>
              </p:contentPart>
            </mc:Choice>
            <mc:Fallback xmlns="">
              <p:pic>
                <p:nvPicPr>
                  <p:cNvPr id="530" name="Ink 529">
                    <a:extLst>
                      <a:ext uri="{FF2B5EF4-FFF2-40B4-BE49-F238E27FC236}">
                        <a16:creationId xmlns:a16="http://schemas.microsoft.com/office/drawing/2014/main" id="{CA11959C-0752-AB4A-97E4-3E07F1141EF6}"/>
                      </a:ext>
                    </a:extLst>
                  </p:cNvPr>
                  <p:cNvPicPr/>
                  <p:nvPr/>
                </p:nvPicPr>
                <p:blipFill>
                  <a:blip r:embed="rId486"/>
                  <a:stretch>
                    <a:fillRect/>
                  </a:stretch>
                </p:blipFill>
                <p:spPr>
                  <a:xfrm>
                    <a:off x="11687595" y="5078515"/>
                    <a:ext cx="151200" cy="13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7">
                <p14:nvContentPartPr>
                  <p14:cNvPr id="531" name="Ink 530">
                    <a:extLst>
                      <a:ext uri="{FF2B5EF4-FFF2-40B4-BE49-F238E27FC236}">
                        <a16:creationId xmlns:a16="http://schemas.microsoft.com/office/drawing/2014/main" id="{2E96D710-E7D5-3C46-A2AC-E7973AC726D6}"/>
                      </a:ext>
                    </a:extLst>
                  </p14:cNvPr>
                  <p14:cNvContentPartPr/>
                  <p14:nvPr/>
                </p14:nvContentPartPr>
                <p14:xfrm>
                  <a:off x="11815395" y="5138635"/>
                  <a:ext cx="99720" cy="63000"/>
                </p14:xfrm>
              </p:contentPart>
            </mc:Choice>
            <mc:Fallback xmlns="">
              <p:pic>
                <p:nvPicPr>
                  <p:cNvPr id="531" name="Ink 530">
                    <a:extLst>
                      <a:ext uri="{FF2B5EF4-FFF2-40B4-BE49-F238E27FC236}">
                        <a16:creationId xmlns:a16="http://schemas.microsoft.com/office/drawing/2014/main" id="{2E96D710-E7D5-3C46-A2AC-E7973AC726D6}"/>
                      </a:ext>
                    </a:extLst>
                  </p:cNvPr>
                  <p:cNvPicPr/>
                  <p:nvPr/>
                </p:nvPicPr>
                <p:blipFill>
                  <a:blip r:embed="rId488"/>
                  <a:stretch>
                    <a:fillRect/>
                  </a:stretch>
                </p:blipFill>
                <p:spPr>
                  <a:xfrm>
                    <a:off x="11807835" y="5131075"/>
                    <a:ext cx="114840" cy="7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9">
                <p14:nvContentPartPr>
                  <p14:cNvPr id="532" name="Ink 531">
                    <a:extLst>
                      <a:ext uri="{FF2B5EF4-FFF2-40B4-BE49-F238E27FC236}">
                        <a16:creationId xmlns:a16="http://schemas.microsoft.com/office/drawing/2014/main" id="{6E51C85B-7941-FB44-B505-7A95F45F9CB0}"/>
                      </a:ext>
                    </a:extLst>
                  </p14:cNvPr>
                  <p14:cNvContentPartPr/>
                  <p14:nvPr/>
                </p14:nvContentPartPr>
                <p14:xfrm>
                  <a:off x="11909715" y="5054755"/>
                  <a:ext cx="83880" cy="136440"/>
                </p14:xfrm>
              </p:contentPart>
            </mc:Choice>
            <mc:Fallback xmlns="">
              <p:pic>
                <p:nvPicPr>
                  <p:cNvPr id="532" name="Ink 531">
                    <a:extLst>
                      <a:ext uri="{FF2B5EF4-FFF2-40B4-BE49-F238E27FC236}">
                        <a16:creationId xmlns:a16="http://schemas.microsoft.com/office/drawing/2014/main" id="{6E51C85B-7941-FB44-B505-7A95F45F9CB0}"/>
                      </a:ext>
                    </a:extLst>
                  </p:cNvPr>
                  <p:cNvPicPr/>
                  <p:nvPr/>
                </p:nvPicPr>
                <p:blipFill>
                  <a:blip r:embed="rId490"/>
                  <a:stretch>
                    <a:fillRect/>
                  </a:stretch>
                </p:blipFill>
                <p:spPr>
                  <a:xfrm>
                    <a:off x="11902155" y="5047195"/>
                    <a:ext cx="99000" cy="15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1">
                <p14:nvContentPartPr>
                  <p14:cNvPr id="533" name="Ink 532">
                    <a:extLst>
                      <a:ext uri="{FF2B5EF4-FFF2-40B4-BE49-F238E27FC236}">
                        <a16:creationId xmlns:a16="http://schemas.microsoft.com/office/drawing/2014/main" id="{E7226E74-1EFF-9642-8554-2051CCAC0AD7}"/>
                      </a:ext>
                    </a:extLst>
                  </p14:cNvPr>
                  <p14:cNvContentPartPr/>
                  <p14:nvPr/>
                </p14:nvContentPartPr>
                <p14:xfrm>
                  <a:off x="11977755" y="5002555"/>
                  <a:ext cx="104760" cy="251280"/>
                </p14:xfrm>
              </p:contentPart>
            </mc:Choice>
            <mc:Fallback xmlns="">
              <p:pic>
                <p:nvPicPr>
                  <p:cNvPr id="533" name="Ink 532">
                    <a:extLst>
                      <a:ext uri="{FF2B5EF4-FFF2-40B4-BE49-F238E27FC236}">
                        <a16:creationId xmlns:a16="http://schemas.microsoft.com/office/drawing/2014/main" id="{E7226E74-1EFF-9642-8554-2051CCAC0AD7}"/>
                      </a:ext>
                    </a:extLst>
                  </p:cNvPr>
                  <p:cNvPicPr/>
                  <p:nvPr/>
                </p:nvPicPr>
                <p:blipFill>
                  <a:blip r:embed="rId492"/>
                  <a:stretch>
                    <a:fillRect/>
                  </a:stretch>
                </p:blipFill>
                <p:spPr>
                  <a:xfrm>
                    <a:off x="11970195" y="4994995"/>
                    <a:ext cx="119880" cy="26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3">
                <p14:nvContentPartPr>
                  <p14:cNvPr id="534" name="Ink 533">
                    <a:extLst>
                      <a:ext uri="{FF2B5EF4-FFF2-40B4-BE49-F238E27FC236}">
                        <a16:creationId xmlns:a16="http://schemas.microsoft.com/office/drawing/2014/main" id="{84779157-0724-154D-9C2A-D2D89131F135}"/>
                      </a:ext>
                    </a:extLst>
                  </p14:cNvPr>
                  <p14:cNvContentPartPr/>
                  <p14:nvPr/>
                </p14:nvContentPartPr>
                <p14:xfrm>
                  <a:off x="12009075" y="4699435"/>
                  <a:ext cx="141480" cy="575640"/>
                </p14:xfrm>
              </p:contentPart>
            </mc:Choice>
            <mc:Fallback xmlns="">
              <p:pic>
                <p:nvPicPr>
                  <p:cNvPr id="534" name="Ink 533">
                    <a:extLst>
                      <a:ext uri="{FF2B5EF4-FFF2-40B4-BE49-F238E27FC236}">
                        <a16:creationId xmlns:a16="http://schemas.microsoft.com/office/drawing/2014/main" id="{84779157-0724-154D-9C2A-D2D89131F135}"/>
                      </a:ext>
                    </a:extLst>
                  </p:cNvPr>
                  <p:cNvPicPr/>
                  <p:nvPr/>
                </p:nvPicPr>
                <p:blipFill>
                  <a:blip r:embed="rId494"/>
                  <a:stretch>
                    <a:fillRect/>
                  </a:stretch>
                </p:blipFill>
                <p:spPr>
                  <a:xfrm>
                    <a:off x="12001515" y="4691875"/>
                    <a:ext cx="156600" cy="590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63882F-B308-41A2-8643-EF41E65E50E5}"/>
              </a:ext>
            </a:extLst>
          </p:cNvPr>
          <p:cNvGrpSpPr/>
          <p:nvPr/>
        </p:nvGrpSpPr>
        <p:grpSpPr>
          <a:xfrm>
            <a:off x="1" y="857250"/>
            <a:ext cx="5999276" cy="3889375"/>
            <a:chOff x="0" y="0"/>
            <a:chExt cx="7999035" cy="5185833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70C3601D-8BE5-BB44-9855-717A810DC233}"/>
                </a:ext>
              </a:extLst>
            </p:cNvPr>
            <p:cNvGrpSpPr/>
            <p:nvPr/>
          </p:nvGrpSpPr>
          <p:grpSpPr>
            <a:xfrm>
              <a:off x="0" y="0"/>
              <a:ext cx="7916333" cy="5185833"/>
              <a:chOff x="0" y="0"/>
              <a:chExt cx="11051092" cy="68580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8A750EA-9B70-4F73-ABF4-824E66F1B2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5"/>
              <a:stretch>
                <a:fillRect/>
              </a:stretch>
            </p:blipFill>
            <p:spPr>
              <a:xfrm>
                <a:off x="0" y="0"/>
                <a:ext cx="11051092" cy="6858000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496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7FE8D954-E670-C040-B277-EE4B4DB3A5EC}"/>
                      </a:ext>
                    </a:extLst>
                  </p14:cNvPr>
                  <p14:cNvContentPartPr/>
                  <p14:nvPr/>
                </p14:nvContentPartPr>
                <p14:xfrm>
                  <a:off x="8683933" y="5196173"/>
                  <a:ext cx="105480" cy="1054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7FE8D954-E670-C040-B277-EE4B4DB3A5EC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673385" y="5186195"/>
                    <a:ext cx="126576" cy="125436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B27D9D1F-A45C-E140-8CFE-C49E6B671022}"/>
                  </a:ext>
                </a:extLst>
              </p:cNvPr>
              <p:cNvGrpSpPr/>
              <p:nvPr/>
            </p:nvGrpSpPr>
            <p:grpSpPr>
              <a:xfrm>
                <a:off x="1904773" y="1798853"/>
                <a:ext cx="3244320" cy="3519000"/>
                <a:chOff x="1904773" y="1798853"/>
                <a:chExt cx="3244320" cy="35190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97">
                  <p14:nvContentPartPr>
                    <p14:cNvPr id="16" name="Ink 15">
                      <a:extLst>
                        <a:ext uri="{FF2B5EF4-FFF2-40B4-BE49-F238E27FC236}">
                          <a16:creationId xmlns:a16="http://schemas.microsoft.com/office/drawing/2014/main" id="{B529B33A-91D9-1342-ADDC-E8F2EB87C07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95813" y="2111333"/>
                    <a:ext cx="53280" cy="3106440"/>
                  </p14:xfrm>
                </p:contentPart>
              </mc:Choice>
              <mc:Fallback xmlns="">
                <p:pic>
                  <p:nvPicPr>
                    <p:cNvPr id="16" name="Ink 15">
                      <a:extLst>
                        <a:ext uri="{FF2B5EF4-FFF2-40B4-BE49-F238E27FC236}">
                          <a16:creationId xmlns:a16="http://schemas.microsoft.com/office/drawing/2014/main" id="{B529B33A-91D9-1342-ADDC-E8F2EB87C077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5085258" y="2101337"/>
                      <a:ext cx="74391" cy="312595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8">
                  <p14:nvContentPartPr>
                    <p14:cNvPr id="47" name="Ink 46">
                      <a:extLst>
                        <a:ext uri="{FF2B5EF4-FFF2-40B4-BE49-F238E27FC236}">
                          <a16:creationId xmlns:a16="http://schemas.microsoft.com/office/drawing/2014/main" id="{AFCA701E-583A-EF43-8BA0-679D5126197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79973" y="2031773"/>
                    <a:ext cx="21600" cy="360"/>
                  </p14:xfrm>
                </p:contentPart>
              </mc:Choice>
              <mc:Fallback xmlns="">
                <p:pic>
                  <p:nvPicPr>
                    <p:cNvPr id="47" name="Ink 46">
                      <a:extLst>
                        <a:ext uri="{FF2B5EF4-FFF2-40B4-BE49-F238E27FC236}">
                          <a16:creationId xmlns:a16="http://schemas.microsoft.com/office/drawing/2014/main" id="{AFCA701E-583A-EF43-8BA0-679D5126197A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5069424" y="2024213"/>
                      <a:ext cx="42698" cy="15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9">
                  <p14:nvContentPartPr>
                    <p14:cNvPr id="48" name="Ink 47">
                      <a:extLst>
                        <a:ext uri="{FF2B5EF4-FFF2-40B4-BE49-F238E27FC236}">
                          <a16:creationId xmlns:a16="http://schemas.microsoft.com/office/drawing/2014/main" id="{6ED75A54-5F4A-C243-9EEF-057D46DB6AC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74573" y="2026373"/>
                    <a:ext cx="58680" cy="84960"/>
                  </p14:xfrm>
                </p:contentPart>
              </mc:Choice>
              <mc:Fallback xmlns="">
                <p:pic>
                  <p:nvPicPr>
                    <p:cNvPr id="48" name="Ink 47">
                      <a:extLst>
                        <a:ext uri="{FF2B5EF4-FFF2-40B4-BE49-F238E27FC236}">
                          <a16:creationId xmlns:a16="http://schemas.microsoft.com/office/drawing/2014/main" id="{6ED75A54-5F4A-C243-9EEF-057D46DB6AC1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5064041" y="2016406"/>
                      <a:ext cx="79745" cy="10489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0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D5DAD4BE-3D58-1048-88A7-C43AF4713F7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12293" y="5202293"/>
                    <a:ext cx="95760" cy="115560"/>
                  </p14:xfrm>
                </p:contentPart>
              </mc:Choice>
              <mc:Fallback xmlns="">
                <p:pic>
                  <p:nvPicPr>
                    <p:cNvPr id="28" name="Ink 27">
                      <a:extLst>
                        <a:ext uri="{FF2B5EF4-FFF2-40B4-BE49-F238E27FC236}">
                          <a16:creationId xmlns:a16="http://schemas.microsoft.com/office/drawing/2014/main" id="{D5DAD4BE-3D58-1048-88A7-C43AF4713F7A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301764" y="5192306"/>
                      <a:ext cx="116316" cy="1355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1">
                  <p14:nvContentPartPr>
                    <p14:cNvPr id="61" name="Ink 60">
                      <a:extLst>
                        <a:ext uri="{FF2B5EF4-FFF2-40B4-BE49-F238E27FC236}">
                          <a16:creationId xmlns:a16="http://schemas.microsoft.com/office/drawing/2014/main" id="{A15981FD-B060-414E-A089-FF36D93E4D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12453" y="2767253"/>
                    <a:ext cx="169560" cy="153720"/>
                  </p14:xfrm>
                </p:contentPart>
              </mc:Choice>
              <mc:Fallback xmlns="">
                <p:pic>
                  <p:nvPicPr>
                    <p:cNvPr id="61" name="Ink 60">
                      <a:extLst>
                        <a:ext uri="{FF2B5EF4-FFF2-40B4-BE49-F238E27FC236}">
                          <a16:creationId xmlns:a16="http://schemas.microsoft.com/office/drawing/2014/main" id="{A15981FD-B060-414E-A089-FF36D93E4DCA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4301918" y="2757259"/>
                      <a:ext cx="190630" cy="17370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2">
                  <p14:nvContentPartPr>
                    <p14:cNvPr id="62" name="Ink 61">
                      <a:extLst>
                        <a:ext uri="{FF2B5EF4-FFF2-40B4-BE49-F238E27FC236}">
                          <a16:creationId xmlns:a16="http://schemas.microsoft.com/office/drawing/2014/main" id="{DE2492E2-A1A7-E14B-AB43-A240751E726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69013" y="4222733"/>
                    <a:ext cx="153720" cy="143280"/>
                  </p14:xfrm>
                </p:contentPart>
              </mc:Choice>
              <mc:Fallback xmlns="">
                <p:pic>
                  <p:nvPicPr>
                    <p:cNvPr id="62" name="Ink 61">
                      <a:extLst>
                        <a:ext uri="{FF2B5EF4-FFF2-40B4-BE49-F238E27FC236}">
                          <a16:creationId xmlns:a16="http://schemas.microsoft.com/office/drawing/2014/main" id="{DE2492E2-A1A7-E14B-AB43-A240751E7265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058464" y="4212737"/>
                      <a:ext cx="174819" cy="16327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3">
                  <p14:nvContentPartPr>
                    <p14:cNvPr id="67" name="Ink 66">
                      <a:extLst>
                        <a:ext uri="{FF2B5EF4-FFF2-40B4-BE49-F238E27FC236}">
                          <a16:creationId xmlns:a16="http://schemas.microsoft.com/office/drawing/2014/main" id="{F31D1BFA-5EB1-7747-8DCD-86EF82E210E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904773" y="1867613"/>
                    <a:ext cx="2947680" cy="3106440"/>
                  </p14:xfrm>
                </p:contentPart>
              </mc:Choice>
              <mc:Fallback xmlns="">
                <p:pic>
                  <p:nvPicPr>
                    <p:cNvPr id="67" name="Ink 66">
                      <a:extLst>
                        <a:ext uri="{FF2B5EF4-FFF2-40B4-BE49-F238E27FC236}">
                          <a16:creationId xmlns:a16="http://schemas.microsoft.com/office/drawing/2014/main" id="{F31D1BFA-5EB1-7747-8DCD-86EF82E210E4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1894220" y="1857615"/>
                      <a:ext cx="2968785" cy="31264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4">
                  <p14:nvContentPartPr>
                    <p14:cNvPr id="69" name="Ink 68">
                      <a:extLst>
                        <a:ext uri="{FF2B5EF4-FFF2-40B4-BE49-F238E27FC236}">
                          <a16:creationId xmlns:a16="http://schemas.microsoft.com/office/drawing/2014/main" id="{9AF3FAA3-BE47-3B43-A133-FE19C79441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46613" y="1798853"/>
                    <a:ext cx="169560" cy="153720"/>
                  </p14:xfrm>
                </p:contentPart>
              </mc:Choice>
              <mc:Fallback xmlns="">
                <p:pic>
                  <p:nvPicPr>
                    <p:cNvPr id="69" name="Ink 68">
                      <a:extLst>
                        <a:ext uri="{FF2B5EF4-FFF2-40B4-BE49-F238E27FC236}">
                          <a16:creationId xmlns:a16="http://schemas.microsoft.com/office/drawing/2014/main" id="{9AF3FAA3-BE47-3B43-A133-FE19C7944133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4736078" y="1788859"/>
                      <a:ext cx="190630" cy="173708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57927561-ED7F-544E-B0AA-AC5DB6D3A181}"/>
                </a:ext>
              </a:extLst>
            </p:cNvPr>
            <p:cNvGrpSpPr/>
            <p:nvPr/>
          </p:nvGrpSpPr>
          <p:grpSpPr>
            <a:xfrm>
              <a:off x="1228155" y="1583275"/>
              <a:ext cx="1731240" cy="465480"/>
              <a:chOff x="1228155" y="1583275"/>
              <a:chExt cx="1731240" cy="465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5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4BE898E7-8156-5C40-8AFA-9C9D42B86CF4}"/>
                      </a:ext>
                    </a:extLst>
                  </p14:cNvPr>
                  <p14:cNvContentPartPr/>
                  <p14:nvPr/>
                </p14:nvContentPartPr>
                <p14:xfrm>
                  <a:off x="1437315" y="1815475"/>
                  <a:ext cx="37080" cy="228240"/>
                </p14:xfrm>
              </p:contentPart>
            </mc:Choice>
            <mc:Fallback xmlns="">
              <p:pic>
                <p:nvPicPr>
                  <p:cNvPr id="228" name="Ink 227">
                    <a:extLst>
                      <a:ext uri="{FF2B5EF4-FFF2-40B4-BE49-F238E27FC236}">
                        <a16:creationId xmlns:a16="http://schemas.microsoft.com/office/drawing/2014/main" id="{4BE898E7-8156-5C40-8AFA-9C9D42B86CF4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1429755" y="1807915"/>
                    <a:ext cx="52200" cy="24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6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42EF8E97-4C51-1F49-A179-7B703AA191A9}"/>
                      </a:ext>
                    </a:extLst>
                  </p14:cNvPr>
                  <p14:cNvContentPartPr/>
                  <p14:nvPr/>
                </p14:nvContentPartPr>
                <p14:xfrm>
                  <a:off x="1380075" y="1923115"/>
                  <a:ext cx="136440" cy="10800"/>
                </p14:xfrm>
              </p:contentPart>
            </mc:Choice>
            <mc:Fallback xmlns=""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42EF8E97-4C51-1F49-A179-7B703AA191A9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1372515" y="1915555"/>
                    <a:ext cx="15120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7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0AFC59C8-A37A-0149-9560-932015026A48}"/>
                      </a:ext>
                    </a:extLst>
                  </p14:cNvPr>
                  <p14:cNvContentPartPr/>
                  <p14:nvPr/>
                </p14:nvContentPartPr>
                <p14:xfrm>
                  <a:off x="1505355" y="1917715"/>
                  <a:ext cx="57960" cy="8388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0AFC59C8-A37A-0149-9560-932015026A48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1497795" y="1910155"/>
                    <a:ext cx="73080" cy="9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8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624370B2-3790-684D-9263-C4578D78AC3F}"/>
                      </a:ext>
                    </a:extLst>
                  </p14:cNvPr>
                  <p14:cNvContentPartPr/>
                  <p14:nvPr/>
                </p14:nvContentPartPr>
                <p14:xfrm>
                  <a:off x="1578795" y="1923115"/>
                  <a:ext cx="167760" cy="9432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624370B2-3790-684D-9263-C4578D78AC3F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1571235" y="1915555"/>
                    <a:ext cx="182880" cy="10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9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C5111E40-7131-4848-B875-AC2C87573BBD}"/>
                      </a:ext>
                    </a:extLst>
                  </p14:cNvPr>
                  <p14:cNvContentPartPr/>
                  <p14:nvPr/>
                </p14:nvContentPartPr>
                <p14:xfrm>
                  <a:off x="1745835" y="1902235"/>
                  <a:ext cx="83880" cy="7884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C5111E40-7131-4848-B875-AC2C87573BBD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1738275" y="1894675"/>
                    <a:ext cx="99000" cy="9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0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A80414AE-BF38-5D42-A50D-89AD33B1481A}"/>
                      </a:ext>
                    </a:extLst>
                  </p14:cNvPr>
                  <p14:cNvContentPartPr/>
                  <p14:nvPr/>
                </p14:nvContentPartPr>
                <p14:xfrm>
                  <a:off x="1840155" y="1881355"/>
                  <a:ext cx="126000" cy="8388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A80414AE-BF38-5D42-A50D-89AD33B1481A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1832595" y="1873795"/>
                    <a:ext cx="140760" cy="9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1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7A4776BE-079D-2A45-BF91-EDAD8AEC6ACC}"/>
                      </a:ext>
                    </a:extLst>
                  </p14:cNvPr>
                  <p14:cNvContentPartPr/>
                  <p14:nvPr/>
                </p14:nvContentPartPr>
                <p14:xfrm>
                  <a:off x="2080635" y="1745275"/>
                  <a:ext cx="78840" cy="24624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7A4776BE-079D-2A45-BF91-EDAD8AEC6ACC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2073075" y="1737715"/>
                    <a:ext cx="93960" cy="26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2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6B62C341-5756-B14B-9717-18AB8F8E9EBA}"/>
                      </a:ext>
                    </a:extLst>
                  </p14:cNvPr>
                  <p14:cNvContentPartPr/>
                  <p14:nvPr/>
                </p14:nvContentPartPr>
                <p14:xfrm>
                  <a:off x="2033475" y="1870915"/>
                  <a:ext cx="110160" cy="10800"/>
                </p14:xfrm>
              </p:contentPart>
            </mc:Choice>
            <mc:Fallback xmlns="">
              <p:pic>
                <p:nvPicPr>
                  <p:cNvPr id="235" name="Ink 234">
                    <a:extLst>
                      <a:ext uri="{FF2B5EF4-FFF2-40B4-BE49-F238E27FC236}">
                        <a16:creationId xmlns:a16="http://schemas.microsoft.com/office/drawing/2014/main" id="{6B62C341-5756-B14B-9717-18AB8F8E9EBA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2025915" y="1863355"/>
                    <a:ext cx="12528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3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BC543BC4-8000-E14F-9DA4-D600DF4376EB}"/>
                      </a:ext>
                    </a:extLst>
                  </p14:cNvPr>
                  <p14:cNvContentPartPr/>
                  <p14:nvPr/>
                </p14:nvContentPartPr>
                <p14:xfrm>
                  <a:off x="2122395" y="1870915"/>
                  <a:ext cx="99720" cy="7308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BC543BC4-8000-E14F-9DA4-D600DF4376EB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2114835" y="1863355"/>
                    <a:ext cx="114840" cy="8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4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A027EA3A-C521-8946-9152-0AA72BF3C3A7}"/>
                      </a:ext>
                    </a:extLst>
                  </p14:cNvPr>
                  <p14:cNvContentPartPr/>
                  <p14:nvPr/>
                </p14:nvContentPartPr>
                <p14:xfrm>
                  <a:off x="2205915" y="1855075"/>
                  <a:ext cx="120600" cy="6840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A027EA3A-C521-8946-9152-0AA72BF3C3A7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2198355" y="1847515"/>
                    <a:ext cx="13572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5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DA659647-2ED3-3446-AE04-2ED6730CD6B4}"/>
                      </a:ext>
                    </a:extLst>
                  </p14:cNvPr>
                  <p14:cNvContentPartPr/>
                  <p14:nvPr/>
                </p14:nvContentPartPr>
                <p14:xfrm>
                  <a:off x="2467275" y="1823755"/>
                  <a:ext cx="104760" cy="8388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DA659647-2ED3-3446-AE04-2ED6730CD6B4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2459715" y="1816195"/>
                    <a:ext cx="119880" cy="9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6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DF336AF3-2238-F647-9CB0-3AE3942DC8BF}"/>
                      </a:ext>
                    </a:extLst>
                  </p14:cNvPr>
                  <p14:cNvContentPartPr/>
                  <p14:nvPr/>
                </p14:nvContentPartPr>
                <p14:xfrm>
                  <a:off x="2577075" y="1802875"/>
                  <a:ext cx="21240" cy="52560"/>
                </p14:xfrm>
              </p:contentPart>
            </mc:Choice>
            <mc:Fallback xmlns=""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DF336AF3-2238-F647-9CB0-3AE3942DC8BF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2569515" y="1795315"/>
                    <a:ext cx="36360" cy="6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7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D6D09B41-17E1-DE44-890F-E83CB0DFF92E}"/>
                      </a:ext>
                    </a:extLst>
                  </p14:cNvPr>
                  <p14:cNvContentPartPr/>
                  <p14:nvPr/>
                </p14:nvContentPartPr>
                <p14:xfrm>
                  <a:off x="2603355" y="1713955"/>
                  <a:ext cx="42120" cy="42120"/>
                </p14:xfrm>
              </p:contentPart>
            </mc:Choice>
            <mc:Fallback xmlns="">
              <p:pic>
                <p:nvPicPr>
                  <p:cNvPr id="240" name="Ink 239">
                    <a:extLst>
                      <a:ext uri="{FF2B5EF4-FFF2-40B4-BE49-F238E27FC236}">
                        <a16:creationId xmlns:a16="http://schemas.microsoft.com/office/drawing/2014/main" id="{D6D09B41-17E1-DE44-890F-E83CB0DFF92E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2595795" y="1706395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8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4845C575-73DE-E34B-A362-2BBFEDB148EE}"/>
                      </a:ext>
                    </a:extLst>
                  </p14:cNvPr>
                  <p14:cNvContentPartPr/>
                  <p14:nvPr/>
                </p14:nvContentPartPr>
                <p14:xfrm>
                  <a:off x="2640075" y="1682635"/>
                  <a:ext cx="37080" cy="16776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4845C575-73DE-E34B-A362-2BBFEDB148EE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2632515" y="1675075"/>
                    <a:ext cx="52200" cy="18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9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417B1B43-49BC-174E-A76F-930292377898}"/>
                      </a:ext>
                    </a:extLst>
                  </p14:cNvPr>
                  <p14:cNvContentPartPr/>
                  <p14:nvPr/>
                </p14:nvContentPartPr>
                <p14:xfrm>
                  <a:off x="2686875" y="1672195"/>
                  <a:ext cx="47520" cy="183240"/>
                </p14:xfrm>
              </p:contentPart>
            </mc:Choice>
            <mc:Fallback xmlns="">
              <p:pic>
                <p:nvPicPr>
                  <p:cNvPr id="242" name="Ink 241">
                    <a:extLst>
                      <a:ext uri="{FF2B5EF4-FFF2-40B4-BE49-F238E27FC236}">
                        <a16:creationId xmlns:a16="http://schemas.microsoft.com/office/drawing/2014/main" id="{417B1B43-49BC-174E-A76F-930292377898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679315" y="1664635"/>
                    <a:ext cx="62640" cy="19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0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5959B48C-0007-AA45-A489-38EC7F6CA327}"/>
                      </a:ext>
                    </a:extLst>
                  </p14:cNvPr>
                  <p14:cNvContentPartPr/>
                  <p14:nvPr/>
                </p14:nvContentPartPr>
                <p14:xfrm>
                  <a:off x="2655555" y="1755715"/>
                  <a:ext cx="89280" cy="10800"/>
                </p14:xfrm>
              </p:contentPart>
            </mc:Choice>
            <mc:Fallback xmlns=""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5959B48C-0007-AA45-A489-38EC7F6CA327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647995" y="1748155"/>
                    <a:ext cx="10440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1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AC5D8772-0878-9D4B-9E48-AAA1A803B63C}"/>
                      </a:ext>
                    </a:extLst>
                  </p14:cNvPr>
                  <p14:cNvContentPartPr/>
                  <p14:nvPr/>
                </p14:nvContentPartPr>
                <p14:xfrm>
                  <a:off x="2723595" y="1656355"/>
                  <a:ext cx="146880" cy="183240"/>
                </p14:xfrm>
              </p:contentPart>
            </mc:Choice>
            <mc:Fallback xmlns="">
              <p:pic>
                <p:nvPicPr>
                  <p:cNvPr id="244" name="Ink 243">
                    <a:extLst>
                      <a:ext uri="{FF2B5EF4-FFF2-40B4-BE49-F238E27FC236}">
                        <a16:creationId xmlns:a16="http://schemas.microsoft.com/office/drawing/2014/main" id="{AC5D8772-0878-9D4B-9E48-AAA1A803B63C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2716035" y="1648795"/>
                    <a:ext cx="161640" cy="19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2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638C113B-A6EF-8148-B8BA-1A6E5B5B39D8}"/>
                      </a:ext>
                    </a:extLst>
                  </p14:cNvPr>
                  <p14:cNvContentPartPr/>
                  <p14:nvPr/>
                </p14:nvContentPartPr>
                <p14:xfrm>
                  <a:off x="1228155" y="1745275"/>
                  <a:ext cx="120600" cy="303480"/>
                </p14:xfrm>
              </p:contentPart>
            </mc:Choice>
            <mc:Fallback xmlns="">
              <p:pic>
                <p:nvPicPr>
                  <p:cNvPr id="246" name="Ink 245">
                    <a:extLst>
                      <a:ext uri="{FF2B5EF4-FFF2-40B4-BE49-F238E27FC236}">
                        <a16:creationId xmlns:a16="http://schemas.microsoft.com/office/drawing/2014/main" id="{638C113B-A6EF-8148-B8BA-1A6E5B5B39D8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1220955" y="1737715"/>
                    <a:ext cx="135720" cy="31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3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0F4306E6-20E9-4C4E-9681-E1111103BE62}"/>
                      </a:ext>
                    </a:extLst>
                  </p14:cNvPr>
                  <p14:cNvContentPartPr/>
                  <p14:nvPr/>
                </p14:nvContentPartPr>
                <p14:xfrm>
                  <a:off x="2822955" y="1583275"/>
                  <a:ext cx="136440" cy="350640"/>
                </p14:xfrm>
              </p:contentPart>
            </mc:Choice>
            <mc:Fallback xmlns=""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0F4306E6-20E9-4C4E-9681-E1111103BE62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815395" y="1575715"/>
                    <a:ext cx="151200" cy="365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A04BC21B-A510-E94F-AE9D-74A776D66AEC}"/>
                </a:ext>
              </a:extLst>
            </p:cNvPr>
            <p:cNvGrpSpPr/>
            <p:nvPr/>
          </p:nvGrpSpPr>
          <p:grpSpPr>
            <a:xfrm>
              <a:off x="1390515" y="2262955"/>
              <a:ext cx="1009440" cy="303480"/>
              <a:chOff x="1390515" y="2262955"/>
              <a:chExt cx="1009440" cy="303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4">
                <p14:nvContentPartPr>
                  <p14:cNvPr id="265" name="Ink 264">
                    <a:extLst>
                      <a:ext uri="{FF2B5EF4-FFF2-40B4-BE49-F238E27FC236}">
                        <a16:creationId xmlns:a16="http://schemas.microsoft.com/office/drawing/2014/main" id="{BBF35213-88A8-0540-8B37-327AF2516BD5}"/>
                      </a:ext>
                    </a:extLst>
                  </p14:cNvPr>
                  <p14:cNvContentPartPr/>
                  <p14:nvPr/>
                </p14:nvContentPartPr>
                <p14:xfrm>
                  <a:off x="1447755" y="2330995"/>
                  <a:ext cx="21240" cy="219960"/>
                </p14:xfrm>
              </p:contentPart>
            </mc:Choice>
            <mc:Fallback xmlns="">
              <p:pic>
                <p:nvPicPr>
                  <p:cNvPr id="265" name="Ink 264">
                    <a:extLst>
                      <a:ext uri="{FF2B5EF4-FFF2-40B4-BE49-F238E27FC236}">
                        <a16:creationId xmlns:a16="http://schemas.microsoft.com/office/drawing/2014/main" id="{BBF35213-88A8-0540-8B37-327AF2516BD5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1440555" y="2323435"/>
                    <a:ext cx="36360" cy="23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5">
                <p14:nvContentPartPr>
                  <p14:cNvPr id="266" name="Ink 265">
                    <a:extLst>
                      <a:ext uri="{FF2B5EF4-FFF2-40B4-BE49-F238E27FC236}">
                        <a16:creationId xmlns:a16="http://schemas.microsoft.com/office/drawing/2014/main" id="{9896AA5E-73A4-DE47-B817-18D3E5550905}"/>
                      </a:ext>
                    </a:extLst>
                  </p14:cNvPr>
                  <p14:cNvContentPartPr/>
                  <p14:nvPr/>
                </p14:nvContentPartPr>
                <p14:xfrm>
                  <a:off x="1390515" y="2430715"/>
                  <a:ext cx="120600" cy="15480"/>
                </p14:xfrm>
              </p:contentPart>
            </mc:Choice>
            <mc:Fallback xmlns="">
              <p:pic>
                <p:nvPicPr>
                  <p:cNvPr id="266" name="Ink 265">
                    <a:extLst>
                      <a:ext uri="{FF2B5EF4-FFF2-40B4-BE49-F238E27FC236}">
                        <a16:creationId xmlns:a16="http://schemas.microsoft.com/office/drawing/2014/main" id="{9896AA5E-73A4-DE47-B817-18D3E5550905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1382955" y="2423155"/>
                    <a:ext cx="135720" cy="3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6">
                <p14:nvContentPartPr>
                  <p14:cNvPr id="268" name="Ink 267">
                    <a:extLst>
                      <a:ext uri="{FF2B5EF4-FFF2-40B4-BE49-F238E27FC236}">
                        <a16:creationId xmlns:a16="http://schemas.microsoft.com/office/drawing/2014/main" id="{A63AF7ED-76E3-CE41-B541-DA72CA204DB0}"/>
                      </a:ext>
                    </a:extLst>
                  </p14:cNvPr>
                  <p14:cNvContentPartPr/>
                  <p14:nvPr/>
                </p14:nvContentPartPr>
                <p14:xfrm>
                  <a:off x="1531635" y="2336035"/>
                  <a:ext cx="63000" cy="230400"/>
                </p14:xfrm>
              </p:contentPart>
            </mc:Choice>
            <mc:Fallback xmlns="">
              <p:pic>
                <p:nvPicPr>
                  <p:cNvPr id="268" name="Ink 267">
                    <a:extLst>
                      <a:ext uri="{FF2B5EF4-FFF2-40B4-BE49-F238E27FC236}">
                        <a16:creationId xmlns:a16="http://schemas.microsoft.com/office/drawing/2014/main" id="{A63AF7ED-76E3-CE41-B541-DA72CA204DB0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1524075" y="2328475"/>
                    <a:ext cx="78120" cy="24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7">
                <p14:nvContentPartPr>
                  <p14:cNvPr id="269" name="Ink 268">
                    <a:extLst>
                      <a:ext uri="{FF2B5EF4-FFF2-40B4-BE49-F238E27FC236}">
                        <a16:creationId xmlns:a16="http://schemas.microsoft.com/office/drawing/2014/main" id="{2F1A44C2-49FE-F545-9F7F-D012AE845C2D}"/>
                      </a:ext>
                    </a:extLst>
                  </p14:cNvPr>
                  <p14:cNvContentPartPr/>
                  <p14:nvPr/>
                </p14:nvContentPartPr>
                <p14:xfrm>
                  <a:off x="1500315" y="2451235"/>
                  <a:ext cx="83880" cy="10800"/>
                </p14:xfrm>
              </p:contentPart>
            </mc:Choice>
            <mc:Fallback xmlns="">
              <p:pic>
                <p:nvPicPr>
                  <p:cNvPr id="269" name="Ink 268">
                    <a:extLst>
                      <a:ext uri="{FF2B5EF4-FFF2-40B4-BE49-F238E27FC236}">
                        <a16:creationId xmlns:a16="http://schemas.microsoft.com/office/drawing/2014/main" id="{2F1A44C2-49FE-F545-9F7F-D012AE845C2D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1492755" y="2443675"/>
                    <a:ext cx="9900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8">
                <p14:nvContentPartPr>
                  <p14:cNvPr id="270" name="Ink 269">
                    <a:extLst>
                      <a:ext uri="{FF2B5EF4-FFF2-40B4-BE49-F238E27FC236}">
                        <a16:creationId xmlns:a16="http://schemas.microsoft.com/office/drawing/2014/main" id="{C6BBB0BA-6C7F-1F4E-8119-574C0B9139F3}"/>
                      </a:ext>
                    </a:extLst>
                  </p14:cNvPr>
                  <p14:cNvContentPartPr/>
                  <p14:nvPr/>
                </p14:nvContentPartPr>
                <p14:xfrm>
                  <a:off x="1578795" y="2451235"/>
                  <a:ext cx="83880" cy="63000"/>
                </p14:xfrm>
              </p:contentPart>
            </mc:Choice>
            <mc:Fallback xmlns="">
              <p:pic>
                <p:nvPicPr>
                  <p:cNvPr id="270" name="Ink 269">
                    <a:extLst>
                      <a:ext uri="{FF2B5EF4-FFF2-40B4-BE49-F238E27FC236}">
                        <a16:creationId xmlns:a16="http://schemas.microsoft.com/office/drawing/2014/main" id="{C6BBB0BA-6C7F-1F4E-8119-574C0B9139F3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1571235" y="2443675"/>
                    <a:ext cx="99000" cy="7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9">
                <p14:nvContentPartPr>
                  <p14:cNvPr id="271" name="Ink 270">
                    <a:extLst>
                      <a:ext uri="{FF2B5EF4-FFF2-40B4-BE49-F238E27FC236}">
                        <a16:creationId xmlns:a16="http://schemas.microsoft.com/office/drawing/2014/main" id="{0AF1DAA9-7929-3548-AD7D-DD94FD645C31}"/>
                      </a:ext>
                    </a:extLst>
                  </p14:cNvPr>
                  <p14:cNvContentPartPr/>
                  <p14:nvPr/>
                </p14:nvContentPartPr>
                <p14:xfrm>
                  <a:off x="1677795" y="2424955"/>
                  <a:ext cx="131040" cy="73440"/>
                </p14:xfrm>
              </p:contentPart>
            </mc:Choice>
            <mc:Fallback xmlns="">
              <p:pic>
                <p:nvPicPr>
                  <p:cNvPr id="271" name="Ink 270">
                    <a:extLst>
                      <a:ext uri="{FF2B5EF4-FFF2-40B4-BE49-F238E27FC236}">
                        <a16:creationId xmlns:a16="http://schemas.microsoft.com/office/drawing/2014/main" id="{0AF1DAA9-7929-3548-AD7D-DD94FD645C31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1670595" y="2417395"/>
                    <a:ext cx="146160" cy="8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0">
                <p14:nvContentPartPr>
                  <p14:cNvPr id="272" name="Ink 271">
                    <a:extLst>
                      <a:ext uri="{FF2B5EF4-FFF2-40B4-BE49-F238E27FC236}">
                        <a16:creationId xmlns:a16="http://schemas.microsoft.com/office/drawing/2014/main" id="{D2F41280-6204-8F41-B9E0-A72851FADCB7}"/>
                      </a:ext>
                    </a:extLst>
                  </p14:cNvPr>
                  <p14:cNvContentPartPr/>
                  <p14:nvPr/>
                </p14:nvContentPartPr>
                <p14:xfrm>
                  <a:off x="1876515" y="2492995"/>
                  <a:ext cx="83880" cy="10800"/>
                </p14:xfrm>
              </p:contentPart>
            </mc:Choice>
            <mc:Fallback xmlns="">
              <p:pic>
                <p:nvPicPr>
                  <p:cNvPr id="272" name="Ink 271">
                    <a:extLst>
                      <a:ext uri="{FF2B5EF4-FFF2-40B4-BE49-F238E27FC236}">
                        <a16:creationId xmlns:a16="http://schemas.microsoft.com/office/drawing/2014/main" id="{D2F41280-6204-8F41-B9E0-A72851FADCB7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1868955" y="2485435"/>
                    <a:ext cx="9900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1">
                <p14:nvContentPartPr>
                  <p14:cNvPr id="273" name="Ink 272">
                    <a:extLst>
                      <a:ext uri="{FF2B5EF4-FFF2-40B4-BE49-F238E27FC236}">
                        <a16:creationId xmlns:a16="http://schemas.microsoft.com/office/drawing/2014/main" id="{82ACA2F2-61B3-D941-9255-BCF61FD836DB}"/>
                      </a:ext>
                    </a:extLst>
                  </p14:cNvPr>
                  <p14:cNvContentPartPr/>
                  <p14:nvPr/>
                </p14:nvContentPartPr>
                <p14:xfrm>
                  <a:off x="2002155" y="2399035"/>
                  <a:ext cx="104760" cy="94320"/>
                </p14:xfrm>
              </p:contentPart>
            </mc:Choice>
            <mc:Fallback xmlns="">
              <p:pic>
                <p:nvPicPr>
                  <p:cNvPr id="273" name="Ink 272">
                    <a:extLst>
                      <a:ext uri="{FF2B5EF4-FFF2-40B4-BE49-F238E27FC236}">
                        <a16:creationId xmlns:a16="http://schemas.microsoft.com/office/drawing/2014/main" id="{82ACA2F2-61B3-D941-9255-BCF61FD836DB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1994595" y="2391475"/>
                    <a:ext cx="119880" cy="10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2">
                <p14:nvContentPartPr>
                  <p14:cNvPr id="274" name="Ink 273">
                    <a:extLst>
                      <a:ext uri="{FF2B5EF4-FFF2-40B4-BE49-F238E27FC236}">
                        <a16:creationId xmlns:a16="http://schemas.microsoft.com/office/drawing/2014/main" id="{293D91E6-BF67-6A4B-A1D4-C8BD6C454935}"/>
                      </a:ext>
                    </a:extLst>
                  </p14:cNvPr>
                  <p14:cNvContentPartPr/>
                  <p14:nvPr/>
                </p14:nvContentPartPr>
                <p14:xfrm>
                  <a:off x="2132835" y="2404075"/>
                  <a:ext cx="10800" cy="63000"/>
                </p14:xfrm>
              </p:contentPart>
            </mc:Choice>
            <mc:Fallback xmlns="">
              <p:pic>
                <p:nvPicPr>
                  <p:cNvPr id="274" name="Ink 273">
                    <a:extLst>
                      <a:ext uri="{FF2B5EF4-FFF2-40B4-BE49-F238E27FC236}">
                        <a16:creationId xmlns:a16="http://schemas.microsoft.com/office/drawing/2014/main" id="{293D91E6-BF67-6A4B-A1D4-C8BD6C454935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2125275" y="2396515"/>
                    <a:ext cx="25920" cy="7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3">
                <p14:nvContentPartPr>
                  <p14:cNvPr id="275" name="Ink 274">
                    <a:extLst>
                      <a:ext uri="{FF2B5EF4-FFF2-40B4-BE49-F238E27FC236}">
                        <a16:creationId xmlns:a16="http://schemas.microsoft.com/office/drawing/2014/main" id="{624BE420-027C-2A4F-8446-745929AC0CF6}"/>
                      </a:ext>
                    </a:extLst>
                  </p14:cNvPr>
                  <p14:cNvContentPartPr/>
                  <p14:nvPr/>
                </p14:nvContentPartPr>
                <p14:xfrm>
                  <a:off x="2164155" y="2285995"/>
                  <a:ext cx="63000" cy="165240"/>
                </p14:xfrm>
              </p:contentPart>
            </mc:Choice>
            <mc:Fallback xmlns="">
              <p:pic>
                <p:nvPicPr>
                  <p:cNvPr id="275" name="Ink 274">
                    <a:extLst>
                      <a:ext uri="{FF2B5EF4-FFF2-40B4-BE49-F238E27FC236}">
                        <a16:creationId xmlns:a16="http://schemas.microsoft.com/office/drawing/2014/main" id="{624BE420-027C-2A4F-8446-745929AC0CF6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2156595" y="2278795"/>
                    <a:ext cx="78120" cy="18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4">
                <p14:nvContentPartPr>
                  <p14:cNvPr id="276" name="Ink 275">
                    <a:extLst>
                      <a:ext uri="{FF2B5EF4-FFF2-40B4-BE49-F238E27FC236}">
                        <a16:creationId xmlns:a16="http://schemas.microsoft.com/office/drawing/2014/main" id="{4EC2A6FB-204F-E44D-A6AC-8CBB5EA9A1DD}"/>
                      </a:ext>
                    </a:extLst>
                  </p14:cNvPr>
                  <p14:cNvContentPartPr/>
                  <p14:nvPr/>
                </p14:nvContentPartPr>
                <p14:xfrm>
                  <a:off x="2258115" y="2262955"/>
                  <a:ext cx="26640" cy="193680"/>
                </p14:xfrm>
              </p:contentPart>
            </mc:Choice>
            <mc:Fallback xmlns="">
              <p:pic>
                <p:nvPicPr>
                  <p:cNvPr id="276" name="Ink 275">
                    <a:extLst>
                      <a:ext uri="{FF2B5EF4-FFF2-40B4-BE49-F238E27FC236}">
                        <a16:creationId xmlns:a16="http://schemas.microsoft.com/office/drawing/2014/main" id="{4EC2A6FB-204F-E44D-A6AC-8CBB5EA9A1DD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2250915" y="2255395"/>
                    <a:ext cx="41400" cy="20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5">
                <p14:nvContentPartPr>
                  <p14:cNvPr id="277" name="Ink 276">
                    <a:extLst>
                      <a:ext uri="{FF2B5EF4-FFF2-40B4-BE49-F238E27FC236}">
                        <a16:creationId xmlns:a16="http://schemas.microsoft.com/office/drawing/2014/main" id="{4B59E160-C066-8544-A9F5-87EE1B3C470E}"/>
                      </a:ext>
                    </a:extLst>
                  </p14:cNvPr>
                  <p14:cNvContentPartPr/>
                  <p14:nvPr/>
                </p14:nvContentPartPr>
                <p14:xfrm>
                  <a:off x="2216355" y="2356915"/>
                  <a:ext cx="94320" cy="26640"/>
                </p14:xfrm>
              </p:contentPart>
            </mc:Choice>
            <mc:Fallback xmlns="">
              <p:pic>
                <p:nvPicPr>
                  <p:cNvPr id="277" name="Ink 276">
                    <a:extLst>
                      <a:ext uri="{FF2B5EF4-FFF2-40B4-BE49-F238E27FC236}">
                        <a16:creationId xmlns:a16="http://schemas.microsoft.com/office/drawing/2014/main" id="{4B59E160-C066-8544-A9F5-87EE1B3C470E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2208795" y="2349355"/>
                    <a:ext cx="109440" cy="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6">
                <p14:nvContentPartPr>
                  <p14:cNvPr id="278" name="Ink 277">
                    <a:extLst>
                      <a:ext uri="{FF2B5EF4-FFF2-40B4-BE49-F238E27FC236}">
                        <a16:creationId xmlns:a16="http://schemas.microsoft.com/office/drawing/2014/main" id="{25708FC3-8709-BD48-B894-C4E154EFE5AA}"/>
                      </a:ext>
                    </a:extLst>
                  </p14:cNvPr>
                  <p14:cNvContentPartPr/>
                  <p14:nvPr/>
                </p14:nvContentPartPr>
                <p14:xfrm>
                  <a:off x="2273955" y="2273395"/>
                  <a:ext cx="126000" cy="178200"/>
                </p14:xfrm>
              </p:contentPart>
            </mc:Choice>
            <mc:Fallback xmlns="">
              <p:pic>
                <p:nvPicPr>
                  <p:cNvPr id="278" name="Ink 277">
                    <a:extLst>
                      <a:ext uri="{FF2B5EF4-FFF2-40B4-BE49-F238E27FC236}">
                        <a16:creationId xmlns:a16="http://schemas.microsoft.com/office/drawing/2014/main" id="{25708FC3-8709-BD48-B894-C4E154EFE5AA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2266395" y="2265835"/>
                    <a:ext cx="140760" cy="19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7">
                <p14:nvContentPartPr>
                  <p14:cNvPr id="279" name="Ink 278">
                    <a:extLst>
                      <a:ext uri="{FF2B5EF4-FFF2-40B4-BE49-F238E27FC236}">
                        <a16:creationId xmlns:a16="http://schemas.microsoft.com/office/drawing/2014/main" id="{4880C8C0-0A9E-7346-8E21-AFCC7AA4C36B}"/>
                      </a:ext>
                    </a:extLst>
                  </p14:cNvPr>
                  <p14:cNvContentPartPr/>
                  <p14:nvPr/>
                </p14:nvContentPartPr>
                <p14:xfrm>
                  <a:off x="2096115" y="2341435"/>
                  <a:ext cx="5760" cy="10800"/>
                </p14:xfrm>
              </p:contentPart>
            </mc:Choice>
            <mc:Fallback xmlns="">
              <p:pic>
                <p:nvPicPr>
                  <p:cNvPr id="279" name="Ink 278">
                    <a:extLst>
                      <a:ext uri="{FF2B5EF4-FFF2-40B4-BE49-F238E27FC236}">
                        <a16:creationId xmlns:a16="http://schemas.microsoft.com/office/drawing/2014/main" id="{4880C8C0-0A9E-7346-8E21-AFCC7AA4C36B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2088555" y="2333875"/>
                    <a:ext cx="20520" cy="25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C3B8A778-F8D0-3C4F-9AA8-38F19B89E256}"/>
                    </a:ext>
                  </a:extLst>
                </p14:cNvPr>
                <p14:cNvContentPartPr/>
                <p14:nvPr/>
              </p14:nvContentPartPr>
              <p14:xfrm>
                <a:off x="1929075" y="3768835"/>
                <a:ext cx="151920" cy="12600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C3B8A778-F8D0-3C4F-9AA8-38F19B89E256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1921515" y="3761275"/>
                  <a:ext cx="167040" cy="1411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6F13E795-00B3-B44A-8B45-3B619DB458FA}"/>
                </a:ext>
              </a:extLst>
            </p:cNvPr>
            <p:cNvGrpSpPr/>
            <p:nvPr/>
          </p:nvGrpSpPr>
          <p:grpSpPr>
            <a:xfrm>
              <a:off x="2122395" y="4694035"/>
              <a:ext cx="167400" cy="156960"/>
              <a:chOff x="2122395" y="4694035"/>
              <a:chExt cx="167400" cy="15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40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DB85F902-80FB-5A4F-9DD7-B959338760D7}"/>
                      </a:ext>
                    </a:extLst>
                  </p14:cNvPr>
                  <p14:cNvContentPartPr/>
                  <p14:nvPr/>
                </p14:nvContentPartPr>
                <p14:xfrm>
                  <a:off x="2122395" y="4694035"/>
                  <a:ext cx="120600" cy="99720"/>
                </p14:xfrm>
              </p:contentPart>
            </mc:Choice>
            <mc:Fallback xmlns="">
              <p:pic>
                <p:nvPicPr>
                  <p:cNvPr id="282" name="Ink 281">
                    <a:extLst>
                      <a:ext uri="{FF2B5EF4-FFF2-40B4-BE49-F238E27FC236}">
                        <a16:creationId xmlns:a16="http://schemas.microsoft.com/office/drawing/2014/main" id="{DB85F902-80FB-5A4F-9DD7-B959338760D7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2114835" y="4686475"/>
                    <a:ext cx="13572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1">
                <p14:nvContentPartPr>
                  <p14:cNvPr id="283" name="Ink 282">
                    <a:extLst>
                      <a:ext uri="{FF2B5EF4-FFF2-40B4-BE49-F238E27FC236}">
                        <a16:creationId xmlns:a16="http://schemas.microsoft.com/office/drawing/2014/main" id="{464007EF-B305-F947-8172-247A91D0C10E}"/>
                      </a:ext>
                    </a:extLst>
                  </p14:cNvPr>
                  <p14:cNvContentPartPr/>
                  <p14:nvPr/>
                </p14:nvContentPartPr>
                <p14:xfrm>
                  <a:off x="2258115" y="4746235"/>
                  <a:ext cx="31680" cy="104760"/>
                </p14:xfrm>
              </p:contentPart>
            </mc:Choice>
            <mc:Fallback xmlns="">
              <p:pic>
                <p:nvPicPr>
                  <p:cNvPr id="283" name="Ink 282">
                    <a:extLst>
                      <a:ext uri="{FF2B5EF4-FFF2-40B4-BE49-F238E27FC236}">
                        <a16:creationId xmlns:a16="http://schemas.microsoft.com/office/drawing/2014/main" id="{464007EF-B305-F947-8172-247A91D0C10E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2250915" y="4738675"/>
                    <a:ext cx="46800" cy="119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29663AE7-E0E6-7341-AC77-82F2075A5A16}"/>
                </a:ext>
              </a:extLst>
            </p:cNvPr>
            <p:cNvGrpSpPr/>
            <p:nvPr/>
          </p:nvGrpSpPr>
          <p:grpSpPr>
            <a:xfrm>
              <a:off x="3811155" y="4735795"/>
              <a:ext cx="455400" cy="282960"/>
              <a:chOff x="3811155" y="4735795"/>
              <a:chExt cx="455400" cy="282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42">
                <p14:nvContentPartPr>
                  <p14:cNvPr id="285" name="Ink 284">
                    <a:extLst>
                      <a:ext uri="{FF2B5EF4-FFF2-40B4-BE49-F238E27FC236}">
                        <a16:creationId xmlns:a16="http://schemas.microsoft.com/office/drawing/2014/main" id="{FB7F7FB5-AED4-A74D-A310-978EB42844CE}"/>
                      </a:ext>
                    </a:extLst>
                  </p14:cNvPr>
                  <p14:cNvContentPartPr/>
                  <p14:nvPr/>
                </p14:nvContentPartPr>
                <p14:xfrm>
                  <a:off x="3811155" y="4735795"/>
                  <a:ext cx="57960" cy="204120"/>
                </p14:xfrm>
              </p:contentPart>
            </mc:Choice>
            <mc:Fallback xmlns="">
              <p:pic>
                <p:nvPicPr>
                  <p:cNvPr id="285" name="Ink 284">
                    <a:extLst>
                      <a:ext uri="{FF2B5EF4-FFF2-40B4-BE49-F238E27FC236}">
                        <a16:creationId xmlns:a16="http://schemas.microsoft.com/office/drawing/2014/main" id="{FB7F7FB5-AED4-A74D-A310-978EB42844CE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3803595" y="4728235"/>
                    <a:ext cx="73080" cy="21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3">
                <p14:nvContentPartPr>
                  <p14:cNvPr id="286" name="Ink 285">
                    <a:extLst>
                      <a:ext uri="{FF2B5EF4-FFF2-40B4-BE49-F238E27FC236}">
                        <a16:creationId xmlns:a16="http://schemas.microsoft.com/office/drawing/2014/main" id="{416A4BC7-698A-524E-8928-F08C53C3A7C0}"/>
                      </a:ext>
                    </a:extLst>
                  </p14:cNvPr>
                  <p14:cNvContentPartPr/>
                  <p14:nvPr/>
                </p14:nvContentPartPr>
                <p14:xfrm>
                  <a:off x="3925995" y="4793395"/>
                  <a:ext cx="115560" cy="126000"/>
                </p14:xfrm>
              </p:contentPart>
            </mc:Choice>
            <mc:Fallback xmlns="">
              <p:pic>
                <p:nvPicPr>
                  <p:cNvPr id="286" name="Ink 285">
                    <a:extLst>
                      <a:ext uri="{FF2B5EF4-FFF2-40B4-BE49-F238E27FC236}">
                        <a16:creationId xmlns:a16="http://schemas.microsoft.com/office/drawing/2014/main" id="{416A4BC7-698A-524E-8928-F08C53C3A7C0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3918435" y="4785835"/>
                    <a:ext cx="13032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4">
                <p14:nvContentPartPr>
                  <p14:cNvPr id="287" name="Ink 286">
                    <a:extLst>
                      <a:ext uri="{FF2B5EF4-FFF2-40B4-BE49-F238E27FC236}">
                        <a16:creationId xmlns:a16="http://schemas.microsoft.com/office/drawing/2014/main" id="{A674E89B-FCF8-6A42-A883-0AA7F7CE1793}"/>
                      </a:ext>
                    </a:extLst>
                  </p14:cNvPr>
                  <p14:cNvContentPartPr/>
                  <p14:nvPr/>
                </p14:nvContentPartPr>
                <p14:xfrm>
                  <a:off x="3900075" y="4845595"/>
                  <a:ext cx="126000" cy="10800"/>
                </p14:xfrm>
              </p:contentPart>
            </mc:Choice>
            <mc:Fallback xmlns="">
              <p:pic>
                <p:nvPicPr>
                  <p:cNvPr id="287" name="Ink 286">
                    <a:extLst>
                      <a:ext uri="{FF2B5EF4-FFF2-40B4-BE49-F238E27FC236}">
                        <a16:creationId xmlns:a16="http://schemas.microsoft.com/office/drawing/2014/main" id="{A674E89B-FCF8-6A42-A883-0AA7F7CE1793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3892515" y="4838035"/>
                    <a:ext cx="14076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5">
                <p14:nvContentPartPr>
                  <p14:cNvPr id="288" name="Ink 287">
                    <a:extLst>
                      <a:ext uri="{FF2B5EF4-FFF2-40B4-BE49-F238E27FC236}">
                        <a16:creationId xmlns:a16="http://schemas.microsoft.com/office/drawing/2014/main" id="{F3176065-FA5B-614F-8532-D7C50B187405}"/>
                      </a:ext>
                    </a:extLst>
                  </p14:cNvPr>
                  <p14:cNvContentPartPr/>
                  <p14:nvPr/>
                </p14:nvContentPartPr>
                <p14:xfrm>
                  <a:off x="4020315" y="4748755"/>
                  <a:ext cx="162360" cy="270000"/>
                </p14:xfrm>
              </p:contentPart>
            </mc:Choice>
            <mc:Fallback xmlns="">
              <p:pic>
                <p:nvPicPr>
                  <p:cNvPr id="288" name="Ink 287">
                    <a:extLst>
                      <a:ext uri="{FF2B5EF4-FFF2-40B4-BE49-F238E27FC236}">
                        <a16:creationId xmlns:a16="http://schemas.microsoft.com/office/drawing/2014/main" id="{F3176065-FA5B-614F-8532-D7C50B187405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012755" y="4741195"/>
                    <a:ext cx="177480" cy="28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6">
                <p14:nvContentPartPr>
                  <p14:cNvPr id="289" name="Ink 288">
                    <a:extLst>
                      <a:ext uri="{FF2B5EF4-FFF2-40B4-BE49-F238E27FC236}">
                        <a16:creationId xmlns:a16="http://schemas.microsoft.com/office/drawing/2014/main" id="{980C64A5-AB26-7D4D-9EC1-A63F48C0789E}"/>
                      </a:ext>
                    </a:extLst>
                  </p14:cNvPr>
                  <p14:cNvContentPartPr/>
                  <p14:nvPr/>
                </p14:nvContentPartPr>
                <p14:xfrm>
                  <a:off x="4109235" y="4924075"/>
                  <a:ext cx="157320" cy="83880"/>
                </p14:xfrm>
              </p:contentPart>
            </mc:Choice>
            <mc:Fallback xmlns="">
              <p:pic>
                <p:nvPicPr>
                  <p:cNvPr id="289" name="Ink 288">
                    <a:extLst>
                      <a:ext uri="{FF2B5EF4-FFF2-40B4-BE49-F238E27FC236}">
                        <a16:creationId xmlns:a16="http://schemas.microsoft.com/office/drawing/2014/main" id="{980C64A5-AB26-7D4D-9EC1-A63F48C0789E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4101675" y="4916515"/>
                    <a:ext cx="172440" cy="99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74A972C0-4073-1448-AEA4-92A5F0EE2C1A}"/>
                </a:ext>
              </a:extLst>
            </p:cNvPr>
            <p:cNvGrpSpPr/>
            <p:nvPr/>
          </p:nvGrpSpPr>
          <p:grpSpPr>
            <a:xfrm>
              <a:off x="6106155" y="4720315"/>
              <a:ext cx="518040" cy="319320"/>
              <a:chOff x="6106155" y="4720315"/>
              <a:chExt cx="518040" cy="319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47">
                <p14:nvContentPartPr>
                  <p14:cNvPr id="290" name="Ink 289">
                    <a:extLst>
                      <a:ext uri="{FF2B5EF4-FFF2-40B4-BE49-F238E27FC236}">
                        <a16:creationId xmlns:a16="http://schemas.microsoft.com/office/drawing/2014/main" id="{08CB98BB-8529-2B43-870B-1F677DE86234}"/>
                      </a:ext>
                    </a:extLst>
                  </p14:cNvPr>
                  <p14:cNvContentPartPr/>
                  <p14:nvPr/>
                </p14:nvContentPartPr>
                <p14:xfrm>
                  <a:off x="6106155" y="4720315"/>
                  <a:ext cx="83880" cy="199080"/>
                </p14:xfrm>
              </p:contentPart>
            </mc:Choice>
            <mc:Fallback xmlns="">
              <p:pic>
                <p:nvPicPr>
                  <p:cNvPr id="290" name="Ink 289">
                    <a:extLst>
                      <a:ext uri="{FF2B5EF4-FFF2-40B4-BE49-F238E27FC236}">
                        <a16:creationId xmlns:a16="http://schemas.microsoft.com/office/drawing/2014/main" id="{08CB98BB-8529-2B43-870B-1F677DE86234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6098595" y="4712755"/>
                    <a:ext cx="99000" cy="21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8">
                <p14:nvContentPartPr>
                  <p14:cNvPr id="291" name="Ink 290">
                    <a:extLst>
                      <a:ext uri="{FF2B5EF4-FFF2-40B4-BE49-F238E27FC236}">
                        <a16:creationId xmlns:a16="http://schemas.microsoft.com/office/drawing/2014/main" id="{9C3F0F13-6EDD-5348-85CC-B9EA94FD21BF}"/>
                      </a:ext>
                    </a:extLst>
                  </p14:cNvPr>
                  <p14:cNvContentPartPr/>
                  <p14:nvPr/>
                </p14:nvContentPartPr>
                <p14:xfrm>
                  <a:off x="6236835" y="4782955"/>
                  <a:ext cx="104760" cy="126000"/>
                </p14:xfrm>
              </p:contentPart>
            </mc:Choice>
            <mc:Fallback xmlns="">
              <p:pic>
                <p:nvPicPr>
                  <p:cNvPr id="291" name="Ink 290">
                    <a:extLst>
                      <a:ext uri="{FF2B5EF4-FFF2-40B4-BE49-F238E27FC236}">
                        <a16:creationId xmlns:a16="http://schemas.microsoft.com/office/drawing/2014/main" id="{9C3F0F13-6EDD-5348-85CC-B9EA94FD21BF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6229275" y="4775395"/>
                    <a:ext cx="11988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9">
                <p14:nvContentPartPr>
                  <p14:cNvPr id="292" name="Ink 291">
                    <a:extLst>
                      <a:ext uri="{FF2B5EF4-FFF2-40B4-BE49-F238E27FC236}">
                        <a16:creationId xmlns:a16="http://schemas.microsoft.com/office/drawing/2014/main" id="{A8E6B0F5-273D-F446-A6A1-4A2CA24605DE}"/>
                      </a:ext>
                    </a:extLst>
                  </p14:cNvPr>
                  <p14:cNvContentPartPr/>
                  <p14:nvPr/>
                </p14:nvContentPartPr>
                <p14:xfrm>
                  <a:off x="6205515" y="4830115"/>
                  <a:ext cx="125280" cy="25920"/>
                </p14:xfrm>
              </p:contentPart>
            </mc:Choice>
            <mc:Fallback xmlns="">
              <p:pic>
                <p:nvPicPr>
                  <p:cNvPr id="292" name="Ink 291">
                    <a:extLst>
                      <a:ext uri="{FF2B5EF4-FFF2-40B4-BE49-F238E27FC236}">
                        <a16:creationId xmlns:a16="http://schemas.microsoft.com/office/drawing/2014/main" id="{A8E6B0F5-273D-F446-A6A1-4A2CA24605DE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6197955" y="4822555"/>
                    <a:ext cx="140400" cy="4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0">
                <p14:nvContentPartPr>
                  <p14:cNvPr id="293" name="Ink 292">
                    <a:extLst>
                      <a:ext uri="{FF2B5EF4-FFF2-40B4-BE49-F238E27FC236}">
                        <a16:creationId xmlns:a16="http://schemas.microsoft.com/office/drawing/2014/main" id="{0661AB73-24B0-7646-842B-05ADDBE3C69B}"/>
                      </a:ext>
                    </a:extLst>
                  </p14:cNvPr>
                  <p14:cNvContentPartPr/>
                  <p14:nvPr/>
                </p14:nvContentPartPr>
                <p14:xfrm>
                  <a:off x="6331155" y="4720315"/>
                  <a:ext cx="151920" cy="319320"/>
                </p14:xfrm>
              </p:contentPart>
            </mc:Choice>
            <mc:Fallback xmlns="">
              <p:pic>
                <p:nvPicPr>
                  <p:cNvPr id="293" name="Ink 292">
                    <a:extLst>
                      <a:ext uri="{FF2B5EF4-FFF2-40B4-BE49-F238E27FC236}">
                        <a16:creationId xmlns:a16="http://schemas.microsoft.com/office/drawing/2014/main" id="{0661AB73-24B0-7646-842B-05ADDBE3C69B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6323595" y="4712755"/>
                    <a:ext cx="167040" cy="33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1">
                <p14:nvContentPartPr>
                  <p14:cNvPr id="294" name="Ink 293">
                    <a:extLst>
                      <a:ext uri="{FF2B5EF4-FFF2-40B4-BE49-F238E27FC236}">
                        <a16:creationId xmlns:a16="http://schemas.microsoft.com/office/drawing/2014/main" id="{2D30934E-4E63-4F45-8AE5-0A1D02796F61}"/>
                      </a:ext>
                    </a:extLst>
                  </p14:cNvPr>
                  <p14:cNvContentPartPr/>
                  <p14:nvPr/>
                </p14:nvContentPartPr>
                <p14:xfrm>
                  <a:off x="6440955" y="4913635"/>
                  <a:ext cx="183240" cy="115560"/>
                </p14:xfrm>
              </p:contentPart>
            </mc:Choice>
            <mc:Fallback xmlns="">
              <p:pic>
                <p:nvPicPr>
                  <p:cNvPr id="294" name="Ink 293">
                    <a:extLst>
                      <a:ext uri="{FF2B5EF4-FFF2-40B4-BE49-F238E27FC236}">
                        <a16:creationId xmlns:a16="http://schemas.microsoft.com/office/drawing/2014/main" id="{2D30934E-4E63-4F45-8AE5-0A1D02796F61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6433395" y="4906075"/>
                    <a:ext cx="198360" cy="130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52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486DEEC8-240C-034A-955D-B4FC462455CA}"/>
                    </a:ext>
                  </a:extLst>
                </p14:cNvPr>
                <p14:cNvContentPartPr/>
                <p14:nvPr/>
              </p14:nvContentPartPr>
              <p14:xfrm>
                <a:off x="799755" y="3946315"/>
                <a:ext cx="99720" cy="26712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486DEEC8-240C-034A-955D-B4FC462455CA}"/>
                    </a:ext>
                  </a:extLst>
                </p:cNvPr>
                <p:cNvPicPr/>
                <p:nvPr/>
              </p:nvPicPr>
              <p:blipFill>
                <a:blip r:embed="rId553"/>
                <a:stretch>
                  <a:fillRect/>
                </a:stretch>
              </p:blipFill>
              <p:spPr>
                <a:xfrm>
                  <a:off x="792195" y="3938745"/>
                  <a:ext cx="114840" cy="2822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5C07101D-2A72-A84D-84DE-0ECE7CE2C0C1}"/>
                    </a:ext>
                  </a:extLst>
                </p14:cNvPr>
                <p14:cNvContentPartPr/>
                <p14:nvPr/>
              </p14:nvContentPartPr>
              <p14:xfrm>
                <a:off x="899115" y="4019755"/>
                <a:ext cx="141480" cy="9972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5C07101D-2A72-A84D-84DE-0ECE7CE2C0C1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891555" y="4012195"/>
                  <a:ext cx="15660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D75B6E86-290A-B445-A887-F2FAC6A820D7}"/>
                    </a:ext>
                  </a:extLst>
                </p14:cNvPr>
                <p14:cNvContentPartPr/>
                <p14:nvPr/>
              </p14:nvContentPartPr>
              <p14:xfrm>
                <a:off x="1097475" y="4097875"/>
                <a:ext cx="360" cy="8388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D75B6E86-290A-B445-A887-F2FAC6A820D7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1089915" y="4090315"/>
                  <a:ext cx="15480" cy="99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1370A6D4-A69E-3444-8F12-D57907BCC604}"/>
                </a:ext>
              </a:extLst>
            </p:cNvPr>
            <p:cNvGrpSpPr/>
            <p:nvPr/>
          </p:nvGrpSpPr>
          <p:grpSpPr>
            <a:xfrm>
              <a:off x="1186395" y="3867835"/>
              <a:ext cx="356040" cy="319320"/>
              <a:chOff x="1186395" y="3867835"/>
              <a:chExt cx="356040" cy="319320"/>
            </a:xfrm>
          </p:grpSpPr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557ECACE-351A-9D47-8CB5-43333E425D4B}"/>
                  </a:ext>
                </a:extLst>
              </p:cNvPr>
              <p:cNvGrpSpPr/>
              <p:nvPr/>
            </p:nvGrpSpPr>
            <p:grpSpPr>
              <a:xfrm>
                <a:off x="1186395" y="3867835"/>
                <a:ext cx="356040" cy="319320"/>
                <a:chOff x="1186395" y="3867835"/>
                <a:chExt cx="356040" cy="319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58">
                  <p14:nvContentPartPr>
                    <p14:cNvPr id="326" name="Ink 325">
                      <a:extLst>
                        <a:ext uri="{FF2B5EF4-FFF2-40B4-BE49-F238E27FC236}">
                          <a16:creationId xmlns:a16="http://schemas.microsoft.com/office/drawing/2014/main" id="{AF35F84B-7691-404F-819A-50F788CD748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86395" y="4113715"/>
                    <a:ext cx="37080" cy="73440"/>
                  </p14:xfrm>
                </p:contentPart>
              </mc:Choice>
              <mc:Fallback xmlns="">
                <p:pic>
                  <p:nvPicPr>
                    <p:cNvPr id="326" name="Ink 325">
                      <a:extLst>
                        <a:ext uri="{FF2B5EF4-FFF2-40B4-BE49-F238E27FC236}">
                          <a16:creationId xmlns:a16="http://schemas.microsoft.com/office/drawing/2014/main" id="{AF35F84B-7691-404F-819A-50F788CD748B}"/>
                        </a:ext>
                      </a:extLst>
                    </p:cNvPr>
                    <p:cNvPicPr/>
                    <p:nvPr/>
                  </p:nvPicPr>
                  <p:blipFill>
                    <a:blip r:embed="rId176"/>
                    <a:stretch>
                      <a:fillRect/>
                    </a:stretch>
                  </p:blipFill>
                  <p:spPr>
                    <a:xfrm>
                      <a:off x="1178835" y="4106155"/>
                      <a:ext cx="52200" cy="88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9">
                  <p14:nvContentPartPr>
                    <p14:cNvPr id="327" name="Ink 326">
                      <a:extLst>
                        <a:ext uri="{FF2B5EF4-FFF2-40B4-BE49-F238E27FC236}">
                          <a16:creationId xmlns:a16="http://schemas.microsoft.com/office/drawing/2014/main" id="{757BE182-B635-6A45-A163-C0A0C262679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54435" y="3980515"/>
                    <a:ext cx="99720" cy="86400"/>
                  </p14:xfrm>
                </p:contentPart>
              </mc:Choice>
              <mc:Fallback xmlns="">
                <p:pic>
                  <p:nvPicPr>
                    <p:cNvPr id="327" name="Ink 326">
                      <a:extLst>
                        <a:ext uri="{FF2B5EF4-FFF2-40B4-BE49-F238E27FC236}">
                          <a16:creationId xmlns:a16="http://schemas.microsoft.com/office/drawing/2014/main" id="{757BE182-B635-6A45-A163-C0A0C262679F}"/>
                        </a:ext>
                      </a:extLst>
                    </p:cNvPr>
                    <p:cNvPicPr/>
                    <p:nvPr/>
                  </p:nvPicPr>
                  <p:blipFill>
                    <a:blip r:embed="rId178"/>
                    <a:stretch>
                      <a:fillRect/>
                    </a:stretch>
                  </p:blipFill>
                  <p:spPr>
                    <a:xfrm>
                      <a:off x="1246875" y="3973315"/>
                      <a:ext cx="114840" cy="101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0">
                  <p14:nvContentPartPr>
                    <p14:cNvPr id="328" name="Ink 327">
                      <a:extLst>
                        <a:ext uri="{FF2B5EF4-FFF2-40B4-BE49-F238E27FC236}">
                          <a16:creationId xmlns:a16="http://schemas.microsoft.com/office/drawing/2014/main" id="{3849B9C7-1058-1947-9BBC-90FB8A32F82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54435" y="3983035"/>
                    <a:ext cx="110160" cy="83880"/>
                  </p14:xfrm>
                </p:contentPart>
              </mc:Choice>
              <mc:Fallback xmlns="">
                <p:pic>
                  <p:nvPicPr>
                    <p:cNvPr id="328" name="Ink 327">
                      <a:extLst>
                        <a:ext uri="{FF2B5EF4-FFF2-40B4-BE49-F238E27FC236}">
                          <a16:creationId xmlns:a16="http://schemas.microsoft.com/office/drawing/2014/main" id="{3849B9C7-1058-1947-9BBC-90FB8A32F825}"/>
                        </a:ext>
                      </a:extLst>
                    </p:cNvPr>
                    <p:cNvPicPr/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1246875" y="3975475"/>
                      <a:ext cx="125280" cy="9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1">
                  <p14:nvContentPartPr>
                    <p14:cNvPr id="329" name="Ink 328">
                      <a:extLst>
                        <a:ext uri="{FF2B5EF4-FFF2-40B4-BE49-F238E27FC236}">
                          <a16:creationId xmlns:a16="http://schemas.microsoft.com/office/drawing/2014/main" id="{E9B9A187-E630-904F-B699-52E26240F4C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16435" y="4035235"/>
                    <a:ext cx="10800" cy="83880"/>
                  </p14:xfrm>
                </p:contentPart>
              </mc:Choice>
              <mc:Fallback xmlns="">
                <p:pic>
                  <p:nvPicPr>
                    <p:cNvPr id="329" name="Ink 328">
                      <a:extLst>
                        <a:ext uri="{FF2B5EF4-FFF2-40B4-BE49-F238E27FC236}">
                          <a16:creationId xmlns:a16="http://schemas.microsoft.com/office/drawing/2014/main" id="{E9B9A187-E630-904F-B699-52E26240F4CD}"/>
                        </a:ext>
                      </a:extLst>
                    </p:cNvPr>
                    <p:cNvPicPr/>
                    <p:nvPr/>
                  </p:nvPicPr>
                  <p:blipFill>
                    <a:blip r:embed="rId182"/>
                    <a:stretch>
                      <a:fillRect/>
                    </a:stretch>
                  </p:blipFill>
                  <p:spPr>
                    <a:xfrm>
                      <a:off x="1408875" y="4027675"/>
                      <a:ext cx="25920" cy="9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2">
                  <p14:nvContentPartPr>
                    <p14:cNvPr id="330" name="Ink 329">
                      <a:extLst>
                        <a:ext uri="{FF2B5EF4-FFF2-40B4-BE49-F238E27FC236}">
                          <a16:creationId xmlns:a16="http://schemas.microsoft.com/office/drawing/2014/main" id="{9A412D31-8DD5-4742-9977-FDCE6EAE0A2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21835" y="3867835"/>
                    <a:ext cx="120600" cy="308880"/>
                  </p14:xfrm>
                </p:contentPart>
              </mc:Choice>
              <mc:Fallback xmlns="">
                <p:pic>
                  <p:nvPicPr>
                    <p:cNvPr id="330" name="Ink 329">
                      <a:extLst>
                        <a:ext uri="{FF2B5EF4-FFF2-40B4-BE49-F238E27FC236}">
                          <a16:creationId xmlns:a16="http://schemas.microsoft.com/office/drawing/2014/main" id="{9A412D31-8DD5-4742-9977-FDCE6EAE0A25}"/>
                        </a:ext>
                      </a:extLst>
                    </p:cNvPr>
                    <p:cNvPicPr/>
                    <p:nvPr/>
                  </p:nvPicPr>
                  <p:blipFill>
                    <a:blip r:embed="rId184"/>
                    <a:stretch>
                      <a:fillRect/>
                    </a:stretch>
                  </p:blipFill>
                  <p:spPr>
                    <a:xfrm>
                      <a:off x="1414275" y="3860635"/>
                      <a:ext cx="135720" cy="324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E0C5090B-3604-3946-9467-AFB185873C9C}"/>
                </a:ext>
              </a:extLst>
            </p:cNvPr>
            <p:cNvGrpSpPr/>
            <p:nvPr/>
          </p:nvGrpSpPr>
          <p:grpSpPr>
            <a:xfrm>
              <a:off x="3769395" y="1133635"/>
              <a:ext cx="878040" cy="361080"/>
              <a:chOff x="3769395" y="1133635"/>
              <a:chExt cx="878040" cy="361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63">
                <p14:nvContentPartPr>
                  <p14:cNvPr id="333" name="Ink 332">
                    <a:extLst>
                      <a:ext uri="{FF2B5EF4-FFF2-40B4-BE49-F238E27FC236}">
                        <a16:creationId xmlns:a16="http://schemas.microsoft.com/office/drawing/2014/main" id="{32BCBC9B-C55F-2A43-BD49-FF1C82E638B9}"/>
                      </a:ext>
                    </a:extLst>
                  </p14:cNvPr>
                  <p14:cNvContentPartPr/>
                  <p14:nvPr/>
                </p14:nvContentPartPr>
                <p14:xfrm>
                  <a:off x="3769395" y="1253875"/>
                  <a:ext cx="78840" cy="230400"/>
                </p14:xfrm>
              </p:contentPart>
            </mc:Choice>
            <mc:Fallback xmlns="">
              <p:pic>
                <p:nvPicPr>
                  <p:cNvPr id="333" name="Ink 332">
                    <a:extLst>
                      <a:ext uri="{FF2B5EF4-FFF2-40B4-BE49-F238E27FC236}">
                        <a16:creationId xmlns:a16="http://schemas.microsoft.com/office/drawing/2014/main" id="{32BCBC9B-C55F-2A43-BD49-FF1C82E638B9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3761835" y="1246315"/>
                    <a:ext cx="93960" cy="24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4">
                <p14:nvContentPartPr>
                  <p14:cNvPr id="334" name="Ink 333">
                    <a:extLst>
                      <a:ext uri="{FF2B5EF4-FFF2-40B4-BE49-F238E27FC236}">
                        <a16:creationId xmlns:a16="http://schemas.microsoft.com/office/drawing/2014/main" id="{03BF9965-8C4E-034C-B66B-BA26D0B038BB}"/>
                      </a:ext>
                    </a:extLst>
                  </p14:cNvPr>
                  <p14:cNvContentPartPr/>
                  <p14:nvPr/>
                </p14:nvContentPartPr>
                <p14:xfrm>
                  <a:off x="3884235" y="1311475"/>
                  <a:ext cx="136440" cy="94320"/>
                </p14:xfrm>
              </p:contentPart>
            </mc:Choice>
            <mc:Fallback xmlns="">
              <p:pic>
                <p:nvPicPr>
                  <p:cNvPr id="334" name="Ink 333">
                    <a:extLst>
                      <a:ext uri="{FF2B5EF4-FFF2-40B4-BE49-F238E27FC236}">
                        <a16:creationId xmlns:a16="http://schemas.microsoft.com/office/drawing/2014/main" id="{03BF9965-8C4E-034C-B66B-BA26D0B038BB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3876675" y="1303915"/>
                    <a:ext cx="151200" cy="10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5">
                <p14:nvContentPartPr>
                  <p14:cNvPr id="335" name="Ink 334">
                    <a:extLst>
                      <a:ext uri="{FF2B5EF4-FFF2-40B4-BE49-F238E27FC236}">
                        <a16:creationId xmlns:a16="http://schemas.microsoft.com/office/drawing/2014/main" id="{31FDD9E4-26D3-974D-AB05-0F06E13D1FD5}"/>
                      </a:ext>
                    </a:extLst>
                  </p14:cNvPr>
                  <p14:cNvContentPartPr/>
                  <p14:nvPr/>
                </p14:nvContentPartPr>
                <p14:xfrm>
                  <a:off x="4062075" y="1379515"/>
                  <a:ext cx="94320" cy="94320"/>
                </p14:xfrm>
              </p:contentPart>
            </mc:Choice>
            <mc:Fallback xmlns="">
              <p:pic>
                <p:nvPicPr>
                  <p:cNvPr id="335" name="Ink 334">
                    <a:extLst>
                      <a:ext uri="{FF2B5EF4-FFF2-40B4-BE49-F238E27FC236}">
                        <a16:creationId xmlns:a16="http://schemas.microsoft.com/office/drawing/2014/main" id="{31FDD9E4-26D3-974D-AB05-0F06E13D1FD5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4054515" y="1371955"/>
                    <a:ext cx="109440" cy="10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6">
                <p14:nvContentPartPr>
                  <p14:cNvPr id="336" name="Ink 335">
                    <a:extLst>
                      <a:ext uri="{FF2B5EF4-FFF2-40B4-BE49-F238E27FC236}">
                        <a16:creationId xmlns:a16="http://schemas.microsoft.com/office/drawing/2014/main" id="{CED99748-F2F5-3F4F-98B2-0D8EFF7BECB1}"/>
                      </a:ext>
                    </a:extLst>
                  </p14:cNvPr>
                  <p14:cNvContentPartPr/>
                  <p14:nvPr/>
                </p14:nvContentPartPr>
                <p14:xfrm>
                  <a:off x="4213635" y="1379515"/>
                  <a:ext cx="73440" cy="83880"/>
                </p14:xfrm>
              </p:contentPart>
            </mc:Choice>
            <mc:Fallback xmlns="">
              <p:pic>
                <p:nvPicPr>
                  <p:cNvPr id="336" name="Ink 335">
                    <a:extLst>
                      <a:ext uri="{FF2B5EF4-FFF2-40B4-BE49-F238E27FC236}">
                        <a16:creationId xmlns:a16="http://schemas.microsoft.com/office/drawing/2014/main" id="{CED99748-F2F5-3F4F-98B2-0D8EFF7BECB1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4206075" y="1371955"/>
                    <a:ext cx="88560" cy="9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7">
                <p14:nvContentPartPr>
                  <p14:cNvPr id="337" name="Ink 336">
                    <a:extLst>
                      <a:ext uri="{FF2B5EF4-FFF2-40B4-BE49-F238E27FC236}">
                        <a16:creationId xmlns:a16="http://schemas.microsoft.com/office/drawing/2014/main" id="{F5489768-659D-5A47-B7AE-0D0EA58CED58}"/>
                      </a:ext>
                    </a:extLst>
                  </p14:cNvPr>
                  <p14:cNvContentPartPr/>
                  <p14:nvPr/>
                </p14:nvContentPartPr>
                <p14:xfrm>
                  <a:off x="4302555" y="1238035"/>
                  <a:ext cx="120600" cy="110160"/>
                </p14:xfrm>
              </p:contentPart>
            </mc:Choice>
            <mc:Fallback xmlns="">
              <p:pic>
                <p:nvPicPr>
                  <p:cNvPr id="337" name="Ink 336">
                    <a:extLst>
                      <a:ext uri="{FF2B5EF4-FFF2-40B4-BE49-F238E27FC236}">
                        <a16:creationId xmlns:a16="http://schemas.microsoft.com/office/drawing/2014/main" id="{F5489768-659D-5A47-B7AE-0D0EA58CED58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4294995" y="1230475"/>
                    <a:ext cx="135720" cy="12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8">
                <p14:nvContentPartPr>
                  <p14:cNvPr id="338" name="Ink 337">
                    <a:extLst>
                      <a:ext uri="{FF2B5EF4-FFF2-40B4-BE49-F238E27FC236}">
                        <a16:creationId xmlns:a16="http://schemas.microsoft.com/office/drawing/2014/main" id="{2F87EEC6-828C-5943-AC25-85D68552C8F5}"/>
                      </a:ext>
                    </a:extLst>
                  </p14:cNvPr>
                  <p14:cNvContentPartPr/>
                  <p14:nvPr/>
                </p14:nvContentPartPr>
                <p14:xfrm>
                  <a:off x="4307595" y="1228315"/>
                  <a:ext cx="104760" cy="119880"/>
                </p14:xfrm>
              </p:contentPart>
            </mc:Choice>
            <mc:Fallback xmlns="">
              <p:pic>
                <p:nvPicPr>
                  <p:cNvPr id="338" name="Ink 337">
                    <a:extLst>
                      <a:ext uri="{FF2B5EF4-FFF2-40B4-BE49-F238E27FC236}">
                        <a16:creationId xmlns:a16="http://schemas.microsoft.com/office/drawing/2014/main" id="{2F87EEC6-828C-5943-AC25-85D68552C8F5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4300395" y="1220755"/>
                    <a:ext cx="119880" cy="13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9">
                <p14:nvContentPartPr>
                  <p14:cNvPr id="339" name="Ink 338">
                    <a:extLst>
                      <a:ext uri="{FF2B5EF4-FFF2-40B4-BE49-F238E27FC236}">
                        <a16:creationId xmlns:a16="http://schemas.microsoft.com/office/drawing/2014/main" id="{B9E8DD76-D045-CC40-BD9F-ADCF8B02A3A3}"/>
                      </a:ext>
                    </a:extLst>
                  </p14:cNvPr>
                  <p14:cNvContentPartPr/>
                  <p14:nvPr/>
                </p14:nvContentPartPr>
                <p14:xfrm>
                  <a:off x="4443675" y="1321915"/>
                  <a:ext cx="131040" cy="68400"/>
                </p14:xfrm>
              </p:contentPart>
            </mc:Choice>
            <mc:Fallback xmlns="">
              <p:pic>
                <p:nvPicPr>
                  <p:cNvPr id="339" name="Ink 338">
                    <a:extLst>
                      <a:ext uri="{FF2B5EF4-FFF2-40B4-BE49-F238E27FC236}">
                        <a16:creationId xmlns:a16="http://schemas.microsoft.com/office/drawing/2014/main" id="{B9E8DD76-D045-CC40-BD9F-ADCF8B02A3A3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4436115" y="1314355"/>
                    <a:ext cx="14616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0">
                <p14:nvContentPartPr>
                  <p14:cNvPr id="340" name="Ink 339">
                    <a:extLst>
                      <a:ext uri="{FF2B5EF4-FFF2-40B4-BE49-F238E27FC236}">
                        <a16:creationId xmlns:a16="http://schemas.microsoft.com/office/drawing/2014/main" id="{70039FE5-8966-F645-8AFA-5103956F64CE}"/>
                      </a:ext>
                    </a:extLst>
                  </p14:cNvPr>
                  <p14:cNvContentPartPr/>
                  <p14:nvPr/>
                </p14:nvContentPartPr>
                <p14:xfrm>
                  <a:off x="4474995" y="1133635"/>
                  <a:ext cx="172440" cy="361080"/>
                </p14:xfrm>
              </p:contentPart>
            </mc:Choice>
            <mc:Fallback xmlns="">
              <p:pic>
                <p:nvPicPr>
                  <p:cNvPr id="340" name="Ink 339">
                    <a:extLst>
                      <a:ext uri="{FF2B5EF4-FFF2-40B4-BE49-F238E27FC236}">
                        <a16:creationId xmlns:a16="http://schemas.microsoft.com/office/drawing/2014/main" id="{70039FE5-8966-F645-8AFA-5103956F64CE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4467435" y="1126075"/>
                    <a:ext cx="187200" cy="376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0AB93EA5-1E7C-554B-9ED2-E72B6F176038}"/>
                </a:ext>
              </a:extLst>
            </p:cNvPr>
            <p:cNvGrpSpPr/>
            <p:nvPr/>
          </p:nvGrpSpPr>
          <p:grpSpPr>
            <a:xfrm>
              <a:off x="6498555" y="3590995"/>
              <a:ext cx="1500480" cy="439560"/>
              <a:chOff x="6498555" y="3590995"/>
              <a:chExt cx="1500480" cy="439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1">
                <p14:nvContentPartPr>
                  <p14:cNvPr id="342" name="Ink 341">
                    <a:extLst>
                      <a:ext uri="{FF2B5EF4-FFF2-40B4-BE49-F238E27FC236}">
                        <a16:creationId xmlns:a16="http://schemas.microsoft.com/office/drawing/2014/main" id="{6F72BEE9-1B2E-1B45-98A8-9BD11DC98662}"/>
                      </a:ext>
                    </a:extLst>
                  </p14:cNvPr>
                  <p14:cNvContentPartPr/>
                  <p14:nvPr/>
                </p14:nvContentPartPr>
                <p14:xfrm>
                  <a:off x="6498555" y="3821035"/>
                  <a:ext cx="57960" cy="209520"/>
                </p14:xfrm>
              </p:contentPart>
            </mc:Choice>
            <mc:Fallback xmlns="">
              <p:pic>
                <p:nvPicPr>
                  <p:cNvPr id="342" name="Ink 341">
                    <a:extLst>
                      <a:ext uri="{FF2B5EF4-FFF2-40B4-BE49-F238E27FC236}">
                        <a16:creationId xmlns:a16="http://schemas.microsoft.com/office/drawing/2014/main" id="{6F72BEE9-1B2E-1B45-98A8-9BD11DC98662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6490995" y="3813475"/>
                    <a:ext cx="73080" cy="22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2">
                <p14:nvContentPartPr>
                  <p14:cNvPr id="343" name="Ink 342">
                    <a:extLst>
                      <a:ext uri="{FF2B5EF4-FFF2-40B4-BE49-F238E27FC236}">
                        <a16:creationId xmlns:a16="http://schemas.microsoft.com/office/drawing/2014/main" id="{76E8F8EE-8D07-D146-8655-6163AD49006B}"/>
                      </a:ext>
                    </a:extLst>
                  </p14:cNvPr>
                  <p14:cNvContentPartPr/>
                  <p14:nvPr/>
                </p14:nvContentPartPr>
                <p14:xfrm>
                  <a:off x="6602955" y="3852355"/>
                  <a:ext cx="151920" cy="120600"/>
                </p14:xfrm>
              </p:contentPart>
            </mc:Choice>
            <mc:Fallback xmlns="">
              <p:pic>
                <p:nvPicPr>
                  <p:cNvPr id="343" name="Ink 342">
                    <a:extLst>
                      <a:ext uri="{FF2B5EF4-FFF2-40B4-BE49-F238E27FC236}">
                        <a16:creationId xmlns:a16="http://schemas.microsoft.com/office/drawing/2014/main" id="{76E8F8EE-8D07-D146-8655-6163AD49006B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6595395" y="3844795"/>
                    <a:ext cx="167040" cy="13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3">
                <p14:nvContentPartPr>
                  <p14:cNvPr id="344" name="Ink 343">
                    <a:extLst>
                      <a:ext uri="{FF2B5EF4-FFF2-40B4-BE49-F238E27FC236}">
                        <a16:creationId xmlns:a16="http://schemas.microsoft.com/office/drawing/2014/main" id="{1B72BE7D-8B4E-0344-9093-36E13A63A65A}"/>
                      </a:ext>
                    </a:extLst>
                  </p14:cNvPr>
                  <p14:cNvContentPartPr/>
                  <p14:nvPr/>
                </p14:nvContentPartPr>
                <p14:xfrm>
                  <a:off x="6796275" y="3914995"/>
                  <a:ext cx="10800" cy="99720"/>
                </p14:xfrm>
              </p:contentPart>
            </mc:Choice>
            <mc:Fallback xmlns="">
              <p:pic>
                <p:nvPicPr>
                  <p:cNvPr id="344" name="Ink 343">
                    <a:extLst>
                      <a:ext uri="{FF2B5EF4-FFF2-40B4-BE49-F238E27FC236}">
                        <a16:creationId xmlns:a16="http://schemas.microsoft.com/office/drawing/2014/main" id="{1B72BE7D-8B4E-0344-9093-36E13A63A65A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6788715" y="3907435"/>
                    <a:ext cx="2592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4">
                <p14:nvContentPartPr>
                  <p14:cNvPr id="345" name="Ink 344">
                    <a:extLst>
                      <a:ext uri="{FF2B5EF4-FFF2-40B4-BE49-F238E27FC236}">
                        <a16:creationId xmlns:a16="http://schemas.microsoft.com/office/drawing/2014/main" id="{6E3E52F0-828E-2847-B3C1-821511B776E8}"/>
                      </a:ext>
                    </a:extLst>
                  </p14:cNvPr>
                  <p14:cNvContentPartPr/>
                  <p14:nvPr/>
                </p14:nvContentPartPr>
                <p14:xfrm>
                  <a:off x="6916515" y="3920395"/>
                  <a:ext cx="89280" cy="21240"/>
                </p14:xfrm>
              </p:contentPart>
            </mc:Choice>
            <mc:Fallback xmlns="">
              <p:pic>
                <p:nvPicPr>
                  <p:cNvPr id="345" name="Ink 344">
                    <a:extLst>
                      <a:ext uri="{FF2B5EF4-FFF2-40B4-BE49-F238E27FC236}">
                        <a16:creationId xmlns:a16="http://schemas.microsoft.com/office/drawing/2014/main" id="{6E3E52F0-828E-2847-B3C1-821511B776E8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6908955" y="3912835"/>
                    <a:ext cx="104400" cy="3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5">
                <p14:nvContentPartPr>
                  <p14:cNvPr id="346" name="Ink 345">
                    <a:extLst>
                      <a:ext uri="{FF2B5EF4-FFF2-40B4-BE49-F238E27FC236}">
                        <a16:creationId xmlns:a16="http://schemas.microsoft.com/office/drawing/2014/main" id="{9B3C40A6-F9A4-C640-9297-590D1934D798}"/>
                      </a:ext>
                    </a:extLst>
                  </p14:cNvPr>
                  <p14:cNvContentPartPr/>
                  <p14:nvPr/>
                </p14:nvContentPartPr>
                <p14:xfrm>
                  <a:off x="7031715" y="3815635"/>
                  <a:ext cx="104760" cy="120600"/>
                </p14:xfrm>
              </p:contentPart>
            </mc:Choice>
            <mc:Fallback xmlns="">
              <p:pic>
                <p:nvPicPr>
                  <p:cNvPr id="346" name="Ink 345">
                    <a:extLst>
                      <a:ext uri="{FF2B5EF4-FFF2-40B4-BE49-F238E27FC236}">
                        <a16:creationId xmlns:a16="http://schemas.microsoft.com/office/drawing/2014/main" id="{9B3C40A6-F9A4-C640-9297-590D1934D798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7024155" y="3808075"/>
                    <a:ext cx="119880" cy="13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6">
                <p14:nvContentPartPr>
                  <p14:cNvPr id="347" name="Ink 346">
                    <a:extLst>
                      <a:ext uri="{FF2B5EF4-FFF2-40B4-BE49-F238E27FC236}">
                        <a16:creationId xmlns:a16="http://schemas.microsoft.com/office/drawing/2014/main" id="{F042713F-661A-1749-8FE0-90DED54E511A}"/>
                      </a:ext>
                    </a:extLst>
                  </p14:cNvPr>
                  <p14:cNvContentPartPr/>
                  <p14:nvPr/>
                </p14:nvContentPartPr>
                <p14:xfrm>
                  <a:off x="7141515" y="3805195"/>
                  <a:ext cx="126000" cy="104760"/>
                </p14:xfrm>
              </p:contentPart>
            </mc:Choice>
            <mc:Fallback xmlns="">
              <p:pic>
                <p:nvPicPr>
                  <p:cNvPr id="347" name="Ink 346">
                    <a:extLst>
                      <a:ext uri="{FF2B5EF4-FFF2-40B4-BE49-F238E27FC236}">
                        <a16:creationId xmlns:a16="http://schemas.microsoft.com/office/drawing/2014/main" id="{F042713F-661A-1749-8FE0-90DED54E511A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7133955" y="3797635"/>
                    <a:ext cx="140760" cy="11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7">
                <p14:nvContentPartPr>
                  <p14:cNvPr id="348" name="Ink 347">
                    <a:extLst>
                      <a:ext uri="{FF2B5EF4-FFF2-40B4-BE49-F238E27FC236}">
                        <a16:creationId xmlns:a16="http://schemas.microsoft.com/office/drawing/2014/main" id="{8B757CF6-1B74-3344-A229-E38ADFE0C34A}"/>
                      </a:ext>
                    </a:extLst>
                  </p14:cNvPr>
                  <p14:cNvContentPartPr/>
                  <p14:nvPr/>
                </p14:nvContentPartPr>
                <p14:xfrm>
                  <a:off x="7240875" y="3805195"/>
                  <a:ext cx="104760" cy="83880"/>
                </p14:xfrm>
              </p:contentPart>
            </mc:Choice>
            <mc:Fallback xmlns="">
              <p:pic>
                <p:nvPicPr>
                  <p:cNvPr id="348" name="Ink 347">
                    <a:extLst>
                      <a:ext uri="{FF2B5EF4-FFF2-40B4-BE49-F238E27FC236}">
                        <a16:creationId xmlns:a16="http://schemas.microsoft.com/office/drawing/2014/main" id="{8B757CF6-1B74-3344-A229-E38ADFE0C34A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7233315" y="3797635"/>
                    <a:ext cx="119880" cy="9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8">
                <p14:nvContentPartPr>
                  <p14:cNvPr id="349" name="Ink 348">
                    <a:extLst>
                      <a:ext uri="{FF2B5EF4-FFF2-40B4-BE49-F238E27FC236}">
                        <a16:creationId xmlns:a16="http://schemas.microsoft.com/office/drawing/2014/main" id="{4980509F-62A7-5540-B6FD-A1A67130CC32}"/>
                      </a:ext>
                    </a:extLst>
                  </p14:cNvPr>
                  <p14:cNvContentPartPr/>
                  <p14:nvPr/>
                </p14:nvContentPartPr>
                <p14:xfrm>
                  <a:off x="7235475" y="3794755"/>
                  <a:ext cx="136440" cy="73440"/>
                </p14:xfrm>
              </p:contentPart>
            </mc:Choice>
            <mc:Fallback xmlns="">
              <p:pic>
                <p:nvPicPr>
                  <p:cNvPr id="349" name="Ink 348">
                    <a:extLst>
                      <a:ext uri="{FF2B5EF4-FFF2-40B4-BE49-F238E27FC236}">
                        <a16:creationId xmlns:a16="http://schemas.microsoft.com/office/drawing/2014/main" id="{4980509F-62A7-5540-B6FD-A1A67130CC32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7227915" y="3787195"/>
                    <a:ext cx="151200" cy="8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9">
                <p14:nvContentPartPr>
                  <p14:cNvPr id="350" name="Ink 349">
                    <a:extLst>
                      <a:ext uri="{FF2B5EF4-FFF2-40B4-BE49-F238E27FC236}">
                        <a16:creationId xmlns:a16="http://schemas.microsoft.com/office/drawing/2014/main" id="{A2085565-8BFC-934A-B973-BC5BE4D83936}"/>
                      </a:ext>
                    </a:extLst>
                  </p14:cNvPr>
                  <p14:cNvContentPartPr/>
                  <p14:nvPr/>
                </p14:nvContentPartPr>
                <p14:xfrm>
                  <a:off x="7387035" y="3643195"/>
                  <a:ext cx="31680" cy="240840"/>
                </p14:xfrm>
              </p:contentPart>
            </mc:Choice>
            <mc:Fallback xmlns="">
              <p:pic>
                <p:nvPicPr>
                  <p:cNvPr id="350" name="Ink 349">
                    <a:extLst>
                      <a:ext uri="{FF2B5EF4-FFF2-40B4-BE49-F238E27FC236}">
                        <a16:creationId xmlns:a16="http://schemas.microsoft.com/office/drawing/2014/main" id="{A2085565-8BFC-934A-B973-BC5BE4D83936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7379835" y="3635635"/>
                    <a:ext cx="46800" cy="25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0">
                <p14:nvContentPartPr>
                  <p14:cNvPr id="351" name="Ink 350">
                    <a:extLst>
                      <a:ext uri="{FF2B5EF4-FFF2-40B4-BE49-F238E27FC236}">
                        <a16:creationId xmlns:a16="http://schemas.microsoft.com/office/drawing/2014/main" id="{052750A2-8BBC-5F4E-B541-D186DDE537E0}"/>
                      </a:ext>
                    </a:extLst>
                  </p14:cNvPr>
                  <p14:cNvContentPartPr/>
                  <p14:nvPr/>
                </p14:nvContentPartPr>
                <p14:xfrm>
                  <a:off x="7334835" y="3752995"/>
                  <a:ext cx="131040" cy="42120"/>
                </p14:xfrm>
              </p:contentPart>
            </mc:Choice>
            <mc:Fallback xmlns="">
              <p:pic>
                <p:nvPicPr>
                  <p:cNvPr id="351" name="Ink 350">
                    <a:extLst>
                      <a:ext uri="{FF2B5EF4-FFF2-40B4-BE49-F238E27FC236}">
                        <a16:creationId xmlns:a16="http://schemas.microsoft.com/office/drawing/2014/main" id="{052750A2-8BBC-5F4E-B541-D186DDE537E0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7327275" y="3745435"/>
                    <a:ext cx="14616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1">
                <p14:nvContentPartPr>
                  <p14:cNvPr id="352" name="Ink 351">
                    <a:extLst>
                      <a:ext uri="{FF2B5EF4-FFF2-40B4-BE49-F238E27FC236}">
                        <a16:creationId xmlns:a16="http://schemas.microsoft.com/office/drawing/2014/main" id="{FEED17B1-DA93-F742-BDDE-1CF9C76247F9}"/>
                      </a:ext>
                    </a:extLst>
                  </p14:cNvPr>
                  <p14:cNvContentPartPr/>
                  <p14:nvPr/>
                </p14:nvContentPartPr>
                <p14:xfrm>
                  <a:off x="7475955" y="3873235"/>
                  <a:ext cx="42120" cy="115560"/>
                </p14:xfrm>
              </p:contentPart>
            </mc:Choice>
            <mc:Fallback xmlns="">
              <p:pic>
                <p:nvPicPr>
                  <p:cNvPr id="352" name="Ink 351">
                    <a:extLst>
                      <a:ext uri="{FF2B5EF4-FFF2-40B4-BE49-F238E27FC236}">
                        <a16:creationId xmlns:a16="http://schemas.microsoft.com/office/drawing/2014/main" id="{FEED17B1-DA93-F742-BDDE-1CF9C76247F9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7468395" y="3865675"/>
                    <a:ext cx="57240" cy="13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2">
                <p14:nvContentPartPr>
                  <p14:cNvPr id="354" name="Ink 353">
                    <a:extLst>
                      <a:ext uri="{FF2B5EF4-FFF2-40B4-BE49-F238E27FC236}">
                        <a16:creationId xmlns:a16="http://schemas.microsoft.com/office/drawing/2014/main" id="{D3C9843B-0F87-2248-8A33-85BF619A80A9}"/>
                      </a:ext>
                    </a:extLst>
                  </p14:cNvPr>
                  <p14:cNvContentPartPr/>
                  <p14:nvPr/>
                </p14:nvContentPartPr>
                <p14:xfrm>
                  <a:off x="7622475" y="3737155"/>
                  <a:ext cx="146880" cy="138600"/>
                </p14:xfrm>
              </p:contentPart>
            </mc:Choice>
            <mc:Fallback xmlns="">
              <p:pic>
                <p:nvPicPr>
                  <p:cNvPr id="354" name="Ink 353">
                    <a:extLst>
                      <a:ext uri="{FF2B5EF4-FFF2-40B4-BE49-F238E27FC236}">
                        <a16:creationId xmlns:a16="http://schemas.microsoft.com/office/drawing/2014/main" id="{D3C9843B-0F87-2248-8A33-85BF619A80A9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7614915" y="3729595"/>
                    <a:ext cx="161640" cy="15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3">
                <p14:nvContentPartPr>
                  <p14:cNvPr id="355" name="Ink 354">
                    <a:extLst>
                      <a:ext uri="{FF2B5EF4-FFF2-40B4-BE49-F238E27FC236}">
                        <a16:creationId xmlns:a16="http://schemas.microsoft.com/office/drawing/2014/main" id="{107456D0-283D-9947-ABD9-BDB065CE750B}"/>
                      </a:ext>
                    </a:extLst>
                  </p14:cNvPr>
                  <p14:cNvContentPartPr/>
                  <p14:nvPr/>
                </p14:nvContentPartPr>
                <p14:xfrm>
                  <a:off x="7632915" y="3722035"/>
                  <a:ext cx="104760" cy="135720"/>
                </p14:xfrm>
              </p:contentPart>
            </mc:Choice>
            <mc:Fallback xmlns="">
              <p:pic>
                <p:nvPicPr>
                  <p:cNvPr id="355" name="Ink 354">
                    <a:extLst>
                      <a:ext uri="{FF2B5EF4-FFF2-40B4-BE49-F238E27FC236}">
                        <a16:creationId xmlns:a16="http://schemas.microsoft.com/office/drawing/2014/main" id="{107456D0-283D-9947-ABD9-BDB065CE750B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7625355" y="3714475"/>
                    <a:ext cx="11988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4">
                <p14:nvContentPartPr>
                  <p14:cNvPr id="356" name="Ink 355">
                    <a:extLst>
                      <a:ext uri="{FF2B5EF4-FFF2-40B4-BE49-F238E27FC236}">
                        <a16:creationId xmlns:a16="http://schemas.microsoft.com/office/drawing/2014/main" id="{47F66E3A-DF82-184F-8D66-67BD52E92CC8}"/>
                      </a:ext>
                    </a:extLst>
                  </p14:cNvPr>
                  <p14:cNvContentPartPr/>
                  <p14:nvPr/>
                </p14:nvContentPartPr>
                <p14:xfrm>
                  <a:off x="7847115" y="3836515"/>
                  <a:ext cx="5760" cy="109440"/>
                </p14:xfrm>
              </p:contentPart>
            </mc:Choice>
            <mc:Fallback xmlns="">
              <p:pic>
                <p:nvPicPr>
                  <p:cNvPr id="356" name="Ink 355">
                    <a:extLst>
                      <a:ext uri="{FF2B5EF4-FFF2-40B4-BE49-F238E27FC236}">
                        <a16:creationId xmlns:a16="http://schemas.microsoft.com/office/drawing/2014/main" id="{47F66E3A-DF82-184F-8D66-67BD52E92CC8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7839915" y="3828955"/>
                    <a:ext cx="20520" cy="12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5">
                <p14:nvContentPartPr>
                  <p14:cNvPr id="358" name="Ink 357">
                    <a:extLst>
                      <a:ext uri="{FF2B5EF4-FFF2-40B4-BE49-F238E27FC236}">
                        <a16:creationId xmlns:a16="http://schemas.microsoft.com/office/drawing/2014/main" id="{09EB7FDB-0195-524F-BF43-83B8B4ECCDE5}"/>
                      </a:ext>
                    </a:extLst>
                  </p14:cNvPr>
                  <p14:cNvContentPartPr/>
                  <p14:nvPr/>
                </p14:nvContentPartPr>
                <p14:xfrm>
                  <a:off x="7847115" y="3590995"/>
                  <a:ext cx="151920" cy="423720"/>
                </p14:xfrm>
              </p:contentPart>
            </mc:Choice>
            <mc:Fallback xmlns="">
              <p:pic>
                <p:nvPicPr>
                  <p:cNvPr id="358" name="Ink 357">
                    <a:extLst>
                      <a:ext uri="{FF2B5EF4-FFF2-40B4-BE49-F238E27FC236}">
                        <a16:creationId xmlns:a16="http://schemas.microsoft.com/office/drawing/2014/main" id="{09EB7FDB-0195-524F-BF43-83B8B4ECCDE5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7839915" y="3583435"/>
                    <a:ext cx="167040" cy="438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86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FA08F5E6-AFA1-2140-9E0D-FE3F75C9A4F7}"/>
                    </a:ext>
                  </a:extLst>
                </p14:cNvPr>
                <p14:cNvContentPartPr/>
                <p14:nvPr/>
              </p14:nvContentPartPr>
              <p14:xfrm>
                <a:off x="3523515" y="3773875"/>
                <a:ext cx="120600" cy="18324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FA08F5E6-AFA1-2140-9E0D-FE3F75C9A4F7}"/>
                    </a:ext>
                  </a:extLst>
                </p:cNvPr>
                <p:cNvPicPr/>
                <p:nvPr/>
              </p:nvPicPr>
              <p:blipFill>
                <a:blip r:embed="rId587"/>
                <a:stretch>
                  <a:fillRect/>
                </a:stretch>
              </p:blipFill>
              <p:spPr>
                <a:xfrm>
                  <a:off x="3515955" y="3766315"/>
                  <a:ext cx="13572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8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307D36AC-3C6A-FC4D-ADD9-1C4B5F110029}"/>
                    </a:ext>
                  </a:extLst>
                </p14:cNvPr>
                <p14:cNvContentPartPr/>
                <p14:nvPr/>
              </p14:nvContentPartPr>
              <p14:xfrm>
                <a:off x="2760315" y="2644555"/>
                <a:ext cx="115560" cy="22500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307D36AC-3C6A-FC4D-ADD9-1C4B5F110029}"/>
                    </a:ext>
                  </a:extLst>
                </p:cNvPr>
                <p:cNvPicPr/>
                <p:nvPr/>
              </p:nvPicPr>
              <p:blipFill>
                <a:blip r:embed="rId589"/>
                <a:stretch>
                  <a:fillRect/>
                </a:stretch>
              </p:blipFill>
              <p:spPr>
                <a:xfrm>
                  <a:off x="2752755" y="2636995"/>
                  <a:ext cx="1306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0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2971F293-882E-3149-827A-AF2C341123D2}"/>
                    </a:ext>
                  </a:extLst>
                </p14:cNvPr>
                <p14:cNvContentPartPr/>
                <p14:nvPr/>
              </p14:nvContentPartPr>
              <p14:xfrm>
                <a:off x="2545755" y="2581915"/>
                <a:ext cx="146880" cy="12060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2971F293-882E-3149-827A-AF2C341123D2}"/>
                    </a:ext>
                  </a:extLst>
                </p:cNvPr>
                <p:cNvPicPr/>
                <p:nvPr/>
              </p:nvPicPr>
              <p:blipFill>
                <a:blip r:embed="rId591"/>
                <a:stretch>
                  <a:fillRect/>
                </a:stretch>
              </p:blipFill>
              <p:spPr>
                <a:xfrm>
                  <a:off x="2530237" y="2566435"/>
                  <a:ext cx="177555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2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9264E128-169D-F64E-BA62-BE6BD481DCDE}"/>
                    </a:ext>
                  </a:extLst>
                </p14:cNvPr>
                <p14:cNvContentPartPr/>
                <p14:nvPr/>
              </p14:nvContentPartPr>
              <p14:xfrm>
                <a:off x="3962715" y="3993475"/>
                <a:ext cx="115560" cy="23040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9264E128-169D-F64E-BA62-BE6BD481DCDE}"/>
                    </a:ext>
                  </a:extLst>
                </p:cNvPr>
                <p:cNvPicPr/>
                <p:nvPr/>
              </p:nvPicPr>
              <p:blipFill>
                <a:blip r:embed="rId593"/>
                <a:stretch>
                  <a:fillRect/>
                </a:stretch>
              </p:blipFill>
              <p:spPr>
                <a:xfrm>
                  <a:off x="3947235" y="3977995"/>
                  <a:ext cx="14616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4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E5F2574B-D143-8C43-804E-30379B5BD26E}"/>
                    </a:ext>
                  </a:extLst>
                </p14:cNvPr>
                <p14:cNvContentPartPr/>
                <p14:nvPr/>
              </p14:nvContentPartPr>
              <p14:xfrm>
                <a:off x="4778475" y="2388235"/>
                <a:ext cx="126000" cy="10476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E5F2574B-D143-8C43-804E-30379B5BD26E}"/>
                    </a:ext>
                  </a:extLst>
                </p:cNvPr>
                <p:cNvPicPr/>
                <p:nvPr/>
              </p:nvPicPr>
              <p:blipFill>
                <a:blip r:embed="rId595"/>
                <a:stretch>
                  <a:fillRect/>
                </a:stretch>
              </p:blipFill>
              <p:spPr>
                <a:xfrm>
                  <a:off x="4762995" y="2372755"/>
                  <a:ext cx="15660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6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CB6EDCA9-C2F3-874C-A9C7-5681B9DA9AD1}"/>
                    </a:ext>
                  </a:extLst>
                </p14:cNvPr>
                <p14:cNvContentPartPr/>
                <p14:nvPr/>
              </p14:nvContentPartPr>
              <p14:xfrm>
                <a:off x="3309315" y="1583275"/>
                <a:ext cx="298440" cy="37152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CB6EDCA9-C2F3-874C-A9C7-5681B9DA9AD1}"/>
                    </a:ext>
                  </a:extLst>
                </p:cNvPr>
                <p:cNvPicPr/>
                <p:nvPr/>
              </p:nvPicPr>
              <p:blipFill>
                <a:blip r:embed="rId597"/>
                <a:stretch>
                  <a:fillRect/>
                </a:stretch>
              </p:blipFill>
              <p:spPr>
                <a:xfrm>
                  <a:off x="3301755" y="1575722"/>
                  <a:ext cx="313560" cy="3866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8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51868098-97E2-D44E-BD50-0BDEB299C590}"/>
                    </a:ext>
                  </a:extLst>
                </p14:cNvPr>
                <p14:cNvContentPartPr/>
                <p14:nvPr/>
              </p14:nvContentPartPr>
              <p14:xfrm>
                <a:off x="1699035" y="1562395"/>
                <a:ext cx="1924200" cy="237384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51868098-97E2-D44E-BD50-0BDEB299C590}"/>
                    </a:ext>
                  </a:extLst>
                </p:cNvPr>
                <p:cNvPicPr/>
                <p:nvPr/>
              </p:nvPicPr>
              <p:blipFill>
                <a:blip r:embed="rId599"/>
                <a:stretch>
                  <a:fillRect/>
                </a:stretch>
              </p:blipFill>
              <p:spPr>
                <a:xfrm>
                  <a:off x="1691475" y="1554836"/>
                  <a:ext cx="1939320" cy="23889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0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688B40E4-62F7-E24A-B9B6-2CE6CEF2C148}"/>
                    </a:ext>
                  </a:extLst>
                </p14:cNvPr>
                <p14:cNvContentPartPr/>
                <p14:nvPr/>
              </p14:nvContentPartPr>
              <p14:xfrm>
                <a:off x="3670035" y="1562395"/>
                <a:ext cx="2598840" cy="236880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688B40E4-62F7-E24A-B9B6-2CE6CEF2C148}"/>
                    </a:ext>
                  </a:extLst>
                </p:cNvPr>
                <p:cNvPicPr/>
                <p:nvPr/>
              </p:nvPicPr>
              <p:blipFill>
                <a:blip r:embed="rId601"/>
                <a:stretch>
                  <a:fillRect/>
                </a:stretch>
              </p:blipFill>
              <p:spPr>
                <a:xfrm>
                  <a:off x="3662475" y="1554835"/>
                  <a:ext cx="2613960" cy="238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2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D5211DD3-5EFB-544E-A864-223E81E0B9EC}"/>
                    </a:ext>
                  </a:extLst>
                </p14:cNvPr>
                <p14:cNvContentPartPr/>
                <p14:nvPr/>
              </p14:nvContentPartPr>
              <p14:xfrm>
                <a:off x="1646475" y="3962155"/>
                <a:ext cx="4601160" cy="42120"/>
              </p14:xfrm>
            </p:contentPart>
          </mc:Choice>
          <mc:Fallback xmlns="">
            <p:pic>
              <p:nvPicPr>
                <p:cNvPr id="480" name="Ink 479">
                  <a:extLst>
                    <a:ext uri="{FF2B5EF4-FFF2-40B4-BE49-F238E27FC236}">
                      <a16:creationId xmlns:a16="http://schemas.microsoft.com/office/drawing/2014/main" id="{D5211DD3-5EFB-544E-A864-223E81E0B9EC}"/>
                    </a:ext>
                  </a:extLst>
                </p:cNvPr>
                <p:cNvPicPr/>
                <p:nvPr/>
              </p:nvPicPr>
              <p:blipFill>
                <a:blip r:embed="rId603"/>
                <a:stretch>
                  <a:fillRect/>
                </a:stretch>
              </p:blipFill>
              <p:spPr>
                <a:xfrm>
                  <a:off x="1638915" y="3954659"/>
                  <a:ext cx="4616280" cy="5711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43" name="Group 542">
              <a:extLst>
                <a:ext uri="{FF2B5EF4-FFF2-40B4-BE49-F238E27FC236}">
                  <a16:creationId xmlns:a16="http://schemas.microsoft.com/office/drawing/2014/main" id="{09F19787-6A56-9341-92AE-C7B2634B6F0B}"/>
                </a:ext>
              </a:extLst>
            </p:cNvPr>
            <p:cNvGrpSpPr/>
            <p:nvPr/>
          </p:nvGrpSpPr>
          <p:grpSpPr>
            <a:xfrm>
              <a:off x="2460613" y="4053247"/>
              <a:ext cx="635040" cy="117000"/>
              <a:chOff x="2460613" y="4053247"/>
              <a:chExt cx="635040" cy="117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04">
                <p14:nvContentPartPr>
                  <p14:cNvPr id="539" name="Ink 538">
                    <a:extLst>
                      <a:ext uri="{FF2B5EF4-FFF2-40B4-BE49-F238E27FC236}">
                        <a16:creationId xmlns:a16="http://schemas.microsoft.com/office/drawing/2014/main" id="{0407E559-E33C-FD42-A182-8E6341CA0050}"/>
                      </a:ext>
                    </a:extLst>
                  </p14:cNvPr>
                  <p14:cNvContentPartPr/>
                  <p14:nvPr/>
                </p14:nvContentPartPr>
                <p14:xfrm>
                  <a:off x="2460613" y="4074487"/>
                  <a:ext cx="111600" cy="95760"/>
                </p14:xfrm>
              </p:contentPart>
            </mc:Choice>
            <mc:Fallback xmlns="">
              <p:pic>
                <p:nvPicPr>
                  <p:cNvPr id="539" name="Ink 538">
                    <a:extLst>
                      <a:ext uri="{FF2B5EF4-FFF2-40B4-BE49-F238E27FC236}">
                        <a16:creationId xmlns:a16="http://schemas.microsoft.com/office/drawing/2014/main" id="{0407E559-E33C-FD42-A182-8E6341CA0050}"/>
                      </a:ext>
                    </a:extLst>
                  </p:cNvPr>
                  <p:cNvPicPr/>
                  <p:nvPr/>
                </p:nvPicPr>
                <p:blipFill>
                  <a:blip r:embed="rId605"/>
                  <a:stretch>
                    <a:fillRect/>
                  </a:stretch>
                </p:blipFill>
                <p:spPr>
                  <a:xfrm>
                    <a:off x="2453053" y="4066927"/>
                    <a:ext cx="1267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6">
                <p14:nvContentPartPr>
                  <p14:cNvPr id="540" name="Ink 539">
                    <a:extLst>
                      <a:ext uri="{FF2B5EF4-FFF2-40B4-BE49-F238E27FC236}">
                        <a16:creationId xmlns:a16="http://schemas.microsoft.com/office/drawing/2014/main" id="{F9A26D0F-B9CF-BF4F-A873-FE1E87BEAA6A}"/>
                      </a:ext>
                    </a:extLst>
                  </p14:cNvPr>
                  <p14:cNvContentPartPr/>
                  <p14:nvPr/>
                </p14:nvContentPartPr>
                <p14:xfrm>
                  <a:off x="2645653" y="4079527"/>
                  <a:ext cx="148680" cy="84960"/>
                </p14:xfrm>
              </p:contentPart>
            </mc:Choice>
            <mc:Fallback xmlns="">
              <p:pic>
                <p:nvPicPr>
                  <p:cNvPr id="540" name="Ink 539">
                    <a:extLst>
                      <a:ext uri="{FF2B5EF4-FFF2-40B4-BE49-F238E27FC236}">
                        <a16:creationId xmlns:a16="http://schemas.microsoft.com/office/drawing/2014/main" id="{F9A26D0F-B9CF-BF4F-A873-FE1E87BEAA6A}"/>
                      </a:ext>
                    </a:extLst>
                  </p:cNvPr>
                  <p:cNvPicPr/>
                  <p:nvPr/>
                </p:nvPicPr>
                <p:blipFill>
                  <a:blip r:embed="rId607"/>
                  <a:stretch>
                    <a:fillRect/>
                  </a:stretch>
                </p:blipFill>
                <p:spPr>
                  <a:xfrm>
                    <a:off x="2638093" y="4072327"/>
                    <a:ext cx="163440" cy="10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8">
                <p14:nvContentPartPr>
                  <p14:cNvPr id="541" name="Ink 540">
                    <a:extLst>
                      <a:ext uri="{FF2B5EF4-FFF2-40B4-BE49-F238E27FC236}">
                        <a16:creationId xmlns:a16="http://schemas.microsoft.com/office/drawing/2014/main" id="{B1026748-86BE-A24F-B36B-D2905D0219D8}"/>
                      </a:ext>
                    </a:extLst>
                  </p14:cNvPr>
                  <p14:cNvContentPartPr/>
                  <p14:nvPr/>
                </p14:nvContentPartPr>
                <p14:xfrm>
                  <a:off x="2814853" y="4074487"/>
                  <a:ext cx="79560" cy="90360"/>
                </p14:xfrm>
              </p:contentPart>
            </mc:Choice>
            <mc:Fallback xmlns="">
              <p:pic>
                <p:nvPicPr>
                  <p:cNvPr id="541" name="Ink 540">
                    <a:extLst>
                      <a:ext uri="{FF2B5EF4-FFF2-40B4-BE49-F238E27FC236}">
                        <a16:creationId xmlns:a16="http://schemas.microsoft.com/office/drawing/2014/main" id="{B1026748-86BE-A24F-B36B-D2905D0219D8}"/>
                      </a:ext>
                    </a:extLst>
                  </p:cNvPr>
                  <p:cNvPicPr/>
                  <p:nvPr/>
                </p:nvPicPr>
                <p:blipFill>
                  <a:blip r:embed="rId609"/>
                  <a:stretch>
                    <a:fillRect/>
                  </a:stretch>
                </p:blipFill>
                <p:spPr>
                  <a:xfrm>
                    <a:off x="2807293" y="4066927"/>
                    <a:ext cx="94680" cy="10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0">
                <p14:nvContentPartPr>
                  <p14:cNvPr id="542" name="Ink 541">
                    <a:extLst>
                      <a:ext uri="{FF2B5EF4-FFF2-40B4-BE49-F238E27FC236}">
                        <a16:creationId xmlns:a16="http://schemas.microsoft.com/office/drawing/2014/main" id="{0085E7A4-D7CC-1747-81CB-CA1B3AC33C47}"/>
                      </a:ext>
                    </a:extLst>
                  </p14:cNvPr>
                  <p14:cNvContentPartPr/>
                  <p14:nvPr/>
                </p14:nvContentPartPr>
                <p14:xfrm>
                  <a:off x="2920693" y="4053247"/>
                  <a:ext cx="174960" cy="111600"/>
                </p14:xfrm>
              </p:contentPart>
            </mc:Choice>
            <mc:Fallback xmlns="">
              <p:pic>
                <p:nvPicPr>
                  <p:cNvPr id="542" name="Ink 541">
                    <a:extLst>
                      <a:ext uri="{FF2B5EF4-FFF2-40B4-BE49-F238E27FC236}">
                        <a16:creationId xmlns:a16="http://schemas.microsoft.com/office/drawing/2014/main" id="{0085E7A4-D7CC-1747-81CB-CA1B3AC33C47}"/>
                      </a:ext>
                    </a:extLst>
                  </p:cNvPr>
                  <p:cNvPicPr/>
                  <p:nvPr/>
                </p:nvPicPr>
                <p:blipFill>
                  <a:blip r:embed="rId611"/>
                  <a:stretch>
                    <a:fillRect/>
                  </a:stretch>
                </p:blipFill>
                <p:spPr>
                  <a:xfrm>
                    <a:off x="2913133" y="4045687"/>
                    <a:ext cx="190080" cy="126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0EAE824F-D315-ED42-B224-93BFD0DDC9A7}"/>
                </a:ext>
              </a:extLst>
            </p:cNvPr>
            <p:cNvGrpSpPr/>
            <p:nvPr/>
          </p:nvGrpSpPr>
          <p:grpSpPr>
            <a:xfrm>
              <a:off x="3762373" y="2698567"/>
              <a:ext cx="540000" cy="207000"/>
              <a:chOff x="3762373" y="2698567"/>
              <a:chExt cx="540000" cy="207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12">
                <p14:nvContentPartPr>
                  <p14:cNvPr id="544" name="Ink 543">
                    <a:extLst>
                      <a:ext uri="{FF2B5EF4-FFF2-40B4-BE49-F238E27FC236}">
                        <a16:creationId xmlns:a16="http://schemas.microsoft.com/office/drawing/2014/main" id="{BA66DF3A-2871-694E-B136-FF66B62192B1}"/>
                      </a:ext>
                    </a:extLst>
                  </p14:cNvPr>
                  <p14:cNvContentPartPr/>
                  <p14:nvPr/>
                </p14:nvContentPartPr>
                <p14:xfrm>
                  <a:off x="3762373" y="2809807"/>
                  <a:ext cx="106200" cy="95760"/>
                </p14:xfrm>
              </p:contentPart>
            </mc:Choice>
            <mc:Fallback xmlns="">
              <p:pic>
                <p:nvPicPr>
                  <p:cNvPr id="544" name="Ink 543">
                    <a:extLst>
                      <a:ext uri="{FF2B5EF4-FFF2-40B4-BE49-F238E27FC236}">
                        <a16:creationId xmlns:a16="http://schemas.microsoft.com/office/drawing/2014/main" id="{BA66DF3A-2871-694E-B136-FF66B62192B1}"/>
                      </a:ext>
                    </a:extLst>
                  </p:cNvPr>
                  <p:cNvPicPr/>
                  <p:nvPr/>
                </p:nvPicPr>
                <p:blipFill>
                  <a:blip r:embed="rId613"/>
                  <a:stretch>
                    <a:fillRect/>
                  </a:stretch>
                </p:blipFill>
                <p:spPr>
                  <a:xfrm>
                    <a:off x="3754813" y="2802247"/>
                    <a:ext cx="1213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4">
                <p14:nvContentPartPr>
                  <p14:cNvPr id="545" name="Ink 544">
                    <a:extLst>
                      <a:ext uri="{FF2B5EF4-FFF2-40B4-BE49-F238E27FC236}">
                        <a16:creationId xmlns:a16="http://schemas.microsoft.com/office/drawing/2014/main" id="{9F56F272-45FA-DC44-B218-0513EEF541DB}"/>
                      </a:ext>
                    </a:extLst>
                  </p14:cNvPr>
                  <p14:cNvContentPartPr/>
                  <p14:nvPr/>
                </p14:nvContentPartPr>
                <p14:xfrm>
                  <a:off x="3862813" y="2772727"/>
                  <a:ext cx="84960" cy="111600"/>
                </p14:xfrm>
              </p:contentPart>
            </mc:Choice>
            <mc:Fallback xmlns="">
              <p:pic>
                <p:nvPicPr>
                  <p:cNvPr id="545" name="Ink 544">
                    <a:extLst>
                      <a:ext uri="{FF2B5EF4-FFF2-40B4-BE49-F238E27FC236}">
                        <a16:creationId xmlns:a16="http://schemas.microsoft.com/office/drawing/2014/main" id="{9F56F272-45FA-DC44-B218-0513EEF541DB}"/>
                      </a:ext>
                    </a:extLst>
                  </p:cNvPr>
                  <p:cNvPicPr/>
                  <p:nvPr/>
                </p:nvPicPr>
                <p:blipFill>
                  <a:blip r:embed="rId615"/>
                  <a:stretch>
                    <a:fillRect/>
                  </a:stretch>
                </p:blipFill>
                <p:spPr>
                  <a:xfrm>
                    <a:off x="3855253" y="2765167"/>
                    <a:ext cx="100080" cy="12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6">
                <p14:nvContentPartPr>
                  <p14:cNvPr id="546" name="Ink 545">
                    <a:extLst>
                      <a:ext uri="{FF2B5EF4-FFF2-40B4-BE49-F238E27FC236}">
                        <a16:creationId xmlns:a16="http://schemas.microsoft.com/office/drawing/2014/main" id="{4D6043AC-0EEB-0549-9024-609C99DF7AF2}"/>
                      </a:ext>
                    </a:extLst>
                  </p14:cNvPr>
                  <p14:cNvContentPartPr/>
                  <p14:nvPr/>
                </p14:nvContentPartPr>
                <p14:xfrm>
                  <a:off x="3963253" y="2761927"/>
                  <a:ext cx="32040" cy="106200"/>
                </p14:xfrm>
              </p:contentPart>
            </mc:Choice>
            <mc:Fallback xmlns="">
              <p:pic>
                <p:nvPicPr>
                  <p:cNvPr id="546" name="Ink 545">
                    <a:extLst>
                      <a:ext uri="{FF2B5EF4-FFF2-40B4-BE49-F238E27FC236}">
                        <a16:creationId xmlns:a16="http://schemas.microsoft.com/office/drawing/2014/main" id="{4D6043AC-0EEB-0549-9024-609C99DF7AF2}"/>
                      </a:ext>
                    </a:extLst>
                  </p:cNvPr>
                  <p:cNvPicPr/>
                  <p:nvPr/>
                </p:nvPicPr>
                <p:blipFill>
                  <a:blip r:embed="rId617"/>
                  <a:stretch>
                    <a:fillRect/>
                  </a:stretch>
                </p:blipFill>
                <p:spPr>
                  <a:xfrm>
                    <a:off x="3955693" y="2754367"/>
                    <a:ext cx="47160" cy="12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8">
                <p14:nvContentPartPr>
                  <p14:cNvPr id="547" name="Ink 546">
                    <a:extLst>
                      <a:ext uri="{FF2B5EF4-FFF2-40B4-BE49-F238E27FC236}">
                        <a16:creationId xmlns:a16="http://schemas.microsoft.com/office/drawing/2014/main" id="{73667AF2-119D-C24A-985F-68B481916F2B}"/>
                      </a:ext>
                    </a:extLst>
                  </p14:cNvPr>
                  <p14:cNvContentPartPr/>
                  <p14:nvPr/>
                </p14:nvContentPartPr>
                <p14:xfrm>
                  <a:off x="3979093" y="2756887"/>
                  <a:ext cx="26640" cy="360"/>
                </p14:xfrm>
              </p:contentPart>
            </mc:Choice>
            <mc:Fallback xmlns="">
              <p:pic>
                <p:nvPicPr>
                  <p:cNvPr id="547" name="Ink 546">
                    <a:extLst>
                      <a:ext uri="{FF2B5EF4-FFF2-40B4-BE49-F238E27FC236}">
                        <a16:creationId xmlns:a16="http://schemas.microsoft.com/office/drawing/2014/main" id="{73667AF2-119D-C24A-985F-68B481916F2B}"/>
                      </a:ext>
                    </a:extLst>
                  </p:cNvPr>
                  <p:cNvPicPr/>
                  <p:nvPr/>
                </p:nvPicPr>
                <p:blipFill>
                  <a:blip r:embed="rId619"/>
                  <a:stretch>
                    <a:fillRect/>
                  </a:stretch>
                </p:blipFill>
                <p:spPr>
                  <a:xfrm>
                    <a:off x="3971533" y="2749327"/>
                    <a:ext cx="41760" cy="1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0">
                <p14:nvContentPartPr>
                  <p14:cNvPr id="548" name="Ink 547">
                    <a:extLst>
                      <a:ext uri="{FF2B5EF4-FFF2-40B4-BE49-F238E27FC236}">
                        <a16:creationId xmlns:a16="http://schemas.microsoft.com/office/drawing/2014/main" id="{8ECB4767-14AE-C44E-A728-4989A0A21D75}"/>
                      </a:ext>
                    </a:extLst>
                  </p14:cNvPr>
                  <p14:cNvContentPartPr/>
                  <p14:nvPr/>
                </p14:nvContentPartPr>
                <p14:xfrm>
                  <a:off x="4026613" y="2772727"/>
                  <a:ext cx="90360" cy="74520"/>
                </p14:xfrm>
              </p:contentPart>
            </mc:Choice>
            <mc:Fallback xmlns="">
              <p:pic>
                <p:nvPicPr>
                  <p:cNvPr id="548" name="Ink 547">
                    <a:extLst>
                      <a:ext uri="{FF2B5EF4-FFF2-40B4-BE49-F238E27FC236}">
                        <a16:creationId xmlns:a16="http://schemas.microsoft.com/office/drawing/2014/main" id="{8ECB4767-14AE-C44E-A728-4989A0A21D75}"/>
                      </a:ext>
                    </a:extLst>
                  </p:cNvPr>
                  <p:cNvPicPr/>
                  <p:nvPr/>
                </p:nvPicPr>
                <p:blipFill>
                  <a:blip r:embed="rId621"/>
                  <a:stretch>
                    <a:fillRect/>
                  </a:stretch>
                </p:blipFill>
                <p:spPr>
                  <a:xfrm>
                    <a:off x="4019413" y="2765167"/>
                    <a:ext cx="105480" cy="8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2">
                <p14:nvContentPartPr>
                  <p14:cNvPr id="549" name="Ink 548">
                    <a:extLst>
                      <a:ext uri="{FF2B5EF4-FFF2-40B4-BE49-F238E27FC236}">
                        <a16:creationId xmlns:a16="http://schemas.microsoft.com/office/drawing/2014/main" id="{CB1932C8-4224-C54B-8987-24DC88229832}"/>
                      </a:ext>
                    </a:extLst>
                  </p14:cNvPr>
                  <p14:cNvContentPartPr/>
                  <p14:nvPr/>
                </p14:nvContentPartPr>
                <p14:xfrm>
                  <a:off x="4143253" y="2698567"/>
                  <a:ext cx="159120" cy="148680"/>
                </p14:xfrm>
              </p:contentPart>
            </mc:Choice>
            <mc:Fallback xmlns="">
              <p:pic>
                <p:nvPicPr>
                  <p:cNvPr id="549" name="Ink 548">
                    <a:extLst>
                      <a:ext uri="{FF2B5EF4-FFF2-40B4-BE49-F238E27FC236}">
                        <a16:creationId xmlns:a16="http://schemas.microsoft.com/office/drawing/2014/main" id="{CB1932C8-4224-C54B-8987-24DC88229832}"/>
                      </a:ext>
                    </a:extLst>
                  </p:cNvPr>
                  <p:cNvPicPr/>
                  <p:nvPr/>
                </p:nvPicPr>
                <p:blipFill>
                  <a:blip r:embed="rId623"/>
                  <a:stretch>
                    <a:fillRect/>
                  </a:stretch>
                </p:blipFill>
                <p:spPr>
                  <a:xfrm>
                    <a:off x="4135693" y="2691007"/>
                    <a:ext cx="174240" cy="163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CBB188-6448-484E-9635-386B0CC657EE}"/>
              </a:ext>
            </a:extLst>
          </p:cNvPr>
          <p:cNvGrpSpPr/>
          <p:nvPr/>
        </p:nvGrpSpPr>
        <p:grpSpPr>
          <a:xfrm>
            <a:off x="6870369" y="2475128"/>
            <a:ext cx="2167921" cy="431466"/>
            <a:chOff x="8473100" y="1389240"/>
            <a:chExt cx="3203102" cy="667440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0FC21E60-47BE-4A46-BB31-34E9B9ABC17C}"/>
                </a:ext>
              </a:extLst>
            </p:cNvPr>
            <p:cNvGrpSpPr/>
            <p:nvPr/>
          </p:nvGrpSpPr>
          <p:grpSpPr>
            <a:xfrm>
              <a:off x="10191202" y="1473108"/>
              <a:ext cx="1485000" cy="512640"/>
              <a:chOff x="10191202" y="1473108"/>
              <a:chExt cx="1485000" cy="512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24">
                <p14:nvContentPartPr>
                  <p14:cNvPr id="169" name="Ink 168">
                    <a:extLst>
                      <a:ext uri="{FF2B5EF4-FFF2-40B4-BE49-F238E27FC236}">
                        <a16:creationId xmlns:a16="http://schemas.microsoft.com/office/drawing/2014/main" id="{FE5E42B6-32CB-7D4F-B93A-437CEF63F107}"/>
                      </a:ext>
                    </a:extLst>
                  </p14:cNvPr>
                  <p14:cNvContentPartPr/>
                  <p14:nvPr/>
                </p14:nvContentPartPr>
                <p14:xfrm>
                  <a:off x="10191202" y="1671828"/>
                  <a:ext cx="120600" cy="141120"/>
                </p14:xfrm>
              </p:contentPart>
            </mc:Choice>
            <mc:Fallback xmlns="">
              <p:pic>
                <p:nvPicPr>
                  <p:cNvPr id="169" name="Ink 168">
                    <a:extLst>
                      <a:ext uri="{FF2B5EF4-FFF2-40B4-BE49-F238E27FC236}">
                        <a16:creationId xmlns:a16="http://schemas.microsoft.com/office/drawing/2014/main" id="{FE5E42B6-32CB-7D4F-B93A-437CEF63F107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0183642" y="1664268"/>
                    <a:ext cx="135720" cy="15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5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4C434FB7-B6A1-4941-82A3-0607B3C31327}"/>
                      </a:ext>
                    </a:extLst>
                  </p14:cNvPr>
                  <p14:cNvContentPartPr/>
                  <p14:nvPr/>
                </p14:nvContentPartPr>
                <p14:xfrm>
                  <a:off x="10353202" y="1787028"/>
                  <a:ext cx="5760" cy="11016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4C434FB7-B6A1-4941-82A3-0607B3C31327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0345642" y="1779468"/>
                    <a:ext cx="20520" cy="12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6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1E5EE928-FABD-0344-B89D-68C0A6B343CF}"/>
                      </a:ext>
                    </a:extLst>
                  </p14:cNvPr>
                  <p14:cNvContentPartPr/>
                  <p14:nvPr/>
                </p14:nvContentPartPr>
                <p14:xfrm>
                  <a:off x="10473442" y="1734828"/>
                  <a:ext cx="5760" cy="576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1E5EE928-FABD-0344-B89D-68C0A6B343C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0465882" y="1727268"/>
                    <a:ext cx="205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7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E0560ECE-C4F6-F24B-BF89-2D041FE44854}"/>
                      </a:ext>
                    </a:extLst>
                  </p14:cNvPr>
                  <p14:cNvContentPartPr/>
                  <p14:nvPr/>
                </p14:nvContentPartPr>
                <p14:xfrm>
                  <a:off x="10583242" y="1698108"/>
                  <a:ext cx="68400" cy="9972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E0560ECE-C4F6-F24B-BF89-2D041FE44854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0575682" y="1690548"/>
                    <a:ext cx="8352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8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5D6EED6B-D47E-4044-BF21-B6409DE73462}"/>
                      </a:ext>
                    </a:extLst>
                  </p14:cNvPr>
                  <p14:cNvContentPartPr/>
                  <p14:nvPr/>
                </p14:nvContentPartPr>
                <p14:xfrm>
                  <a:off x="10703482" y="1718988"/>
                  <a:ext cx="18360" cy="6768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5D6EED6B-D47E-4044-BF21-B6409DE73462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0695922" y="1711428"/>
                    <a:ext cx="33480" cy="8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9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03C76E4A-7112-F94D-B308-4A1AF7BBC50A}"/>
                      </a:ext>
                    </a:extLst>
                  </p14:cNvPr>
                  <p14:cNvContentPartPr/>
                  <p14:nvPr/>
                </p14:nvContentPartPr>
                <p14:xfrm>
                  <a:off x="10698442" y="1682268"/>
                  <a:ext cx="151920" cy="115560"/>
                </p14:xfrm>
              </p:contentPart>
            </mc:Choice>
            <mc:Fallback xmlns=""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03C76E4A-7112-F94D-B308-4A1AF7BBC50A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0690882" y="1674708"/>
                    <a:ext cx="167040" cy="13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0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C0C22664-AA90-DF4C-97D4-6B73D2575A3B}"/>
                      </a:ext>
                    </a:extLst>
                  </p14:cNvPr>
                  <p14:cNvContentPartPr/>
                  <p14:nvPr/>
                </p14:nvContentPartPr>
                <p14:xfrm>
                  <a:off x="10933522" y="1515228"/>
                  <a:ext cx="94320" cy="37152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C0C22664-AA90-DF4C-97D4-6B73D2575A3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0925962" y="1507668"/>
                    <a:ext cx="109440" cy="38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1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0787892C-D57F-4C46-85F6-8C5CA0F831DD}"/>
                      </a:ext>
                    </a:extLst>
                  </p14:cNvPr>
                  <p14:cNvContentPartPr/>
                  <p14:nvPr/>
                </p14:nvContentPartPr>
                <p14:xfrm>
                  <a:off x="11059162" y="1473108"/>
                  <a:ext cx="89280" cy="24624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0787892C-D57F-4C46-85F6-8C5CA0F831DD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1051602" y="1465548"/>
                    <a:ext cx="104400" cy="26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2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F3436A34-52BB-B643-AC5D-2A7CE919D311}"/>
                      </a:ext>
                    </a:extLst>
                  </p14:cNvPr>
                  <p14:cNvContentPartPr/>
                  <p14:nvPr/>
                </p14:nvContentPartPr>
                <p14:xfrm>
                  <a:off x="11200282" y="1543668"/>
                  <a:ext cx="104760" cy="13392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F3436A34-52BB-B643-AC5D-2A7CE919D311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1192722" y="1536108"/>
                    <a:ext cx="119880" cy="14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3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9CCFFA7E-1765-E54F-8A0F-2BDF4D721219}"/>
                      </a:ext>
                    </a:extLst>
                  </p14:cNvPr>
                  <p14:cNvContentPartPr/>
                  <p14:nvPr/>
                </p14:nvContentPartPr>
                <p14:xfrm>
                  <a:off x="11158522" y="1603788"/>
                  <a:ext cx="162360" cy="3168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9CCFFA7E-1765-E54F-8A0F-2BDF4D72121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1150962" y="1596588"/>
                    <a:ext cx="177480" cy="4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4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2D40C8D3-0B01-D04B-92A8-BE06F709BF0A}"/>
                      </a:ext>
                    </a:extLst>
                  </p14:cNvPr>
                  <p14:cNvContentPartPr/>
                  <p14:nvPr/>
                </p14:nvContentPartPr>
                <p14:xfrm>
                  <a:off x="11283802" y="1523148"/>
                  <a:ext cx="157320" cy="35280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2D40C8D3-0B01-D04B-92A8-BE06F709BF0A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1276242" y="1515588"/>
                    <a:ext cx="172440" cy="36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5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4A79D037-B764-3949-872A-641479EBC906}"/>
                      </a:ext>
                    </a:extLst>
                  </p14:cNvPr>
                  <p14:cNvContentPartPr/>
                  <p14:nvPr/>
                </p14:nvContentPartPr>
                <p14:xfrm>
                  <a:off x="11399002" y="1724748"/>
                  <a:ext cx="188640" cy="13032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4A79D037-B764-3949-872A-641479EBC906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1391442" y="1717188"/>
                    <a:ext cx="20376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6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00614F6A-A87D-864C-8169-739401D5C192}"/>
                      </a:ext>
                    </a:extLst>
                  </p14:cNvPr>
                  <p14:cNvContentPartPr/>
                  <p14:nvPr/>
                </p14:nvContentPartPr>
                <p14:xfrm>
                  <a:off x="11513842" y="1483548"/>
                  <a:ext cx="162360" cy="50220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00614F6A-A87D-864C-8169-739401D5C192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1506282" y="1476348"/>
                    <a:ext cx="177480" cy="517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3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E4925202-E700-B940-8782-6E42C65A8220}"/>
                    </a:ext>
                  </a:extLst>
                </p14:cNvPr>
                <p14:cNvContentPartPr/>
                <p14:nvPr/>
              </p14:nvContentPartPr>
              <p14:xfrm>
                <a:off x="9018140" y="1924560"/>
                <a:ext cx="148680" cy="132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E4925202-E700-B940-8782-6E42C65A8220}"/>
                    </a:ext>
                  </a:extLst>
                </p:cNvPr>
                <p:cNvPicPr/>
                <p:nvPr/>
              </p:nvPicPr>
              <p:blipFill>
                <a:blip r:embed="rId731"/>
                <a:stretch>
                  <a:fillRect/>
                </a:stretch>
              </p:blipFill>
              <p:spPr>
                <a:xfrm>
                  <a:off x="9009747" y="1915780"/>
                  <a:ext cx="165466" cy="149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1C609712-D977-D041-960D-CD89DD6797F4}"/>
                </a:ext>
              </a:extLst>
            </p:cNvPr>
            <p:cNvGrpSpPr/>
            <p:nvPr/>
          </p:nvGrpSpPr>
          <p:grpSpPr>
            <a:xfrm>
              <a:off x="8473100" y="1389240"/>
              <a:ext cx="1476720" cy="445320"/>
              <a:chOff x="8473100" y="1389240"/>
              <a:chExt cx="1476720" cy="445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32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280B1D6E-DE41-2D47-BE31-442A4256FCF7}"/>
                      </a:ext>
                    </a:extLst>
                  </p14:cNvPr>
                  <p14:cNvContentPartPr/>
                  <p14:nvPr/>
                </p14:nvContentPartPr>
                <p14:xfrm>
                  <a:off x="8552660" y="1410480"/>
                  <a:ext cx="16200" cy="29664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280B1D6E-DE41-2D47-BE31-442A4256FCF7}"/>
                      </a:ext>
                    </a:extLst>
                  </p:cNvPr>
                  <p:cNvPicPr/>
                  <p:nvPr/>
                </p:nvPicPr>
                <p:blipFill>
                  <a:blip r:embed="rId733"/>
                  <a:stretch>
                    <a:fillRect/>
                  </a:stretch>
                </p:blipFill>
                <p:spPr>
                  <a:xfrm>
                    <a:off x="8545100" y="1402920"/>
                    <a:ext cx="31320" cy="31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4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FDC6F49B-4E21-AB4C-AAFA-CD2380FBCDDE}"/>
                      </a:ext>
                    </a:extLst>
                  </p14:cNvPr>
                  <p14:cNvContentPartPr/>
                  <p14:nvPr/>
                </p14:nvContentPartPr>
                <p14:xfrm>
                  <a:off x="8473100" y="1542960"/>
                  <a:ext cx="137880" cy="57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FDC6F49B-4E21-AB4C-AAFA-CD2380FBCDDE}"/>
                      </a:ext>
                    </a:extLst>
                  </p:cNvPr>
                  <p:cNvPicPr/>
                  <p:nvPr/>
                </p:nvPicPr>
                <p:blipFill>
                  <a:blip r:embed="rId735"/>
                  <a:stretch>
                    <a:fillRect/>
                  </a:stretch>
                </p:blipFill>
                <p:spPr>
                  <a:xfrm>
                    <a:off x="8465540" y="1535400"/>
                    <a:ext cx="1530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6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C3E463C6-84A3-4B4A-A1E5-56748E53FE90}"/>
                      </a:ext>
                    </a:extLst>
                  </p14:cNvPr>
                  <p14:cNvContentPartPr/>
                  <p14:nvPr/>
                </p14:nvContentPartPr>
                <p14:xfrm>
                  <a:off x="8653100" y="1447560"/>
                  <a:ext cx="69120" cy="30204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C3E463C6-84A3-4B4A-A1E5-56748E53FE90}"/>
                      </a:ext>
                    </a:extLst>
                  </p:cNvPr>
                  <p:cNvPicPr/>
                  <p:nvPr/>
                </p:nvPicPr>
                <p:blipFill>
                  <a:blip r:embed="rId737"/>
                  <a:stretch>
                    <a:fillRect/>
                  </a:stretch>
                </p:blipFill>
                <p:spPr>
                  <a:xfrm>
                    <a:off x="8645540" y="1440000"/>
                    <a:ext cx="84240" cy="31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8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BF81ACAD-1CF6-3745-AC65-6633D96AC142}"/>
                      </a:ext>
                    </a:extLst>
                  </p14:cNvPr>
                  <p14:cNvContentPartPr/>
                  <p14:nvPr/>
                </p14:nvContentPartPr>
                <p14:xfrm>
                  <a:off x="8605580" y="1574640"/>
                  <a:ext cx="106200" cy="1080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BF81ACAD-1CF6-3745-AC65-6633D96AC142}"/>
                      </a:ext>
                    </a:extLst>
                  </p:cNvPr>
                  <p:cNvPicPr/>
                  <p:nvPr/>
                </p:nvPicPr>
                <p:blipFill>
                  <a:blip r:embed="rId739"/>
                  <a:stretch>
                    <a:fillRect/>
                  </a:stretch>
                </p:blipFill>
                <p:spPr>
                  <a:xfrm>
                    <a:off x="8598020" y="1567080"/>
                    <a:ext cx="12132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0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80061B64-CD3E-E940-B891-4F5CAA023FA9}"/>
                      </a:ext>
                    </a:extLst>
                  </p14:cNvPr>
                  <p14:cNvContentPartPr/>
                  <p14:nvPr/>
                </p14:nvContentPartPr>
                <p14:xfrm>
                  <a:off x="8711420" y="1590480"/>
                  <a:ext cx="95760" cy="7956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80061B64-CD3E-E940-B891-4F5CAA023FA9}"/>
                      </a:ext>
                    </a:extLst>
                  </p:cNvPr>
                  <p:cNvPicPr/>
                  <p:nvPr/>
                </p:nvPicPr>
                <p:blipFill>
                  <a:blip r:embed="rId741"/>
                  <a:stretch>
                    <a:fillRect/>
                  </a:stretch>
                </p:blipFill>
                <p:spPr>
                  <a:xfrm>
                    <a:off x="8703860" y="1582920"/>
                    <a:ext cx="110520" cy="9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2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B79BE901-A13C-1F4F-9038-FBD2A1B32F29}"/>
                      </a:ext>
                    </a:extLst>
                  </p14:cNvPr>
                  <p14:cNvContentPartPr/>
                  <p14:nvPr/>
                </p14:nvContentPartPr>
                <p14:xfrm>
                  <a:off x="8833100" y="1569240"/>
                  <a:ext cx="164520" cy="9576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B79BE901-A13C-1F4F-9038-FBD2A1B32F29}"/>
                      </a:ext>
                    </a:extLst>
                  </p:cNvPr>
                  <p:cNvPicPr/>
                  <p:nvPr/>
                </p:nvPicPr>
                <p:blipFill>
                  <a:blip r:embed="rId743"/>
                  <a:stretch>
                    <a:fillRect/>
                  </a:stretch>
                </p:blipFill>
                <p:spPr>
                  <a:xfrm>
                    <a:off x="8825540" y="1561680"/>
                    <a:ext cx="17964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4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C92585C8-B891-874A-95CA-ED99AB6BD84A}"/>
                      </a:ext>
                    </a:extLst>
                  </p14:cNvPr>
                  <p14:cNvContentPartPr/>
                  <p14:nvPr/>
                </p14:nvContentPartPr>
                <p14:xfrm>
                  <a:off x="9071060" y="1653840"/>
                  <a:ext cx="111600" cy="576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C92585C8-B891-874A-95CA-ED99AB6BD84A}"/>
                      </a:ext>
                    </a:extLst>
                  </p:cNvPr>
                  <p:cNvPicPr/>
                  <p:nvPr/>
                </p:nvPicPr>
                <p:blipFill>
                  <a:blip r:embed="rId745"/>
                  <a:stretch>
                    <a:fillRect/>
                  </a:stretch>
                </p:blipFill>
                <p:spPr>
                  <a:xfrm>
                    <a:off x="9063500" y="1646280"/>
                    <a:ext cx="12672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6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DFB4840F-CCEB-D147-96B4-C093EC7493EF}"/>
                      </a:ext>
                    </a:extLst>
                  </p14:cNvPr>
                  <p14:cNvContentPartPr/>
                  <p14:nvPr/>
                </p14:nvContentPartPr>
                <p14:xfrm>
                  <a:off x="9187700" y="1537560"/>
                  <a:ext cx="185400" cy="13248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DFB4840F-CCEB-D147-96B4-C093EC7493EF}"/>
                      </a:ext>
                    </a:extLst>
                  </p:cNvPr>
                  <p:cNvPicPr/>
                  <p:nvPr/>
                </p:nvPicPr>
                <p:blipFill>
                  <a:blip r:embed="rId747"/>
                  <a:stretch>
                    <a:fillRect/>
                  </a:stretch>
                </p:blipFill>
                <p:spPr>
                  <a:xfrm>
                    <a:off x="9180140" y="1530000"/>
                    <a:ext cx="200520" cy="14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8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76E5E944-B418-1C47-8B00-0C6F390CC2A2}"/>
                      </a:ext>
                    </a:extLst>
                  </p14:cNvPr>
                  <p14:cNvContentPartPr/>
                  <p14:nvPr/>
                </p14:nvContentPartPr>
                <p14:xfrm>
                  <a:off x="9372740" y="1474200"/>
                  <a:ext cx="26640" cy="1080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76E5E944-B418-1C47-8B00-0C6F390CC2A2}"/>
                      </a:ext>
                    </a:extLst>
                  </p:cNvPr>
                  <p:cNvPicPr/>
                  <p:nvPr/>
                </p:nvPicPr>
                <p:blipFill>
                  <a:blip r:embed="rId749"/>
                  <a:stretch>
                    <a:fillRect/>
                  </a:stretch>
                </p:blipFill>
                <p:spPr>
                  <a:xfrm>
                    <a:off x="9365180" y="1466640"/>
                    <a:ext cx="4176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0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8B1018F2-DC29-5F4B-A621-71E1F6EA0DDD}"/>
                      </a:ext>
                    </a:extLst>
                  </p14:cNvPr>
                  <p14:cNvContentPartPr/>
                  <p14:nvPr/>
                </p14:nvContentPartPr>
                <p14:xfrm>
                  <a:off x="9409820" y="1389240"/>
                  <a:ext cx="47880" cy="25452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8B1018F2-DC29-5F4B-A621-71E1F6EA0DDD}"/>
                      </a:ext>
                    </a:extLst>
                  </p:cNvPr>
                  <p:cNvPicPr/>
                  <p:nvPr/>
                </p:nvPicPr>
                <p:blipFill>
                  <a:blip r:embed="rId751"/>
                  <a:stretch>
                    <a:fillRect/>
                  </a:stretch>
                </p:blipFill>
                <p:spPr>
                  <a:xfrm>
                    <a:off x="9402260" y="1381680"/>
                    <a:ext cx="63000" cy="26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2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93207F25-BB53-1448-A24A-A537CB5052DB}"/>
                      </a:ext>
                    </a:extLst>
                  </p14:cNvPr>
                  <p14:cNvContentPartPr/>
                  <p14:nvPr/>
                </p14:nvContentPartPr>
                <p14:xfrm>
                  <a:off x="9489020" y="1431720"/>
                  <a:ext cx="32040" cy="20664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93207F25-BB53-1448-A24A-A537CB5052DB}"/>
                      </a:ext>
                    </a:extLst>
                  </p:cNvPr>
                  <p:cNvPicPr/>
                  <p:nvPr/>
                </p:nvPicPr>
                <p:blipFill>
                  <a:blip r:embed="rId753"/>
                  <a:stretch>
                    <a:fillRect/>
                  </a:stretch>
                </p:blipFill>
                <p:spPr>
                  <a:xfrm>
                    <a:off x="9481460" y="1424160"/>
                    <a:ext cx="47160" cy="22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4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7182E570-68B6-B248-9F3C-4A8C883C9D30}"/>
                      </a:ext>
                    </a:extLst>
                  </p14:cNvPr>
                  <p14:cNvContentPartPr/>
                  <p14:nvPr/>
                </p14:nvContentPartPr>
                <p14:xfrm>
                  <a:off x="9436100" y="1542960"/>
                  <a:ext cx="116640" cy="2160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7182E570-68B6-B248-9F3C-4A8C883C9D30}"/>
                      </a:ext>
                    </a:extLst>
                  </p:cNvPr>
                  <p:cNvPicPr/>
                  <p:nvPr/>
                </p:nvPicPr>
                <p:blipFill>
                  <a:blip r:embed="rId755"/>
                  <a:stretch>
                    <a:fillRect/>
                  </a:stretch>
                </p:blipFill>
                <p:spPr>
                  <a:xfrm>
                    <a:off x="9428540" y="1535400"/>
                    <a:ext cx="131760" cy="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6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3A58DAF4-CB1B-B845-A1B4-2B2FC0E5FFDC}"/>
                      </a:ext>
                    </a:extLst>
                  </p14:cNvPr>
                  <p14:cNvContentPartPr/>
                  <p14:nvPr/>
                </p14:nvContentPartPr>
                <p14:xfrm>
                  <a:off x="9521060" y="1421280"/>
                  <a:ext cx="164520" cy="23328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3A58DAF4-CB1B-B845-A1B4-2B2FC0E5FFDC}"/>
                      </a:ext>
                    </a:extLst>
                  </p:cNvPr>
                  <p:cNvPicPr/>
                  <p:nvPr/>
                </p:nvPicPr>
                <p:blipFill>
                  <a:blip r:embed="rId757"/>
                  <a:stretch>
                    <a:fillRect/>
                  </a:stretch>
                </p:blipFill>
                <p:spPr>
                  <a:xfrm>
                    <a:off x="9513500" y="1413720"/>
                    <a:ext cx="179640" cy="24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8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C45AAE9E-8574-A74B-8661-FFC78F354031}"/>
                      </a:ext>
                    </a:extLst>
                  </p14:cNvPr>
                  <p14:cNvContentPartPr/>
                  <p14:nvPr/>
                </p14:nvContentPartPr>
                <p14:xfrm>
                  <a:off x="8589740" y="1807560"/>
                  <a:ext cx="1143360" cy="27000"/>
                </p14:xfrm>
              </p:contentPart>
            </mc:Choice>
            <mc:Fallback xmlns="">
              <p:pic>
                <p:nvPicPr>
                  <p:cNvPr id="148" name="Ink 147">
                    <a:extLst>
                      <a:ext uri="{FF2B5EF4-FFF2-40B4-BE49-F238E27FC236}">
                        <a16:creationId xmlns:a16="http://schemas.microsoft.com/office/drawing/2014/main" id="{C45AAE9E-8574-A74B-8661-FFC78F354031}"/>
                      </a:ext>
                    </a:extLst>
                  </p:cNvPr>
                  <p:cNvPicPr/>
                  <p:nvPr/>
                </p:nvPicPr>
                <p:blipFill>
                  <a:blip r:embed="rId759"/>
                  <a:stretch>
                    <a:fillRect/>
                  </a:stretch>
                </p:blipFill>
                <p:spPr>
                  <a:xfrm>
                    <a:off x="8582180" y="1800000"/>
                    <a:ext cx="1158480" cy="4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0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4E0F87AA-1BFF-CD4E-B481-425815B91CC6}"/>
                      </a:ext>
                    </a:extLst>
                  </p14:cNvPr>
                  <p14:cNvContentPartPr/>
                  <p14:nvPr/>
                </p14:nvContentPartPr>
                <p14:xfrm>
                  <a:off x="9843620" y="1738440"/>
                  <a:ext cx="106200" cy="1620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4E0F87AA-1BFF-CD4E-B481-425815B91CC6}"/>
                      </a:ext>
                    </a:extLst>
                  </p:cNvPr>
                  <p:cNvPicPr/>
                  <p:nvPr/>
                </p:nvPicPr>
                <p:blipFill>
                  <a:blip r:embed="rId761"/>
                  <a:stretch>
                    <a:fillRect/>
                  </a:stretch>
                </p:blipFill>
                <p:spPr>
                  <a:xfrm>
                    <a:off x="9836060" y="1731240"/>
                    <a:ext cx="12132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2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E173ED35-C070-E64B-8D39-DA2F25B8A5ED}"/>
                      </a:ext>
                    </a:extLst>
                  </p14:cNvPr>
                  <p14:cNvContentPartPr/>
                  <p14:nvPr/>
                </p14:nvContentPartPr>
                <p14:xfrm>
                  <a:off x="9838580" y="1791360"/>
                  <a:ext cx="106200" cy="1620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E173ED35-C070-E64B-8D39-DA2F25B8A5ED}"/>
                      </a:ext>
                    </a:extLst>
                  </p:cNvPr>
                  <p:cNvPicPr/>
                  <p:nvPr/>
                </p:nvPicPr>
                <p:blipFill>
                  <a:blip r:embed="rId763"/>
                  <a:stretch>
                    <a:fillRect/>
                  </a:stretch>
                </p:blipFill>
                <p:spPr>
                  <a:xfrm>
                    <a:off x="9831020" y="1784160"/>
                    <a:ext cx="121320" cy="31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378" name="Picture 377">
            <a:extLst>
              <a:ext uri="{FF2B5EF4-FFF2-40B4-BE49-F238E27FC236}">
                <a16:creationId xmlns:a16="http://schemas.microsoft.com/office/drawing/2014/main" id="{5BB9DF77-8E18-41ED-9164-8C3637A76851}"/>
              </a:ext>
            </a:extLst>
          </p:cNvPr>
          <p:cNvPicPr>
            <a:picLocks noChangeAspect="1"/>
          </p:cNvPicPr>
          <p:nvPr/>
        </p:nvPicPr>
        <p:blipFill>
          <a:blip r:embed="rId764"/>
          <a:stretch>
            <a:fillRect/>
          </a:stretch>
        </p:blipFill>
        <p:spPr>
          <a:xfrm>
            <a:off x="112360" y="4766224"/>
            <a:ext cx="1228472" cy="1054592"/>
          </a:xfrm>
          <a:prstGeom prst="rect">
            <a:avLst/>
          </a:prstGeom>
        </p:spPr>
      </p:pic>
      <p:grpSp>
        <p:nvGrpSpPr>
          <p:cNvPr id="551" name="Group 550">
            <a:extLst>
              <a:ext uri="{FF2B5EF4-FFF2-40B4-BE49-F238E27FC236}">
                <a16:creationId xmlns:a16="http://schemas.microsoft.com/office/drawing/2014/main" id="{7E8FF04F-2A24-2F45-B892-20031DC1BCA0}"/>
              </a:ext>
            </a:extLst>
          </p:cNvPr>
          <p:cNvGrpSpPr/>
          <p:nvPr/>
        </p:nvGrpSpPr>
        <p:grpSpPr>
          <a:xfrm>
            <a:off x="6504580" y="2619220"/>
            <a:ext cx="254340" cy="186840"/>
            <a:chOff x="8672773" y="2349293"/>
            <a:chExt cx="339120" cy="24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5">
              <p14:nvContentPartPr>
                <p14:cNvPr id="537" name="Ink 536">
                  <a:extLst>
                    <a:ext uri="{FF2B5EF4-FFF2-40B4-BE49-F238E27FC236}">
                      <a16:creationId xmlns:a16="http://schemas.microsoft.com/office/drawing/2014/main" id="{DBFE71DA-26FD-3447-A1D4-8E6A2B7AE78C}"/>
                    </a:ext>
                  </a:extLst>
                </p14:cNvPr>
                <p14:cNvContentPartPr/>
                <p14:nvPr/>
              </p14:nvContentPartPr>
              <p14:xfrm>
                <a:off x="8672773" y="2460533"/>
                <a:ext cx="302040" cy="5760"/>
              </p14:xfrm>
            </p:contentPart>
          </mc:Choice>
          <mc:Fallback xmlns="">
            <p:pic>
              <p:nvPicPr>
                <p:cNvPr id="537" name="Ink 536">
                  <a:extLst>
                    <a:ext uri="{FF2B5EF4-FFF2-40B4-BE49-F238E27FC236}">
                      <a16:creationId xmlns:a16="http://schemas.microsoft.com/office/drawing/2014/main" id="{DBFE71DA-26FD-3447-A1D4-8E6A2B7AE78C}"/>
                    </a:ext>
                  </a:extLst>
                </p:cNvPr>
                <p:cNvPicPr/>
                <p:nvPr/>
              </p:nvPicPr>
              <p:blipFill>
                <a:blip r:embed="rId908"/>
                <a:stretch>
                  <a:fillRect/>
                </a:stretch>
              </p:blipFill>
              <p:spPr>
                <a:xfrm>
                  <a:off x="8665213" y="2452973"/>
                  <a:ext cx="3171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9">
              <p14:nvContentPartPr>
                <p14:cNvPr id="538" name="Ink 537">
                  <a:extLst>
                    <a:ext uri="{FF2B5EF4-FFF2-40B4-BE49-F238E27FC236}">
                      <a16:creationId xmlns:a16="http://schemas.microsoft.com/office/drawing/2014/main" id="{F6D62E8B-F3EE-8A41-8BB6-5624CAE8AFEC}"/>
                    </a:ext>
                  </a:extLst>
                </p14:cNvPr>
                <p14:cNvContentPartPr/>
                <p14:nvPr/>
              </p14:nvContentPartPr>
              <p14:xfrm>
                <a:off x="8884453" y="2349293"/>
                <a:ext cx="127440" cy="249120"/>
              </p14:xfrm>
            </p:contentPart>
          </mc:Choice>
          <mc:Fallback xmlns="">
            <p:pic>
              <p:nvPicPr>
                <p:cNvPr id="538" name="Ink 537">
                  <a:extLst>
                    <a:ext uri="{FF2B5EF4-FFF2-40B4-BE49-F238E27FC236}">
                      <a16:creationId xmlns:a16="http://schemas.microsoft.com/office/drawing/2014/main" id="{F6D62E8B-F3EE-8A41-8BB6-5624CAE8AFEC}"/>
                    </a:ext>
                  </a:extLst>
                </p:cNvPr>
                <p:cNvPicPr/>
                <p:nvPr/>
              </p:nvPicPr>
              <p:blipFill>
                <a:blip r:embed="rId910"/>
                <a:stretch>
                  <a:fillRect/>
                </a:stretch>
              </p:blipFill>
              <p:spPr>
                <a:xfrm>
                  <a:off x="8876872" y="2341722"/>
                  <a:ext cx="142603" cy="264262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11">
            <p14:nvContentPartPr>
              <p14:cNvPr id="559" name="Ink 558">
                <a:extLst>
                  <a:ext uri="{FF2B5EF4-FFF2-40B4-BE49-F238E27FC236}">
                    <a16:creationId xmlns:a16="http://schemas.microsoft.com/office/drawing/2014/main" id="{878D789D-CFD0-0F44-80B5-979816FD0419}"/>
                  </a:ext>
                </a:extLst>
              </p14:cNvPr>
              <p14:cNvContentPartPr/>
              <p14:nvPr/>
            </p14:nvContentPartPr>
            <p14:xfrm>
              <a:off x="1523890" y="3532090"/>
              <a:ext cx="154980" cy="321840"/>
            </p14:xfrm>
          </p:contentPart>
        </mc:Choice>
        <mc:Fallback xmlns="">
          <p:pic>
            <p:nvPicPr>
              <p:cNvPr id="559" name="Ink 558">
                <a:extLst>
                  <a:ext uri="{FF2B5EF4-FFF2-40B4-BE49-F238E27FC236}">
                    <a16:creationId xmlns:a16="http://schemas.microsoft.com/office/drawing/2014/main" id="{878D789D-CFD0-0F44-80B5-979816FD0419}"/>
                  </a:ext>
                </a:extLst>
              </p:cNvPr>
              <p:cNvPicPr/>
              <p:nvPr/>
            </p:nvPicPr>
            <p:blipFill>
              <a:blip r:embed="rId912"/>
              <a:stretch>
                <a:fillRect/>
              </a:stretch>
            </p:blipFill>
            <p:spPr>
              <a:xfrm>
                <a:off x="1508464" y="3516610"/>
                <a:ext cx="185115" cy="35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04F23B8A-4C5B-1847-A41F-CAA64E6957F4}"/>
              </a:ext>
            </a:extLst>
          </p:cNvPr>
          <p:cNvGrpSpPr/>
          <p:nvPr/>
        </p:nvGrpSpPr>
        <p:grpSpPr>
          <a:xfrm>
            <a:off x="7643710" y="3647110"/>
            <a:ext cx="254340" cy="119340"/>
            <a:chOff x="10191613" y="3719813"/>
            <a:chExt cx="339120" cy="15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3">
              <p14:nvContentPartPr>
                <p14:cNvPr id="560" name="Ink 559">
                  <a:extLst>
                    <a:ext uri="{FF2B5EF4-FFF2-40B4-BE49-F238E27FC236}">
                      <a16:creationId xmlns:a16="http://schemas.microsoft.com/office/drawing/2014/main" id="{E821E868-E55D-FD4D-B632-B4C63FDACB60}"/>
                    </a:ext>
                  </a:extLst>
                </p14:cNvPr>
                <p14:cNvContentPartPr/>
                <p14:nvPr/>
              </p14:nvContentPartPr>
              <p14:xfrm>
                <a:off x="10191613" y="3809813"/>
                <a:ext cx="58680" cy="69120"/>
              </p14:xfrm>
            </p:contentPart>
          </mc:Choice>
          <mc:Fallback xmlns="">
            <p:pic>
              <p:nvPicPr>
                <p:cNvPr id="560" name="Ink 559">
                  <a:extLst>
                    <a:ext uri="{FF2B5EF4-FFF2-40B4-BE49-F238E27FC236}">
                      <a16:creationId xmlns:a16="http://schemas.microsoft.com/office/drawing/2014/main" id="{E821E868-E55D-FD4D-B632-B4C63FDACB60}"/>
                    </a:ext>
                  </a:extLst>
                </p:cNvPr>
                <p:cNvPicPr/>
                <p:nvPr/>
              </p:nvPicPr>
              <p:blipFill>
                <a:blip r:embed="rId914"/>
                <a:stretch>
                  <a:fillRect/>
                </a:stretch>
              </p:blipFill>
              <p:spPr>
                <a:xfrm>
                  <a:off x="10184053" y="3802253"/>
                  <a:ext cx="738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5">
              <p14:nvContentPartPr>
                <p14:cNvPr id="561" name="Ink 560">
                  <a:extLst>
                    <a:ext uri="{FF2B5EF4-FFF2-40B4-BE49-F238E27FC236}">
                      <a16:creationId xmlns:a16="http://schemas.microsoft.com/office/drawing/2014/main" id="{2F7512D3-B4C6-9347-8300-3689EFDB8BD4}"/>
                    </a:ext>
                  </a:extLst>
                </p14:cNvPr>
                <p14:cNvContentPartPr/>
                <p14:nvPr/>
              </p14:nvContentPartPr>
              <p14:xfrm>
                <a:off x="10260373" y="3815213"/>
                <a:ext cx="106200" cy="58680"/>
              </p14:xfrm>
            </p:contentPart>
          </mc:Choice>
          <mc:Fallback xmlns="">
            <p:pic>
              <p:nvPicPr>
                <p:cNvPr id="561" name="Ink 560">
                  <a:extLst>
                    <a:ext uri="{FF2B5EF4-FFF2-40B4-BE49-F238E27FC236}">
                      <a16:creationId xmlns:a16="http://schemas.microsoft.com/office/drawing/2014/main" id="{2F7512D3-B4C6-9347-8300-3689EFDB8BD4}"/>
                    </a:ext>
                  </a:extLst>
                </p:cNvPr>
                <p:cNvPicPr/>
                <p:nvPr/>
              </p:nvPicPr>
              <p:blipFill>
                <a:blip r:embed="rId916"/>
                <a:stretch>
                  <a:fillRect/>
                </a:stretch>
              </p:blipFill>
              <p:spPr>
                <a:xfrm>
                  <a:off x="10252813" y="3807653"/>
                  <a:ext cx="1213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7">
              <p14:nvContentPartPr>
                <p14:cNvPr id="562" name="Ink 561">
                  <a:extLst>
                    <a:ext uri="{FF2B5EF4-FFF2-40B4-BE49-F238E27FC236}">
                      <a16:creationId xmlns:a16="http://schemas.microsoft.com/office/drawing/2014/main" id="{9E5E5B2E-86D6-B045-991C-675DDCC3D131}"/>
                    </a:ext>
                  </a:extLst>
                </p14:cNvPr>
                <p14:cNvContentPartPr/>
                <p14:nvPr/>
              </p14:nvContentPartPr>
              <p14:xfrm>
                <a:off x="10350373" y="3809813"/>
                <a:ext cx="58680" cy="58680"/>
              </p14:xfrm>
            </p:contentPart>
          </mc:Choice>
          <mc:Fallback xmlns="">
            <p:pic>
              <p:nvPicPr>
                <p:cNvPr id="562" name="Ink 561">
                  <a:extLst>
                    <a:ext uri="{FF2B5EF4-FFF2-40B4-BE49-F238E27FC236}">
                      <a16:creationId xmlns:a16="http://schemas.microsoft.com/office/drawing/2014/main" id="{9E5E5B2E-86D6-B045-991C-675DDCC3D131}"/>
                    </a:ext>
                  </a:extLst>
                </p:cNvPr>
                <p:cNvPicPr/>
                <p:nvPr/>
              </p:nvPicPr>
              <p:blipFill>
                <a:blip r:embed="rId918"/>
                <a:stretch>
                  <a:fillRect/>
                </a:stretch>
              </p:blipFill>
              <p:spPr>
                <a:xfrm>
                  <a:off x="10342813" y="3802253"/>
                  <a:ext cx="738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9">
              <p14:nvContentPartPr>
                <p14:cNvPr id="563" name="Ink 562">
                  <a:extLst>
                    <a:ext uri="{FF2B5EF4-FFF2-40B4-BE49-F238E27FC236}">
                      <a16:creationId xmlns:a16="http://schemas.microsoft.com/office/drawing/2014/main" id="{57B299FB-E321-6A46-A763-53DAE1A629AE}"/>
                    </a:ext>
                  </a:extLst>
                </p14:cNvPr>
                <p14:cNvContentPartPr/>
                <p14:nvPr/>
              </p14:nvContentPartPr>
              <p14:xfrm>
                <a:off x="10350373" y="3788573"/>
                <a:ext cx="79560" cy="58680"/>
              </p14:xfrm>
            </p:contentPart>
          </mc:Choice>
          <mc:Fallback xmlns="">
            <p:pic>
              <p:nvPicPr>
                <p:cNvPr id="563" name="Ink 562">
                  <a:extLst>
                    <a:ext uri="{FF2B5EF4-FFF2-40B4-BE49-F238E27FC236}">
                      <a16:creationId xmlns:a16="http://schemas.microsoft.com/office/drawing/2014/main" id="{57B299FB-E321-6A46-A763-53DAE1A629AE}"/>
                    </a:ext>
                  </a:extLst>
                </p:cNvPr>
                <p:cNvPicPr/>
                <p:nvPr/>
              </p:nvPicPr>
              <p:blipFill>
                <a:blip r:embed="rId920"/>
                <a:stretch>
                  <a:fillRect/>
                </a:stretch>
              </p:blipFill>
              <p:spPr>
                <a:xfrm>
                  <a:off x="10342813" y="3781013"/>
                  <a:ext cx="9468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1">
              <p14:nvContentPartPr>
                <p14:cNvPr id="573" name="Ink 572">
                  <a:extLst>
                    <a:ext uri="{FF2B5EF4-FFF2-40B4-BE49-F238E27FC236}">
                      <a16:creationId xmlns:a16="http://schemas.microsoft.com/office/drawing/2014/main" id="{77E0268D-B036-7049-9132-67A3AAEC14B6}"/>
                    </a:ext>
                  </a:extLst>
                </p14:cNvPr>
                <p14:cNvContentPartPr/>
                <p14:nvPr/>
              </p14:nvContentPartPr>
              <p14:xfrm>
                <a:off x="10450813" y="3719813"/>
                <a:ext cx="37440" cy="159120"/>
              </p14:xfrm>
            </p:contentPart>
          </mc:Choice>
          <mc:Fallback xmlns="">
            <p:pic>
              <p:nvPicPr>
                <p:cNvPr id="573" name="Ink 572">
                  <a:extLst>
                    <a:ext uri="{FF2B5EF4-FFF2-40B4-BE49-F238E27FC236}">
                      <a16:creationId xmlns:a16="http://schemas.microsoft.com/office/drawing/2014/main" id="{77E0268D-B036-7049-9132-67A3AAEC14B6}"/>
                    </a:ext>
                  </a:extLst>
                </p:cNvPr>
                <p:cNvPicPr/>
                <p:nvPr/>
              </p:nvPicPr>
              <p:blipFill>
                <a:blip r:embed="rId922"/>
                <a:stretch>
                  <a:fillRect/>
                </a:stretch>
              </p:blipFill>
              <p:spPr>
                <a:xfrm>
                  <a:off x="10443253" y="3712253"/>
                  <a:ext cx="5256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3">
              <p14:nvContentPartPr>
                <p14:cNvPr id="574" name="Ink 573">
                  <a:extLst>
                    <a:ext uri="{FF2B5EF4-FFF2-40B4-BE49-F238E27FC236}">
                      <a16:creationId xmlns:a16="http://schemas.microsoft.com/office/drawing/2014/main" id="{C8E950BE-21B3-B146-A0E4-3A506948C79E}"/>
                    </a:ext>
                  </a:extLst>
                </p14:cNvPr>
                <p14:cNvContentPartPr/>
                <p14:nvPr/>
              </p14:nvContentPartPr>
              <p14:xfrm>
                <a:off x="10403293" y="3778133"/>
                <a:ext cx="127440" cy="10800"/>
              </p14:xfrm>
            </p:contentPart>
          </mc:Choice>
          <mc:Fallback xmlns="">
            <p:pic>
              <p:nvPicPr>
                <p:cNvPr id="574" name="Ink 573">
                  <a:extLst>
                    <a:ext uri="{FF2B5EF4-FFF2-40B4-BE49-F238E27FC236}">
                      <a16:creationId xmlns:a16="http://schemas.microsoft.com/office/drawing/2014/main" id="{C8E950BE-21B3-B146-A0E4-3A506948C79E}"/>
                    </a:ext>
                  </a:extLst>
                </p:cNvPr>
                <p:cNvPicPr/>
                <p:nvPr/>
              </p:nvPicPr>
              <p:blipFill>
                <a:blip r:embed="rId924"/>
                <a:stretch>
                  <a:fillRect/>
                </a:stretch>
              </p:blipFill>
              <p:spPr>
                <a:xfrm>
                  <a:off x="10395733" y="3770573"/>
                  <a:ext cx="142560" cy="2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033A7F3-0238-DF44-AD09-21B7D09DD248}"/>
              </a:ext>
            </a:extLst>
          </p:cNvPr>
          <p:cNvGrpSpPr/>
          <p:nvPr/>
        </p:nvGrpSpPr>
        <p:grpSpPr>
          <a:xfrm>
            <a:off x="7679350" y="3889300"/>
            <a:ext cx="289980" cy="143100"/>
            <a:chOff x="10239133" y="4042733"/>
            <a:chExt cx="386640" cy="19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5C2ABCD-1306-604A-9380-A321EAA12E0D}"/>
                    </a:ext>
                  </a:extLst>
                </p14:cNvPr>
                <p14:cNvContentPartPr/>
                <p14:nvPr/>
              </p14:nvContentPartPr>
              <p14:xfrm>
                <a:off x="10239133" y="4148573"/>
                <a:ext cx="174960" cy="74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5C2ABCD-1306-604A-9380-A321EAA12E0D}"/>
                    </a:ext>
                  </a:extLst>
                </p:cNvPr>
                <p:cNvPicPr/>
                <p:nvPr/>
              </p:nvPicPr>
              <p:blipFill>
                <a:blip r:embed="rId926"/>
                <a:stretch>
                  <a:fillRect/>
                </a:stretch>
              </p:blipFill>
              <p:spPr>
                <a:xfrm>
                  <a:off x="10231573" y="4141013"/>
                  <a:ext cx="1900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1771394-B712-AE40-AB30-8219F53F14E8}"/>
                    </a:ext>
                  </a:extLst>
                </p14:cNvPr>
                <p14:cNvContentPartPr/>
                <p14:nvPr/>
              </p14:nvContentPartPr>
              <p14:xfrm>
                <a:off x="10403293" y="4174853"/>
                <a:ext cx="63720" cy="42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1771394-B712-AE40-AB30-8219F53F14E8}"/>
                    </a:ext>
                  </a:extLst>
                </p:cNvPr>
                <p:cNvPicPr/>
                <p:nvPr/>
              </p:nvPicPr>
              <p:blipFill>
                <a:blip r:embed="rId928"/>
                <a:stretch>
                  <a:fillRect/>
                </a:stretch>
              </p:blipFill>
              <p:spPr>
                <a:xfrm>
                  <a:off x="10395733" y="4167293"/>
                  <a:ext cx="788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1861C7D-A56C-9B44-B18E-437FC9AC197B}"/>
                    </a:ext>
                  </a:extLst>
                </p14:cNvPr>
                <p14:cNvContentPartPr/>
                <p14:nvPr/>
              </p14:nvContentPartPr>
              <p14:xfrm>
                <a:off x="10397893" y="4137773"/>
                <a:ext cx="79560" cy="691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1861C7D-A56C-9B44-B18E-437FC9AC197B}"/>
                    </a:ext>
                  </a:extLst>
                </p:cNvPr>
                <p:cNvPicPr/>
                <p:nvPr/>
              </p:nvPicPr>
              <p:blipFill>
                <a:blip r:embed="rId930"/>
                <a:stretch>
                  <a:fillRect/>
                </a:stretch>
              </p:blipFill>
              <p:spPr>
                <a:xfrm>
                  <a:off x="10390333" y="4130213"/>
                  <a:ext cx="9468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4E019F8-9050-F04F-9845-0DF6BA0D49F6}"/>
                    </a:ext>
                  </a:extLst>
                </p14:cNvPr>
                <p14:cNvContentPartPr/>
                <p14:nvPr/>
              </p14:nvContentPartPr>
              <p14:xfrm>
                <a:off x="10498333" y="4084853"/>
                <a:ext cx="21600" cy="1486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4E019F8-9050-F04F-9845-0DF6BA0D49F6}"/>
                    </a:ext>
                  </a:extLst>
                </p:cNvPr>
                <p:cNvPicPr/>
                <p:nvPr/>
              </p:nvPicPr>
              <p:blipFill>
                <a:blip r:embed="rId932"/>
                <a:stretch>
                  <a:fillRect/>
                </a:stretch>
              </p:blipFill>
              <p:spPr>
                <a:xfrm>
                  <a:off x="10490773" y="4077293"/>
                  <a:ext cx="3672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BE6A853-CB56-654F-8C4B-CEFF443DDCA4}"/>
                    </a:ext>
                  </a:extLst>
                </p14:cNvPr>
                <p14:cNvContentPartPr/>
                <p14:nvPr/>
              </p14:nvContentPartPr>
              <p14:xfrm>
                <a:off x="10466653" y="4127333"/>
                <a:ext cx="90360" cy="162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BE6A853-CB56-654F-8C4B-CEFF443DDCA4}"/>
                    </a:ext>
                  </a:extLst>
                </p:cNvPr>
                <p:cNvPicPr/>
                <p:nvPr/>
              </p:nvPicPr>
              <p:blipFill>
                <a:blip r:embed="rId934"/>
                <a:stretch>
                  <a:fillRect/>
                </a:stretch>
              </p:blipFill>
              <p:spPr>
                <a:xfrm>
                  <a:off x="10459093" y="4119773"/>
                  <a:ext cx="1054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45980B3-5BE2-1B42-8B82-7A570BEC2551}"/>
                    </a:ext>
                  </a:extLst>
                </p14:cNvPr>
                <p14:cNvContentPartPr/>
                <p14:nvPr/>
              </p14:nvContentPartPr>
              <p14:xfrm>
                <a:off x="10572493" y="4042733"/>
                <a:ext cx="53280" cy="532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45980B3-5BE2-1B42-8B82-7A570BEC2551}"/>
                    </a:ext>
                  </a:extLst>
                </p:cNvPr>
                <p:cNvPicPr/>
                <p:nvPr/>
              </p:nvPicPr>
              <p:blipFill>
                <a:blip r:embed="rId936"/>
                <a:stretch>
                  <a:fillRect/>
                </a:stretch>
              </p:blipFill>
              <p:spPr>
                <a:xfrm>
                  <a:off x="10564933" y="4035173"/>
                  <a:ext cx="6840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57AB7A2E-7FAE-E840-8589-59056E80C1F9}"/>
                    </a:ext>
                  </a:extLst>
                </p14:cNvPr>
                <p14:cNvContentPartPr/>
                <p14:nvPr/>
              </p14:nvContentPartPr>
              <p14:xfrm>
                <a:off x="10551253" y="4047773"/>
                <a:ext cx="74520" cy="478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57AB7A2E-7FAE-E840-8589-59056E80C1F9}"/>
                    </a:ext>
                  </a:extLst>
                </p:cNvPr>
                <p:cNvPicPr/>
                <p:nvPr/>
              </p:nvPicPr>
              <p:blipFill>
                <a:blip r:embed="rId938"/>
                <a:stretch>
                  <a:fillRect/>
                </a:stretch>
              </p:blipFill>
              <p:spPr>
                <a:xfrm>
                  <a:off x="10543693" y="4040573"/>
                  <a:ext cx="89640" cy="63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F753764E-8A5D-401E-8EDC-FE1FC5274E5E}"/>
              </a:ext>
            </a:extLst>
          </p:cNvPr>
          <p:cNvSpPr txBox="1"/>
          <p:nvPr/>
        </p:nvSpPr>
        <p:spPr>
          <a:xfrm>
            <a:off x="6777474" y="932611"/>
            <a:ext cx="1627370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z1, x1, </a:t>
            </a:r>
            <a:r>
              <a:rPr lang="en-US" sz="1050" dirty="0" err="1"/>
              <a:t>dth</a:t>
            </a:r>
            <a:r>
              <a:rPr lang="en-US" sz="1050" dirty="0"/>
              <a:t> known</a:t>
            </a:r>
          </a:p>
          <a:p>
            <a:endParaRPr lang="en-US" sz="1050" dirty="0"/>
          </a:p>
          <a:p>
            <a:r>
              <a:rPr lang="en-US" sz="1050" dirty="0"/>
              <a:t>=&gt; r1 = Sqrt(z1^2+x1^2)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0FC0A43-0561-4586-916C-A1C18B036023}"/>
              </a:ext>
            </a:extLst>
          </p:cNvPr>
          <p:cNvSpPr txBox="1"/>
          <p:nvPr/>
        </p:nvSpPr>
        <p:spPr>
          <a:xfrm>
            <a:off x="6684540" y="1708628"/>
            <a:ext cx="214245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Calculate point 2 using angle alpha and tower face width (</a:t>
            </a:r>
            <a:r>
              <a:rPr lang="en-US" sz="1050" dirty="0" err="1"/>
              <a:t>tface_width</a:t>
            </a:r>
            <a:r>
              <a:rPr lang="en-US" sz="1050" dirty="0"/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185F2D-B1F7-45AA-8573-F8C3885F46A5}"/>
              </a:ext>
            </a:extLst>
          </p:cNvPr>
          <p:cNvSpPr txBox="1"/>
          <p:nvPr/>
        </p:nvSpPr>
        <p:spPr>
          <a:xfrm>
            <a:off x="5352357" y="4803801"/>
            <a:ext cx="365385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Result:</a:t>
            </a:r>
          </a:p>
          <a:p>
            <a:r>
              <a:rPr lang="pl-PL" sz="1050" dirty="0"/>
              <a:t>z2 = z1 - s*a*CosD(alpha)</a:t>
            </a:r>
          </a:p>
          <a:p>
            <a:r>
              <a:rPr lang="pl-PL" sz="1050" dirty="0"/>
              <a:t>x2 = x1 + a*SinD(alpha)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s = -1 here because we are in the negative z side</a:t>
            </a:r>
          </a:p>
          <a:p>
            <a:endParaRPr lang="en-US" sz="105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BF362A0-F99C-4548-9AC6-494AF300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B466-ECF9-4627-A29D-33B96ADE213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04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3A940C2E-5810-A84B-894B-FF0F873A5B32}"/>
                  </a:ext>
                </a:extLst>
              </p14:cNvPr>
              <p14:cNvContentPartPr/>
              <p14:nvPr/>
            </p14:nvContentPartPr>
            <p14:xfrm>
              <a:off x="6167350" y="1088105"/>
              <a:ext cx="4320" cy="19089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3A940C2E-5810-A84B-894B-FF0F873A5B3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9790" y="1080556"/>
                <a:ext cx="19440" cy="2056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51FC8D5-BAF7-C247-B680-F72869B35BBC}"/>
                  </a:ext>
                </a:extLst>
              </p14:cNvPr>
              <p14:cNvContentPartPr/>
              <p14:nvPr/>
            </p14:nvContentPartPr>
            <p14:xfrm>
              <a:off x="6135490" y="1099985"/>
              <a:ext cx="106920" cy="11529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51FC8D5-BAF7-C247-B680-F72869B35B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27930" y="1092419"/>
                <a:ext cx="122040" cy="1304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82CE2D0-5240-9345-B94E-B0129470DD97}"/>
                  </a:ext>
                </a:extLst>
              </p14:cNvPr>
              <p14:cNvContentPartPr/>
              <p14:nvPr/>
            </p14:nvContentPartPr>
            <p14:xfrm>
              <a:off x="6242680" y="1195295"/>
              <a:ext cx="59400" cy="75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82CE2D0-5240-9345-B94E-B0129470DD9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35120" y="1187771"/>
                <a:ext cx="74160" cy="906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4C350075-2C89-4A44-9FBB-6406C9DA75C6}"/>
                  </a:ext>
                </a:extLst>
              </p14:cNvPr>
              <p14:cNvContentPartPr/>
              <p14:nvPr/>
            </p14:nvContentPartPr>
            <p14:xfrm>
              <a:off x="6322060" y="1215005"/>
              <a:ext cx="19980" cy="5886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4C350075-2C89-4A44-9FBB-6406C9DA75C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14567" y="1207468"/>
                <a:ext cx="34965" cy="739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B50CAF11-39E4-3745-B08F-480876E117AE}"/>
                  </a:ext>
                </a:extLst>
              </p14:cNvPr>
              <p14:cNvContentPartPr/>
              <p14:nvPr/>
            </p14:nvContentPartPr>
            <p14:xfrm>
              <a:off x="6302350" y="1179365"/>
              <a:ext cx="44010" cy="1620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B50CAF11-39E4-3745-B08F-480876E117A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94836" y="1171805"/>
                <a:ext cx="5868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24D713E1-AB5F-2C45-9F65-017F179A393B}"/>
                  </a:ext>
                </a:extLst>
              </p14:cNvPr>
              <p14:cNvContentPartPr/>
              <p14:nvPr/>
            </p14:nvContentPartPr>
            <p14:xfrm>
              <a:off x="6369580" y="1215005"/>
              <a:ext cx="75600" cy="5589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24D713E1-AB5F-2C45-9F65-017F179A393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62020" y="1207481"/>
                <a:ext cx="90720" cy="705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C0C6C376-CB85-FC4A-8333-06C97BAC6B4D}"/>
                  </a:ext>
                </a:extLst>
              </p14:cNvPr>
              <p14:cNvContentPartPr/>
              <p14:nvPr/>
            </p14:nvContentPartPr>
            <p14:xfrm>
              <a:off x="6464890" y="1101875"/>
              <a:ext cx="16200" cy="16929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C0C6C376-CB85-FC4A-8333-06C97BAC6B4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57330" y="1094327"/>
                <a:ext cx="31320" cy="1840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B3951A21-E338-4C48-B838-535912B7E543}"/>
                  </a:ext>
                </a:extLst>
              </p14:cNvPr>
              <p14:cNvContentPartPr/>
              <p14:nvPr/>
            </p14:nvContentPartPr>
            <p14:xfrm>
              <a:off x="6457060" y="1175315"/>
              <a:ext cx="87480" cy="432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B3951A21-E338-4C48-B838-535912B7E54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49531" y="1167755"/>
                <a:ext cx="102538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A4C48FE6-4030-DC4E-8DB4-E14348F02171}"/>
                  </a:ext>
                </a:extLst>
              </p14:cNvPr>
              <p14:cNvContentPartPr/>
              <p14:nvPr/>
            </p14:nvContentPartPr>
            <p14:xfrm>
              <a:off x="6504580" y="1199345"/>
              <a:ext cx="63720" cy="7560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A4C48FE6-4030-DC4E-8DB4-E14348F0217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97020" y="1191785"/>
                <a:ext cx="7884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21482200-3D1B-7E48-92D9-D2209D3ECE2D}"/>
                  </a:ext>
                </a:extLst>
              </p14:cNvPr>
              <p14:cNvContentPartPr/>
              <p14:nvPr/>
            </p14:nvContentPartPr>
            <p14:xfrm>
              <a:off x="6766480" y="1119965"/>
              <a:ext cx="119340" cy="15498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21482200-3D1B-7E48-92D9-D2209D3ECE2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58931" y="1112414"/>
                <a:ext cx="134437" cy="170082"/>
              </a:xfrm>
              <a:prstGeom prst="rect">
                <a:avLst/>
              </a:prstGeom>
            </p:spPr>
          </p:pic>
        </mc:Fallback>
      </mc:AlternateContent>
      <p:grpSp>
        <p:nvGrpSpPr>
          <p:cNvPr id="209" name="Group 208">
            <a:extLst>
              <a:ext uri="{FF2B5EF4-FFF2-40B4-BE49-F238E27FC236}">
                <a16:creationId xmlns:a16="http://schemas.microsoft.com/office/drawing/2014/main" id="{A75AEC89-7D81-2241-B031-211022E10FD1}"/>
              </a:ext>
            </a:extLst>
          </p:cNvPr>
          <p:cNvGrpSpPr/>
          <p:nvPr/>
        </p:nvGrpSpPr>
        <p:grpSpPr>
          <a:xfrm>
            <a:off x="6988960" y="1099985"/>
            <a:ext cx="341550" cy="198720"/>
            <a:chOff x="9318613" y="323647"/>
            <a:chExt cx="455400" cy="26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3CF32590-19D7-5146-90D8-14AE0FD2A80C}"/>
                    </a:ext>
                  </a:extLst>
                </p14:cNvPr>
                <p14:cNvContentPartPr/>
                <p14:nvPr/>
              </p14:nvContentPartPr>
              <p14:xfrm>
                <a:off x="9318613" y="355327"/>
                <a:ext cx="169560" cy="2224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3CF32590-19D7-5146-90D8-14AE0FD2A80C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311053" y="347767"/>
                  <a:ext cx="18468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F8B2CD68-B86A-E949-A915-EADADF1B091F}"/>
                    </a:ext>
                  </a:extLst>
                </p14:cNvPr>
                <p14:cNvContentPartPr/>
                <p14:nvPr/>
              </p14:nvContentPartPr>
              <p14:xfrm>
                <a:off x="9524893" y="339487"/>
                <a:ext cx="190800" cy="1166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F8B2CD68-B86A-E949-A915-EADADF1B091F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9517333" y="331927"/>
                  <a:ext cx="2059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00198012-5EBA-1E43-A511-1B933124171A}"/>
                    </a:ext>
                  </a:extLst>
                </p14:cNvPr>
                <p14:cNvContentPartPr/>
                <p14:nvPr/>
              </p14:nvContentPartPr>
              <p14:xfrm>
                <a:off x="9609493" y="323647"/>
                <a:ext cx="53280" cy="2649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00198012-5EBA-1E43-A511-1B933124171A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601933" y="316087"/>
                  <a:ext cx="684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933C04E9-E044-8A42-9168-A9CCDC11FD91}"/>
                    </a:ext>
                  </a:extLst>
                </p14:cNvPr>
                <p14:cNvContentPartPr/>
                <p14:nvPr/>
              </p14:nvContentPartPr>
              <p14:xfrm>
                <a:off x="9757813" y="413647"/>
                <a:ext cx="16200" cy="374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933C04E9-E044-8A42-9168-A9CCDC11FD9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9750253" y="406087"/>
                  <a:ext cx="313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87C2F044-144E-C246-BE98-A5DBA68F7270}"/>
                    </a:ext>
                  </a:extLst>
                </p14:cNvPr>
                <p14:cNvContentPartPr/>
                <p14:nvPr/>
              </p14:nvContentPartPr>
              <p14:xfrm>
                <a:off x="9736573" y="503647"/>
                <a:ext cx="26640" cy="320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87C2F044-144E-C246-BE98-A5DBA68F727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9729013" y="496087"/>
                  <a:ext cx="41760" cy="4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B4606D08-3DF1-AF41-B524-3641F7F52BDC}"/>
              </a:ext>
            </a:extLst>
          </p:cNvPr>
          <p:cNvGrpSpPr/>
          <p:nvPr/>
        </p:nvGrpSpPr>
        <p:grpSpPr>
          <a:xfrm>
            <a:off x="6528340" y="1496885"/>
            <a:ext cx="686880" cy="170910"/>
            <a:chOff x="8704453" y="852847"/>
            <a:chExt cx="915840" cy="22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B8499066-906F-9C44-AB99-5E1608AD8A33}"/>
                    </a:ext>
                  </a:extLst>
                </p14:cNvPr>
                <p14:cNvContentPartPr/>
                <p14:nvPr/>
              </p14:nvContentPartPr>
              <p14:xfrm>
                <a:off x="8715253" y="884527"/>
                <a:ext cx="32040" cy="1962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B8499066-906F-9C44-AB99-5E1608AD8A33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707693" y="876967"/>
                  <a:ext cx="471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54BC8CFD-76E6-1149-8654-4C7E85B23889}"/>
                    </a:ext>
                  </a:extLst>
                </p14:cNvPr>
                <p14:cNvContentPartPr/>
                <p14:nvPr/>
              </p14:nvContentPartPr>
              <p14:xfrm>
                <a:off x="8704453" y="884527"/>
                <a:ext cx="116640" cy="1080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54BC8CFD-76E6-1149-8654-4C7E85B2388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8697253" y="876967"/>
                  <a:ext cx="1317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36D11EB1-C512-2A47-898A-C6BE55A57DFB}"/>
                    </a:ext>
                  </a:extLst>
                </p14:cNvPr>
                <p14:cNvContentPartPr/>
                <p14:nvPr/>
              </p14:nvContentPartPr>
              <p14:xfrm>
                <a:off x="8731093" y="948247"/>
                <a:ext cx="106200" cy="162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36D11EB1-C512-2A47-898A-C6BE55A57DF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8723533" y="940687"/>
                  <a:ext cx="1213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B8F88D23-93B0-BE4E-97CB-9B3018B98DEC}"/>
                    </a:ext>
                  </a:extLst>
                </p14:cNvPr>
                <p14:cNvContentPartPr/>
                <p14:nvPr/>
              </p14:nvContentPartPr>
              <p14:xfrm>
                <a:off x="8741533" y="1027447"/>
                <a:ext cx="90360" cy="266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B8F88D23-93B0-BE4E-97CB-9B3018B98DE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733973" y="1019887"/>
                  <a:ext cx="1054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2AE92B88-B29F-444D-B05D-4AF8CD01473C}"/>
                    </a:ext>
                  </a:extLst>
                </p14:cNvPr>
                <p14:cNvContentPartPr/>
                <p14:nvPr/>
              </p14:nvContentPartPr>
              <p14:xfrm>
                <a:off x="8863213" y="990367"/>
                <a:ext cx="106200" cy="7452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2AE92B88-B29F-444D-B05D-4AF8CD01473C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855653" y="982807"/>
                  <a:ext cx="12132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0A489EB7-B01D-944F-99D4-7F70B930DFA9}"/>
                    </a:ext>
                  </a:extLst>
                </p14:cNvPr>
                <p14:cNvContentPartPr/>
                <p14:nvPr/>
              </p14:nvContentPartPr>
              <p14:xfrm>
                <a:off x="8874013" y="974527"/>
                <a:ext cx="122040" cy="9576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0A489EB7-B01D-944F-99D4-7F70B930DFA9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866453" y="966967"/>
                  <a:ext cx="1371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5E0CEC3E-3A60-2F46-99F5-4950FB9171DF}"/>
                    </a:ext>
                  </a:extLst>
                </p14:cNvPr>
                <p14:cNvContentPartPr/>
                <p14:nvPr/>
              </p14:nvContentPartPr>
              <p14:xfrm>
                <a:off x="9021973" y="852847"/>
                <a:ext cx="26640" cy="2224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5E0CEC3E-3A60-2F46-99F5-4950FB9171D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9014413" y="845287"/>
                  <a:ext cx="4176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6C465879-C673-EA40-B165-D06911A9AB05}"/>
                    </a:ext>
                  </a:extLst>
                </p14:cNvPr>
                <p14:cNvContentPartPr/>
                <p14:nvPr/>
              </p14:nvContentPartPr>
              <p14:xfrm>
                <a:off x="8990293" y="958687"/>
                <a:ext cx="100800" cy="162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6C465879-C673-EA40-B165-D06911A9AB0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982733" y="951127"/>
                  <a:ext cx="1159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185B9301-364A-8745-AFC0-8FE4CD0A4DE8}"/>
                    </a:ext>
                  </a:extLst>
                </p14:cNvPr>
                <p14:cNvContentPartPr/>
                <p14:nvPr/>
              </p14:nvContentPartPr>
              <p14:xfrm>
                <a:off x="9074893" y="953287"/>
                <a:ext cx="63720" cy="1008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185B9301-364A-8745-AFC0-8FE4CD0A4DE8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9067333" y="945727"/>
                  <a:ext cx="788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C1EED641-F3BF-C548-A9E9-E6487EEE6470}"/>
                    </a:ext>
                  </a:extLst>
                </p14:cNvPr>
                <p14:cNvContentPartPr/>
                <p14:nvPr/>
              </p14:nvContentPartPr>
              <p14:xfrm>
                <a:off x="9154453" y="974527"/>
                <a:ext cx="95760" cy="7956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C1EED641-F3BF-C548-A9E9-E6487EEE647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146893" y="966967"/>
                  <a:ext cx="1105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13B9C1F1-9479-7D42-8D9A-E80DC4C7B67F}"/>
                    </a:ext>
                  </a:extLst>
                </p14:cNvPr>
                <p14:cNvContentPartPr/>
                <p14:nvPr/>
              </p14:nvContentPartPr>
              <p14:xfrm>
                <a:off x="9255613" y="942847"/>
                <a:ext cx="57960" cy="1116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13B9C1F1-9479-7D42-8D9A-E80DC4C7B67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248053" y="935287"/>
                  <a:ext cx="730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10740711-EDB4-1A42-9031-AE478DD0F831}"/>
                    </a:ext>
                  </a:extLst>
                </p14:cNvPr>
                <p14:cNvContentPartPr/>
                <p14:nvPr/>
              </p14:nvContentPartPr>
              <p14:xfrm>
                <a:off x="9344893" y="964087"/>
                <a:ext cx="10800" cy="637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10740711-EDB4-1A42-9031-AE478DD0F831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337333" y="956527"/>
                  <a:ext cx="2592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92547E2D-1E6F-D34C-8AB3-38EA3DC50357}"/>
                    </a:ext>
                  </a:extLst>
                </p14:cNvPr>
                <p14:cNvContentPartPr/>
                <p14:nvPr/>
              </p14:nvContentPartPr>
              <p14:xfrm>
                <a:off x="9339493" y="932047"/>
                <a:ext cx="26640" cy="162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92547E2D-1E6F-D34C-8AB3-38EA3DC50357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9331933" y="924847"/>
                  <a:ext cx="417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167AD9ED-281F-8B4D-922B-63E426BA89A0}"/>
                    </a:ext>
                  </a:extLst>
                </p14:cNvPr>
                <p14:cNvContentPartPr/>
                <p14:nvPr/>
              </p14:nvContentPartPr>
              <p14:xfrm>
                <a:off x="9387373" y="948247"/>
                <a:ext cx="69120" cy="795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167AD9ED-281F-8B4D-922B-63E426BA89A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9379813" y="940687"/>
                  <a:ext cx="8424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1FD8A0ED-69B4-8943-AFFC-100B12042CA5}"/>
                    </a:ext>
                  </a:extLst>
                </p14:cNvPr>
                <p14:cNvContentPartPr/>
                <p14:nvPr/>
              </p14:nvContentPartPr>
              <p14:xfrm>
                <a:off x="9461173" y="953287"/>
                <a:ext cx="159120" cy="849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1FD8A0ED-69B4-8943-AFFC-100B12042CA5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453613" y="945727"/>
                  <a:ext cx="174240" cy="10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1F0F93E8-40A7-6C4D-89F2-9261B04CA756}"/>
              </a:ext>
            </a:extLst>
          </p:cNvPr>
          <p:cNvGrpSpPr/>
          <p:nvPr/>
        </p:nvGrpSpPr>
        <p:grpSpPr>
          <a:xfrm>
            <a:off x="7365880" y="1457735"/>
            <a:ext cx="139050" cy="178470"/>
            <a:chOff x="9821173" y="800647"/>
            <a:chExt cx="185400" cy="23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908772C6-6099-5048-A798-689C32FC06A0}"/>
                    </a:ext>
                  </a:extLst>
                </p14:cNvPr>
                <p14:cNvContentPartPr/>
                <p14:nvPr/>
              </p14:nvContentPartPr>
              <p14:xfrm>
                <a:off x="9821173" y="932047"/>
                <a:ext cx="79560" cy="745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908772C6-6099-5048-A798-689C32FC06A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9813613" y="924847"/>
                  <a:ext cx="946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DE64283C-508C-B542-85E0-6DF5E37F05DA}"/>
                    </a:ext>
                  </a:extLst>
                </p14:cNvPr>
                <p14:cNvContentPartPr/>
                <p14:nvPr/>
              </p14:nvContentPartPr>
              <p14:xfrm>
                <a:off x="9921613" y="800647"/>
                <a:ext cx="84960" cy="2379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DE64283C-508C-B542-85E0-6DF5E37F05D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9914053" y="793087"/>
                  <a:ext cx="10008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E9F037D8-A23F-2549-B4AE-DCF59D2279E3}"/>
                    </a:ext>
                  </a:extLst>
                </p14:cNvPr>
                <p14:cNvContentPartPr/>
                <p14:nvPr/>
              </p14:nvContentPartPr>
              <p14:xfrm>
                <a:off x="9884533" y="927007"/>
                <a:ext cx="95760" cy="216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E9F037D8-A23F-2549-B4AE-DCF59D2279E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9876973" y="919447"/>
                  <a:ext cx="110520" cy="3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30CA2801-6A90-854D-AD99-C33CB70FECA8}"/>
              </a:ext>
            </a:extLst>
          </p:cNvPr>
          <p:cNvGrpSpPr/>
          <p:nvPr/>
        </p:nvGrpSpPr>
        <p:grpSpPr>
          <a:xfrm>
            <a:off x="7635610" y="1425335"/>
            <a:ext cx="464670" cy="198720"/>
            <a:chOff x="10180813" y="757447"/>
            <a:chExt cx="619560" cy="26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AA89A8D5-4A7E-0B43-94B4-3D1B37B3230A}"/>
                    </a:ext>
                  </a:extLst>
                </p14:cNvPr>
                <p14:cNvContentPartPr/>
                <p14:nvPr/>
              </p14:nvContentPartPr>
              <p14:xfrm>
                <a:off x="10180813" y="905767"/>
                <a:ext cx="95760" cy="1166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AA89A8D5-4A7E-0B43-94B4-3D1B37B3230A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173613" y="898207"/>
                  <a:ext cx="1105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7EDF6E3A-263C-5A47-94DC-D6231EEB87FB}"/>
                    </a:ext>
                  </a:extLst>
                </p14:cNvPr>
                <p14:cNvContentPartPr/>
                <p14:nvPr/>
              </p14:nvContentPartPr>
              <p14:xfrm>
                <a:off x="10292053" y="911167"/>
                <a:ext cx="26640" cy="7452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7EDF6E3A-263C-5A47-94DC-D6231EEB87FB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284493" y="903607"/>
                  <a:ext cx="4176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EB131D53-9CA5-B546-A3DF-CF2D1A9A12EE}"/>
                    </a:ext>
                  </a:extLst>
                </p14:cNvPr>
                <p14:cNvContentPartPr/>
                <p14:nvPr/>
              </p14:nvContentPartPr>
              <p14:xfrm>
                <a:off x="10281613" y="874087"/>
                <a:ext cx="32040" cy="108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EB131D53-9CA5-B546-A3DF-CF2D1A9A12EE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274053" y="866527"/>
                  <a:ext cx="471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C2E047C0-06E5-484E-B9D1-ED1D7CC7DFF7}"/>
                    </a:ext>
                  </a:extLst>
                </p14:cNvPr>
                <p14:cNvContentPartPr/>
                <p14:nvPr/>
              </p14:nvContentPartPr>
              <p14:xfrm>
                <a:off x="10350373" y="911527"/>
                <a:ext cx="148680" cy="738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C2E047C0-06E5-484E-B9D1-ED1D7CC7DFF7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342813" y="903967"/>
                  <a:ext cx="1634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781AEB0C-7E77-E749-971E-00EA5905A9B5}"/>
                    </a:ext>
                  </a:extLst>
                </p14:cNvPr>
                <p14:cNvContentPartPr/>
                <p14:nvPr/>
              </p14:nvContentPartPr>
              <p14:xfrm>
                <a:off x="10530373" y="900367"/>
                <a:ext cx="10800" cy="7956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781AEB0C-7E77-E749-971E-00EA5905A9B5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522813" y="892807"/>
                  <a:ext cx="259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A39BDC70-637A-7345-BE77-D629275AFB87}"/>
                    </a:ext>
                  </a:extLst>
                </p14:cNvPr>
                <p14:cNvContentPartPr/>
                <p14:nvPr/>
              </p14:nvContentPartPr>
              <p14:xfrm>
                <a:off x="10556653" y="789487"/>
                <a:ext cx="26640" cy="1620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A39BDC70-637A-7345-BE77-D629275AFB8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549093" y="781927"/>
                  <a:ext cx="417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4F8DE9AB-6A93-EE40-9980-70E43E13D899}"/>
                    </a:ext>
                  </a:extLst>
                </p14:cNvPr>
                <p14:cNvContentPartPr/>
                <p14:nvPr/>
              </p14:nvContentPartPr>
              <p14:xfrm>
                <a:off x="10588333" y="757447"/>
                <a:ext cx="10800" cy="2174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4F8DE9AB-6A93-EE40-9980-70E43E13D89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580773" y="749887"/>
                  <a:ext cx="2592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2753813E-E82E-334B-B200-4666320214E8}"/>
                    </a:ext>
                  </a:extLst>
                </p14:cNvPr>
                <p14:cNvContentPartPr/>
                <p14:nvPr/>
              </p14:nvContentPartPr>
              <p14:xfrm>
                <a:off x="10620373" y="911167"/>
                <a:ext cx="84960" cy="6840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2753813E-E82E-334B-B200-4666320214E8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0612813" y="903607"/>
                  <a:ext cx="10008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974F9D8D-ED17-0740-80E9-A67998DD80CB}"/>
                    </a:ext>
                  </a:extLst>
                </p14:cNvPr>
                <p14:cNvContentPartPr/>
                <p14:nvPr/>
              </p14:nvContentPartPr>
              <p14:xfrm>
                <a:off x="10710013" y="900367"/>
                <a:ext cx="90360" cy="691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974F9D8D-ED17-0740-80E9-A67998DD80CB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0702453" y="892807"/>
                  <a:ext cx="105480" cy="8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5DBD5A37-18A3-8747-9326-46362A0CF100}"/>
              </a:ext>
            </a:extLst>
          </p:cNvPr>
          <p:cNvGrpSpPr/>
          <p:nvPr/>
        </p:nvGrpSpPr>
        <p:grpSpPr>
          <a:xfrm>
            <a:off x="8250940" y="1413455"/>
            <a:ext cx="520290" cy="297810"/>
            <a:chOff x="11001253" y="741607"/>
            <a:chExt cx="693720" cy="39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0DA55DDE-2B12-EE4A-A308-EF3574DC7D0C}"/>
                    </a:ext>
                  </a:extLst>
                </p14:cNvPr>
                <p14:cNvContentPartPr/>
                <p14:nvPr/>
              </p14:nvContentPartPr>
              <p14:xfrm>
                <a:off x="11043373" y="773287"/>
                <a:ext cx="10800" cy="2437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0DA55DDE-2B12-EE4A-A308-EF3574DC7D0C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1036173" y="766087"/>
                  <a:ext cx="2592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1E96F21A-2AAF-F44B-83F9-7231C8969869}"/>
                    </a:ext>
                  </a:extLst>
                </p14:cNvPr>
                <p14:cNvContentPartPr/>
                <p14:nvPr/>
              </p14:nvContentPartPr>
              <p14:xfrm>
                <a:off x="11001253" y="916207"/>
                <a:ext cx="84960" cy="57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1E96F21A-2AAF-F44B-83F9-7231C8969869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0993693" y="908647"/>
                  <a:ext cx="100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FEA3B5D0-158B-BB43-B535-79DC0E9708A9}"/>
                    </a:ext>
                  </a:extLst>
                </p14:cNvPr>
                <p14:cNvContentPartPr/>
                <p14:nvPr/>
              </p14:nvContentPartPr>
              <p14:xfrm>
                <a:off x="11096293" y="921607"/>
                <a:ext cx="95760" cy="6372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FEA3B5D0-158B-BB43-B535-79DC0E9708A9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1088733" y="914047"/>
                  <a:ext cx="11052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64451FEB-A7E4-F941-9B6B-CBC69D809182}"/>
                    </a:ext>
                  </a:extLst>
                </p14:cNvPr>
                <p14:cNvContentPartPr/>
                <p14:nvPr/>
              </p14:nvContentPartPr>
              <p14:xfrm>
                <a:off x="11165413" y="874087"/>
                <a:ext cx="42840" cy="320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64451FEB-A7E4-F941-9B6B-CBC69D809182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1157853" y="866527"/>
                  <a:ext cx="576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A354D7EA-D157-7E49-A742-EB5A58035E4B}"/>
                    </a:ext>
                  </a:extLst>
                </p14:cNvPr>
                <p14:cNvContentPartPr/>
                <p14:nvPr/>
              </p14:nvContentPartPr>
              <p14:xfrm>
                <a:off x="11239213" y="916207"/>
                <a:ext cx="58680" cy="6912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A354D7EA-D157-7E49-A742-EB5A58035E4B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1231653" y="908647"/>
                  <a:ext cx="738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FFFE5DDB-CEDD-9448-B72F-60BE0D428E94}"/>
                    </a:ext>
                  </a:extLst>
                </p14:cNvPr>
                <p14:cNvContentPartPr/>
                <p14:nvPr/>
              </p14:nvContentPartPr>
              <p14:xfrm>
                <a:off x="11318773" y="932047"/>
                <a:ext cx="90360" cy="5868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FFFE5DDB-CEDD-9448-B72F-60BE0D428E9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311213" y="924847"/>
                  <a:ext cx="10548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F3A7E1F8-3D47-FD45-B665-345F32DCEA00}"/>
                    </a:ext>
                  </a:extLst>
                </p14:cNvPr>
                <p14:cNvContentPartPr/>
                <p14:nvPr/>
              </p14:nvContentPartPr>
              <p14:xfrm>
                <a:off x="11419213" y="895327"/>
                <a:ext cx="63720" cy="2433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F3A7E1F8-3D47-FD45-B665-345F32DCEA00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1411653" y="887767"/>
                  <a:ext cx="7884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E6799D3C-AF89-3141-A399-C9A7BB54F27C}"/>
                    </a:ext>
                  </a:extLst>
                </p14:cNvPr>
                <p14:cNvContentPartPr/>
                <p14:nvPr/>
              </p14:nvContentPartPr>
              <p14:xfrm>
                <a:off x="11509213" y="741607"/>
                <a:ext cx="127440" cy="23832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E6799D3C-AF89-3141-A399-C9A7BB54F27C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1501653" y="734047"/>
                  <a:ext cx="14256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EFEEA533-E96A-5842-A0B5-953B1221D6CA}"/>
                    </a:ext>
                  </a:extLst>
                </p14:cNvPr>
                <p14:cNvContentPartPr/>
                <p14:nvPr/>
              </p14:nvContentPartPr>
              <p14:xfrm>
                <a:off x="11583373" y="884527"/>
                <a:ext cx="111600" cy="11664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EFEEA533-E96A-5842-A0B5-953B1221D6CA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1575813" y="876967"/>
                  <a:ext cx="126720" cy="13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4E07108E-C10A-9744-ACFB-93F72F98087D}"/>
                  </a:ext>
                </a:extLst>
              </p14:cNvPr>
              <p14:cNvContentPartPr/>
              <p14:nvPr/>
            </p14:nvContentPartPr>
            <p14:xfrm>
              <a:off x="6492700" y="1790645"/>
              <a:ext cx="55890" cy="19089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4E07108E-C10A-9744-ACFB-93F72F98087D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6485128" y="1783096"/>
                <a:ext cx="71034" cy="2056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010C5616-0AF7-514E-A437-8C06E95341AE}"/>
                  </a:ext>
                </a:extLst>
              </p14:cNvPr>
              <p14:cNvContentPartPr/>
              <p14:nvPr/>
            </p14:nvContentPartPr>
            <p14:xfrm>
              <a:off x="6461110" y="1893785"/>
              <a:ext cx="79650" cy="432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010C5616-0AF7-514E-A437-8C06E95341AE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6453576" y="1886225"/>
                <a:ext cx="94360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D4A4D169-9BB5-9B47-A663-478631AFFD1A}"/>
                  </a:ext>
                </a:extLst>
              </p14:cNvPr>
              <p14:cNvContentPartPr/>
              <p14:nvPr/>
            </p14:nvContentPartPr>
            <p14:xfrm>
              <a:off x="6548320" y="1897835"/>
              <a:ext cx="71820" cy="6777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D4A4D169-9BB5-9B47-A663-478631AFFD1A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6540779" y="1890305"/>
                <a:ext cx="86902" cy="82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C45F361D-06C8-D345-9C26-B6DFF8610A40}"/>
                  </a:ext>
                </a:extLst>
              </p14:cNvPr>
              <p14:cNvContentPartPr/>
              <p14:nvPr/>
            </p14:nvContentPartPr>
            <p14:xfrm>
              <a:off x="6631750" y="1897835"/>
              <a:ext cx="154980" cy="54540"/>
            </p14:xfrm>
          </p:contentPart>
        </mc:Choice>
        <mc:Fallback xmlns=""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C45F361D-06C8-D345-9C26-B6DFF8610A40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6624199" y="1890300"/>
                <a:ext cx="170082" cy="696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8314A658-0146-3241-A16F-89E3471AF38B}"/>
                  </a:ext>
                </a:extLst>
              </p14:cNvPr>
              <p14:cNvContentPartPr/>
              <p14:nvPr/>
            </p14:nvContentPartPr>
            <p14:xfrm>
              <a:off x="6953050" y="1893785"/>
              <a:ext cx="8100" cy="147150"/>
            </p14:xfrm>
          </p:contentPart>
        </mc:Choice>
        <mc:Fallback xmlns=""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8314A658-0146-3241-A16F-89E3471AF38B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6945654" y="1886230"/>
                <a:ext cx="22891" cy="1622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BE5562F9-C3D4-B748-B6C7-991ADC8798BF}"/>
                  </a:ext>
                </a:extLst>
              </p14:cNvPr>
              <p14:cNvContentPartPr/>
              <p14:nvPr/>
            </p14:nvContentPartPr>
            <p14:xfrm>
              <a:off x="6945220" y="1905665"/>
              <a:ext cx="67770" cy="47790"/>
            </p14:xfrm>
          </p:contentPart>
        </mc:Choice>
        <mc:Fallback xmlns=""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BE5562F9-C3D4-B748-B6C7-991ADC8798BF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6937690" y="1898176"/>
                <a:ext cx="82471" cy="62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7AD361D6-866E-7841-AEDE-6D720424A4E9}"/>
                  </a:ext>
                </a:extLst>
              </p14:cNvPr>
              <p14:cNvContentPartPr/>
              <p14:nvPr/>
            </p14:nvContentPartPr>
            <p14:xfrm>
              <a:off x="7016500" y="1909715"/>
              <a:ext cx="47790" cy="3213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7AD361D6-866E-7841-AEDE-6D720424A4E9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7008954" y="1902218"/>
                <a:ext cx="62882" cy="467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830113E4-C312-D44E-B118-AA2CA8610143}"/>
                  </a:ext>
                </a:extLst>
              </p14:cNvPr>
              <p14:cNvContentPartPr/>
              <p14:nvPr/>
            </p14:nvContentPartPr>
            <p14:xfrm>
              <a:off x="7076170" y="1909715"/>
              <a:ext cx="12150" cy="32130"/>
            </p14:xfrm>
          </p:contentPart>
        </mc:Choice>
        <mc:Fallback xmlns=""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830113E4-C312-D44E-B118-AA2CA8610143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7068880" y="1902218"/>
                <a:ext cx="26730" cy="467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CD62C618-5BF2-7841-89C6-C7362EF73865}"/>
                  </a:ext>
                </a:extLst>
              </p14:cNvPr>
              <p14:cNvContentPartPr/>
              <p14:nvPr/>
            </p14:nvContentPartPr>
            <p14:xfrm>
              <a:off x="7076170" y="1870025"/>
              <a:ext cx="270" cy="270"/>
            </p14:xfrm>
          </p:contentPart>
        </mc:Choice>
        <mc:Fallback xmlns=""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CD62C618-5BF2-7841-89C6-C7362EF73865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7070500" y="1864355"/>
                <a:ext cx="11610" cy="116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67" name="Ink 266">
                <a:extLst>
                  <a:ext uri="{FF2B5EF4-FFF2-40B4-BE49-F238E27FC236}">
                    <a16:creationId xmlns:a16="http://schemas.microsoft.com/office/drawing/2014/main" id="{8A65DCDB-9340-1D4A-A212-E9DBEDFDCEB2}"/>
                  </a:ext>
                </a:extLst>
              </p14:cNvPr>
              <p14:cNvContentPartPr/>
              <p14:nvPr/>
            </p14:nvContentPartPr>
            <p14:xfrm>
              <a:off x="7099930" y="1893785"/>
              <a:ext cx="51840" cy="45630"/>
            </p14:xfrm>
          </p:contentPart>
        </mc:Choice>
        <mc:Fallback xmlns="">
          <p:pic>
            <p:nvPicPr>
              <p:cNvPr id="267" name="Ink 266">
                <a:extLst>
                  <a:ext uri="{FF2B5EF4-FFF2-40B4-BE49-F238E27FC236}">
                    <a16:creationId xmlns:a16="http://schemas.microsoft.com/office/drawing/2014/main" id="{8A65DCDB-9340-1D4A-A212-E9DBEDFDCEB2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7092370" y="1886299"/>
                <a:ext cx="66960" cy="606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68" name="Ink 267">
                <a:extLst>
                  <a:ext uri="{FF2B5EF4-FFF2-40B4-BE49-F238E27FC236}">
                    <a16:creationId xmlns:a16="http://schemas.microsoft.com/office/drawing/2014/main" id="{88DA5C40-04AB-B14F-A16F-26EE996E4B35}"/>
                  </a:ext>
                </a:extLst>
              </p14:cNvPr>
              <p14:cNvContentPartPr/>
              <p14:nvPr/>
            </p14:nvContentPartPr>
            <p14:xfrm>
              <a:off x="7163380" y="1802525"/>
              <a:ext cx="12150" cy="139050"/>
            </p14:xfrm>
          </p:contentPart>
        </mc:Choice>
        <mc:Fallback xmlns="">
          <p:pic>
            <p:nvPicPr>
              <p:cNvPr id="268" name="Ink 267">
                <a:extLst>
                  <a:ext uri="{FF2B5EF4-FFF2-40B4-BE49-F238E27FC236}">
                    <a16:creationId xmlns:a16="http://schemas.microsoft.com/office/drawing/2014/main" id="{88DA5C40-04AB-B14F-A16F-26EE996E4B35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7155876" y="1794980"/>
                <a:ext cx="27159" cy="1541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DC3FA833-3D17-EA4B-B29A-374F0442C9B2}"/>
                  </a:ext>
                </a:extLst>
              </p14:cNvPr>
              <p14:cNvContentPartPr/>
              <p14:nvPr/>
            </p14:nvContentPartPr>
            <p14:xfrm>
              <a:off x="7151500" y="1861925"/>
              <a:ext cx="71820" cy="4320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DC3FA833-3D17-EA4B-B29A-374F0442C9B2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7143921" y="1854365"/>
                <a:ext cx="86978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70" name="Ink 269">
                <a:extLst>
                  <a:ext uri="{FF2B5EF4-FFF2-40B4-BE49-F238E27FC236}">
                    <a16:creationId xmlns:a16="http://schemas.microsoft.com/office/drawing/2014/main" id="{A7E7C780-E1CE-5B4C-A483-41CD5C2ED7BE}"/>
                  </a:ext>
                </a:extLst>
              </p14:cNvPr>
              <p14:cNvContentPartPr/>
              <p14:nvPr/>
            </p14:nvContentPartPr>
            <p14:xfrm>
              <a:off x="7187140" y="1873805"/>
              <a:ext cx="55890" cy="67770"/>
            </p14:xfrm>
          </p:contentPart>
        </mc:Choice>
        <mc:Fallback xmlns="">
          <p:pic>
            <p:nvPicPr>
              <p:cNvPr id="270" name="Ink 269">
                <a:extLst>
                  <a:ext uri="{FF2B5EF4-FFF2-40B4-BE49-F238E27FC236}">
                    <a16:creationId xmlns:a16="http://schemas.microsoft.com/office/drawing/2014/main" id="{A7E7C780-E1CE-5B4C-A483-41CD5C2ED7BE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7179616" y="1866275"/>
                <a:ext cx="70579" cy="82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F2DE4D72-275A-A54B-9785-DD01AB142289}"/>
                  </a:ext>
                </a:extLst>
              </p14:cNvPr>
              <p14:cNvContentPartPr/>
              <p14:nvPr/>
            </p14:nvContentPartPr>
            <p14:xfrm>
              <a:off x="7373710" y="1774715"/>
              <a:ext cx="8100" cy="17874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F2DE4D72-275A-A54B-9785-DD01AB142289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7366314" y="1767178"/>
                <a:ext cx="22891" cy="193456"/>
              </a:xfrm>
              <a:prstGeom prst="rect">
                <a:avLst/>
              </a:prstGeom>
            </p:spPr>
          </p:pic>
        </mc:Fallback>
      </mc:AlternateContent>
      <p:grpSp>
        <p:nvGrpSpPr>
          <p:cNvPr id="318" name="Group 317">
            <a:extLst>
              <a:ext uri="{FF2B5EF4-FFF2-40B4-BE49-F238E27FC236}">
                <a16:creationId xmlns:a16="http://schemas.microsoft.com/office/drawing/2014/main" id="{DA6AE69F-3D67-5946-AFFB-0C45F6BB8834}"/>
              </a:ext>
            </a:extLst>
          </p:cNvPr>
          <p:cNvGrpSpPr/>
          <p:nvPr/>
        </p:nvGrpSpPr>
        <p:grpSpPr>
          <a:xfrm>
            <a:off x="7517080" y="1810355"/>
            <a:ext cx="323460" cy="147150"/>
            <a:chOff x="10022773" y="1270807"/>
            <a:chExt cx="431280" cy="19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1B2C75F2-1E06-1F4E-8EFC-E443F8A6A263}"/>
                    </a:ext>
                  </a:extLst>
                </p14:cNvPr>
                <p14:cNvContentPartPr/>
                <p14:nvPr/>
              </p14:nvContentPartPr>
              <p14:xfrm>
                <a:off x="10022773" y="1270807"/>
                <a:ext cx="132120" cy="15912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1B2C75F2-1E06-1F4E-8EFC-E443F8A6A263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0015213" y="1263247"/>
                  <a:ext cx="1472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1FC59262-67B5-2C4A-BD0D-67A66C6628AA}"/>
                    </a:ext>
                  </a:extLst>
                </p14:cNvPr>
                <p14:cNvContentPartPr/>
                <p14:nvPr/>
              </p14:nvContentPartPr>
              <p14:xfrm>
                <a:off x="10217893" y="1281607"/>
                <a:ext cx="143280" cy="15912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1FC59262-67B5-2C4A-BD0D-67A66C6628AA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210333" y="1274047"/>
                  <a:ext cx="15840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6C95075E-955F-0A4E-85B1-084F7B8A5F1C}"/>
                    </a:ext>
                  </a:extLst>
                </p14:cNvPr>
                <p14:cNvContentPartPr/>
                <p14:nvPr/>
              </p14:nvContentPartPr>
              <p14:xfrm>
                <a:off x="10434973" y="1445407"/>
                <a:ext cx="19080" cy="2160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6C95075E-955F-0A4E-85B1-084F7B8A5F1C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0427413" y="1437847"/>
                  <a:ext cx="34200" cy="36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BC152-2E40-4B8C-BCCD-E7F59BE96672}"/>
              </a:ext>
            </a:extLst>
          </p:cNvPr>
          <p:cNvPicPr>
            <a:picLocks noChangeAspect="1"/>
          </p:cNvPicPr>
          <p:nvPr/>
        </p:nvPicPr>
        <p:blipFill>
          <a:blip r:embed="rId225"/>
          <a:stretch>
            <a:fillRect/>
          </a:stretch>
        </p:blipFill>
        <p:spPr>
          <a:xfrm>
            <a:off x="44899" y="857251"/>
            <a:ext cx="5917833" cy="3651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7306431-A35D-B64D-B592-F828602F91F5}"/>
                  </a:ext>
                </a:extLst>
              </p14:cNvPr>
              <p14:cNvContentPartPr/>
              <p14:nvPr/>
            </p14:nvContentPartPr>
            <p14:xfrm>
              <a:off x="996040" y="1154740"/>
              <a:ext cx="32130" cy="39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7306431-A35D-B64D-B592-F828602F91F5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988543" y="1147180"/>
                <a:ext cx="46767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C55D71B-8212-9847-8650-D0171D7D1B3F}"/>
                  </a:ext>
                </a:extLst>
              </p14:cNvPr>
              <p14:cNvContentPartPr/>
              <p14:nvPr/>
            </p14:nvContentPartPr>
            <p14:xfrm>
              <a:off x="1031680" y="1007860"/>
              <a:ext cx="95580" cy="11151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C55D71B-8212-9847-8650-D0171D7D1B3F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1024134" y="1000282"/>
                <a:ext cx="110672" cy="126667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508224F6-1797-A844-8F9C-5211440B4C8D}"/>
              </a:ext>
            </a:extLst>
          </p:cNvPr>
          <p:cNvGrpSpPr/>
          <p:nvPr/>
        </p:nvGrpSpPr>
        <p:grpSpPr>
          <a:xfrm>
            <a:off x="4714750" y="4309960"/>
            <a:ext cx="150930" cy="107460"/>
            <a:chOff x="6286333" y="4603613"/>
            <a:chExt cx="201240" cy="14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65D5DB3-867C-2F40-A62D-D9A42EA6F4A3}"/>
                    </a:ext>
                  </a:extLst>
                </p14:cNvPr>
                <p14:cNvContentPartPr/>
                <p14:nvPr/>
              </p14:nvContentPartPr>
              <p14:xfrm>
                <a:off x="6286333" y="4603613"/>
                <a:ext cx="95760" cy="745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65D5DB3-867C-2F40-A62D-D9A42EA6F4A3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278773" y="4596053"/>
                  <a:ext cx="11052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4478AE3-B595-3D46-B399-F274E29709AD}"/>
                    </a:ext>
                  </a:extLst>
                </p14:cNvPr>
                <p14:cNvContentPartPr/>
                <p14:nvPr/>
              </p14:nvContentPartPr>
              <p14:xfrm>
                <a:off x="6370933" y="4672373"/>
                <a:ext cx="116640" cy="74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4478AE3-B595-3D46-B399-F274E29709AD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363373" y="4664813"/>
                  <a:ext cx="131760" cy="8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53AEF6F-5D20-A245-BF14-4BE8CA51181C}"/>
              </a:ext>
            </a:extLst>
          </p:cNvPr>
          <p:cNvGrpSpPr/>
          <p:nvPr/>
        </p:nvGrpSpPr>
        <p:grpSpPr>
          <a:xfrm>
            <a:off x="6405490" y="2166700"/>
            <a:ext cx="1440720" cy="325890"/>
            <a:chOff x="8540653" y="1745933"/>
            <a:chExt cx="1920960" cy="43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4F2B036-F554-3340-8452-879F1B1B6DBE}"/>
                    </a:ext>
                  </a:extLst>
                </p14:cNvPr>
                <p14:cNvContentPartPr/>
                <p14:nvPr/>
              </p14:nvContentPartPr>
              <p14:xfrm>
                <a:off x="8540653" y="1984253"/>
                <a:ext cx="122040" cy="90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4F2B036-F554-3340-8452-879F1B1B6DB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533093" y="1976693"/>
                  <a:ext cx="1371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61BF419-C8EE-B542-A5C4-F6333EEF8C14}"/>
                    </a:ext>
                  </a:extLst>
                </p14:cNvPr>
                <p14:cNvContentPartPr/>
                <p14:nvPr/>
              </p14:nvContentPartPr>
              <p14:xfrm>
                <a:off x="8709853" y="2068853"/>
                <a:ext cx="26640" cy="111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61BF419-C8EE-B542-A5C4-F6333EEF8C14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702293" y="2061293"/>
                  <a:ext cx="4176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C5EBCCF-B8D6-B142-92BD-66A202F44A89}"/>
                    </a:ext>
                  </a:extLst>
                </p14:cNvPr>
                <p14:cNvContentPartPr/>
                <p14:nvPr/>
              </p14:nvContentPartPr>
              <p14:xfrm>
                <a:off x="8895253" y="1989653"/>
                <a:ext cx="95760" cy="16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C5EBCCF-B8D6-B142-92BD-66A202F44A89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887693" y="1982093"/>
                  <a:ext cx="1105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7580D83-C748-5142-BEE2-3A50F1C63835}"/>
                    </a:ext>
                  </a:extLst>
                </p14:cNvPr>
                <p14:cNvContentPartPr/>
                <p14:nvPr/>
              </p14:nvContentPartPr>
              <p14:xfrm>
                <a:off x="8879413" y="2037173"/>
                <a:ext cx="103680" cy="21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7580D83-C748-5142-BEE2-3A50F1C63835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871853" y="2029613"/>
                  <a:ext cx="1188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26532B3-5AB4-894A-BDDB-0BE7E0497C31}"/>
                    </a:ext>
                  </a:extLst>
                </p14:cNvPr>
                <p14:cNvContentPartPr/>
                <p14:nvPr/>
              </p14:nvContentPartPr>
              <p14:xfrm>
                <a:off x="9201973" y="1745933"/>
                <a:ext cx="74520" cy="407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26532B3-5AB4-894A-BDDB-0BE7E0497C31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9194413" y="1738373"/>
                  <a:ext cx="8964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58363F5-78B0-E343-8301-F95E26D6EF0C}"/>
                    </a:ext>
                  </a:extLst>
                </p14:cNvPr>
                <p14:cNvContentPartPr/>
                <p14:nvPr/>
              </p14:nvContentPartPr>
              <p14:xfrm>
                <a:off x="9186133" y="1756733"/>
                <a:ext cx="1275480" cy="10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58363F5-78B0-E343-8301-F95E26D6EF0C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9178573" y="1749173"/>
                  <a:ext cx="12906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8B8B932-A190-B34A-9757-FA69494A4DDB}"/>
                    </a:ext>
                  </a:extLst>
                </p14:cNvPr>
                <p14:cNvContentPartPr/>
                <p14:nvPr/>
              </p14:nvContentPartPr>
              <p14:xfrm>
                <a:off x="9387373" y="1989653"/>
                <a:ext cx="137880" cy="79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8B8B932-A190-B34A-9757-FA69494A4DDB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9379813" y="1982093"/>
                  <a:ext cx="1530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EB0D472-2E5E-F64A-919A-FE5AD21CC2A0}"/>
                    </a:ext>
                  </a:extLst>
                </p14:cNvPr>
                <p14:cNvContentPartPr/>
                <p14:nvPr/>
              </p14:nvContentPartPr>
              <p14:xfrm>
                <a:off x="9561973" y="2047613"/>
                <a:ext cx="16200" cy="79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EB0D472-2E5E-F64A-919A-FE5AD21CC2A0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554413" y="2040053"/>
                  <a:ext cx="313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AFF3DBE-7F40-7C40-8E2C-46AEB9521714}"/>
                    </a:ext>
                  </a:extLst>
                </p14:cNvPr>
                <p14:cNvContentPartPr/>
                <p14:nvPr/>
              </p14:nvContentPartPr>
              <p14:xfrm>
                <a:off x="9593653" y="1883813"/>
                <a:ext cx="100800" cy="745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AFF3DBE-7F40-7C40-8E2C-46AEB9521714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9586093" y="1876253"/>
                  <a:ext cx="11592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CDE1283-7724-3F46-974D-D068BCDA173A}"/>
                    </a:ext>
                  </a:extLst>
                </p14:cNvPr>
                <p14:cNvContentPartPr/>
                <p14:nvPr/>
              </p14:nvContentPartPr>
              <p14:xfrm>
                <a:off x="9847453" y="1941773"/>
                <a:ext cx="16200" cy="137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CDE1283-7724-3F46-974D-D068BCDA173A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9840253" y="1934213"/>
                  <a:ext cx="3132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8F8FA0C-4B6E-1643-A801-04000CD3DED2}"/>
                    </a:ext>
                  </a:extLst>
                </p14:cNvPr>
                <p14:cNvContentPartPr/>
                <p14:nvPr/>
              </p14:nvContentPartPr>
              <p14:xfrm>
                <a:off x="9784093" y="2010533"/>
                <a:ext cx="132480" cy="5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8F8FA0C-4B6E-1643-A801-04000CD3DED2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776533" y="2002973"/>
                  <a:ext cx="1476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188BCA5-B049-EA45-90CA-31964917E9A9}"/>
                    </a:ext>
                  </a:extLst>
                </p14:cNvPr>
                <p14:cNvContentPartPr/>
                <p14:nvPr/>
              </p14:nvContentPartPr>
              <p14:xfrm>
                <a:off x="9979933" y="1984253"/>
                <a:ext cx="106200" cy="95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188BCA5-B049-EA45-90CA-31964917E9A9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9972373" y="1976693"/>
                  <a:ext cx="12132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259AC6B-7FDE-5F48-A7B0-E165BFCEABAD}"/>
                    </a:ext>
                  </a:extLst>
                </p14:cNvPr>
                <p14:cNvContentPartPr/>
                <p14:nvPr/>
              </p14:nvContentPartPr>
              <p14:xfrm>
                <a:off x="9979933" y="1957613"/>
                <a:ext cx="100800" cy="127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259AC6B-7FDE-5F48-A7B0-E165BFCEABAD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972373" y="1950053"/>
                  <a:ext cx="1159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0503E0D-157C-CA48-BD09-2A8297E0CBE1}"/>
                    </a:ext>
                  </a:extLst>
                </p14:cNvPr>
                <p14:cNvContentPartPr/>
                <p14:nvPr/>
              </p14:nvContentPartPr>
              <p14:xfrm>
                <a:off x="10164973" y="2079293"/>
                <a:ext cx="5760" cy="986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0503E0D-157C-CA48-BD09-2A8297E0CBE1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0157413" y="2071733"/>
                  <a:ext cx="2088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342E2AF-A902-6443-98F7-1E914590A88D}"/>
                    </a:ext>
                  </a:extLst>
                </p14:cNvPr>
                <p14:cNvContentPartPr/>
                <p14:nvPr/>
              </p14:nvContentPartPr>
              <p14:xfrm>
                <a:off x="10212853" y="1910093"/>
                <a:ext cx="132480" cy="795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342E2AF-A902-6443-98F7-1E914590A88D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0205293" y="1902533"/>
                  <a:ext cx="147600" cy="9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76BCEB2A-D497-8548-BC64-C939C3963C14}"/>
              </a:ext>
            </a:extLst>
          </p:cNvPr>
          <p:cNvGrpSpPr/>
          <p:nvPr/>
        </p:nvGrpSpPr>
        <p:grpSpPr>
          <a:xfrm>
            <a:off x="6393610" y="2599510"/>
            <a:ext cx="1416960" cy="309690"/>
            <a:chOff x="8524813" y="2323013"/>
            <a:chExt cx="1889280" cy="41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072C504-D1EE-454F-A397-166A89150AD0}"/>
                    </a:ext>
                  </a:extLst>
                </p14:cNvPr>
                <p14:cNvContentPartPr/>
                <p14:nvPr/>
              </p14:nvContentPartPr>
              <p14:xfrm>
                <a:off x="8524813" y="2470973"/>
                <a:ext cx="116640" cy="111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072C504-D1EE-454F-A397-166A89150AD0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8517253" y="2463413"/>
                  <a:ext cx="13176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4A1C5D2-A20C-6D41-A2D6-35B9015D563A}"/>
                    </a:ext>
                  </a:extLst>
                </p14:cNvPr>
                <p14:cNvContentPartPr/>
                <p14:nvPr/>
              </p14:nvContentPartPr>
              <p14:xfrm>
                <a:off x="8635693" y="2571413"/>
                <a:ext cx="159120" cy="110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4A1C5D2-A20C-6D41-A2D6-35B9015D563A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8628133" y="2564213"/>
                  <a:ext cx="1742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A3743BA-F5CF-1147-BC03-FDDDFAA18BBA}"/>
                    </a:ext>
                  </a:extLst>
                </p14:cNvPr>
                <p14:cNvContentPartPr/>
                <p14:nvPr/>
              </p14:nvContentPartPr>
              <p14:xfrm>
                <a:off x="8911093" y="2502653"/>
                <a:ext cx="90360" cy="57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A3743BA-F5CF-1147-BC03-FDDDFAA18BBA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903533" y="2495093"/>
                  <a:ext cx="1054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FC7DB60-42C6-8740-95ED-F3D5BAE6E676}"/>
                    </a:ext>
                  </a:extLst>
                </p14:cNvPr>
                <p14:cNvContentPartPr/>
                <p14:nvPr/>
              </p14:nvContentPartPr>
              <p14:xfrm>
                <a:off x="8884453" y="2545133"/>
                <a:ext cx="105480" cy="16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FC7DB60-42C6-8740-95ED-F3D5BAE6E676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8876893" y="2537573"/>
                  <a:ext cx="1206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0B100F3-8E06-0A41-AAE4-47272F5FA4D4}"/>
                    </a:ext>
                  </a:extLst>
                </p14:cNvPr>
                <p14:cNvContentPartPr/>
                <p14:nvPr/>
              </p14:nvContentPartPr>
              <p14:xfrm>
                <a:off x="9233653" y="2338853"/>
                <a:ext cx="58680" cy="381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0B100F3-8E06-0A41-AAE4-47272F5FA4D4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9226093" y="2331293"/>
                  <a:ext cx="7380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8F584EF-D439-1B4D-A793-ABD2A078279A}"/>
                    </a:ext>
                  </a:extLst>
                </p14:cNvPr>
                <p14:cNvContentPartPr/>
                <p14:nvPr/>
              </p14:nvContentPartPr>
              <p14:xfrm>
                <a:off x="9260293" y="2323013"/>
                <a:ext cx="1153800" cy="37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8F584EF-D439-1B4D-A793-ABD2A078279A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9252733" y="2315453"/>
                  <a:ext cx="11689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233EFF7-63D1-1F4A-B81D-6CF3994741B3}"/>
                    </a:ext>
                  </a:extLst>
                </p14:cNvPr>
                <p14:cNvContentPartPr/>
                <p14:nvPr/>
              </p14:nvContentPartPr>
              <p14:xfrm>
                <a:off x="9381973" y="2539733"/>
                <a:ext cx="132480" cy="957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233EFF7-63D1-1F4A-B81D-6CF3994741B3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9374413" y="2532173"/>
                  <a:ext cx="1476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D2DDA03-D84D-4A47-B5B1-219EB1CDBD07}"/>
                    </a:ext>
                  </a:extLst>
                </p14:cNvPr>
                <p14:cNvContentPartPr/>
                <p14:nvPr/>
              </p14:nvContentPartPr>
              <p14:xfrm>
                <a:off x="9540733" y="2640533"/>
                <a:ext cx="127440" cy="74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D2DDA03-D84D-4A47-B5B1-219EB1CDBD07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9533173" y="2632973"/>
                  <a:ext cx="14256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8D91D63-D430-7248-9689-34096CE7266F}"/>
                    </a:ext>
                  </a:extLst>
                </p14:cNvPr>
                <p14:cNvContentPartPr/>
                <p14:nvPr/>
              </p14:nvContentPartPr>
              <p14:xfrm>
                <a:off x="9619933" y="2433893"/>
                <a:ext cx="79560" cy="745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8D91D63-D430-7248-9689-34096CE7266F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9612373" y="2426333"/>
                  <a:ext cx="946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CB77E63-A56D-6348-9C84-9ED179181051}"/>
                    </a:ext>
                  </a:extLst>
                </p14:cNvPr>
                <p14:cNvContentPartPr/>
                <p14:nvPr/>
              </p14:nvContentPartPr>
              <p14:xfrm>
                <a:off x="9868693" y="2486813"/>
                <a:ext cx="10800" cy="159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CB77E63-A56D-6348-9C84-9ED179181051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9861133" y="2479253"/>
                  <a:ext cx="2592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76D1258-1867-9946-BBF6-641C5D7E300D}"/>
                    </a:ext>
                  </a:extLst>
                </p14:cNvPr>
                <p14:cNvContentPartPr/>
                <p14:nvPr/>
              </p14:nvContentPartPr>
              <p14:xfrm>
                <a:off x="9810733" y="2566373"/>
                <a:ext cx="100800" cy="10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76D1258-1867-9946-BBF6-641C5D7E300D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9803173" y="2558813"/>
                  <a:ext cx="1159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0538643-E3F2-2847-89B4-0D2E5310E589}"/>
                    </a:ext>
                  </a:extLst>
                </p14:cNvPr>
                <p14:cNvContentPartPr/>
                <p14:nvPr/>
              </p14:nvContentPartPr>
              <p14:xfrm>
                <a:off x="10027453" y="2539733"/>
                <a:ext cx="122040" cy="1062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0538643-E3F2-2847-89B4-0D2E5310E589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0019893" y="2532173"/>
                  <a:ext cx="13716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527127E9-C168-9447-9483-CE836507D7F8}"/>
                    </a:ext>
                  </a:extLst>
                </p14:cNvPr>
                <p14:cNvContentPartPr/>
                <p14:nvPr/>
              </p14:nvContentPartPr>
              <p14:xfrm>
                <a:off x="10022413" y="2513453"/>
                <a:ext cx="122040" cy="1645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527127E9-C168-9447-9483-CE836507D7F8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0014853" y="2505893"/>
                  <a:ext cx="13716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2EE8CC7D-1E72-C94C-B84C-E916BB8FEAC3}"/>
                    </a:ext>
                  </a:extLst>
                </p14:cNvPr>
                <p14:cNvContentPartPr/>
                <p14:nvPr/>
              </p14:nvContentPartPr>
              <p14:xfrm>
                <a:off x="10154533" y="2650973"/>
                <a:ext cx="111600" cy="849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2EE8CC7D-1E72-C94C-B84C-E916BB8FEAC3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0146973" y="2643413"/>
                  <a:ext cx="1267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F21641F1-1290-0A43-A912-8AA57DFCCC8F}"/>
                    </a:ext>
                  </a:extLst>
                </p14:cNvPr>
                <p14:cNvContentPartPr/>
                <p14:nvPr/>
              </p14:nvContentPartPr>
              <p14:xfrm>
                <a:off x="10217893" y="2428853"/>
                <a:ext cx="106200" cy="849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F21641F1-1290-0A43-A912-8AA57DFCCC8F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0210333" y="2421293"/>
                  <a:ext cx="121320" cy="10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E42BCBC0-40FC-3342-A950-CF65EBDF3C5B}"/>
              </a:ext>
            </a:extLst>
          </p:cNvPr>
          <p:cNvGrpSpPr/>
          <p:nvPr/>
        </p:nvGrpSpPr>
        <p:grpSpPr>
          <a:xfrm>
            <a:off x="7937470" y="2746120"/>
            <a:ext cx="365310" cy="147150"/>
            <a:chOff x="10583293" y="2518493"/>
            <a:chExt cx="487080" cy="19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1EA85C94-2805-534D-881A-EE850766168F}"/>
                    </a:ext>
                  </a:extLst>
                </p14:cNvPr>
                <p14:cNvContentPartPr/>
                <p14:nvPr/>
              </p14:nvContentPartPr>
              <p14:xfrm>
                <a:off x="10599133" y="2518493"/>
                <a:ext cx="122040" cy="57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1EA85C94-2805-534D-881A-EE850766168F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0591573" y="2511293"/>
                  <a:ext cx="1371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3ABA7D53-ACE2-D348-8BD8-EE211FFAF52E}"/>
                    </a:ext>
                  </a:extLst>
                </p14:cNvPr>
                <p14:cNvContentPartPr/>
                <p14:nvPr/>
              </p14:nvContentPartPr>
              <p14:xfrm>
                <a:off x="10583293" y="2573933"/>
                <a:ext cx="110880" cy="86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3ABA7D53-ACE2-D348-8BD8-EE211FFAF52E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0575733" y="2566373"/>
                  <a:ext cx="126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B4018BCC-9FA2-2B4B-B99B-A25541AAB179}"/>
                    </a:ext>
                  </a:extLst>
                </p14:cNvPr>
                <p14:cNvContentPartPr/>
                <p14:nvPr/>
              </p14:nvContentPartPr>
              <p14:xfrm>
                <a:off x="10884613" y="2518493"/>
                <a:ext cx="137880" cy="1054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B4018BCC-9FA2-2B4B-B99B-A25541AAB179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0877413" y="2511293"/>
                  <a:ext cx="1530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1531C728-39F9-B942-9E02-A9E3BB3D05C1}"/>
                    </a:ext>
                  </a:extLst>
                </p14:cNvPr>
                <p14:cNvContentPartPr/>
                <p14:nvPr/>
              </p14:nvContentPartPr>
              <p14:xfrm>
                <a:off x="11059573" y="2613893"/>
                <a:ext cx="10800" cy="10080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1531C728-39F9-B942-9E02-A9E3BB3D05C1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1052013" y="2606333"/>
                  <a:ext cx="25920" cy="11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8" name="Group 427">
            <a:extLst>
              <a:ext uri="{FF2B5EF4-FFF2-40B4-BE49-F238E27FC236}">
                <a16:creationId xmlns:a16="http://schemas.microsoft.com/office/drawing/2014/main" id="{C25E9696-730F-2744-9045-C86522066CB9}"/>
              </a:ext>
            </a:extLst>
          </p:cNvPr>
          <p:cNvGrpSpPr/>
          <p:nvPr/>
        </p:nvGrpSpPr>
        <p:grpSpPr>
          <a:xfrm>
            <a:off x="6119560" y="3071740"/>
            <a:ext cx="2794500" cy="2977560"/>
            <a:chOff x="8159413" y="2952653"/>
            <a:chExt cx="3726000" cy="397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50BE4037-791D-864F-8392-9F845A7C3767}"/>
                    </a:ext>
                  </a:extLst>
                </p14:cNvPr>
                <p14:cNvContentPartPr/>
                <p14:nvPr/>
              </p14:nvContentPartPr>
              <p14:xfrm>
                <a:off x="8503573" y="5339093"/>
                <a:ext cx="217440" cy="13788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50BE4037-791D-864F-8392-9F845A7C3767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496013" y="5331533"/>
                  <a:ext cx="2325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B1D1AC4D-A4F2-A247-8424-07254153124F}"/>
                    </a:ext>
                  </a:extLst>
                </p14:cNvPr>
                <p14:cNvContentPartPr/>
                <p14:nvPr/>
              </p14:nvContentPartPr>
              <p14:xfrm>
                <a:off x="8762773" y="5397413"/>
                <a:ext cx="111600" cy="8496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B1D1AC4D-A4F2-A247-8424-07254153124F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8755213" y="5389853"/>
                  <a:ext cx="1267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F4490888-3A56-A047-A591-02425B880000}"/>
                    </a:ext>
                  </a:extLst>
                </p14:cNvPr>
                <p14:cNvContentPartPr/>
                <p14:nvPr/>
              </p14:nvContentPartPr>
              <p14:xfrm>
                <a:off x="8821093" y="5392013"/>
                <a:ext cx="16200" cy="19080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F4490888-3A56-A047-A591-02425B880000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8813533" y="5384453"/>
                  <a:ext cx="3132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25D7B9F3-A57D-6B44-B97F-2FA8A67ECB92}"/>
                    </a:ext>
                  </a:extLst>
                </p14:cNvPr>
                <p14:cNvContentPartPr/>
                <p14:nvPr/>
              </p14:nvContentPartPr>
              <p14:xfrm>
                <a:off x="8942773" y="5365733"/>
                <a:ext cx="90360" cy="1080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25D7B9F3-A57D-6B44-B97F-2FA8A67ECB92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8935213" y="5358173"/>
                  <a:ext cx="1054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602F36B9-E7A3-2F42-B9F0-E72B91C5BC39}"/>
                    </a:ext>
                  </a:extLst>
                </p14:cNvPr>
                <p14:cNvContentPartPr/>
                <p14:nvPr/>
              </p14:nvContentPartPr>
              <p14:xfrm>
                <a:off x="8937373" y="5413253"/>
                <a:ext cx="74520" cy="1620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602F36B9-E7A3-2F42-B9F0-E72B91C5BC39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8929813" y="5405693"/>
                  <a:ext cx="896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A4085C43-2663-3343-8FBB-953B150F9FBD}"/>
                    </a:ext>
                  </a:extLst>
                </p14:cNvPr>
                <p14:cNvContentPartPr/>
                <p14:nvPr/>
              </p14:nvContentPartPr>
              <p14:xfrm>
                <a:off x="9207373" y="5302013"/>
                <a:ext cx="137880" cy="10080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A4085C43-2663-3343-8FBB-953B150F9FBD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9199813" y="5294453"/>
                  <a:ext cx="15300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48B617F2-2D63-DF42-984B-3CF510AC61B0}"/>
                    </a:ext>
                  </a:extLst>
                </p14:cNvPr>
                <p14:cNvContentPartPr/>
                <p14:nvPr/>
              </p14:nvContentPartPr>
              <p14:xfrm>
                <a:off x="9392413" y="5407853"/>
                <a:ext cx="32040" cy="11664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48B617F2-2D63-DF42-984B-3CF510AC61B0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9384853" y="5400293"/>
                  <a:ext cx="471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62717F60-D46C-D548-A856-F8260B9DEC33}"/>
                    </a:ext>
                  </a:extLst>
                </p14:cNvPr>
                <p14:cNvContentPartPr/>
                <p14:nvPr/>
              </p14:nvContentPartPr>
              <p14:xfrm>
                <a:off x="9551173" y="5365733"/>
                <a:ext cx="10800" cy="1080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62717F60-D46C-D548-A856-F8260B9DEC33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9543613" y="5358173"/>
                  <a:ext cx="259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0F21807D-66D6-D340-A745-1AE99CE81AA0}"/>
                    </a:ext>
                  </a:extLst>
                </p14:cNvPr>
                <p14:cNvContentPartPr/>
                <p14:nvPr/>
              </p14:nvContentPartPr>
              <p14:xfrm>
                <a:off x="9683653" y="5164493"/>
                <a:ext cx="74520" cy="44784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0F21807D-66D6-D340-A745-1AE99CE81AA0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9676093" y="5156933"/>
                  <a:ext cx="8964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60469971-638A-8840-A029-F3126D788114}"/>
                    </a:ext>
                  </a:extLst>
                </p14:cNvPr>
                <p14:cNvContentPartPr/>
                <p14:nvPr/>
              </p14:nvContentPartPr>
              <p14:xfrm>
                <a:off x="9826573" y="5286173"/>
                <a:ext cx="143280" cy="7956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60469971-638A-8840-A029-F3126D788114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9819013" y="5278613"/>
                  <a:ext cx="1584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394BCD35-377B-5F4C-8298-0C4887AAE99B}"/>
                    </a:ext>
                  </a:extLst>
                </p14:cNvPr>
                <p14:cNvContentPartPr/>
                <p14:nvPr/>
              </p14:nvContentPartPr>
              <p14:xfrm>
                <a:off x="9985333" y="5376173"/>
                <a:ext cx="21600" cy="8496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394BCD35-377B-5F4C-8298-0C4887AAE99B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9977773" y="5368613"/>
                  <a:ext cx="367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8518884E-05AB-454D-A6FD-ACD6ED069DA6}"/>
                    </a:ext>
                  </a:extLst>
                </p14:cNvPr>
                <p14:cNvContentPartPr/>
                <p14:nvPr/>
              </p14:nvContentPartPr>
              <p14:xfrm>
                <a:off x="10122853" y="5238653"/>
                <a:ext cx="5760" cy="14868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8518884E-05AB-454D-A6FD-ACD6ED069DA6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0115293" y="5231093"/>
                  <a:ext cx="208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72171BBB-9628-CA45-842E-8D1BE7E30E9D}"/>
                    </a:ext>
                  </a:extLst>
                </p14:cNvPr>
                <p14:cNvContentPartPr/>
                <p14:nvPr/>
              </p14:nvContentPartPr>
              <p14:xfrm>
                <a:off x="10085773" y="5302013"/>
                <a:ext cx="84960" cy="2160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72171BBB-9628-CA45-842E-8D1BE7E30E9D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0078213" y="5294453"/>
                  <a:ext cx="1000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E4EC71EE-65A8-8449-B14C-6DC1323DF57E}"/>
                    </a:ext>
                  </a:extLst>
                </p14:cNvPr>
                <p14:cNvContentPartPr/>
                <p14:nvPr/>
              </p14:nvContentPartPr>
              <p14:xfrm>
                <a:off x="10286653" y="5132813"/>
                <a:ext cx="32040" cy="24912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E4EC71EE-65A8-8449-B14C-6DC1323DF57E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0279453" y="5125253"/>
                  <a:ext cx="4716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C78E43A5-28DD-CB4F-B4EB-E8AF651F6816}"/>
                    </a:ext>
                  </a:extLst>
                </p14:cNvPr>
                <p14:cNvContentPartPr/>
                <p14:nvPr/>
              </p14:nvContentPartPr>
              <p14:xfrm>
                <a:off x="10260373" y="5275733"/>
                <a:ext cx="95760" cy="1080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C78E43A5-28DD-CB4F-B4EB-E8AF651F6816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0252813" y="5268173"/>
                  <a:ext cx="1105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A362E491-F3B4-7345-A541-246F9D20D214}"/>
                    </a:ext>
                  </a:extLst>
                </p14:cNvPr>
                <p14:cNvContentPartPr/>
                <p14:nvPr/>
              </p14:nvContentPartPr>
              <p14:xfrm>
                <a:off x="10360813" y="5378333"/>
                <a:ext cx="95760" cy="1404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A362E491-F3B4-7345-A541-246F9D20D214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10353253" y="5371133"/>
                  <a:ext cx="1105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E13DEBF2-54F9-4347-A822-E9851ABFB205}"/>
                    </a:ext>
                  </a:extLst>
                </p14:cNvPr>
                <p14:cNvContentPartPr/>
                <p14:nvPr/>
              </p14:nvContentPartPr>
              <p14:xfrm>
                <a:off x="10450813" y="5137853"/>
                <a:ext cx="243720" cy="23328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E13DEBF2-54F9-4347-A822-E9851ABFB205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0443253" y="5130653"/>
                  <a:ext cx="2588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6E80537E-AA30-4049-9E21-75053D50BEC6}"/>
                    </a:ext>
                  </a:extLst>
                </p14:cNvPr>
                <p14:cNvContentPartPr/>
                <p14:nvPr/>
              </p14:nvContentPartPr>
              <p14:xfrm>
                <a:off x="10699573" y="5302013"/>
                <a:ext cx="79560" cy="15372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6E80537E-AA30-4049-9E21-75053D50BEC6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0692013" y="5294453"/>
                  <a:ext cx="9468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776416FF-38E1-114A-BB9C-FF7FE552A1E7}"/>
                    </a:ext>
                  </a:extLst>
                </p14:cNvPr>
                <p14:cNvContentPartPr/>
                <p14:nvPr/>
              </p14:nvContentPartPr>
              <p14:xfrm>
                <a:off x="10794973" y="5122013"/>
                <a:ext cx="26640" cy="24912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776416FF-38E1-114A-BB9C-FF7FE552A1E7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0787413" y="5114453"/>
                  <a:ext cx="4176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2EAD29E6-9B06-5D40-AF92-D12878A7DFBB}"/>
                    </a:ext>
                  </a:extLst>
                </p14:cNvPr>
                <p14:cNvContentPartPr/>
                <p14:nvPr/>
              </p14:nvContentPartPr>
              <p14:xfrm>
                <a:off x="10794973" y="5201573"/>
                <a:ext cx="84960" cy="2664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2EAD29E6-9B06-5D40-AF92-D12878A7DFBB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0787413" y="5194013"/>
                  <a:ext cx="1000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5B5D4572-B34F-A145-AB1C-1EE751D6B025}"/>
                    </a:ext>
                  </a:extLst>
                </p14:cNvPr>
                <p14:cNvContentPartPr/>
                <p14:nvPr/>
              </p14:nvContentPartPr>
              <p14:xfrm>
                <a:off x="10837093" y="5079893"/>
                <a:ext cx="148680" cy="25452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5B5D4572-B34F-A145-AB1C-1EE751D6B025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0829533" y="5072333"/>
                  <a:ext cx="16344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4BF6759F-6D70-7C4E-B467-86DD96672C06}"/>
                    </a:ext>
                  </a:extLst>
                </p14:cNvPr>
                <p14:cNvContentPartPr/>
                <p14:nvPr/>
              </p14:nvContentPartPr>
              <p14:xfrm>
                <a:off x="9948253" y="5492453"/>
                <a:ext cx="1106280" cy="2160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4BF6759F-6D70-7C4E-B467-86DD96672C06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9940693" y="5484893"/>
                  <a:ext cx="11214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5D4C3C8A-056A-D04E-B4AD-00B7A5AAD150}"/>
                    </a:ext>
                  </a:extLst>
                </p14:cNvPr>
                <p14:cNvContentPartPr/>
                <p14:nvPr/>
              </p14:nvContentPartPr>
              <p14:xfrm>
                <a:off x="10186213" y="5603693"/>
                <a:ext cx="137880" cy="9576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5D4C3C8A-056A-D04E-B4AD-00B7A5AAD150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0178653" y="5596133"/>
                  <a:ext cx="1530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2CE138FA-089F-F541-9F75-1E318984FD53}"/>
                    </a:ext>
                  </a:extLst>
                </p14:cNvPr>
                <p14:cNvContentPartPr/>
                <p14:nvPr/>
              </p14:nvContentPartPr>
              <p14:xfrm>
                <a:off x="10376653" y="5662013"/>
                <a:ext cx="26640" cy="9036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2CE138FA-089F-F541-9F75-1E318984FD53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0369093" y="5654453"/>
                  <a:ext cx="417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E349622D-8B04-804B-92A2-887247A742E8}"/>
                    </a:ext>
                  </a:extLst>
                </p14:cNvPr>
                <p14:cNvContentPartPr/>
                <p14:nvPr/>
              </p14:nvContentPartPr>
              <p14:xfrm>
                <a:off x="11017093" y="5090333"/>
                <a:ext cx="153720" cy="65664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E349622D-8B04-804B-92A2-887247A742E8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1009533" y="5082773"/>
                  <a:ext cx="168840" cy="67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4027B0C7-59EF-6941-838D-81E799451BF3}"/>
                    </a:ext>
                  </a:extLst>
                </p14:cNvPr>
                <p14:cNvContentPartPr/>
                <p14:nvPr/>
              </p14:nvContentPartPr>
              <p14:xfrm>
                <a:off x="8487733" y="6169973"/>
                <a:ext cx="148680" cy="15372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4027B0C7-59EF-6941-838D-81E799451BF3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8480173" y="6162413"/>
                  <a:ext cx="16344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646BE722-995C-B94C-9423-2B42C87AF966}"/>
                    </a:ext>
                  </a:extLst>
                </p14:cNvPr>
                <p14:cNvContentPartPr/>
                <p14:nvPr/>
              </p14:nvContentPartPr>
              <p14:xfrm>
                <a:off x="8519413" y="6180413"/>
                <a:ext cx="79560" cy="16452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646BE722-995C-B94C-9423-2B42C87AF966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8511853" y="6172853"/>
                  <a:ext cx="946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69BC438E-9F34-EC44-B2AB-511A35E6CBE4}"/>
                    </a:ext>
                  </a:extLst>
                </p14:cNvPr>
                <p14:cNvContentPartPr/>
                <p14:nvPr/>
              </p14:nvContentPartPr>
              <p14:xfrm>
                <a:off x="8651533" y="6297053"/>
                <a:ext cx="106200" cy="3744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69BC438E-9F34-EC44-B2AB-511A35E6CBE4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8644333" y="6289493"/>
                  <a:ext cx="1213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3BEE0C8E-9CBD-1044-A08C-8BAFAA88C3FB}"/>
                    </a:ext>
                  </a:extLst>
                </p14:cNvPr>
                <p14:cNvContentPartPr/>
                <p14:nvPr/>
              </p14:nvContentPartPr>
              <p14:xfrm>
                <a:off x="8715253" y="6244133"/>
                <a:ext cx="26640" cy="19440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3BEE0C8E-9CBD-1044-A08C-8BAFAA88C3FB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8707693" y="6236573"/>
                  <a:ext cx="417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2A1EF472-2869-774A-886B-9713ECF2E356}"/>
                    </a:ext>
                  </a:extLst>
                </p14:cNvPr>
                <p14:cNvContentPartPr/>
                <p14:nvPr/>
              </p14:nvContentPartPr>
              <p14:xfrm>
                <a:off x="8852773" y="6164573"/>
                <a:ext cx="84960" cy="2160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2A1EF472-2869-774A-886B-9713ECF2E356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8845213" y="6157013"/>
                  <a:ext cx="1000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21D59B17-68D9-E349-901F-2D51C28D3458}"/>
                    </a:ext>
                  </a:extLst>
                </p14:cNvPr>
                <p14:cNvContentPartPr/>
                <p14:nvPr/>
              </p14:nvContentPartPr>
              <p14:xfrm>
                <a:off x="8852773" y="6212093"/>
                <a:ext cx="84960" cy="36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21D59B17-68D9-E349-901F-2D51C28D3458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8845213" y="6204533"/>
                  <a:ext cx="1000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CAFCE7A5-A058-E04D-A8EC-BE59EDB6DB97}"/>
                    </a:ext>
                  </a:extLst>
                </p14:cNvPr>
                <p14:cNvContentPartPr/>
                <p14:nvPr/>
              </p14:nvContentPartPr>
              <p14:xfrm>
                <a:off x="9122773" y="6132893"/>
                <a:ext cx="137880" cy="13248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CAFCE7A5-A058-E04D-A8EC-BE59EDB6DB97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9115213" y="6125333"/>
                  <a:ext cx="1530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7D2A42D2-7994-1C47-B7AB-E13D670EF1DE}"/>
                    </a:ext>
                  </a:extLst>
                </p14:cNvPr>
                <p14:cNvContentPartPr/>
                <p14:nvPr/>
              </p14:nvContentPartPr>
              <p14:xfrm>
                <a:off x="9143653" y="6128213"/>
                <a:ext cx="106200" cy="16920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7D2A42D2-7994-1C47-B7AB-E13D670EF1DE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9136453" y="6120653"/>
                  <a:ext cx="1213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D71A1C49-BD33-D14A-87A2-FDC94A35526B}"/>
                    </a:ext>
                  </a:extLst>
                </p14:cNvPr>
                <p14:cNvContentPartPr/>
                <p14:nvPr/>
              </p14:nvContentPartPr>
              <p14:xfrm>
                <a:off x="9297373" y="6259973"/>
                <a:ext cx="21600" cy="7956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D71A1C49-BD33-D14A-87A2-FDC94A35526B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9289813" y="6252413"/>
                  <a:ext cx="367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2D0161DB-F29B-1F40-94BE-A03569367ACF}"/>
                    </a:ext>
                  </a:extLst>
                </p14:cNvPr>
                <p14:cNvContentPartPr/>
                <p14:nvPr/>
              </p14:nvContentPartPr>
              <p14:xfrm>
                <a:off x="9456133" y="6191213"/>
                <a:ext cx="5760" cy="1620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2D0161DB-F29B-1F40-94BE-A03569367ACF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9448573" y="6183653"/>
                  <a:ext cx="208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1BC01F9D-D379-7845-BC51-BB2B805364AA}"/>
                    </a:ext>
                  </a:extLst>
                </p14:cNvPr>
                <p14:cNvContentPartPr/>
                <p14:nvPr/>
              </p14:nvContentPartPr>
              <p14:xfrm>
                <a:off x="9599053" y="6027773"/>
                <a:ext cx="90360" cy="40716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1BC01F9D-D379-7845-BC51-BB2B805364AA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9591493" y="6020213"/>
                  <a:ext cx="10548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11E9B78B-01AF-9341-BA84-3D506A015878}"/>
                    </a:ext>
                  </a:extLst>
                </p14:cNvPr>
                <p14:cNvContentPartPr/>
                <p14:nvPr/>
              </p14:nvContentPartPr>
              <p14:xfrm>
                <a:off x="9773653" y="6185813"/>
                <a:ext cx="127440" cy="5868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11E9B78B-01AF-9341-BA84-3D506A015878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9766093" y="6178253"/>
                  <a:ext cx="14256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D66434B8-75DA-8946-B531-D3520C5188BB}"/>
                    </a:ext>
                  </a:extLst>
                </p14:cNvPr>
                <p14:cNvContentPartPr/>
                <p14:nvPr/>
              </p14:nvContentPartPr>
              <p14:xfrm>
                <a:off x="9974533" y="6222893"/>
                <a:ext cx="10800" cy="9036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D66434B8-75DA-8946-B531-D3520C5188BB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9966973" y="6215333"/>
                  <a:ext cx="259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86907BBE-8BC4-7744-A466-AC7C4FACC571}"/>
                    </a:ext>
                  </a:extLst>
                </p14:cNvPr>
                <p14:cNvContentPartPr/>
                <p14:nvPr/>
              </p14:nvContentPartPr>
              <p14:xfrm>
                <a:off x="10127893" y="6132893"/>
                <a:ext cx="10800" cy="14328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86907BBE-8BC4-7744-A466-AC7C4FACC571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10120693" y="6125333"/>
                  <a:ext cx="2592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5C713646-460D-7E4D-B180-3EBDC51810E3}"/>
                    </a:ext>
                  </a:extLst>
                </p14:cNvPr>
                <p14:cNvContentPartPr/>
                <p14:nvPr/>
              </p14:nvContentPartPr>
              <p14:xfrm>
                <a:off x="10069933" y="6191213"/>
                <a:ext cx="100800" cy="576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5C713646-460D-7E4D-B180-3EBDC51810E3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0062373" y="6183653"/>
                  <a:ext cx="1159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5AA000E9-D82D-8B4C-89DE-6EDA2A237B89}"/>
                    </a:ext>
                  </a:extLst>
                </p14:cNvPr>
                <p14:cNvContentPartPr/>
                <p14:nvPr/>
              </p14:nvContentPartPr>
              <p14:xfrm>
                <a:off x="10329133" y="6032453"/>
                <a:ext cx="37440" cy="24912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5AA000E9-D82D-8B4C-89DE-6EDA2A237B89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10321573" y="6024893"/>
                  <a:ext cx="5256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20AD3C2E-7AEC-5C4C-97EA-CB46810EF30C}"/>
                    </a:ext>
                  </a:extLst>
                </p14:cNvPr>
                <p14:cNvContentPartPr/>
                <p14:nvPr/>
              </p14:nvContentPartPr>
              <p14:xfrm>
                <a:off x="10302853" y="6169973"/>
                <a:ext cx="100800" cy="1080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20AD3C2E-7AEC-5C4C-97EA-CB46810EF30C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10295293" y="6162413"/>
                  <a:ext cx="1159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47065A61-176D-8143-93D5-1036C5F68D7E}"/>
                    </a:ext>
                  </a:extLst>
                </p14:cNvPr>
                <p14:cNvContentPartPr/>
                <p14:nvPr/>
              </p14:nvContentPartPr>
              <p14:xfrm>
                <a:off x="10408693" y="6244133"/>
                <a:ext cx="106200" cy="1620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47065A61-176D-8143-93D5-1036C5F68D7E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10401133" y="6236573"/>
                  <a:ext cx="1213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BEC5CFC6-3966-024C-8107-16B449E09E6E}"/>
                    </a:ext>
                  </a:extLst>
                </p14:cNvPr>
                <p14:cNvContentPartPr/>
                <p14:nvPr/>
              </p14:nvContentPartPr>
              <p14:xfrm>
                <a:off x="10514533" y="6058733"/>
                <a:ext cx="259560" cy="27540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BEC5CFC6-3966-024C-8107-16B449E09E6E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0506973" y="6051173"/>
                  <a:ext cx="27468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64F48669-E72C-F34C-812B-359313DA7B10}"/>
                    </a:ext>
                  </a:extLst>
                </p14:cNvPr>
                <p14:cNvContentPartPr/>
                <p14:nvPr/>
              </p14:nvContentPartPr>
              <p14:xfrm>
                <a:off x="10778773" y="6053333"/>
                <a:ext cx="42840" cy="19080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64F48669-E72C-F34C-812B-359313DA7B10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10771573" y="6045773"/>
                  <a:ext cx="5760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0932D8D2-7D7C-C649-919D-AD5C7AD3C379}"/>
                    </a:ext>
                  </a:extLst>
                </p14:cNvPr>
                <p14:cNvContentPartPr/>
                <p14:nvPr/>
              </p14:nvContentPartPr>
              <p14:xfrm>
                <a:off x="10773733" y="6101213"/>
                <a:ext cx="74520" cy="4284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0932D8D2-7D7C-C649-919D-AD5C7AD3C379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10766173" y="6093653"/>
                  <a:ext cx="896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19C7F5B3-6315-8C4B-A589-7CE5FB4E5792}"/>
                    </a:ext>
                  </a:extLst>
                </p14:cNvPr>
                <p14:cNvContentPartPr/>
                <p14:nvPr/>
              </p14:nvContentPartPr>
              <p14:xfrm>
                <a:off x="10810813" y="6016613"/>
                <a:ext cx="137880" cy="22248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19C7F5B3-6315-8C4B-A589-7CE5FB4E5792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10803253" y="6009053"/>
                  <a:ext cx="15300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E66176E5-AE48-3940-B6BC-A67C6FD0E312}"/>
                    </a:ext>
                  </a:extLst>
                </p14:cNvPr>
                <p14:cNvContentPartPr/>
                <p14:nvPr/>
              </p14:nvContentPartPr>
              <p14:xfrm>
                <a:off x="9715333" y="6349973"/>
                <a:ext cx="1312560" cy="4284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E66176E5-AE48-3940-B6BC-A67C6FD0E312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9707773" y="6342413"/>
                  <a:ext cx="13276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792C0542-634F-CA49-BC67-3FB2237FAD76}"/>
                    </a:ext>
                  </a:extLst>
                </p14:cNvPr>
                <p14:cNvContentPartPr/>
                <p14:nvPr/>
              </p14:nvContentPartPr>
              <p14:xfrm>
                <a:off x="10133293" y="6545453"/>
                <a:ext cx="122040" cy="9036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792C0542-634F-CA49-BC67-3FB2237FAD76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10125733" y="6538253"/>
                  <a:ext cx="1371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2A292D1B-2634-3F4C-A1CF-AAE0CA6B428B}"/>
                    </a:ext>
                  </a:extLst>
                </p14:cNvPr>
                <p14:cNvContentPartPr/>
                <p14:nvPr/>
              </p14:nvContentPartPr>
              <p14:xfrm>
                <a:off x="10276213" y="6625013"/>
                <a:ext cx="21600" cy="6912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2A292D1B-2634-3F4C-A1CF-AAE0CA6B428B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0268653" y="6617453"/>
                  <a:ext cx="3672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44A295F0-916F-B245-A9AD-445DC060304B}"/>
                    </a:ext>
                  </a:extLst>
                </p14:cNvPr>
                <p14:cNvContentPartPr/>
                <p14:nvPr/>
              </p14:nvContentPartPr>
              <p14:xfrm>
                <a:off x="11011693" y="5974133"/>
                <a:ext cx="232560" cy="72540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44A295F0-916F-B245-A9AD-445DC060304B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11004133" y="5966573"/>
                  <a:ext cx="247680" cy="74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14FA43F9-E9CC-644F-AE89-4483469D7636}"/>
                    </a:ext>
                  </a:extLst>
                </p14:cNvPr>
                <p14:cNvContentPartPr/>
                <p14:nvPr/>
              </p14:nvContentPartPr>
              <p14:xfrm>
                <a:off x="8556493" y="3264773"/>
                <a:ext cx="185400" cy="1486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14FA43F9-E9CC-644F-AE89-4483469D7636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8548933" y="3257213"/>
                  <a:ext cx="20052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31A02387-175F-284A-8F53-23B366B24077}"/>
                    </a:ext>
                  </a:extLst>
                </p14:cNvPr>
                <p14:cNvContentPartPr/>
                <p14:nvPr/>
              </p14:nvContentPartPr>
              <p14:xfrm>
                <a:off x="8778613" y="3376013"/>
                <a:ext cx="100800" cy="14328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31A02387-175F-284A-8F53-23B366B24077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8771053" y="3368453"/>
                  <a:ext cx="11592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F3136489-8E1C-7545-B768-E61BE7D0AA5C}"/>
                    </a:ext>
                  </a:extLst>
                </p14:cNvPr>
                <p14:cNvContentPartPr/>
                <p14:nvPr/>
              </p14:nvContentPartPr>
              <p14:xfrm>
                <a:off x="8984893" y="3280613"/>
                <a:ext cx="79200" cy="1080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F3136489-8E1C-7545-B768-E61BE7D0AA5C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977693" y="3273053"/>
                  <a:ext cx="943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FFBF0728-D3A9-6741-A3CF-72D6E34C34C7}"/>
                    </a:ext>
                  </a:extLst>
                </p14:cNvPr>
                <p14:cNvContentPartPr/>
                <p14:nvPr/>
              </p14:nvContentPartPr>
              <p14:xfrm>
                <a:off x="8995693" y="3328133"/>
                <a:ext cx="69120" cy="162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FFBF0728-D3A9-6741-A3CF-72D6E34C34C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988133" y="3320573"/>
                  <a:ext cx="842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CD984B1A-8631-594B-82EF-B30B3BBBEC30}"/>
                    </a:ext>
                  </a:extLst>
                </p14:cNvPr>
                <p14:cNvContentPartPr/>
                <p14:nvPr/>
              </p14:nvContentPartPr>
              <p14:xfrm>
                <a:off x="9413653" y="3270173"/>
                <a:ext cx="190800" cy="10620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CD984B1A-8631-594B-82EF-B30B3BBBEC30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9406093" y="3262613"/>
                  <a:ext cx="2059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12440DE1-F7FD-D746-8BD6-34753021848A}"/>
                    </a:ext>
                  </a:extLst>
                </p14:cNvPr>
                <p14:cNvContentPartPr/>
                <p14:nvPr/>
              </p14:nvContentPartPr>
              <p14:xfrm>
                <a:off x="9635773" y="3365213"/>
                <a:ext cx="111600" cy="7956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12440DE1-F7FD-D746-8BD6-34753021848A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9628573" y="3357653"/>
                  <a:ext cx="1267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869B075E-6C80-1E41-83E7-37B65959AFFA}"/>
                    </a:ext>
                  </a:extLst>
                </p14:cNvPr>
                <p14:cNvContentPartPr/>
                <p14:nvPr/>
              </p14:nvContentPartPr>
              <p14:xfrm>
                <a:off x="9826573" y="3354773"/>
                <a:ext cx="26640" cy="1080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869B075E-6C80-1E41-83E7-37B65959AFFA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9819013" y="3347213"/>
                  <a:ext cx="417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FAA675B9-1C43-BA4D-953F-673CD82B540B}"/>
                    </a:ext>
                  </a:extLst>
                </p14:cNvPr>
                <p14:cNvContentPartPr/>
                <p14:nvPr/>
              </p14:nvContentPartPr>
              <p14:xfrm>
                <a:off x="10017373" y="3127613"/>
                <a:ext cx="147960" cy="50760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FAA675B9-1C43-BA4D-953F-673CD82B540B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10010173" y="3120413"/>
                  <a:ext cx="163080" cy="52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BEDFE833-1E58-DF40-B749-0D130976995A}"/>
                    </a:ext>
                  </a:extLst>
                </p14:cNvPr>
                <p14:cNvContentPartPr/>
                <p14:nvPr/>
              </p14:nvContentPartPr>
              <p14:xfrm>
                <a:off x="10186213" y="3270173"/>
                <a:ext cx="148680" cy="6912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BEDFE833-1E58-DF40-B749-0D130976995A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10178653" y="3262613"/>
                  <a:ext cx="16344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A1BE751F-F693-8249-9244-CC0F079F436C}"/>
                    </a:ext>
                  </a:extLst>
                </p14:cNvPr>
                <p14:cNvContentPartPr/>
                <p14:nvPr/>
              </p14:nvContentPartPr>
              <p14:xfrm>
                <a:off x="10366213" y="3349373"/>
                <a:ext cx="95760" cy="7452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A1BE751F-F693-8249-9244-CC0F079F436C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10358653" y="3341813"/>
                  <a:ext cx="11052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E98A54E3-EAC3-4C4D-8B92-42948E4D9050}"/>
                    </a:ext>
                  </a:extLst>
                </p14:cNvPr>
                <p14:cNvContentPartPr/>
                <p14:nvPr/>
              </p14:nvContentPartPr>
              <p14:xfrm>
                <a:off x="10593733" y="3206453"/>
                <a:ext cx="21600" cy="15912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E98A54E3-EAC3-4C4D-8B92-42948E4D9050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10586173" y="3198893"/>
                  <a:ext cx="3672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54C64115-D0B7-3846-8405-57C89AC9884D}"/>
                    </a:ext>
                  </a:extLst>
                </p14:cNvPr>
                <p14:cNvContentPartPr/>
                <p14:nvPr/>
              </p14:nvContentPartPr>
              <p14:xfrm>
                <a:off x="10535413" y="3291413"/>
                <a:ext cx="100800" cy="576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54C64115-D0B7-3846-8405-57C89AC9884D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10527853" y="3283853"/>
                  <a:ext cx="1159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C17574A4-9BA8-2145-93E6-0C657DE5AAE2}"/>
                    </a:ext>
                  </a:extLst>
                </p14:cNvPr>
                <p14:cNvContentPartPr/>
                <p14:nvPr/>
              </p14:nvContentPartPr>
              <p14:xfrm>
                <a:off x="10847893" y="3137693"/>
                <a:ext cx="21600" cy="23328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C17574A4-9BA8-2145-93E6-0C657DE5AAE2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10840333" y="3130133"/>
                  <a:ext cx="3672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8206CBC5-057F-AF46-92A6-3BC3C8702151}"/>
                    </a:ext>
                  </a:extLst>
                </p14:cNvPr>
                <p14:cNvContentPartPr/>
                <p14:nvPr/>
              </p14:nvContentPartPr>
              <p14:xfrm>
                <a:off x="10805413" y="3254333"/>
                <a:ext cx="106200" cy="1080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8206CBC5-057F-AF46-92A6-3BC3C8702151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10797853" y="3246773"/>
                  <a:ext cx="1213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F17F320D-809A-7A41-9D5A-E86CF9C85158}"/>
                    </a:ext>
                  </a:extLst>
                </p14:cNvPr>
                <p14:cNvContentPartPr/>
                <p14:nvPr/>
              </p14:nvContentPartPr>
              <p14:xfrm>
                <a:off x="10905853" y="3365213"/>
                <a:ext cx="84960" cy="576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F17F320D-809A-7A41-9D5A-E86CF9C85158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10898293" y="3357653"/>
                  <a:ext cx="100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C4BA8000-0A61-7445-98FB-FDED884CE0B3}"/>
                    </a:ext>
                  </a:extLst>
                </p14:cNvPr>
                <p14:cNvContentPartPr/>
                <p14:nvPr/>
              </p14:nvContentPartPr>
              <p14:xfrm>
                <a:off x="11032933" y="3153533"/>
                <a:ext cx="280800" cy="29124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C4BA8000-0A61-7445-98FB-FDED884CE0B3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11025373" y="3145973"/>
                  <a:ext cx="29592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E3034A4E-0D2A-E343-8A31-4A60BD372708}"/>
                    </a:ext>
                  </a:extLst>
                </p14:cNvPr>
                <p14:cNvContentPartPr/>
                <p14:nvPr/>
              </p14:nvContentPartPr>
              <p14:xfrm>
                <a:off x="11345053" y="3137693"/>
                <a:ext cx="5760" cy="21744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E3034A4E-0D2A-E343-8A31-4A60BD372708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11337493" y="3130133"/>
                  <a:ext cx="2088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3FAD3DB1-7D09-DB44-B583-E8A50D384133}"/>
                    </a:ext>
                  </a:extLst>
                </p14:cNvPr>
                <p14:cNvContentPartPr/>
                <p14:nvPr/>
              </p14:nvContentPartPr>
              <p14:xfrm>
                <a:off x="11297533" y="3233093"/>
                <a:ext cx="74520" cy="2160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3FAD3DB1-7D09-DB44-B583-E8A50D384133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11289973" y="3225533"/>
                  <a:ext cx="8964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1D7BE8CA-626E-BC4F-8873-A666006A8DEE}"/>
                    </a:ext>
                  </a:extLst>
                </p14:cNvPr>
                <p14:cNvContentPartPr/>
                <p14:nvPr/>
              </p14:nvContentPartPr>
              <p14:xfrm>
                <a:off x="11355853" y="3122573"/>
                <a:ext cx="174960" cy="19548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1D7BE8CA-626E-BC4F-8873-A666006A8DEE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11348293" y="3115013"/>
                  <a:ext cx="1900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45B6F440-AC9C-5B43-A520-B767CBEBCB18}"/>
                    </a:ext>
                  </a:extLst>
                </p14:cNvPr>
                <p14:cNvContentPartPr/>
                <p14:nvPr/>
              </p14:nvContentPartPr>
              <p14:xfrm>
                <a:off x="10202053" y="3497693"/>
                <a:ext cx="1439640" cy="4824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45B6F440-AC9C-5B43-A520-B767CBEBCB18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10194493" y="3490133"/>
                  <a:ext cx="145476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C490FDC4-0554-8742-A642-8C1F1585F9F4}"/>
                    </a:ext>
                  </a:extLst>
                </p14:cNvPr>
                <p14:cNvContentPartPr/>
                <p14:nvPr/>
              </p14:nvContentPartPr>
              <p14:xfrm>
                <a:off x="10609573" y="3682733"/>
                <a:ext cx="148680" cy="9576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C490FDC4-0554-8742-A642-8C1F1585F9F4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10602013" y="3675173"/>
                  <a:ext cx="16344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CA65420D-4408-2747-A29B-74D3C43A8AE9}"/>
                    </a:ext>
                  </a:extLst>
                </p14:cNvPr>
                <p14:cNvContentPartPr/>
                <p14:nvPr/>
              </p14:nvContentPartPr>
              <p14:xfrm>
                <a:off x="10794973" y="3772733"/>
                <a:ext cx="132480" cy="8496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CA65420D-4408-2747-A29B-74D3C43A8AE9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10787413" y="3765173"/>
                  <a:ext cx="1476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752AAD36-0506-174A-A1A7-E2B20153D979}"/>
                    </a:ext>
                  </a:extLst>
                </p14:cNvPr>
                <p14:cNvContentPartPr/>
                <p14:nvPr/>
              </p14:nvContentPartPr>
              <p14:xfrm>
                <a:off x="11514613" y="3095573"/>
                <a:ext cx="201600" cy="65124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752AAD36-0506-174A-A1A7-E2B20153D979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11507053" y="3088013"/>
                  <a:ext cx="216360" cy="66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C51D1848-1F60-C34A-BF4E-C5D514452D8C}"/>
                    </a:ext>
                  </a:extLst>
                </p14:cNvPr>
                <p14:cNvContentPartPr/>
                <p14:nvPr/>
              </p14:nvContentPartPr>
              <p14:xfrm>
                <a:off x="8551093" y="4323173"/>
                <a:ext cx="143280" cy="14256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C51D1848-1F60-C34A-BF4E-C5D514452D8C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8543533" y="4315613"/>
                  <a:ext cx="1584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3B7E0E8E-95BB-044B-97E0-483C0E3A431F}"/>
                    </a:ext>
                  </a:extLst>
                </p14:cNvPr>
                <p14:cNvContentPartPr/>
                <p14:nvPr/>
              </p14:nvContentPartPr>
              <p14:xfrm>
                <a:off x="8572333" y="4323533"/>
                <a:ext cx="127440" cy="16920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3B7E0E8E-95BB-044B-97E0-483C0E3A431F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8564773" y="4316333"/>
                  <a:ext cx="14256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7E232F4B-D529-2E4F-A798-6F7894AFD93C}"/>
                    </a:ext>
                  </a:extLst>
                </p14:cNvPr>
                <p14:cNvContentPartPr/>
                <p14:nvPr/>
              </p14:nvContentPartPr>
              <p14:xfrm>
                <a:off x="8762773" y="4397333"/>
                <a:ext cx="76680" cy="11664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7E232F4B-D529-2E4F-A798-6F7894AFD93C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8755213" y="4389773"/>
                  <a:ext cx="9180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380C3EE4-0F2C-0741-B039-6D03AA70299D}"/>
                    </a:ext>
                  </a:extLst>
                </p14:cNvPr>
                <p14:cNvContentPartPr/>
                <p14:nvPr/>
              </p14:nvContentPartPr>
              <p14:xfrm>
                <a:off x="8979853" y="4317773"/>
                <a:ext cx="74520" cy="576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380C3EE4-0F2C-0741-B039-6D03AA70299D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8972293" y="4310213"/>
                  <a:ext cx="89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61576A64-3EFF-3944-8B38-28A4DCD1897D}"/>
                    </a:ext>
                  </a:extLst>
                </p14:cNvPr>
                <p14:cNvContentPartPr/>
                <p14:nvPr/>
              </p14:nvContentPartPr>
              <p14:xfrm>
                <a:off x="8964013" y="4354853"/>
                <a:ext cx="74520" cy="3204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61576A64-3EFF-3944-8B38-28A4DCD1897D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8956453" y="4347293"/>
                  <a:ext cx="896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0C7F604D-116A-FC4B-B127-18F6112FA6BC}"/>
                    </a:ext>
                  </a:extLst>
                </p14:cNvPr>
                <p14:cNvContentPartPr/>
                <p14:nvPr/>
              </p14:nvContentPartPr>
              <p14:xfrm>
                <a:off x="9419053" y="4291493"/>
                <a:ext cx="132480" cy="11664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0C7F604D-116A-FC4B-B127-18F6112FA6BC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9411493" y="4283933"/>
                  <a:ext cx="14760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2D575F1C-D4EA-5C4B-84D3-4AFEDD87E648}"/>
                    </a:ext>
                  </a:extLst>
                </p14:cNvPr>
                <p14:cNvContentPartPr/>
                <p14:nvPr/>
              </p14:nvContentPartPr>
              <p14:xfrm>
                <a:off x="9434893" y="4286093"/>
                <a:ext cx="100800" cy="14328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2D575F1C-D4EA-5C4B-84D3-4AFEDD87E648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9427333" y="4278533"/>
                  <a:ext cx="11592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9C9840D5-E9DA-024D-89F4-CA4FAC64C0A4}"/>
                    </a:ext>
                  </a:extLst>
                </p14:cNvPr>
                <p14:cNvContentPartPr/>
                <p14:nvPr/>
              </p14:nvContentPartPr>
              <p14:xfrm>
                <a:off x="9551173" y="4386533"/>
                <a:ext cx="143280" cy="8496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9C9840D5-E9DA-024D-89F4-CA4FAC64C0A4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9543613" y="4378973"/>
                  <a:ext cx="1584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2F9C9675-3023-0745-ACFE-DA41387FFCDE}"/>
                    </a:ext>
                  </a:extLst>
                </p14:cNvPr>
                <p14:cNvContentPartPr/>
                <p14:nvPr/>
              </p14:nvContentPartPr>
              <p14:xfrm>
                <a:off x="9810733" y="4333613"/>
                <a:ext cx="10800" cy="576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2F9C9675-3023-0745-ACFE-DA41387FFCDE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9803173" y="4326053"/>
                  <a:ext cx="259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E173ED77-1A64-A54C-91F3-2BD39C148599}"/>
                    </a:ext>
                  </a:extLst>
                </p14:cNvPr>
                <p14:cNvContentPartPr/>
                <p14:nvPr/>
              </p14:nvContentPartPr>
              <p14:xfrm>
                <a:off x="10006213" y="4164413"/>
                <a:ext cx="111600" cy="55080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E173ED77-1A64-A54C-91F3-2BD39C148599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9998653" y="4156853"/>
                  <a:ext cx="126720" cy="56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E0215BFE-97EA-1E44-AEB1-B5CBF49F39B8}"/>
                    </a:ext>
                  </a:extLst>
                </p14:cNvPr>
                <p14:cNvContentPartPr/>
                <p14:nvPr/>
              </p14:nvContentPartPr>
              <p14:xfrm>
                <a:off x="10223293" y="4264853"/>
                <a:ext cx="116640" cy="9576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E0215BFE-97EA-1E44-AEB1-B5CBF49F39B8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10215733" y="4257293"/>
                  <a:ext cx="1317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793DC082-A76D-4445-836D-4CD0BEC4B48F}"/>
                    </a:ext>
                  </a:extLst>
                </p14:cNvPr>
                <p14:cNvContentPartPr/>
                <p14:nvPr/>
              </p14:nvContentPartPr>
              <p14:xfrm>
                <a:off x="10334533" y="4328573"/>
                <a:ext cx="116640" cy="7956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793DC082-A76D-4445-836D-4CD0BEC4B48F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10326973" y="4321013"/>
                  <a:ext cx="1317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BDC52FB2-25E9-544B-9418-81BD8A2D87D6}"/>
                    </a:ext>
                  </a:extLst>
                </p14:cNvPr>
                <p14:cNvContentPartPr/>
                <p14:nvPr/>
              </p14:nvContentPartPr>
              <p14:xfrm>
                <a:off x="10514533" y="4249013"/>
                <a:ext cx="16200" cy="12204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BDC52FB2-25E9-544B-9418-81BD8A2D87D6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10506973" y="4241453"/>
                  <a:ext cx="313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3A2CAA1D-D2AB-0D40-9BC3-B97E7DC8626F}"/>
                    </a:ext>
                  </a:extLst>
                </p14:cNvPr>
                <p14:cNvContentPartPr/>
                <p14:nvPr/>
              </p14:nvContentPartPr>
              <p14:xfrm>
                <a:off x="10461613" y="4307333"/>
                <a:ext cx="111600" cy="1044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3A2CAA1D-D2AB-0D40-9BC3-B97E7DC8626F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10454053" y="4299773"/>
                  <a:ext cx="1267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382E1CB1-AB92-C043-8E8F-5094ECCA4B7F}"/>
                    </a:ext>
                  </a:extLst>
                </p14:cNvPr>
                <p14:cNvContentPartPr/>
                <p14:nvPr/>
              </p14:nvContentPartPr>
              <p14:xfrm>
                <a:off x="10694173" y="4148573"/>
                <a:ext cx="16200" cy="23832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382E1CB1-AB92-C043-8E8F-5094ECCA4B7F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10686613" y="4141013"/>
                  <a:ext cx="313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31BE7F37-525A-8B45-BB43-9E124A8F466F}"/>
                    </a:ext>
                  </a:extLst>
                </p14:cNvPr>
                <p14:cNvContentPartPr/>
                <p14:nvPr/>
              </p14:nvContentPartPr>
              <p14:xfrm>
                <a:off x="10636213" y="4296533"/>
                <a:ext cx="116640" cy="576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31BE7F37-525A-8B45-BB43-9E124A8F466F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10628653" y="4288973"/>
                  <a:ext cx="131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C4939606-B04B-CA49-B2BE-72A433296999}"/>
                    </a:ext>
                  </a:extLst>
                </p14:cNvPr>
                <p14:cNvContentPartPr/>
                <p14:nvPr/>
              </p14:nvContentPartPr>
              <p14:xfrm>
                <a:off x="10747093" y="4360253"/>
                <a:ext cx="106200" cy="1080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C4939606-B04B-CA49-B2BE-72A433296999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10739533" y="4352693"/>
                  <a:ext cx="1213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04C55A58-0456-644A-AA3B-840061390BE3}"/>
                    </a:ext>
                  </a:extLst>
                </p14:cNvPr>
                <p14:cNvContentPartPr/>
                <p14:nvPr/>
              </p14:nvContentPartPr>
              <p14:xfrm>
                <a:off x="10884613" y="4137773"/>
                <a:ext cx="5760" cy="22248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04C55A58-0456-644A-AA3B-840061390BE3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10877413" y="4130213"/>
                  <a:ext cx="2088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E4301080-3EBF-A74A-A622-64FE66578B15}"/>
                    </a:ext>
                  </a:extLst>
                </p14:cNvPr>
                <p14:cNvContentPartPr/>
                <p14:nvPr/>
              </p14:nvContentPartPr>
              <p14:xfrm>
                <a:off x="10921693" y="4270253"/>
                <a:ext cx="153720" cy="7956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E4301080-3EBF-A74A-A622-64FE66578B15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10914133" y="4262693"/>
                  <a:ext cx="16884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AA68859D-B247-CE44-B214-A5D392027BB3}"/>
                    </a:ext>
                  </a:extLst>
                </p14:cNvPr>
                <p14:cNvContentPartPr/>
                <p14:nvPr/>
              </p14:nvContentPartPr>
              <p14:xfrm>
                <a:off x="11059573" y="4281413"/>
                <a:ext cx="79560" cy="16920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AA68859D-B247-CE44-B214-A5D392027BB3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11052013" y="4273853"/>
                  <a:ext cx="946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E7115178-C891-A045-B1DA-65DBA514F6A0}"/>
                    </a:ext>
                  </a:extLst>
                </p14:cNvPr>
                <p14:cNvContentPartPr/>
                <p14:nvPr/>
              </p14:nvContentPartPr>
              <p14:xfrm>
                <a:off x="11144173" y="4126613"/>
                <a:ext cx="53280" cy="22860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E7115178-C891-A045-B1DA-65DBA514F6A0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11136613" y="4119053"/>
                  <a:ext cx="684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8A341598-8E12-6840-AC15-C1E63003A46A}"/>
                    </a:ext>
                  </a:extLst>
                </p14:cNvPr>
                <p14:cNvContentPartPr/>
                <p14:nvPr/>
              </p14:nvContentPartPr>
              <p14:xfrm>
                <a:off x="11117533" y="4233173"/>
                <a:ext cx="95760" cy="2664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8A341598-8E12-6840-AC15-C1E63003A46A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11109973" y="4225613"/>
                  <a:ext cx="1105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70B87ACE-C654-7841-8DC2-61B46C1036FA}"/>
                    </a:ext>
                  </a:extLst>
                </p14:cNvPr>
                <p14:cNvContentPartPr/>
                <p14:nvPr/>
              </p14:nvContentPartPr>
              <p14:xfrm>
                <a:off x="11175853" y="4116893"/>
                <a:ext cx="153720" cy="22248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70B87ACE-C654-7841-8DC2-61B46C1036FA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11168293" y="4109333"/>
                  <a:ext cx="1688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84F936F6-F408-DF42-89A6-1ED6C25FC9D6}"/>
                    </a:ext>
                  </a:extLst>
                </p14:cNvPr>
                <p14:cNvContentPartPr/>
                <p14:nvPr/>
              </p14:nvContentPartPr>
              <p14:xfrm>
                <a:off x="10239133" y="4492373"/>
                <a:ext cx="1095840" cy="4284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84F936F6-F408-DF42-89A6-1ED6C25FC9D6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10231573" y="4484813"/>
                  <a:ext cx="11109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6EE5335A-C334-5542-9A4A-DACD22A39CDB}"/>
                    </a:ext>
                  </a:extLst>
                </p14:cNvPr>
                <p14:cNvContentPartPr/>
                <p14:nvPr/>
              </p14:nvContentPartPr>
              <p14:xfrm>
                <a:off x="10551253" y="4619453"/>
                <a:ext cx="122040" cy="10080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6EE5335A-C334-5542-9A4A-DACD22A39CDB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10543693" y="4611893"/>
                  <a:ext cx="1371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79331867-B5E4-474C-9B7C-BF0D70E55503}"/>
                    </a:ext>
                  </a:extLst>
                </p14:cNvPr>
                <p14:cNvContentPartPr/>
                <p14:nvPr/>
              </p14:nvContentPartPr>
              <p14:xfrm>
                <a:off x="10715413" y="4698653"/>
                <a:ext cx="132480" cy="6912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79331867-B5E4-474C-9B7C-BF0D70E55503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10707853" y="4691453"/>
                  <a:ext cx="1476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96B45726-FBE1-F146-BB05-FB73614E2F6F}"/>
                    </a:ext>
                  </a:extLst>
                </p14:cNvPr>
                <p14:cNvContentPartPr/>
                <p14:nvPr/>
              </p14:nvContentPartPr>
              <p14:xfrm>
                <a:off x="11313373" y="4079813"/>
                <a:ext cx="169560" cy="62460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96B45726-FBE1-F146-BB05-FB73614E2F6F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11305813" y="4072253"/>
                  <a:ext cx="184680" cy="63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421" name="Ink 420">
                  <a:extLst>
                    <a:ext uri="{FF2B5EF4-FFF2-40B4-BE49-F238E27FC236}">
                      <a16:creationId xmlns:a16="http://schemas.microsoft.com/office/drawing/2014/main" id="{CAD70323-7022-C64F-995A-7BDF9F8EA28F}"/>
                    </a:ext>
                  </a:extLst>
                </p14:cNvPr>
                <p14:cNvContentPartPr/>
                <p14:nvPr/>
              </p14:nvContentPartPr>
              <p14:xfrm>
                <a:off x="8339413" y="4831133"/>
                <a:ext cx="3249360" cy="37440"/>
              </p14:xfrm>
            </p:contentPart>
          </mc:Choice>
          <mc:Fallback xmlns="">
            <p:pic>
              <p:nvPicPr>
                <p:cNvPr id="421" name="Ink 420">
                  <a:extLst>
                    <a:ext uri="{FF2B5EF4-FFF2-40B4-BE49-F238E27FC236}">
                      <a16:creationId xmlns:a16="http://schemas.microsoft.com/office/drawing/2014/main" id="{CAD70323-7022-C64F-995A-7BDF9F8EA28F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8331853" y="4823573"/>
                  <a:ext cx="32644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B4D7D052-28AD-A743-8DF5-AC6C076D8248}"/>
                    </a:ext>
                  </a:extLst>
                </p14:cNvPr>
                <p14:cNvContentPartPr/>
                <p14:nvPr/>
              </p14:nvContentPartPr>
              <p14:xfrm>
                <a:off x="8254813" y="2952653"/>
                <a:ext cx="95760" cy="1915920"/>
              </p14:xfrm>
            </p:contentPart>
          </mc:Choice>
          <mc:Fallback xmlns=""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B4D7D052-28AD-A743-8DF5-AC6C076D8248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8247253" y="2945093"/>
                  <a:ext cx="110520" cy="19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5329DE44-D113-514C-BA01-D67E0F13985D}"/>
                    </a:ext>
                  </a:extLst>
                </p14:cNvPr>
                <p14:cNvContentPartPr/>
                <p14:nvPr/>
              </p14:nvContentPartPr>
              <p14:xfrm>
                <a:off x="8254813" y="2952653"/>
                <a:ext cx="3630600" cy="5328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5329DE44-D113-514C-BA01-D67E0F13985D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8247253" y="2945093"/>
                  <a:ext cx="364536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23D918F6-DF3A-2C47-ACFD-8510E9FFBC00}"/>
                    </a:ext>
                  </a:extLst>
                </p14:cNvPr>
                <p14:cNvContentPartPr/>
                <p14:nvPr/>
              </p14:nvContentPartPr>
              <p14:xfrm>
                <a:off x="11567533" y="2963093"/>
                <a:ext cx="296640" cy="196884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23D918F6-DF3A-2C47-ACFD-8510E9FFBC00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11559973" y="2955533"/>
                  <a:ext cx="311760" cy="19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C4CDBB9C-37B0-714B-8F94-00B1CC9F8594}"/>
                    </a:ext>
                  </a:extLst>
                </p14:cNvPr>
                <p14:cNvContentPartPr/>
                <p14:nvPr/>
              </p14:nvContentPartPr>
              <p14:xfrm>
                <a:off x="8159413" y="4968653"/>
                <a:ext cx="3223080" cy="189468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C4CDBB9C-37B0-714B-8F94-00B1CC9F8594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8152213" y="4961093"/>
                  <a:ext cx="3238200" cy="19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BAE14996-26F6-F44D-B3ED-5B68EE571C3D}"/>
                    </a:ext>
                  </a:extLst>
                </p14:cNvPr>
                <p14:cNvContentPartPr/>
                <p14:nvPr/>
              </p14:nvContentPartPr>
              <p14:xfrm>
                <a:off x="11329213" y="4975133"/>
                <a:ext cx="84960" cy="194760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BAE14996-26F6-F44D-B3ED-5B68EE571C3D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11321653" y="4967573"/>
                  <a:ext cx="100080" cy="196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04F61E-6226-F048-926F-2142624D868F}"/>
              </a:ext>
            </a:extLst>
          </p:cNvPr>
          <p:cNvGrpSpPr/>
          <p:nvPr/>
        </p:nvGrpSpPr>
        <p:grpSpPr>
          <a:xfrm>
            <a:off x="4000330" y="4583740"/>
            <a:ext cx="119340" cy="135270"/>
            <a:chOff x="5333773" y="4968653"/>
            <a:chExt cx="159120" cy="18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8BD196C-9FC8-7841-85FB-4B153CD3E44D}"/>
                    </a:ext>
                  </a:extLst>
                </p14:cNvPr>
                <p14:cNvContentPartPr/>
                <p14:nvPr/>
              </p14:nvContentPartPr>
              <p14:xfrm>
                <a:off x="5333773" y="4968653"/>
                <a:ext cx="111600" cy="90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8BD196C-9FC8-7841-85FB-4B153CD3E44D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5326213" y="4961093"/>
                  <a:ext cx="1267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6E667F7-546E-834B-8D0B-86122FE057C5}"/>
                    </a:ext>
                  </a:extLst>
                </p14:cNvPr>
                <p14:cNvContentPartPr/>
                <p14:nvPr/>
              </p14:nvContentPartPr>
              <p14:xfrm>
                <a:off x="5460853" y="5042813"/>
                <a:ext cx="32040" cy="106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6E667F7-546E-834B-8D0B-86122FE057C5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5453293" y="5035253"/>
                  <a:ext cx="47160" cy="121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ED1F416-7A78-8245-A3AF-68D33EBD18C6}"/>
                  </a:ext>
                </a:extLst>
              </p14:cNvPr>
              <p14:cNvContentPartPr/>
              <p14:nvPr/>
            </p14:nvContentPartPr>
            <p14:xfrm>
              <a:off x="908830" y="1341310"/>
              <a:ext cx="67770" cy="10341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ED1F416-7A78-8245-A3AF-68D33EBD18C6}"/>
                  </a:ext>
                </a:extLst>
              </p:cNvPr>
              <p:cNvPicPr/>
              <p:nvPr/>
            </p:nvPicPr>
            <p:blipFill>
              <a:blip r:embed="rId521"/>
              <a:stretch>
                <a:fillRect/>
              </a:stretch>
            </p:blipFill>
            <p:spPr>
              <a:xfrm>
                <a:off x="901300" y="1333770"/>
                <a:ext cx="82471" cy="1184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C38A884-0299-964B-B66B-7DA9CEF0F239}"/>
                  </a:ext>
                </a:extLst>
              </p14:cNvPr>
              <p14:cNvContentPartPr/>
              <p14:nvPr/>
            </p14:nvContentPartPr>
            <p14:xfrm>
              <a:off x="4051900" y="4039960"/>
              <a:ext cx="67770" cy="9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C38A884-0299-964B-B66B-7DA9CEF0F239}"/>
                  </a:ext>
                </a:extLst>
              </p:cNvPr>
              <p:cNvPicPr/>
              <p:nvPr/>
            </p:nvPicPr>
            <p:blipFill>
              <a:blip r:embed="rId523"/>
              <a:stretch>
                <a:fillRect/>
              </a:stretch>
            </p:blipFill>
            <p:spPr>
              <a:xfrm>
                <a:off x="4044370" y="4032400"/>
                <a:ext cx="82471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B5251AD-36BA-3242-99EB-2E2D319BB584}"/>
                  </a:ext>
                </a:extLst>
              </p14:cNvPr>
              <p14:cNvContentPartPr/>
              <p14:nvPr/>
            </p14:nvContentPartPr>
            <p14:xfrm>
              <a:off x="4127500" y="3909010"/>
              <a:ext cx="32130" cy="3591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B5251AD-36BA-3242-99EB-2E2D319BB584}"/>
                  </a:ext>
                </a:extLst>
              </p:cNvPr>
              <p:cNvPicPr/>
              <p:nvPr/>
            </p:nvPicPr>
            <p:blipFill>
              <a:blip r:embed="rId525"/>
              <a:stretch>
                <a:fillRect/>
              </a:stretch>
            </p:blipFill>
            <p:spPr>
              <a:xfrm>
                <a:off x="4120003" y="3901469"/>
                <a:ext cx="46767" cy="509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D77481E-F0A0-DC45-BE84-CA259C1646F3}"/>
                  </a:ext>
                </a:extLst>
              </p14:cNvPr>
              <p14:cNvContentPartPr/>
              <p14:nvPr/>
            </p14:nvContentPartPr>
            <p14:xfrm>
              <a:off x="4194730" y="3789940"/>
              <a:ext cx="115290" cy="718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D77481E-F0A0-DC45-BE84-CA259C1646F3}"/>
                  </a:ext>
                </a:extLst>
              </p:cNvPr>
              <p:cNvPicPr/>
              <p:nvPr/>
            </p:nvPicPr>
            <p:blipFill>
              <a:blip r:embed="rId527"/>
              <a:stretch>
                <a:fillRect/>
              </a:stretch>
            </p:blipFill>
            <p:spPr>
              <a:xfrm>
                <a:off x="4187188" y="3782361"/>
                <a:ext cx="130016" cy="869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08A3F6D-2EFE-E440-B7A3-23AC81EC35E4}"/>
                  </a:ext>
                </a:extLst>
              </p14:cNvPr>
              <p14:cNvContentPartPr/>
              <p14:nvPr/>
            </p14:nvContentPartPr>
            <p14:xfrm>
              <a:off x="3865330" y="4218700"/>
              <a:ext cx="28080" cy="39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08A3F6D-2EFE-E440-B7A3-23AC81EC35E4}"/>
                  </a:ext>
                </a:extLst>
              </p:cNvPr>
              <p:cNvPicPr/>
              <p:nvPr/>
            </p:nvPicPr>
            <p:blipFill>
              <a:blip r:embed="rId529"/>
              <a:stretch>
                <a:fillRect/>
              </a:stretch>
            </p:blipFill>
            <p:spPr>
              <a:xfrm>
                <a:off x="3857770" y="4211140"/>
                <a:ext cx="432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7477934-DED4-014C-840C-236D16D2C12D}"/>
                  </a:ext>
                </a:extLst>
              </p14:cNvPr>
              <p14:cNvContentPartPr/>
              <p14:nvPr/>
            </p14:nvContentPartPr>
            <p14:xfrm>
              <a:off x="3714670" y="4286200"/>
              <a:ext cx="8100" cy="1193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7477934-DED4-014C-840C-236D16D2C12D}"/>
                  </a:ext>
                </a:extLst>
              </p:cNvPr>
              <p:cNvPicPr/>
              <p:nvPr/>
            </p:nvPicPr>
            <p:blipFill>
              <a:blip r:embed="rId531"/>
              <a:stretch>
                <a:fillRect/>
              </a:stretch>
            </p:blipFill>
            <p:spPr>
              <a:xfrm>
                <a:off x="3707582" y="4278651"/>
                <a:ext cx="21938" cy="1344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126E379-1E6A-B94C-AB3F-1D85CFBF435C}"/>
                  </a:ext>
                </a:extLst>
              </p14:cNvPr>
              <p14:cNvContentPartPr/>
              <p14:nvPr/>
            </p14:nvContentPartPr>
            <p14:xfrm>
              <a:off x="658810" y="1543810"/>
              <a:ext cx="35910" cy="4779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126E379-1E6A-B94C-AB3F-1D85CFBF435C}"/>
                  </a:ext>
                </a:extLst>
              </p:cNvPr>
              <p:cNvPicPr/>
              <p:nvPr/>
            </p:nvPicPr>
            <p:blipFill>
              <a:blip r:embed="rId533"/>
              <a:stretch>
                <a:fillRect/>
              </a:stretch>
            </p:blipFill>
            <p:spPr>
              <a:xfrm>
                <a:off x="651269" y="1536321"/>
                <a:ext cx="50992" cy="62769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264725F6-64E4-5E4A-9329-0B8A032381F1}"/>
              </a:ext>
            </a:extLst>
          </p:cNvPr>
          <p:cNvGrpSpPr/>
          <p:nvPr/>
        </p:nvGrpSpPr>
        <p:grpSpPr>
          <a:xfrm>
            <a:off x="436330" y="1444450"/>
            <a:ext cx="115290" cy="159030"/>
            <a:chOff x="581773" y="782933"/>
            <a:chExt cx="153720" cy="21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ED178DA-EEEC-CC46-9D99-AECB919DC363}"/>
                    </a:ext>
                  </a:extLst>
                </p14:cNvPr>
                <p14:cNvContentPartPr/>
                <p14:nvPr/>
              </p14:nvContentPartPr>
              <p14:xfrm>
                <a:off x="581773" y="798773"/>
                <a:ext cx="153720" cy="957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ED178DA-EEEC-CC46-9D99-AECB919DC363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574213" y="791213"/>
                  <a:ext cx="16884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8C5B964-9C39-7A48-83B0-B14B58F76D1D}"/>
                    </a:ext>
                  </a:extLst>
                </p14:cNvPr>
                <p14:cNvContentPartPr/>
                <p14:nvPr/>
              </p14:nvContentPartPr>
              <p14:xfrm>
                <a:off x="661333" y="782933"/>
                <a:ext cx="53280" cy="212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8C5B964-9C39-7A48-83B0-B14B58F76D1D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653773" y="775373"/>
                  <a:ext cx="68400" cy="22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1" name="Group 470">
            <a:extLst>
              <a:ext uri="{FF2B5EF4-FFF2-40B4-BE49-F238E27FC236}">
                <a16:creationId xmlns:a16="http://schemas.microsoft.com/office/drawing/2014/main" id="{0CFFC6D3-B66E-4D43-85F3-A6EC5B14DA8A}"/>
              </a:ext>
            </a:extLst>
          </p:cNvPr>
          <p:cNvGrpSpPr/>
          <p:nvPr/>
        </p:nvGrpSpPr>
        <p:grpSpPr>
          <a:xfrm>
            <a:off x="321850" y="1786540"/>
            <a:ext cx="3309660" cy="2917350"/>
            <a:chOff x="429133" y="1239053"/>
            <a:chExt cx="4412880" cy="388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6F9DEBB7-524F-0A40-AF60-34489D6B6208}"/>
                    </a:ext>
                  </a:extLst>
                </p14:cNvPr>
                <p14:cNvContentPartPr/>
                <p14:nvPr/>
              </p14:nvContentPartPr>
              <p14:xfrm>
                <a:off x="4656613" y="4922213"/>
                <a:ext cx="185400" cy="206640"/>
              </p14:xfrm>
            </p:contentPart>
          </mc:Choice>
          <mc:Fallback xmlns=""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6F9DEBB7-524F-0A40-AF60-34489D6B6208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4649053" y="4914653"/>
                  <a:ext cx="2005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0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D2B12176-551C-824E-808F-30403F359A3C}"/>
                    </a:ext>
                  </a:extLst>
                </p14:cNvPr>
                <p14:cNvContentPartPr/>
                <p14:nvPr/>
              </p14:nvContentPartPr>
              <p14:xfrm>
                <a:off x="544693" y="1381973"/>
                <a:ext cx="4180680" cy="3651480"/>
              </p14:xfrm>
            </p:contentPart>
          </mc:Choice>
          <mc:Fallback xmlns=""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D2B12176-551C-824E-808F-30403F359A3C}"/>
                    </a:ext>
                  </a:extLst>
                </p:cNvPr>
                <p:cNvPicPr/>
                <p:nvPr/>
              </p:nvPicPr>
              <p:blipFill>
                <a:blip r:embed="rId541"/>
                <a:stretch>
                  <a:fillRect/>
                </a:stretch>
              </p:blipFill>
              <p:spPr>
                <a:xfrm>
                  <a:off x="537493" y="1374413"/>
                  <a:ext cx="4195800" cy="36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2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5194EEE6-45A8-C545-91A8-9593831A61F5}"/>
                    </a:ext>
                  </a:extLst>
                </p14:cNvPr>
                <p14:cNvContentPartPr/>
                <p14:nvPr/>
              </p14:nvContentPartPr>
              <p14:xfrm>
                <a:off x="429133" y="1313213"/>
                <a:ext cx="190440" cy="25452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5194EEE6-45A8-C545-91A8-9593831A61F5}"/>
                    </a:ext>
                  </a:extLst>
                </p:cNvPr>
                <p:cNvPicPr/>
                <p:nvPr/>
              </p:nvPicPr>
              <p:blipFill>
                <a:blip r:embed="rId543"/>
                <a:stretch>
                  <a:fillRect/>
                </a:stretch>
              </p:blipFill>
              <p:spPr>
                <a:xfrm>
                  <a:off x="421573" y="1305653"/>
                  <a:ext cx="20520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4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B4DB83A7-2993-5047-982B-F20898A88CE7}"/>
                    </a:ext>
                  </a:extLst>
                </p14:cNvPr>
                <p14:cNvContentPartPr/>
                <p14:nvPr/>
              </p14:nvContentPartPr>
              <p14:xfrm>
                <a:off x="1343893" y="3313373"/>
                <a:ext cx="106200" cy="1620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B4DB83A7-2993-5047-982B-F20898A88CE7}"/>
                    </a:ext>
                  </a:extLst>
                </p:cNvPr>
                <p:cNvPicPr/>
                <p:nvPr/>
              </p:nvPicPr>
              <p:blipFill>
                <a:blip r:embed="rId545"/>
                <a:stretch>
                  <a:fillRect/>
                </a:stretch>
              </p:blipFill>
              <p:spPr>
                <a:xfrm>
                  <a:off x="1336333" y="3305813"/>
                  <a:ext cx="1213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6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64A50920-5BE9-9643-9682-F6E03EAF1790}"/>
                    </a:ext>
                  </a:extLst>
                </p14:cNvPr>
                <p14:cNvContentPartPr/>
                <p14:nvPr/>
              </p14:nvContentPartPr>
              <p14:xfrm>
                <a:off x="1370533" y="3234173"/>
                <a:ext cx="16200" cy="20664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64A50920-5BE9-9643-9682-F6E03EAF1790}"/>
                    </a:ext>
                  </a:extLst>
                </p:cNvPr>
                <p:cNvPicPr/>
                <p:nvPr/>
              </p:nvPicPr>
              <p:blipFill>
                <a:blip r:embed="rId547"/>
                <a:stretch>
                  <a:fillRect/>
                </a:stretch>
              </p:blipFill>
              <p:spPr>
                <a:xfrm>
                  <a:off x="1362973" y="3226613"/>
                  <a:ext cx="313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8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9191AB6A-6436-1243-A06D-C0FDB7EAD2E9}"/>
                    </a:ext>
                  </a:extLst>
                </p14:cNvPr>
                <p14:cNvContentPartPr/>
                <p14:nvPr/>
              </p14:nvContentPartPr>
              <p14:xfrm>
                <a:off x="1508053" y="3414173"/>
                <a:ext cx="79560" cy="1620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9191AB6A-6436-1243-A06D-C0FDB7EAD2E9}"/>
                    </a:ext>
                  </a:extLst>
                </p:cNvPr>
                <p:cNvPicPr/>
                <p:nvPr/>
              </p:nvPicPr>
              <p:blipFill>
                <a:blip r:embed="rId549"/>
                <a:stretch>
                  <a:fillRect/>
                </a:stretch>
              </p:blipFill>
              <p:spPr>
                <a:xfrm>
                  <a:off x="1500493" y="3406613"/>
                  <a:ext cx="946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0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84E75697-9542-7A4F-B326-C16D886F55CA}"/>
                    </a:ext>
                  </a:extLst>
                </p14:cNvPr>
                <p14:cNvContentPartPr/>
                <p14:nvPr/>
              </p14:nvContentPartPr>
              <p14:xfrm>
                <a:off x="1618933" y="3186293"/>
                <a:ext cx="312480" cy="333720"/>
              </p14:xfrm>
            </p:contentPart>
          </mc:Choice>
          <mc:Fallback xmlns="">
            <p:pic>
              <p:nvPicPr>
                <p:cNvPr id="453" name="Ink 452">
                  <a:extLst>
                    <a:ext uri="{FF2B5EF4-FFF2-40B4-BE49-F238E27FC236}">
                      <a16:creationId xmlns:a16="http://schemas.microsoft.com/office/drawing/2014/main" id="{84E75697-9542-7A4F-B326-C16D886F55CA}"/>
                    </a:ext>
                  </a:extLst>
                </p:cNvPr>
                <p:cNvPicPr/>
                <p:nvPr/>
              </p:nvPicPr>
              <p:blipFill>
                <a:blip r:embed="rId551"/>
                <a:stretch>
                  <a:fillRect/>
                </a:stretch>
              </p:blipFill>
              <p:spPr>
                <a:xfrm>
                  <a:off x="1611373" y="3179093"/>
                  <a:ext cx="32760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2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F7CC3E7D-586B-074D-B9A8-4F5CA0419D33}"/>
                    </a:ext>
                  </a:extLst>
                </p14:cNvPr>
                <p14:cNvContentPartPr/>
                <p14:nvPr/>
              </p14:nvContentPartPr>
              <p14:xfrm>
                <a:off x="1920613" y="3181253"/>
                <a:ext cx="79560" cy="236160"/>
              </p14:xfrm>
            </p:contentPart>
          </mc:Choice>
          <mc:Fallback xmlns=""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F7CC3E7D-586B-074D-B9A8-4F5CA0419D33}"/>
                    </a:ext>
                  </a:extLst>
                </p:cNvPr>
                <p:cNvPicPr/>
                <p:nvPr/>
              </p:nvPicPr>
              <p:blipFill>
                <a:blip r:embed="rId553"/>
                <a:stretch>
                  <a:fillRect/>
                </a:stretch>
              </p:blipFill>
              <p:spPr>
                <a:xfrm>
                  <a:off x="1913053" y="3173693"/>
                  <a:ext cx="9468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0D88E7E9-0BBC-9F4B-B14A-8D0997932CF2}"/>
                    </a:ext>
                  </a:extLst>
                </p14:cNvPr>
                <p14:cNvContentPartPr/>
                <p14:nvPr/>
              </p14:nvContentPartPr>
              <p14:xfrm>
                <a:off x="1899373" y="3287093"/>
                <a:ext cx="106200" cy="1620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0D88E7E9-0BBC-9F4B-B14A-8D0997932CF2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1892173" y="3279533"/>
                  <a:ext cx="1213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7BCF4BD9-F062-E04C-B8A2-DD7327FDC4F4}"/>
                    </a:ext>
                  </a:extLst>
                </p14:cNvPr>
                <p14:cNvContentPartPr/>
                <p14:nvPr/>
              </p14:nvContentPartPr>
              <p14:xfrm>
                <a:off x="1957693" y="3186293"/>
                <a:ext cx="201600" cy="20664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7BCF4BD9-F062-E04C-B8A2-DD7327FDC4F4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1950133" y="3179093"/>
                  <a:ext cx="21636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8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3397D8E2-58D6-7947-AE14-1F17E9972E67}"/>
                    </a:ext>
                  </a:extLst>
                </p14:cNvPr>
                <p14:cNvContentPartPr/>
                <p14:nvPr/>
              </p14:nvContentPartPr>
              <p14:xfrm>
                <a:off x="968053" y="3732053"/>
                <a:ext cx="100800" cy="33840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3397D8E2-58D6-7947-AE14-1F17E9972E67}"/>
                    </a:ext>
                  </a:extLst>
                </p:cNvPr>
                <p:cNvPicPr/>
                <p:nvPr/>
              </p:nvPicPr>
              <p:blipFill>
                <a:blip r:embed="rId559"/>
                <a:stretch>
                  <a:fillRect/>
                </a:stretch>
              </p:blipFill>
              <p:spPr>
                <a:xfrm>
                  <a:off x="960493" y="3724493"/>
                  <a:ext cx="11592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0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73014D0B-098F-4F4C-8577-5EFFD30271B4}"/>
                    </a:ext>
                  </a:extLst>
                </p14:cNvPr>
                <p14:cNvContentPartPr/>
                <p14:nvPr/>
              </p14:nvContentPartPr>
              <p14:xfrm>
                <a:off x="1121773" y="3768413"/>
                <a:ext cx="32040" cy="270360"/>
              </p14:xfrm>
            </p:contentPart>
          </mc:Choice>
          <mc:Fallback xmlns=""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73014D0B-098F-4F4C-8577-5EFFD30271B4}"/>
                    </a:ext>
                  </a:extLst>
                </p:cNvPr>
                <p:cNvPicPr/>
                <p:nvPr/>
              </p:nvPicPr>
              <p:blipFill>
                <a:blip r:embed="rId561"/>
                <a:stretch>
                  <a:fillRect/>
                </a:stretch>
              </p:blipFill>
              <p:spPr>
                <a:xfrm>
                  <a:off x="1114213" y="3760853"/>
                  <a:ext cx="471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2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FB170388-4812-6646-955E-E17B1EEE407F}"/>
                    </a:ext>
                  </a:extLst>
                </p14:cNvPr>
                <p14:cNvContentPartPr/>
                <p14:nvPr/>
              </p14:nvContentPartPr>
              <p14:xfrm>
                <a:off x="1079293" y="3900893"/>
                <a:ext cx="122040" cy="1080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FB170388-4812-6646-955E-E17B1EEE407F}"/>
                    </a:ext>
                  </a:extLst>
                </p:cNvPr>
                <p:cNvPicPr/>
                <p:nvPr/>
              </p:nvPicPr>
              <p:blipFill>
                <a:blip r:embed="rId563"/>
                <a:stretch>
                  <a:fillRect/>
                </a:stretch>
              </p:blipFill>
              <p:spPr>
                <a:xfrm>
                  <a:off x="1071733" y="3893333"/>
                  <a:ext cx="1371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4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723F1C44-8D83-794A-A0C6-D8C70583A7B6}"/>
                    </a:ext>
                  </a:extLst>
                </p14:cNvPr>
                <p14:cNvContentPartPr/>
                <p14:nvPr/>
              </p14:nvContentPartPr>
              <p14:xfrm>
                <a:off x="1195573" y="3869213"/>
                <a:ext cx="42840" cy="12744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723F1C44-8D83-794A-A0C6-D8C70583A7B6}"/>
                    </a:ext>
                  </a:extLst>
                </p:cNvPr>
                <p:cNvPicPr/>
                <p:nvPr/>
              </p:nvPicPr>
              <p:blipFill>
                <a:blip r:embed="rId565"/>
                <a:stretch>
                  <a:fillRect/>
                </a:stretch>
              </p:blipFill>
              <p:spPr>
                <a:xfrm>
                  <a:off x="1188373" y="3861653"/>
                  <a:ext cx="576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6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1D7E7017-C7DA-F442-B0D7-31A3EFF88498}"/>
                    </a:ext>
                  </a:extLst>
                </p14:cNvPr>
                <p14:cNvContentPartPr/>
                <p14:nvPr/>
              </p14:nvContentPartPr>
              <p14:xfrm>
                <a:off x="1248493" y="3900893"/>
                <a:ext cx="206640" cy="89640"/>
              </p14:xfrm>
            </p:contentPart>
          </mc:Choice>
          <mc:Fallback xmlns="">
            <p:pic>
              <p:nvPicPr>
                <p:cNvPr id="462" name="Ink 461">
                  <a:extLst>
                    <a:ext uri="{FF2B5EF4-FFF2-40B4-BE49-F238E27FC236}">
                      <a16:creationId xmlns:a16="http://schemas.microsoft.com/office/drawing/2014/main" id="{1D7E7017-C7DA-F442-B0D7-31A3EFF88498}"/>
                    </a:ext>
                  </a:extLst>
                </p:cNvPr>
                <p:cNvPicPr/>
                <p:nvPr/>
              </p:nvPicPr>
              <p:blipFill>
                <a:blip r:embed="rId567"/>
                <a:stretch>
                  <a:fillRect/>
                </a:stretch>
              </p:blipFill>
              <p:spPr>
                <a:xfrm>
                  <a:off x="1241293" y="3893333"/>
                  <a:ext cx="2217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8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6F55BCBA-8558-BC4F-A73F-8956A9634E47}"/>
                    </a:ext>
                  </a:extLst>
                </p14:cNvPr>
                <p14:cNvContentPartPr/>
                <p14:nvPr/>
              </p14:nvContentPartPr>
              <p14:xfrm>
                <a:off x="1465573" y="3890093"/>
                <a:ext cx="106200" cy="6372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6F55BCBA-8558-BC4F-A73F-8956A9634E47}"/>
                    </a:ext>
                  </a:extLst>
                </p:cNvPr>
                <p:cNvPicPr/>
                <p:nvPr/>
              </p:nvPicPr>
              <p:blipFill>
                <a:blip r:embed="rId569"/>
                <a:stretch>
                  <a:fillRect/>
                </a:stretch>
              </p:blipFill>
              <p:spPr>
                <a:xfrm>
                  <a:off x="1458013" y="3882893"/>
                  <a:ext cx="12132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0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6870B31B-6533-BF4B-AB37-F7C4EE8F86B2}"/>
                    </a:ext>
                  </a:extLst>
                </p14:cNvPr>
                <p14:cNvContentPartPr/>
                <p14:nvPr/>
              </p14:nvContentPartPr>
              <p14:xfrm>
                <a:off x="1751413" y="3731333"/>
                <a:ext cx="328320" cy="35496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6870B31B-6533-BF4B-AB37-F7C4EE8F86B2}"/>
                    </a:ext>
                  </a:extLst>
                </p:cNvPr>
                <p:cNvPicPr/>
                <p:nvPr/>
              </p:nvPicPr>
              <p:blipFill>
                <a:blip r:embed="rId571"/>
                <a:stretch>
                  <a:fillRect/>
                </a:stretch>
              </p:blipFill>
              <p:spPr>
                <a:xfrm>
                  <a:off x="1743853" y="3724133"/>
                  <a:ext cx="34344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2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86F2B963-F60B-084A-A791-13E43B13BF27}"/>
                    </a:ext>
                  </a:extLst>
                </p14:cNvPr>
                <p14:cNvContentPartPr/>
                <p14:nvPr/>
              </p14:nvContentPartPr>
              <p14:xfrm>
                <a:off x="2090173" y="3736733"/>
                <a:ext cx="74520" cy="233280"/>
              </p14:xfrm>
            </p:contentPart>
          </mc:Choice>
          <mc:Fallback xmlns=""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86F2B963-F60B-084A-A791-13E43B13BF27}"/>
                    </a:ext>
                  </a:extLst>
                </p:cNvPr>
                <p:cNvPicPr/>
                <p:nvPr/>
              </p:nvPicPr>
              <p:blipFill>
                <a:blip r:embed="rId573"/>
                <a:stretch>
                  <a:fillRect/>
                </a:stretch>
              </p:blipFill>
              <p:spPr>
                <a:xfrm>
                  <a:off x="2082613" y="3729173"/>
                  <a:ext cx="896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4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B6484FF9-5F7C-7D45-AA61-2EED960CD0FF}"/>
                    </a:ext>
                  </a:extLst>
                </p14:cNvPr>
                <p14:cNvContentPartPr/>
                <p14:nvPr/>
              </p14:nvContentPartPr>
              <p14:xfrm>
                <a:off x="2047693" y="3847973"/>
                <a:ext cx="148680" cy="21600"/>
              </p14:xfrm>
            </p:contentPart>
          </mc:Choice>
          <mc:Fallback xmlns=""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B6484FF9-5F7C-7D45-AA61-2EED960CD0FF}"/>
                    </a:ext>
                  </a:extLst>
                </p:cNvPr>
                <p:cNvPicPr/>
                <p:nvPr/>
              </p:nvPicPr>
              <p:blipFill>
                <a:blip r:embed="rId575"/>
                <a:stretch>
                  <a:fillRect/>
                </a:stretch>
              </p:blipFill>
              <p:spPr>
                <a:xfrm>
                  <a:off x="2040133" y="3840413"/>
                  <a:ext cx="16344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6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DB5847ED-0A24-CF42-BBA6-DDAE533B5E66}"/>
                    </a:ext>
                  </a:extLst>
                </p14:cNvPr>
                <p14:cNvContentPartPr/>
                <p14:nvPr/>
              </p14:nvContentPartPr>
              <p14:xfrm>
                <a:off x="2121853" y="3720893"/>
                <a:ext cx="169560" cy="227880"/>
              </p14:xfrm>
            </p:contentPart>
          </mc:Choice>
          <mc:Fallback xmlns="">
            <p:pic>
              <p:nvPicPr>
                <p:cNvPr id="467" name="Ink 466">
                  <a:extLst>
                    <a:ext uri="{FF2B5EF4-FFF2-40B4-BE49-F238E27FC236}">
                      <a16:creationId xmlns:a16="http://schemas.microsoft.com/office/drawing/2014/main" id="{DB5847ED-0A24-CF42-BBA6-DDAE533B5E66}"/>
                    </a:ext>
                  </a:extLst>
                </p:cNvPr>
                <p:cNvPicPr/>
                <p:nvPr/>
              </p:nvPicPr>
              <p:blipFill>
                <a:blip r:embed="rId577"/>
                <a:stretch>
                  <a:fillRect/>
                </a:stretch>
              </p:blipFill>
              <p:spPr>
                <a:xfrm>
                  <a:off x="2114293" y="3713333"/>
                  <a:ext cx="18468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8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C609310F-E24D-2245-9B91-F2A5AEFBBF4B}"/>
                    </a:ext>
                  </a:extLst>
                </p14:cNvPr>
                <p14:cNvContentPartPr/>
                <p14:nvPr/>
              </p14:nvContentPartPr>
              <p14:xfrm>
                <a:off x="2222293" y="3630893"/>
                <a:ext cx="179640" cy="46080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C609310F-E24D-2245-9B91-F2A5AEFBBF4B}"/>
                    </a:ext>
                  </a:extLst>
                </p:cNvPr>
                <p:cNvPicPr/>
                <p:nvPr/>
              </p:nvPicPr>
              <p:blipFill>
                <a:blip r:embed="rId579"/>
                <a:stretch>
                  <a:fillRect/>
                </a:stretch>
              </p:blipFill>
              <p:spPr>
                <a:xfrm>
                  <a:off x="2214733" y="3623333"/>
                  <a:ext cx="19476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0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F9D08345-93FD-944A-BE7C-CEB2026B9343}"/>
                    </a:ext>
                  </a:extLst>
                </p14:cNvPr>
                <p14:cNvContentPartPr/>
                <p14:nvPr/>
              </p14:nvContentPartPr>
              <p14:xfrm>
                <a:off x="565933" y="1239053"/>
                <a:ext cx="84960" cy="13248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F9D08345-93FD-944A-BE7C-CEB2026B9343}"/>
                    </a:ext>
                  </a:extLst>
                </p:cNvPr>
                <p:cNvPicPr/>
                <p:nvPr/>
              </p:nvPicPr>
              <p:blipFill>
                <a:blip r:embed="rId581"/>
                <a:stretch>
                  <a:fillRect/>
                </a:stretch>
              </p:blipFill>
              <p:spPr>
                <a:xfrm>
                  <a:off x="558373" y="1231493"/>
                  <a:ext cx="100080" cy="147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754FA7F-AEB7-3747-8224-586A3DD96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B466-ECF9-4627-A29D-33B96ADE21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27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617E1-947D-43C6-8C73-38F727442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039"/>
          <a:stretch/>
        </p:blipFill>
        <p:spPr>
          <a:xfrm>
            <a:off x="1" y="857251"/>
            <a:ext cx="4587039" cy="41987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7CFB99BD-6138-904C-9E2C-DDF12C24B7D0}"/>
                  </a:ext>
                </a:extLst>
              </p14:cNvPr>
              <p14:cNvContentPartPr/>
              <p14:nvPr/>
            </p14:nvContentPartPr>
            <p14:xfrm>
              <a:off x="3932020" y="4055890"/>
              <a:ext cx="28080" cy="3213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7CFB99BD-6138-904C-9E2C-DDF12C24B7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4460" y="4048309"/>
                <a:ext cx="43200" cy="47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1079D0CD-C42A-1649-BC3C-5342398DB954}"/>
                  </a:ext>
                </a:extLst>
              </p14:cNvPr>
              <p14:cNvContentPartPr/>
              <p14:nvPr/>
            </p14:nvContentPartPr>
            <p14:xfrm>
              <a:off x="3904210" y="4155250"/>
              <a:ext cx="16200" cy="955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1079D0CD-C42A-1649-BC3C-5342398DB95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96650" y="4147704"/>
                <a:ext cx="31320" cy="110672"/>
              </a:xfrm>
              <a:prstGeom prst="rect">
                <a:avLst/>
              </a:prstGeom>
            </p:spPr>
          </p:pic>
        </mc:Fallback>
      </mc:AlternateContent>
      <p:grpSp>
        <p:nvGrpSpPr>
          <p:cNvPr id="99" name="Group 98">
            <a:extLst>
              <a:ext uri="{FF2B5EF4-FFF2-40B4-BE49-F238E27FC236}">
                <a16:creationId xmlns:a16="http://schemas.microsoft.com/office/drawing/2014/main" id="{4C91D6D4-37D0-9F4E-BECE-E8B758935455}"/>
              </a:ext>
            </a:extLst>
          </p:cNvPr>
          <p:cNvGrpSpPr/>
          <p:nvPr/>
        </p:nvGrpSpPr>
        <p:grpSpPr>
          <a:xfrm>
            <a:off x="4051090" y="3833680"/>
            <a:ext cx="183060" cy="106920"/>
            <a:chOff x="5401453" y="3968573"/>
            <a:chExt cx="244080" cy="14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4B478D1-FF82-ED42-A764-4817EBE43916}"/>
                    </a:ext>
                  </a:extLst>
                </p14:cNvPr>
                <p14:cNvContentPartPr/>
                <p14:nvPr/>
              </p14:nvContentPartPr>
              <p14:xfrm>
                <a:off x="5401453" y="4069013"/>
                <a:ext cx="32040" cy="421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4B478D1-FF82-ED42-A764-4817EBE4391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93893" y="4061453"/>
                  <a:ext cx="4716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159724E8-C0AC-D944-9E65-E0F42E98769F}"/>
                    </a:ext>
                  </a:extLst>
                </p14:cNvPr>
                <p14:cNvContentPartPr/>
                <p14:nvPr/>
              </p14:nvContentPartPr>
              <p14:xfrm>
                <a:off x="5518093" y="3968573"/>
                <a:ext cx="127440" cy="957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159724E8-C0AC-D944-9E65-E0F42E98769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10533" y="3961013"/>
                  <a:ext cx="142560" cy="11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D4136DF-8DAD-D841-A7B1-826F94788E27}"/>
              </a:ext>
            </a:extLst>
          </p:cNvPr>
          <p:cNvGrpSpPr/>
          <p:nvPr/>
        </p:nvGrpSpPr>
        <p:grpSpPr>
          <a:xfrm>
            <a:off x="3150370" y="3182710"/>
            <a:ext cx="154440" cy="135270"/>
            <a:chOff x="4200493" y="3100613"/>
            <a:chExt cx="205920" cy="18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2A31AE8-BC96-144B-B9E1-4B58C6085FE0}"/>
                    </a:ext>
                  </a:extLst>
                </p14:cNvPr>
                <p14:cNvContentPartPr/>
                <p14:nvPr/>
              </p14:nvContentPartPr>
              <p14:xfrm>
                <a:off x="4200493" y="3222293"/>
                <a:ext cx="58680" cy="586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2A31AE8-BC96-144B-B9E1-4B58C6085FE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92933" y="3214733"/>
                  <a:ext cx="738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8041C58-CBBF-9C4D-8F91-1353F774B808}"/>
                    </a:ext>
                  </a:extLst>
                </p14:cNvPr>
                <p14:cNvContentPartPr/>
                <p14:nvPr/>
              </p14:nvContentPartPr>
              <p14:xfrm>
                <a:off x="4290133" y="3100613"/>
                <a:ext cx="116280" cy="1274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8041C58-CBBF-9C4D-8F91-1353F774B80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282933" y="3093053"/>
                  <a:ext cx="131400" cy="14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D613362-291F-D743-8B15-B04E9BDA9399}"/>
              </a:ext>
            </a:extLst>
          </p:cNvPr>
          <p:cNvGrpSpPr/>
          <p:nvPr/>
        </p:nvGrpSpPr>
        <p:grpSpPr>
          <a:xfrm>
            <a:off x="2931940" y="3436780"/>
            <a:ext cx="135270" cy="178740"/>
            <a:chOff x="3909253" y="3439373"/>
            <a:chExt cx="180360" cy="23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94B6587-86DD-2B46-8930-83B6FB09F207}"/>
                    </a:ext>
                  </a:extLst>
                </p14:cNvPr>
                <p14:cNvContentPartPr/>
                <p14:nvPr/>
              </p14:nvContentPartPr>
              <p14:xfrm>
                <a:off x="4057573" y="3439373"/>
                <a:ext cx="32040" cy="586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94B6587-86DD-2B46-8930-83B6FB09F20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050013" y="3431813"/>
                  <a:ext cx="4716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2994E0B-4168-4A4A-9DCE-F6EB6BE19B98}"/>
                    </a:ext>
                  </a:extLst>
                </p14:cNvPr>
                <p14:cNvContentPartPr/>
                <p14:nvPr/>
              </p14:nvContentPartPr>
              <p14:xfrm>
                <a:off x="3909253" y="3497693"/>
                <a:ext cx="106200" cy="795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2994E0B-4168-4A4A-9DCE-F6EB6BE19B9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901693" y="3490133"/>
                  <a:ext cx="1213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4797C15-0BD0-554B-8CD9-DD22C8FC3978}"/>
                    </a:ext>
                  </a:extLst>
                </p14:cNvPr>
                <p14:cNvContentPartPr/>
                <p14:nvPr/>
              </p14:nvContentPartPr>
              <p14:xfrm>
                <a:off x="3967573" y="3471053"/>
                <a:ext cx="16200" cy="2066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4797C15-0BD0-554B-8CD9-DD22C8FC397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960013" y="3463493"/>
                  <a:ext cx="31320" cy="22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9DBA371-B500-D44C-841A-C2A1CAA577B0}"/>
              </a:ext>
            </a:extLst>
          </p:cNvPr>
          <p:cNvGrpSpPr/>
          <p:nvPr/>
        </p:nvGrpSpPr>
        <p:grpSpPr>
          <a:xfrm>
            <a:off x="808660" y="1472260"/>
            <a:ext cx="115290" cy="186840"/>
            <a:chOff x="1078213" y="820013"/>
            <a:chExt cx="153720" cy="24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2132C253-0ADF-CF42-83D9-3C32C945D49E}"/>
                    </a:ext>
                  </a:extLst>
                </p14:cNvPr>
                <p14:cNvContentPartPr/>
                <p14:nvPr/>
              </p14:nvContentPartPr>
              <p14:xfrm>
                <a:off x="1083613" y="1015853"/>
                <a:ext cx="47880" cy="374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2132C253-0ADF-CF42-83D9-3C32C945D49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76053" y="1008293"/>
                  <a:ext cx="630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38FF164-70A6-8D42-B5B8-6D7A6737E428}"/>
                    </a:ext>
                  </a:extLst>
                </p14:cNvPr>
                <p14:cNvContentPartPr/>
                <p14:nvPr/>
              </p14:nvContentPartPr>
              <p14:xfrm>
                <a:off x="1078213" y="1010453"/>
                <a:ext cx="47880" cy="586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38FF164-70A6-8D42-B5B8-6D7A6737E42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70653" y="1002893"/>
                  <a:ext cx="630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14D8EF67-ACC5-4B4F-9CDD-0B543D2595A6}"/>
                    </a:ext>
                  </a:extLst>
                </p14:cNvPr>
                <p14:cNvContentPartPr/>
                <p14:nvPr/>
              </p14:nvContentPartPr>
              <p14:xfrm>
                <a:off x="1115293" y="825413"/>
                <a:ext cx="111600" cy="1378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14D8EF67-ACC5-4B4F-9CDD-0B543D2595A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07733" y="817853"/>
                  <a:ext cx="12672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7334F04-3C96-4B4E-9CAF-071C8F36F393}"/>
                    </a:ext>
                  </a:extLst>
                </p14:cNvPr>
                <p14:cNvContentPartPr/>
                <p14:nvPr/>
              </p14:nvContentPartPr>
              <p14:xfrm>
                <a:off x="1115293" y="820013"/>
                <a:ext cx="116640" cy="26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7334F04-3C96-4B4E-9CAF-071C8F36F39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07733" y="812453"/>
                  <a:ext cx="131760" cy="4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FE3D4098-C051-A740-AA26-323EE1BF79FD}"/>
                  </a:ext>
                </a:extLst>
              </p14:cNvPr>
              <p14:cNvContentPartPr/>
              <p14:nvPr/>
            </p14:nvContentPartPr>
            <p14:xfrm>
              <a:off x="677710" y="1793830"/>
              <a:ext cx="39960" cy="3213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FE3D4098-C051-A740-AA26-323EE1BF79F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70150" y="1786333"/>
                <a:ext cx="55080" cy="467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102160CA-1B47-554D-83AA-C5A173BF068E}"/>
                  </a:ext>
                </a:extLst>
              </p14:cNvPr>
              <p14:cNvContentPartPr/>
              <p14:nvPr/>
            </p14:nvContentPartPr>
            <p14:xfrm>
              <a:off x="499240" y="1738210"/>
              <a:ext cx="63720" cy="1549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102160CA-1B47-554D-83AA-C5A173BF068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91680" y="1730676"/>
                <a:ext cx="78840" cy="169689"/>
              </a:xfrm>
              <a:prstGeom prst="rect">
                <a:avLst/>
              </a:prstGeom>
            </p:spPr>
          </p:pic>
        </mc:Fallback>
      </mc:AlternateContent>
      <p:grpSp>
        <p:nvGrpSpPr>
          <p:cNvPr id="135" name="Group 134">
            <a:extLst>
              <a:ext uri="{FF2B5EF4-FFF2-40B4-BE49-F238E27FC236}">
                <a16:creationId xmlns:a16="http://schemas.microsoft.com/office/drawing/2014/main" id="{0AF45560-78A5-9040-8F00-E87C1D41E9AA}"/>
              </a:ext>
            </a:extLst>
          </p:cNvPr>
          <p:cNvGrpSpPr/>
          <p:nvPr/>
        </p:nvGrpSpPr>
        <p:grpSpPr>
          <a:xfrm>
            <a:off x="2590660" y="3809920"/>
            <a:ext cx="1028160" cy="663120"/>
            <a:chOff x="3454213" y="3936893"/>
            <a:chExt cx="1370880" cy="88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64D39C8-BEEC-5A42-B5E2-943539B01BC9}"/>
                    </a:ext>
                  </a:extLst>
                </p14:cNvPr>
                <p14:cNvContentPartPr/>
                <p14:nvPr/>
              </p14:nvContentPartPr>
              <p14:xfrm>
                <a:off x="3993853" y="3936893"/>
                <a:ext cx="492480" cy="5508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64D39C8-BEEC-5A42-B5E2-943539B01BC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986293" y="3929333"/>
                  <a:ext cx="507600" cy="56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028D272D-31F1-FE40-AD21-0DF8A1076C40}"/>
                    </a:ext>
                  </a:extLst>
                </p14:cNvPr>
                <p14:cNvContentPartPr/>
                <p14:nvPr/>
              </p14:nvContentPartPr>
              <p14:xfrm>
                <a:off x="3538813" y="4481933"/>
                <a:ext cx="26640" cy="2678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028D272D-31F1-FE40-AD21-0DF8A1076C4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531253" y="4474373"/>
                  <a:ext cx="4176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4DE9B3A-4574-C746-AEFC-18313B33DC0B}"/>
                    </a:ext>
                  </a:extLst>
                </p14:cNvPr>
                <p14:cNvContentPartPr/>
                <p14:nvPr/>
              </p14:nvContentPartPr>
              <p14:xfrm>
                <a:off x="3454213" y="4598213"/>
                <a:ext cx="137880" cy="320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4DE9B3A-4574-C746-AEFC-18313B33DC0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446653" y="4590653"/>
                  <a:ext cx="1530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01449481-FE8D-A24A-9426-99C2324DE691}"/>
                    </a:ext>
                  </a:extLst>
                </p14:cNvPr>
                <p14:cNvContentPartPr/>
                <p14:nvPr/>
              </p14:nvContentPartPr>
              <p14:xfrm>
                <a:off x="3591733" y="4714853"/>
                <a:ext cx="90360" cy="216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01449481-FE8D-A24A-9426-99C2324DE69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584173" y="4707293"/>
                  <a:ext cx="1054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3163F930-747B-1947-979D-BE0BC71A5C43}"/>
                    </a:ext>
                  </a:extLst>
                </p14:cNvPr>
                <p14:cNvContentPartPr/>
                <p14:nvPr/>
              </p14:nvContentPartPr>
              <p14:xfrm>
                <a:off x="3766333" y="4524053"/>
                <a:ext cx="10800" cy="1854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3163F930-747B-1947-979D-BE0BC71A5C4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758773" y="4516493"/>
                  <a:ext cx="2592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CFDE185-C055-574A-9AE8-A8A176E6AFCD}"/>
                    </a:ext>
                  </a:extLst>
                </p14:cNvPr>
                <p14:cNvContentPartPr/>
                <p14:nvPr/>
              </p14:nvContentPartPr>
              <p14:xfrm>
                <a:off x="3792973" y="4629893"/>
                <a:ext cx="190800" cy="878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CFDE185-C055-574A-9AE8-A8A176E6AFC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785413" y="4622333"/>
                  <a:ext cx="20592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54B4154-1808-4B40-B2C4-D9B68D39A6FE}"/>
                    </a:ext>
                  </a:extLst>
                </p14:cNvPr>
                <p14:cNvContentPartPr/>
                <p14:nvPr/>
              </p14:nvContentPartPr>
              <p14:xfrm>
                <a:off x="3999253" y="4640693"/>
                <a:ext cx="47880" cy="1803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54B4154-1808-4B40-B2C4-D9B68D39A6F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991693" y="4633133"/>
                  <a:ext cx="630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93E2B79-B96B-6146-AFC5-F7C5CDBBF4F6}"/>
                    </a:ext>
                  </a:extLst>
                </p14:cNvPr>
                <p14:cNvContentPartPr/>
                <p14:nvPr/>
              </p14:nvContentPartPr>
              <p14:xfrm>
                <a:off x="4052173" y="4524053"/>
                <a:ext cx="69120" cy="1908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93E2B79-B96B-6146-AFC5-F7C5CDBBF4F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044613" y="4516493"/>
                  <a:ext cx="842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958D25E-D788-EE46-8F8B-865803EF6E15}"/>
                    </a:ext>
                  </a:extLst>
                </p14:cNvPr>
                <p14:cNvContentPartPr/>
                <p14:nvPr/>
              </p14:nvContentPartPr>
              <p14:xfrm>
                <a:off x="4036333" y="4587773"/>
                <a:ext cx="84960" cy="216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958D25E-D788-EE46-8F8B-865803EF6E1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028773" y="4580213"/>
                  <a:ext cx="1000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7EA975CE-21E6-7F4B-AE91-A13E790B55C4}"/>
                    </a:ext>
                  </a:extLst>
                </p14:cNvPr>
                <p14:cNvContentPartPr/>
                <p14:nvPr/>
              </p14:nvContentPartPr>
              <p14:xfrm>
                <a:off x="4094653" y="4519013"/>
                <a:ext cx="137880" cy="199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7EA975CE-21E6-7F4B-AE91-A13E790B55C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087093" y="4511453"/>
                  <a:ext cx="15300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BC98ED3-79E6-0143-B8D6-B73D4F80D1CA}"/>
                    </a:ext>
                  </a:extLst>
                </p14:cNvPr>
                <p14:cNvContentPartPr/>
                <p14:nvPr/>
              </p14:nvContentPartPr>
              <p14:xfrm>
                <a:off x="4295533" y="4714853"/>
                <a:ext cx="84960" cy="108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BC98ED3-79E6-0143-B8D6-B73D4F80D1C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287973" y="4707293"/>
                  <a:ext cx="1000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6843E349-814C-FA46-A96E-07B3C835ADF1}"/>
                    </a:ext>
                  </a:extLst>
                </p14:cNvPr>
                <p14:cNvContentPartPr/>
                <p14:nvPr/>
              </p14:nvContentPartPr>
              <p14:xfrm>
                <a:off x="4459693" y="4477253"/>
                <a:ext cx="90360" cy="2642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6843E349-814C-FA46-A96E-07B3C835ADF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452133" y="4469693"/>
                  <a:ext cx="10548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173CFE71-5C06-D944-8282-86A9FDAC211B}"/>
                    </a:ext>
                  </a:extLst>
                </p14:cNvPr>
                <p14:cNvContentPartPr/>
                <p14:nvPr/>
              </p14:nvContentPartPr>
              <p14:xfrm>
                <a:off x="4417213" y="4609013"/>
                <a:ext cx="95760" cy="162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173CFE71-5C06-D944-8282-86A9FDAC211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409653" y="4601453"/>
                  <a:ext cx="1105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A9D8B1F-3E73-7A4E-8491-6F82513B3622}"/>
                    </a:ext>
                  </a:extLst>
                </p14:cNvPr>
                <p14:cNvContentPartPr/>
                <p14:nvPr/>
              </p14:nvContentPartPr>
              <p14:xfrm>
                <a:off x="4538893" y="4619453"/>
                <a:ext cx="90360" cy="903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A9D8B1F-3E73-7A4E-8491-6F82513B362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531333" y="4611893"/>
                  <a:ext cx="10548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951EE05-12C0-3645-9AB3-ACCA8908A034}"/>
                    </a:ext>
                  </a:extLst>
                </p14:cNvPr>
                <p14:cNvContentPartPr/>
                <p14:nvPr/>
              </p14:nvContentPartPr>
              <p14:xfrm>
                <a:off x="4639693" y="4635293"/>
                <a:ext cx="95760" cy="586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951EE05-12C0-3645-9AB3-ACCA8908A03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632133" y="4627733"/>
                  <a:ext cx="1105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E28FE38-8113-E948-822F-893D66F31B95}"/>
                    </a:ext>
                  </a:extLst>
                </p14:cNvPr>
                <p14:cNvContentPartPr/>
                <p14:nvPr/>
              </p14:nvContentPartPr>
              <p14:xfrm>
                <a:off x="4761373" y="4513613"/>
                <a:ext cx="37440" cy="1962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E28FE38-8113-E948-822F-893D66F31B9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753813" y="4506053"/>
                  <a:ext cx="525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CDBBA11-F580-7B46-80C6-3A881916028E}"/>
                    </a:ext>
                  </a:extLst>
                </p14:cNvPr>
                <p14:cNvContentPartPr/>
                <p14:nvPr/>
              </p14:nvContentPartPr>
              <p14:xfrm>
                <a:off x="4713493" y="4609013"/>
                <a:ext cx="111600" cy="108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CDBBA11-F580-7B46-80C6-3A881916028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705933" y="4601453"/>
                  <a:ext cx="126720" cy="2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F933FA50-5AE4-7741-B340-401FF68CABA9}"/>
              </a:ext>
            </a:extLst>
          </p:cNvPr>
          <p:cNvGrpSpPr/>
          <p:nvPr/>
        </p:nvGrpSpPr>
        <p:grpSpPr>
          <a:xfrm>
            <a:off x="812710" y="2615170"/>
            <a:ext cx="1067850" cy="833760"/>
            <a:chOff x="1083613" y="2343893"/>
            <a:chExt cx="1423800" cy="111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B857FCA-09D8-CF41-A49C-D491FFDACF82}"/>
                    </a:ext>
                  </a:extLst>
                </p14:cNvPr>
                <p14:cNvContentPartPr/>
                <p14:nvPr/>
              </p14:nvContentPartPr>
              <p14:xfrm>
                <a:off x="1803253" y="2343893"/>
                <a:ext cx="524160" cy="6883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B857FCA-09D8-CF41-A49C-D491FFDACF8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795693" y="2336333"/>
                  <a:ext cx="539280" cy="70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7BCB46EF-004E-E647-87D8-BCE3D58FC34E}"/>
                    </a:ext>
                  </a:extLst>
                </p14:cNvPr>
                <p14:cNvContentPartPr/>
                <p14:nvPr/>
              </p14:nvContentPartPr>
              <p14:xfrm>
                <a:off x="1152373" y="3164693"/>
                <a:ext cx="26640" cy="2221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7BCB46EF-004E-E647-87D8-BCE3D58FC34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44813" y="3157133"/>
                  <a:ext cx="417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1264292-8986-2D42-8EDE-D696D71BA571}"/>
                    </a:ext>
                  </a:extLst>
                </p14:cNvPr>
                <p14:cNvContentPartPr/>
                <p14:nvPr/>
              </p14:nvContentPartPr>
              <p14:xfrm>
                <a:off x="1083613" y="3264773"/>
                <a:ext cx="137880" cy="216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1264292-8986-2D42-8EDE-D696D71BA57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76053" y="3257213"/>
                  <a:ext cx="1530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6C37F23C-20E2-2449-9325-136E9D9DE98A}"/>
                    </a:ext>
                  </a:extLst>
                </p14:cNvPr>
                <p14:cNvContentPartPr/>
                <p14:nvPr/>
              </p14:nvContentPartPr>
              <p14:xfrm>
                <a:off x="1289893" y="3365213"/>
                <a:ext cx="79560" cy="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6C37F23C-20E2-2449-9325-136E9D9DE98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282333" y="3357653"/>
                  <a:ext cx="946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7D420E8A-C7E6-634E-975B-955E45BDA513}"/>
                    </a:ext>
                  </a:extLst>
                </p14:cNvPr>
                <p14:cNvContentPartPr/>
                <p14:nvPr/>
              </p14:nvContentPartPr>
              <p14:xfrm>
                <a:off x="1395733" y="3106013"/>
                <a:ext cx="143280" cy="2415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7D420E8A-C7E6-634E-975B-955E45BDA51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388173" y="3098453"/>
                  <a:ext cx="15840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6494C68F-E822-874E-B7C6-C60D6B409B57}"/>
                    </a:ext>
                  </a:extLst>
                </p14:cNvPr>
                <p14:cNvContentPartPr/>
                <p14:nvPr/>
              </p14:nvContentPartPr>
              <p14:xfrm>
                <a:off x="1544053" y="3256493"/>
                <a:ext cx="174960" cy="1990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6494C68F-E822-874E-B7C6-C60D6B409B5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536493" y="3248933"/>
                  <a:ext cx="19008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BBB086B1-7740-7E49-81EC-BDC1A13742DE}"/>
                    </a:ext>
                  </a:extLst>
                </p14:cNvPr>
                <p14:cNvContentPartPr/>
                <p14:nvPr/>
              </p14:nvContentPartPr>
              <p14:xfrm>
                <a:off x="1702813" y="3137693"/>
                <a:ext cx="84960" cy="190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BBB086B1-7740-7E49-81EC-BDC1A13742D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695253" y="3130133"/>
                  <a:ext cx="1000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2E688E8E-BC4C-384B-AE30-D8D5DEC0E8C1}"/>
                    </a:ext>
                  </a:extLst>
                </p14:cNvPr>
                <p14:cNvContentPartPr/>
                <p14:nvPr/>
              </p14:nvContentPartPr>
              <p14:xfrm>
                <a:off x="1702813" y="3227693"/>
                <a:ext cx="79560" cy="162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2E688E8E-BC4C-384B-AE30-D8D5DEC0E8C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695253" y="3220133"/>
                  <a:ext cx="946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CE145D8-01E6-1641-9E1D-91A432F4FCB6}"/>
                    </a:ext>
                  </a:extLst>
                </p14:cNvPr>
                <p14:cNvContentPartPr/>
                <p14:nvPr/>
              </p14:nvContentPartPr>
              <p14:xfrm>
                <a:off x="1750333" y="3137693"/>
                <a:ext cx="180360" cy="1908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CE145D8-01E6-1641-9E1D-91A432F4FCB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742773" y="3130133"/>
                  <a:ext cx="1954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349D06A-72E2-ED42-A2B6-0D7E4528D809}"/>
                    </a:ext>
                  </a:extLst>
                </p14:cNvPr>
                <p14:cNvContentPartPr/>
                <p14:nvPr/>
              </p14:nvContentPartPr>
              <p14:xfrm>
                <a:off x="1967413" y="3312293"/>
                <a:ext cx="111600" cy="108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349D06A-72E2-ED42-A2B6-0D7E4528D80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959853" y="3304733"/>
                  <a:ext cx="1267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05C376F3-A914-F744-A262-64D9D45B866E}"/>
                    </a:ext>
                  </a:extLst>
                </p14:cNvPr>
                <p14:cNvContentPartPr/>
                <p14:nvPr/>
              </p14:nvContentPartPr>
              <p14:xfrm>
                <a:off x="2104933" y="3174773"/>
                <a:ext cx="196200" cy="1166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05C376F3-A914-F744-A262-64D9D45B866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097373" y="3167213"/>
                  <a:ext cx="2113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D286E6D0-0047-5A4F-94FA-2919DFF1DF02}"/>
                    </a:ext>
                  </a:extLst>
                </p14:cNvPr>
                <p14:cNvContentPartPr/>
                <p14:nvPr/>
              </p14:nvContentPartPr>
              <p14:xfrm>
                <a:off x="2289973" y="3201413"/>
                <a:ext cx="122040" cy="795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D286E6D0-0047-5A4F-94FA-2919DFF1DF02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282413" y="3193853"/>
                  <a:ext cx="1371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7641779-F2AF-ED47-B765-1A961668594E}"/>
                    </a:ext>
                  </a:extLst>
                </p14:cNvPr>
                <p14:cNvContentPartPr/>
                <p14:nvPr/>
              </p14:nvContentPartPr>
              <p14:xfrm>
                <a:off x="2411653" y="3158933"/>
                <a:ext cx="95760" cy="1062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7641779-F2AF-ED47-B765-1A961668594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404093" y="3151373"/>
                  <a:ext cx="1105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43AA64D7-56AF-364C-9549-08A78BB5844E}"/>
                    </a:ext>
                  </a:extLst>
                </p14:cNvPr>
                <p14:cNvContentPartPr/>
                <p14:nvPr/>
              </p14:nvContentPartPr>
              <p14:xfrm>
                <a:off x="2358733" y="3227693"/>
                <a:ext cx="37440" cy="615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43AA64D7-56AF-364C-9549-08A78BB5844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351173" y="3220133"/>
                  <a:ext cx="52560" cy="7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D8858F48-3699-AA4A-BAF4-B1815B82EA75}"/>
                  </a:ext>
                </a:extLst>
              </p14:cNvPr>
              <p14:cNvContentPartPr/>
              <p14:nvPr/>
            </p14:nvContentPartPr>
            <p14:xfrm>
              <a:off x="3316960" y="3762130"/>
              <a:ext cx="87480" cy="12717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D8858F48-3699-AA4A-BAF4-B1815B82EA7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3309431" y="3754586"/>
                <a:ext cx="102538" cy="1418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1F681D60-E45F-D047-90F5-884D4482A077}"/>
                  </a:ext>
                </a:extLst>
              </p14:cNvPr>
              <p14:cNvContentPartPr/>
              <p14:nvPr/>
            </p14:nvContentPartPr>
            <p14:xfrm>
              <a:off x="1674010" y="2575480"/>
              <a:ext cx="111510" cy="13905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1F681D60-E45F-D047-90F5-884D4482A077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666456" y="2567935"/>
                <a:ext cx="126618" cy="153781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82B4B63-5942-4F9A-9374-AE3C7FD07911}"/>
              </a:ext>
            </a:extLst>
          </p:cNvPr>
          <p:cNvSpPr txBox="1"/>
          <p:nvPr/>
        </p:nvSpPr>
        <p:spPr>
          <a:xfrm>
            <a:off x="5507665" y="1935850"/>
            <a:ext cx="2821606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z5 = z2*(r2+t_length_front+t_length_rear)/r2</a:t>
            </a:r>
          </a:p>
          <a:p>
            <a:r>
              <a:rPr lang="en-US" sz="1050" dirty="0"/>
              <a:t>x5 = x2*(r2+t_length_front+t_length_rear)/r2</a:t>
            </a:r>
          </a:p>
          <a:p>
            <a:endParaRPr lang="en-US" sz="1050" dirty="0"/>
          </a:p>
          <a:p>
            <a:r>
              <a:rPr lang="en-US" sz="1050" dirty="0"/>
              <a:t>z6 = z1*(r1+t_length_front+t_length_rear)/r1</a:t>
            </a:r>
          </a:p>
          <a:p>
            <a:r>
              <a:rPr lang="en-US" sz="1050" dirty="0"/>
              <a:t>x6 = x1*(r1+t_length_front+t_length_rear)/r1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893F5E-31C5-4FB8-9251-C6D6AFCF3937}"/>
              </a:ext>
            </a:extLst>
          </p:cNvPr>
          <p:cNvSpPr txBox="1"/>
          <p:nvPr/>
        </p:nvSpPr>
        <p:spPr>
          <a:xfrm>
            <a:off x="5372100" y="1267385"/>
            <a:ext cx="32201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Same logic for segmented ECAL towers (front and rear)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CE2BE8-A977-C24E-A846-6D36392F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B466-ECF9-4627-A29D-33B96ADE21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24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44F1D-BE05-7F48-A8DF-730238002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Crystal Option of IDEA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3DEEC-4476-BA47-8ADF-F85D9FB72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12985"/>
            <a:ext cx="8129954" cy="4876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2E1CE9-5F80-3444-B6A8-5B5617F207CB}"/>
              </a:ext>
            </a:extLst>
          </p:cNvPr>
          <p:cNvSpPr txBox="1"/>
          <p:nvPr/>
        </p:nvSpPr>
        <p:spPr>
          <a:xfrm>
            <a:off x="142193" y="1130300"/>
            <a:ext cx="3085138" cy="707884"/>
          </a:xfrm>
          <a:prstGeom prst="rect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Segmented Crystal ECAL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+ Precision Timing Layer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9BBB4-AC27-8048-99D0-030DEA34333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1428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50B20E-48BF-447C-92EA-AA84E654068F}"/>
              </a:ext>
            </a:extLst>
          </p:cNvPr>
          <p:cNvSpPr txBox="1"/>
          <p:nvPr/>
        </p:nvSpPr>
        <p:spPr>
          <a:xfrm>
            <a:off x="5533465" y="1119467"/>
            <a:ext cx="2998694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Endcap Towers</a:t>
            </a:r>
          </a:p>
          <a:p>
            <a:endParaRPr lang="en-US" sz="1050" dirty="0"/>
          </a:p>
          <a:p>
            <a:r>
              <a:rPr lang="en-US" sz="1050" dirty="0"/>
              <a:t>Same process follows for endcap towers</a:t>
            </a:r>
          </a:p>
          <a:p>
            <a:endParaRPr lang="en-US" sz="1050" dirty="0"/>
          </a:p>
          <a:p>
            <a:r>
              <a:rPr lang="en-US" sz="1050" dirty="0"/>
              <a:t>Z and X coordinates flipped</a:t>
            </a:r>
          </a:p>
          <a:p>
            <a:r>
              <a:rPr lang="en-US" sz="1050" dirty="0"/>
              <a:t>Theta extends from z axis, not x axis</a:t>
            </a:r>
          </a:p>
          <a:p>
            <a:endParaRPr lang="en-US" sz="1050" dirty="0"/>
          </a:p>
          <a:p>
            <a:r>
              <a:rPr lang="en-US" sz="1050" dirty="0"/>
              <a:t>Direction of points 1, 2, 3, 4 is reversed</a:t>
            </a:r>
          </a:p>
          <a:p>
            <a:endParaRPr lang="en-US" sz="1050" dirty="0"/>
          </a:p>
          <a:p>
            <a:r>
              <a:rPr lang="en-US" sz="1050" dirty="0"/>
              <a:t>Leaves room for beampipe opening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4D3B0-A6C1-4B7F-B1F1-FC106A7EC5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66"/>
          <a:stretch/>
        </p:blipFill>
        <p:spPr>
          <a:xfrm>
            <a:off x="0" y="857251"/>
            <a:ext cx="5407535" cy="3798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EBD403-93E6-4C06-83AE-40F22A16D224}"/>
              </a:ext>
            </a:extLst>
          </p:cNvPr>
          <p:cNvSpPr txBox="1"/>
          <p:nvPr/>
        </p:nvSpPr>
        <p:spPr>
          <a:xfrm>
            <a:off x="3073612" y="2939222"/>
            <a:ext cx="3048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r1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A1947-8C2A-4BA4-A847-70604A64CF9F}"/>
              </a:ext>
            </a:extLst>
          </p:cNvPr>
          <p:cNvSpPr txBox="1"/>
          <p:nvPr/>
        </p:nvSpPr>
        <p:spPr>
          <a:xfrm>
            <a:off x="1578877" y="3152001"/>
            <a:ext cx="8560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r_inner</a:t>
            </a:r>
            <a:endParaRPr lang="en-US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FC4FF-EAA5-4636-9272-AE7FA907775C}"/>
              </a:ext>
            </a:extLst>
          </p:cNvPr>
          <p:cNvSpPr txBox="1"/>
          <p:nvPr/>
        </p:nvSpPr>
        <p:spPr>
          <a:xfrm>
            <a:off x="2816330" y="4656044"/>
            <a:ext cx="5453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z_half</a:t>
            </a:r>
            <a:endParaRPr lang="en-US" sz="105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49D32E-CA92-194E-8BDA-762D9E12E01E}"/>
              </a:ext>
            </a:extLst>
          </p:cNvPr>
          <p:cNvGrpSpPr/>
          <p:nvPr/>
        </p:nvGrpSpPr>
        <p:grpSpPr>
          <a:xfrm>
            <a:off x="1377010" y="1773850"/>
            <a:ext cx="258390" cy="278100"/>
            <a:chOff x="1836013" y="1222133"/>
            <a:chExt cx="344520" cy="37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E25232D-DDE7-D346-B861-30CDA780ABBE}"/>
                    </a:ext>
                  </a:extLst>
                </p14:cNvPr>
                <p14:cNvContentPartPr/>
                <p14:nvPr/>
              </p14:nvContentPartPr>
              <p14:xfrm>
                <a:off x="2074333" y="1444613"/>
                <a:ext cx="26640" cy="37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E25232D-DDE7-D346-B861-30CDA780ABB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066773" y="1437053"/>
                  <a:ext cx="4176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13BFCE5-2A3F-3C4C-B65B-AB3047215EAA}"/>
                    </a:ext>
                  </a:extLst>
                </p14:cNvPr>
                <p14:cNvContentPartPr/>
                <p14:nvPr/>
              </p14:nvContentPartPr>
              <p14:xfrm>
                <a:off x="2174773" y="1222133"/>
                <a:ext cx="5760" cy="185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13BFCE5-2A3F-3C4C-B65B-AB3047215EA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67213" y="1214573"/>
                  <a:ext cx="208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2EB732A-76CC-C24A-A7DE-75BF9698BFCA}"/>
                    </a:ext>
                  </a:extLst>
                </p14:cNvPr>
                <p14:cNvContentPartPr/>
                <p14:nvPr/>
              </p14:nvContentPartPr>
              <p14:xfrm>
                <a:off x="1989373" y="1550453"/>
                <a:ext cx="26640" cy="32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2EB732A-76CC-C24A-A7DE-75BF9698BFC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981813" y="1542893"/>
                  <a:ext cx="417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CECEA66-CB69-134C-A108-FC4F7B820EB2}"/>
                    </a:ext>
                  </a:extLst>
                </p14:cNvPr>
                <p14:cNvContentPartPr/>
                <p14:nvPr/>
              </p14:nvContentPartPr>
              <p14:xfrm>
                <a:off x="1836013" y="1523813"/>
                <a:ext cx="95760" cy="69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CECEA66-CB69-134C-A108-FC4F7B820EB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828453" y="1516253"/>
                  <a:ext cx="110520" cy="84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F6CB414-19D0-0145-9976-4F4DDDF63898}"/>
                  </a:ext>
                </a:extLst>
              </p14:cNvPr>
              <p14:cNvContentPartPr/>
              <p14:nvPr/>
            </p14:nvContentPartPr>
            <p14:xfrm>
              <a:off x="591310" y="1309450"/>
              <a:ext cx="24030" cy="28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F6CB414-19D0-0145-9976-4F4DDDF6389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3778" y="1301890"/>
                <a:ext cx="39094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3984848-0440-4942-965D-A087A33DC5C6}"/>
                  </a:ext>
                </a:extLst>
              </p14:cNvPr>
              <p14:cNvContentPartPr/>
              <p14:nvPr/>
            </p14:nvContentPartPr>
            <p14:xfrm>
              <a:off x="396640" y="1241950"/>
              <a:ext cx="67770" cy="1312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3984848-0440-4942-965D-A087A33DC5C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9110" y="1234400"/>
                <a:ext cx="82471" cy="146319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BB14F6F8-B86A-ED4F-81CF-DB5603AB0142}"/>
              </a:ext>
            </a:extLst>
          </p:cNvPr>
          <p:cNvGrpSpPr/>
          <p:nvPr/>
        </p:nvGrpSpPr>
        <p:grpSpPr>
          <a:xfrm>
            <a:off x="666640" y="1035670"/>
            <a:ext cx="67770" cy="198720"/>
            <a:chOff x="888853" y="237893"/>
            <a:chExt cx="90360" cy="26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F29089E-273A-A544-A7B5-A57504786754}"/>
                    </a:ext>
                  </a:extLst>
                </p14:cNvPr>
                <p14:cNvContentPartPr/>
                <p14:nvPr/>
              </p14:nvContentPartPr>
              <p14:xfrm>
                <a:off x="899293" y="470813"/>
                <a:ext cx="37440" cy="32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F29089E-273A-A544-A7B5-A5750478675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91733" y="463253"/>
                  <a:ext cx="525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930B4BB-8A30-F340-9665-8807FCCCA99D}"/>
                    </a:ext>
                  </a:extLst>
                </p14:cNvPr>
                <p14:cNvContentPartPr/>
                <p14:nvPr/>
              </p14:nvContentPartPr>
              <p14:xfrm>
                <a:off x="888853" y="264533"/>
                <a:ext cx="90360" cy="58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930B4BB-8A30-F340-9665-8807FCCCA99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81293" y="256973"/>
                  <a:ext cx="10548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ADA6BBF-35D4-CD4D-8E3E-6BF6A30269FE}"/>
                    </a:ext>
                  </a:extLst>
                </p14:cNvPr>
                <p14:cNvContentPartPr/>
                <p14:nvPr/>
              </p14:nvContentPartPr>
              <p14:xfrm>
                <a:off x="947173" y="237893"/>
                <a:ext cx="10800" cy="169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ADA6BBF-35D4-CD4D-8E3E-6BF6A30269F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39613" y="230333"/>
                  <a:ext cx="25920" cy="18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0D5380-1202-AC4B-96FE-C8925BF8BBA1}"/>
              </a:ext>
            </a:extLst>
          </p:cNvPr>
          <p:cNvGrpSpPr/>
          <p:nvPr/>
        </p:nvGrpSpPr>
        <p:grpSpPr>
          <a:xfrm>
            <a:off x="4377520" y="4433080"/>
            <a:ext cx="131220" cy="139050"/>
            <a:chOff x="5836693" y="4767773"/>
            <a:chExt cx="174960" cy="18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A9097E8-3970-3D45-8FDA-E4C9CFD13BD2}"/>
                    </a:ext>
                  </a:extLst>
                </p14:cNvPr>
                <p14:cNvContentPartPr/>
                <p14:nvPr/>
              </p14:nvContentPartPr>
              <p14:xfrm>
                <a:off x="5836693" y="4767773"/>
                <a:ext cx="174960" cy="185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A9097E8-3970-3D45-8FDA-E4C9CFD13BD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829133" y="4760213"/>
                  <a:ext cx="1900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06C4AFE-2BDC-A041-803D-1A6B2766CAFE}"/>
                    </a:ext>
                  </a:extLst>
                </p14:cNvPr>
                <p14:cNvContentPartPr/>
                <p14:nvPr/>
              </p14:nvContentPartPr>
              <p14:xfrm>
                <a:off x="5836693" y="4841573"/>
                <a:ext cx="169560" cy="21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06C4AFE-2BDC-A041-803D-1A6B2766CAF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829133" y="4834013"/>
                  <a:ext cx="184680" cy="36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D598C5FC-C3C0-8E46-A53D-4F350B73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B466-ECF9-4627-A29D-33B96ADE213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94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C81DA-5ACF-7545-BA31-060909299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" y="134363"/>
            <a:ext cx="9004594" cy="634665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415912-672E-004E-9FCD-9AD17258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B466-ECF9-4627-A29D-33B96ADE21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63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C1E12F-09F5-BD4D-8298-302ECBF25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95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09A87E-FB7E-9E41-A8F1-3410278CA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6459"/>
            <a:ext cx="9144000" cy="299433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BA6ED-65C3-6E49-8B62-E5A5817D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0B466-ECF9-4627-A29D-33B96ADE21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1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833BB1A-B419-304B-9130-B7B19A276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25"/>
            <a:ext cx="3214381" cy="3063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DB8364-2B42-AA41-B753-54404AE97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Front/Rear Crystal Transverse Segmentation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AC314-6DE3-6146-B792-D7D566031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" y="1098550"/>
            <a:ext cx="3164417" cy="301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D7DE9F-DB57-1846-A67E-90F669191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65" y="1098550"/>
            <a:ext cx="3164417" cy="3016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28E966-506A-0941-9D8B-D1D83A78C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156" y="1098550"/>
            <a:ext cx="3164417" cy="3016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3EEA4A-68AC-C846-8BCA-5176E4FCAF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65" y="3794124"/>
            <a:ext cx="3214381" cy="30638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27565F-0D51-E94C-8100-5FAC2F3DA6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156" y="3793958"/>
            <a:ext cx="3214381" cy="30640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4E12A-FEE9-4942-95D6-11C1C3645D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3769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24481-BF3A-BC4D-81D9-F0DC94D58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Geometry Implementation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01429D-5DFE-9C4B-B689-DA1125E8F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4" y="1097733"/>
            <a:ext cx="7367954" cy="569062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3F94F2-0BDF-BF4B-93C3-11B0F83E61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6076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5C58-779E-2145-901C-0E05C1C43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0"/>
            <a:ext cx="8775699" cy="9906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/>
              <a:t>Photon and Neutral Hadron Energy Resolutions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FE407A-F978-C647-9D1D-A40A927D0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8712" y="1437109"/>
            <a:ext cx="5490424" cy="467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86B1A-EE03-5042-8143-74602A630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0738" y="1379961"/>
            <a:ext cx="5490423" cy="4787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AB1068-0A89-834C-9BEA-14EF3FD7380F}"/>
              </a:ext>
            </a:extLst>
          </p:cNvPr>
          <p:cNvSpPr txBox="1"/>
          <p:nvPr/>
        </p:nvSpPr>
        <p:spPr>
          <a:xfrm>
            <a:off x="5978203" y="1117600"/>
            <a:ext cx="2267606" cy="36933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IDEA w/ Crystals - K</a:t>
            </a:r>
            <a:r>
              <a:rPr kumimoji="0" lang="en-US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L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64653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F47BD-4AA1-6042-8D87-603CEFE1DB9A}"/>
              </a:ext>
            </a:extLst>
          </p:cNvPr>
          <p:cNvSpPr txBox="1"/>
          <p:nvPr/>
        </p:nvSpPr>
        <p:spPr>
          <a:xfrm>
            <a:off x="1349645" y="1117600"/>
            <a:ext cx="2964913" cy="36933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IDEA w/ Crystals - electrons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89224B-4E6E-4E4A-B0BF-09E1ED05A25D}"/>
              </a:ext>
            </a:extLst>
          </p:cNvPr>
          <p:cNvSpPr txBox="1"/>
          <p:nvPr/>
        </p:nvSpPr>
        <p:spPr>
          <a:xfrm>
            <a:off x="1764388" y="3402863"/>
            <a:ext cx="2389435" cy="4001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</a:rPr>
              <a:t>EM:  3%/√E ⨁ 0.5%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64653"/>
                </a:solidFill>
              </a:uFill>
              <a:sym typeface="Helvetic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FFA153-D5F5-1042-A863-A42EDD9E2494}"/>
              </a:ext>
            </a:extLst>
          </p:cNvPr>
          <p:cNvSpPr txBox="1"/>
          <p:nvPr/>
        </p:nvSpPr>
        <p:spPr>
          <a:xfrm>
            <a:off x="6106778" y="3402863"/>
            <a:ext cx="2477599" cy="4001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</a:rPr>
              <a:t>HAD:  30%/√E ⨁ 2%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64653"/>
                </a:solidFill>
              </a:uFill>
              <a:sym typeface="Helvetic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673E1-9AF9-E945-84EB-E1E3961974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9776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4582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Energy Resolution Target: </a:t>
            </a:r>
            <a:br>
              <a:rPr lang="en-US" dirty="0"/>
            </a:br>
            <a:r>
              <a:rPr lang="en-US" dirty="0"/>
              <a:t>	&lt;3%/√E Stochastic Term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pPr lvl="0"/>
              <a:t>7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0" y="1041400"/>
            <a:ext cx="9144000" cy="5308600"/>
          </a:xfrm>
          <a:prstGeom prst="rect">
            <a:avLst/>
          </a:prstGeom>
          <a:solidFill>
            <a:srgbClr val="FFFFFF"/>
          </a:solidFill>
          <a:ln w="1905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7" name="Google Shape;220;p17"/>
          <p:cNvSpPr txBox="1">
            <a:spLocks noGrp="1"/>
          </p:cNvSpPr>
          <p:nvPr>
            <p:ph type="body" idx="1"/>
          </p:nvPr>
        </p:nvSpPr>
        <p:spPr>
          <a:xfrm>
            <a:off x="0" y="1437165"/>
            <a:ext cx="9144000" cy="46842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/>
              <a:t>Requires</a:t>
            </a:r>
            <a:r>
              <a:rPr lang="it" sz="2400" dirty="0"/>
              <a:t>:</a:t>
            </a:r>
            <a:endParaRPr lang="en-US" sz="2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sz="2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 sz="2000" dirty="0"/>
              <a:t>Shower fluctuations &lt;2%</a:t>
            </a:r>
            <a:endParaRPr sz="2000"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it" sz="2000" dirty="0"/>
              <a:t>Material budget in front of ECAL &lt; 0.3X</a:t>
            </a:r>
            <a:r>
              <a:rPr lang="it" sz="2000" baseline="-25000" dirty="0"/>
              <a:t>0</a:t>
            </a:r>
            <a:br>
              <a:rPr lang="it" sz="2000" baseline="-25000" dirty="0"/>
            </a:br>
            <a:endParaRPr sz="2000" baseline="-250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 sz="2000" dirty="0"/>
              <a:t>Photostatistic fluctuations &lt; 2%</a:t>
            </a:r>
            <a:endParaRPr sz="2000"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it" sz="2000" dirty="0"/>
              <a:t>Signal in photoelectrons &gt;3500 phe/GeV</a:t>
            </a:r>
            <a:endParaRPr sz="2000"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it" sz="2000" dirty="0"/>
              <a:t>Assuming 20% PDE for 10 um cell SiPMs → LY*LCE &gt; 18 ph/MeV</a:t>
            </a:r>
            <a:endParaRPr lang="en-US" sz="2000" dirty="0"/>
          </a:p>
          <a:p>
            <a:pPr marL="1678940" lvl="3" indent="-317500" algn="l" rtl="0">
              <a:spcBef>
                <a:spcPts val="0"/>
              </a:spcBef>
              <a:buSzPts val="1400"/>
              <a:buChar char="■"/>
            </a:pPr>
            <a:r>
              <a:rPr lang="en-US" sz="2000" dirty="0"/>
              <a:t>5 um cells with high PDE in development</a:t>
            </a:r>
            <a:endParaRPr sz="2000"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it" sz="2000" dirty="0"/>
              <a:t>Need to tune SiPM active area accordingly to crystal LY</a:t>
            </a:r>
            <a:endParaRPr sz="2000" dirty="0"/>
          </a:p>
          <a:p>
            <a:pPr marL="1828800" lvl="3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 sz="2000" dirty="0"/>
              <a:t>PWO: LY=100 ph/MeV → LCE&gt;18% → SiPM area &gt; 64 </a:t>
            </a:r>
            <a:r>
              <a:rPr lang="en-US" sz="2000" dirty="0"/>
              <a:t>mm²</a:t>
            </a:r>
          </a:p>
          <a:p>
            <a:pPr marL="2286000" lvl="4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2000" dirty="0" err="1"/>
              <a:t>SiPM</a:t>
            </a:r>
            <a:r>
              <a:rPr lang="en-US" sz="2000" dirty="0"/>
              <a:t> number of cells: 360k</a:t>
            </a:r>
          </a:p>
          <a:p>
            <a:pPr marL="1828800" lvl="3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2000" dirty="0"/>
              <a:t>BGO: LY=7000 </a:t>
            </a:r>
            <a:r>
              <a:rPr lang="en-US" sz="2000" dirty="0" err="1"/>
              <a:t>ph</a:t>
            </a:r>
            <a:r>
              <a:rPr lang="en-US" sz="2000" dirty="0"/>
              <a:t>/MeV → LCE&gt;0.3% → </a:t>
            </a:r>
            <a:r>
              <a:rPr lang="en-US" sz="2000" dirty="0" err="1"/>
              <a:t>SiPM</a:t>
            </a:r>
            <a:r>
              <a:rPr lang="en-US" sz="2000" dirty="0"/>
              <a:t> area &gt; 1 mm²</a:t>
            </a:r>
          </a:p>
          <a:p>
            <a:pPr marL="2286000" lvl="4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2000" dirty="0" err="1"/>
              <a:t>SiPM</a:t>
            </a:r>
            <a:r>
              <a:rPr lang="en-US" sz="2000" dirty="0"/>
              <a:t> number of cells: 10k </a:t>
            </a:r>
            <a:r>
              <a:rPr lang="en-US" sz="2000" dirty="0">
                <a:sym typeface="Wingdings"/>
              </a:rPr>
              <a:t> dynamic range effectively x30-40 larger due to the fast time response of the pixel compared to the BGO decay time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34663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2AE307-5C94-834B-9AC8-1EF12AD7F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498600"/>
            <a:ext cx="4660899" cy="4447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224CA4-63F3-EB48-99D1-9674BDFCE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Neutral Hadron Spectra and Jet E Fraction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03CFFF-42D6-1F42-8BD6-F92698BF5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47" y="1491392"/>
            <a:ext cx="4668453" cy="44543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22E58B-AFD0-DD47-985C-399EDF41BBB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6745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C220A-9CA9-0C40-9323-BE7B87FB9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</a:t>
            </a:r>
            <a:r>
              <a:rPr lang="en-US" dirty="0" err="1">
                <a:sym typeface="Wingdings" pitchFamily="2" charset="2"/>
              </a:rPr>
              <a:t>ee</a:t>
            </a:r>
            <a:r>
              <a:rPr lang="en-US" dirty="0">
                <a:sym typeface="Wingdings" pitchFamily="2" charset="2"/>
              </a:rPr>
              <a:t> Bremsstrahlung Recovery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D5C9E9-89C1-DA4A-A34E-1E17DF7CE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44" y="3858003"/>
            <a:ext cx="3509611" cy="3023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6CF1C6-0C5D-7249-9662-938D7E521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55" y="3858003"/>
            <a:ext cx="3415642" cy="30234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010398-B546-7A41-8028-FAFB13EFD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55" y="990600"/>
            <a:ext cx="3415642" cy="3124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3B34AD-AF47-7749-B4C8-ABB991319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44" y="990600"/>
            <a:ext cx="3509611" cy="3124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2083C2-3101-F042-87FF-553F03F538DD}"/>
              </a:ext>
            </a:extLst>
          </p:cNvPr>
          <p:cNvSpPr txBox="1"/>
          <p:nvPr/>
        </p:nvSpPr>
        <p:spPr>
          <a:xfrm>
            <a:off x="100605" y="2651868"/>
            <a:ext cx="2091610" cy="230832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Assuming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t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racker low-p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(multiple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scattering)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resolution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dirty="0" err="1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Symbol" pitchFamily="2" charset="2"/>
                <a:ea typeface="+mn-ea"/>
                <a:cs typeface="+mn-cs"/>
                <a:sym typeface="Helvetica"/>
              </a:rPr>
              <a:t>s</a:t>
            </a:r>
            <a:r>
              <a:rPr kumimoji="0" lang="en-US" sz="2400" b="0" i="0" u="none" strike="noStrike" cap="none" spc="0" normalizeH="0" baseline="-25000" dirty="0" err="1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p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464653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/p = 0.3%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43F1098-185B-C04D-A69F-8D5DC27AB846}"/>
              </a:ext>
            </a:extLst>
          </p:cNvPr>
          <p:cNvCxnSpPr>
            <a:cxnSpLocks/>
          </p:cNvCxnSpPr>
          <p:nvPr/>
        </p:nvCxnSpPr>
        <p:spPr>
          <a:xfrm>
            <a:off x="5931877" y="3465566"/>
            <a:ext cx="2627923" cy="0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dash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83BE7DA-40DC-A243-9F6B-F8470BB4C025}"/>
              </a:ext>
            </a:extLst>
          </p:cNvPr>
          <p:cNvSpPr txBox="1"/>
          <p:nvPr/>
        </p:nvSpPr>
        <p:spPr>
          <a:xfrm>
            <a:off x="8590922" y="3311678"/>
            <a:ext cx="50109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0.3%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54CA1-F22A-604D-9EEF-A7911CE02F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6794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Theme">
  <a:themeElements>
    <a:clrScheme name="Default">
      <a:dk1>
        <a:srgbClr val="464653"/>
      </a:dk1>
      <a:lt1>
        <a:srgbClr val="FFFFFF"/>
      </a:lt1>
      <a:dk2>
        <a:srgbClr val="A7A7A7"/>
      </a:dk2>
      <a:lt2>
        <a:srgbClr val="535353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rgbClr val="727CA3"/>
          </a:solidFill>
          <a:prstDash val="solid"/>
          <a:round/>
        </a:ln>
        <a:effectLst>
          <a:outerShdw blurRad="50800" dist="43000" dir="5400000" rotWithShape="0">
            <a:srgbClr val="000000">
              <a:alpha val="40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Gill Sans MT"/>
            <a:ea typeface="Gill Sans MT"/>
            <a:cs typeface="Gill Sans MT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rgbClr val="727CA3"/>
          </a:solidFill>
          <a:prstDash val="solid"/>
          <a:round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464653"/>
            </a:solidFill>
            <a:effectLst/>
            <a:uFill>
              <a:solidFill>
                <a:srgbClr val="464653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27012</TotalTime>
  <Words>1547</Words>
  <Application>Microsoft Macintosh PowerPoint</Application>
  <PresentationFormat>On-screen Show (4:3)</PresentationFormat>
  <Paragraphs>223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Bookman Old Style</vt:lpstr>
      <vt:lpstr>Calibri</vt:lpstr>
      <vt:lpstr>Gill Sans MT</vt:lpstr>
      <vt:lpstr>Helvetica</vt:lpstr>
      <vt:lpstr>Symbol</vt:lpstr>
      <vt:lpstr>Wingdings</vt:lpstr>
      <vt:lpstr>Wingdings 3</vt:lpstr>
      <vt:lpstr>Default Theme</vt:lpstr>
      <vt:lpstr>Physics Performance of the New Concept with Crystal ECAL and Dual Readout HCAL Chris Tully (Princeton)  </vt:lpstr>
      <vt:lpstr>What is in the paper?</vt:lpstr>
      <vt:lpstr>Segmented Crystal Option of IDEA</vt:lpstr>
      <vt:lpstr>Front/Rear Crystal Transverse Segmentation</vt:lpstr>
      <vt:lpstr>Full Geometry Implementation</vt:lpstr>
      <vt:lpstr>Photon and Neutral Hadron Energy Resolutions</vt:lpstr>
      <vt:lpstr>Energy Resolution Target:   &lt;3%/√E Stochastic Term</vt:lpstr>
      <vt:lpstr>Neutral Hadron Spectra and Jet E Fraction</vt:lpstr>
      <vt:lpstr>Zee Bremsstrahlung Recovery</vt:lpstr>
      <vt:lpstr>Pre-Clustering of p0 Photons</vt:lpstr>
      <vt:lpstr>Perfect p0–to–p0 Photon Jet Correspondence</vt:lpstr>
      <vt:lpstr>ECAL-Only Particle Identification</vt:lpstr>
      <vt:lpstr>More ECAL-PID Possible </vt:lpstr>
      <vt:lpstr>Graph Theory Applied to p0 Photon Pre-Clustering</vt:lpstr>
      <vt:lpstr>PowerPoint Presentation</vt:lpstr>
      <vt:lpstr>PowerPoint Presentation</vt:lpstr>
      <vt:lpstr>Thinking Ahead</vt:lpstr>
      <vt:lpstr>Some Initial Ideas on Graph-PFA</vt:lpstr>
      <vt:lpstr>PowerPoint Presentation</vt:lpstr>
      <vt:lpstr>Pair of EM Showers (Single Event)</vt:lpstr>
      <vt:lpstr>Pair of EM Showers (Single Event - Log)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and Università di Milano Bicocca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Beam Fast Timing</dc:title>
  <dc:creator>Tommaso Tabarelli de Fatis</dc:creator>
  <cp:lastModifiedBy>Microsoft Office User</cp:lastModifiedBy>
  <cp:revision>403</cp:revision>
  <cp:lastPrinted>2020-10-26T15:23:18Z</cp:lastPrinted>
  <dcterms:created xsi:type="dcterms:W3CDTF">2016-01-17T23:27:33Z</dcterms:created>
  <dcterms:modified xsi:type="dcterms:W3CDTF">2020-10-27T02:24:53Z</dcterms:modified>
</cp:coreProperties>
</file>