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72" r:id="rId6"/>
    <p:sldId id="264" r:id="rId7"/>
    <p:sldId id="265" r:id="rId8"/>
    <p:sldId id="268" r:id="rId9"/>
    <p:sldId id="266" r:id="rId10"/>
    <p:sldId id="267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07865-D47C-4320-A425-34619887C0CC}" v="6" dt="2020-10-28T04:30:31.059"/>
    <p1510:client id="{6B253249-2466-471B-9480-8FC6737E6705}" v="12" dt="2020-10-27T20:52:4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2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pke, Jens (STFC,RAL,PPD)" userId="59d1dff1-977e-4fd8-b221-972f4323b97a" providerId="ADAL" clId="{25107865-D47C-4320-A425-34619887C0CC}"/>
    <pc:docChg chg="custSel addSld modSld sldOrd">
      <pc:chgData name="Dopke, Jens (STFC,RAL,PPD)" userId="59d1dff1-977e-4fd8-b221-972f4323b97a" providerId="ADAL" clId="{25107865-D47C-4320-A425-34619887C0CC}" dt="2020-10-28T03:49:20.063" v="1929" actId="20577"/>
      <pc:docMkLst>
        <pc:docMk/>
      </pc:docMkLst>
      <pc:sldChg chg="modSp mod">
        <pc:chgData name="Dopke, Jens (STFC,RAL,PPD)" userId="59d1dff1-977e-4fd8-b221-972f4323b97a" providerId="ADAL" clId="{25107865-D47C-4320-A425-34619887C0CC}" dt="2020-10-28T03:00:26.047" v="534" actId="20577"/>
        <pc:sldMkLst>
          <pc:docMk/>
          <pc:sldMk cId="3189335681" sldId="264"/>
        </pc:sldMkLst>
        <pc:spChg chg="mod">
          <ac:chgData name="Dopke, Jens (STFC,RAL,PPD)" userId="59d1dff1-977e-4fd8-b221-972f4323b97a" providerId="ADAL" clId="{25107865-D47C-4320-A425-34619887C0CC}" dt="2020-10-28T03:00:26.047" v="534" actId="20577"/>
          <ac:spMkLst>
            <pc:docMk/>
            <pc:sldMk cId="3189335681" sldId="264"/>
            <ac:spMk id="3" creationId="{D866D1B9-CADB-499D-A169-C25765523476}"/>
          </ac:spMkLst>
        </pc:spChg>
      </pc:sldChg>
      <pc:sldChg chg="ord">
        <pc:chgData name="Dopke, Jens (STFC,RAL,PPD)" userId="59d1dff1-977e-4fd8-b221-972f4323b97a" providerId="ADAL" clId="{25107865-D47C-4320-A425-34619887C0CC}" dt="2020-10-28T03:10:14.307" v="740"/>
        <pc:sldMkLst>
          <pc:docMk/>
          <pc:sldMk cId="4234380646" sldId="268"/>
        </pc:sldMkLst>
      </pc:sldChg>
      <pc:sldChg chg="modSp mod">
        <pc:chgData name="Dopke, Jens (STFC,RAL,PPD)" userId="59d1dff1-977e-4fd8-b221-972f4323b97a" providerId="ADAL" clId="{25107865-D47C-4320-A425-34619887C0CC}" dt="2020-10-28T03:49:20.063" v="1929" actId="20577"/>
        <pc:sldMkLst>
          <pc:docMk/>
          <pc:sldMk cId="1018000749" sldId="269"/>
        </pc:sldMkLst>
        <pc:spChg chg="mod">
          <ac:chgData name="Dopke, Jens (STFC,RAL,PPD)" userId="59d1dff1-977e-4fd8-b221-972f4323b97a" providerId="ADAL" clId="{25107865-D47C-4320-A425-34619887C0CC}" dt="2020-10-28T02:45:07.782" v="86" actId="20577"/>
          <ac:spMkLst>
            <pc:docMk/>
            <pc:sldMk cId="1018000749" sldId="269"/>
            <ac:spMk id="2" creationId="{B1D31988-4925-47CB-913C-38C6915EF4CD}"/>
          </ac:spMkLst>
        </pc:spChg>
        <pc:spChg chg="mod">
          <ac:chgData name="Dopke, Jens (STFC,RAL,PPD)" userId="59d1dff1-977e-4fd8-b221-972f4323b97a" providerId="ADAL" clId="{25107865-D47C-4320-A425-34619887C0CC}" dt="2020-10-28T03:49:20.063" v="1929" actId="20577"/>
          <ac:spMkLst>
            <pc:docMk/>
            <pc:sldMk cId="1018000749" sldId="269"/>
            <ac:spMk id="3" creationId="{6FD7F44C-7B6E-4556-A42D-25CD91061F16}"/>
          </ac:spMkLst>
        </pc:spChg>
      </pc:sldChg>
      <pc:sldChg chg="addSp delSp modSp new mod">
        <pc:chgData name="Dopke, Jens (STFC,RAL,PPD)" userId="59d1dff1-977e-4fd8-b221-972f4323b97a" providerId="ADAL" clId="{25107865-D47C-4320-A425-34619887C0CC}" dt="2020-10-28T02:29:57.270" v="82" actId="1076"/>
        <pc:sldMkLst>
          <pc:docMk/>
          <pc:sldMk cId="979903427" sldId="270"/>
        </pc:sldMkLst>
        <pc:spChg chg="mod">
          <ac:chgData name="Dopke, Jens (STFC,RAL,PPD)" userId="59d1dff1-977e-4fd8-b221-972f4323b97a" providerId="ADAL" clId="{25107865-D47C-4320-A425-34619887C0CC}" dt="2020-10-27T22:10:52.214" v="58" actId="20577"/>
          <ac:spMkLst>
            <pc:docMk/>
            <pc:sldMk cId="979903427" sldId="270"/>
            <ac:spMk id="2" creationId="{65C56646-67B6-4A0A-AF5B-EC86DE11F266}"/>
          </ac:spMkLst>
        </pc:spChg>
        <pc:spChg chg="del">
          <ac:chgData name="Dopke, Jens (STFC,RAL,PPD)" userId="59d1dff1-977e-4fd8-b221-972f4323b97a" providerId="ADAL" clId="{25107865-D47C-4320-A425-34619887C0CC}" dt="2020-10-27T22:10:06.959" v="47" actId="478"/>
          <ac:spMkLst>
            <pc:docMk/>
            <pc:sldMk cId="979903427" sldId="270"/>
            <ac:spMk id="3" creationId="{15AD0C8A-7794-41AC-A03A-DA8636F94789}"/>
          </ac:spMkLst>
        </pc:spChg>
        <pc:spChg chg="add mod">
          <ac:chgData name="Dopke, Jens (STFC,RAL,PPD)" userId="59d1dff1-977e-4fd8-b221-972f4323b97a" providerId="ADAL" clId="{25107865-D47C-4320-A425-34619887C0CC}" dt="2020-10-27T22:10:46.769" v="56" actId="1076"/>
          <ac:spMkLst>
            <pc:docMk/>
            <pc:sldMk cId="979903427" sldId="270"/>
            <ac:spMk id="7" creationId="{4A0C9637-B805-4583-9C54-C7F18A1ADA11}"/>
          </ac:spMkLst>
        </pc:spChg>
        <pc:spChg chg="add mod">
          <ac:chgData name="Dopke, Jens (STFC,RAL,PPD)" userId="59d1dff1-977e-4fd8-b221-972f4323b97a" providerId="ADAL" clId="{25107865-D47C-4320-A425-34619887C0CC}" dt="2020-10-27T22:10:24.149" v="51" actId="1076"/>
          <ac:spMkLst>
            <pc:docMk/>
            <pc:sldMk cId="979903427" sldId="270"/>
            <ac:spMk id="25" creationId="{64AD13B9-8AA5-45C2-8191-0067E1810FCD}"/>
          </ac:spMkLst>
        </pc:spChg>
        <pc:spChg chg="add mod">
          <ac:chgData name="Dopke, Jens (STFC,RAL,PPD)" userId="59d1dff1-977e-4fd8-b221-972f4323b97a" providerId="ADAL" clId="{25107865-D47C-4320-A425-34619887C0CC}" dt="2020-10-28T02:27:28.269" v="65"/>
          <ac:spMkLst>
            <pc:docMk/>
            <pc:sldMk cId="979903427" sldId="270"/>
            <ac:spMk id="26" creationId="{6D03A27C-BF46-459C-BA90-758E993AA5A1}"/>
          </ac:spMkLst>
        </pc:spChg>
        <pc:spChg chg="add mod">
          <ac:chgData name="Dopke, Jens (STFC,RAL,PPD)" userId="59d1dff1-977e-4fd8-b221-972f4323b97a" providerId="ADAL" clId="{25107865-D47C-4320-A425-34619887C0CC}" dt="2020-10-28T02:27:28.269" v="65"/>
          <ac:spMkLst>
            <pc:docMk/>
            <pc:sldMk cId="979903427" sldId="270"/>
            <ac:spMk id="42" creationId="{76E87A37-16CE-47F8-BCE2-19CD8DE034B9}"/>
          </ac:spMkLst>
        </pc:spChg>
        <pc:picChg chg="add mod">
          <ac:chgData name="Dopke, Jens (STFC,RAL,PPD)" userId="59d1dff1-977e-4fd8-b221-972f4323b97a" providerId="ADAL" clId="{25107865-D47C-4320-A425-34619887C0CC}" dt="2020-10-28T02:29:18.292" v="76" actId="1076"/>
          <ac:picMkLst>
            <pc:docMk/>
            <pc:sldMk cId="979903427" sldId="270"/>
            <ac:picMk id="4" creationId="{F81F4405-107F-4BCD-88ED-4ADAAF8A7F19}"/>
          </ac:picMkLst>
        </pc:picChg>
        <pc:picChg chg="add mod">
          <ac:chgData name="Dopke, Jens (STFC,RAL,PPD)" userId="59d1dff1-977e-4fd8-b221-972f4323b97a" providerId="ADAL" clId="{25107865-D47C-4320-A425-34619887C0CC}" dt="2020-10-27T22:10:46.769" v="56" actId="1076"/>
          <ac:picMkLst>
            <pc:docMk/>
            <pc:sldMk cId="979903427" sldId="270"/>
            <ac:picMk id="5" creationId="{039D8CBD-5806-46E0-9823-3978AE176AEC}"/>
          </ac:picMkLst>
        </pc:picChg>
        <pc:picChg chg="add mod">
          <ac:chgData name="Dopke, Jens (STFC,RAL,PPD)" userId="59d1dff1-977e-4fd8-b221-972f4323b97a" providerId="ADAL" clId="{25107865-D47C-4320-A425-34619887C0CC}" dt="2020-10-28T02:27:51.401" v="67" actId="1076"/>
          <ac:picMkLst>
            <pc:docMk/>
            <pc:sldMk cId="979903427" sldId="270"/>
            <ac:picMk id="6" creationId="{059E2177-DAA8-46C7-BE2D-6D2DC760EC7C}"/>
          </ac:picMkLst>
        </pc:picChg>
        <pc:picChg chg="add mod">
          <ac:chgData name="Dopke, Jens (STFC,RAL,PPD)" userId="59d1dff1-977e-4fd8-b221-972f4323b97a" providerId="ADAL" clId="{25107865-D47C-4320-A425-34619887C0CC}" dt="2020-10-27T22:10:36.758" v="54" actId="1076"/>
          <ac:picMkLst>
            <pc:docMk/>
            <pc:sldMk cId="979903427" sldId="270"/>
            <ac:picMk id="9" creationId="{1BC6276B-9635-484A-B714-0A3DDFC0D879}"/>
          </ac:picMkLst>
        </pc:picChg>
        <pc:picChg chg="add mod">
          <ac:chgData name="Dopke, Jens (STFC,RAL,PPD)" userId="59d1dff1-977e-4fd8-b221-972f4323b97a" providerId="ADAL" clId="{25107865-D47C-4320-A425-34619887C0CC}" dt="2020-10-27T22:10:36.758" v="54" actId="1076"/>
          <ac:picMkLst>
            <pc:docMk/>
            <pc:sldMk cId="979903427" sldId="270"/>
            <ac:picMk id="11" creationId="{94E4EB81-3AFB-46BC-A661-8F21C3636B13}"/>
          </ac:picMkLst>
        </pc:picChg>
        <pc:picChg chg="add mod">
          <ac:chgData name="Dopke, Jens (STFC,RAL,PPD)" userId="59d1dff1-977e-4fd8-b221-972f4323b97a" providerId="ADAL" clId="{25107865-D47C-4320-A425-34619887C0CC}" dt="2020-10-27T22:10:36.758" v="54" actId="1076"/>
          <ac:picMkLst>
            <pc:docMk/>
            <pc:sldMk cId="979903427" sldId="270"/>
            <ac:picMk id="13" creationId="{33783A06-3577-4897-A5E0-BD4FB077C6D9}"/>
          </ac:picMkLst>
        </pc:picChg>
        <pc:picChg chg="add mod">
          <ac:chgData name="Dopke, Jens (STFC,RAL,PPD)" userId="59d1dff1-977e-4fd8-b221-972f4323b97a" providerId="ADAL" clId="{25107865-D47C-4320-A425-34619887C0CC}" dt="2020-10-27T22:10:36.758" v="54" actId="1076"/>
          <ac:picMkLst>
            <pc:docMk/>
            <pc:sldMk cId="979903427" sldId="270"/>
            <ac:picMk id="15" creationId="{D391D920-2B06-48DA-8136-45C22BB3752D}"/>
          </ac:picMkLst>
        </pc:picChg>
        <pc:picChg chg="add mod">
          <ac:chgData name="Dopke, Jens (STFC,RAL,PPD)" userId="59d1dff1-977e-4fd8-b221-972f4323b97a" providerId="ADAL" clId="{25107865-D47C-4320-A425-34619887C0CC}" dt="2020-10-27T22:10:36.758" v="54" actId="1076"/>
          <ac:picMkLst>
            <pc:docMk/>
            <pc:sldMk cId="979903427" sldId="270"/>
            <ac:picMk id="17" creationId="{A325C70A-FB82-4F0F-81CC-59F7F4733434}"/>
          </ac:picMkLst>
        </pc:picChg>
        <pc:picChg chg="add mod">
          <ac:chgData name="Dopke, Jens (STFC,RAL,PPD)" userId="59d1dff1-977e-4fd8-b221-972f4323b97a" providerId="ADAL" clId="{25107865-D47C-4320-A425-34619887C0CC}" dt="2020-10-27T22:10:39.620" v="55" actId="1076"/>
          <ac:picMkLst>
            <pc:docMk/>
            <pc:sldMk cId="979903427" sldId="270"/>
            <ac:picMk id="19" creationId="{76CAC66E-DC6D-4A9E-81A0-F2D16B9C7B56}"/>
          </ac:picMkLst>
        </pc:picChg>
        <pc:picChg chg="add mod">
          <ac:chgData name="Dopke, Jens (STFC,RAL,PPD)" userId="59d1dff1-977e-4fd8-b221-972f4323b97a" providerId="ADAL" clId="{25107865-D47C-4320-A425-34619887C0CC}" dt="2020-10-27T22:10:36.758" v="54" actId="1076"/>
          <ac:picMkLst>
            <pc:docMk/>
            <pc:sldMk cId="979903427" sldId="270"/>
            <ac:picMk id="21" creationId="{E83BC0ED-AC2F-4D8E-8874-DC47DACEB3A6}"/>
          </ac:picMkLst>
        </pc:picChg>
        <pc:picChg chg="add mod">
          <ac:chgData name="Dopke, Jens (STFC,RAL,PPD)" userId="59d1dff1-977e-4fd8-b221-972f4323b97a" providerId="ADAL" clId="{25107865-D47C-4320-A425-34619887C0CC}" dt="2020-10-27T22:10:24.149" v="51" actId="1076"/>
          <ac:picMkLst>
            <pc:docMk/>
            <pc:sldMk cId="979903427" sldId="270"/>
            <ac:picMk id="23" creationId="{F027ADD6-C85A-4D92-8216-936E8747D5A6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24" creationId="{72DA3E73-4C85-4BF0-B266-72AD5178FC1A}"/>
          </ac:picMkLst>
        </pc:picChg>
        <pc:picChg chg="add mod">
          <ac:chgData name="Dopke, Jens (STFC,RAL,PPD)" userId="59d1dff1-977e-4fd8-b221-972f4323b97a" providerId="ADAL" clId="{25107865-D47C-4320-A425-34619887C0CC}" dt="2020-10-27T22:10:28.270" v="52" actId="1076"/>
          <ac:picMkLst>
            <pc:docMk/>
            <pc:sldMk cId="979903427" sldId="270"/>
            <ac:picMk id="27" creationId="{3956E8F6-7CBE-49F0-83C2-AD96697BD784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28" creationId="{23EA55D2-3465-462C-9BC9-3F74882F283D}"/>
          </ac:picMkLst>
        </pc:picChg>
        <pc:picChg chg="add mod">
          <ac:chgData name="Dopke, Jens (STFC,RAL,PPD)" userId="59d1dff1-977e-4fd8-b221-972f4323b97a" providerId="ADAL" clId="{25107865-D47C-4320-A425-34619887C0CC}" dt="2020-10-28T02:28:10.404" v="70" actId="1076"/>
          <ac:picMkLst>
            <pc:docMk/>
            <pc:sldMk cId="979903427" sldId="270"/>
            <ac:picMk id="29" creationId="{016245F7-2B8B-44DF-9A4C-C646739D7C41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30" creationId="{475615AC-45ED-4102-89EB-B963A2A05FBF}"/>
          </ac:picMkLst>
        </pc:picChg>
        <pc:picChg chg="add mod">
          <ac:chgData name="Dopke, Jens (STFC,RAL,PPD)" userId="59d1dff1-977e-4fd8-b221-972f4323b97a" providerId="ADAL" clId="{25107865-D47C-4320-A425-34619887C0CC}" dt="2020-10-28T02:29:53.926" v="81" actId="1076"/>
          <ac:picMkLst>
            <pc:docMk/>
            <pc:sldMk cId="979903427" sldId="270"/>
            <ac:picMk id="31" creationId="{FE098F87-9FED-4874-B74D-38FFD2C5849B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32" creationId="{77899E30-703A-4A0B-857B-F83D31CB9DF0}"/>
          </ac:picMkLst>
        </pc:picChg>
        <pc:picChg chg="add mod">
          <ac:chgData name="Dopke, Jens (STFC,RAL,PPD)" userId="59d1dff1-977e-4fd8-b221-972f4323b97a" providerId="ADAL" clId="{25107865-D47C-4320-A425-34619887C0CC}" dt="2020-10-28T02:29:51.710" v="80" actId="1076"/>
          <ac:picMkLst>
            <pc:docMk/>
            <pc:sldMk cId="979903427" sldId="270"/>
            <ac:picMk id="33" creationId="{185DA3ED-20F8-4D25-AAEE-09858BA96FB2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34" creationId="{26C15F56-599A-4A68-A514-8377775A0A62}"/>
          </ac:picMkLst>
        </pc:picChg>
        <pc:picChg chg="add mod">
          <ac:chgData name="Dopke, Jens (STFC,RAL,PPD)" userId="59d1dff1-977e-4fd8-b221-972f4323b97a" providerId="ADAL" clId="{25107865-D47C-4320-A425-34619887C0CC}" dt="2020-10-28T02:29:57.270" v="82" actId="1076"/>
          <ac:picMkLst>
            <pc:docMk/>
            <pc:sldMk cId="979903427" sldId="270"/>
            <ac:picMk id="35" creationId="{CDBB0311-BB67-4683-99EB-8D953C109D30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36" creationId="{9D036F9D-4D40-4042-BB46-A8EA481F9566}"/>
          </ac:picMkLst>
        </pc:picChg>
        <pc:picChg chg="add mod">
          <ac:chgData name="Dopke, Jens (STFC,RAL,PPD)" userId="59d1dff1-977e-4fd8-b221-972f4323b97a" providerId="ADAL" clId="{25107865-D47C-4320-A425-34619887C0CC}" dt="2020-10-28T02:29:34.386" v="79" actId="1076"/>
          <ac:picMkLst>
            <pc:docMk/>
            <pc:sldMk cId="979903427" sldId="270"/>
            <ac:picMk id="37" creationId="{922E31A0-7877-4A96-8428-1D85C1F78040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38" creationId="{43297DE8-3B82-457E-B574-9B65A12DC31F}"/>
          </ac:picMkLst>
        </pc:picChg>
        <pc:picChg chg="add mod">
          <ac:chgData name="Dopke, Jens (STFC,RAL,PPD)" userId="59d1dff1-977e-4fd8-b221-972f4323b97a" providerId="ADAL" clId="{25107865-D47C-4320-A425-34619887C0CC}" dt="2020-10-28T02:29:14.572" v="75" actId="1076"/>
          <ac:picMkLst>
            <pc:docMk/>
            <pc:sldMk cId="979903427" sldId="270"/>
            <ac:picMk id="39" creationId="{42E1B576-9680-4940-9A0C-0F9025466F93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0" creationId="{629694B3-6381-42CE-A03D-FDA6F16AB510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1" creationId="{36BB5CB5-B6E4-495A-9285-4B767163DF19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3" creationId="{2690F2C1-CEEC-4599-AE9E-D2D82467AC21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4" creationId="{BC6F57D5-2E28-49B2-8388-3D5ABC032C0A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5" creationId="{E4322682-3F19-4E60-88EC-17BBCD06361B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6" creationId="{D3AAEA8E-54A2-4468-83B0-0E7CAD686A94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7" creationId="{D5F6D095-CBEA-4908-B26F-694139ED2503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8" creationId="{09CBBD20-CA22-4631-8EEF-F07842CD6599}"/>
          </ac:picMkLst>
        </pc:picChg>
        <pc:picChg chg="add mod">
          <ac:chgData name="Dopke, Jens (STFC,RAL,PPD)" userId="59d1dff1-977e-4fd8-b221-972f4323b97a" providerId="ADAL" clId="{25107865-D47C-4320-A425-34619887C0CC}" dt="2020-10-28T02:27:28.269" v="65"/>
          <ac:picMkLst>
            <pc:docMk/>
            <pc:sldMk cId="979903427" sldId="270"/>
            <ac:picMk id="49" creationId="{B10A39A7-DC96-437C-8CF5-DB5A515E9BFC}"/>
          </ac:picMkLst>
        </pc:picChg>
      </pc:sldChg>
      <pc:sldChg chg="modSp new mod">
        <pc:chgData name="Dopke, Jens (STFC,RAL,PPD)" userId="59d1dff1-977e-4fd8-b221-972f4323b97a" providerId="ADAL" clId="{25107865-D47C-4320-A425-34619887C0CC}" dt="2020-10-28T03:29:38.139" v="1550" actId="20577"/>
        <pc:sldMkLst>
          <pc:docMk/>
          <pc:sldMk cId="574437803" sldId="271"/>
        </pc:sldMkLst>
        <pc:spChg chg="mod">
          <ac:chgData name="Dopke, Jens (STFC,RAL,PPD)" userId="59d1dff1-977e-4fd8-b221-972f4323b97a" providerId="ADAL" clId="{25107865-D47C-4320-A425-34619887C0CC}" dt="2020-10-28T02:46:23.701" v="114" actId="20577"/>
          <ac:spMkLst>
            <pc:docMk/>
            <pc:sldMk cId="574437803" sldId="271"/>
            <ac:spMk id="2" creationId="{1907D948-F4C5-43BF-BCAC-38EBDA21094C}"/>
          </ac:spMkLst>
        </pc:spChg>
        <pc:spChg chg="mod">
          <ac:chgData name="Dopke, Jens (STFC,RAL,PPD)" userId="59d1dff1-977e-4fd8-b221-972f4323b97a" providerId="ADAL" clId="{25107865-D47C-4320-A425-34619887C0CC}" dt="2020-10-28T03:29:38.139" v="1550" actId="20577"/>
          <ac:spMkLst>
            <pc:docMk/>
            <pc:sldMk cId="574437803" sldId="271"/>
            <ac:spMk id="3" creationId="{19FACD23-B835-423E-9411-91017CF61EAC}"/>
          </ac:spMkLst>
        </pc:spChg>
      </pc:sldChg>
      <pc:sldChg chg="modSp new mod">
        <pc:chgData name="Dopke, Jens (STFC,RAL,PPD)" userId="59d1dff1-977e-4fd8-b221-972f4323b97a" providerId="ADAL" clId="{25107865-D47C-4320-A425-34619887C0CC}" dt="2020-10-28T03:40:33.664" v="1765" actId="20577"/>
        <pc:sldMkLst>
          <pc:docMk/>
          <pc:sldMk cId="2556172098" sldId="272"/>
        </pc:sldMkLst>
        <pc:spChg chg="mod">
          <ac:chgData name="Dopke, Jens (STFC,RAL,PPD)" userId="59d1dff1-977e-4fd8-b221-972f4323b97a" providerId="ADAL" clId="{25107865-D47C-4320-A425-34619887C0CC}" dt="2020-10-28T03:32:54.199" v="1579" actId="20577"/>
          <ac:spMkLst>
            <pc:docMk/>
            <pc:sldMk cId="2556172098" sldId="272"/>
            <ac:spMk id="2" creationId="{FA124028-CBAC-4891-985F-B0BC3DCE753D}"/>
          </ac:spMkLst>
        </pc:spChg>
        <pc:spChg chg="mod">
          <ac:chgData name="Dopke, Jens (STFC,RAL,PPD)" userId="59d1dff1-977e-4fd8-b221-972f4323b97a" providerId="ADAL" clId="{25107865-D47C-4320-A425-34619887C0CC}" dt="2020-10-28T03:40:33.664" v="1765" actId="20577"/>
          <ac:spMkLst>
            <pc:docMk/>
            <pc:sldMk cId="2556172098" sldId="272"/>
            <ac:spMk id="3" creationId="{53920CE1-E8F4-4A2B-A40E-BA814F6D1D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2A9F-4BFC-455E-82E9-D8B3036F1431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0B23-D110-432A-AF9E-2EA739CD4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1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2259-DE6C-493C-BE46-7750EA826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9FB3E-8733-4CAC-A516-309E35F4B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5F8C-FD54-40E2-B9F9-344AA1ED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05E5-6663-4A63-A744-77022EC6A3AB}" type="datetime1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C073-B8D8-468B-9DC5-82753769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329E-6B37-49B0-BC95-0E442A16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8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53B1-53F8-432C-984E-84EF7CC9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5E823-8FAC-4E33-97D4-CC1937882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C020-5D80-4ACF-AF15-B95F0FBF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BC3A-1C25-4B12-BA40-2C70DAACA30F}" type="datetime1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C58A1-9A25-4673-B44C-86F72785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96CD3-8AF3-41D5-A02D-E18E99AD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57B27-4AA7-43E9-97A5-07341A7FC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1EA8D-4125-444A-8F24-70806D9D5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FD08-E02A-467D-9B69-8A95DCD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E830-9167-468F-B21F-C8BB791F7C38}" type="datetime1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B89E-0312-45CF-B8B0-49C0CBCC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654D-AF9E-4EE1-AD27-D6727EB6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6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EFFE-399B-45C4-B6AA-312B9D03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69D0-35C1-4B00-86B1-ED6928FB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9E9B-FC9C-4B13-B842-54E4B7CB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03DC-75C7-47E0-9BFE-CBA764B20B74}" type="datetime1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F800-41AE-4ABE-B580-9870830E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5F6A-EF00-49EE-85C2-EFD9495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4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BA16-D881-458A-A51B-5DD8D59D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1533-0BCF-47B2-A410-A94B0818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E483-B074-482D-9296-3D0C0833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6F0-97E7-4D50-9605-587DCEFCA64B}" type="datetime1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B9016-658B-4A35-A015-C1B78C1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81345-6E7E-4B9E-A1A6-DB2C34CA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32CE-FD8E-4A48-9107-FE63B1DC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84672-6868-4C62-A9FF-9E930BD8A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1CC5A-2DD3-4F65-BEC1-0B72AF94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5FE92-2EF3-4B59-9C12-0D27513C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7C2E-A57D-430C-A49F-D603576C44FC}" type="datetime1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03379-740A-4584-9FC8-925EB08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7FD07-F81B-4305-87AB-029FD9F3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7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B1E-83F7-4FB7-A462-1383334D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62A47-7DC8-4925-B0CE-6A3DFDF2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92E69-90D4-4A8A-BFB5-759B1FFBE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E2190-1C3C-4F9D-AD0E-FB7DD55F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0B397-F243-40B7-A1DA-EB83AB64D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C793A-4B66-45B3-841F-8A7D870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6081-0068-41C3-AF79-518A9FD3EB98}" type="datetime1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23E03-6BD8-4846-897F-6364247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0EA8E-247E-4C9D-8F16-B733A000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8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AC9-8887-4D7A-99B4-18E28069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08CE0-7450-49A5-9811-CA6E6491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103E-07D7-453E-8388-D882FD9AE89F}" type="datetime1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2F0BE-2CFA-4579-B721-12799E39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5F2E2-EBB1-4973-83E6-8C0EFCFB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160B1-62F5-44A4-9068-E2A82F42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D5-0073-4B9C-8625-5E3040561432}" type="datetime1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070E8-BE0B-40C4-889D-5894DF05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9DD29-F95E-482F-B067-43F84482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7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7832-9A5D-41DA-B1A7-3B03EA54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BD44-0353-4F68-A089-4957F421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DDC3D-498C-4EC5-9F7D-CFEC987D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A5F7C-45E8-48FF-ACFA-7E1C7CD8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6499-123E-42AD-A230-88E1862D7C2B}" type="datetime1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DE6B9-ED8D-4E30-8098-DBCDB602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631ED-7A0B-4866-9AFD-C4C5489E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6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38A4-FD41-4120-B699-96DE6DE7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C6DE9-DA5D-4BBC-8E2D-A566832A7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B15B5-3A0D-46C8-9292-F1ECBC4FB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753F2-BABF-434E-A73D-BE3D0803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6D82-4F97-4FE8-9836-D14A89244214}" type="datetime1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EE77C-C83A-4014-BA7C-91621D37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FC879-94C0-426D-9CD1-AEBF9872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7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F1E3E-4C0F-493D-BD2F-85EC34A9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C1CB8-C3C2-413E-B477-56EDADC1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6B51A-AE38-4F5A-8D94-0D55AA15C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EB74-DFC5-4FA9-95C7-D2C5C804A6D6}" type="datetime1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F7091-8372-4CBB-B443-DB4095BA2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CF43-11AF-4085-8DA5-7EF334250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F72F-CF61-417A-B962-E1E00D81E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ihep.ac.cn/event/11444/session/3/contribution/22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t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799F-F6DC-4205-98E2-90EF7EDE8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4925"/>
            <a:ext cx="9144000" cy="1416590"/>
          </a:xfrm>
        </p:spPr>
        <p:txBody>
          <a:bodyPr/>
          <a:lstStyle/>
          <a:p>
            <a:r>
              <a:rPr lang="en-GB" b="1" dirty="0"/>
              <a:t>Si Tracker TDAQ Input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B084A-2AC5-4062-8A42-367F6EFC8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8802"/>
            <a:ext cx="9144000" cy="183978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Jens Dopke </a:t>
            </a:r>
            <a:r>
              <a:rPr lang="en-GB" dirty="0"/>
              <a:t>for the CEPC </a:t>
            </a:r>
            <a:r>
              <a:rPr lang="en-GB" dirty="0" err="1"/>
              <a:t>SiTracker</a:t>
            </a:r>
            <a:r>
              <a:rPr lang="en-GB" dirty="0"/>
              <a:t> community</a:t>
            </a:r>
          </a:p>
          <a:p>
            <a:endParaRPr lang="en-GB" dirty="0"/>
          </a:p>
          <a:p>
            <a:r>
              <a:rPr lang="en-GB" dirty="0"/>
              <a:t>Was pretty ad-hoc ... and still is</a:t>
            </a:r>
          </a:p>
          <a:p>
            <a:r>
              <a:rPr lang="en-GB" dirty="0"/>
              <a:t>All of the content is from others, all the mistakes are mine</a:t>
            </a:r>
          </a:p>
          <a:p>
            <a:r>
              <a:rPr lang="en-GB" dirty="0"/>
              <a:t>Please also see </a:t>
            </a:r>
            <a:r>
              <a:rPr lang="en-GB" dirty="0">
                <a:hlinkClick r:id="rId2"/>
              </a:rPr>
              <a:t>talk by Attilio on Monday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43C15F5-03DA-40E6-BF47-69E0E591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8" y="4686513"/>
            <a:ext cx="5096504" cy="13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6646-67B6-4A0A-AF5B-EC86DE11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SiTracker</a:t>
            </a:r>
            <a:r>
              <a:rPr lang="en-GB"/>
              <a:t> Collaboration</a:t>
            </a:r>
            <a:endParaRPr lang="en-GB" dirty="0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039D8CBD-5806-46E0-9823-3978AE176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93" y="4646899"/>
            <a:ext cx="2090634" cy="468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C9637-B805-4583-9C54-C7F18A1ADA11}"/>
              </a:ext>
            </a:extLst>
          </p:cNvPr>
          <p:cNvSpPr txBox="1"/>
          <p:nvPr/>
        </p:nvSpPr>
        <p:spPr>
          <a:xfrm>
            <a:off x="7621869" y="4213913"/>
            <a:ext cx="3242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A48"/>
                </a:solidFill>
                <a:latin typeface="Calibri"/>
                <a:cs typeface="Calibri"/>
              </a:rPr>
              <a:t>Collaboration recently joined by:</a:t>
            </a:r>
            <a:endParaRPr lang="LID4096" sz="1800" dirty="0">
              <a:solidFill>
                <a:srgbClr val="002A48"/>
              </a:solidFill>
              <a:latin typeface="Calibri"/>
              <a:cs typeface="Calibri"/>
            </a:endParaRPr>
          </a:p>
        </p:txBody>
      </p:sp>
      <p:pic>
        <p:nvPicPr>
          <p:cNvPr id="9" name="logo-ihep.png">
            <a:extLst>
              <a:ext uri="{FF2B5EF4-FFF2-40B4-BE49-F238E27FC236}">
                <a16:creationId xmlns:a16="http://schemas.microsoft.com/office/drawing/2014/main" id="{1BC6276B-9635-484A-B714-0A3DDFC0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861" y="1981969"/>
            <a:ext cx="2747593" cy="43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4E4EB81-3AFB-46BC-A661-8F21C3636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57" y="2497794"/>
            <a:ext cx="1062176" cy="424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33783A06-3577-4897-A5E0-BD4FB077C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957" y="1985763"/>
            <a:ext cx="1999816" cy="43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20135.png">
            <a:extLst>
              <a:ext uri="{FF2B5EF4-FFF2-40B4-BE49-F238E27FC236}">
                <a16:creationId xmlns:a16="http://schemas.microsoft.com/office/drawing/2014/main" id="{D391D920-2B06-48DA-8136-45C22BB37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702" y="3030062"/>
            <a:ext cx="2619078" cy="43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25C70A-FB82-4F0F-81CC-59F7F4733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089" y="3048172"/>
            <a:ext cx="2134605" cy="415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CAC66E-DC6D-4A9E-81A0-F2D16B9C7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363" y="3687841"/>
            <a:ext cx="4784417" cy="390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3BC0ED-AC2F-4D8E-8874-DC47DACEB3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0479" y="2490970"/>
            <a:ext cx="2854462" cy="446334"/>
          </a:xfrm>
          <a:prstGeom prst="rect">
            <a:avLst/>
          </a:prstGeom>
        </p:spPr>
      </p:pic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F027ADD6-C85A-4D92-8216-936E8747D5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478" y="2329664"/>
            <a:ext cx="1288172" cy="63310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AD13B9-8AA5-45C2-8191-0067E1810FCD}"/>
              </a:ext>
            </a:extLst>
          </p:cNvPr>
          <p:cNvSpPr txBox="1"/>
          <p:nvPr/>
        </p:nvSpPr>
        <p:spPr>
          <a:xfrm>
            <a:off x="2819327" y="2290973"/>
            <a:ext cx="11396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49DBF"/>
                </a:solidFill>
                <a:latin typeface="Oswald" panose="02000303000000000000" pitchFamily="2" charset="0"/>
                <a:cs typeface="Calibri"/>
              </a:rPr>
              <a:t>MILANO</a:t>
            </a:r>
          </a:p>
          <a:p>
            <a:r>
              <a:rPr lang="en-US" sz="1200" b="1" dirty="0">
                <a:solidFill>
                  <a:srgbClr val="449DBF"/>
                </a:solidFill>
                <a:latin typeface="Oswald" panose="02000303000000000000" pitchFamily="2" charset="0"/>
                <a:cs typeface="Calibri"/>
              </a:rPr>
              <a:t>PISA</a:t>
            </a:r>
          </a:p>
          <a:p>
            <a:r>
              <a:rPr lang="en-US" sz="1200" b="1" dirty="0">
                <a:solidFill>
                  <a:srgbClr val="449DBF"/>
                </a:solidFill>
                <a:latin typeface="Oswald" panose="02000303000000000000" pitchFamily="2" charset="0"/>
                <a:cs typeface="Calibri"/>
              </a:rPr>
              <a:t>TORINO</a:t>
            </a:r>
            <a:endParaRPr lang="LID4096" sz="1200" b="1" dirty="0">
              <a:solidFill>
                <a:srgbClr val="449DBF"/>
              </a:solidFill>
              <a:latin typeface="Oswald" panose="02000303000000000000" pitchFamily="2" charset="0"/>
              <a:cs typeface="Calibri"/>
            </a:endParaRP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956E8F6-7CBE-49F0-83C2-AD96697BD78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3" y="2231796"/>
            <a:ext cx="1307433" cy="764683"/>
          </a:xfrm>
          <a:prstGeom prst="rect">
            <a:avLst/>
          </a:prstGeom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016245F7-2B8B-44DF-9A4C-C646739D7C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439" y="3022217"/>
            <a:ext cx="1800200" cy="462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" descr="Image">
            <a:extLst>
              <a:ext uri="{FF2B5EF4-FFF2-40B4-BE49-F238E27FC236}">
                <a16:creationId xmlns:a16="http://schemas.microsoft.com/office/drawing/2014/main" id="{FE098F87-9FED-4874-B74D-38FFD2C584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4167" y="3624026"/>
            <a:ext cx="1875847" cy="440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" descr="Image">
            <a:extLst>
              <a:ext uri="{FF2B5EF4-FFF2-40B4-BE49-F238E27FC236}">
                <a16:creationId xmlns:a16="http://schemas.microsoft.com/office/drawing/2014/main" id="{185DA3ED-20F8-4D25-AAEE-09858BA96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826" y="3571210"/>
            <a:ext cx="1099813" cy="493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" descr="Image">
            <a:extLst>
              <a:ext uri="{FF2B5EF4-FFF2-40B4-BE49-F238E27FC236}">
                <a16:creationId xmlns:a16="http://schemas.microsoft.com/office/drawing/2014/main" id="{CDBB0311-BB67-4683-99EB-8D953C109D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0892" y="3186098"/>
            <a:ext cx="693718" cy="70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922E31A0-7877-4A96-8428-1D85C1F780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4143" y="2986275"/>
            <a:ext cx="1800200" cy="47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2" descr="Lancaster University Physics Careers - Home | Facebook">
            <a:extLst>
              <a:ext uri="{FF2B5EF4-FFF2-40B4-BE49-F238E27FC236}">
                <a16:creationId xmlns:a16="http://schemas.microsoft.com/office/drawing/2014/main" id="{42E1B576-9680-4940-9A0C-0F9025466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30939" r="2982" b="23387"/>
          <a:stretch/>
        </p:blipFill>
        <p:spPr bwMode="auto">
          <a:xfrm>
            <a:off x="599516" y="4138882"/>
            <a:ext cx="2287849" cy="6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81F4405-107F-4BCD-88ED-4ADAAF8A7F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7" y="4220574"/>
            <a:ext cx="1622702" cy="468862"/>
          </a:xfrm>
          <a:prstGeom prst="rect">
            <a:avLst/>
          </a:prstGeom>
        </p:spPr>
      </p:pic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059E2177-DAA8-46C7-BE2D-6D2DC760EC7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233" y="2379873"/>
            <a:ext cx="1521068" cy="4685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85B15-E487-46D9-9FF2-65D75914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4028-CBAC-4891-985F-B0BC3DCE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(cause, why not?)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0CE1-E8F4-4A2B-A40E-BA814F6D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Mostly DAQ</a:t>
            </a:r>
          </a:p>
          <a:p>
            <a:r>
              <a:rPr lang="en-GB" dirty="0"/>
              <a:t>All based on Z-mode (highest hit rates)</a:t>
            </a:r>
          </a:p>
          <a:p>
            <a:r>
              <a:rPr lang="en-GB" dirty="0"/>
              <a:t>Keep in mind: Chip already exists (from other efforts), no structure has yet been built (castles in the sky)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1B7E3-FC73-4201-8444-856D4AFE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7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200C-2428-4A54-8903-8E222375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the silicon tracker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D1B9-CADB-499D-A169-C2576552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56120" cy="43550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Many large-scale structures (call them local support) supporting smaller units (call them modules) mechanically and electrically</a:t>
            </a:r>
          </a:p>
          <a:p>
            <a:pPr lvl="1"/>
            <a:r>
              <a:rPr lang="en-GB" dirty="0"/>
              <a:t>Medium Speed links per module to deliver data (Gb/s)</a:t>
            </a:r>
          </a:p>
          <a:p>
            <a:pPr lvl="1"/>
            <a:r>
              <a:rPr lang="en-GB" dirty="0"/>
              <a:t>High Speed link(s) per structure to transfer aggregated data from multiple modules (10+ Gb/s)</a:t>
            </a:r>
          </a:p>
          <a:p>
            <a:r>
              <a:rPr lang="en-GB" dirty="0"/>
              <a:t>50m</a:t>
            </a:r>
            <a:r>
              <a:rPr lang="en-GB" baseline="30000" dirty="0"/>
              <a:t>2</a:t>
            </a:r>
            <a:r>
              <a:rPr lang="en-GB" dirty="0"/>
              <a:t> of silicon based on active sensors at current reticule sizes:</a:t>
            </a:r>
          </a:p>
          <a:p>
            <a:pPr lvl="1"/>
            <a:r>
              <a:rPr lang="en-GB" dirty="0"/>
              <a:t>About 150k active sensor chips</a:t>
            </a:r>
          </a:p>
          <a:p>
            <a:pPr lvl="1"/>
            <a:r>
              <a:rPr lang="en-GB" dirty="0"/>
              <a:t>About 40k “modules”</a:t>
            </a:r>
          </a:p>
          <a:p>
            <a:pPr lvl="1"/>
            <a:r>
              <a:rPr lang="en-GB" dirty="0"/>
              <a:t>As per previous numbers: O(4k) high speed links</a:t>
            </a:r>
          </a:p>
          <a:p>
            <a:r>
              <a:rPr lang="en-GB" dirty="0"/>
              <a:t>Expecting a particle/track occupancy of about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-4</a:t>
            </a:r>
            <a:r>
              <a:rPr lang="en-GB" dirty="0"/>
              <a:t>/cm</a:t>
            </a:r>
            <a:r>
              <a:rPr lang="en-GB" baseline="30000" dirty="0"/>
              <a:t>2</a:t>
            </a:r>
            <a:r>
              <a:rPr lang="en-GB" dirty="0"/>
              <a:t>/event in Z-mode</a:t>
            </a:r>
          </a:p>
          <a:p>
            <a:pPr lvl="1"/>
            <a:r>
              <a:rPr lang="en-GB" dirty="0"/>
              <a:t>I work based on that, not involved enough with the physics to look at other numbers, but they’ll be “easier”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25A91-9CE2-4E56-AF6A-7BD5DCE2D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3" t="22700" r="23271" b="18500"/>
          <a:stretch/>
        </p:blipFill>
        <p:spPr>
          <a:xfrm>
            <a:off x="7466502" y="2837502"/>
            <a:ext cx="4864245" cy="3131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5596B5-8908-4A91-97CA-173C545EE256}"/>
              </a:ext>
            </a:extLst>
          </p:cNvPr>
          <p:cNvSpPr txBox="1"/>
          <p:nvPr/>
        </p:nvSpPr>
        <p:spPr>
          <a:xfrm>
            <a:off x="9218476" y="2118429"/>
            <a:ext cx="201912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Interfacing, Data aggregation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4A4BB7-50AB-4658-89D3-B868916B3C2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932985" y="2441595"/>
            <a:ext cx="285491" cy="5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C943D1E-5FC1-40F6-BADF-95B5C2F25F6A}"/>
              </a:ext>
            </a:extLst>
          </p:cNvPr>
          <p:cNvSpPr/>
          <p:nvPr/>
        </p:nvSpPr>
        <p:spPr>
          <a:xfrm rot="20211234">
            <a:off x="7604046" y="3041596"/>
            <a:ext cx="1472970" cy="561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6E705C-DC65-408F-8733-A569CB1C100E}"/>
              </a:ext>
            </a:extLst>
          </p:cNvPr>
          <p:cNvSpPr/>
          <p:nvPr/>
        </p:nvSpPr>
        <p:spPr>
          <a:xfrm rot="20211234">
            <a:off x="8137101" y="3374714"/>
            <a:ext cx="1472970" cy="561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B75046-83BF-4999-BCC3-7E52E8971B1D}"/>
              </a:ext>
            </a:extLst>
          </p:cNvPr>
          <p:cNvSpPr/>
          <p:nvPr/>
        </p:nvSpPr>
        <p:spPr>
          <a:xfrm rot="20211234">
            <a:off x="9135122" y="3931794"/>
            <a:ext cx="1616505" cy="66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CC9B41-DD03-4B3B-8CA8-1821929D56E8}"/>
              </a:ext>
            </a:extLst>
          </p:cNvPr>
          <p:cNvSpPr/>
          <p:nvPr/>
        </p:nvSpPr>
        <p:spPr>
          <a:xfrm rot="19421822">
            <a:off x="10415407" y="4648070"/>
            <a:ext cx="1573170" cy="866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F593C-2036-4698-9B52-9A3E3F6E40F7}"/>
              </a:ext>
            </a:extLst>
          </p:cNvPr>
          <p:cNvSpPr txBox="1"/>
          <p:nvPr/>
        </p:nvSpPr>
        <p:spPr>
          <a:xfrm>
            <a:off x="10074950" y="3020416"/>
            <a:ext cx="1725838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Topside module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A08622-F006-49EA-8A34-23A41B57F383}"/>
              </a:ext>
            </a:extLst>
          </p:cNvPr>
          <p:cNvCxnSpPr/>
          <p:nvPr/>
        </p:nvCxnSpPr>
        <p:spPr>
          <a:xfrm flipH="1">
            <a:off x="10658346" y="3389748"/>
            <a:ext cx="268941" cy="42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091984-A3C7-4656-A0C6-32A52BEEB143}"/>
              </a:ext>
            </a:extLst>
          </p:cNvPr>
          <p:cNvCxnSpPr>
            <a:stCxn id="19" idx="1"/>
          </p:cNvCxnSpPr>
          <p:nvPr/>
        </p:nvCxnSpPr>
        <p:spPr>
          <a:xfrm flipH="1">
            <a:off x="9611544" y="3205082"/>
            <a:ext cx="463406" cy="112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D6B0C4-B972-4C50-B5FC-F0DC19CEF676}"/>
              </a:ext>
            </a:extLst>
          </p:cNvPr>
          <p:cNvCxnSpPr>
            <a:stCxn id="19" idx="2"/>
          </p:cNvCxnSpPr>
          <p:nvPr/>
        </p:nvCxnSpPr>
        <p:spPr>
          <a:xfrm>
            <a:off x="10937869" y="3389748"/>
            <a:ext cx="862919" cy="113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98D1-B16F-4887-98EA-4FD1F18C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3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D3A6-CED6-466C-8A7F-1AA2D14C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182F-2695-4AAC-8063-DA7D5A06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Many, this is by no means an exhaustive list!</a:t>
            </a:r>
          </a:p>
          <a:p>
            <a:r>
              <a:rPr lang="en-GB" dirty="0"/>
              <a:t>Command and Control links</a:t>
            </a:r>
          </a:p>
          <a:p>
            <a:pPr lvl="1"/>
            <a:r>
              <a:rPr lang="en-GB" dirty="0"/>
              <a:t>Multiplexed for multiple modules (saves copper, but needs an addressing scheme)</a:t>
            </a:r>
          </a:p>
          <a:p>
            <a:pPr lvl="1"/>
            <a:r>
              <a:rPr lang="en-GB" dirty="0"/>
              <a:t>Trigger:</a:t>
            </a:r>
          </a:p>
          <a:p>
            <a:pPr lvl="2"/>
            <a:r>
              <a:rPr lang="en-GB" dirty="0"/>
              <a:t>Current prototypes don’t need a trigger, can run triggerless</a:t>
            </a:r>
          </a:p>
          <a:p>
            <a:pPr lvl="3"/>
            <a:r>
              <a:rPr lang="en-GB" dirty="0"/>
              <a:t>Event ordering in this case harder than triggered operation</a:t>
            </a:r>
          </a:p>
          <a:p>
            <a:pPr lvl="2"/>
            <a:r>
              <a:rPr lang="en-GB" dirty="0"/>
              <a:t>Trigger can be run delivering an event tag for each trigger, allowing easy individual event identification offline</a:t>
            </a:r>
          </a:p>
          <a:p>
            <a:pPr lvl="1"/>
            <a:r>
              <a:rPr lang="en-GB" dirty="0"/>
              <a:t>Command/Clock input (Configuration/Calibration)</a:t>
            </a:r>
          </a:p>
          <a:p>
            <a:pPr lvl="2"/>
            <a:r>
              <a:rPr lang="en-GB" dirty="0"/>
              <a:t>Can be on the same link (and is, in current prototypes)</a:t>
            </a:r>
          </a:p>
          <a:p>
            <a:pPr lvl="2"/>
            <a:r>
              <a:rPr lang="en-GB" dirty="0"/>
              <a:t>Requires TDAQ operation for calibration/command and should allow interjection of commands, i.e. where parts of the detector need to be re-configured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FE81D-578E-4123-87BA-2BBD1373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7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D3A6-CED6-466C-8A7F-1AA2D14C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182F-2695-4AAC-8063-DA7D5A06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Many, this is by no means an exhaustive list!</a:t>
            </a:r>
          </a:p>
          <a:p>
            <a:r>
              <a:rPr lang="en-GB" dirty="0"/>
              <a:t>What about local control of power/temperature?</a:t>
            </a:r>
          </a:p>
          <a:p>
            <a:pPr lvl="1"/>
            <a:r>
              <a:rPr lang="en-GB" dirty="0"/>
              <a:t>Separate system? (More redundancy, DAQ/power independent)</a:t>
            </a:r>
          </a:p>
          <a:p>
            <a:pPr lvl="1"/>
            <a:r>
              <a:rPr lang="en-GB" dirty="0"/>
              <a:t>Integrated system? (Potentially reduced material by increased risk in operation)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02C78-F666-47E4-9CBC-DA2061A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8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1B5578F-1D02-481D-92EB-61F96D9250C4}"/>
              </a:ext>
            </a:extLst>
          </p:cNvPr>
          <p:cNvSpPr/>
          <p:nvPr/>
        </p:nvSpPr>
        <p:spPr>
          <a:xfrm>
            <a:off x="2370814" y="3322458"/>
            <a:ext cx="7050402" cy="2854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1E2AEB-F625-4A00-AC35-C98FCF7F9A5A}"/>
              </a:ext>
            </a:extLst>
          </p:cNvPr>
          <p:cNvSpPr/>
          <p:nvPr/>
        </p:nvSpPr>
        <p:spPr>
          <a:xfrm>
            <a:off x="5882227" y="3763797"/>
            <a:ext cx="3380384" cy="22466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CF2D65-2D47-449D-9E1B-488D3F9E7713}"/>
              </a:ext>
            </a:extLst>
          </p:cNvPr>
          <p:cNvSpPr/>
          <p:nvPr/>
        </p:nvSpPr>
        <p:spPr>
          <a:xfrm>
            <a:off x="5729827" y="3611397"/>
            <a:ext cx="3380384" cy="22466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D6302-9A85-4D86-AF18-0A97D7905606}"/>
              </a:ext>
            </a:extLst>
          </p:cNvPr>
          <p:cNvSpPr/>
          <p:nvPr/>
        </p:nvSpPr>
        <p:spPr>
          <a:xfrm>
            <a:off x="5577427" y="3458997"/>
            <a:ext cx="3380384" cy="22466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2D3A6-CED6-466C-8A7F-1AA2D14C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182F-2695-4AAC-8063-DA7D5A06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Many, this is by no means an exhaustive list!</a:t>
            </a:r>
          </a:p>
          <a:p>
            <a:r>
              <a:rPr lang="en-GB" dirty="0"/>
              <a:t>Data links:</a:t>
            </a:r>
          </a:p>
          <a:p>
            <a:pPr lvl="1"/>
            <a:r>
              <a:rPr lang="en-GB" dirty="0"/>
              <a:t>O(4k) links is a lot, not just in terms of material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C4CFF-B884-433B-8B1F-F124557C58AC}"/>
              </a:ext>
            </a:extLst>
          </p:cNvPr>
          <p:cNvSpPr/>
          <p:nvPr/>
        </p:nvSpPr>
        <p:spPr>
          <a:xfrm>
            <a:off x="6582852" y="3578986"/>
            <a:ext cx="951638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 Chip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D8138-6164-4922-A5FD-4315050B8792}"/>
              </a:ext>
            </a:extLst>
          </p:cNvPr>
          <p:cNvSpPr/>
          <p:nvPr/>
        </p:nvSpPr>
        <p:spPr>
          <a:xfrm>
            <a:off x="6735252" y="3731386"/>
            <a:ext cx="951638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 Chip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ED52D-A7F9-4493-BA8E-72FB43628AAE}"/>
              </a:ext>
            </a:extLst>
          </p:cNvPr>
          <p:cNvSpPr/>
          <p:nvPr/>
        </p:nvSpPr>
        <p:spPr>
          <a:xfrm>
            <a:off x="6887652" y="3883786"/>
            <a:ext cx="951638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 Chip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4A8E0-C8CC-4540-A157-ECFC36F41A14}"/>
              </a:ext>
            </a:extLst>
          </p:cNvPr>
          <p:cNvSpPr/>
          <p:nvPr/>
        </p:nvSpPr>
        <p:spPr>
          <a:xfrm>
            <a:off x="6109103" y="4801774"/>
            <a:ext cx="951638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 Chip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40C5A1-7F8A-48D9-B708-BE1A5D72580A}"/>
              </a:ext>
            </a:extLst>
          </p:cNvPr>
          <p:cNvCxnSpPr/>
          <p:nvPr/>
        </p:nvCxnSpPr>
        <p:spPr>
          <a:xfrm>
            <a:off x="6649056" y="4170657"/>
            <a:ext cx="0" cy="63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1CE64F-C967-4CED-8596-4D67C66E0F12}"/>
              </a:ext>
            </a:extLst>
          </p:cNvPr>
          <p:cNvCxnSpPr/>
          <p:nvPr/>
        </p:nvCxnSpPr>
        <p:spPr>
          <a:xfrm>
            <a:off x="6806281" y="4323057"/>
            <a:ext cx="0" cy="47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38B5DD-EAE9-4A44-940E-3517733DB486}"/>
              </a:ext>
            </a:extLst>
          </p:cNvPr>
          <p:cNvCxnSpPr>
            <a:cxnSpLocks/>
          </p:cNvCxnSpPr>
          <p:nvPr/>
        </p:nvCxnSpPr>
        <p:spPr>
          <a:xfrm flipH="1">
            <a:off x="4306506" y="5187806"/>
            <a:ext cx="1270921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129791-B8A0-4756-A546-2F91EABD7A8A}"/>
              </a:ext>
            </a:extLst>
          </p:cNvPr>
          <p:cNvCxnSpPr>
            <a:cxnSpLocks/>
          </p:cNvCxnSpPr>
          <p:nvPr/>
        </p:nvCxnSpPr>
        <p:spPr>
          <a:xfrm>
            <a:off x="6973857" y="4486215"/>
            <a:ext cx="0" cy="315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7B3026-CC73-4C98-B489-EE4D9049CBA6}"/>
              </a:ext>
            </a:extLst>
          </p:cNvPr>
          <p:cNvSpPr txBox="1"/>
          <p:nvPr/>
        </p:nvSpPr>
        <p:spPr>
          <a:xfrm>
            <a:off x="7091768" y="4493383"/>
            <a:ext cx="1826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Local aggregation</a:t>
            </a:r>
          </a:p>
          <a:p>
            <a:r>
              <a:rPr lang="en-GB" dirty="0"/>
              <a:t>On Module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Condensing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37CBA3-8C13-4077-BFD5-EBAD08D442B8}"/>
              </a:ext>
            </a:extLst>
          </p:cNvPr>
          <p:cNvSpPr/>
          <p:nvPr/>
        </p:nvSpPr>
        <p:spPr>
          <a:xfrm>
            <a:off x="2581835" y="3611397"/>
            <a:ext cx="1724671" cy="22466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Support Aggregation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Non-condensing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4B7C8E-35E1-46B3-B46E-EA74A18B8FE6}"/>
              </a:ext>
            </a:extLst>
          </p:cNvPr>
          <p:cNvCxnSpPr/>
          <p:nvPr/>
        </p:nvCxnSpPr>
        <p:spPr>
          <a:xfrm flipH="1">
            <a:off x="4306506" y="5035406"/>
            <a:ext cx="12709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806B75-D037-4E3B-BBBC-B37AA9064A2E}"/>
              </a:ext>
            </a:extLst>
          </p:cNvPr>
          <p:cNvCxnSpPr>
            <a:cxnSpLocks/>
          </p:cNvCxnSpPr>
          <p:nvPr/>
        </p:nvCxnSpPr>
        <p:spPr>
          <a:xfrm flipH="1">
            <a:off x="4306506" y="5340206"/>
            <a:ext cx="1270921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C8D18E-0F1B-4535-9AD2-CC76FD1A3B07}"/>
              </a:ext>
            </a:extLst>
          </p:cNvPr>
          <p:cNvCxnSpPr>
            <a:cxnSpLocks/>
          </p:cNvCxnSpPr>
          <p:nvPr/>
        </p:nvCxnSpPr>
        <p:spPr>
          <a:xfrm flipH="1">
            <a:off x="906125" y="4323057"/>
            <a:ext cx="16757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AD42CEF-D6C1-4C9A-94AC-D2B028A69C2D}"/>
              </a:ext>
            </a:extLst>
          </p:cNvPr>
          <p:cNvSpPr txBox="1"/>
          <p:nvPr/>
        </p:nvSpPr>
        <p:spPr>
          <a:xfrm>
            <a:off x="4337533" y="5421519"/>
            <a:ext cx="117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O(1) Gbps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778778-3C4E-4240-9F34-8398EBACF3B3}"/>
              </a:ext>
            </a:extLst>
          </p:cNvPr>
          <p:cNvSpPr txBox="1"/>
          <p:nvPr/>
        </p:nvSpPr>
        <p:spPr>
          <a:xfrm>
            <a:off x="1099893" y="4486215"/>
            <a:ext cx="127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O(10) Gbps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2CF86-4FBA-4C99-985E-3EAD44D0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2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D3A6-CED6-466C-8A7F-1AA2D14C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that need further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182F-2695-4AAC-8063-DA7D5A06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Many, this is by no means an exhaustive list!</a:t>
            </a:r>
          </a:p>
          <a:p>
            <a:r>
              <a:rPr lang="en-GB" dirty="0"/>
              <a:t>Data links:</a:t>
            </a:r>
          </a:p>
          <a:p>
            <a:pPr lvl="1"/>
            <a:r>
              <a:rPr lang="en-GB" dirty="0"/>
              <a:t>O(4k) links is a lot, not just in terms of material</a:t>
            </a:r>
          </a:p>
          <a:p>
            <a:pPr lvl="1"/>
            <a:r>
              <a:rPr lang="en-GB" dirty="0"/>
              <a:t>Actual raw data rate from hits will be much lower (low occupancy)</a:t>
            </a:r>
          </a:p>
          <a:p>
            <a:pPr lvl="2"/>
            <a:r>
              <a:rPr lang="en-GB" dirty="0"/>
              <a:t>Worst case we could presumably still condense by a further factor 5-10: &lt;1k data links</a:t>
            </a:r>
          </a:p>
          <a:p>
            <a:pPr lvl="2"/>
            <a:r>
              <a:rPr lang="en-GB" dirty="0"/>
              <a:t>Needs an active aggregator, data framing, … : ++Power consumption, ++Complexity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3CA66-9476-433C-A853-630DDD31739B}"/>
              </a:ext>
            </a:extLst>
          </p:cNvPr>
          <p:cNvGrpSpPr/>
          <p:nvPr/>
        </p:nvGrpSpPr>
        <p:grpSpPr>
          <a:xfrm>
            <a:off x="1657060" y="4293503"/>
            <a:ext cx="7880197" cy="2415523"/>
            <a:chOff x="906125" y="3322458"/>
            <a:chExt cx="8515091" cy="288983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344C5D-CAC5-4624-8E2A-EA5C3E3DE2DA}"/>
                </a:ext>
              </a:extLst>
            </p:cNvPr>
            <p:cNvSpPr/>
            <p:nvPr/>
          </p:nvSpPr>
          <p:spPr>
            <a:xfrm>
              <a:off x="2370814" y="3322458"/>
              <a:ext cx="7050402" cy="285450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51DD10-BA5C-4AB8-B036-6C3B8E586322}"/>
                </a:ext>
              </a:extLst>
            </p:cNvPr>
            <p:cNvSpPr/>
            <p:nvPr/>
          </p:nvSpPr>
          <p:spPr>
            <a:xfrm>
              <a:off x="5882227" y="3763797"/>
              <a:ext cx="3380384" cy="224669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47BC13-F49D-41CF-9D16-96EB657E9CD0}"/>
                </a:ext>
              </a:extLst>
            </p:cNvPr>
            <p:cNvSpPr/>
            <p:nvPr/>
          </p:nvSpPr>
          <p:spPr>
            <a:xfrm>
              <a:off x="5729827" y="3611397"/>
              <a:ext cx="3380384" cy="224669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020436-C583-4081-8D88-1DA39658917F}"/>
                </a:ext>
              </a:extLst>
            </p:cNvPr>
            <p:cNvSpPr/>
            <p:nvPr/>
          </p:nvSpPr>
          <p:spPr>
            <a:xfrm>
              <a:off x="5577427" y="3458997"/>
              <a:ext cx="3380384" cy="224669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DE05B4-2DAB-49B0-A8B2-3FD3C9980035}"/>
                </a:ext>
              </a:extLst>
            </p:cNvPr>
            <p:cNvSpPr/>
            <p:nvPr/>
          </p:nvSpPr>
          <p:spPr>
            <a:xfrm>
              <a:off x="6582852" y="3578986"/>
              <a:ext cx="951638" cy="591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FE Chip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6B22CF-3E36-4FA1-B2C0-4D4EA1A40CB6}"/>
                </a:ext>
              </a:extLst>
            </p:cNvPr>
            <p:cNvSpPr/>
            <p:nvPr/>
          </p:nvSpPr>
          <p:spPr>
            <a:xfrm>
              <a:off x="6735252" y="3731386"/>
              <a:ext cx="951638" cy="591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FE Chip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1E4B32-06F5-4E48-A913-2016F8D4EB39}"/>
                </a:ext>
              </a:extLst>
            </p:cNvPr>
            <p:cNvSpPr/>
            <p:nvPr/>
          </p:nvSpPr>
          <p:spPr>
            <a:xfrm>
              <a:off x="6887652" y="3883786"/>
              <a:ext cx="951638" cy="591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FE Chip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ED7E7B-9A4F-4BCE-8366-C75EA1F3C6BB}"/>
                </a:ext>
              </a:extLst>
            </p:cNvPr>
            <p:cNvSpPr/>
            <p:nvPr/>
          </p:nvSpPr>
          <p:spPr>
            <a:xfrm>
              <a:off x="6109103" y="4801774"/>
              <a:ext cx="951638" cy="591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FE Chip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76D78A7-8D6F-4435-86DA-3293AFA62DF6}"/>
                </a:ext>
              </a:extLst>
            </p:cNvPr>
            <p:cNvCxnSpPr/>
            <p:nvPr/>
          </p:nvCxnSpPr>
          <p:spPr>
            <a:xfrm>
              <a:off x="6649056" y="4170657"/>
              <a:ext cx="0" cy="63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1212A8-7909-4620-9B84-756722065ECC}"/>
                </a:ext>
              </a:extLst>
            </p:cNvPr>
            <p:cNvCxnSpPr/>
            <p:nvPr/>
          </p:nvCxnSpPr>
          <p:spPr>
            <a:xfrm>
              <a:off x="6806281" y="4323057"/>
              <a:ext cx="0" cy="478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CAA815E-ED4F-45AD-9354-030DBF1806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6506" y="5187806"/>
              <a:ext cx="1270921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8006155-CCE0-47B2-AA81-045E0B15ECC7}"/>
                </a:ext>
              </a:extLst>
            </p:cNvPr>
            <p:cNvCxnSpPr>
              <a:cxnSpLocks/>
            </p:cNvCxnSpPr>
            <p:nvPr/>
          </p:nvCxnSpPr>
          <p:spPr>
            <a:xfrm>
              <a:off x="6973857" y="4486215"/>
              <a:ext cx="0" cy="3155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71EAE8-FFDC-4AB2-8A65-8BC3CBA5C3D4}"/>
                </a:ext>
              </a:extLst>
            </p:cNvPr>
            <p:cNvSpPr txBox="1"/>
            <p:nvPr/>
          </p:nvSpPr>
          <p:spPr>
            <a:xfrm>
              <a:off x="7091768" y="4493384"/>
              <a:ext cx="2051233" cy="1456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Local aggregation</a:t>
              </a:r>
            </a:p>
            <a:p>
              <a:r>
                <a:rPr lang="en-GB" sz="1600" dirty="0"/>
                <a:t>On Module</a:t>
              </a:r>
              <a:br>
                <a:rPr lang="en-GB" sz="1600" dirty="0"/>
              </a:br>
              <a:br>
                <a:rPr lang="en-GB" sz="1600" dirty="0"/>
              </a:br>
              <a:r>
                <a:rPr lang="en-GB" sz="1600" dirty="0"/>
                <a:t>Condensing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1D21A8-3FD8-4537-80C7-5BA2242F0E94}"/>
                </a:ext>
              </a:extLst>
            </p:cNvPr>
            <p:cNvSpPr/>
            <p:nvPr/>
          </p:nvSpPr>
          <p:spPr>
            <a:xfrm>
              <a:off x="2581835" y="3611397"/>
              <a:ext cx="1724671" cy="224669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Local Support Aggregation</a:t>
              </a:r>
            </a:p>
            <a:p>
              <a:pPr algn="ctr"/>
              <a:endParaRPr lang="en-GB" sz="1600" dirty="0"/>
            </a:p>
            <a:p>
              <a:pPr algn="ctr"/>
              <a:r>
                <a:rPr lang="en-GB" sz="1600" dirty="0"/>
                <a:t>Condensing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29C090-9F10-46CB-AFD1-E1F79655FF93}"/>
                </a:ext>
              </a:extLst>
            </p:cNvPr>
            <p:cNvCxnSpPr/>
            <p:nvPr/>
          </p:nvCxnSpPr>
          <p:spPr>
            <a:xfrm flipH="1">
              <a:off x="4306506" y="5035406"/>
              <a:ext cx="127092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B42573-83C5-41EA-A444-C61E8B729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6506" y="5340206"/>
              <a:ext cx="1270921" cy="0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6956CB4-362C-43F8-B1E9-7A8035A94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125" y="4323057"/>
              <a:ext cx="167571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8C99C5-2A0B-4ECC-A9DA-340F67D0B12F}"/>
                </a:ext>
              </a:extLst>
            </p:cNvPr>
            <p:cNvSpPr txBox="1"/>
            <p:nvPr/>
          </p:nvSpPr>
          <p:spPr>
            <a:xfrm>
              <a:off x="4337532" y="5421519"/>
              <a:ext cx="1170928" cy="7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O(1) Gbps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E6FF14-ECC5-40B6-955C-C3F36199472A}"/>
                </a:ext>
              </a:extLst>
            </p:cNvPr>
            <p:cNvSpPr txBox="1"/>
            <p:nvPr/>
          </p:nvSpPr>
          <p:spPr>
            <a:xfrm>
              <a:off x="1099893" y="4486215"/>
              <a:ext cx="1270920" cy="7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O(10) Gbps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A8880-3367-4FC2-860F-F63E636A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1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1988-4925-47CB-913C-38C6915E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/>
              <a:t>DAQ Summary?</a:t>
            </a:r>
            <a:r>
              <a:rPr lang="en-GB" dirty="0"/>
              <a:t> More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F44C-7B6E-4556-A42D-25CD9106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Any guesstimate for data rates we should aim for?</a:t>
            </a:r>
          </a:p>
          <a:p>
            <a:pPr lvl="1"/>
            <a:r>
              <a:rPr lang="en-GB" dirty="0"/>
              <a:t>10Gbs already working in more than one chip (</a:t>
            </a:r>
            <a:r>
              <a:rPr lang="en-GB" dirty="0" err="1"/>
              <a:t>afaik</a:t>
            </a:r>
            <a:r>
              <a:rPr lang="en-GB" dirty="0"/>
              <a:t>), anything beyond that will need more thoughts</a:t>
            </a:r>
          </a:p>
          <a:p>
            <a:pPr lvl="1"/>
            <a:r>
              <a:rPr lang="en-GB" dirty="0"/>
              <a:t>Higher rates: Modulation mentioned by Maurice – who can look at this?</a:t>
            </a:r>
          </a:p>
          <a:p>
            <a:pPr lvl="2"/>
            <a:r>
              <a:rPr lang="en-GB" dirty="0"/>
              <a:t>Interfacing problem</a:t>
            </a:r>
          </a:p>
          <a:p>
            <a:pPr lvl="2"/>
            <a:r>
              <a:rPr lang="en-GB" dirty="0"/>
              <a:t>Total link power?</a:t>
            </a:r>
          </a:p>
          <a:p>
            <a:r>
              <a:rPr lang="en-GB" dirty="0"/>
              <a:t>What redundancy should the system provide?</a:t>
            </a:r>
          </a:p>
          <a:p>
            <a:r>
              <a:rPr lang="en-GB" dirty="0"/>
              <a:t>Much of the hardware effort currently available goes into a first prototype/demonstrator of the idea – from there, it should develop but will need a </a:t>
            </a:r>
            <a:r>
              <a:rPr lang="en-GB" b="1" dirty="0"/>
              <a:t>direction</a:t>
            </a:r>
          </a:p>
          <a:p>
            <a:pPr lvl="1"/>
            <a:r>
              <a:rPr lang="en-GB" dirty="0"/>
              <a:t>Triggered/untriggered? Early decisions here will reduce effort invested in the wrong places and lead to a better implementation of what has been decided</a:t>
            </a:r>
          </a:p>
          <a:p>
            <a:pPr lvl="1"/>
            <a:r>
              <a:rPr lang="en-GB" dirty="0"/>
              <a:t>In a world of limited resources, bottom up approach should probably soon meet a top-down approach – what can the detector as a whole deliver and thus what is useful to be implemented at the sub-system level?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C864A-D471-413B-880C-2A316521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0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D948-F4C5-43BF-BCAC-38EBDA21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CD23-B835-423E-9411-91017CF61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Power consumption:</a:t>
            </a:r>
          </a:p>
          <a:p>
            <a:pPr lvl="1"/>
            <a:r>
              <a:rPr lang="en-GB" dirty="0"/>
              <a:t>O(40k) modules at (currently) 2.4W each: O(100kW) total power</a:t>
            </a:r>
          </a:p>
          <a:p>
            <a:pPr lvl="1"/>
            <a:r>
              <a:rPr lang="en-GB" dirty="0"/>
              <a:t>Data transmission at O(2W) per high speed link is a 10% effect</a:t>
            </a:r>
          </a:p>
          <a:p>
            <a:pPr lvl="1"/>
            <a:r>
              <a:rPr lang="en-GB" dirty="0"/>
              <a:t>Power conversion may not be – Need the demonstrator soon to understand powering</a:t>
            </a:r>
          </a:p>
          <a:p>
            <a:pPr lvl="1"/>
            <a:r>
              <a:rPr lang="en-GB" dirty="0"/>
              <a:t>We’d assume CO2 cooling to start with</a:t>
            </a:r>
          </a:p>
          <a:p>
            <a:r>
              <a:rPr lang="en-GB" dirty="0"/>
              <a:t>Latency</a:t>
            </a:r>
          </a:p>
          <a:p>
            <a:pPr lvl="1"/>
            <a:r>
              <a:rPr lang="en-GB" dirty="0"/>
              <a:t>Current FE supports maximum timestamps (and thus latencies) of 10 bits, i.e. 25us – FE Buffer size is 80 total for triggered readout, covers the full latency at Z-pole</a:t>
            </a:r>
          </a:p>
          <a:p>
            <a:pPr lvl="1"/>
            <a:r>
              <a:rPr lang="en-GB" dirty="0"/>
              <a:t>In conjunction with the 0.1ms from the TPC…</a:t>
            </a:r>
          </a:p>
          <a:p>
            <a:pPr lvl="1"/>
            <a:r>
              <a:rPr lang="en-GB" dirty="0"/>
              <a:t>Triggers (if used) should arrive well within that, or maximum supported latency be defined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51885-56D7-4829-9C7C-6EC2A8C7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F72F-CF61-417A-B962-E1E00D81EC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3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A2CBFAE5464D8B590CB0FE9FDF74" ma:contentTypeVersion="13" ma:contentTypeDescription="Create a new document." ma:contentTypeScope="" ma:versionID="30c614a1a177238161b3b6e2c0dc1a79">
  <xsd:schema xmlns:xsd="http://www.w3.org/2001/XMLSchema" xmlns:xs="http://www.w3.org/2001/XMLSchema" xmlns:p="http://schemas.microsoft.com/office/2006/metadata/properties" xmlns:ns3="19a5072a-c90b-4bd3-a68a-b7abbd4b55f2" xmlns:ns4="e8785e35-4af9-43d1-8745-88b55cf0d46b" targetNamespace="http://schemas.microsoft.com/office/2006/metadata/properties" ma:root="true" ma:fieldsID="95a2a35e9698c718df2e9dfc63c74e09" ns3:_="" ns4:_="">
    <xsd:import namespace="19a5072a-c90b-4bd3-a68a-b7abbd4b55f2"/>
    <xsd:import namespace="e8785e35-4af9-43d1-8745-88b55cf0d4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072a-c90b-4bd3-a68a-b7abbd4b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35-4af9-43d1-8745-88b55cf0d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A985E9-ABBF-46EC-9D86-D4F9674B5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5072a-c90b-4bd3-a68a-b7abbd4b55f2"/>
    <ds:schemaRef ds:uri="e8785e35-4af9-43d1-8745-88b55cf0d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A568B-E510-4835-B08A-C22E7E5FC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AC8EF0-018D-4779-A84D-9D4376BC48B6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19a5072a-c90b-4bd3-a68a-b7abbd4b55f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8785e35-4af9-43d1-8745-88b55cf0d46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865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Oswald</vt:lpstr>
      <vt:lpstr>Office Theme</vt:lpstr>
      <vt:lpstr>Si Tracker TDAQ Input</vt:lpstr>
      <vt:lpstr>Disclaimer (cause, why not?)</vt:lpstr>
      <vt:lpstr>What might the silicon tracker look like</vt:lpstr>
      <vt:lpstr>Items that need further discussion</vt:lpstr>
      <vt:lpstr>Items that need further discussion</vt:lpstr>
      <vt:lpstr>Items that need further discussion</vt:lpstr>
      <vt:lpstr>Items that need further discussion</vt:lpstr>
      <vt:lpstr>DAQ Summary? More Questions</vt:lpstr>
      <vt:lpstr>Other items</vt:lpstr>
      <vt:lpstr>SiTracker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Tracker TDAQ Input</dc:title>
  <dc:creator>Dopke, Jens (STFC,RAL,PPD)</dc:creator>
  <cp:lastModifiedBy>Dopke, Jens (STFC,RAL,PPD)</cp:lastModifiedBy>
  <cp:revision>14</cp:revision>
  <dcterms:created xsi:type="dcterms:W3CDTF">2020-10-12T08:28:12Z</dcterms:created>
  <dcterms:modified xsi:type="dcterms:W3CDTF">2020-10-28T04:30:45Z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0x010100BD8EA2CBFAE5464D8B590CB0FE9FDF74</vt:lpwstr>
  </property>
</Properties>
</file>