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44" r:id="rId1"/>
  </p:sldMasterIdLst>
  <p:notesMasterIdLst>
    <p:notesMasterId r:id="rId5"/>
  </p:notesMasterIdLst>
  <p:handoutMasterIdLst>
    <p:handoutMasterId r:id="rId6"/>
  </p:handoutMasterIdLst>
  <p:sldIdLst>
    <p:sldId id="387" r:id="rId2"/>
    <p:sldId id="385" r:id="rId3"/>
    <p:sldId id="38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, Fenfen [PHYSA]" initials="AF[" lastIdx="1" clrIdx="0"/>
  <p:cmAuthor id="2" name="An, Fenfen [PHYSA]" initials="AF[ [2]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49D"/>
    <a:srgbClr val="FF8A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64"/>
    <p:restoredTop sz="94522"/>
  </p:normalViewPr>
  <p:slideViewPr>
    <p:cSldViewPr snapToGrid="0" snapToObjects="1">
      <p:cViewPr varScale="1">
        <p:scale>
          <a:sx n="117" d="100"/>
          <a:sy n="117" d="100"/>
        </p:scale>
        <p:origin x="12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204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C8BC0-68B9-5F42-99AB-CD6403E7321F}" type="datetimeFigureOut">
              <a:rPr lang="en-US" smtClean="0"/>
              <a:t>2/20/20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86395-65F8-3447-BD9A-737C09B4F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86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F2ED9-9AED-B14F-9734-D6F0305DB1FD}" type="datetimeFigureOut">
              <a:rPr lang="en-US" smtClean="0"/>
              <a:t>2/20/20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64E58-AFA5-C747-8650-191698632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955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64E58-AFA5-C747-8650-1916986328E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561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64E58-AFA5-C747-8650-1916986328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605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64E58-AFA5-C747-8650-1916986328E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359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7" y="2514601"/>
            <a:ext cx="6600451" cy="226278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7" y="4777382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CB71-465B-1B4F-96C5-BCFA816D1976}" type="datetime1">
              <a:rPr lang="en-US" smtClean="0"/>
              <a:t>2/20/20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60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3"/>
            <a:ext cx="58497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6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64BA-686B-B14A-9844-4C3303085708}" type="datetime1">
              <a:rPr lang="en-US" smtClean="0"/>
              <a:t>2/20/20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3166529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2"/>
            <a:ext cx="58497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4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6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64BA-686B-B14A-9844-4C3303085708}" type="datetime1">
              <a:rPr lang="en-US" smtClean="0"/>
              <a:t>2/20/20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9" y="3166529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2"/>
            <a:ext cx="58497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7" y="648005"/>
            <a:ext cx="457319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4" y="2905306"/>
            <a:ext cx="457319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2438403"/>
            <a:ext cx="6591985" cy="2724845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6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64BA-686B-B14A-9844-4C3303085708}" type="datetime1">
              <a:rPr lang="en-US" smtClean="0"/>
              <a:t>2/20/20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9" y="4910662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90"/>
            <a:ext cx="58497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4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6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6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64BA-686B-B14A-9844-4C3303085708}" type="datetime1">
              <a:rPr lang="en-US" smtClean="0"/>
              <a:t>2/20/20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9" y="4910662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90"/>
            <a:ext cx="58497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7" y="648005"/>
            <a:ext cx="457319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4" y="2905306"/>
            <a:ext cx="457319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6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6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64BA-686B-B14A-9844-4C3303085708}" type="datetime1">
              <a:rPr lang="en-US" smtClean="0"/>
              <a:t>2/20/20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4910662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90"/>
            <a:ext cx="58497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C859-C094-9A40-9812-D0A1936611ED}" type="datetime1">
              <a:rPr lang="en-US" smtClean="0"/>
              <a:t>2/20/20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8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8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377D-A753-574D-BD11-42F9FF5BE64F}" type="datetime1">
              <a:rPr lang="en-US" smtClean="0"/>
              <a:t>2/20/20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2" y="624110"/>
            <a:ext cx="6589199" cy="1280890"/>
          </a:xfrm>
        </p:spPr>
        <p:txBody>
          <a:bodyPr/>
          <a:lstStyle>
            <a:lvl1pPr>
              <a:defRPr b="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6" y="2133600"/>
            <a:ext cx="6591985" cy="377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8049-1B43-AF46-AE20-F30320027482}" type="datetime1">
              <a:rPr lang="en-US" smtClean="0"/>
              <a:t>2/20/20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2074562"/>
            <a:ext cx="6591985" cy="14688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6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7A7C-A963-7F40-B7A3-591720290A65}" type="datetime1">
              <a:rPr lang="en-US" smtClean="0"/>
              <a:t>2/20/20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9" y="3166529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2"/>
            <a:ext cx="58497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7" y="2136708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8" y="2136708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E71A-E9E0-0446-9849-5792826CE4E9}" type="datetime1">
              <a:rPr lang="en-US" smtClean="0"/>
              <a:t>2/20/20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5"/>
            <a:ext cx="58497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90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5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6" y="2799662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8DD4-3842-7246-AC1E-744DA065E268}" type="datetime1">
              <a:rPr lang="en-US" smtClean="0"/>
              <a:t>2/20/20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5"/>
            <a:ext cx="58497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6A48-FDE9-AF4F-958C-47FCCD557505}" type="datetime1">
              <a:rPr lang="en-US" smtClean="0"/>
              <a:t>2/20/20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AEA6-635F-E24E-A956-A46AB32FFA6E}" type="datetime1">
              <a:rPr lang="en-US" smtClean="0"/>
              <a:t>2/20/20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5" y="446091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64E9-CC8E-B848-A0A8-7086F149524F}" type="datetime1">
              <a:rPr lang="en-US" smtClean="0"/>
              <a:t>2/20/20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6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6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F5BDF-4112-274C-88F0-7B0DBC006B98}" type="datetime1">
              <a:rPr lang="en-US" smtClean="0"/>
              <a:t>2/20/20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4910662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90"/>
            <a:ext cx="58497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0">
              <a:schemeClr val="bg1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2"/>
            <a:ext cx="6589200" cy="8862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6" y="1613649"/>
            <a:ext cx="6591985" cy="4406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91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 b="0" i="0">
                <a:solidFill>
                  <a:schemeClr val="tx1">
                    <a:tint val="75000"/>
                  </a:schemeClr>
                </a:solidFill>
                <a:latin typeface="Times New Roman Regular" charset="0"/>
              </a:defRPr>
            </a:lvl1pPr>
          </a:lstStyle>
          <a:p>
            <a:fld id="{85E764BA-686B-B14A-9844-4C3303085708}" type="datetime1">
              <a:rPr lang="en-US" smtClean="0"/>
              <a:t>2/20/20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11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 b="0" i="0">
                <a:solidFill>
                  <a:schemeClr val="tx1">
                    <a:tint val="75000"/>
                  </a:schemeClr>
                </a:solidFill>
                <a:latin typeface="Times New Roman Regular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8493391" y="6474042"/>
            <a:ext cx="584978" cy="352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 b="0" i="0">
                <a:solidFill>
                  <a:schemeClr val="tx1"/>
                </a:solidFill>
                <a:latin typeface="Times New Roman Regular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587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  <p:sldLayoutId id="2147484056" r:id="rId12"/>
    <p:sldLayoutId id="2147484057" r:id="rId13"/>
    <p:sldLayoutId id="2147484058" r:id="rId14"/>
    <p:sldLayoutId id="2147484059" r:id="rId15"/>
    <p:sldLayoutId id="2147484060" r:id="rId16"/>
  </p:sldLayoutIdLst>
  <p:hf hdr="0" ftr="0" dt="0"/>
  <p:txStyles>
    <p:titleStyle>
      <a:lvl1pPr algn="l" defTabSz="342900" rtl="0" eaLnBrk="1" latinLnBrk="0" hangingPunct="1">
        <a:spcBef>
          <a:spcPct val="0"/>
        </a:spcBef>
        <a:buNone/>
        <a:defRPr sz="2400" b="0" i="0" kern="1200">
          <a:solidFill>
            <a:schemeClr val="tx1">
              <a:lumMod val="85000"/>
              <a:lumOff val="15000"/>
            </a:schemeClr>
          </a:solidFill>
          <a:latin typeface="Times New Roman Regular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50" b="0" i="0" kern="1200">
          <a:solidFill>
            <a:schemeClr val="tx1">
              <a:lumMod val="75000"/>
              <a:lumOff val="25000"/>
            </a:schemeClr>
          </a:solidFill>
          <a:latin typeface="Times New Roman Regular" charset="0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500" b="0" i="0" kern="1200">
          <a:solidFill>
            <a:schemeClr val="tx1">
              <a:lumMod val="75000"/>
              <a:lumOff val="25000"/>
            </a:schemeClr>
          </a:solidFill>
          <a:latin typeface="Times New Roman Regular" charset="0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25" b="0" i="0" kern="1200">
          <a:solidFill>
            <a:schemeClr val="tx1">
              <a:lumMod val="75000"/>
              <a:lumOff val="25000"/>
            </a:schemeClr>
          </a:solidFill>
          <a:latin typeface="Times New Roman Regular" charset="0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b="0" i="0" kern="1200">
          <a:solidFill>
            <a:schemeClr val="tx1">
              <a:lumMod val="75000"/>
              <a:lumOff val="25000"/>
            </a:schemeClr>
          </a:solidFill>
          <a:latin typeface="Times New Roman Regular" charset="0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b="0" i="0" kern="1200">
          <a:solidFill>
            <a:schemeClr val="tx1">
              <a:lumMod val="75000"/>
              <a:lumOff val="25000"/>
            </a:schemeClr>
          </a:solidFill>
          <a:latin typeface="Times New Roman Regular" charset="0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1375858" y="2708652"/>
            <a:ext cx="6923537" cy="7203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Times New Roman Regular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CEPC software in Marlin Framework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367DD1-EE42-BA4D-BCA1-FA6B6D1581C3}"/>
              </a:ext>
            </a:extLst>
          </p:cNvPr>
          <p:cNvSpPr txBox="1"/>
          <p:nvPr/>
        </p:nvSpPr>
        <p:spPr>
          <a:xfrm>
            <a:off x="4088879" y="5823857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02/20/2020</a:t>
            </a:r>
          </a:p>
        </p:txBody>
      </p:sp>
    </p:spTree>
    <p:extLst>
      <p:ext uri="{BB962C8B-B14F-4D97-AF65-F5344CB8AC3E}">
        <p14:creationId xmlns:p14="http://schemas.microsoft.com/office/powerpoint/2010/main" val="1704656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40228" y="359228"/>
            <a:ext cx="7130550" cy="718456"/>
          </a:xfrm>
        </p:spPr>
        <p:txBody>
          <a:bodyPr>
            <a:normAutofit/>
          </a:bodyPr>
          <a:lstStyle/>
          <a:p>
            <a:r>
              <a:rPr lang="en-US" sz="3200" dirty="0"/>
              <a:t>Motivation &amp;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84E43B-CCE7-F344-B9FC-71F92B3B746A}"/>
              </a:ext>
            </a:extLst>
          </p:cNvPr>
          <p:cNvSpPr txBox="1"/>
          <p:nvPr/>
        </p:nvSpPr>
        <p:spPr>
          <a:xfrm>
            <a:off x="875071" y="3527166"/>
            <a:ext cx="7500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Building a </a:t>
            </a:r>
            <a:r>
              <a:rPr lang="en-US" dirty="0" err="1"/>
              <a:t>ReadCollection</a:t>
            </a:r>
            <a:r>
              <a:rPr lang="en-US" dirty="0"/>
              <a:t> package (plot the information in the collections)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Next: build a Validation package (plot the performances)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0427F3-D9AC-0241-A748-8F32E6376668}"/>
              </a:ext>
            </a:extLst>
          </p:cNvPr>
          <p:cNvSpPr txBox="1"/>
          <p:nvPr/>
        </p:nvSpPr>
        <p:spPr>
          <a:xfrm>
            <a:off x="875071" y="1219200"/>
            <a:ext cx="14382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Motivation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4EC914-D54E-6644-BFE1-20D6D8D6CCB7}"/>
              </a:ext>
            </a:extLst>
          </p:cNvPr>
          <p:cNvSpPr txBox="1"/>
          <p:nvPr/>
        </p:nvSpPr>
        <p:spPr>
          <a:xfrm>
            <a:off x="875071" y="1664835"/>
            <a:ext cx="79641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Understand the CEPC software in Marlin Framework, help transferring CEPC software to GAUDI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Plot out the information of event collections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C6B1FC-E8B9-7E48-99E4-1F2CA8F6073A}"/>
              </a:ext>
            </a:extLst>
          </p:cNvPr>
          <p:cNvSpPr txBox="1"/>
          <p:nvPr/>
        </p:nvSpPr>
        <p:spPr>
          <a:xfrm>
            <a:off x="875071" y="3033888"/>
            <a:ext cx="6864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Plan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ABF053-839B-8547-87A8-E4C6D153BEEC}"/>
              </a:ext>
            </a:extLst>
          </p:cNvPr>
          <p:cNvSpPr txBox="1"/>
          <p:nvPr/>
        </p:nvSpPr>
        <p:spPr>
          <a:xfrm>
            <a:off x="875071" y="4582886"/>
            <a:ext cx="6109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Half of the event collections have been plotted (see another file)</a:t>
            </a:r>
          </a:p>
        </p:txBody>
      </p:sp>
    </p:spTree>
    <p:extLst>
      <p:ext uri="{BB962C8B-B14F-4D97-AF65-F5344CB8AC3E}">
        <p14:creationId xmlns:p14="http://schemas.microsoft.com/office/powerpoint/2010/main" val="1232848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04BC60-89EF-694B-8233-98B206D25F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357" y="329877"/>
            <a:ext cx="8037286" cy="619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86078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1B46A759-2216-5A46-A10C-DE1280792009}" vid="{84561E51-3A03-D845-ADBA-3088251135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18075</TotalTime>
  <Words>74</Words>
  <Application>Microsoft Macintosh PowerPoint</Application>
  <PresentationFormat>On-screen Show (4:3)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Times New Roman Regular</vt:lpstr>
      <vt:lpstr>Arial</vt:lpstr>
      <vt:lpstr>Calibri</vt:lpstr>
      <vt:lpstr>Times New Roman</vt:lpstr>
      <vt:lpstr>Wingdings 3</vt:lpstr>
      <vt:lpstr>Theme1</vt:lpstr>
      <vt:lpstr>PowerPoint Presentation</vt:lpstr>
      <vt:lpstr>Motivation &amp; Plan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report</dc:title>
  <dc:creator>An, Fenfen [PHYSA]</dc:creator>
  <cp:lastModifiedBy>An, Fenfen [COM S]</cp:lastModifiedBy>
  <cp:revision>626</cp:revision>
  <cp:lastPrinted>2019-04-16T14:19:08Z</cp:lastPrinted>
  <dcterms:created xsi:type="dcterms:W3CDTF">2017-06-16T13:40:43Z</dcterms:created>
  <dcterms:modified xsi:type="dcterms:W3CDTF">2020-02-20T04:57:54Z</dcterms:modified>
</cp:coreProperties>
</file>