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89" r:id="rId2"/>
    <p:sldId id="540" r:id="rId3"/>
    <p:sldId id="567" r:id="rId4"/>
    <p:sldId id="280" r:id="rId5"/>
    <p:sldId id="561" r:id="rId6"/>
    <p:sldId id="564" r:id="rId7"/>
    <p:sldId id="565" r:id="rId8"/>
    <p:sldId id="566" r:id="rId9"/>
    <p:sldId id="563" r:id="rId1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郭爱强" initials="郭爱强" lastIdx="1" clrIdx="0">
    <p:extLst>
      <p:ext uri="{19B8F6BF-5375-455C-9EA6-DF929625EA0E}">
        <p15:presenceInfo xmlns:p15="http://schemas.microsoft.com/office/powerpoint/2012/main" userId="4746048c57f3e2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33"/>
    <a:srgbClr val="0066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32"/>
    <p:restoredTop sz="94575"/>
  </p:normalViewPr>
  <p:slideViewPr>
    <p:cSldViewPr>
      <p:cViewPr varScale="1">
        <p:scale>
          <a:sx n="112" d="100"/>
          <a:sy n="112" d="100"/>
        </p:scale>
        <p:origin x="8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82D28C8-D533-4EA3-865C-F4E58B07207D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DD6F18-DD3D-48BB-AF92-37B45AE3C7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2A20-7F03-9F4F-B46F-EC361F2D8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62D7B-C87A-BF49-8D87-5C2B3B56D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14178-C7DF-D44F-9382-E8540937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C548F-BA96-1740-9A9D-476D6E3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A9D60-486A-5944-81A1-67B18219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41785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D73B-183E-D842-BE6A-D926DAC7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2A0E8-0874-584E-86D0-E2D0073CC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446EE-237B-9248-B518-CC80F873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6694-E295-4B4D-BC0F-33E1B496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5D833-D108-BF42-BF68-D6908068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3363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BD883-F737-B240-9852-8D2032D26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E5513-0199-4445-8D40-2D76FD18C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C9F5-E76C-9148-9517-C2F961A1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8F177-3D1A-0344-B110-2A1EFC77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B1F62-C6B7-C948-8200-8C725ECA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93642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AF8F-5255-1C4A-A6C6-371E0206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6E4F-FD1B-5A47-B3B2-5D1236318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38073-5D08-894B-AA0C-FD284228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D107-D545-DD4E-AA50-399F4532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7890-FA51-094D-BE73-A4072FFC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934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F852-9459-EC46-A8CB-9F81FD67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7602-5723-D540-A325-CE326AA37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F254D-F923-794C-B5B3-75B80C37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0B7D9-D804-9E4B-9630-3CF9783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46C8-F554-8B47-8EF6-B8C2C653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3246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3A01-F751-5446-BFD5-E1F1EEF8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C597-22B5-C04E-A8CA-87C5E55E7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3720-8A92-404E-8214-4006BA239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5B83E-E42A-EE47-8902-B837428D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0B804-3E8D-AF4F-90E5-A8E6E1A6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7114F-8CF2-EF49-BF49-C133E70B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4696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4F2D-6208-D14B-9B85-24383FB2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D570-6082-BE40-8C68-541FA64C5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E571D-AA1C-0540-B1DD-DEF17DC7D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EF7C8-DF2F-3446-A2EB-46978C87B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79B55-C81F-6844-B229-32C2E1572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1E76E0-60AB-6B48-8833-55F85F62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AECB3-CE94-3F44-8670-AC8107EC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7C03A-F8CD-9749-82D5-75A1FEC8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7300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2518-B80A-4F4D-96A5-E21B02F1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417E7-15A8-7E4F-BC5F-62C1EFF3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8FA06-A3D5-2E48-BDC5-C2F03D3F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4DEB2-DF72-CA4D-950A-F4ED8E17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319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621A7-12B6-8B44-984E-093BD344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ADAA7-A69E-8848-868A-720300F8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94C76-2FE4-2046-B0BE-C2662783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9613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465E-2F4C-CD4A-859C-50A09CBD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0264-09C8-8243-B30D-6F128AD2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10B05-9485-314C-AFE0-5880A02BF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9DFDF-6201-D845-A5F2-6F013253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53879-7704-3D49-B010-620EFEED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07E1B-70F4-F04F-B52E-23BB620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1870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27C5-7F15-F64A-8E7F-A0934E23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BE966-C771-B047-8B19-503C473E1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EE7A7-115A-7D40-ACEA-07321739C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6585A-F0B8-1D41-A9A1-3D528DD0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6100E-2EDA-1848-AD38-7CACB51A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D5012-BCDF-7F47-B2DB-26BE3414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9835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CB397-E187-8B45-8602-DB33B97F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DA870-20AE-6347-B31D-1800BF06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1483-F83D-694B-8336-E4638BA7E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28FD-41CA-4FDD-8A4B-00FDC3C83CD4}" type="datetime1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71881-1D20-F340-9D8B-5D586F09A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3750F-8436-0B4A-895B-167A3131E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1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EA2405-A52E-DC46-9A20-B32CF668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372350" cy="1655763"/>
          </a:xfrm>
        </p:spPr>
        <p:txBody>
          <a:bodyPr/>
          <a:lstStyle/>
          <a:p>
            <a:r>
              <a:rPr lang="en-US" b="1" dirty="0"/>
              <a:t>Test of new fit method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EB7DD-FDD8-7E41-A8B6-FCCC84FDB073}"/>
              </a:ext>
            </a:extLst>
          </p:cNvPr>
          <p:cNvSpPr txBox="1"/>
          <p:nvPr/>
        </p:nvSpPr>
        <p:spPr>
          <a:xfrm>
            <a:off x="4067945" y="4282137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H. Wang, A. Guo, L. Wu, L. Wang, R. Mitchell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88FB-AE06-5040-9759-0B323F1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Problem of </a:t>
            </a:r>
            <a:r>
              <a:rPr lang="en-US" dirty="0" err="1"/>
              <a:t>MaxQ</a:t>
            </a:r>
            <a:r>
              <a:rPr lang="en-US" dirty="0"/>
              <a:t>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1C213-043B-A247-80B9-49932F0C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514B3-53E5-5248-B963-2E37FF803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56016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1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88FB-AE06-5040-9759-0B323F16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Problem of </a:t>
            </a:r>
            <a:r>
              <a:rPr lang="en-US" dirty="0" err="1"/>
              <a:t>MaxQ</a:t>
            </a:r>
            <a:r>
              <a:rPr lang="en-US" dirty="0"/>
              <a:t>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1C213-043B-A247-80B9-49932F0C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514B3-53E5-5248-B963-2E37FF803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560160" cy="3312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17DCB-A1F4-F64B-A41C-A212C774A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1" y="1343818"/>
            <a:ext cx="4958779" cy="4389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180DA-23F9-5840-BA24-85930D58B376}"/>
              </a:ext>
            </a:extLst>
          </p:cNvPr>
          <p:cNvSpPr txBox="1"/>
          <p:nvPr/>
        </p:nvSpPr>
        <p:spPr>
          <a:xfrm>
            <a:off x="3203848" y="256490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Q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9CA070-D03D-254D-8BC3-406CA28DAF9D}"/>
              </a:ext>
            </a:extLst>
          </p:cNvPr>
          <p:cNvCxnSpPr>
            <a:cxnSpLocks/>
          </p:cNvCxnSpPr>
          <p:nvPr/>
        </p:nvCxnSpPr>
        <p:spPr>
          <a:xfrm flipH="1">
            <a:off x="2843808" y="2854047"/>
            <a:ext cx="388439" cy="252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DEDF55-F205-A347-9504-770C2EA568D9}"/>
              </a:ext>
            </a:extLst>
          </p:cNvPr>
          <p:cNvSpPr txBox="1"/>
          <p:nvPr/>
        </p:nvSpPr>
        <p:spPr>
          <a:xfrm>
            <a:off x="1021176" y="2669381"/>
            <a:ext cx="7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Q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BDF3B2-F039-ED4D-8C8B-EB2178A9C286}"/>
              </a:ext>
            </a:extLst>
          </p:cNvPr>
          <p:cNvCxnSpPr>
            <a:cxnSpLocks/>
          </p:cNvCxnSpPr>
          <p:nvPr/>
        </p:nvCxnSpPr>
        <p:spPr>
          <a:xfrm>
            <a:off x="1438015" y="2980061"/>
            <a:ext cx="562150" cy="126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D4C68F-A256-4920-992B-410DC0D8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r>
              <a:rPr lang="en-US" altLang="zh-CN" dirty="0"/>
              <a:t>Loop All Method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1C8F67-E356-41C0-944A-6CF2F483B7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84784"/>
                <a:ext cx="8229599" cy="468052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 Loop all x-clusters clusters combinations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and do a line fit in X-Y plane to find the combination with smallest  FCN: </a:t>
                </a:r>
              </a:p>
              <a:p>
                <a:pPr marL="82296" indent="0" algn="ctr">
                  <a:buNone/>
                </a:pP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 Find the matching v-clusters, do a 3-D line fit and get the   right combination with FCN:</a:t>
                </a:r>
              </a:p>
              <a:p>
                <a:pPr marL="82296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𝑥𝑣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</a:t>
                </a:r>
                <a:r>
                  <a:rPr lang="en-US" altLang="zh-CN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Set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𝑝h𝑖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&lt;2000.</a:t>
                </a:r>
              </a:p>
              <a:p>
                <a:r>
                  <a:rPr lang="en-US" altLang="zh-CN" dirty="0"/>
                  <a:t> combination number of phi  &lt;50, combination number of V number &lt;50. 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1C8F67-E356-41C0-944A-6CF2F483B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84784"/>
                <a:ext cx="8229599" cy="4680520"/>
              </a:xfrm>
              <a:blipFill>
                <a:blip r:embed="rId2"/>
                <a:stretch>
                  <a:fillRect l="-772" t="-1626" r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B53026B-C6C6-F44D-B6AD-51F933AC65FB}"/>
              </a:ext>
            </a:extLst>
          </p:cNvPr>
          <p:cNvSpPr txBox="1"/>
          <p:nvPr/>
        </p:nvSpPr>
        <p:spPr>
          <a:xfrm>
            <a:off x="4740786" y="478115"/>
            <a:ext cx="282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33CC"/>
                </a:solidFill>
              </a:rPr>
              <a:t>By </a:t>
            </a:r>
            <a:r>
              <a:rPr lang="en-US" sz="2000" b="1" i="1" dirty="0" err="1">
                <a:solidFill>
                  <a:srgbClr val="0033CC"/>
                </a:solidFill>
              </a:rPr>
              <a:t>Hongpeng</a:t>
            </a:r>
            <a:r>
              <a:rPr lang="en-US" sz="2000" b="1" i="1" dirty="0">
                <a:solidFill>
                  <a:srgbClr val="0033CC"/>
                </a:solidFill>
              </a:rPr>
              <a:t>, </a:t>
            </a:r>
            <a:r>
              <a:rPr lang="en-US" sz="2000" b="1" i="1" dirty="0" err="1">
                <a:solidFill>
                  <a:srgbClr val="0033CC"/>
                </a:solidFill>
              </a:rPr>
              <a:t>Liangliang</a:t>
            </a:r>
            <a:endParaRPr lang="en-US" sz="2000" b="1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10E79D-3E5F-954C-A3CF-4ECA35CF68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18255"/>
                <a:ext cx="7886700" cy="1325563"/>
              </a:xfrm>
            </p:spPr>
            <p:txBody>
              <a:bodyPr/>
              <a:lstStyle/>
              <a:p>
                <a:r>
                  <a:rPr lang="en-US" dirty="0"/>
                  <a:t>Comparison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distribution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10E79D-3E5F-954C-A3CF-4ECA35CF68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18255"/>
                <a:ext cx="7886700" cy="1325563"/>
              </a:xfrm>
              <a:blipFill>
                <a:blip r:embed="rId2"/>
                <a:stretch>
                  <a:fillRect l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20D26-A7E4-954C-B7C8-8C33FD69B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818"/>
            <a:ext cx="7886700" cy="4833145"/>
          </a:xfrm>
        </p:spPr>
        <p:txBody>
          <a:bodyPr/>
          <a:lstStyle/>
          <a:p>
            <a:r>
              <a:rPr lang="en-US" dirty="0"/>
              <a:t>Without Alignment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4511A-E77C-DD47-BA3C-A9272912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C8E66EF-5550-2C4A-9CE2-ADB2B39E6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984776" cy="43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E79D-3E5F-954C-A3CF-4ECA35CF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Comparison of event display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4511A-E77C-DD47-BA3C-A9272912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5FDA-5941-E84E-8E8A-E9A7A23B1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712"/>
            <a:ext cx="4711700" cy="370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48EAE-9529-A645-BB2D-8FD021BA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938" y="2012330"/>
            <a:ext cx="4790030" cy="3843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E7F55-C287-A446-BD03-547C01CCC11B}"/>
              </a:ext>
            </a:extLst>
          </p:cNvPr>
          <p:cNvSpPr txBox="1"/>
          <p:nvPr/>
        </p:nvSpPr>
        <p:spPr>
          <a:xfrm>
            <a:off x="1835696" y="1493408"/>
            <a:ext cx="7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MaxQ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1F6A7-3F5E-F143-BC1D-C79B5A9EA9A8}"/>
              </a:ext>
            </a:extLst>
          </p:cNvPr>
          <p:cNvSpPr txBox="1"/>
          <p:nvPr/>
        </p:nvSpPr>
        <p:spPr>
          <a:xfrm>
            <a:off x="6190500" y="149405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Loop_All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9C8FA8-B0E2-6F43-8383-FF3330CD481F}"/>
              </a:ext>
            </a:extLst>
          </p:cNvPr>
          <p:cNvSpPr/>
          <p:nvPr/>
        </p:nvSpPr>
        <p:spPr>
          <a:xfrm>
            <a:off x="6457950" y="2276872"/>
            <a:ext cx="418306" cy="86409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2DE69-876A-B541-B0A9-BE2DA140DF26}"/>
              </a:ext>
            </a:extLst>
          </p:cNvPr>
          <p:cNvSpPr txBox="1"/>
          <p:nvPr/>
        </p:nvSpPr>
        <p:spPr>
          <a:xfrm>
            <a:off x="6025326" y="883816"/>
            <a:ext cx="31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different Q requirement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D841A0-D6CA-3B4A-8440-C87DB48BB156}"/>
              </a:ext>
            </a:extLst>
          </p:cNvPr>
          <p:cNvCxnSpPr/>
          <p:nvPr/>
        </p:nvCxnSpPr>
        <p:spPr>
          <a:xfrm flipH="1">
            <a:off x="6876256" y="1343818"/>
            <a:ext cx="1080120" cy="1020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7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E79D-3E5F-954C-A3CF-4ECA35CF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Comparison of event display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4511A-E77C-DD47-BA3C-A9272912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E7F55-C287-A446-BD03-547C01CCC11B}"/>
              </a:ext>
            </a:extLst>
          </p:cNvPr>
          <p:cNvSpPr txBox="1"/>
          <p:nvPr/>
        </p:nvSpPr>
        <p:spPr>
          <a:xfrm>
            <a:off x="1835696" y="1493408"/>
            <a:ext cx="7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MaxQ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1F6A7-3F5E-F143-BC1D-C79B5A9EA9A8}"/>
              </a:ext>
            </a:extLst>
          </p:cNvPr>
          <p:cNvSpPr txBox="1"/>
          <p:nvPr/>
        </p:nvSpPr>
        <p:spPr>
          <a:xfrm>
            <a:off x="6190500" y="149405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Loop_All</a:t>
            </a:r>
            <a:endParaRPr lang="en-US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0BAB45-1973-2B4D-B428-402FDF8E6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" y="2060662"/>
            <a:ext cx="4546600" cy="374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A1C11-0658-3741-B565-60C1C4D2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659" y="2100572"/>
            <a:ext cx="4708290" cy="37465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2A4496-CDB7-2044-99A5-187D604BE62C}"/>
              </a:ext>
            </a:extLst>
          </p:cNvPr>
          <p:cNvSpPr/>
          <p:nvPr/>
        </p:nvSpPr>
        <p:spPr>
          <a:xfrm>
            <a:off x="6804248" y="2852936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7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E79D-3E5F-954C-A3CF-4ECA35CF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Event usage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4511A-E77C-DD47-BA3C-A9272912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E7F55-C287-A446-BD03-547C01CCC11B}"/>
              </a:ext>
            </a:extLst>
          </p:cNvPr>
          <p:cNvSpPr txBox="1"/>
          <p:nvPr/>
        </p:nvSpPr>
        <p:spPr>
          <a:xfrm>
            <a:off x="4355976" y="922882"/>
            <a:ext cx="7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MaxQ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A07C9-3609-614D-AB6B-F9E089711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26" y="1343818"/>
            <a:ext cx="8200534" cy="3165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A7761-5546-B549-A1E0-EE7D1A452534}"/>
              </a:ext>
            </a:extLst>
          </p:cNvPr>
          <p:cNvSpPr txBox="1"/>
          <p:nvPr/>
        </p:nvSpPr>
        <p:spPr>
          <a:xfrm>
            <a:off x="881844" y="4612899"/>
            <a:ext cx="7380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For some events, </a:t>
            </a:r>
            <a:r>
              <a:rPr lang="en-US" dirty="0" err="1"/>
              <a:t>MaxQ</a:t>
            </a:r>
            <a:r>
              <a:rPr lang="en-US" dirty="0"/>
              <a:t> method works well but </a:t>
            </a:r>
            <a:r>
              <a:rPr lang="en-US" dirty="0" err="1"/>
              <a:t>Loop_All</a:t>
            </a:r>
            <a:r>
              <a:rPr lang="en-US" dirty="0"/>
              <a:t> method will discard them because of the large number of combination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 event usage rate estimated by 1000 event roughly: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err="1"/>
              <a:t>MaxQ</a:t>
            </a:r>
            <a:r>
              <a:rPr lang="en-US" dirty="0"/>
              <a:t>: ~75%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err="1"/>
              <a:t>Loop_All</a:t>
            </a:r>
            <a:r>
              <a:rPr lang="en-US" dirty="0"/>
              <a:t>: ~38%</a:t>
            </a:r>
          </a:p>
        </p:txBody>
      </p:sp>
    </p:spTree>
    <p:extLst>
      <p:ext uri="{BB962C8B-B14F-4D97-AF65-F5344CB8AC3E}">
        <p14:creationId xmlns:p14="http://schemas.microsoft.com/office/powerpoint/2010/main" val="331674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E79D-3E5F-954C-A3CF-4ECA35CF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Preliminary results of alignment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B2376A-C1B3-2043-B10C-532325FEB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1231"/>
            <a:ext cx="7886700" cy="7533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4511A-E77C-DD47-BA3C-A9272912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AF0B6CD9-9342-4B41-969B-AA3B8E7EE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4" y="3478213"/>
            <a:ext cx="7797800" cy="306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F88225-86D7-5349-8D49-A25B7DB34A15}"/>
              </a:ext>
            </a:extLst>
          </p:cNvPr>
          <p:cNvSpPr txBox="1"/>
          <p:nvPr/>
        </p:nvSpPr>
        <p:spPr>
          <a:xfrm>
            <a:off x="6588224" y="1372161"/>
            <a:ext cx="14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By </a:t>
            </a:r>
            <a:r>
              <a:rPr lang="en-US" b="1" i="1" dirty="0" err="1"/>
              <a:t>Hongpeng</a:t>
            </a:r>
            <a:endParaRPr lang="en-US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880A86-3373-9740-821F-2AA331E675AF}"/>
                  </a:ext>
                </a:extLst>
              </p:cNvPr>
              <p:cNvSpPr txBox="1"/>
              <p:nvPr/>
            </p:nvSpPr>
            <p:spPr>
              <a:xfrm>
                <a:off x="2382586" y="2906520"/>
                <a:ext cx="42056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distribution before and after alignment </a:t>
                </a:r>
              </a:p>
              <a:p>
                <a:r>
                  <a:rPr lang="en-US" dirty="0"/>
                  <a:t>Based on run17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880A86-3373-9740-821F-2AA331E67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586" y="2906520"/>
                <a:ext cx="4205638" cy="646331"/>
              </a:xfrm>
              <a:prstGeom prst="rect">
                <a:avLst/>
              </a:prstGeom>
              <a:blipFill>
                <a:blip r:embed="rId4"/>
                <a:stretch>
                  <a:fillRect l="-1205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FD5B885-1507-FB46-B7A3-5660EEE2051D}"/>
              </a:ext>
            </a:extLst>
          </p:cNvPr>
          <p:cNvSpPr txBox="1"/>
          <p:nvPr/>
        </p:nvSpPr>
        <p:spPr>
          <a:xfrm>
            <a:off x="6156176" y="6076416"/>
            <a:ext cx="1651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81767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12845</TotalTime>
  <Words>218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Wingdings</vt:lpstr>
      <vt:lpstr>Office Theme</vt:lpstr>
      <vt:lpstr>Test of new fit method</vt:lpstr>
      <vt:lpstr>Problem of MaxQ method</vt:lpstr>
      <vt:lpstr>Problem of MaxQ method</vt:lpstr>
      <vt:lpstr>Loop All Method</vt:lpstr>
      <vt:lpstr>Comparison of χ^2 distribution</vt:lpstr>
      <vt:lpstr>Comparison of event display</vt:lpstr>
      <vt:lpstr>Comparison of event display</vt:lpstr>
      <vt:lpstr>Event usage rate</vt:lpstr>
      <vt:lpstr>Preliminary results of alignment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Digitization</dc:title>
  <dc:creator>wulh</dc:creator>
  <cp:lastModifiedBy>Guo, Aiqiang</cp:lastModifiedBy>
  <cp:revision>985</cp:revision>
  <cp:lastPrinted>2019-03-18T14:16:31Z</cp:lastPrinted>
  <dcterms:created xsi:type="dcterms:W3CDTF">2018-06-24T11:27:49Z</dcterms:created>
  <dcterms:modified xsi:type="dcterms:W3CDTF">2020-03-05T04:55:41Z</dcterms:modified>
</cp:coreProperties>
</file>