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6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04517-EFCD-5541-BB92-D5E7D17AC7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D4DF2B-5469-F842-A6D9-9A5538B1BA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48722-8736-7C49-9D01-FB69D20AA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CFB1-ECA3-B343-8766-2C635B6BE52B}" type="datetimeFigureOut">
              <a:rPr lang="en-CN" smtClean="0"/>
              <a:t>2020/3/2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861EF4-EA74-424C-99CC-DB47F1D96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44DBD-8BCA-3144-82A0-FA50B1240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1625-CD85-CE4B-8B28-91C32046550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976396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4048E-2B46-2445-8B68-10DD6EF8F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D12ED4-36B8-6A4F-B6C0-E4F81EF57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EAD2A-F175-D445-9B3E-983D53798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CFB1-ECA3-B343-8766-2C635B6BE52B}" type="datetimeFigureOut">
              <a:rPr lang="en-CN" smtClean="0"/>
              <a:t>2020/3/2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F514C-1AE0-F34C-81EA-989984F4C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4A8E2-3B69-1143-8250-D3092A0D7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1625-CD85-CE4B-8B28-91C32046550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13357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8C3540-DCFB-6744-9332-37A4F154E7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655C56-7F41-1E40-A499-084897DE49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EED17-F48F-D24B-AE26-F5DF4292A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CFB1-ECA3-B343-8766-2C635B6BE52B}" type="datetimeFigureOut">
              <a:rPr lang="en-CN" smtClean="0"/>
              <a:t>2020/3/2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BA31B-75A2-E74C-AA1A-6B6D6048E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2F4D8-4302-2E41-9F57-452157176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1625-CD85-CE4B-8B28-91C32046550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14707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26D9-1B53-0847-9F0D-4CB69DB2B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00BFB-CB38-4B4E-9995-5387D2BA3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28A0B-8C3B-5A45-8922-5C39A5B63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CFB1-ECA3-B343-8766-2C635B6BE52B}" type="datetimeFigureOut">
              <a:rPr lang="en-CN" smtClean="0"/>
              <a:t>2020/3/2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C968D-2287-2944-A49C-23C170C49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49C7-EACD-D644-AD65-D05392D2D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1625-CD85-CE4B-8B28-91C32046550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99511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842A6-2AF2-CA45-9761-6836BABF3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6E1AF9-B4FB-7941-8A76-2937CA43E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1585B-C7B8-A14E-B9F7-5ECC2DCD0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CFB1-ECA3-B343-8766-2C635B6BE52B}" type="datetimeFigureOut">
              <a:rPr lang="en-CN" smtClean="0"/>
              <a:t>2020/3/2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F2BF6-38F8-314F-BFAE-4D17A197A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5342F-20E2-E149-BF83-217959427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1625-CD85-CE4B-8B28-91C32046550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266675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8506B-65E3-3440-BFC3-CC6F553E2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CA3D1-18F3-C24D-98A5-B9659ABA84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10D5BE-A39D-CF45-9567-C534DCFB66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65AE1F-45B1-A64B-9CE1-F97F6FA4F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CFB1-ECA3-B343-8766-2C635B6BE52B}" type="datetimeFigureOut">
              <a:rPr lang="en-CN" smtClean="0"/>
              <a:t>2020/3/2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300199-5C5F-9041-9AF1-F85D36202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2C6DC4-D2FE-CA49-B241-244B23E09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1625-CD85-CE4B-8B28-91C32046550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058541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8DBB5-1083-FE48-B9AB-BAD6E0865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C33709-D36A-064C-9B5C-444DEF8E8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1BA9C7-ADFA-5844-AF40-E2D6FFCF6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02D01D-F75B-864F-BE87-A63257148C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BADBF7-D9F1-B546-BA81-B6E213812F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3D6DFA-B94A-6646-B5E3-83FBD2FDA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CFB1-ECA3-B343-8766-2C635B6BE52B}" type="datetimeFigureOut">
              <a:rPr lang="en-CN" smtClean="0"/>
              <a:t>2020/3/2</a:t>
            </a:fld>
            <a:endParaRPr lang="en-C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365B86-5C68-0648-B0B7-89279C502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12AEA2-DAC9-F240-9A80-F878DDEC8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1625-CD85-CE4B-8B28-91C32046550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349159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349DE-CBA7-5A4B-8A27-2EB86F9D6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678F9E-A43D-054E-B2F8-ED7975CA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CFB1-ECA3-B343-8766-2C635B6BE52B}" type="datetimeFigureOut">
              <a:rPr lang="en-CN" smtClean="0"/>
              <a:t>2020/3/2</a:t>
            </a:fld>
            <a:endParaRPr lang="en-C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7A3DAE-2FBF-4345-A05A-7374192D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A33FE2-FD88-AA45-B3D5-990762B67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1625-CD85-CE4B-8B28-91C32046550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236078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58B22C-EE9E-914B-9EE0-59195415E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CFB1-ECA3-B343-8766-2C635B6BE52B}" type="datetimeFigureOut">
              <a:rPr lang="en-CN" smtClean="0"/>
              <a:t>2020/3/2</a:t>
            </a:fld>
            <a:endParaRPr lang="en-C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2A60F5-9DFF-2942-9FC0-9D13089E7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402D8-1613-A942-B95A-A3483B618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1625-CD85-CE4B-8B28-91C32046550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567370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0FB56-F3DD-B046-BAA3-AD0D6DCFD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56219-8BB9-874A-9094-1BF1678BD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6DBD88-003D-134C-B9F1-0A9C54B37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3F4059-09A2-A140-9E31-A084F62D0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CFB1-ECA3-B343-8766-2C635B6BE52B}" type="datetimeFigureOut">
              <a:rPr lang="en-CN" smtClean="0"/>
              <a:t>2020/3/2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2434B9-A70B-3F49-B82D-16C6F05F9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F7E368-2AD6-3A49-87A4-A0EF4C468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1625-CD85-CE4B-8B28-91C32046550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931037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8BC9B-7EFF-3644-9C04-F83BB431D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F69EA3-672E-A440-9D63-A5FB147BAF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C6DAA5-0E05-B948-8639-2A3487B59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D744C0-E493-1644-98CF-9C48E3186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CFB1-ECA3-B343-8766-2C635B6BE52B}" type="datetimeFigureOut">
              <a:rPr lang="en-CN" smtClean="0"/>
              <a:t>2020/3/2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636374-39D7-6542-86C8-40BE77515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04B446-E3B0-3B4F-8377-CC6C953B4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1625-CD85-CE4B-8B28-91C32046550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47831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7B0DAC-C5B5-814A-8E36-64A0F3F6B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87713-86F6-0346-80EB-4832F9286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4851F-A189-2B41-9420-BCBD2569DD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1CFB1-ECA3-B343-8766-2C635B6BE52B}" type="datetimeFigureOut">
              <a:rPr lang="en-CN" smtClean="0"/>
              <a:t>2020/3/2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1B58E-1DF3-E244-8417-E00E65F0FA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EFC68-D09C-6E45-A14F-84D1CCF8C3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41625-CD85-CE4B-8B28-91C320465509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901313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0D536-57BD-C24A-9101-9D9E8B992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8016"/>
            <a:ext cx="9144000" cy="822184"/>
          </a:xfrm>
        </p:spPr>
        <p:txBody>
          <a:bodyPr>
            <a:normAutofit/>
          </a:bodyPr>
          <a:lstStyle/>
          <a:p>
            <a:r>
              <a:rPr lang="en-CN" sz="4000" dirty="0"/>
              <a:t>Status of Tracking migration(Clupatra part)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C71CD6-AF66-0A49-86A7-9C060B259D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73238"/>
            <a:ext cx="9144000" cy="541699"/>
          </a:xfrm>
        </p:spPr>
        <p:txBody>
          <a:bodyPr/>
          <a:lstStyle/>
          <a:p>
            <a:r>
              <a:rPr lang="en-CN" dirty="0"/>
              <a:t>Mingrui Zhao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C989FF-2C23-1A48-BF11-6E0D3A7C9B72}"/>
              </a:ext>
            </a:extLst>
          </p:cNvPr>
          <p:cNvSpPr txBox="1"/>
          <p:nvPr/>
        </p:nvSpPr>
        <p:spPr>
          <a:xfrm>
            <a:off x="1655180" y="2592729"/>
            <a:ext cx="87041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N" sz="2400" dirty="0"/>
              <a:t>Code migration finished(Marlin-&gt;Gaudi, lcio-&gt;plcio).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N" sz="2400" dirty="0"/>
              <a:t>Testing is to start.                                                          </a:t>
            </a:r>
          </a:p>
          <a:p>
            <a:endParaRPr lang="en-CN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N" sz="2400" dirty="0"/>
              <a:t>No problem and difficulty to report here.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N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N" sz="2400" dirty="0"/>
              <a:t>Schedule: depending on the deadline.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A39632-ED4B-9843-AF37-420D8BD72435}"/>
              </a:ext>
            </a:extLst>
          </p:cNvPr>
          <p:cNvSpPr txBox="1"/>
          <p:nvPr/>
        </p:nvSpPr>
        <p:spPr>
          <a:xfrm>
            <a:off x="1840375" y="5463251"/>
            <a:ext cx="35841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/>
              <a:t>Thank you for listening.</a:t>
            </a:r>
          </a:p>
        </p:txBody>
      </p:sp>
    </p:spTree>
    <p:extLst>
      <p:ext uri="{BB962C8B-B14F-4D97-AF65-F5344CB8AC3E}">
        <p14:creationId xmlns:p14="http://schemas.microsoft.com/office/powerpoint/2010/main" val="1695701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E0FB2-6636-8743-A39C-E813E8AF4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N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3698D-85A0-B545-BE70-C0B867F11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N" dirty="0"/>
              <a:t>To who may need(what I learn in the migration):</a:t>
            </a:r>
          </a:p>
          <a:p>
            <a:pPr lvl="1"/>
            <a:r>
              <a:rPr lang="en-CN" dirty="0"/>
              <a:t>Correspondence between lcio and plcio: </a:t>
            </a:r>
          </a:p>
          <a:p>
            <a:pPr lvl="2"/>
            <a:r>
              <a:rPr lang="en-CN" dirty="0"/>
              <a:t>Track-&gt;ConstTrack</a:t>
            </a:r>
          </a:p>
          <a:p>
            <a:pPr lvl="2"/>
            <a:r>
              <a:rPr lang="en-CN" dirty="0"/>
              <a:t>TrackerHit-&gt;ConstTrackerHit</a:t>
            </a:r>
          </a:p>
          <a:p>
            <a:pPr lvl="2"/>
            <a:r>
              <a:rPr lang="en-CN" dirty="0"/>
              <a:t>TrackImpl-&gt;Track</a:t>
            </a:r>
          </a:p>
          <a:p>
            <a:pPr lvl="1"/>
            <a:r>
              <a:rPr lang="en-US" dirty="0"/>
              <a:t>p</a:t>
            </a:r>
            <a:r>
              <a:rPr lang="en-CN" dirty="0"/>
              <a:t>lcio object </a:t>
            </a:r>
            <a:r>
              <a:rPr lang="zh-CN" altLang="en-CN" dirty="0"/>
              <a:t>本质</a:t>
            </a:r>
            <a:r>
              <a:rPr lang="zh-CN" altLang="en-US" dirty="0"/>
              <a:t>上指向一个 </a:t>
            </a:r>
            <a:r>
              <a:rPr lang="en-US" altLang="zh-CN" dirty="0" err="1"/>
              <a:t>m_obj</a:t>
            </a:r>
            <a:r>
              <a:rPr lang="zh-CN" altLang="en-US" dirty="0"/>
              <a:t>的指针，因此可以直接进行比较。这就要求我们在使用的时候尽量多的直接使用</a:t>
            </a:r>
            <a:r>
              <a:rPr lang="en-US" altLang="zh-CN" dirty="0" err="1"/>
              <a:t>plcio</a:t>
            </a:r>
            <a:r>
              <a:rPr lang="zh-CN" altLang="en-US" dirty="0"/>
              <a:t>的对象而不是它的指针。例如应该使用 </a:t>
            </a:r>
            <a:r>
              <a:rPr lang="en-US" altLang="zh-CN" dirty="0"/>
              <a:t>std::map&lt;</a:t>
            </a:r>
            <a:r>
              <a:rPr lang="en-US" altLang="zh-CN" dirty="0" err="1"/>
              <a:t>plcio</a:t>
            </a:r>
            <a:r>
              <a:rPr lang="en-US" altLang="zh-CN" dirty="0"/>
              <a:t>::</a:t>
            </a:r>
            <a:r>
              <a:rPr lang="en-US" altLang="zh-CN" dirty="0" err="1"/>
              <a:t>ConstTrack</a:t>
            </a:r>
            <a:r>
              <a:rPr lang="en-US" altLang="zh-CN" dirty="0"/>
              <a:t>, </a:t>
            </a:r>
            <a:r>
              <a:rPr lang="en-US" altLang="zh-CN" dirty="0" err="1"/>
              <a:t>typeT</a:t>
            </a:r>
            <a:r>
              <a:rPr lang="en-US" altLang="zh-CN" dirty="0"/>
              <a:t>&gt; </a:t>
            </a:r>
            <a:r>
              <a:rPr lang="zh-CN" altLang="en-US" dirty="0"/>
              <a:t>而不是</a:t>
            </a:r>
            <a:r>
              <a:rPr lang="en-US" altLang="zh-CN" dirty="0"/>
              <a:t>std::map&lt;</a:t>
            </a:r>
            <a:r>
              <a:rPr lang="en-US" altLang="zh-CN" dirty="0" err="1"/>
              <a:t>plcioConstTrack</a:t>
            </a:r>
            <a:r>
              <a:rPr lang="en-US" altLang="zh-CN" dirty="0"/>
              <a:t>*, </a:t>
            </a:r>
            <a:r>
              <a:rPr lang="en-US" altLang="zh-CN" dirty="0" err="1"/>
              <a:t>typeT</a:t>
            </a:r>
            <a:r>
              <a:rPr lang="en-US" altLang="zh-CN" dirty="0"/>
              <a:t>&gt;. </a:t>
            </a:r>
            <a:r>
              <a:rPr lang="zh-CN" altLang="en-US" dirty="0"/>
              <a:t>创建</a:t>
            </a:r>
            <a:r>
              <a:rPr lang="en-US" altLang="zh-CN" dirty="0" err="1"/>
              <a:t>plcio</a:t>
            </a:r>
            <a:r>
              <a:rPr lang="en-US" altLang="zh-CN" dirty="0"/>
              <a:t> object</a:t>
            </a:r>
            <a:r>
              <a:rPr lang="zh-CN" altLang="en-US" dirty="0"/>
              <a:t>的时候也不要使用</a:t>
            </a:r>
            <a:r>
              <a:rPr lang="en-US" altLang="zh-CN" dirty="0"/>
              <a:t>new.</a:t>
            </a:r>
            <a:endParaRPr lang="en-CN" altLang="zh-CN" dirty="0"/>
          </a:p>
        </p:txBody>
      </p:sp>
    </p:spTree>
    <p:extLst>
      <p:ext uri="{BB962C8B-B14F-4D97-AF65-F5344CB8AC3E}">
        <p14:creationId xmlns:p14="http://schemas.microsoft.com/office/powerpoint/2010/main" val="2605650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152</Words>
  <Application>Microsoft Macintosh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Status of Tracking migration(Clupatra part)</vt:lpstr>
      <vt:lpstr>Backup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Tracking migration(Clupatra part)</dc:title>
  <dc:creator>Microsoft Office User</dc:creator>
  <cp:lastModifiedBy>Microsoft Office User</cp:lastModifiedBy>
  <cp:revision>5</cp:revision>
  <dcterms:created xsi:type="dcterms:W3CDTF">2020-03-01T23:05:43Z</dcterms:created>
  <dcterms:modified xsi:type="dcterms:W3CDTF">2020-03-01T23:31:39Z</dcterms:modified>
</cp:coreProperties>
</file>