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Ground vibration tolerance for CEPC booster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Daheng</a:t>
            </a:r>
            <a:r>
              <a:rPr lang="en-US" altLang="zh-CN" dirty="0" smtClean="0"/>
              <a:t> Ji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51920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2020.03.03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72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Orbit sensitivity with </a:t>
            </a:r>
            <a:r>
              <a:rPr lang="en-US" altLang="zh-C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quadrupole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displacement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:\50km_Circular_collider\Chou\Injection\地基振动\20200303\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395192" cy="32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50km_Circular_collider\Chou\Injection\地基振动\20200303\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11" y="2371720"/>
            <a:ext cx="4299181" cy="322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899592" y="6093296"/>
            <a:ext cx="5117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factor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~300(H)/200(V)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for orbit jitter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80" y="2252237"/>
            <a:ext cx="4680520" cy="282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65527"/>
            <a:ext cx="4167961" cy="239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19563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 </a:t>
            </a:r>
            <a:r>
              <a:rPr lang="en-US" altLang="zh-CN" dirty="0" err="1" smtClean="0"/>
              <a:t>GeV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95636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120GeV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3732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Orbit &lt; 3mm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6116" y="55256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Orbit &lt; 30um</a:t>
            </a:r>
          </a:p>
        </p:txBody>
      </p:sp>
    </p:spTree>
    <p:extLst>
      <p:ext uri="{BB962C8B-B14F-4D97-AF65-F5344CB8AC3E}">
        <p14:creationId xmlns:p14="http://schemas.microsoft.com/office/powerpoint/2010/main" val="11117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for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vibration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3608" y="2420888"/>
            <a:ext cx="624644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Vibrations with RMS displacement integration of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150nm 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RMS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&lt; 10nm  higher than 1Hz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57</Words>
  <Application>Microsoft Office PowerPoint</Application>
  <PresentationFormat>全屏显示(4:3)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Times New Roman</vt:lpstr>
      <vt:lpstr>Office 主题</vt:lpstr>
      <vt:lpstr>Ground vibration tolerance for CEPC booster</vt:lpstr>
      <vt:lpstr> Orbit sensitivity with quadrupole displacement</vt:lpstr>
      <vt:lpstr>Tolerance for orbit jitter</vt:lpstr>
      <vt:lpstr>Tolerance for ground vibration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11</cp:revision>
  <dcterms:created xsi:type="dcterms:W3CDTF">2020-03-03T04:24:36Z</dcterms:created>
  <dcterms:modified xsi:type="dcterms:W3CDTF">2020-03-03T08:41:10Z</dcterms:modified>
</cp:coreProperties>
</file>