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0" r:id="rId6"/>
    <p:sldId id="261" r:id="rId7"/>
    <p:sldId id="264" r:id="rId8"/>
    <p:sldId id="262" r:id="rId9"/>
    <p:sldId id="263" r:id="rId10"/>
    <p:sldId id="25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ABB4-068F-42B1-9025-3A4AA4B11A18}" type="datetimeFigureOut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3A591-0A6C-4744-9F81-2985EFDAF4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775785-04AF-45D7-9FC7-9EE817607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8512D1-2B19-4D85-B765-1E4E832D4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5747F1-3885-4862-9801-EA02805F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1689-ADD3-4EB9-A367-EFA34D7FB75B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0DF16C-38E2-4598-9617-266E7F4A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D51E7-FCE7-4F8F-8D01-37D668BE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5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70AA8-96E9-4FB6-9A6B-D2731E3D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CF0E8D-35C4-4698-B8C0-073CAAEE1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D6F42-83B5-4109-BFB0-91D6E2DD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92FD-8C20-495B-B10F-9F4CA09146A2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BC94C-7021-4386-A652-30410C40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B42EB-1CBD-4DC6-A14E-0604672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5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841C40-DB9B-42E4-B9C9-432EB65B8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72EED2-B29C-4AE4-8CFC-BC3EE2272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DE46C-673B-4195-94BE-E62A543A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1663-3C20-4AC7-AF3C-C2D140CC23F2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130ED9-8A3F-4405-81BC-3921E15C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90863D-0164-4FEA-9A02-1419A08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27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F09BB-03CC-4BF7-A6FF-2C5A95C7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FD3694-475A-4647-BD92-5867B813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A64B9F-AD46-44E0-83DD-EA09AB71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A2BF-D188-45CD-86D1-9F0B944C32AF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85F1F7-62C7-4199-A9C3-80C17924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75578-E3D1-4F46-9EB7-E65383ED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38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9588C-C6D6-4187-8BF7-4EA9DEB8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33966D-99DE-43BD-9BBC-F8F1617B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9D05DE-9D3F-4460-A6FF-F4766867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E918-EA85-4A39-AC3C-B44EAF67D937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FB569-5416-40F9-BD2A-A3648F8B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A62F54-A3A7-4FBF-A4C9-C19F9C0D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15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62993E-8907-48C1-9BC0-E024FE6F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4581C3-434C-444A-9FAC-97ED36AD4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0813A1-0EBB-4FE7-9FE9-F89F477CE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34A642-5BCF-4D3C-9F9B-4850999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963-F1A5-4672-BF07-AC3AF2FA8857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8300E9-AECA-4B25-AFE2-1EBA53B0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336D77-A238-4319-8418-77225297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82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5B6AB-00ED-4B5C-9D3C-685F9F7B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DF2FE8-957A-49E7-A5CF-7FDFC9828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D75939-B882-471B-90C2-2EBDE9502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85BCCD-64CE-4BA0-8B1B-A869BC294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461226-42D5-4774-8C0E-F68A7D1EE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B56A42-CB90-4ACC-82CF-F766BB34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0A2F-3FCF-4E6E-BAD8-17ABBF38A902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A9BCD8-8B4A-434A-8AC6-30C52EB0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7773E8-E07B-4AEC-A6F5-6F84E577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5FD48-678B-4E09-BABA-1D089492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8CB435-7B94-4151-BDD4-F09145E9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27CA-BF0D-4840-9606-C2F7EE77AC1F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BAFF84-E123-439A-8710-D4F5E8BF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6597C3-C9A4-40AA-B8B9-DD066A04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7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3A951C-B6A7-4166-BE83-703224B9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F560-86CD-4DFF-8272-3248A07B1AB2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73BCAA-2E3D-4F46-8133-D80DF293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A6DE6B-FE66-4E0F-BACE-A4A00997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08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E6E8A-2921-4246-935E-16A6E416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82E5BD-4242-475E-83A2-A86A8E0E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F8CC4C-3EE0-471D-BC03-4BC07054D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959DFE-091E-4443-9CB0-D8DC7BE9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035C-5401-4A40-BD50-200FB3BB7489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5F7303-C1CA-4984-8DD9-2AA0856F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82724-53D5-48B6-A3C3-5758338F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4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05350-9B7D-41B7-9174-C83D1440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1A620B-E1DC-4704-A6CE-BA3E6DAF0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564A08-0057-4EDB-87CA-B42689A9B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1300E8-1C84-4993-95B6-43F50ED6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2830-5923-4292-8084-FFA214EC64EF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5712AC-30A0-4568-8ED7-AE68FE43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DCBAA-99D2-488A-82DB-5B08BDCB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2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8C8ADB-ED1E-4857-B01B-D1C42278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953867-9ECF-4CAA-9085-DB10F9DC4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4B16D4-A843-422C-A904-FFE49FB40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9338-8FE3-471A-99F7-8CF82A656850}" type="datetime1">
              <a:rPr lang="zh-CN" altLang="en-US" smtClean="0"/>
              <a:t>2020-3-31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001803-759B-4FC5-8B29-1A3DFE6CD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704FD1-D5CE-4C57-8B76-CF5139B7B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24C2-2D9D-40A7-82FA-4391F2946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1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85CE9-8C50-485E-A4A3-2CB6FE932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轴子实验的可能国际合作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99245B-3453-4037-BD06-4130800F4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于泽源</a:t>
            </a:r>
            <a:endParaRPr lang="en-US" altLang="zh-CN" dirty="0"/>
          </a:p>
          <a:p>
            <a:r>
              <a:rPr lang="en-US" altLang="zh-CN" dirty="0"/>
              <a:t>2020-3-31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C1B5A7-DE96-4042-BA8D-BE910CA4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0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3253B-7E2E-4FFB-A1A1-7BA558AC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3" y="32067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可能的国际合作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584C79-996B-4368-9932-F3E16EAB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153" y="1825625"/>
            <a:ext cx="2743200" cy="4351338"/>
          </a:xfrm>
        </p:spPr>
        <p:txBody>
          <a:bodyPr/>
          <a:lstStyle/>
          <a:p>
            <a:r>
              <a:rPr lang="en-US" altLang="zh-CN" dirty="0"/>
              <a:t>CAPP </a:t>
            </a:r>
            <a:r>
              <a:rPr lang="zh-CN" altLang="en-US" dirty="0"/>
              <a:t>韩国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536868-402E-43C9-BB94-B1629B6A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F5810FB-4D93-4051-9705-8B4FAE90980B}"/>
              </a:ext>
            </a:extLst>
          </p:cNvPr>
          <p:cNvSpPr txBox="1">
            <a:spLocks/>
          </p:cNvSpPr>
          <p:nvPr/>
        </p:nvSpPr>
        <p:spPr>
          <a:xfrm>
            <a:off x="5149048" y="1825625"/>
            <a:ext cx="24058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ADMX </a:t>
            </a:r>
            <a:r>
              <a:rPr lang="zh-CN" altLang="en-US" dirty="0"/>
              <a:t>美国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C73D12B-845D-443C-B4AA-9F47A69DFE3D}"/>
              </a:ext>
            </a:extLst>
          </p:cNvPr>
          <p:cNvSpPr txBox="1">
            <a:spLocks/>
          </p:cNvSpPr>
          <p:nvPr/>
        </p:nvSpPr>
        <p:spPr>
          <a:xfrm>
            <a:off x="852256" y="1825625"/>
            <a:ext cx="3764132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我们可能</a:t>
            </a:r>
            <a:r>
              <a:rPr lang="zh-CN" altLang="en-US" dirty="0"/>
              <a:t>贡献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超导磁铁</a:t>
            </a:r>
            <a:endParaRPr lang="en-US" altLang="zh-CN" dirty="0"/>
          </a:p>
          <a:p>
            <a:pPr lvl="1"/>
            <a:r>
              <a:rPr lang="zh-CN" altLang="en-US" dirty="0"/>
              <a:t>稳定运行，</a:t>
            </a:r>
            <a:r>
              <a:rPr lang="en-US" altLang="zh-CN" dirty="0"/>
              <a:t>20 T</a:t>
            </a:r>
            <a:r>
              <a:rPr lang="zh-CN" altLang="en-US" dirty="0"/>
              <a:t>以上的螺线圈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超导谐振腔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需要</a:t>
            </a:r>
            <a:r>
              <a:rPr lang="en-US" altLang="zh-CN" dirty="0"/>
              <a:t>2-3</a:t>
            </a:r>
            <a:r>
              <a:rPr lang="zh-CN" altLang="en-US" dirty="0"/>
              <a:t>年时间研发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6B0E63-EEE8-4178-B157-208B871372A6}"/>
              </a:ext>
            </a:extLst>
          </p:cNvPr>
          <p:cNvSpPr txBox="1"/>
          <p:nvPr/>
        </p:nvSpPr>
        <p:spPr>
          <a:xfrm>
            <a:off x="5149048" y="2858610"/>
            <a:ext cx="6119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去年夏天王所和对方谈起合作意向；双方都有兴趣；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有互访的想法；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今年</a:t>
            </a:r>
            <a:r>
              <a:rPr lang="en-US" altLang="zh-CN" dirty="0"/>
              <a:t>1</a:t>
            </a:r>
            <a:r>
              <a:rPr lang="zh-CN" altLang="en-US" dirty="0"/>
              <a:t>月份韩国方面计划过来的，后来推迟了；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现在遇到疫情，暂时搁置了互访。</a:t>
            </a:r>
          </a:p>
        </p:txBody>
      </p:sp>
    </p:spTree>
    <p:extLst>
      <p:ext uri="{BB962C8B-B14F-4D97-AF65-F5344CB8AC3E}">
        <p14:creationId xmlns:p14="http://schemas.microsoft.com/office/powerpoint/2010/main" val="25062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37FA0-8AC4-4D8B-95EB-54CD2779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67040A-7A94-4217-9989-BE65B0BA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Axion</a:t>
            </a:r>
            <a:r>
              <a:rPr lang="zh-CN" altLang="en-US" dirty="0"/>
              <a:t>：</a:t>
            </a:r>
            <a:r>
              <a:rPr lang="en-US" altLang="zh-CN" dirty="0"/>
              <a:t>WIMP</a:t>
            </a:r>
            <a:r>
              <a:rPr lang="zh-CN" altLang="en-US" dirty="0"/>
              <a:t>后下一个可能的暗物质候选者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能同时解决强</a:t>
            </a:r>
            <a:r>
              <a:rPr lang="en-US" altLang="zh-CN" dirty="0"/>
              <a:t>CP</a:t>
            </a:r>
            <a:r>
              <a:rPr lang="zh-CN" altLang="en-US" dirty="0"/>
              <a:t>问题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最近两年热度不断上升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唯象学家提出多种探测手段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07E982-63F0-4132-98E8-C5403631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01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B1EAD2-56F7-490D-95DF-7CA48A63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WIMP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E71B4-352E-4E1D-A234-D96176949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4EA741-762D-4E41-9ABF-5B7146B1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31A964-131B-4306-9746-C44776C4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44" y="1569702"/>
            <a:ext cx="7665294" cy="44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6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E393E7-09E6-434A-9FDC-B5B48AD4D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583" y="519476"/>
            <a:ext cx="4152381" cy="58190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8DA92A1-0022-46A7-8290-751426D3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TAUP 2019	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BD9FEF-7D6E-4618-A350-D694B04F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52" y="1690688"/>
            <a:ext cx="5660254" cy="4351338"/>
          </a:xfrm>
        </p:spPr>
        <p:txBody>
          <a:bodyPr/>
          <a:lstStyle/>
          <a:p>
            <a:r>
              <a:rPr lang="zh-CN" altLang="en-US" dirty="0"/>
              <a:t>轴子分会</a:t>
            </a:r>
            <a:endParaRPr lang="en-US" altLang="zh-CN" dirty="0"/>
          </a:p>
          <a:p>
            <a:r>
              <a:rPr lang="zh-CN" altLang="en-US" dirty="0"/>
              <a:t>目前最流行的探测方式：</a:t>
            </a:r>
            <a:endParaRPr lang="en-US" altLang="zh-CN" dirty="0"/>
          </a:p>
          <a:p>
            <a:pPr lvl="1"/>
            <a:r>
              <a:rPr lang="zh-CN" altLang="en-US" dirty="0"/>
              <a:t>轴子和光子在强磁场中的耦合</a:t>
            </a:r>
            <a:endParaRPr lang="en-US" altLang="zh-CN" dirty="0"/>
          </a:p>
          <a:p>
            <a:pPr lvl="1"/>
            <a:r>
              <a:rPr lang="zh-CN" altLang="en-US" dirty="0"/>
              <a:t>通过谐振腔放大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DA392B-B5C2-4455-A008-3DAF2811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17" y="3583351"/>
            <a:ext cx="2359601" cy="260944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B8D98B-FB67-437C-9A52-3A1B34AC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56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Similar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C452-F719-4366-BA32-D594DBF2F5E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67" y="1319789"/>
            <a:ext cx="8561973" cy="54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5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recent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65374"/>
            <a:ext cx="10515600" cy="1524000"/>
          </a:xfrm>
        </p:spPr>
        <p:txBody>
          <a:bodyPr/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ADMX touched the DFSZ model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experiments are fighting for KSVZ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C452-F719-4366-BA32-D594DBF2F5E9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3287440"/>
            <a:ext cx="4694726" cy="29820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92248" y="6354246"/>
            <a:ext cx="3455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ADMX</a:t>
            </a:r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1910.08638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52" y="3413408"/>
            <a:ext cx="4271040" cy="2862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03223" y="6379465"/>
            <a:ext cx="285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CAPP-8T: 1910.0047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354" y="3669242"/>
            <a:ext cx="4599561" cy="245058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116389" y="6355012"/>
            <a:ext cx="3884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HAYSTAC, PhysRevD.97.092001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3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518001-E21B-4E21-9E3A-E2DF6865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调节谐振腔共振频率扫描不同轴子质量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83C883-D459-4575-B953-04900EC7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2880" cy="4351338"/>
          </a:xfrm>
        </p:spPr>
        <p:txBody>
          <a:bodyPr/>
          <a:lstStyle/>
          <a:p>
            <a:r>
              <a:rPr lang="zh-CN" altLang="en-US" dirty="0"/>
              <a:t>谐振腔共振频率反比于其直径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通过调节杆等方式可以在</a:t>
            </a:r>
            <a:r>
              <a:rPr lang="en-US" altLang="zh-CN" dirty="0"/>
              <a:t>+-10%</a:t>
            </a:r>
            <a:r>
              <a:rPr lang="zh-CN" altLang="en-US" dirty="0"/>
              <a:t>的范围内调节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DDCA82-5E1B-413F-93BA-ED07396D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24C2-2D9D-40A7-82FA-4391F2946D5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77F68B-4491-4394-B107-3B8BB784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40" y="1931723"/>
            <a:ext cx="7000881" cy="41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generation comparison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51928"/>
              </p:ext>
            </p:extLst>
          </p:nvPr>
        </p:nvGraphicFramePr>
        <p:xfrm>
          <a:off x="838200" y="1847294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4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ADMX G2 (running)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CAPP-8T (running)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HAYSTAC phase I (stopped)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磁场强度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 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 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磁场口径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D=0.5 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D=14,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H=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体积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L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D/H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13.4/23.6 cm, 3.5 L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L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Q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~30000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10</a:t>
                      </a:r>
                      <a:r>
                        <a:rPr lang="en-US" altLang="zh-CN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温度</a:t>
                      </a:r>
                      <a:endParaRPr lang="en-US" altLang="zh-CN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前放类型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JPA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JPA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前放温度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C452-F719-4366-BA32-D594DBF2F5E9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0873" y="5205015"/>
            <a:ext cx="3866535" cy="1422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66" y="5491293"/>
            <a:ext cx="2704762" cy="104761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72769" y="5169050"/>
            <a:ext cx="270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Scanning rate</a:t>
            </a:r>
            <a:endParaRPr lang="zh-CN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184C18-C343-4A8E-A4AD-02F9FC14458F}"/>
              </a:ext>
            </a:extLst>
          </p:cNvPr>
          <p:cNvSpPr/>
          <p:nvPr/>
        </p:nvSpPr>
        <p:spPr>
          <a:xfrm>
            <a:off x="838200" y="2215746"/>
            <a:ext cx="1576526" cy="1482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E5EA5A-603F-40A1-9FD6-5AC22D83AC46}"/>
              </a:ext>
            </a:extLst>
          </p:cNvPr>
          <p:cNvSpPr txBox="1"/>
          <p:nvPr/>
        </p:nvSpPr>
        <p:spPr>
          <a:xfrm>
            <a:off x="79898" y="2539014"/>
            <a:ext cx="7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CEPC</a:t>
            </a:r>
            <a:r>
              <a:rPr lang="zh-CN" altLang="en-US" b="1" dirty="0">
                <a:solidFill>
                  <a:srgbClr val="0000FF"/>
                </a:solidFill>
              </a:rPr>
              <a:t>预研</a:t>
            </a:r>
          </a:p>
        </p:txBody>
      </p:sp>
    </p:spTree>
    <p:extLst>
      <p:ext uri="{BB962C8B-B14F-4D97-AF65-F5344CB8AC3E}">
        <p14:creationId xmlns:p14="http://schemas.microsoft.com/office/powerpoint/2010/main" val="326673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to future: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C452-F719-4366-BA32-D594DBF2F5E9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/>
          </p:nvPr>
        </p:nvGraphicFramePr>
        <p:xfrm>
          <a:off x="724069" y="1456553"/>
          <a:ext cx="105156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ADMX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CPAA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HAYSTAC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lot of options under consideration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8T, 9T, running</a:t>
                      </a: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18T*7cm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testing</a:t>
                      </a:r>
                      <a:endParaRPr lang="en-US" altLang="zh-CN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12T*32cm,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25T*10cm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mentioned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Multi-cavity Systems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Superconducting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pizza like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rods;</a:t>
                      </a: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Photonic Band Gap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Pre-amp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 sub-quantum limited 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Realize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JPA usage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JPA usage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84" y="3890357"/>
            <a:ext cx="2771815" cy="25065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869" y="4285083"/>
            <a:ext cx="2855154" cy="2111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293" y="3841327"/>
            <a:ext cx="2301501" cy="29145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211" y="5051588"/>
            <a:ext cx="1209524" cy="13047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234" y="3732820"/>
            <a:ext cx="1217845" cy="12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343</Words>
  <Application>Microsoft Office PowerPoint</Application>
  <PresentationFormat>宽屏</PresentationFormat>
  <Paragraphs>109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Times New Roman</vt:lpstr>
      <vt:lpstr>Office 主题​​</vt:lpstr>
      <vt:lpstr>轴子实验的可能国际合作</vt:lpstr>
      <vt:lpstr>简介</vt:lpstr>
      <vt:lpstr>WIMP</vt:lpstr>
      <vt:lpstr>TAUP 2019 </vt:lpstr>
      <vt:lpstr>Similar setup</vt:lpstr>
      <vt:lpstr>Most recent results</vt:lpstr>
      <vt:lpstr>调节谐振腔共振频率扫描不同轴子质量</vt:lpstr>
      <vt:lpstr>Current generation comparison</vt:lpstr>
      <vt:lpstr>Now to future: </vt:lpstr>
      <vt:lpstr>可能的国际合作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轴子实验的国际合作</dc:title>
  <dc:creator>于 泽源</dc:creator>
  <cp:lastModifiedBy>于泽源</cp:lastModifiedBy>
  <cp:revision>61</cp:revision>
  <dcterms:created xsi:type="dcterms:W3CDTF">2020-03-30T11:27:32Z</dcterms:created>
  <dcterms:modified xsi:type="dcterms:W3CDTF">2020-03-31T02:42:59Z</dcterms:modified>
</cp:coreProperties>
</file>