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Click to edit the title text format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Click to edit the outline text format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 Outline Level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Third Outline Level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Fourth Outline Level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Fifth Outline Level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Sixth Outline Level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Seventh Outline Level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it-IT" sz="1400" spc="-1" strike="noStrike">
                <a:latin typeface="Times New Roman"/>
              </a:rPr>
              <a:t>&lt;date/time&gt;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it-IT" sz="1400" spc="-1" strike="noStrike">
                <a:latin typeface="Times New Roman"/>
              </a:rPr>
              <a:t>&lt;footer&gt;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DC16D9A4-7DFB-47C3-BD79-03CD675A0836}" type="slidenum">
              <a:rPr b="0" lang="it-IT" sz="1400" spc="-1" strike="noStrike">
                <a:latin typeface="Times New Roman"/>
              </a:rPr>
              <a:t>&lt;number&gt;</a:t>
            </a:fld>
            <a:endParaRPr b="0" lang="it-IT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July meeting proposal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r>
              <a:rPr b="0" lang="it-IT" sz="3200" spc="-1" strike="noStrike">
                <a:latin typeface="Arial"/>
              </a:rPr>
              <a:t>Date: July 6 or 7</a:t>
            </a:r>
            <a:endParaRPr b="0" lang="it-IT" sz="3200" spc="-1" strike="noStrike">
              <a:latin typeface="Arial"/>
            </a:endParaRPr>
          </a:p>
          <a:p>
            <a:r>
              <a:rPr b="0" lang="it-IT" sz="3200" spc="-1" strike="noStrike">
                <a:latin typeface="Arial"/>
              </a:rPr>
              <a:t>Time: from 8:30 to 11:30 CERN time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Timetable proposal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44" name="TextShape 2"/>
          <p:cNvSpPr txBox="1"/>
          <p:nvPr/>
        </p:nvSpPr>
        <p:spPr>
          <a:xfrm>
            <a:off x="504000" y="139176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32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8:30-9:20 DCI status, review panel </a:t>
            </a:r>
            <a:r>
              <a:rPr b="0" lang="it-IT" sz="3200" spc="-1" strike="noStrike">
                <a:latin typeface="Arial"/>
              </a:rPr>
              <a:t>reccomendations</a:t>
            </a:r>
            <a:endParaRPr b="0" lang="it-IT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9:20-9:35 Summary from data centers</a:t>
            </a:r>
            <a:endParaRPr b="0" lang="it-IT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9:35-9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</TotalTime>
  <Application>LibreOffice/6.4.3.2$Linux_X86_64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2020-04-29T18:32:38Z</dcterms:created>
  <dc:creator/>
  <dc:description/>
  <dc:language>it-IT</dc:language>
  <cp:lastModifiedBy/>
  <dcterms:modified xsi:type="dcterms:W3CDTF">2020-04-29T21:48:58Z</dcterms:modified>
  <cp:revision>4</cp:revision>
  <dc:subject/>
  <dc:title/>
</cp:coreProperties>
</file>