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65"/>
  </p:notesMasterIdLst>
  <p:sldIdLst>
    <p:sldId id="256" r:id="rId2"/>
    <p:sldId id="257" r:id="rId3"/>
    <p:sldId id="328" r:id="rId4"/>
    <p:sldId id="316" r:id="rId5"/>
    <p:sldId id="258" r:id="rId6"/>
    <p:sldId id="317" r:id="rId7"/>
    <p:sldId id="318" r:id="rId8"/>
    <p:sldId id="315" r:id="rId9"/>
    <p:sldId id="319" r:id="rId10"/>
    <p:sldId id="330" r:id="rId11"/>
    <p:sldId id="260" r:id="rId12"/>
    <p:sldId id="263" r:id="rId13"/>
    <p:sldId id="332" r:id="rId14"/>
    <p:sldId id="266" r:id="rId15"/>
    <p:sldId id="265" r:id="rId16"/>
    <p:sldId id="298" r:id="rId17"/>
    <p:sldId id="277" r:id="rId18"/>
    <p:sldId id="278" r:id="rId19"/>
    <p:sldId id="291" r:id="rId20"/>
    <p:sldId id="275" r:id="rId21"/>
    <p:sldId id="269" r:id="rId22"/>
    <p:sldId id="320" r:id="rId23"/>
    <p:sldId id="261" r:id="rId24"/>
    <p:sldId id="262" r:id="rId25"/>
    <p:sldId id="270" r:id="rId26"/>
    <p:sldId id="309" r:id="rId27"/>
    <p:sldId id="284" r:id="rId28"/>
    <p:sldId id="282" r:id="rId29"/>
    <p:sldId id="271" r:id="rId30"/>
    <p:sldId id="281" r:id="rId31"/>
    <p:sldId id="283" r:id="rId32"/>
    <p:sldId id="272" r:id="rId33"/>
    <p:sldId id="340" r:id="rId34"/>
    <p:sldId id="292" r:id="rId35"/>
    <p:sldId id="333" r:id="rId36"/>
    <p:sldId id="344" r:id="rId37"/>
    <p:sldId id="307" r:id="rId38"/>
    <p:sldId id="312" r:id="rId39"/>
    <p:sldId id="321" r:id="rId40"/>
    <p:sldId id="346" r:id="rId41"/>
    <p:sldId id="349" r:id="rId42"/>
    <p:sldId id="350" r:id="rId43"/>
    <p:sldId id="324" r:id="rId44"/>
    <p:sldId id="329" r:id="rId45"/>
    <p:sldId id="325" r:id="rId46"/>
    <p:sldId id="334" r:id="rId47"/>
    <p:sldId id="335" r:id="rId48"/>
    <p:sldId id="336" r:id="rId49"/>
    <p:sldId id="337" r:id="rId50"/>
    <p:sldId id="338" r:id="rId51"/>
    <p:sldId id="348" r:id="rId52"/>
    <p:sldId id="302" r:id="rId53"/>
    <p:sldId id="326" r:id="rId54"/>
    <p:sldId id="351" r:id="rId55"/>
    <p:sldId id="327" r:id="rId56"/>
    <p:sldId id="297" r:id="rId57"/>
    <p:sldId id="323" r:id="rId58"/>
    <p:sldId id="339" r:id="rId59"/>
    <p:sldId id="341" r:id="rId60"/>
    <p:sldId id="342" r:id="rId61"/>
    <p:sldId id="345" r:id="rId62"/>
    <p:sldId id="314" r:id="rId63"/>
    <p:sldId id="347" r:id="rId64"/>
  </p:sldIdLst>
  <p:sldSz cx="13004800" cy="97536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F4101-0E3D-9D4E-9CA9-543070879409}" v="212" dt="2020-05-28T14:16:48.767"/>
    <p1510:client id="{FFFF827A-AC29-FC49-B63E-A128435173AA}" v="767" dt="2020-05-29T00:29:10.6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outlineViewPr>
    <p:cViewPr>
      <p:scale>
        <a:sx n="33" d="100"/>
        <a:sy n="33" d="100"/>
      </p:scale>
      <p:origin x="0" y="-13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 Haoyu" userId="693de0f192d70816" providerId="LiveId" clId="{0421E4CF-18E0-45E7-B57E-D454AD6EB8E9}"/>
    <pc:docChg chg="undo custSel addSld delSld modSld sldOrd">
      <pc:chgData name="Shi Haoyu" userId="693de0f192d70816" providerId="LiveId" clId="{0421E4CF-18E0-45E7-B57E-D454AD6EB8E9}" dt="2020-05-23T08:54:37.797" v="582" actId="478"/>
      <pc:docMkLst>
        <pc:docMk/>
      </pc:docMkLst>
      <pc:sldChg chg="modSp mod">
        <pc:chgData name="Shi Haoyu" userId="693de0f192d70816" providerId="LiveId" clId="{0421E4CF-18E0-45E7-B57E-D454AD6EB8E9}" dt="2020-05-23T08:37:36.377" v="250" actId="20577"/>
        <pc:sldMkLst>
          <pc:docMk/>
          <pc:sldMk cId="0" sldId="257"/>
        </pc:sldMkLst>
        <pc:spChg chg="mod">
          <ac:chgData name="Shi Haoyu" userId="693de0f192d70816" providerId="LiveId" clId="{0421E4CF-18E0-45E7-B57E-D454AD6EB8E9}" dt="2020-05-23T08:37:36.377" v="250" actId="20577"/>
          <ac:spMkLst>
            <pc:docMk/>
            <pc:sldMk cId="0" sldId="257"/>
            <ac:spMk id="123" creationId="{00000000-0000-0000-0000-000000000000}"/>
          </ac:spMkLst>
        </pc:spChg>
      </pc:sldChg>
      <pc:sldChg chg="addSp delSp modSp mod">
        <pc:chgData name="Shi Haoyu" userId="693de0f192d70816" providerId="LiveId" clId="{0421E4CF-18E0-45E7-B57E-D454AD6EB8E9}" dt="2020-05-23T06:55:56.380" v="32" actId="478"/>
        <pc:sldMkLst>
          <pc:docMk/>
          <pc:sldMk cId="0" sldId="259"/>
        </pc:sldMkLst>
        <pc:spChg chg="mod">
          <ac:chgData name="Shi Haoyu" userId="693de0f192d70816" providerId="LiveId" clId="{0421E4CF-18E0-45E7-B57E-D454AD6EB8E9}" dt="2020-05-23T06:55:13.422" v="22" actId="20577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Shi Haoyu" userId="693de0f192d70816" providerId="LiveId" clId="{0421E4CF-18E0-45E7-B57E-D454AD6EB8E9}" dt="2020-05-23T06:55:19.609" v="25" actId="20577"/>
          <ac:spMkLst>
            <pc:docMk/>
            <pc:sldMk cId="0" sldId="259"/>
            <ac:spMk id="130" creationId="{00000000-0000-0000-0000-000000000000}"/>
          </ac:spMkLst>
        </pc:spChg>
        <pc:graphicFrameChg chg="add del mod">
          <ac:chgData name="Shi Haoyu" userId="693de0f192d70816" providerId="LiveId" clId="{0421E4CF-18E0-45E7-B57E-D454AD6EB8E9}" dt="2020-05-23T06:55:56.380" v="32" actId="478"/>
          <ac:graphicFrameMkLst>
            <pc:docMk/>
            <pc:sldMk cId="0" sldId="259"/>
            <ac:graphicFrameMk id="9" creationId="{D94D0E4F-C69D-4975-AE89-1A0849976ED6}"/>
          </ac:graphicFrameMkLst>
        </pc:graphicFrameChg>
        <pc:inkChg chg="del">
          <ac:chgData name="Shi Haoyu" userId="693de0f192d70816" providerId="LiveId" clId="{0421E4CF-18E0-45E7-B57E-D454AD6EB8E9}" dt="2020-05-23T06:55:16.800" v="24" actId="478"/>
          <ac:inkMkLst>
            <pc:docMk/>
            <pc:sldMk cId="0" sldId="259"/>
            <ac:inkMk id="5" creationId="{90C84D2E-6A50-0843-A796-FC6C66DB62E5}"/>
          </ac:inkMkLst>
        </pc:inkChg>
        <pc:inkChg chg="del">
          <ac:chgData name="Shi Haoyu" userId="693de0f192d70816" providerId="LiveId" clId="{0421E4CF-18E0-45E7-B57E-D454AD6EB8E9}" dt="2020-05-23T06:55:15.664" v="23" actId="478"/>
          <ac:inkMkLst>
            <pc:docMk/>
            <pc:sldMk cId="0" sldId="259"/>
            <ac:inkMk id="13" creationId="{B94686F8-8374-C442-81B2-DA1EC7BA8FCD}"/>
          </ac:inkMkLst>
        </pc:inkChg>
      </pc:sldChg>
      <pc:sldChg chg="addSp delSp modSp mod">
        <pc:chgData name="Shi Haoyu" userId="693de0f192d70816" providerId="LiveId" clId="{0421E4CF-18E0-45E7-B57E-D454AD6EB8E9}" dt="2020-05-23T08:48:36.931" v="452" actId="478"/>
        <pc:sldMkLst>
          <pc:docMk/>
          <pc:sldMk cId="0" sldId="265"/>
        </pc:sldMkLst>
        <pc:spChg chg="add del">
          <ac:chgData name="Shi Haoyu" userId="693de0f192d70816" providerId="LiveId" clId="{0421E4CF-18E0-45E7-B57E-D454AD6EB8E9}" dt="2020-05-23T08:48:36.931" v="452" actId="478"/>
          <ac:spMkLst>
            <pc:docMk/>
            <pc:sldMk cId="0" sldId="265"/>
            <ac:spMk id="5" creationId="{219D4075-0E41-8E4B-A1AB-BF7CA040E87C}"/>
          </ac:spMkLst>
        </pc:spChg>
        <pc:spChg chg="mod">
          <ac:chgData name="Shi Haoyu" userId="693de0f192d70816" providerId="LiveId" clId="{0421E4CF-18E0-45E7-B57E-D454AD6EB8E9}" dt="2020-05-23T08:48:26.475" v="449" actId="20577"/>
          <ac:spMkLst>
            <pc:docMk/>
            <pc:sldMk cId="0" sldId="265"/>
            <ac:spMk id="58" creationId="{EDE24DFC-2BEF-EB44-B80F-24CB6D1EBF5B}"/>
          </ac:spMkLst>
        </pc:spChg>
        <pc:spChg chg="mod">
          <ac:chgData name="Shi Haoyu" userId="693de0f192d70816" providerId="LiveId" clId="{0421E4CF-18E0-45E7-B57E-D454AD6EB8E9}" dt="2020-05-23T08:48:20.831" v="446" actId="14100"/>
          <ac:spMkLst>
            <pc:docMk/>
            <pc:sldMk cId="0" sldId="265"/>
            <ac:spMk id="60" creationId="{265AEB27-E04E-0D49-BCC6-B8C081C703A1}"/>
          </ac:spMkLst>
        </pc:spChg>
        <pc:spChg chg="mod">
          <ac:chgData name="Shi Haoyu" userId="693de0f192d70816" providerId="LiveId" clId="{0421E4CF-18E0-45E7-B57E-D454AD6EB8E9}" dt="2020-05-23T08:48:12.805" v="445" actId="20577"/>
          <ac:spMkLst>
            <pc:docMk/>
            <pc:sldMk cId="0" sldId="265"/>
            <ac:spMk id="64" creationId="{0455E822-D2E1-2448-92B5-4E974701B10D}"/>
          </ac:spMkLst>
        </pc:spChg>
        <pc:spChg chg="mod">
          <ac:chgData name="Shi Haoyu" userId="693de0f192d70816" providerId="LiveId" clId="{0421E4CF-18E0-45E7-B57E-D454AD6EB8E9}" dt="2020-05-23T08:48:23.304" v="448" actId="20577"/>
          <ac:spMkLst>
            <pc:docMk/>
            <pc:sldMk cId="0" sldId="265"/>
            <ac:spMk id="65" creationId="{0B00F22C-5EE5-3549-B600-A95BBA0A9413}"/>
          </ac:spMkLst>
        </pc:spChg>
      </pc:sldChg>
      <pc:sldChg chg="modSp mod ord">
        <pc:chgData name="Shi Haoyu" userId="693de0f192d70816" providerId="LiveId" clId="{0421E4CF-18E0-45E7-B57E-D454AD6EB8E9}" dt="2020-05-23T08:48:47.269" v="453" actId="1076"/>
        <pc:sldMkLst>
          <pc:docMk/>
          <pc:sldMk cId="0" sldId="266"/>
        </pc:sldMkLst>
        <pc:spChg chg="mod">
          <ac:chgData name="Shi Haoyu" userId="693de0f192d70816" providerId="LiveId" clId="{0421E4CF-18E0-45E7-B57E-D454AD6EB8E9}" dt="2020-05-23T08:48:47.269" v="453" actId="1076"/>
          <ac:spMkLst>
            <pc:docMk/>
            <pc:sldMk cId="0" sldId="266"/>
            <ac:spMk id="5" creationId="{51B25A9D-7096-A34F-9254-A5025123C307}"/>
          </ac:spMkLst>
        </pc:spChg>
      </pc:sldChg>
      <pc:sldChg chg="delSp mod">
        <pc:chgData name="Shi Haoyu" userId="693de0f192d70816" providerId="LiveId" clId="{0421E4CF-18E0-45E7-B57E-D454AD6EB8E9}" dt="2020-05-23T08:54:37.797" v="582" actId="478"/>
        <pc:sldMkLst>
          <pc:docMk/>
          <pc:sldMk cId="1423872052" sldId="292"/>
        </pc:sldMkLst>
        <pc:spChg chg="del">
          <ac:chgData name="Shi Haoyu" userId="693de0f192d70816" providerId="LiveId" clId="{0421E4CF-18E0-45E7-B57E-D454AD6EB8E9}" dt="2020-05-23T08:54:37.797" v="582" actId="478"/>
          <ac:spMkLst>
            <pc:docMk/>
            <pc:sldMk cId="1423872052" sldId="292"/>
            <ac:spMk id="7" creationId="{BEEBF12C-8A18-7047-9C4B-FC6B5AA9878A}"/>
          </ac:spMkLst>
        </pc:spChg>
      </pc:sldChg>
      <pc:sldChg chg="modSp del">
        <pc:chgData name="Shi Haoyu" userId="693de0f192d70816" providerId="LiveId" clId="{0421E4CF-18E0-45E7-B57E-D454AD6EB8E9}" dt="2020-05-23T06:55:42.739" v="30" actId="47"/>
        <pc:sldMkLst>
          <pc:docMk/>
          <pc:sldMk cId="1210728996" sldId="313"/>
        </pc:sldMkLst>
        <pc:graphicFrameChg chg="mod">
          <ac:chgData name="Shi Haoyu" userId="693de0f192d70816" providerId="LiveId" clId="{0421E4CF-18E0-45E7-B57E-D454AD6EB8E9}" dt="2020-05-23T06:55:24.228" v="26"/>
          <ac:graphicFrameMkLst>
            <pc:docMk/>
            <pc:sldMk cId="1210728996" sldId="313"/>
            <ac:graphicFrameMk id="8" creationId="{C1A15189-BAE2-B845-A977-A0C62DB7E90D}"/>
          </ac:graphicFrameMkLst>
        </pc:graphicFrameChg>
      </pc:sldChg>
      <pc:sldChg chg="addSp modSp mod">
        <pc:chgData name="Shi Haoyu" userId="693de0f192d70816" providerId="LiveId" clId="{0421E4CF-18E0-45E7-B57E-D454AD6EB8E9}" dt="2020-05-23T08:44:38.434" v="400" actId="20577"/>
        <pc:sldMkLst>
          <pc:docMk/>
          <pc:sldMk cId="1541267990" sldId="315"/>
        </pc:sldMkLst>
        <pc:spChg chg="add mod">
          <ac:chgData name="Shi Haoyu" userId="693de0f192d70816" providerId="LiveId" clId="{0421E4CF-18E0-45E7-B57E-D454AD6EB8E9}" dt="2020-05-23T08:44:38.434" v="400" actId="20577"/>
          <ac:spMkLst>
            <pc:docMk/>
            <pc:sldMk cId="1541267990" sldId="315"/>
            <ac:spMk id="8" creationId="{EEA19A54-4121-4969-9A69-B59CC14E7366}"/>
          </ac:spMkLst>
        </pc:spChg>
        <pc:graphicFrameChg chg="mod">
          <ac:chgData name="Shi Haoyu" userId="693de0f192d70816" providerId="LiveId" clId="{0421E4CF-18E0-45E7-B57E-D454AD6EB8E9}" dt="2020-05-23T08:44:06.015" v="371" actId="20577"/>
          <ac:graphicFrameMkLst>
            <pc:docMk/>
            <pc:sldMk cId="1541267990" sldId="315"/>
            <ac:graphicFrameMk id="7" creationId="{90835C98-962C-3146-80B8-6141AFDDC8DC}"/>
          </ac:graphicFrameMkLst>
        </pc:graphicFrameChg>
      </pc:sldChg>
      <pc:sldChg chg="addSp delSp modSp mod">
        <pc:chgData name="Shi Haoyu" userId="693de0f192d70816" providerId="LiveId" clId="{0421E4CF-18E0-45E7-B57E-D454AD6EB8E9}" dt="2020-05-23T08:38:01.854" v="251" actId="12269"/>
        <pc:sldMkLst>
          <pc:docMk/>
          <pc:sldMk cId="1113432412" sldId="316"/>
        </pc:sldMkLst>
        <pc:spChg chg="del">
          <ac:chgData name="Shi Haoyu" userId="693de0f192d70816" providerId="LiveId" clId="{0421E4CF-18E0-45E7-B57E-D454AD6EB8E9}" dt="2020-05-23T08:34:07.065" v="33" actId="478"/>
          <ac:spMkLst>
            <pc:docMk/>
            <pc:sldMk cId="1113432412" sldId="316"/>
            <ac:spMk id="2" creationId="{9B9A3356-D608-3046-B75B-49822DE90EC6}"/>
          </ac:spMkLst>
        </pc:spChg>
        <pc:spChg chg="add del mod">
          <ac:chgData name="Shi Haoyu" userId="693de0f192d70816" providerId="LiveId" clId="{0421E4CF-18E0-45E7-B57E-D454AD6EB8E9}" dt="2020-05-23T08:34:08.188" v="34" actId="478"/>
          <ac:spMkLst>
            <pc:docMk/>
            <pc:sldMk cId="1113432412" sldId="316"/>
            <ac:spMk id="7" creationId="{02DB455F-66E5-403B-A000-9DF260763EBC}"/>
          </ac:spMkLst>
        </pc:spChg>
        <pc:graphicFrameChg chg="mod">
          <ac:chgData name="Shi Haoyu" userId="693de0f192d70816" providerId="LiveId" clId="{0421E4CF-18E0-45E7-B57E-D454AD6EB8E9}" dt="2020-05-23T08:38:01.854" v="251" actId="12269"/>
          <ac:graphicFrameMkLst>
            <pc:docMk/>
            <pc:sldMk cId="1113432412" sldId="316"/>
            <ac:graphicFrameMk id="8" creationId="{C1A15189-BAE2-B845-A977-A0C62DB7E90D}"/>
          </ac:graphicFrameMkLst>
        </pc:graphicFrameChg>
      </pc:sldChg>
      <pc:sldChg chg="modSp">
        <pc:chgData name="Shi Haoyu" userId="693de0f192d70816" providerId="LiveId" clId="{0421E4CF-18E0-45E7-B57E-D454AD6EB8E9}" dt="2020-05-23T08:38:44.070" v="259" actId="12269"/>
        <pc:sldMkLst>
          <pc:docMk/>
          <pc:sldMk cId="2083266094" sldId="317"/>
        </pc:sldMkLst>
        <pc:graphicFrameChg chg="mod">
          <ac:chgData name="Shi Haoyu" userId="693de0f192d70816" providerId="LiveId" clId="{0421E4CF-18E0-45E7-B57E-D454AD6EB8E9}" dt="2020-05-23T08:38:44.070" v="259" actId="12269"/>
          <ac:graphicFrameMkLst>
            <pc:docMk/>
            <pc:sldMk cId="2083266094" sldId="317"/>
            <ac:graphicFrameMk id="8" creationId="{C1A15189-BAE2-B845-A977-A0C62DB7E90D}"/>
          </ac:graphicFrameMkLst>
        </pc:graphicFrameChg>
      </pc:sldChg>
      <pc:sldChg chg="delSp modSp mod">
        <pc:chgData name="Shi Haoyu" userId="693de0f192d70816" providerId="LiveId" clId="{0421E4CF-18E0-45E7-B57E-D454AD6EB8E9}" dt="2020-05-23T08:46:21.237" v="427" actId="478"/>
        <pc:sldMkLst>
          <pc:docMk/>
          <pc:sldMk cId="1054686857" sldId="318"/>
        </pc:sldMkLst>
        <pc:spChg chg="mod">
          <ac:chgData name="Shi Haoyu" userId="693de0f192d70816" providerId="LiveId" clId="{0421E4CF-18E0-45E7-B57E-D454AD6EB8E9}" dt="2020-05-23T08:41:09.181" v="285" actId="403"/>
          <ac:spMkLst>
            <pc:docMk/>
            <pc:sldMk cId="1054686857" sldId="318"/>
            <ac:spMk id="3" creationId="{33A8BF1F-B768-D44F-BE36-257812C9F35D}"/>
          </ac:spMkLst>
        </pc:spChg>
        <pc:spChg chg="del mod">
          <ac:chgData name="Shi Haoyu" userId="693de0f192d70816" providerId="LiveId" clId="{0421E4CF-18E0-45E7-B57E-D454AD6EB8E9}" dt="2020-05-23T08:46:21.237" v="427" actId="478"/>
          <ac:spMkLst>
            <pc:docMk/>
            <pc:sldMk cId="1054686857" sldId="318"/>
            <ac:spMk id="8" creationId="{04D3377E-6D42-E14E-942D-7CDD11B921D0}"/>
          </ac:spMkLst>
        </pc:spChg>
        <pc:spChg chg="del mod">
          <ac:chgData name="Shi Haoyu" userId="693de0f192d70816" providerId="LiveId" clId="{0421E4CF-18E0-45E7-B57E-D454AD6EB8E9}" dt="2020-05-23T08:46:17.599" v="426" actId="478"/>
          <ac:spMkLst>
            <pc:docMk/>
            <pc:sldMk cId="1054686857" sldId="318"/>
            <ac:spMk id="9" creationId="{4C9D335E-63BD-AD45-A4AA-77E257107AFE}"/>
          </ac:spMkLst>
        </pc:spChg>
      </pc:sldChg>
      <pc:sldChg chg="add">
        <pc:chgData name="Shi Haoyu" userId="693de0f192d70816" providerId="LiveId" clId="{0421E4CF-18E0-45E7-B57E-D454AD6EB8E9}" dt="2020-05-23T06:55:52.150" v="31"/>
        <pc:sldMkLst>
          <pc:docMk/>
          <pc:sldMk cId="687795087" sldId="328"/>
        </pc:sldMkLst>
      </pc:sldChg>
      <pc:sldChg chg="modSp add mod">
        <pc:chgData name="Shi Haoyu" userId="693de0f192d70816" providerId="LiveId" clId="{0421E4CF-18E0-45E7-B57E-D454AD6EB8E9}" dt="2020-05-23T08:39:24.405" v="276"/>
        <pc:sldMkLst>
          <pc:docMk/>
          <pc:sldMk cId="382656296" sldId="329"/>
        </pc:sldMkLst>
        <pc:graphicFrameChg chg="mod">
          <ac:chgData name="Shi Haoyu" userId="693de0f192d70816" providerId="LiveId" clId="{0421E4CF-18E0-45E7-B57E-D454AD6EB8E9}" dt="2020-05-23T08:39:24.405" v="276"/>
          <ac:graphicFrameMkLst>
            <pc:docMk/>
            <pc:sldMk cId="382656296" sldId="329"/>
            <ac:graphicFrameMk id="8" creationId="{C1A15189-BAE2-B845-A977-A0C62DB7E90D}"/>
          </ac:graphicFrameMkLst>
        </pc:graphicFrameChg>
      </pc:sldChg>
      <pc:sldChg chg="add del">
        <pc:chgData name="Shi Haoyu" userId="693de0f192d70816" providerId="LiveId" clId="{0421E4CF-18E0-45E7-B57E-D454AD6EB8E9}" dt="2020-05-23T08:40:23.072" v="278" actId="47"/>
        <pc:sldMkLst>
          <pc:docMk/>
          <pc:sldMk cId="2312264997" sldId="330"/>
        </pc:sldMkLst>
      </pc:sldChg>
      <pc:sldChg chg="modSp add mod">
        <pc:chgData name="Shi Haoyu" userId="693de0f192d70816" providerId="LiveId" clId="{0421E4CF-18E0-45E7-B57E-D454AD6EB8E9}" dt="2020-05-23T08:45:58.620" v="424" actId="207"/>
        <pc:sldMkLst>
          <pc:docMk/>
          <pc:sldMk cId="3223855107" sldId="330"/>
        </pc:sldMkLst>
        <pc:spChg chg="mod">
          <ac:chgData name="Shi Haoyu" userId="693de0f192d70816" providerId="LiveId" clId="{0421E4CF-18E0-45E7-B57E-D454AD6EB8E9}" dt="2020-05-23T08:45:58.620" v="424" actId="207"/>
          <ac:spMkLst>
            <pc:docMk/>
            <pc:sldMk cId="3223855107" sldId="330"/>
            <ac:spMk id="3" creationId="{33A8BF1F-B768-D44F-BE36-257812C9F35D}"/>
          </ac:spMkLst>
        </pc:spChg>
        <pc:spChg chg="mod">
          <ac:chgData name="Shi Haoyu" userId="693de0f192d70816" providerId="LiveId" clId="{0421E4CF-18E0-45E7-B57E-D454AD6EB8E9}" dt="2020-05-23T08:45:49.882" v="422" actId="207"/>
          <ac:spMkLst>
            <pc:docMk/>
            <pc:sldMk cId="3223855107" sldId="330"/>
            <ac:spMk id="8" creationId="{04D3377E-6D42-E14E-942D-7CDD11B921D0}"/>
          </ac:spMkLst>
        </pc:spChg>
        <pc:spChg chg="mod">
          <ac:chgData name="Shi Haoyu" userId="693de0f192d70816" providerId="LiveId" clId="{0421E4CF-18E0-45E7-B57E-D454AD6EB8E9}" dt="2020-05-23T08:45:30.594" v="402" actId="207"/>
          <ac:spMkLst>
            <pc:docMk/>
            <pc:sldMk cId="3223855107" sldId="330"/>
            <ac:spMk id="9" creationId="{4C9D335E-63BD-AD45-A4AA-77E257107AFE}"/>
          </ac:spMkLst>
        </pc:spChg>
      </pc:sldChg>
      <pc:sldChg chg="modSp add">
        <pc:chgData name="Shi Haoyu" userId="693de0f192d70816" providerId="LiveId" clId="{0421E4CF-18E0-45E7-B57E-D454AD6EB8E9}" dt="2020-05-23T08:46:36.147" v="429" actId="207"/>
        <pc:sldMkLst>
          <pc:docMk/>
          <pc:sldMk cId="2894467979" sldId="331"/>
        </pc:sldMkLst>
        <pc:spChg chg="mod">
          <ac:chgData name="Shi Haoyu" userId="693de0f192d70816" providerId="LiveId" clId="{0421E4CF-18E0-45E7-B57E-D454AD6EB8E9}" dt="2020-05-23T08:46:27.430" v="428" actId="207"/>
          <ac:spMkLst>
            <pc:docMk/>
            <pc:sldMk cId="2894467979" sldId="331"/>
            <ac:spMk id="3" creationId="{33A8BF1F-B768-D44F-BE36-257812C9F35D}"/>
          </ac:spMkLst>
        </pc:spChg>
        <pc:spChg chg="mod">
          <ac:chgData name="Shi Haoyu" userId="693de0f192d70816" providerId="LiveId" clId="{0421E4CF-18E0-45E7-B57E-D454AD6EB8E9}" dt="2020-05-23T08:46:36.147" v="429" actId="207"/>
          <ac:spMkLst>
            <pc:docMk/>
            <pc:sldMk cId="2894467979" sldId="331"/>
            <ac:spMk id="9" creationId="{4C9D335E-63BD-AD45-A4AA-77E257107AFE}"/>
          </ac:spMkLst>
        </pc:spChg>
      </pc:sldChg>
      <pc:sldChg chg="modSp add ord">
        <pc:chgData name="Shi Haoyu" userId="693de0f192d70816" providerId="LiveId" clId="{0421E4CF-18E0-45E7-B57E-D454AD6EB8E9}" dt="2020-05-23T08:47:49.063" v="438" actId="207"/>
        <pc:sldMkLst>
          <pc:docMk/>
          <pc:sldMk cId="3099682914" sldId="332"/>
        </pc:sldMkLst>
        <pc:spChg chg="mod">
          <ac:chgData name="Shi Haoyu" userId="693de0f192d70816" providerId="LiveId" clId="{0421E4CF-18E0-45E7-B57E-D454AD6EB8E9}" dt="2020-05-23T08:47:49.063" v="438" actId="207"/>
          <ac:spMkLst>
            <pc:docMk/>
            <pc:sldMk cId="3099682914" sldId="332"/>
            <ac:spMk id="3" creationId="{33A8BF1F-B768-D44F-BE36-257812C9F35D}"/>
          </ac:spMkLst>
        </pc:spChg>
        <pc:spChg chg="mod">
          <ac:chgData name="Shi Haoyu" userId="693de0f192d70816" providerId="LiveId" clId="{0421E4CF-18E0-45E7-B57E-D454AD6EB8E9}" dt="2020-05-23T08:47:39.903" v="436" actId="207"/>
          <ac:spMkLst>
            <pc:docMk/>
            <pc:sldMk cId="3099682914" sldId="332"/>
            <ac:spMk id="8" creationId="{04D3377E-6D42-E14E-942D-7CDD11B921D0}"/>
          </ac:spMkLst>
        </pc:spChg>
        <pc:spChg chg="mod">
          <ac:chgData name="Shi Haoyu" userId="693de0f192d70816" providerId="LiveId" clId="{0421E4CF-18E0-45E7-B57E-D454AD6EB8E9}" dt="2020-05-23T08:47:33.385" v="435" actId="207"/>
          <ac:spMkLst>
            <pc:docMk/>
            <pc:sldMk cId="3099682914" sldId="332"/>
            <ac:spMk id="9" creationId="{4C9D335E-63BD-AD45-A4AA-77E257107AFE}"/>
          </ac:spMkLst>
        </pc:spChg>
      </pc:sldChg>
      <pc:sldChg chg="addSp delSp modSp new mod">
        <pc:chgData name="Shi Haoyu" userId="693de0f192d70816" providerId="LiveId" clId="{0421E4CF-18E0-45E7-B57E-D454AD6EB8E9}" dt="2020-05-23T08:53:50.718" v="581" actId="1076"/>
        <pc:sldMkLst>
          <pc:docMk/>
          <pc:sldMk cId="2388641163" sldId="333"/>
        </pc:sldMkLst>
        <pc:spChg chg="mod">
          <ac:chgData name="Shi Haoyu" userId="693de0f192d70816" providerId="LiveId" clId="{0421E4CF-18E0-45E7-B57E-D454AD6EB8E9}" dt="2020-05-23T08:53:32.441" v="579" actId="20577"/>
          <ac:spMkLst>
            <pc:docMk/>
            <pc:sldMk cId="2388641163" sldId="333"/>
            <ac:spMk id="2" creationId="{997B9A10-0838-49EA-946A-257B44FA0BA6}"/>
          </ac:spMkLst>
        </pc:spChg>
        <pc:spChg chg="del">
          <ac:chgData name="Shi Haoyu" userId="693de0f192d70816" providerId="LiveId" clId="{0421E4CF-18E0-45E7-B57E-D454AD6EB8E9}" dt="2020-05-23T08:50:25.586" v="526" actId="478"/>
          <ac:spMkLst>
            <pc:docMk/>
            <pc:sldMk cId="2388641163" sldId="333"/>
            <ac:spMk id="3" creationId="{DA965347-DC08-45D1-90D5-9854CD5AE779}"/>
          </ac:spMkLst>
        </pc:spChg>
        <pc:spChg chg="add mod">
          <ac:chgData name="Shi Haoyu" userId="693de0f192d70816" providerId="LiveId" clId="{0421E4CF-18E0-45E7-B57E-D454AD6EB8E9}" dt="2020-05-23T08:53:50.718" v="581" actId="1076"/>
          <ac:spMkLst>
            <pc:docMk/>
            <pc:sldMk cId="2388641163" sldId="333"/>
            <ac:spMk id="8" creationId="{EE865F3C-B87C-4705-BE72-F3F88DE71F84}"/>
          </ac:spMkLst>
        </pc:spChg>
        <pc:graphicFrameChg chg="add mod modGraphic">
          <ac:chgData name="Shi Haoyu" userId="693de0f192d70816" providerId="LiveId" clId="{0421E4CF-18E0-45E7-B57E-D454AD6EB8E9}" dt="2020-05-23T08:53:13.099" v="560" actId="20577"/>
          <ac:graphicFrameMkLst>
            <pc:docMk/>
            <pc:sldMk cId="2388641163" sldId="333"/>
            <ac:graphicFrameMk id="7" creationId="{B4B0962F-7208-4569-9385-E576BC46BE80}"/>
          </ac:graphicFrameMkLst>
        </pc:graphicFrameChg>
      </pc:sldChg>
    </pc:docChg>
  </pc:docChgLst>
  <pc:docChgLst>
    <pc:chgData name="Shi Haoyu" userId="693de0f192d70816" providerId="LiveId" clId="{E88F4101-0E3D-9D4E-9CA9-543070879409}"/>
    <pc:docChg chg="undo custSel addSld delSld modSld sldOrd">
      <pc:chgData name="Shi Haoyu" userId="693de0f192d70816" providerId="LiveId" clId="{E88F4101-0E3D-9D4E-9CA9-543070879409}" dt="2020-05-28T14:25:03.310" v="4667" actId="20577"/>
      <pc:docMkLst>
        <pc:docMk/>
      </pc:docMkLst>
      <pc:sldChg chg="modSp modNotesTx">
        <pc:chgData name="Shi Haoyu" userId="693de0f192d70816" providerId="LiveId" clId="{E88F4101-0E3D-9D4E-9CA9-543070879409}" dt="2020-05-26T13:33:38.314" v="3240" actId="20577"/>
        <pc:sldMkLst>
          <pc:docMk/>
          <pc:sldMk cId="0" sldId="256"/>
        </pc:sldMkLst>
        <pc:spChg chg="mod">
          <ac:chgData name="Shi Haoyu" userId="693de0f192d70816" providerId="LiveId" clId="{E88F4101-0E3D-9D4E-9CA9-543070879409}" dt="2020-05-26T13:32:33.959" v="3162" actId="20577"/>
          <ac:spMkLst>
            <pc:docMk/>
            <pc:sldMk cId="0" sldId="256"/>
            <ac:spMk id="119" creationId="{00000000-0000-0000-0000-000000000000}"/>
          </ac:spMkLst>
        </pc:spChg>
      </pc:sldChg>
      <pc:sldChg chg="addSp delSp modSp mod ord modClrScheme chgLayout modNotesTx">
        <pc:chgData name="Shi Haoyu" userId="693de0f192d70816" providerId="LiveId" clId="{E88F4101-0E3D-9D4E-9CA9-543070879409}" dt="2020-05-27T14:13:26.568" v="3970" actId="478"/>
        <pc:sldMkLst>
          <pc:docMk/>
          <pc:sldMk cId="0" sldId="258"/>
        </pc:sldMkLst>
        <pc:spChg chg="del mod">
          <ac:chgData name="Shi Haoyu" userId="693de0f192d70816" providerId="LiveId" clId="{E88F4101-0E3D-9D4E-9CA9-543070879409}" dt="2020-05-27T14:13:18.784" v="3969" actId="478"/>
          <ac:spMkLst>
            <pc:docMk/>
            <pc:sldMk cId="0" sldId="258"/>
            <ac:spMk id="2" creationId="{B894DD33-CF83-1748-AE30-8319C7B3C0D9}"/>
          </ac:spMkLst>
        </pc:spChg>
        <pc:spChg chg="add del mod">
          <ac:chgData name="Shi Haoyu" userId="693de0f192d70816" providerId="LiveId" clId="{E88F4101-0E3D-9D4E-9CA9-543070879409}" dt="2020-05-23T02:11:27.459" v="189" actId="478"/>
          <ac:spMkLst>
            <pc:docMk/>
            <pc:sldMk cId="0" sldId="258"/>
            <ac:spMk id="3" creationId="{97521CF2-70F9-D845-8EE7-ECDC7029F65E}"/>
          </ac:spMkLst>
        </pc:spChg>
        <pc:spChg chg="del mod">
          <ac:chgData name="Shi Haoyu" userId="693de0f192d70816" providerId="LiveId" clId="{E88F4101-0E3D-9D4E-9CA9-543070879409}" dt="2020-05-27T14:13:26.568" v="3970" actId="478"/>
          <ac:spMkLst>
            <pc:docMk/>
            <pc:sldMk cId="0" sldId="258"/>
            <ac:spMk id="4" creationId="{7D483876-0031-3C4F-B128-B024FFA6B595}"/>
          </ac:spMkLst>
        </pc:spChg>
        <pc:spChg chg="add mod ord">
          <ac:chgData name="Shi Haoyu" userId="693de0f192d70816" providerId="LiveId" clId="{E88F4101-0E3D-9D4E-9CA9-543070879409}" dt="2020-05-23T02:43:23.047" v="667" actId="20577"/>
          <ac:spMkLst>
            <pc:docMk/>
            <pc:sldMk cId="0" sldId="258"/>
            <ac:spMk id="5" creationId="{0EA13AC2-0D55-EC40-AF53-B1F19539866E}"/>
          </ac:spMkLst>
        </pc:spChg>
        <pc:spChg chg="mod ord">
          <ac:chgData name="Shi Haoyu" userId="693de0f192d70816" providerId="LiveId" clId="{E88F4101-0E3D-9D4E-9CA9-543070879409}" dt="2020-05-23T02:11:13.384" v="187" actId="700"/>
          <ac:spMkLst>
            <pc:docMk/>
            <pc:sldMk cId="0" sldId="258"/>
            <ac:spMk id="8" creationId="{95667F60-B54B-5A4E-949F-B5B78BF23C2F}"/>
          </ac:spMkLst>
        </pc:spChg>
        <pc:spChg chg="mod ord">
          <ac:chgData name="Shi Haoyu" userId="693de0f192d70816" providerId="LiveId" clId="{E88F4101-0E3D-9D4E-9CA9-543070879409}" dt="2020-05-23T02:11:13.384" v="187" actId="700"/>
          <ac:spMkLst>
            <pc:docMk/>
            <pc:sldMk cId="0" sldId="258"/>
            <ac:spMk id="9" creationId="{E14F0C1E-6824-4A49-BAC3-4494634B845C}"/>
          </ac:spMkLst>
        </pc:spChg>
        <pc:spChg chg="mod ord">
          <ac:chgData name="Shi Haoyu" userId="693de0f192d70816" providerId="LiveId" clId="{E88F4101-0E3D-9D4E-9CA9-543070879409}" dt="2020-05-23T02:11:13.384" v="187" actId="700"/>
          <ac:spMkLst>
            <pc:docMk/>
            <pc:sldMk cId="0" sldId="258"/>
            <ac:spMk id="10" creationId="{CC90A97B-5C9E-6042-857B-5514BBF594C0}"/>
          </ac:spMkLst>
        </pc:spChg>
        <pc:spChg chg="mod ord">
          <ac:chgData name="Shi Haoyu" userId="693de0f192d70816" providerId="LiveId" clId="{E88F4101-0E3D-9D4E-9CA9-543070879409}" dt="2020-05-23T02:11:13.384" v="187" actId="700"/>
          <ac:spMkLst>
            <pc:docMk/>
            <pc:sldMk cId="0" sldId="258"/>
            <ac:spMk id="125" creationId="{00000000-0000-0000-0000-000000000000}"/>
          </ac:spMkLst>
        </pc:spChg>
        <pc:picChg chg="mod">
          <ac:chgData name="Shi Haoyu" userId="693de0f192d70816" providerId="LiveId" clId="{E88F4101-0E3D-9D4E-9CA9-543070879409}" dt="2020-05-23T02:12:48.898" v="233" actId="167"/>
          <ac:picMkLst>
            <pc:docMk/>
            <pc:sldMk cId="0" sldId="258"/>
            <ac:picMk id="127" creationId="{00000000-0000-0000-0000-000000000000}"/>
          </ac:picMkLst>
        </pc:picChg>
      </pc:sldChg>
      <pc:sldChg chg="modSp ord">
        <pc:chgData name="Shi Haoyu" userId="693de0f192d70816" providerId="LiveId" clId="{E88F4101-0E3D-9D4E-9CA9-543070879409}" dt="2020-05-23T02:12:21.802" v="232" actId="20577"/>
        <pc:sldMkLst>
          <pc:docMk/>
          <pc:sldMk cId="0" sldId="259"/>
        </pc:sldMkLst>
        <pc:spChg chg="mod">
          <ac:chgData name="Shi Haoyu" userId="693de0f192d70816" providerId="LiveId" clId="{E88F4101-0E3D-9D4E-9CA9-543070879409}" dt="2020-05-23T02:12:21.802" v="232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Shi Haoyu" userId="693de0f192d70816" providerId="LiveId" clId="{E88F4101-0E3D-9D4E-9CA9-543070879409}" dt="2020-05-23T06:01:08.705" v="1544" actId="1076"/>
        <pc:sldMkLst>
          <pc:docMk/>
          <pc:sldMk cId="0" sldId="260"/>
        </pc:sldMkLst>
        <pc:spChg chg="mod">
          <ac:chgData name="Shi Haoyu" userId="693de0f192d70816" providerId="LiveId" clId="{E88F4101-0E3D-9D4E-9CA9-543070879409}" dt="2020-05-23T03:13:49.528" v="737" actId="20577"/>
          <ac:spMkLst>
            <pc:docMk/>
            <pc:sldMk cId="0" sldId="260"/>
            <ac:spMk id="133" creationId="{00000000-0000-0000-0000-000000000000}"/>
          </ac:spMkLst>
        </pc:spChg>
        <pc:picChg chg="mod">
          <ac:chgData name="Shi Haoyu" userId="693de0f192d70816" providerId="LiveId" clId="{E88F4101-0E3D-9D4E-9CA9-543070879409}" dt="2020-05-23T06:01:05.577" v="1543" actId="1076"/>
          <ac:picMkLst>
            <pc:docMk/>
            <pc:sldMk cId="0" sldId="260"/>
            <ac:picMk id="134" creationId="{00000000-0000-0000-0000-000000000000}"/>
          </ac:picMkLst>
        </pc:picChg>
        <pc:picChg chg="mod">
          <ac:chgData name="Shi Haoyu" userId="693de0f192d70816" providerId="LiveId" clId="{E88F4101-0E3D-9D4E-9CA9-543070879409}" dt="2020-05-23T06:01:08.705" v="1544" actId="1076"/>
          <ac:picMkLst>
            <pc:docMk/>
            <pc:sldMk cId="0" sldId="260"/>
            <ac:picMk id="135" creationId="{00000000-0000-0000-0000-000000000000}"/>
          </ac:picMkLst>
        </pc:picChg>
      </pc:sldChg>
      <pc:sldChg chg="addSp modSp">
        <pc:chgData name="Shi Haoyu" userId="693de0f192d70816" providerId="LiveId" clId="{E88F4101-0E3D-9D4E-9CA9-543070879409}" dt="2020-05-23T03:13:07.800" v="706" actId="1076"/>
        <pc:sldMkLst>
          <pc:docMk/>
          <pc:sldMk cId="0" sldId="263"/>
        </pc:sldMkLst>
        <pc:spChg chg="add mod">
          <ac:chgData name="Shi Haoyu" userId="693de0f192d70816" providerId="LiveId" clId="{E88F4101-0E3D-9D4E-9CA9-543070879409}" dt="2020-05-23T03:13:07.800" v="706" actId="1076"/>
          <ac:spMkLst>
            <pc:docMk/>
            <pc:sldMk cId="0" sldId="263"/>
            <ac:spMk id="8" creationId="{5766801E-91FB-CD45-9271-4FA8D2B18DAF}"/>
          </ac:spMkLst>
        </pc:spChg>
        <pc:spChg chg="mod">
          <ac:chgData name="Shi Haoyu" userId="693de0f192d70816" providerId="LiveId" clId="{E88F4101-0E3D-9D4E-9CA9-543070879409}" dt="2020-05-23T03:12:45.443" v="703" actId="20577"/>
          <ac:spMkLst>
            <pc:docMk/>
            <pc:sldMk cId="0" sldId="263"/>
            <ac:spMk id="146" creationId="{00000000-0000-0000-0000-000000000000}"/>
          </ac:spMkLst>
        </pc:spChg>
        <pc:picChg chg="add mod">
          <ac:chgData name="Shi Haoyu" userId="693de0f192d70816" providerId="LiveId" clId="{E88F4101-0E3D-9D4E-9CA9-543070879409}" dt="2020-05-23T03:12:52.997" v="704"/>
          <ac:picMkLst>
            <pc:docMk/>
            <pc:sldMk cId="0" sldId="263"/>
            <ac:picMk id="7" creationId="{EA008B0C-556D-204B-8679-AE5A35076365}"/>
          </ac:picMkLst>
        </pc:picChg>
      </pc:sldChg>
      <pc:sldChg chg="del">
        <pc:chgData name="Shi Haoyu" userId="693de0f192d70816" providerId="LiveId" clId="{E88F4101-0E3D-9D4E-9CA9-543070879409}" dt="2020-05-23T03:15:15.465" v="852" actId="2696"/>
        <pc:sldMkLst>
          <pc:docMk/>
          <pc:sldMk cId="0" sldId="264"/>
        </pc:sldMkLst>
      </pc:sldChg>
      <pc:sldChg chg="modSp">
        <pc:chgData name="Shi Haoyu" userId="693de0f192d70816" providerId="LiveId" clId="{E88F4101-0E3D-9D4E-9CA9-543070879409}" dt="2020-05-23T06:28:42.396" v="2140" actId="1076"/>
        <pc:sldMkLst>
          <pc:docMk/>
          <pc:sldMk cId="0" sldId="266"/>
        </pc:sldMkLst>
        <pc:spChg chg="mod">
          <ac:chgData name="Shi Haoyu" userId="693de0f192d70816" providerId="LiveId" clId="{E88F4101-0E3D-9D4E-9CA9-543070879409}" dt="2020-05-23T06:28:42.396" v="2140" actId="1076"/>
          <ac:spMkLst>
            <pc:docMk/>
            <pc:sldMk cId="0" sldId="266"/>
            <ac:spMk id="5" creationId="{51B25A9D-7096-A34F-9254-A5025123C307}"/>
          </ac:spMkLst>
        </pc:spChg>
        <pc:graphicFrameChg chg="mod modGraphic">
          <ac:chgData name="Shi Haoyu" userId="693de0f192d70816" providerId="LiveId" clId="{E88F4101-0E3D-9D4E-9CA9-543070879409}" dt="2020-05-23T06:28:37.131" v="2139" actId="2165"/>
          <ac:graphicFrameMkLst>
            <pc:docMk/>
            <pc:sldMk cId="0" sldId="266"/>
            <ac:graphicFrameMk id="157" creationId="{00000000-0000-0000-0000-000000000000}"/>
          </ac:graphicFrameMkLst>
        </pc:graphicFrameChg>
      </pc:sldChg>
      <pc:sldChg chg="del">
        <pc:chgData name="Shi Haoyu" userId="693de0f192d70816" providerId="LiveId" clId="{E88F4101-0E3D-9D4E-9CA9-543070879409}" dt="2020-05-23T03:16:52.815" v="855" actId="2696"/>
        <pc:sldMkLst>
          <pc:docMk/>
          <pc:sldMk cId="0" sldId="267"/>
        </pc:sldMkLst>
      </pc:sldChg>
      <pc:sldChg chg="modNotesTx">
        <pc:chgData name="Shi Haoyu" userId="693de0f192d70816" providerId="LiveId" clId="{E88F4101-0E3D-9D4E-9CA9-543070879409}" dt="2020-05-23T03:20:07.259" v="890" actId="20577"/>
        <pc:sldMkLst>
          <pc:docMk/>
          <pc:sldMk cId="0" sldId="269"/>
        </pc:sldMkLst>
      </pc:sldChg>
      <pc:sldChg chg="modSp">
        <pc:chgData name="Shi Haoyu" userId="693de0f192d70816" providerId="LiveId" clId="{E88F4101-0E3D-9D4E-9CA9-543070879409}" dt="2020-05-23T06:02:26.476" v="1546" actId="20577"/>
        <pc:sldMkLst>
          <pc:docMk/>
          <pc:sldMk cId="1620395340" sldId="275"/>
        </pc:sldMkLst>
        <pc:spChg chg="mod">
          <ac:chgData name="Shi Haoyu" userId="693de0f192d70816" providerId="LiveId" clId="{E88F4101-0E3D-9D4E-9CA9-543070879409}" dt="2020-05-23T06:02:26.476" v="1546" actId="20577"/>
          <ac:spMkLst>
            <pc:docMk/>
            <pc:sldMk cId="1620395340" sldId="275"/>
            <ac:spMk id="3" creationId="{CD8D935C-2D0A-F74E-ADF2-93D77E3CE5AC}"/>
          </ac:spMkLst>
        </pc:spChg>
      </pc:sldChg>
      <pc:sldChg chg="ord">
        <pc:chgData name="Shi Haoyu" userId="693de0f192d70816" providerId="LiveId" clId="{E88F4101-0E3D-9D4E-9CA9-543070879409}" dt="2020-05-23T06:03:07.594" v="1547" actId="20578"/>
        <pc:sldMkLst>
          <pc:docMk/>
          <pc:sldMk cId="933863116" sldId="291"/>
        </pc:sldMkLst>
      </pc:sldChg>
      <pc:sldChg chg="modSp">
        <pc:chgData name="Shi Haoyu" userId="693de0f192d70816" providerId="LiveId" clId="{E88F4101-0E3D-9D4E-9CA9-543070879409}" dt="2020-05-28T14:10:00.685" v="4534" actId="1076"/>
        <pc:sldMkLst>
          <pc:docMk/>
          <pc:sldMk cId="1423872052" sldId="292"/>
        </pc:sldMkLst>
        <pc:spChg chg="mod">
          <ac:chgData name="Shi Haoyu" userId="693de0f192d70816" providerId="LiveId" clId="{E88F4101-0E3D-9D4E-9CA9-543070879409}" dt="2020-05-28T14:10:00.685" v="4534" actId="1076"/>
          <ac:spMkLst>
            <pc:docMk/>
            <pc:sldMk cId="1423872052" sldId="292"/>
            <ac:spMk id="4" creationId="{DF2E405C-FE15-384E-83A8-D7728F3C1406}"/>
          </ac:spMkLst>
        </pc:spChg>
        <pc:graphicFrameChg chg="mod modGraphic">
          <ac:chgData name="Shi Haoyu" userId="693de0f192d70816" providerId="LiveId" clId="{E88F4101-0E3D-9D4E-9CA9-543070879409}" dt="2020-05-27T14:18:41.601" v="4052" actId="20577"/>
          <ac:graphicFrameMkLst>
            <pc:docMk/>
            <pc:sldMk cId="1423872052" sldId="292"/>
            <ac:graphicFrameMk id="3" creationId="{4A6FFBB2-2EF5-184A-BC37-FAC421F5B07E}"/>
          </ac:graphicFrameMkLst>
        </pc:graphicFrameChg>
      </pc:sldChg>
      <pc:sldChg chg="ord">
        <pc:chgData name="Shi Haoyu" userId="693de0f192d70816" providerId="LiveId" clId="{E88F4101-0E3D-9D4E-9CA9-543070879409}" dt="2020-05-23T06:34:27.644" v="2541" actId="20578"/>
        <pc:sldMkLst>
          <pc:docMk/>
          <pc:sldMk cId="22112058" sldId="297"/>
        </pc:sldMkLst>
      </pc:sldChg>
      <pc:sldChg chg="modSp">
        <pc:chgData name="Shi Haoyu" userId="693de0f192d70816" providerId="LiveId" clId="{E88F4101-0E3D-9D4E-9CA9-543070879409}" dt="2020-05-28T14:02:52.157" v="4532" actId="20577"/>
        <pc:sldMkLst>
          <pc:docMk/>
          <pc:sldMk cId="1329975828" sldId="298"/>
        </pc:sldMkLst>
        <pc:spChg chg="mod">
          <ac:chgData name="Shi Haoyu" userId="693de0f192d70816" providerId="LiveId" clId="{E88F4101-0E3D-9D4E-9CA9-543070879409}" dt="2020-05-28T14:02:52.157" v="4532" actId="20577"/>
          <ac:spMkLst>
            <pc:docMk/>
            <pc:sldMk cId="1329975828" sldId="298"/>
            <ac:spMk id="2" creationId="{78A25CCD-700F-EB4D-9991-18302FE9D35C}"/>
          </ac:spMkLst>
        </pc:spChg>
      </pc:sldChg>
      <pc:sldChg chg="addSp delSp modSp">
        <pc:chgData name="Shi Haoyu" userId="693de0f192d70816" providerId="LiveId" clId="{E88F4101-0E3D-9D4E-9CA9-543070879409}" dt="2020-05-26T11:19:20.349" v="3135" actId="20577"/>
        <pc:sldMkLst>
          <pc:docMk/>
          <pc:sldMk cId="4154583476" sldId="302"/>
        </pc:sldMkLst>
        <pc:spChg chg="mod">
          <ac:chgData name="Shi Haoyu" userId="693de0f192d70816" providerId="LiveId" clId="{E88F4101-0E3D-9D4E-9CA9-543070879409}" dt="2020-05-23T06:33:37.167" v="2524" actId="20577"/>
          <ac:spMkLst>
            <pc:docMk/>
            <pc:sldMk cId="4154583476" sldId="302"/>
            <ac:spMk id="2" creationId="{7228F818-EAFB-1E4A-BEBC-6B829877EDE7}"/>
          </ac:spMkLst>
        </pc:spChg>
        <pc:graphicFrameChg chg="add mod modGraphic">
          <ac:chgData name="Shi Haoyu" userId="693de0f192d70816" providerId="LiveId" clId="{E88F4101-0E3D-9D4E-9CA9-543070879409}" dt="2020-05-26T11:19:20.349" v="3135" actId="20577"/>
          <ac:graphicFrameMkLst>
            <pc:docMk/>
            <pc:sldMk cId="4154583476" sldId="302"/>
            <ac:graphicFrameMk id="7" creationId="{C824D631-F09C-C647-A877-66E195B70D6B}"/>
          </ac:graphicFrameMkLst>
        </pc:graphicFrameChg>
        <pc:inkChg chg="del">
          <ac:chgData name="Shi Haoyu" userId="693de0f192d70816" providerId="LiveId" clId="{E88F4101-0E3D-9D4E-9CA9-543070879409}" dt="2020-05-23T06:33:14.553" v="2520" actId="478"/>
          <ac:inkMkLst>
            <pc:docMk/>
            <pc:sldMk cId="4154583476" sldId="302"/>
            <ac:inkMk id="11" creationId="{76808E01-DA59-9944-8400-B7D540994D65}"/>
          </ac:inkMkLst>
        </pc:inkChg>
        <pc:inkChg chg="del">
          <ac:chgData name="Shi Haoyu" userId="693de0f192d70816" providerId="LiveId" clId="{E88F4101-0E3D-9D4E-9CA9-543070879409}" dt="2020-05-23T06:33:19.087" v="2521" actId="478"/>
          <ac:inkMkLst>
            <pc:docMk/>
            <pc:sldMk cId="4154583476" sldId="302"/>
            <ac:inkMk id="35" creationId="{1D9C9F4A-41BD-DF49-9D8D-842870CF165C}"/>
          </ac:inkMkLst>
        </pc:inkChg>
      </pc:sldChg>
      <pc:sldChg chg="del">
        <pc:chgData name="Shi Haoyu" userId="693de0f192d70816" providerId="LiveId" clId="{E88F4101-0E3D-9D4E-9CA9-543070879409}" dt="2020-05-23T06:07:51.176" v="1881" actId="2696"/>
        <pc:sldMkLst>
          <pc:docMk/>
          <pc:sldMk cId="1075274106" sldId="303"/>
        </pc:sldMkLst>
      </pc:sldChg>
      <pc:sldChg chg="del">
        <pc:chgData name="Shi Haoyu" userId="693de0f192d70816" providerId="LiveId" clId="{E88F4101-0E3D-9D4E-9CA9-543070879409}" dt="2020-05-23T06:07:47.587" v="1880" actId="2696"/>
        <pc:sldMkLst>
          <pc:docMk/>
          <pc:sldMk cId="3924739632" sldId="304"/>
        </pc:sldMkLst>
      </pc:sldChg>
      <pc:sldChg chg="del">
        <pc:chgData name="Shi Haoyu" userId="693de0f192d70816" providerId="LiveId" clId="{E88F4101-0E3D-9D4E-9CA9-543070879409}" dt="2020-05-23T06:07:57.672" v="1882" actId="2696"/>
        <pc:sldMkLst>
          <pc:docMk/>
          <pc:sldMk cId="3700286253" sldId="305"/>
        </pc:sldMkLst>
      </pc:sldChg>
      <pc:sldChg chg="del">
        <pc:chgData name="Shi Haoyu" userId="693de0f192d70816" providerId="LiveId" clId="{E88F4101-0E3D-9D4E-9CA9-543070879409}" dt="2020-05-23T06:08:10.796" v="1883" actId="2696"/>
        <pc:sldMkLst>
          <pc:docMk/>
          <pc:sldMk cId="3084583950" sldId="306"/>
        </pc:sldMkLst>
      </pc:sldChg>
      <pc:sldChg chg="del">
        <pc:chgData name="Shi Haoyu" userId="693de0f192d70816" providerId="LiveId" clId="{E88F4101-0E3D-9D4E-9CA9-543070879409}" dt="2020-05-23T06:08:41.165" v="1884" actId="2696"/>
        <pc:sldMkLst>
          <pc:docMk/>
          <pc:sldMk cId="2014006711" sldId="308"/>
        </pc:sldMkLst>
      </pc:sldChg>
      <pc:sldChg chg="del">
        <pc:chgData name="Shi Haoyu" userId="693de0f192d70816" providerId="LiveId" clId="{E88F4101-0E3D-9D4E-9CA9-543070879409}" dt="2020-05-23T06:10:41.630" v="1885" actId="2696"/>
        <pc:sldMkLst>
          <pc:docMk/>
          <pc:sldMk cId="1126039226" sldId="310"/>
        </pc:sldMkLst>
      </pc:sldChg>
      <pc:sldChg chg="del">
        <pc:chgData name="Shi Haoyu" userId="693de0f192d70816" providerId="LiveId" clId="{E88F4101-0E3D-9D4E-9CA9-543070879409}" dt="2020-05-23T06:10:44.017" v="1886" actId="2696"/>
        <pc:sldMkLst>
          <pc:docMk/>
          <pc:sldMk cId="1094043011" sldId="311"/>
        </pc:sldMkLst>
      </pc:sldChg>
      <pc:sldChg chg="addSp delSp modSp">
        <pc:chgData name="Shi Haoyu" userId="693de0f192d70816" providerId="LiveId" clId="{E88F4101-0E3D-9D4E-9CA9-543070879409}" dt="2020-05-23T02:02:22.741" v="40" actId="14100"/>
        <pc:sldMkLst>
          <pc:docMk/>
          <pc:sldMk cId="1210728996" sldId="313"/>
        </pc:sldMkLst>
        <pc:spChg chg="del">
          <ac:chgData name="Shi Haoyu" userId="693de0f192d70816" providerId="LiveId" clId="{E88F4101-0E3D-9D4E-9CA9-543070879409}" dt="2020-05-23T02:01:48.394" v="1" actId="478"/>
          <ac:spMkLst>
            <pc:docMk/>
            <pc:sldMk cId="1210728996" sldId="313"/>
            <ac:spMk id="3" creationId="{298701BC-D10C-2449-9604-8DA8C12D1E34}"/>
          </ac:spMkLst>
        </pc:spChg>
        <pc:spChg chg="add del mod">
          <ac:chgData name="Shi Haoyu" userId="693de0f192d70816" providerId="LiveId" clId="{E88F4101-0E3D-9D4E-9CA9-543070879409}" dt="2020-05-23T02:01:49.627" v="2" actId="478"/>
          <ac:spMkLst>
            <pc:docMk/>
            <pc:sldMk cId="1210728996" sldId="313"/>
            <ac:spMk id="9" creationId="{F9DD2FB3-CC95-E449-9A26-5B8BC3DEAA71}"/>
          </ac:spMkLst>
        </pc:spChg>
        <pc:graphicFrameChg chg="mod">
          <ac:chgData name="Shi Haoyu" userId="693de0f192d70816" providerId="LiveId" clId="{E88F4101-0E3D-9D4E-9CA9-543070879409}" dt="2020-05-23T02:02:22.741" v="40" actId="14100"/>
          <ac:graphicFrameMkLst>
            <pc:docMk/>
            <pc:sldMk cId="1210728996" sldId="313"/>
            <ac:graphicFrameMk id="8" creationId="{C1A15189-BAE2-B845-A977-A0C62DB7E90D}"/>
          </ac:graphicFrameMkLst>
        </pc:graphicFrameChg>
      </pc:sldChg>
      <pc:sldChg chg="modSp ord">
        <pc:chgData name="Shi Haoyu" userId="693de0f192d70816" providerId="LiveId" clId="{E88F4101-0E3D-9D4E-9CA9-543070879409}" dt="2020-05-23T06:34:25.936" v="2540" actId="20578"/>
        <pc:sldMkLst>
          <pc:docMk/>
          <pc:sldMk cId="2623647661" sldId="314"/>
        </pc:sldMkLst>
        <pc:spChg chg="mod">
          <ac:chgData name="Shi Haoyu" userId="693de0f192d70816" providerId="LiveId" clId="{E88F4101-0E3D-9D4E-9CA9-543070879409}" dt="2020-05-23T03:24:56.743" v="907" actId="20577"/>
          <ac:spMkLst>
            <pc:docMk/>
            <pc:sldMk cId="2623647661" sldId="314"/>
            <ac:spMk id="2" creationId="{8308BD6B-8D5B-534D-B7B0-0607AAA8A745}"/>
          </ac:spMkLst>
        </pc:spChg>
        <pc:spChg chg="mod">
          <ac:chgData name="Shi Haoyu" userId="693de0f192d70816" providerId="LiveId" clId="{E88F4101-0E3D-9D4E-9CA9-543070879409}" dt="2020-05-23T03:30:13.466" v="1542" actId="20577"/>
          <ac:spMkLst>
            <pc:docMk/>
            <pc:sldMk cId="2623647661" sldId="314"/>
            <ac:spMk id="3" creationId="{C26FA95B-2832-604C-9D72-AE1AEC95D369}"/>
          </ac:spMkLst>
        </pc:spChg>
      </pc:sldChg>
      <pc:sldChg chg="modSp">
        <pc:chgData name="Shi Haoyu" userId="693de0f192d70816" providerId="LiveId" clId="{E88F4101-0E3D-9D4E-9CA9-543070879409}" dt="2020-05-23T03:15:11.514" v="851"/>
        <pc:sldMkLst>
          <pc:docMk/>
          <pc:sldMk cId="1541267990" sldId="315"/>
        </pc:sldMkLst>
        <pc:spChg chg="mod">
          <ac:chgData name="Shi Haoyu" userId="693de0f192d70816" providerId="LiveId" clId="{E88F4101-0E3D-9D4E-9CA9-543070879409}" dt="2020-05-23T02:05:50.978" v="85" actId="20577"/>
          <ac:spMkLst>
            <pc:docMk/>
            <pc:sldMk cId="1541267990" sldId="315"/>
            <ac:spMk id="3" creationId="{298701BC-D10C-2449-9604-8DA8C12D1E34}"/>
          </ac:spMkLst>
        </pc:spChg>
        <pc:graphicFrameChg chg="mod">
          <ac:chgData name="Shi Haoyu" userId="693de0f192d70816" providerId="LiveId" clId="{E88F4101-0E3D-9D4E-9CA9-543070879409}" dt="2020-05-23T03:15:11.514" v="851"/>
          <ac:graphicFrameMkLst>
            <pc:docMk/>
            <pc:sldMk cId="1541267990" sldId="315"/>
            <ac:graphicFrameMk id="7" creationId="{90835C98-962C-3146-80B8-6141AFDDC8DC}"/>
          </ac:graphicFrameMkLst>
        </pc:graphicFrameChg>
      </pc:sldChg>
      <pc:sldChg chg="modSp add">
        <pc:chgData name="Shi Haoyu" userId="693de0f192d70816" providerId="LiveId" clId="{E88F4101-0E3D-9D4E-9CA9-543070879409}" dt="2020-05-23T02:04:59.397" v="58" actId="16803"/>
        <pc:sldMkLst>
          <pc:docMk/>
          <pc:sldMk cId="1113432412" sldId="316"/>
        </pc:sldMkLst>
        <pc:graphicFrameChg chg="mod">
          <ac:chgData name="Shi Haoyu" userId="693de0f192d70816" providerId="LiveId" clId="{E88F4101-0E3D-9D4E-9CA9-543070879409}" dt="2020-05-23T02:04:59.397" v="58" actId="16803"/>
          <ac:graphicFrameMkLst>
            <pc:docMk/>
            <pc:sldMk cId="1113432412" sldId="316"/>
            <ac:graphicFrameMk id="8" creationId="{C1A15189-BAE2-B845-A977-A0C62DB7E90D}"/>
          </ac:graphicFrameMkLst>
        </pc:graphicFrameChg>
      </pc:sldChg>
      <pc:sldChg chg="modSp add">
        <pc:chgData name="Shi Haoyu" userId="693de0f192d70816" providerId="LiveId" clId="{E88F4101-0E3D-9D4E-9CA9-543070879409}" dt="2020-05-23T02:15:18.933" v="238"/>
        <pc:sldMkLst>
          <pc:docMk/>
          <pc:sldMk cId="2083266094" sldId="317"/>
        </pc:sldMkLst>
        <pc:graphicFrameChg chg="mod">
          <ac:chgData name="Shi Haoyu" userId="693de0f192d70816" providerId="LiveId" clId="{E88F4101-0E3D-9D4E-9CA9-543070879409}" dt="2020-05-23T02:15:18.933" v="238"/>
          <ac:graphicFrameMkLst>
            <pc:docMk/>
            <pc:sldMk cId="2083266094" sldId="317"/>
            <ac:graphicFrameMk id="8" creationId="{C1A15189-BAE2-B845-A977-A0C62DB7E90D}"/>
          </ac:graphicFrameMkLst>
        </pc:graphicFrameChg>
      </pc:sldChg>
      <pc:sldChg chg="addSp delSp modSp new modNotesTx">
        <pc:chgData name="Shi Haoyu" userId="693de0f192d70816" providerId="LiveId" clId="{E88F4101-0E3D-9D4E-9CA9-543070879409}" dt="2020-05-23T02:33:43.422" v="591" actId="20577"/>
        <pc:sldMkLst>
          <pc:docMk/>
          <pc:sldMk cId="1054686857" sldId="318"/>
        </pc:sldMkLst>
        <pc:spChg chg="mod">
          <ac:chgData name="Shi Haoyu" userId="693de0f192d70816" providerId="LiveId" clId="{E88F4101-0E3D-9D4E-9CA9-543070879409}" dt="2020-05-23T02:22:05.526" v="254" actId="20577"/>
          <ac:spMkLst>
            <pc:docMk/>
            <pc:sldMk cId="1054686857" sldId="318"/>
            <ac:spMk id="2" creationId="{4253CAFE-A547-9A48-A249-6F3FF21CB75B}"/>
          </ac:spMkLst>
        </pc:spChg>
        <pc:spChg chg="mod">
          <ac:chgData name="Shi Haoyu" userId="693de0f192d70816" providerId="LiveId" clId="{E88F4101-0E3D-9D4E-9CA9-543070879409}" dt="2020-05-23T02:24:59.133" v="470" actId="20577"/>
          <ac:spMkLst>
            <pc:docMk/>
            <pc:sldMk cId="1054686857" sldId="318"/>
            <ac:spMk id="3" creationId="{33A8BF1F-B768-D44F-BE36-257812C9F35D}"/>
          </ac:spMkLst>
        </pc:spChg>
        <pc:spChg chg="add del mod">
          <ac:chgData name="Shi Haoyu" userId="693de0f192d70816" providerId="LiveId" clId="{E88F4101-0E3D-9D4E-9CA9-543070879409}" dt="2020-05-23T02:28:25.330" v="518" actId="478"/>
          <ac:spMkLst>
            <pc:docMk/>
            <pc:sldMk cId="1054686857" sldId="318"/>
            <ac:spMk id="7" creationId="{7E2306DB-D371-0B4A-809E-FC76B6C49F13}"/>
          </ac:spMkLst>
        </pc:spChg>
        <pc:spChg chg="add mod">
          <ac:chgData name="Shi Haoyu" userId="693de0f192d70816" providerId="LiveId" clId="{E88F4101-0E3D-9D4E-9CA9-543070879409}" dt="2020-05-23T02:28:51.719" v="551" actId="3062"/>
          <ac:spMkLst>
            <pc:docMk/>
            <pc:sldMk cId="1054686857" sldId="318"/>
            <ac:spMk id="8" creationId="{04D3377E-6D42-E14E-942D-7CDD11B921D0}"/>
          </ac:spMkLst>
        </pc:spChg>
        <pc:spChg chg="add mod">
          <ac:chgData name="Shi Haoyu" userId="693de0f192d70816" providerId="LiveId" clId="{E88F4101-0E3D-9D4E-9CA9-543070879409}" dt="2020-05-23T02:29:20.449" v="560" actId="1076"/>
          <ac:spMkLst>
            <pc:docMk/>
            <pc:sldMk cId="1054686857" sldId="318"/>
            <ac:spMk id="9" creationId="{4C9D335E-63BD-AD45-A4AA-77E257107AFE}"/>
          </ac:spMkLst>
        </pc:spChg>
      </pc:sldChg>
      <pc:sldChg chg="addSp delSp modSp new mod modClrScheme chgLayout">
        <pc:chgData name="Shi Haoyu" userId="693de0f192d70816" providerId="LiveId" clId="{E88F4101-0E3D-9D4E-9CA9-543070879409}" dt="2020-05-23T06:05:22.846" v="1766" actId="20577"/>
        <pc:sldMkLst>
          <pc:docMk/>
          <pc:sldMk cId="1178428208" sldId="319"/>
        </pc:sldMkLst>
        <pc:spChg chg="del mod ord">
          <ac:chgData name="Shi Haoyu" userId="693de0f192d70816" providerId="LiveId" clId="{E88F4101-0E3D-9D4E-9CA9-543070879409}" dt="2020-05-23T06:03:50.811" v="1549" actId="700"/>
          <ac:spMkLst>
            <pc:docMk/>
            <pc:sldMk cId="1178428208" sldId="319"/>
            <ac:spMk id="2" creationId="{FF7FF5E0-C3A9-0C47-A4B0-209F283432D2}"/>
          </ac:spMkLst>
        </pc:spChg>
        <pc:spChg chg="del mod ord">
          <ac:chgData name="Shi Haoyu" userId="693de0f192d70816" providerId="LiveId" clId="{E88F4101-0E3D-9D4E-9CA9-543070879409}" dt="2020-05-23T06:03:50.811" v="1549" actId="700"/>
          <ac:spMkLst>
            <pc:docMk/>
            <pc:sldMk cId="1178428208" sldId="319"/>
            <ac:spMk id="3" creationId="{AB79B382-5F47-234E-86CF-B4D88AE0B490}"/>
          </ac:spMkLst>
        </pc:spChg>
        <pc:spChg chg="mod ord">
          <ac:chgData name="Shi Haoyu" userId="693de0f192d70816" providerId="LiveId" clId="{E88F4101-0E3D-9D4E-9CA9-543070879409}" dt="2020-05-23T06:03:50.811" v="1549" actId="700"/>
          <ac:spMkLst>
            <pc:docMk/>
            <pc:sldMk cId="1178428208" sldId="319"/>
            <ac:spMk id="4" creationId="{255529B5-DDD1-C74C-A56F-9E0A23C05812}"/>
          </ac:spMkLst>
        </pc:spChg>
        <pc:spChg chg="mod ord">
          <ac:chgData name="Shi Haoyu" userId="693de0f192d70816" providerId="LiveId" clId="{E88F4101-0E3D-9D4E-9CA9-543070879409}" dt="2020-05-23T06:03:50.811" v="1549" actId="700"/>
          <ac:spMkLst>
            <pc:docMk/>
            <pc:sldMk cId="1178428208" sldId="319"/>
            <ac:spMk id="5" creationId="{B114BF65-B5FA-BD41-9188-C0688E33B222}"/>
          </ac:spMkLst>
        </pc:spChg>
        <pc:spChg chg="mod ord">
          <ac:chgData name="Shi Haoyu" userId="693de0f192d70816" providerId="LiveId" clId="{E88F4101-0E3D-9D4E-9CA9-543070879409}" dt="2020-05-23T06:03:50.811" v="1549" actId="700"/>
          <ac:spMkLst>
            <pc:docMk/>
            <pc:sldMk cId="1178428208" sldId="319"/>
            <ac:spMk id="6" creationId="{F5A8805B-34D6-7E44-A185-CF851303F05A}"/>
          </ac:spMkLst>
        </pc:spChg>
        <pc:spChg chg="add mod ord">
          <ac:chgData name="Shi Haoyu" userId="693de0f192d70816" providerId="LiveId" clId="{E88F4101-0E3D-9D4E-9CA9-543070879409}" dt="2020-05-23T06:03:58.509" v="1574" actId="20577"/>
          <ac:spMkLst>
            <pc:docMk/>
            <pc:sldMk cId="1178428208" sldId="319"/>
            <ac:spMk id="7" creationId="{49FB08B4-6601-9743-8DA5-5E0029208D66}"/>
          </ac:spMkLst>
        </pc:spChg>
        <pc:spChg chg="add mod ord">
          <ac:chgData name="Shi Haoyu" userId="693de0f192d70816" providerId="LiveId" clId="{E88F4101-0E3D-9D4E-9CA9-543070879409}" dt="2020-05-23T06:05:22.846" v="1766" actId="20577"/>
          <ac:spMkLst>
            <pc:docMk/>
            <pc:sldMk cId="1178428208" sldId="319"/>
            <ac:spMk id="8" creationId="{D422B63E-073F-F844-A3DE-8E1552475AEC}"/>
          </ac:spMkLst>
        </pc:spChg>
      </pc:sldChg>
      <pc:sldChg chg="addSp delSp modSp new mod modClrScheme chgLayout">
        <pc:chgData name="Shi Haoyu" userId="693de0f192d70816" providerId="LiveId" clId="{E88F4101-0E3D-9D4E-9CA9-543070879409}" dt="2020-05-23T06:07:12.713" v="1879" actId="313"/>
        <pc:sldMkLst>
          <pc:docMk/>
          <pc:sldMk cId="573147483" sldId="320"/>
        </pc:sldMkLst>
        <pc:spChg chg="del mod ord">
          <ac:chgData name="Shi Haoyu" userId="693de0f192d70816" providerId="LiveId" clId="{E88F4101-0E3D-9D4E-9CA9-543070879409}" dt="2020-05-23T06:06:03.093" v="1768" actId="700"/>
          <ac:spMkLst>
            <pc:docMk/>
            <pc:sldMk cId="573147483" sldId="320"/>
            <ac:spMk id="2" creationId="{C6A09DF1-A766-864A-966C-E4E5BD3A984E}"/>
          </ac:spMkLst>
        </pc:spChg>
        <pc:spChg chg="del mod ord">
          <ac:chgData name="Shi Haoyu" userId="693de0f192d70816" providerId="LiveId" clId="{E88F4101-0E3D-9D4E-9CA9-543070879409}" dt="2020-05-23T06:06:03.093" v="1768" actId="700"/>
          <ac:spMkLst>
            <pc:docMk/>
            <pc:sldMk cId="573147483" sldId="320"/>
            <ac:spMk id="3" creationId="{3A8E2D8F-A180-6F40-A12D-347333953550}"/>
          </ac:spMkLst>
        </pc:spChg>
        <pc:spChg chg="mod ord">
          <ac:chgData name="Shi Haoyu" userId="693de0f192d70816" providerId="LiveId" clId="{E88F4101-0E3D-9D4E-9CA9-543070879409}" dt="2020-05-23T06:06:03.093" v="1768" actId="700"/>
          <ac:spMkLst>
            <pc:docMk/>
            <pc:sldMk cId="573147483" sldId="320"/>
            <ac:spMk id="4" creationId="{59244B76-4205-2B40-977C-FFDBA92B0779}"/>
          </ac:spMkLst>
        </pc:spChg>
        <pc:spChg chg="mod ord">
          <ac:chgData name="Shi Haoyu" userId="693de0f192d70816" providerId="LiveId" clId="{E88F4101-0E3D-9D4E-9CA9-543070879409}" dt="2020-05-23T06:06:03.093" v="1768" actId="700"/>
          <ac:spMkLst>
            <pc:docMk/>
            <pc:sldMk cId="573147483" sldId="320"/>
            <ac:spMk id="5" creationId="{F6FA15BF-239E-D246-AA2F-684B14D2F7C0}"/>
          </ac:spMkLst>
        </pc:spChg>
        <pc:spChg chg="mod ord">
          <ac:chgData name="Shi Haoyu" userId="693de0f192d70816" providerId="LiveId" clId="{E88F4101-0E3D-9D4E-9CA9-543070879409}" dt="2020-05-23T06:06:03.093" v="1768" actId="700"/>
          <ac:spMkLst>
            <pc:docMk/>
            <pc:sldMk cId="573147483" sldId="320"/>
            <ac:spMk id="6" creationId="{C8AC86EA-BB50-0540-85A4-1D640BC0F08D}"/>
          </ac:spMkLst>
        </pc:spChg>
        <pc:spChg chg="add mod ord">
          <ac:chgData name="Shi Haoyu" userId="693de0f192d70816" providerId="LiveId" clId="{E88F4101-0E3D-9D4E-9CA9-543070879409}" dt="2020-05-23T06:06:10.618" v="1788" actId="20577"/>
          <ac:spMkLst>
            <pc:docMk/>
            <pc:sldMk cId="573147483" sldId="320"/>
            <ac:spMk id="7" creationId="{42200BCB-F016-5E4E-A2A8-487CB5ACE14F}"/>
          </ac:spMkLst>
        </pc:spChg>
        <pc:spChg chg="add mod ord">
          <ac:chgData name="Shi Haoyu" userId="693de0f192d70816" providerId="LiveId" clId="{E88F4101-0E3D-9D4E-9CA9-543070879409}" dt="2020-05-23T06:07:12.713" v="1879" actId="313"/>
          <ac:spMkLst>
            <pc:docMk/>
            <pc:sldMk cId="573147483" sldId="320"/>
            <ac:spMk id="8" creationId="{A6CBA73E-4C06-D64D-BC35-2EA3BDDABE17}"/>
          </ac:spMkLst>
        </pc:spChg>
      </pc:sldChg>
      <pc:sldChg chg="modSp new">
        <pc:chgData name="Shi Haoyu" userId="693de0f192d70816" providerId="LiveId" clId="{E88F4101-0E3D-9D4E-9CA9-543070879409}" dt="2020-05-27T11:45:10.902" v="3968" actId="20577"/>
        <pc:sldMkLst>
          <pc:docMk/>
          <pc:sldMk cId="2774155179" sldId="321"/>
        </pc:sldMkLst>
        <pc:spChg chg="mod">
          <ac:chgData name="Shi Haoyu" userId="693de0f192d70816" providerId="LiveId" clId="{E88F4101-0E3D-9D4E-9CA9-543070879409}" dt="2020-05-23T06:25:01.713" v="1915" actId="20577"/>
          <ac:spMkLst>
            <pc:docMk/>
            <pc:sldMk cId="2774155179" sldId="321"/>
            <ac:spMk id="2" creationId="{299EBBE8-7271-7441-9137-72E3D47E29FA}"/>
          </ac:spMkLst>
        </pc:spChg>
        <pc:spChg chg="mod">
          <ac:chgData name="Shi Haoyu" userId="693de0f192d70816" providerId="LiveId" clId="{E88F4101-0E3D-9D4E-9CA9-543070879409}" dt="2020-05-23T06:25:18.453" v="1965" actId="20577"/>
          <ac:spMkLst>
            <pc:docMk/>
            <pc:sldMk cId="2774155179" sldId="321"/>
            <ac:spMk id="3" creationId="{03E09F21-C97A-A842-943C-7A05BE824131}"/>
          </ac:spMkLst>
        </pc:spChg>
        <pc:graphicFrameChg chg="mod modGraphic">
          <ac:chgData name="Shi Haoyu" userId="693de0f192d70816" providerId="LiveId" clId="{E88F4101-0E3D-9D4E-9CA9-543070879409}" dt="2020-05-27T11:45:10.902" v="3968" actId="20577"/>
          <ac:graphicFrameMkLst>
            <pc:docMk/>
            <pc:sldMk cId="2774155179" sldId="321"/>
            <ac:graphicFrameMk id="11" creationId="{8D9C8A75-C696-9B40-9F10-9629A1EF79CA}"/>
          </ac:graphicFrameMkLst>
        </pc:graphicFrameChg>
      </pc:sldChg>
      <pc:sldChg chg="modSp new">
        <pc:chgData name="Shi Haoyu" userId="693de0f192d70816" providerId="LiveId" clId="{E88F4101-0E3D-9D4E-9CA9-543070879409}" dt="2020-05-23T06:25:53.651" v="2016" actId="20577"/>
        <pc:sldMkLst>
          <pc:docMk/>
          <pc:sldMk cId="3201762262" sldId="322"/>
        </pc:sldMkLst>
        <pc:spChg chg="mod">
          <ac:chgData name="Shi Haoyu" userId="693de0f192d70816" providerId="LiveId" clId="{E88F4101-0E3D-9D4E-9CA9-543070879409}" dt="2020-05-23T06:25:42.223" v="1996" actId="20577"/>
          <ac:spMkLst>
            <pc:docMk/>
            <pc:sldMk cId="3201762262" sldId="322"/>
            <ac:spMk id="2" creationId="{D62A481C-8715-704B-B0CA-0D6B22C121F2}"/>
          </ac:spMkLst>
        </pc:spChg>
        <pc:spChg chg="mod">
          <ac:chgData name="Shi Haoyu" userId="693de0f192d70816" providerId="LiveId" clId="{E88F4101-0E3D-9D4E-9CA9-543070879409}" dt="2020-05-23T06:25:53.651" v="2016" actId="20577"/>
          <ac:spMkLst>
            <pc:docMk/>
            <pc:sldMk cId="3201762262" sldId="322"/>
            <ac:spMk id="3" creationId="{EBF74FD5-FA90-4E4A-93DE-FC3F1A77E0B5}"/>
          </ac:spMkLst>
        </pc:spChg>
      </pc:sldChg>
      <pc:sldChg chg="modSp new">
        <pc:chgData name="Shi Haoyu" userId="693de0f192d70816" providerId="LiveId" clId="{E88F4101-0E3D-9D4E-9CA9-543070879409}" dt="2020-05-23T06:26:30.318" v="2069" actId="20577"/>
        <pc:sldMkLst>
          <pc:docMk/>
          <pc:sldMk cId="2351263179" sldId="323"/>
        </pc:sldMkLst>
        <pc:spChg chg="mod">
          <ac:chgData name="Shi Haoyu" userId="693de0f192d70816" providerId="LiveId" clId="{E88F4101-0E3D-9D4E-9CA9-543070879409}" dt="2020-05-23T06:26:23.627" v="2051" actId="20577"/>
          <ac:spMkLst>
            <pc:docMk/>
            <pc:sldMk cId="2351263179" sldId="323"/>
            <ac:spMk id="2" creationId="{3C37554E-BCDD-7849-A668-5924FE42AC05}"/>
          </ac:spMkLst>
        </pc:spChg>
        <pc:spChg chg="mod">
          <ac:chgData name="Shi Haoyu" userId="693de0f192d70816" providerId="LiveId" clId="{E88F4101-0E3D-9D4E-9CA9-543070879409}" dt="2020-05-23T06:26:30.318" v="2069" actId="20577"/>
          <ac:spMkLst>
            <pc:docMk/>
            <pc:sldMk cId="2351263179" sldId="323"/>
            <ac:spMk id="3" creationId="{8D71F207-161B-3F43-8D14-71703367AD50}"/>
          </ac:spMkLst>
        </pc:spChg>
      </pc:sldChg>
      <pc:sldChg chg="addSp delSp modSp new">
        <pc:chgData name="Shi Haoyu" userId="693de0f192d70816" providerId="LiveId" clId="{E88F4101-0E3D-9D4E-9CA9-543070879409}" dt="2020-05-28T14:25:03.310" v="4667" actId="20577"/>
        <pc:sldMkLst>
          <pc:docMk/>
          <pc:sldMk cId="3877768517" sldId="324"/>
        </pc:sldMkLst>
        <pc:spChg chg="mod">
          <ac:chgData name="Shi Haoyu" userId="693de0f192d70816" providerId="LiveId" clId="{E88F4101-0E3D-9D4E-9CA9-543070879409}" dt="2020-05-23T06:27:33.507" v="2119" actId="20577"/>
          <ac:spMkLst>
            <pc:docMk/>
            <pc:sldMk cId="3877768517" sldId="324"/>
            <ac:spMk id="2" creationId="{8EC98FE0-5ADC-0042-AD9D-D1E8EBEF9504}"/>
          </ac:spMkLst>
        </pc:spChg>
        <pc:spChg chg="del mod">
          <ac:chgData name="Shi Haoyu" userId="693de0f192d70816" providerId="LiveId" clId="{E88F4101-0E3D-9D4E-9CA9-543070879409}" dt="2020-05-23T06:27:40.992" v="2136" actId="478"/>
          <ac:spMkLst>
            <pc:docMk/>
            <pc:sldMk cId="3877768517" sldId="324"/>
            <ac:spMk id="3" creationId="{0756B30C-5A19-A043-971D-447B87E17E36}"/>
          </ac:spMkLst>
        </pc:spChg>
        <pc:graphicFrameChg chg="add mod modGraphic">
          <ac:chgData name="Shi Haoyu" userId="693de0f192d70816" providerId="LiveId" clId="{E88F4101-0E3D-9D4E-9CA9-543070879409}" dt="2020-05-28T14:25:03.310" v="4667" actId="20577"/>
          <ac:graphicFrameMkLst>
            <pc:docMk/>
            <pc:sldMk cId="3877768517" sldId="324"/>
            <ac:graphicFrameMk id="7" creationId="{4A61AAB5-CB72-6F45-9864-CAD0B25A344E}"/>
          </ac:graphicFrameMkLst>
        </pc:graphicFrameChg>
      </pc:sldChg>
      <pc:sldChg chg="modSp new">
        <pc:chgData name="Shi Haoyu" userId="693de0f192d70816" providerId="LiveId" clId="{E88F4101-0E3D-9D4E-9CA9-543070879409}" dt="2020-05-23T06:34:59.992" v="2605" actId="20577"/>
        <pc:sldMkLst>
          <pc:docMk/>
          <pc:sldMk cId="1890364689" sldId="325"/>
        </pc:sldMkLst>
        <pc:spChg chg="mod">
          <ac:chgData name="Shi Haoyu" userId="693de0f192d70816" providerId="LiveId" clId="{E88F4101-0E3D-9D4E-9CA9-543070879409}" dt="2020-05-23T06:30:48.116" v="2291" actId="20577"/>
          <ac:spMkLst>
            <pc:docMk/>
            <pc:sldMk cId="1890364689" sldId="325"/>
            <ac:spMk id="2" creationId="{3DD0ABC5-E0BC-494A-8EE3-0FD0920B029F}"/>
          </ac:spMkLst>
        </pc:spChg>
        <pc:spChg chg="mod">
          <ac:chgData name="Shi Haoyu" userId="693de0f192d70816" providerId="LiveId" clId="{E88F4101-0E3D-9D4E-9CA9-543070879409}" dt="2020-05-23T06:34:59.992" v="2605" actId="20577"/>
          <ac:spMkLst>
            <pc:docMk/>
            <pc:sldMk cId="1890364689" sldId="325"/>
            <ac:spMk id="3" creationId="{44706AA9-DBB4-9648-950A-D9BEAD67D083}"/>
          </ac:spMkLst>
        </pc:spChg>
      </pc:sldChg>
      <pc:sldChg chg="modSp new">
        <pc:chgData name="Shi Haoyu" userId="693de0f192d70816" providerId="LiveId" clId="{E88F4101-0E3D-9D4E-9CA9-543070879409}" dt="2020-05-23T06:33:06.387" v="2519" actId="20577"/>
        <pc:sldMkLst>
          <pc:docMk/>
          <pc:sldMk cId="1781605117" sldId="326"/>
        </pc:sldMkLst>
        <pc:spChg chg="mod">
          <ac:chgData name="Shi Haoyu" userId="693de0f192d70816" providerId="LiveId" clId="{E88F4101-0E3D-9D4E-9CA9-543070879409}" dt="2020-05-23T06:31:51.692" v="2315" actId="20577"/>
          <ac:spMkLst>
            <pc:docMk/>
            <pc:sldMk cId="1781605117" sldId="326"/>
            <ac:spMk id="2" creationId="{3EAC301D-6B5D-184E-AB1C-6FF4A4AEDA0B}"/>
          </ac:spMkLst>
        </pc:spChg>
        <pc:spChg chg="mod">
          <ac:chgData name="Shi Haoyu" userId="693de0f192d70816" providerId="LiveId" clId="{E88F4101-0E3D-9D4E-9CA9-543070879409}" dt="2020-05-23T06:33:06.387" v="2519" actId="20577"/>
          <ac:spMkLst>
            <pc:docMk/>
            <pc:sldMk cId="1781605117" sldId="326"/>
            <ac:spMk id="3" creationId="{1E870A42-35BB-C842-8C3A-49589A378374}"/>
          </ac:spMkLst>
        </pc:spChg>
      </pc:sldChg>
      <pc:sldChg chg="addSp delSp modSp new mod ord modClrScheme chgLayout">
        <pc:chgData name="Shi Haoyu" userId="693de0f192d70816" providerId="LiveId" clId="{E88F4101-0E3D-9D4E-9CA9-543070879409}" dt="2020-05-23T06:34:15.786" v="2539" actId="20578"/>
        <pc:sldMkLst>
          <pc:docMk/>
          <pc:sldMk cId="2499640850" sldId="327"/>
        </pc:sldMkLst>
        <pc:spChg chg="del">
          <ac:chgData name="Shi Haoyu" userId="693de0f192d70816" providerId="LiveId" clId="{E88F4101-0E3D-9D4E-9CA9-543070879409}" dt="2020-05-23T06:33:51.016" v="2527"/>
          <ac:spMkLst>
            <pc:docMk/>
            <pc:sldMk cId="2499640850" sldId="327"/>
            <ac:spMk id="2" creationId="{7DA3C171-7EF6-7D46-893D-9B14A617989E}"/>
          </ac:spMkLst>
        </pc:spChg>
        <pc:spChg chg="del">
          <ac:chgData name="Shi Haoyu" userId="693de0f192d70816" providerId="LiveId" clId="{E88F4101-0E3D-9D4E-9CA9-543070879409}" dt="2020-05-23T06:33:51.016" v="2527"/>
          <ac:spMkLst>
            <pc:docMk/>
            <pc:sldMk cId="2499640850" sldId="327"/>
            <ac:spMk id="3" creationId="{5410F59E-E8D5-BF46-93D6-697CEA01463E}"/>
          </ac:spMkLst>
        </pc:spChg>
        <pc:spChg chg="mod ord">
          <ac:chgData name="Shi Haoyu" userId="693de0f192d70816" providerId="LiveId" clId="{E88F4101-0E3D-9D4E-9CA9-543070879409}" dt="2020-05-23T06:33:53.658" v="2528" actId="700"/>
          <ac:spMkLst>
            <pc:docMk/>
            <pc:sldMk cId="2499640850" sldId="327"/>
            <ac:spMk id="4" creationId="{D9D24E89-FCD2-2442-A546-A153BF8F6AC5}"/>
          </ac:spMkLst>
        </pc:spChg>
        <pc:spChg chg="mod ord">
          <ac:chgData name="Shi Haoyu" userId="693de0f192d70816" providerId="LiveId" clId="{E88F4101-0E3D-9D4E-9CA9-543070879409}" dt="2020-05-23T06:33:53.658" v="2528" actId="700"/>
          <ac:spMkLst>
            <pc:docMk/>
            <pc:sldMk cId="2499640850" sldId="327"/>
            <ac:spMk id="5" creationId="{A93FBFD1-E879-CD4D-9CAB-5C10701B8676}"/>
          </ac:spMkLst>
        </pc:spChg>
        <pc:spChg chg="mod ord">
          <ac:chgData name="Shi Haoyu" userId="693de0f192d70816" providerId="LiveId" clId="{E88F4101-0E3D-9D4E-9CA9-543070879409}" dt="2020-05-23T06:33:53.658" v="2528" actId="700"/>
          <ac:spMkLst>
            <pc:docMk/>
            <pc:sldMk cId="2499640850" sldId="327"/>
            <ac:spMk id="6" creationId="{DCF4A37E-3FC6-7D40-A7B9-8C527526223B}"/>
          </ac:spMkLst>
        </pc:spChg>
        <pc:spChg chg="add del mod">
          <ac:chgData name="Shi Haoyu" userId="693de0f192d70816" providerId="LiveId" clId="{E88F4101-0E3D-9D4E-9CA9-543070879409}" dt="2020-05-23T06:33:51.016" v="2527"/>
          <ac:spMkLst>
            <pc:docMk/>
            <pc:sldMk cId="2499640850" sldId="327"/>
            <ac:spMk id="7" creationId="{9E3F5DB2-24AF-8842-AD8B-06F9834BBC4E}"/>
          </ac:spMkLst>
        </pc:spChg>
        <pc:spChg chg="add del mod">
          <ac:chgData name="Shi Haoyu" userId="693de0f192d70816" providerId="LiveId" clId="{E88F4101-0E3D-9D4E-9CA9-543070879409}" dt="2020-05-23T06:33:51.016" v="2527"/>
          <ac:spMkLst>
            <pc:docMk/>
            <pc:sldMk cId="2499640850" sldId="327"/>
            <ac:spMk id="8" creationId="{6BA42D2C-18DD-E244-8CB5-B0372B0F5E5A}"/>
          </ac:spMkLst>
        </pc:spChg>
        <pc:spChg chg="add del mod">
          <ac:chgData name="Shi Haoyu" userId="693de0f192d70816" providerId="LiveId" clId="{E88F4101-0E3D-9D4E-9CA9-543070879409}" dt="2020-05-23T06:33:51.016" v="2527"/>
          <ac:spMkLst>
            <pc:docMk/>
            <pc:sldMk cId="2499640850" sldId="327"/>
            <ac:spMk id="9" creationId="{DDC2EF3A-7874-8643-8E3E-621B6F729264}"/>
          </ac:spMkLst>
        </pc:spChg>
        <pc:spChg chg="add del mod ord">
          <ac:chgData name="Shi Haoyu" userId="693de0f192d70816" providerId="LiveId" clId="{E88F4101-0E3D-9D4E-9CA9-543070879409}" dt="2020-05-23T06:33:53.658" v="2528" actId="700"/>
          <ac:spMkLst>
            <pc:docMk/>
            <pc:sldMk cId="2499640850" sldId="327"/>
            <ac:spMk id="10" creationId="{2C7A547D-849D-2044-89EB-EF05FBCF958E}"/>
          </ac:spMkLst>
        </pc:spChg>
        <pc:spChg chg="add del mod ord">
          <ac:chgData name="Shi Haoyu" userId="693de0f192d70816" providerId="LiveId" clId="{E88F4101-0E3D-9D4E-9CA9-543070879409}" dt="2020-05-23T06:33:53.658" v="2528" actId="700"/>
          <ac:spMkLst>
            <pc:docMk/>
            <pc:sldMk cId="2499640850" sldId="327"/>
            <ac:spMk id="11" creationId="{8779A293-4E19-B943-AD20-D9F0929EF810}"/>
          </ac:spMkLst>
        </pc:spChg>
        <pc:spChg chg="add mod ord">
          <ac:chgData name="Shi Haoyu" userId="693de0f192d70816" providerId="LiveId" clId="{E88F4101-0E3D-9D4E-9CA9-543070879409}" dt="2020-05-23T06:33:57.598" v="2536" actId="20577"/>
          <ac:spMkLst>
            <pc:docMk/>
            <pc:sldMk cId="2499640850" sldId="327"/>
            <ac:spMk id="12" creationId="{C7FE9A09-E790-9D46-86C8-51DA6007BFC8}"/>
          </ac:spMkLst>
        </pc:spChg>
        <pc:spChg chg="add mod ord">
          <ac:chgData name="Shi Haoyu" userId="693de0f192d70816" providerId="LiveId" clId="{E88F4101-0E3D-9D4E-9CA9-543070879409}" dt="2020-05-23T06:33:53.658" v="2528" actId="700"/>
          <ac:spMkLst>
            <pc:docMk/>
            <pc:sldMk cId="2499640850" sldId="327"/>
            <ac:spMk id="13" creationId="{7A195D45-D2D7-0542-A798-55D8F815ECBA}"/>
          </ac:spMkLst>
        </pc:spChg>
      </pc:sldChg>
      <pc:sldChg chg="modSp">
        <pc:chgData name="Shi Haoyu" userId="693de0f192d70816" providerId="LiveId" clId="{E88F4101-0E3D-9D4E-9CA9-543070879409}" dt="2020-05-28T14:01:18.152" v="4529" actId="207"/>
        <pc:sldMkLst>
          <pc:docMk/>
          <pc:sldMk cId="3099682914" sldId="332"/>
        </pc:sldMkLst>
        <pc:spChg chg="mod">
          <ac:chgData name="Shi Haoyu" userId="693de0f192d70816" providerId="LiveId" clId="{E88F4101-0E3D-9D4E-9CA9-543070879409}" dt="2020-05-28T14:01:18.152" v="4529" actId="207"/>
          <ac:spMkLst>
            <pc:docMk/>
            <pc:sldMk cId="3099682914" sldId="332"/>
            <ac:spMk id="3" creationId="{33A8BF1F-B768-D44F-BE36-257812C9F35D}"/>
          </ac:spMkLst>
        </pc:spChg>
      </pc:sldChg>
      <pc:sldChg chg="modSp modAnim">
        <pc:chgData name="Shi Haoyu" userId="693de0f192d70816" providerId="LiveId" clId="{E88F4101-0E3D-9D4E-9CA9-543070879409}" dt="2020-05-28T14:13:01.213" v="4549" actId="20577"/>
        <pc:sldMkLst>
          <pc:docMk/>
          <pc:sldMk cId="4280994919" sldId="333"/>
        </pc:sldMkLst>
        <pc:spChg chg="mod">
          <ac:chgData name="Shi Haoyu" userId="693de0f192d70816" providerId="LiveId" clId="{E88F4101-0E3D-9D4E-9CA9-543070879409}" dt="2020-05-28T14:13:01.213" v="4549" actId="20577"/>
          <ac:spMkLst>
            <pc:docMk/>
            <pc:sldMk cId="4280994919" sldId="333"/>
            <ac:spMk id="8" creationId="{A6CBA73E-4C06-D64D-BC35-2EA3BDDABE17}"/>
          </ac:spMkLst>
        </pc:spChg>
      </pc:sldChg>
      <pc:sldChg chg="addSp modSp">
        <pc:chgData name="Shi Haoyu" userId="693de0f192d70816" providerId="LiveId" clId="{E88F4101-0E3D-9D4E-9CA9-543070879409}" dt="2020-05-26T11:18:52.773" v="3131" actId="20577"/>
        <pc:sldMkLst>
          <pc:docMk/>
          <pc:sldMk cId="4149429638" sldId="335"/>
        </pc:sldMkLst>
        <pc:spChg chg="mod">
          <ac:chgData name="Shi Haoyu" userId="693de0f192d70816" providerId="LiveId" clId="{E88F4101-0E3D-9D4E-9CA9-543070879409}" dt="2020-05-26T11:18:46.537" v="3129" actId="20577"/>
          <ac:spMkLst>
            <pc:docMk/>
            <pc:sldMk cId="4149429638" sldId="335"/>
            <ac:spMk id="3" creationId="{872D22C6-A4FF-5241-9D34-77275B027FE2}"/>
          </ac:spMkLst>
        </pc:spChg>
        <pc:spChg chg="mod">
          <ac:chgData name="Shi Haoyu" userId="693de0f192d70816" providerId="LiveId" clId="{E88F4101-0E3D-9D4E-9CA9-543070879409}" dt="2020-05-26T11:18:52.773" v="3131" actId="20577"/>
          <ac:spMkLst>
            <pc:docMk/>
            <pc:sldMk cId="4149429638" sldId="335"/>
            <ac:spMk id="7" creationId="{D3184608-1BF6-0642-9083-A5C1DA29A825}"/>
          </ac:spMkLst>
        </pc:spChg>
        <pc:spChg chg="add mod">
          <ac:chgData name="Shi Haoyu" userId="693de0f192d70816" providerId="LiveId" clId="{E88F4101-0E3D-9D4E-9CA9-543070879409}" dt="2020-05-26T11:18:41.051" v="3127" actId="1076"/>
          <ac:spMkLst>
            <pc:docMk/>
            <pc:sldMk cId="4149429638" sldId="335"/>
            <ac:spMk id="8" creationId="{E88582A8-32EC-6940-B6F7-BB5773446543}"/>
          </ac:spMkLst>
        </pc:spChg>
      </pc:sldChg>
      <pc:sldChg chg="addSp delSp modSp new">
        <pc:chgData name="Shi Haoyu" userId="693de0f192d70816" providerId="LiveId" clId="{E88F4101-0E3D-9D4E-9CA9-543070879409}" dt="2020-05-26T13:55:50.054" v="3882" actId="122"/>
        <pc:sldMkLst>
          <pc:docMk/>
          <pc:sldMk cId="1168881288" sldId="339"/>
        </pc:sldMkLst>
        <pc:spChg chg="mod">
          <ac:chgData name="Shi Haoyu" userId="693de0f192d70816" providerId="LiveId" clId="{E88F4101-0E3D-9D4E-9CA9-543070879409}" dt="2020-05-26T13:36:13.904" v="3289" actId="20577"/>
          <ac:spMkLst>
            <pc:docMk/>
            <pc:sldMk cId="1168881288" sldId="339"/>
            <ac:spMk id="2" creationId="{4AD6E834-EE76-9A4C-A924-2C3B1A7E770E}"/>
          </ac:spMkLst>
        </pc:spChg>
        <pc:spChg chg="del">
          <ac:chgData name="Shi Haoyu" userId="693de0f192d70816" providerId="LiveId" clId="{E88F4101-0E3D-9D4E-9CA9-543070879409}" dt="2020-05-26T13:36:17.423" v="3290" actId="478"/>
          <ac:spMkLst>
            <pc:docMk/>
            <pc:sldMk cId="1168881288" sldId="339"/>
            <ac:spMk id="3" creationId="{9A2D4E38-44B8-E548-92E4-9011B985F905}"/>
          </ac:spMkLst>
        </pc:spChg>
        <pc:graphicFrameChg chg="add del mod">
          <ac:chgData name="Shi Haoyu" userId="693de0f192d70816" providerId="LiveId" clId="{E88F4101-0E3D-9D4E-9CA9-543070879409}" dt="2020-05-26T13:36:54.280" v="3294" actId="3680"/>
          <ac:graphicFrameMkLst>
            <pc:docMk/>
            <pc:sldMk cId="1168881288" sldId="339"/>
            <ac:graphicFrameMk id="7" creationId="{E9B792B6-F8F0-454D-A5C0-19823F25056F}"/>
          </ac:graphicFrameMkLst>
        </pc:graphicFrameChg>
        <pc:graphicFrameChg chg="add mod modGraphic">
          <ac:chgData name="Shi Haoyu" userId="693de0f192d70816" providerId="LiveId" clId="{E88F4101-0E3D-9D4E-9CA9-543070879409}" dt="2020-05-26T13:55:50.054" v="3882" actId="122"/>
          <ac:graphicFrameMkLst>
            <pc:docMk/>
            <pc:sldMk cId="1168881288" sldId="339"/>
            <ac:graphicFrameMk id="8" creationId="{831F3AF9-D0D4-5942-B877-7C8BF0CBBC91}"/>
          </ac:graphicFrameMkLst>
        </pc:graphicFrameChg>
      </pc:sldChg>
      <pc:sldChg chg="new del">
        <pc:chgData name="Shi Haoyu" userId="693de0f192d70816" providerId="LiveId" clId="{E88F4101-0E3D-9D4E-9CA9-543070879409}" dt="2020-05-26T13:56:38.016" v="3883" actId="2696"/>
        <pc:sldMkLst>
          <pc:docMk/>
          <pc:sldMk cId="3574288582" sldId="340"/>
        </pc:sldMkLst>
      </pc:sldChg>
      <pc:sldChg chg="del">
        <pc:chgData name="Shi Haoyu" userId="693de0f192d70816" providerId="LiveId" clId="{E88F4101-0E3D-9D4E-9CA9-543070879409}" dt="2020-05-27T11:37:38.939" v="3884" actId="2696"/>
        <pc:sldMkLst>
          <pc:docMk/>
          <pc:sldMk cId="1189307050" sldId="341"/>
        </pc:sldMkLst>
      </pc:sldChg>
      <pc:sldChg chg="add">
        <pc:chgData name="Shi Haoyu" userId="693de0f192d70816" providerId="LiveId" clId="{E88F4101-0E3D-9D4E-9CA9-543070879409}" dt="2020-05-27T11:37:43.717" v="3887"/>
        <pc:sldMkLst>
          <pc:docMk/>
          <pc:sldMk cId="2578759559" sldId="341"/>
        </pc:sldMkLst>
      </pc:sldChg>
      <pc:sldChg chg="add">
        <pc:chgData name="Shi Haoyu" userId="693de0f192d70816" providerId="LiveId" clId="{E88F4101-0E3D-9D4E-9CA9-543070879409}" dt="2020-05-27T11:37:43.717" v="3887"/>
        <pc:sldMkLst>
          <pc:docMk/>
          <pc:sldMk cId="1253168851" sldId="342"/>
        </pc:sldMkLst>
      </pc:sldChg>
      <pc:sldChg chg="del">
        <pc:chgData name="Shi Haoyu" userId="693de0f192d70816" providerId="LiveId" clId="{E88F4101-0E3D-9D4E-9CA9-543070879409}" dt="2020-05-27T11:37:39.004" v="3886" actId="2696"/>
        <pc:sldMkLst>
          <pc:docMk/>
          <pc:sldMk cId="3468999819" sldId="342"/>
        </pc:sldMkLst>
      </pc:sldChg>
      <pc:sldChg chg="del">
        <pc:chgData name="Shi Haoyu" userId="693de0f192d70816" providerId="LiveId" clId="{E88F4101-0E3D-9D4E-9CA9-543070879409}" dt="2020-05-27T11:42:22.702" v="3954" actId="2696"/>
        <pc:sldMkLst>
          <pc:docMk/>
          <pc:sldMk cId="3479875717" sldId="343"/>
        </pc:sldMkLst>
      </pc:sldChg>
      <pc:sldChg chg="modSp modAnim">
        <pc:chgData name="Shi Haoyu" userId="693de0f192d70816" providerId="LiveId" clId="{E88F4101-0E3D-9D4E-9CA9-543070879409}" dt="2020-05-28T14:16:48.767" v="4661" actId="14"/>
        <pc:sldMkLst>
          <pc:docMk/>
          <pc:sldMk cId="3994379098" sldId="344"/>
        </pc:sldMkLst>
        <pc:spChg chg="mod">
          <ac:chgData name="Shi Haoyu" userId="693de0f192d70816" providerId="LiveId" clId="{E88F4101-0E3D-9D4E-9CA9-543070879409}" dt="2020-05-28T14:16:48.767" v="4661" actId="14"/>
          <ac:spMkLst>
            <pc:docMk/>
            <pc:sldMk cId="3994379098" sldId="344"/>
            <ac:spMk id="7" creationId="{14A0157F-A9DA-9B46-B1A7-4F7D2D3D48A0}"/>
          </ac:spMkLst>
        </pc:spChg>
      </pc:sldChg>
      <pc:sldChg chg="add">
        <pc:chgData name="Shi Haoyu" userId="693de0f192d70816" providerId="LiveId" clId="{E88F4101-0E3D-9D4E-9CA9-543070879409}" dt="2020-05-27T11:37:43.717" v="3887"/>
        <pc:sldMkLst>
          <pc:docMk/>
          <pc:sldMk cId="111755032" sldId="345"/>
        </pc:sldMkLst>
      </pc:sldChg>
      <pc:sldChg chg="del">
        <pc:chgData name="Shi Haoyu" userId="693de0f192d70816" providerId="LiveId" clId="{E88F4101-0E3D-9D4E-9CA9-543070879409}" dt="2020-05-27T11:37:38.948" v="3885" actId="2696"/>
        <pc:sldMkLst>
          <pc:docMk/>
          <pc:sldMk cId="1865696097" sldId="345"/>
        </pc:sldMkLst>
      </pc:sldChg>
      <pc:sldChg chg="addSp delSp modSp add modAnim">
        <pc:chgData name="Shi Haoyu" userId="693de0f192d70816" providerId="LiveId" clId="{E88F4101-0E3D-9D4E-9CA9-543070879409}" dt="2020-05-28T13:50:04.907" v="4528" actId="20577"/>
        <pc:sldMkLst>
          <pc:docMk/>
          <pc:sldMk cId="407177499" sldId="346"/>
        </pc:sldMkLst>
        <pc:spChg chg="mod">
          <ac:chgData name="Shi Haoyu" userId="693de0f192d70816" providerId="LiveId" clId="{E88F4101-0E3D-9D4E-9CA9-543070879409}" dt="2020-05-28T13:45:23.401" v="4116" actId="2711"/>
          <ac:spMkLst>
            <pc:docMk/>
            <pc:sldMk cId="407177499" sldId="346"/>
            <ac:spMk id="4" creationId="{DF2E405C-FE15-384E-83A8-D7728F3C1406}"/>
          </ac:spMkLst>
        </pc:spChg>
        <pc:spChg chg="add del mod">
          <ac:chgData name="Shi Haoyu" userId="693de0f192d70816" providerId="LiveId" clId="{E88F4101-0E3D-9D4E-9CA9-543070879409}" dt="2020-05-28T13:49:24.690" v="4524"/>
          <ac:spMkLst>
            <pc:docMk/>
            <pc:sldMk cId="407177499" sldId="346"/>
            <ac:spMk id="7" creationId="{40B9071E-61CD-1D43-BBE4-E3E197B66F50}"/>
          </ac:spMkLst>
        </pc:spChg>
        <pc:spChg chg="add mod">
          <ac:chgData name="Shi Haoyu" userId="693de0f192d70816" providerId="LiveId" clId="{E88F4101-0E3D-9D4E-9CA9-543070879409}" dt="2020-05-28T13:50:04.907" v="4528" actId="20577"/>
          <ac:spMkLst>
            <pc:docMk/>
            <pc:sldMk cId="407177499" sldId="346"/>
            <ac:spMk id="8" creationId="{F7BA9D8D-D231-554E-BE5F-605B21542B0A}"/>
          </ac:spMkLst>
        </pc:spChg>
        <pc:spChg chg="mod">
          <ac:chgData name="Shi Haoyu" userId="693de0f192d70816" providerId="LiveId" clId="{E88F4101-0E3D-9D4E-9CA9-543070879409}" dt="2020-05-27T14:20:40.042" v="4109" actId="20577"/>
          <ac:spMkLst>
            <pc:docMk/>
            <pc:sldMk cId="407177499" sldId="346"/>
            <ac:spMk id="183" creationId="{00000000-0000-0000-0000-000000000000}"/>
          </ac:spMkLst>
        </pc:spChg>
        <pc:graphicFrameChg chg="mod modGraphic">
          <ac:chgData name="Shi Haoyu" userId="693de0f192d70816" providerId="LiveId" clId="{E88F4101-0E3D-9D4E-9CA9-543070879409}" dt="2020-05-28T13:49:15.539" v="4521" actId="1076"/>
          <ac:graphicFrameMkLst>
            <pc:docMk/>
            <pc:sldMk cId="407177499" sldId="346"/>
            <ac:graphicFrameMk id="3" creationId="{4A6FFBB2-2EF5-184A-BC37-FAC421F5B07E}"/>
          </ac:graphicFrameMkLst>
        </pc:graphicFrameChg>
      </pc:sldChg>
    </pc:docChg>
  </pc:docChgLst>
  <pc:docChgLst>
    <pc:chgData name="Shi Haoyu" userId="693de0f192d70816" providerId="LiveId" clId="{2270C10E-9793-1B4D-A07C-E1516CAF7AF5}"/>
    <pc:docChg chg="custSel addSld modSld">
      <pc:chgData name="Shi Haoyu" userId="693de0f192d70816" providerId="LiveId" clId="{2270C10E-9793-1B4D-A07C-E1516CAF7AF5}" dt="2020-05-22T02:56:40.098" v="79"/>
      <pc:docMkLst>
        <pc:docMk/>
      </pc:docMkLst>
      <pc:sldChg chg="addSp delSp">
        <pc:chgData name="Shi Haoyu" userId="693de0f192d70816" providerId="LiveId" clId="{2270C10E-9793-1B4D-A07C-E1516CAF7AF5}" dt="2020-05-22T01:17:38.660" v="48"/>
        <pc:sldMkLst>
          <pc:docMk/>
          <pc:sldMk cId="0" sldId="259"/>
        </pc:sldMkLst>
        <pc:inkChg chg="add">
          <ac:chgData name="Shi Haoyu" userId="693de0f192d70816" providerId="LiveId" clId="{2270C10E-9793-1B4D-A07C-E1516CAF7AF5}" dt="2020-05-22T01:17:32.578" v="40"/>
          <ac:inkMkLst>
            <pc:docMk/>
            <pc:sldMk cId="0" sldId="259"/>
            <ac:inkMk id="5" creationId="{90C84D2E-6A50-0843-A796-FC6C66DB62E5}"/>
          </ac:inkMkLst>
        </pc:inkChg>
        <pc:inkChg chg="add del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6" creationId="{D26C79C2-6489-9144-9DA4-DAFD7FFC53C2}"/>
          </ac:inkMkLst>
        </pc:inkChg>
        <pc:inkChg chg="add del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7" creationId="{899B0FF4-838F-9C49-B695-EF5328B1739B}"/>
          </ac:inkMkLst>
        </pc:inkChg>
        <pc:inkChg chg="add del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8" creationId="{7E372DC5-6C78-2841-A173-98FA374D42A9}"/>
          </ac:inkMkLst>
        </pc:inkChg>
        <pc:inkChg chg="add del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9" creationId="{17EBA419-9573-E441-82D6-5B92358B9698}"/>
          </ac:inkMkLst>
        </pc:inkChg>
        <pc:inkChg chg="add del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10" creationId="{26ADB1BD-9E47-9143-983B-CE600D54288F}"/>
          </ac:inkMkLst>
        </pc:inkChg>
        <pc:inkChg chg="add del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11" creationId="{E8BB14E7-0398-934F-A6E9-7E66D3F66C4F}"/>
          </ac:inkMkLst>
        </pc:inkChg>
        <pc:inkChg chg="add del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12" creationId="{74B3A03C-68C9-DF4D-BC5B-843DAFA8816E}"/>
          </ac:inkMkLst>
        </pc:inkChg>
        <pc:inkChg chg="add reco">
          <ac:chgData name="Shi Haoyu" userId="693de0f192d70816" providerId="LiveId" clId="{2270C10E-9793-1B4D-A07C-E1516CAF7AF5}" dt="2020-05-22T01:17:38.660" v="48"/>
          <ac:inkMkLst>
            <pc:docMk/>
            <pc:sldMk cId="0" sldId="259"/>
            <ac:inkMk id="13" creationId="{B94686F8-8374-C442-81B2-DA1EC7BA8FCD}"/>
          </ac:inkMkLst>
        </pc:inkChg>
      </pc:sldChg>
      <pc:sldChg chg="modSp">
        <pc:chgData name="Shi Haoyu" userId="693de0f192d70816" providerId="LiveId" clId="{2270C10E-9793-1B4D-A07C-E1516CAF7AF5}" dt="2020-05-22T02:55:38.545" v="50" actId="1076"/>
        <pc:sldMkLst>
          <pc:docMk/>
          <pc:sldMk cId="0" sldId="272"/>
        </pc:sldMkLst>
        <pc:spChg chg="mod">
          <ac:chgData name="Shi Haoyu" userId="693de0f192d70816" providerId="LiveId" clId="{2270C10E-9793-1B4D-A07C-E1516CAF7AF5}" dt="2020-05-22T02:55:38.545" v="50" actId="1076"/>
          <ac:spMkLst>
            <pc:docMk/>
            <pc:sldMk cId="0" sldId="272"/>
            <ac:spMk id="180" creationId="{00000000-0000-0000-0000-000000000000}"/>
          </ac:spMkLst>
        </pc:spChg>
      </pc:sldChg>
      <pc:sldChg chg="addSp delSp">
        <pc:chgData name="Shi Haoyu" userId="693de0f192d70816" providerId="LiveId" clId="{2270C10E-9793-1B4D-A07C-E1516CAF7AF5}" dt="2020-05-22T02:56:40.098" v="79"/>
        <pc:sldMkLst>
          <pc:docMk/>
          <pc:sldMk cId="4154583476" sldId="302"/>
        </pc:sldMkLst>
        <pc:inkChg chg="add del">
          <ac:chgData name="Shi Haoyu" userId="693de0f192d70816" providerId="LiveId" clId="{2270C10E-9793-1B4D-A07C-E1516CAF7AF5}" dt="2020-05-22T02:56:31.654" v="56"/>
          <ac:inkMkLst>
            <pc:docMk/>
            <pc:sldMk cId="4154583476" sldId="302"/>
            <ac:inkMk id="7" creationId="{93EA77A1-A26B-764D-A83F-A08615AD5A41}"/>
          </ac:inkMkLst>
        </pc:inkChg>
        <pc:inkChg chg="add del">
          <ac:chgData name="Shi Haoyu" userId="693de0f192d70816" providerId="LiveId" clId="{2270C10E-9793-1B4D-A07C-E1516CAF7AF5}" dt="2020-05-22T02:56:31.654" v="56"/>
          <ac:inkMkLst>
            <pc:docMk/>
            <pc:sldMk cId="4154583476" sldId="302"/>
            <ac:inkMk id="8" creationId="{E2CE1489-1BFC-A048-91F5-11EA7DA40E8B}"/>
          </ac:inkMkLst>
        </pc:inkChg>
        <pc:inkChg chg="add del">
          <ac:chgData name="Shi Haoyu" userId="693de0f192d70816" providerId="LiveId" clId="{2270C10E-9793-1B4D-A07C-E1516CAF7AF5}" dt="2020-05-22T02:56:31.654" v="56"/>
          <ac:inkMkLst>
            <pc:docMk/>
            <pc:sldMk cId="4154583476" sldId="302"/>
            <ac:inkMk id="9" creationId="{4B4B3811-DD5A-0249-AB24-CF714B89C281}"/>
          </ac:inkMkLst>
        </pc:inkChg>
        <pc:inkChg chg="add del">
          <ac:chgData name="Shi Haoyu" userId="693de0f192d70816" providerId="LiveId" clId="{2270C10E-9793-1B4D-A07C-E1516CAF7AF5}" dt="2020-05-22T02:56:31.654" v="56"/>
          <ac:inkMkLst>
            <pc:docMk/>
            <pc:sldMk cId="4154583476" sldId="302"/>
            <ac:inkMk id="10" creationId="{C3F7AC56-FC41-4240-B0F8-1DADC5FA0C60}"/>
          </ac:inkMkLst>
        </pc:inkChg>
        <pc:inkChg chg="add reco">
          <ac:chgData name="Shi Haoyu" userId="693de0f192d70816" providerId="LiveId" clId="{2270C10E-9793-1B4D-A07C-E1516CAF7AF5}" dt="2020-05-22T02:56:31.654" v="56"/>
          <ac:inkMkLst>
            <pc:docMk/>
            <pc:sldMk cId="4154583476" sldId="302"/>
            <ac:inkMk id="11" creationId="{76808E01-DA59-9944-8400-B7D540994D65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13" creationId="{1D54D35E-480B-BE4C-848F-2D8851B82361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14" creationId="{62DEE437-BFE6-AA44-B592-AD65AAC348C1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15" creationId="{E8F3A4AA-61E0-5F4D-8B5F-017456D60C7B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16" creationId="{4161E10F-88FD-7749-9127-2BC376FBB238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17" creationId="{20818ACE-67C1-FC4A-94F3-86DF63AE9398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18" creationId="{1B4CA627-0E21-7C43-9A17-AE2221DBDD2C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19" creationId="{9FAEBBF3-3122-B148-9E91-A3C53D6310FC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0" creationId="{3CBE00EC-71F1-404F-8A63-C778406DAAE9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1" creationId="{251904FD-60EC-D14A-9A32-4219A9B3812F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2" creationId="{1BC0AE40-3F5E-C545-A98F-85705D64C44A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3" creationId="{C37A2A2B-00CB-674E-92B7-C443537FC254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4" creationId="{36D17E5D-23C4-BB4D-9EA9-B0264B77D4F4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5" creationId="{8A701B20-05E4-3648-A93D-154863BD330D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6" creationId="{321DAB9C-59C1-DC41-AC5A-1742A267C697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7" creationId="{81608694-AEEA-D146-A713-B9A88C5B7B12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8" creationId="{B4ACA9A6-80B9-644F-B824-B464A6138E40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29" creationId="{F7113473-6633-084F-8DF2-C2AA9C1828FF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30" creationId="{D25B8F97-BBC5-3748-B423-24B16BEE3465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31" creationId="{7A6E86C9-BFC0-8A4C-B3EE-1CD456EDF504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32" creationId="{577AC124-C3FA-A444-84A6-F9795308C307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33" creationId="{5C98A3C0-7ED1-0449-B196-E4AF441FA997}"/>
          </ac:inkMkLst>
        </pc:inkChg>
        <pc:inkChg chg="add del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34" creationId="{8E7613A2-82AC-8243-A9B5-600BE02E41CA}"/>
          </ac:inkMkLst>
        </pc:inkChg>
        <pc:inkChg chg="add reco">
          <ac:chgData name="Shi Haoyu" userId="693de0f192d70816" providerId="LiveId" clId="{2270C10E-9793-1B4D-A07C-E1516CAF7AF5}" dt="2020-05-22T02:56:40.098" v="79"/>
          <ac:inkMkLst>
            <pc:docMk/>
            <pc:sldMk cId="4154583476" sldId="302"/>
            <ac:inkMk id="35" creationId="{1D9C9F4A-41BD-DF49-9D8D-842870CF165C}"/>
          </ac:inkMkLst>
        </pc:inkChg>
      </pc:sldChg>
      <pc:sldChg chg="addSp delSp">
        <pc:chgData name="Shi Haoyu" userId="693de0f192d70816" providerId="LiveId" clId="{2270C10E-9793-1B4D-A07C-E1516CAF7AF5}" dt="2020-05-22T01:17:01.198" v="39"/>
        <pc:sldMkLst>
          <pc:docMk/>
          <pc:sldMk cId="1210728996" sldId="313"/>
        </pc:sldMkLst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7" creationId="{F5D4FF81-2479-EF4B-AE10-4E46CBA41A58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8" creationId="{01AEA784-3F04-5246-9BF3-DBAF1059E6B4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9" creationId="{9DFF7A98-AE0C-3745-A9FB-84575818DFE6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0" creationId="{60439F05-CB21-B347-95C6-3E813B011679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1" creationId="{F5DCE02E-0ECB-3644-B697-4CF206E8AF9D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2" creationId="{E84DF0EE-575A-4F4C-B891-DA7835E3A61A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3" creationId="{EF83B7E1-288D-DE46-887D-721A9A695E8E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4" creationId="{3A263457-5807-CF41-A609-59B459CC305B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5" creationId="{A68CEED8-39C0-8647-86FB-335CE1A100AD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6" creationId="{B54AA60C-9DE6-A042-A34F-8839EC64C5F3}"/>
          </ac:inkMkLst>
        </pc:inkChg>
        <pc:inkChg chg="add del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7" creationId="{AEC538A8-E4DE-F343-8A5C-F9C9B4173FB3}"/>
          </ac:inkMkLst>
        </pc:inkChg>
        <pc:inkChg chg="add reco">
          <ac:chgData name="Shi Haoyu" userId="693de0f192d70816" providerId="LiveId" clId="{2270C10E-9793-1B4D-A07C-E1516CAF7AF5}" dt="2020-05-22T01:16:44.496" v="11"/>
          <ac:inkMkLst>
            <pc:docMk/>
            <pc:sldMk cId="1210728996" sldId="313"/>
            <ac:inkMk id="18" creationId="{D13C2F45-5CBD-2842-A0F8-C9B120FFBA06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0" creationId="{32EB9304-D309-4947-AC5F-38CF09163B98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1" creationId="{7FA34C1C-C2F9-D046-8770-1540806C667A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2" creationId="{0897CF8B-7AED-0A46-89C0-688E2AB2BDD4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3" creationId="{4C32E9D0-C4A1-6540-BFB1-08EB6A491023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4" creationId="{D7C432C7-A538-C94C-9054-2C2A384418C2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5" creationId="{51BC7C04-9EE8-F24B-ACBE-F3FDF00DA815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6" creationId="{C0E07DF4-BAD8-6E4C-B505-8D1518E98769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7" creationId="{3A547613-727D-6940-BF1B-50FA7CA2F655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8" creationId="{F235B784-3A72-324A-AFAF-650819876062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29" creationId="{C46B3099-139E-3344-A8A6-1D873B950AAC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30" creationId="{0A54D7FE-CA0A-1D4E-AB90-7228078EEC06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31" creationId="{EB0E95D8-C520-2740-8343-3F1EC650BE2C}"/>
          </ac:inkMkLst>
        </pc:inkChg>
        <pc:inkChg chg="add del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32" creationId="{5AAF5C68-201A-324E-828B-85C23A170F4E}"/>
          </ac:inkMkLst>
        </pc:inkChg>
        <pc:inkChg chg="add reco">
          <ac:chgData name="Shi Haoyu" userId="693de0f192d70816" providerId="LiveId" clId="{2270C10E-9793-1B4D-A07C-E1516CAF7AF5}" dt="2020-05-22T01:16:51.987" v="25"/>
          <ac:inkMkLst>
            <pc:docMk/>
            <pc:sldMk cId="1210728996" sldId="313"/>
            <ac:inkMk id="33" creationId="{8010E02B-6632-D54C-B6F6-FB0B76B10606}"/>
          </ac:inkMkLst>
        </pc:inkChg>
        <pc:inkChg chg="add">
          <ac:chgData name="Shi Haoyu" userId="693de0f192d70816" providerId="LiveId" clId="{2270C10E-9793-1B4D-A07C-E1516CAF7AF5}" dt="2020-05-22T01:16:52.987" v="26"/>
          <ac:inkMkLst>
            <pc:docMk/>
            <pc:sldMk cId="1210728996" sldId="313"/>
            <ac:inkMk id="35" creationId="{904F7A8E-5346-DA42-980B-21E42FE4666D}"/>
          </ac:inkMkLst>
        </pc:inkChg>
        <pc:inkChg chg="add">
          <ac:chgData name="Shi Haoyu" userId="693de0f192d70816" providerId="LiveId" clId="{2270C10E-9793-1B4D-A07C-E1516CAF7AF5}" dt="2020-05-22T01:16:53.118" v="27"/>
          <ac:inkMkLst>
            <pc:docMk/>
            <pc:sldMk cId="1210728996" sldId="313"/>
            <ac:inkMk id="36" creationId="{775A488E-F0BE-5346-88DE-8407496849C5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37" creationId="{4D102DF7-E448-904C-9F27-C052D17795DE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38" creationId="{72EE9C9D-E6D7-004A-B6BB-F3E04AE36BC9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39" creationId="{E504426F-DB54-234C-AEA8-2BA61FBE7FAB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0" creationId="{1E0B090F-43EB-E54C-9162-6B5EB3C41427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1" creationId="{B20F33C4-FE20-6E41-BE5E-C8E518B5B924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2" creationId="{74F2D1F0-23AC-A946-87DB-1C690F982D76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3" creationId="{44D8DEBC-638E-5644-9B4B-447262C4B182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4" creationId="{15804F0D-F123-D146-8DF8-25C81E5A0BA1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5" creationId="{05FCF33B-E685-6640-A419-00ABC0FF356B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6" creationId="{3CA7907C-8E46-0A48-B42E-2330A7CC7DDF}"/>
          </ac:inkMkLst>
        </pc:inkChg>
        <pc:inkChg chg="add del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7" creationId="{B89B9B9A-4FD2-4444-870D-63A66C6AD9BF}"/>
          </ac:inkMkLst>
        </pc:inkChg>
        <pc:inkChg chg="add reco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8" creationId="{CB9D4DCF-64D4-F445-BAD9-220AC0FA53AF}"/>
          </ac:inkMkLst>
        </pc:inkChg>
        <pc:inkChg chg="add reco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49" creationId="{FD148D16-9564-4E4F-B6FE-74186D1F52F9}"/>
          </ac:inkMkLst>
        </pc:inkChg>
        <pc:inkChg chg="add reco">
          <ac:chgData name="Shi Haoyu" userId="693de0f192d70816" providerId="LiveId" clId="{2270C10E-9793-1B4D-A07C-E1516CAF7AF5}" dt="2020-05-22T01:17:01.198" v="39"/>
          <ac:inkMkLst>
            <pc:docMk/>
            <pc:sldMk cId="1210728996" sldId="313"/>
            <ac:inkMk id="50" creationId="{D2A0A65E-BBCA-D447-AC93-C2E7962A8ED7}"/>
          </ac:inkMkLst>
        </pc:inkChg>
      </pc:sldChg>
      <pc:sldChg chg="new">
        <pc:chgData name="Shi Haoyu" userId="693de0f192d70816" providerId="LiveId" clId="{2270C10E-9793-1B4D-A07C-E1516CAF7AF5}" dt="2020-05-22T02:56:10.144" v="51" actId="680"/>
        <pc:sldMkLst>
          <pc:docMk/>
          <pc:sldMk cId="2623647661" sldId="314"/>
        </pc:sldMkLst>
      </pc:sldChg>
    </pc:docChg>
  </pc:docChgLst>
  <pc:docChgLst>
    <pc:chgData name="Shi Haoyu" userId="693de0f192d70816" providerId="LiveId" clId="{FFFF827A-AC29-FC49-B63E-A128435173AA}"/>
    <pc:docChg chg="undo custSel addSld delSld modSld sldOrd">
      <pc:chgData name="Shi Haoyu" userId="693de0f192d70816" providerId="LiveId" clId="{FFFF827A-AC29-FC49-B63E-A128435173AA}" dt="2020-05-29T00:30:02.255" v="7758" actId="478"/>
      <pc:docMkLst>
        <pc:docMk/>
      </pc:docMkLst>
      <pc:sldChg chg="modAnim">
        <pc:chgData name="Shi Haoyu" userId="693de0f192d70816" providerId="LiveId" clId="{FFFF827A-AC29-FC49-B63E-A128435173AA}" dt="2020-05-28T08:09:03.730" v="7170"/>
        <pc:sldMkLst>
          <pc:docMk/>
          <pc:sldMk cId="0" sldId="258"/>
        </pc:sldMkLst>
      </pc:sldChg>
      <pc:sldChg chg="modSp del ord">
        <pc:chgData name="Shi Haoyu" userId="693de0f192d70816" providerId="LiveId" clId="{FFFF827A-AC29-FC49-B63E-A128435173AA}" dt="2020-05-28T08:07:44.955" v="7163" actId="2696"/>
        <pc:sldMkLst>
          <pc:docMk/>
          <pc:sldMk cId="0" sldId="259"/>
        </pc:sldMkLst>
        <pc:spChg chg="mod">
          <ac:chgData name="Shi Haoyu" userId="693de0f192d70816" providerId="LiveId" clId="{FFFF827A-AC29-FC49-B63E-A128435173AA}" dt="2020-05-26T08:24:02.596" v="3045" actId="207"/>
          <ac:spMkLst>
            <pc:docMk/>
            <pc:sldMk cId="0" sldId="259"/>
            <ac:spMk id="130" creationId="{00000000-0000-0000-0000-000000000000}"/>
          </ac:spMkLst>
        </pc:spChg>
      </pc:sldChg>
      <pc:sldChg chg="addSp modSp modAnim">
        <pc:chgData name="Shi Haoyu" userId="693de0f192d70816" providerId="LiveId" clId="{FFFF827A-AC29-FC49-B63E-A128435173AA}" dt="2020-05-28T08:17:04.226" v="7215" actId="1076"/>
        <pc:sldMkLst>
          <pc:docMk/>
          <pc:sldMk cId="0" sldId="260"/>
        </pc:sldMkLst>
        <pc:spChg chg="mod">
          <ac:chgData name="Shi Haoyu" userId="693de0f192d70816" providerId="LiveId" clId="{FFFF827A-AC29-FC49-B63E-A128435173AA}" dt="2020-05-28T08:17:04.226" v="7215" actId="1076"/>
          <ac:spMkLst>
            <pc:docMk/>
            <pc:sldMk cId="0" sldId="260"/>
            <ac:spMk id="2" creationId="{E206084C-1E93-CE44-A703-51D5753A028B}"/>
          </ac:spMkLst>
        </pc:spChg>
        <pc:spChg chg="mod">
          <ac:chgData name="Shi Haoyu" userId="693de0f192d70816" providerId="LiveId" clId="{FFFF827A-AC29-FC49-B63E-A128435173AA}" dt="2020-05-26T08:24:35.887" v="3049" actId="20577"/>
          <ac:spMkLst>
            <pc:docMk/>
            <pc:sldMk cId="0" sldId="260"/>
            <ac:spMk id="133" creationId="{00000000-0000-0000-0000-000000000000}"/>
          </ac:spMkLst>
        </pc:spChg>
        <pc:graphicFrameChg chg="add mod modGraphic">
          <ac:chgData name="Shi Haoyu" userId="693de0f192d70816" providerId="LiveId" clId="{FFFF827A-AC29-FC49-B63E-A128435173AA}" dt="2020-05-24T00:59:34.353" v="175" actId="1076"/>
          <ac:graphicFrameMkLst>
            <pc:docMk/>
            <pc:sldMk cId="0" sldId="260"/>
            <ac:graphicFrameMk id="10" creationId="{45291D75-81B7-E148-A71B-0C7013BAC27E}"/>
          </ac:graphicFrameMkLst>
        </pc:graphicFrameChg>
        <pc:picChg chg="mod">
          <ac:chgData name="Shi Haoyu" userId="693de0f192d70816" providerId="LiveId" clId="{FFFF827A-AC29-FC49-B63E-A128435173AA}" dt="2020-05-24T00:58:17.250" v="161" actId="1076"/>
          <ac:picMkLst>
            <pc:docMk/>
            <pc:sldMk cId="0" sldId="260"/>
            <ac:picMk id="134" creationId="{00000000-0000-0000-0000-000000000000}"/>
          </ac:picMkLst>
        </pc:picChg>
        <pc:picChg chg="mod">
          <ac:chgData name="Shi Haoyu" userId="693de0f192d70816" providerId="LiveId" clId="{FFFF827A-AC29-FC49-B63E-A128435173AA}" dt="2020-05-24T00:59:25.621" v="173" actId="1076"/>
          <ac:picMkLst>
            <pc:docMk/>
            <pc:sldMk cId="0" sldId="260"/>
            <ac:picMk id="135" creationId="{00000000-0000-0000-0000-000000000000}"/>
          </ac:picMkLst>
        </pc:picChg>
      </pc:sldChg>
      <pc:sldChg chg="addSp modSp ord modAnim">
        <pc:chgData name="Shi Haoyu" userId="693de0f192d70816" providerId="LiveId" clId="{FFFF827A-AC29-FC49-B63E-A128435173AA}" dt="2020-05-28T08:18:04.457" v="7222"/>
        <pc:sldMkLst>
          <pc:docMk/>
          <pc:sldMk cId="0" sldId="261"/>
        </pc:sldMkLst>
        <pc:spChg chg="add mod">
          <ac:chgData name="Shi Haoyu" userId="693de0f192d70816" providerId="LiveId" clId="{FFFF827A-AC29-FC49-B63E-A128435173AA}" dt="2020-05-28T07:43:49.964" v="7139" actId="1076"/>
          <ac:spMkLst>
            <pc:docMk/>
            <pc:sldMk cId="0" sldId="261"/>
            <ac:spMk id="7" creationId="{C8E88620-A3EB-B547-977F-26E7BDEF02A2}"/>
          </ac:spMkLst>
        </pc:spChg>
      </pc:sldChg>
      <pc:sldChg chg="ord modAnim">
        <pc:chgData name="Shi Haoyu" userId="693de0f192d70816" providerId="LiveId" clId="{FFFF827A-AC29-FC49-B63E-A128435173AA}" dt="2020-05-28T08:20:06.522" v="7237"/>
        <pc:sldMkLst>
          <pc:docMk/>
          <pc:sldMk cId="0" sldId="262"/>
        </pc:sldMkLst>
      </pc:sldChg>
      <pc:sldChg chg="modSp modAnim">
        <pc:chgData name="Shi Haoyu" userId="693de0f192d70816" providerId="LiveId" clId="{FFFF827A-AC29-FC49-B63E-A128435173AA}" dt="2020-05-28T08:17:20.117" v="7218"/>
        <pc:sldMkLst>
          <pc:docMk/>
          <pc:sldMk cId="0" sldId="263"/>
        </pc:sldMkLst>
        <pc:spChg chg="mod">
          <ac:chgData name="Shi Haoyu" userId="693de0f192d70816" providerId="LiveId" clId="{FFFF827A-AC29-FC49-B63E-A128435173AA}" dt="2020-05-28T07:23:57.839" v="6976" actId="313"/>
          <ac:spMkLst>
            <pc:docMk/>
            <pc:sldMk cId="0" sldId="263"/>
            <ac:spMk id="146" creationId="{00000000-0000-0000-0000-000000000000}"/>
          </ac:spMkLst>
        </pc:spChg>
      </pc:sldChg>
      <pc:sldChg chg="modAnim">
        <pc:chgData name="Shi Haoyu" userId="693de0f192d70816" providerId="LiveId" clId="{FFFF827A-AC29-FC49-B63E-A128435173AA}" dt="2020-05-28T08:17:28.220" v="7219"/>
        <pc:sldMkLst>
          <pc:docMk/>
          <pc:sldMk cId="0" sldId="266"/>
        </pc:sldMkLst>
      </pc:sldChg>
      <pc:sldChg chg="addSp modSp modAnim">
        <pc:chgData name="Shi Haoyu" userId="693de0f192d70816" providerId="LiveId" clId="{FFFF827A-AC29-FC49-B63E-A128435173AA}" dt="2020-05-28T08:17:48.940" v="7220"/>
        <pc:sldMkLst>
          <pc:docMk/>
          <pc:sldMk cId="0" sldId="269"/>
        </pc:sldMkLst>
        <pc:spChg chg="add mod">
          <ac:chgData name="Shi Haoyu" userId="693de0f192d70816" providerId="LiveId" clId="{FFFF827A-AC29-FC49-B63E-A128435173AA}" dt="2020-05-28T04:44:38.541" v="5183" actId="207"/>
          <ac:spMkLst>
            <pc:docMk/>
            <pc:sldMk cId="0" sldId="269"/>
            <ac:spMk id="3" creationId="{2A5496EA-2023-B640-B633-748E2E374CFF}"/>
          </ac:spMkLst>
        </pc:spChg>
      </pc:sldChg>
      <pc:sldChg chg="modSp modAnim">
        <pc:chgData name="Shi Haoyu" userId="693de0f192d70816" providerId="LiveId" clId="{FFFF827A-AC29-FC49-B63E-A128435173AA}" dt="2020-05-28T08:20:42.585" v="7242"/>
        <pc:sldMkLst>
          <pc:docMk/>
          <pc:sldMk cId="0" sldId="270"/>
        </pc:sldMkLst>
        <pc:spChg chg="mod">
          <ac:chgData name="Shi Haoyu" userId="693de0f192d70816" providerId="LiveId" clId="{FFFF827A-AC29-FC49-B63E-A128435173AA}" dt="2020-05-28T08:19:01.392" v="7230" actId="1076"/>
          <ac:spMkLst>
            <pc:docMk/>
            <pc:sldMk cId="0" sldId="270"/>
            <ac:spMk id="2" creationId="{3B14A672-7C70-CF46-925C-C689B207FAFA}"/>
          </ac:spMkLst>
        </pc:spChg>
        <pc:spChg chg="mod">
          <ac:chgData name="Shi Haoyu" userId="693de0f192d70816" providerId="LiveId" clId="{FFFF827A-AC29-FC49-B63E-A128435173AA}" dt="2020-05-28T08:18:56.634" v="7229" actId="20577"/>
          <ac:spMkLst>
            <pc:docMk/>
            <pc:sldMk cId="0" sldId="270"/>
            <ac:spMk id="170" creationId="{00000000-0000-0000-0000-000000000000}"/>
          </ac:spMkLst>
        </pc:spChg>
        <pc:graphicFrameChg chg="mod">
          <ac:chgData name="Shi Haoyu" userId="693de0f192d70816" providerId="LiveId" clId="{FFFF827A-AC29-FC49-B63E-A128435173AA}" dt="2020-05-28T08:19:05.289" v="7231" actId="1076"/>
          <ac:graphicFrameMkLst>
            <pc:docMk/>
            <pc:sldMk cId="0" sldId="270"/>
            <ac:graphicFrameMk id="171" creationId="{00000000-0000-0000-0000-000000000000}"/>
          </ac:graphicFrameMkLst>
        </pc:graphicFrameChg>
      </pc:sldChg>
      <pc:sldChg chg="addSp delSp modSp modNotesTx">
        <pc:chgData name="Shi Haoyu" userId="693de0f192d70816" providerId="LiveId" clId="{FFFF827A-AC29-FC49-B63E-A128435173AA}" dt="2020-05-28T00:27:49.153" v="5097" actId="167"/>
        <pc:sldMkLst>
          <pc:docMk/>
          <pc:sldMk cId="0" sldId="272"/>
        </pc:sldMkLst>
        <pc:spChg chg="del mod">
          <ac:chgData name="Shi Haoyu" userId="693de0f192d70816" providerId="LiveId" clId="{FFFF827A-AC29-FC49-B63E-A128435173AA}" dt="2020-05-27T02:21:29.245" v="3071" actId="478"/>
          <ac:spMkLst>
            <pc:docMk/>
            <pc:sldMk cId="0" sldId="272"/>
            <ac:spMk id="9" creationId="{6DD1E5C5-5D0F-5342-8DA7-36BC1F213886}"/>
          </ac:spMkLst>
        </pc:spChg>
        <pc:spChg chg="mod">
          <ac:chgData name="Shi Haoyu" userId="693de0f192d70816" providerId="LiveId" clId="{FFFF827A-AC29-FC49-B63E-A128435173AA}" dt="2020-05-28T00:27:34.145" v="5096" actId="14100"/>
          <ac:spMkLst>
            <pc:docMk/>
            <pc:sldMk cId="0" sldId="272"/>
            <ac:spMk id="180" creationId="{00000000-0000-0000-0000-000000000000}"/>
          </ac:spMkLst>
        </pc:spChg>
        <pc:picChg chg="add mod">
          <ac:chgData name="Shi Haoyu" userId="693de0f192d70816" providerId="LiveId" clId="{FFFF827A-AC29-FC49-B63E-A128435173AA}" dt="2020-05-28T00:27:49.153" v="5097" actId="167"/>
          <ac:picMkLst>
            <pc:docMk/>
            <pc:sldMk cId="0" sldId="272"/>
            <ac:picMk id="6" creationId="{CAAA6CD2-F3DA-624D-94D0-5E1203C1204D}"/>
          </ac:picMkLst>
        </pc:picChg>
        <pc:picChg chg="del">
          <ac:chgData name="Shi Haoyu" userId="693de0f192d70816" providerId="LiveId" clId="{FFFF827A-AC29-FC49-B63E-A128435173AA}" dt="2020-05-27T02:21:32.905" v="3072" actId="478"/>
          <ac:picMkLst>
            <pc:docMk/>
            <pc:sldMk cId="0" sldId="272"/>
            <ac:picMk id="7" creationId="{5D2E1E94-6918-8D45-8CE5-E50B11897EB7}"/>
          </ac:picMkLst>
        </pc:picChg>
      </pc:sldChg>
      <pc:sldChg chg="del">
        <pc:chgData name="Shi Haoyu" userId="693de0f192d70816" providerId="LiveId" clId="{FFFF827A-AC29-FC49-B63E-A128435173AA}" dt="2020-05-24T01:10:07.425" v="343" actId="2696"/>
        <pc:sldMkLst>
          <pc:docMk/>
          <pc:sldMk cId="0" sldId="274"/>
        </pc:sldMkLst>
      </pc:sldChg>
      <pc:sldChg chg="addSp modSp">
        <pc:chgData name="Shi Haoyu" userId="693de0f192d70816" providerId="LiveId" clId="{FFFF827A-AC29-FC49-B63E-A128435173AA}" dt="2020-05-24T00:57:50.043" v="160" actId="166"/>
        <pc:sldMkLst>
          <pc:docMk/>
          <pc:sldMk cId="1620395340" sldId="275"/>
        </pc:sldMkLst>
        <pc:spChg chg="mod">
          <ac:chgData name="Shi Haoyu" userId="693de0f192d70816" providerId="LiveId" clId="{FFFF827A-AC29-FC49-B63E-A128435173AA}" dt="2020-05-24T00:57:18.912" v="151" actId="27636"/>
          <ac:spMkLst>
            <pc:docMk/>
            <pc:sldMk cId="1620395340" sldId="275"/>
            <ac:spMk id="3" creationId="{CD8D935C-2D0A-F74E-ADF2-93D77E3CE5AC}"/>
          </ac:spMkLst>
        </pc:spChg>
        <pc:picChg chg="add mod">
          <ac:chgData name="Shi Haoyu" userId="693de0f192d70816" providerId="LiveId" clId="{FFFF827A-AC29-FC49-B63E-A128435173AA}" dt="2020-05-24T00:57:50.043" v="160" actId="166"/>
          <ac:picMkLst>
            <pc:docMk/>
            <pc:sldMk cId="1620395340" sldId="275"/>
            <ac:picMk id="7" creationId="{689EBF73-1FC6-7F4F-91F9-B193857367B0}"/>
          </ac:picMkLst>
        </pc:picChg>
        <pc:picChg chg="add mod">
          <ac:chgData name="Shi Haoyu" userId="693de0f192d70816" providerId="LiveId" clId="{FFFF827A-AC29-FC49-B63E-A128435173AA}" dt="2020-05-24T00:57:45.096" v="159" actId="1076"/>
          <ac:picMkLst>
            <pc:docMk/>
            <pc:sldMk cId="1620395340" sldId="275"/>
            <ac:picMk id="8" creationId="{DDC184C5-D984-A047-8346-FA342ED569D5}"/>
          </ac:picMkLst>
        </pc:picChg>
      </pc:sldChg>
      <pc:sldChg chg="addSp modSp">
        <pc:chgData name="Shi Haoyu" userId="693de0f192d70816" providerId="LiveId" clId="{FFFF827A-AC29-FC49-B63E-A128435173AA}" dt="2020-05-24T00:55:43.134" v="129" actId="14100"/>
        <pc:sldMkLst>
          <pc:docMk/>
          <pc:sldMk cId="4007989096" sldId="277"/>
        </pc:sldMkLst>
        <pc:spChg chg="mod">
          <ac:chgData name="Shi Haoyu" userId="693de0f192d70816" providerId="LiveId" clId="{FFFF827A-AC29-FC49-B63E-A128435173AA}" dt="2020-05-24T00:54:04.358" v="120" actId="14100"/>
          <ac:spMkLst>
            <pc:docMk/>
            <pc:sldMk cId="4007989096" sldId="277"/>
            <ac:spMk id="3" creationId="{4D496C3A-F860-4B46-AC6B-FDE50EC9D023}"/>
          </ac:spMkLst>
        </pc:spChg>
        <pc:picChg chg="add mod">
          <ac:chgData name="Shi Haoyu" userId="693de0f192d70816" providerId="LiveId" clId="{FFFF827A-AC29-FC49-B63E-A128435173AA}" dt="2020-05-24T00:55:27.452" v="123" actId="1076"/>
          <ac:picMkLst>
            <pc:docMk/>
            <pc:sldMk cId="4007989096" sldId="277"/>
            <ac:picMk id="7" creationId="{BCF0F1AF-658D-4541-8CA9-3FBA0555EB93}"/>
          </ac:picMkLst>
        </pc:picChg>
        <pc:picChg chg="add mod">
          <ac:chgData name="Shi Haoyu" userId="693de0f192d70816" providerId="LiveId" clId="{FFFF827A-AC29-FC49-B63E-A128435173AA}" dt="2020-05-24T00:55:43.134" v="129" actId="14100"/>
          <ac:picMkLst>
            <pc:docMk/>
            <pc:sldMk cId="4007989096" sldId="277"/>
            <ac:picMk id="8" creationId="{0C7624F1-DD93-9748-B394-7B8461E3EB43}"/>
          </ac:picMkLst>
        </pc:picChg>
      </pc:sldChg>
      <pc:sldChg chg="addSp modSp">
        <pc:chgData name="Shi Haoyu" userId="693de0f192d70816" providerId="LiveId" clId="{FFFF827A-AC29-FC49-B63E-A128435173AA}" dt="2020-05-24T00:56:17.955" v="139" actId="1076"/>
        <pc:sldMkLst>
          <pc:docMk/>
          <pc:sldMk cId="125733840" sldId="278"/>
        </pc:sldMkLst>
        <pc:spChg chg="mod">
          <ac:chgData name="Shi Haoyu" userId="693de0f192d70816" providerId="LiveId" clId="{FFFF827A-AC29-FC49-B63E-A128435173AA}" dt="2020-05-24T00:55:54.306" v="131" actId="14100"/>
          <ac:spMkLst>
            <pc:docMk/>
            <pc:sldMk cId="125733840" sldId="278"/>
            <ac:spMk id="3" creationId="{1BF2D62D-A8E1-534D-AAB6-FC8B69D17346}"/>
          </ac:spMkLst>
        </pc:spChg>
        <pc:picChg chg="add mod">
          <ac:chgData name="Shi Haoyu" userId="693de0f192d70816" providerId="LiveId" clId="{FFFF827A-AC29-FC49-B63E-A128435173AA}" dt="2020-05-24T00:56:15.883" v="138" actId="1076"/>
          <ac:picMkLst>
            <pc:docMk/>
            <pc:sldMk cId="125733840" sldId="278"/>
            <ac:picMk id="7" creationId="{31E83078-666F-FF4E-B5A4-AF0CD70322BF}"/>
          </ac:picMkLst>
        </pc:picChg>
        <pc:picChg chg="add mod">
          <ac:chgData name="Shi Haoyu" userId="693de0f192d70816" providerId="LiveId" clId="{FFFF827A-AC29-FC49-B63E-A128435173AA}" dt="2020-05-24T00:56:17.955" v="139" actId="1076"/>
          <ac:picMkLst>
            <pc:docMk/>
            <pc:sldMk cId="125733840" sldId="278"/>
            <ac:picMk id="8" creationId="{7F5E3A91-7F7A-3F43-B80A-AF0C0901E950}"/>
          </ac:picMkLst>
        </pc:picChg>
      </pc:sldChg>
      <pc:sldChg chg="modSp">
        <pc:chgData name="Shi Haoyu" userId="693de0f192d70816" providerId="LiveId" clId="{FFFF827A-AC29-FC49-B63E-A128435173AA}" dt="2020-05-26T02:01:47.607" v="713" actId="1076"/>
        <pc:sldMkLst>
          <pc:docMk/>
          <pc:sldMk cId="4155823542" sldId="283"/>
        </pc:sldMkLst>
        <pc:picChg chg="mod">
          <ac:chgData name="Shi Haoyu" userId="693de0f192d70816" providerId="LiveId" clId="{FFFF827A-AC29-FC49-B63E-A128435173AA}" dt="2020-05-26T02:01:47.607" v="713" actId="1076"/>
          <ac:picMkLst>
            <pc:docMk/>
            <pc:sldMk cId="4155823542" sldId="283"/>
            <ac:picMk id="8" creationId="{3ADCD189-1EAA-E547-943A-7F8A14C96940}"/>
          </ac:picMkLst>
        </pc:picChg>
      </pc:sldChg>
      <pc:sldChg chg="addSp modSp">
        <pc:chgData name="Shi Haoyu" userId="693de0f192d70816" providerId="LiveId" clId="{FFFF827A-AC29-FC49-B63E-A128435173AA}" dt="2020-05-24T00:57:01.446" v="149" actId="1076"/>
        <pc:sldMkLst>
          <pc:docMk/>
          <pc:sldMk cId="933863116" sldId="291"/>
        </pc:sldMkLst>
        <pc:spChg chg="mod">
          <ac:chgData name="Shi Haoyu" userId="693de0f192d70816" providerId="LiveId" clId="{FFFF827A-AC29-FC49-B63E-A128435173AA}" dt="2020-05-24T00:56:30.284" v="140" actId="14100"/>
          <ac:spMkLst>
            <pc:docMk/>
            <pc:sldMk cId="933863116" sldId="291"/>
            <ac:spMk id="3" creationId="{CD8D935C-2D0A-F74E-ADF2-93D77E3CE5AC}"/>
          </ac:spMkLst>
        </pc:spChg>
        <pc:picChg chg="add mod">
          <ac:chgData name="Shi Haoyu" userId="693de0f192d70816" providerId="LiveId" clId="{FFFF827A-AC29-FC49-B63E-A128435173AA}" dt="2020-05-24T00:56:53.007" v="146" actId="1076"/>
          <ac:picMkLst>
            <pc:docMk/>
            <pc:sldMk cId="933863116" sldId="291"/>
            <ac:picMk id="7" creationId="{9D2B5E7A-2A3B-4749-B0FE-E3775C1AF8CF}"/>
          </ac:picMkLst>
        </pc:picChg>
        <pc:picChg chg="add mod">
          <ac:chgData name="Shi Haoyu" userId="693de0f192d70816" providerId="LiveId" clId="{FFFF827A-AC29-FC49-B63E-A128435173AA}" dt="2020-05-24T00:57:01.446" v="149" actId="1076"/>
          <ac:picMkLst>
            <pc:docMk/>
            <pc:sldMk cId="933863116" sldId="291"/>
            <ac:picMk id="8" creationId="{AEBCAF13-A5B4-D441-8E17-C439D8B32820}"/>
          </ac:picMkLst>
        </pc:picChg>
      </pc:sldChg>
      <pc:sldChg chg="addSp delSp modSp modAnim">
        <pc:chgData name="Shi Haoyu" userId="693de0f192d70816" providerId="LiveId" clId="{FFFF827A-AC29-FC49-B63E-A128435173AA}" dt="2020-05-28T08:23:26.208" v="7249"/>
        <pc:sldMkLst>
          <pc:docMk/>
          <pc:sldMk cId="1423872052" sldId="292"/>
        </pc:sldMkLst>
        <pc:spChg chg="mod">
          <ac:chgData name="Shi Haoyu" userId="693de0f192d70816" providerId="LiveId" clId="{FFFF827A-AC29-FC49-B63E-A128435173AA}" dt="2020-05-27T02:24:03.801" v="3101" actId="207"/>
          <ac:spMkLst>
            <pc:docMk/>
            <pc:sldMk cId="1423872052" sldId="292"/>
            <ac:spMk id="4" creationId="{DF2E405C-FE15-384E-83A8-D7728F3C1406}"/>
          </ac:spMkLst>
        </pc:spChg>
        <pc:spChg chg="add mod">
          <ac:chgData name="Shi Haoyu" userId="693de0f192d70816" providerId="LiveId" clId="{FFFF827A-AC29-FC49-B63E-A128435173AA}" dt="2020-05-28T08:23:23.798" v="7248" actId="1076"/>
          <ac:spMkLst>
            <pc:docMk/>
            <pc:sldMk cId="1423872052" sldId="292"/>
            <ac:spMk id="8" creationId="{31120242-22A9-654B-B0E2-426D85914D61}"/>
          </ac:spMkLst>
        </pc:spChg>
        <pc:spChg chg="del mod">
          <ac:chgData name="Shi Haoyu" userId="693de0f192d70816" providerId="LiveId" clId="{FFFF827A-AC29-FC49-B63E-A128435173AA}" dt="2020-05-27T02:21:58.578" v="3080" actId="478"/>
          <ac:spMkLst>
            <pc:docMk/>
            <pc:sldMk cId="1423872052" sldId="292"/>
            <ac:spMk id="8" creationId="{D0C6F480-867A-3B40-BE77-E58727C787EC}"/>
          </ac:spMkLst>
        </pc:spChg>
        <pc:graphicFrameChg chg="mod modGraphic">
          <ac:chgData name="Shi Haoyu" userId="693de0f192d70816" providerId="LiveId" clId="{FFFF827A-AC29-FC49-B63E-A128435173AA}" dt="2020-05-28T08:23:02.873" v="7246" actId="207"/>
          <ac:graphicFrameMkLst>
            <pc:docMk/>
            <pc:sldMk cId="1423872052" sldId="292"/>
            <ac:graphicFrameMk id="3" creationId="{4A6FFBB2-2EF5-184A-BC37-FAC421F5B07E}"/>
          </ac:graphicFrameMkLst>
        </pc:graphicFrameChg>
      </pc:sldChg>
      <pc:sldChg chg="addSp delSp modSp">
        <pc:chgData name="Shi Haoyu" userId="693de0f192d70816" providerId="LiveId" clId="{FFFF827A-AC29-FC49-B63E-A128435173AA}" dt="2020-05-26T01:26:45.491" v="356" actId="1076"/>
        <pc:sldMkLst>
          <pc:docMk/>
          <pc:sldMk cId="1329975828" sldId="298"/>
        </pc:sldMkLst>
        <pc:picChg chg="add mod">
          <ac:chgData name="Shi Haoyu" userId="693de0f192d70816" providerId="LiveId" clId="{FFFF827A-AC29-FC49-B63E-A128435173AA}" dt="2020-05-26T01:26:45.491" v="356" actId="1076"/>
          <ac:picMkLst>
            <pc:docMk/>
            <pc:sldMk cId="1329975828" sldId="298"/>
            <ac:picMk id="7" creationId="{CB9F7C31-366D-2F40-A77D-335E1F216C60}"/>
          </ac:picMkLst>
        </pc:picChg>
        <pc:picChg chg="del">
          <ac:chgData name="Shi Haoyu" userId="693de0f192d70816" providerId="LiveId" clId="{FFFF827A-AC29-FC49-B63E-A128435173AA}" dt="2020-05-26T01:26:14.802" v="352" actId="478"/>
          <ac:picMkLst>
            <pc:docMk/>
            <pc:sldMk cId="1329975828" sldId="298"/>
            <ac:picMk id="10" creationId="{A53B151E-B8B6-E541-8BEF-DF0284738672}"/>
          </ac:picMkLst>
        </pc:picChg>
      </pc:sldChg>
      <pc:sldChg chg="del">
        <pc:chgData name="Shi Haoyu" userId="693de0f192d70816" providerId="LiveId" clId="{FFFF827A-AC29-FC49-B63E-A128435173AA}" dt="2020-05-26T01:26:11.896" v="351" actId="2696"/>
        <pc:sldMkLst>
          <pc:docMk/>
          <pc:sldMk cId="1348565209" sldId="299"/>
        </pc:sldMkLst>
      </pc:sldChg>
      <pc:sldChg chg="modSp">
        <pc:chgData name="Shi Haoyu" userId="693de0f192d70816" providerId="LiveId" clId="{FFFF827A-AC29-FC49-B63E-A128435173AA}" dt="2020-05-28T05:11:29.869" v="6363" actId="207"/>
        <pc:sldMkLst>
          <pc:docMk/>
          <pc:sldMk cId="3933420935" sldId="307"/>
        </pc:sldMkLst>
        <pc:spChg chg="mod">
          <ac:chgData name="Shi Haoyu" userId="693de0f192d70816" providerId="LiveId" clId="{FFFF827A-AC29-FC49-B63E-A128435173AA}" dt="2020-05-24T01:08:14.551" v="269" actId="20577"/>
          <ac:spMkLst>
            <pc:docMk/>
            <pc:sldMk cId="3933420935" sldId="307"/>
            <ac:spMk id="2" creationId="{A2BEB645-8EB7-B347-83BF-73A084E1347A}"/>
          </ac:spMkLst>
        </pc:spChg>
        <pc:spChg chg="mod">
          <ac:chgData name="Shi Haoyu" userId="693de0f192d70816" providerId="LiveId" clId="{FFFF827A-AC29-FC49-B63E-A128435173AA}" dt="2020-05-28T05:11:29.869" v="6363" actId="207"/>
          <ac:spMkLst>
            <pc:docMk/>
            <pc:sldMk cId="3933420935" sldId="307"/>
            <ac:spMk id="3" creationId="{A2A0FEF0-3A70-7E44-9968-52212B10E406}"/>
          </ac:spMkLst>
        </pc:spChg>
      </pc:sldChg>
      <pc:sldChg chg="addSp delSp modSp modAnim">
        <pc:chgData name="Shi Haoyu" userId="693de0f192d70816" providerId="LiveId" clId="{FFFF827A-AC29-FC49-B63E-A128435173AA}" dt="2020-05-28T08:21:00.506" v="7243"/>
        <pc:sldMkLst>
          <pc:docMk/>
          <pc:sldMk cId="1012192290" sldId="309"/>
        </pc:sldMkLst>
        <pc:spChg chg="add mod">
          <ac:chgData name="Shi Haoyu" userId="693de0f192d70816" providerId="LiveId" clId="{FFFF827A-AC29-FC49-B63E-A128435173AA}" dt="2020-05-28T07:29:53.595" v="7087" actId="313"/>
          <ac:spMkLst>
            <pc:docMk/>
            <pc:sldMk cId="1012192290" sldId="309"/>
            <ac:spMk id="3" creationId="{7BAF299E-B91F-EC41-BF32-F23DC9E1014D}"/>
          </ac:spMkLst>
        </pc:spChg>
        <pc:spChg chg="add mod">
          <ac:chgData name="Shi Haoyu" userId="693de0f192d70816" providerId="LiveId" clId="{FFFF827A-AC29-FC49-B63E-A128435173AA}" dt="2020-05-28T07:47:26.244" v="7155" actId="1076"/>
          <ac:spMkLst>
            <pc:docMk/>
            <pc:sldMk cId="1012192290" sldId="309"/>
            <ac:spMk id="10" creationId="{D7FD40DF-6734-5B4A-9298-563DB46A5B16}"/>
          </ac:spMkLst>
        </pc:spChg>
        <pc:picChg chg="del">
          <ac:chgData name="Shi Haoyu" userId="693de0f192d70816" providerId="LiveId" clId="{FFFF827A-AC29-FC49-B63E-A128435173AA}" dt="2020-05-28T07:47:03.849" v="7140" actId="478"/>
          <ac:picMkLst>
            <pc:docMk/>
            <pc:sldMk cId="1012192290" sldId="309"/>
            <ac:picMk id="8" creationId="{9B83963B-0ED3-FA45-B46D-D4DC231B08F0}"/>
          </ac:picMkLst>
        </pc:picChg>
        <pc:picChg chg="add mod">
          <ac:chgData name="Shi Haoyu" userId="693de0f192d70816" providerId="LiveId" clId="{FFFF827A-AC29-FC49-B63E-A128435173AA}" dt="2020-05-28T07:47:08.929" v="7144" actId="1076"/>
          <ac:picMkLst>
            <pc:docMk/>
            <pc:sldMk cId="1012192290" sldId="309"/>
            <ac:picMk id="9" creationId="{232F0DF0-9E1A-734A-BFE0-9DED55844F10}"/>
          </ac:picMkLst>
        </pc:picChg>
      </pc:sldChg>
      <pc:sldChg chg="modSp">
        <pc:chgData name="Shi Haoyu" userId="693de0f192d70816" providerId="LiveId" clId="{FFFF827A-AC29-FC49-B63E-A128435173AA}" dt="2020-05-27T02:25:46.124" v="3121" actId="20577"/>
        <pc:sldMkLst>
          <pc:docMk/>
          <pc:sldMk cId="2448261324" sldId="312"/>
        </pc:sldMkLst>
        <pc:graphicFrameChg chg="modGraphic">
          <ac:chgData name="Shi Haoyu" userId="693de0f192d70816" providerId="LiveId" clId="{FFFF827A-AC29-FC49-B63E-A128435173AA}" dt="2020-05-27T02:25:46.124" v="3121" actId="20577"/>
          <ac:graphicFrameMkLst>
            <pc:docMk/>
            <pc:sldMk cId="2448261324" sldId="312"/>
            <ac:graphicFrameMk id="7" creationId="{C35ABE5F-B815-0744-A189-DCD9B1EEFFA1}"/>
          </ac:graphicFrameMkLst>
        </pc:graphicFrameChg>
      </pc:sldChg>
      <pc:sldChg chg="addSp delSp modSp">
        <pc:chgData name="Shi Haoyu" userId="693de0f192d70816" providerId="LiveId" clId="{FFFF827A-AC29-FC49-B63E-A128435173AA}" dt="2020-05-23T00:54:44.227" v="118" actId="13782"/>
        <pc:sldMkLst>
          <pc:docMk/>
          <pc:sldMk cId="1210728996" sldId="313"/>
        </pc:sldMkLst>
        <pc:spChg chg="mod">
          <ac:chgData name="Shi Haoyu" userId="693de0f192d70816" providerId="LiveId" clId="{FFFF827A-AC29-FC49-B63E-A128435173AA}" dt="2020-05-23T00:51:02.451" v="69" actId="20577"/>
          <ac:spMkLst>
            <pc:docMk/>
            <pc:sldMk cId="1210728996" sldId="313"/>
            <ac:spMk id="2" creationId="{9B9A3356-D608-3046-B75B-49822DE90EC6}"/>
          </ac:spMkLst>
        </pc:spChg>
        <pc:spChg chg="mod">
          <ac:chgData name="Shi Haoyu" userId="693de0f192d70816" providerId="LiveId" clId="{FFFF827A-AC29-FC49-B63E-A128435173AA}" dt="2020-05-23T00:51:54.639" v="104" actId="20577"/>
          <ac:spMkLst>
            <pc:docMk/>
            <pc:sldMk cId="1210728996" sldId="313"/>
            <ac:spMk id="3" creationId="{298701BC-D10C-2449-9604-8DA8C12D1E34}"/>
          </ac:spMkLst>
        </pc:spChg>
        <pc:graphicFrameChg chg="add del mod">
          <ac:chgData name="Shi Haoyu" userId="693de0f192d70816" providerId="LiveId" clId="{FFFF827A-AC29-FC49-B63E-A128435173AA}" dt="2020-05-23T00:53:00.005" v="107" actId="478"/>
          <ac:graphicFrameMkLst>
            <pc:docMk/>
            <pc:sldMk cId="1210728996" sldId="313"/>
            <ac:graphicFrameMk id="7" creationId="{90835C98-962C-3146-80B8-6141AFDDC8DC}"/>
          </ac:graphicFrameMkLst>
        </pc:graphicFrameChg>
        <pc:graphicFrameChg chg="add mod">
          <ac:chgData name="Shi Haoyu" userId="693de0f192d70816" providerId="LiveId" clId="{FFFF827A-AC29-FC49-B63E-A128435173AA}" dt="2020-05-23T00:54:44.227" v="118" actId="13782"/>
          <ac:graphicFrameMkLst>
            <pc:docMk/>
            <pc:sldMk cId="1210728996" sldId="313"/>
            <ac:graphicFrameMk id="8" creationId="{C1A15189-BAE2-B845-A977-A0C62DB7E90D}"/>
          </ac:graphicFrameMkLst>
        </pc:graphicFrameChg>
        <pc:inkChg chg="del">
          <ac:chgData name="Shi Haoyu" userId="693de0f192d70816" providerId="LiveId" clId="{FFFF827A-AC29-FC49-B63E-A128435173AA}" dt="2020-05-23T00:49:17.958" v="1" actId="478"/>
          <ac:inkMkLst>
            <pc:docMk/>
            <pc:sldMk cId="1210728996" sldId="313"/>
            <ac:inkMk id="18" creationId="{D13C2F45-5CBD-2842-A0F8-C9B120FFBA06}"/>
          </ac:inkMkLst>
        </pc:inkChg>
        <pc:inkChg chg="del">
          <ac:chgData name="Shi Haoyu" userId="693de0f192d70816" providerId="LiveId" clId="{FFFF827A-AC29-FC49-B63E-A128435173AA}" dt="2020-05-23T00:49:18.689" v="2" actId="478"/>
          <ac:inkMkLst>
            <pc:docMk/>
            <pc:sldMk cId="1210728996" sldId="313"/>
            <ac:inkMk id="33" creationId="{8010E02B-6632-D54C-B6F6-FB0B76B10606}"/>
          </ac:inkMkLst>
        </pc:inkChg>
        <pc:inkChg chg="del">
          <ac:chgData name="Shi Haoyu" userId="693de0f192d70816" providerId="LiveId" clId="{FFFF827A-AC29-FC49-B63E-A128435173AA}" dt="2020-05-23T00:49:19.642" v="3" actId="478"/>
          <ac:inkMkLst>
            <pc:docMk/>
            <pc:sldMk cId="1210728996" sldId="313"/>
            <ac:inkMk id="35" creationId="{904F7A8E-5346-DA42-980B-21E42FE4666D}"/>
          </ac:inkMkLst>
        </pc:inkChg>
        <pc:inkChg chg="del">
          <ac:chgData name="Shi Haoyu" userId="693de0f192d70816" providerId="LiveId" clId="{FFFF827A-AC29-FC49-B63E-A128435173AA}" dt="2020-05-23T00:49:22.838" v="7" actId="478"/>
          <ac:inkMkLst>
            <pc:docMk/>
            <pc:sldMk cId="1210728996" sldId="313"/>
            <ac:inkMk id="36" creationId="{775A488E-F0BE-5346-88DE-8407496849C5}"/>
          </ac:inkMkLst>
        </pc:inkChg>
        <pc:inkChg chg="del">
          <ac:chgData name="Shi Haoyu" userId="693de0f192d70816" providerId="LiveId" clId="{FFFF827A-AC29-FC49-B63E-A128435173AA}" dt="2020-05-23T00:49:21.490" v="6" actId="478"/>
          <ac:inkMkLst>
            <pc:docMk/>
            <pc:sldMk cId="1210728996" sldId="313"/>
            <ac:inkMk id="48" creationId="{CB9D4DCF-64D4-F445-BAD9-220AC0FA53AF}"/>
          </ac:inkMkLst>
        </pc:inkChg>
        <pc:inkChg chg="del">
          <ac:chgData name="Shi Haoyu" userId="693de0f192d70816" providerId="LiveId" clId="{FFFF827A-AC29-FC49-B63E-A128435173AA}" dt="2020-05-23T00:49:20.801" v="5" actId="478"/>
          <ac:inkMkLst>
            <pc:docMk/>
            <pc:sldMk cId="1210728996" sldId="313"/>
            <ac:inkMk id="49" creationId="{FD148D16-9564-4E4F-B6FE-74186D1F52F9}"/>
          </ac:inkMkLst>
        </pc:inkChg>
        <pc:inkChg chg="del">
          <ac:chgData name="Shi Haoyu" userId="693de0f192d70816" providerId="LiveId" clId="{FFFF827A-AC29-FC49-B63E-A128435173AA}" dt="2020-05-23T00:49:20.239" v="4" actId="478"/>
          <ac:inkMkLst>
            <pc:docMk/>
            <pc:sldMk cId="1210728996" sldId="313"/>
            <ac:inkMk id="50" creationId="{D2A0A65E-BBCA-D447-AC93-C2E7962A8ED7}"/>
          </ac:inkMkLst>
        </pc:inkChg>
      </pc:sldChg>
      <pc:sldChg chg="add ord modAnim">
        <pc:chgData name="Shi Haoyu" userId="693de0f192d70816" providerId="LiveId" clId="{FFFF827A-AC29-FC49-B63E-A128435173AA}" dt="2020-05-28T08:15:09.156" v="7205"/>
        <pc:sldMkLst>
          <pc:docMk/>
          <pc:sldMk cId="1541267990" sldId="315"/>
        </pc:sldMkLst>
      </pc:sldChg>
      <pc:sldChg chg="addSp modSp">
        <pc:chgData name="Shi Haoyu" userId="693de0f192d70816" providerId="LiveId" clId="{FFFF827A-AC29-FC49-B63E-A128435173AA}" dt="2020-05-28T08:09:33.007" v="7185" actId="1035"/>
        <pc:sldMkLst>
          <pc:docMk/>
          <pc:sldMk cId="1113432412" sldId="316"/>
        </pc:sldMkLst>
        <pc:spChg chg="add mod">
          <ac:chgData name="Shi Haoyu" userId="693de0f192d70816" providerId="LiveId" clId="{FFFF827A-AC29-FC49-B63E-A128435173AA}" dt="2020-05-28T08:09:19.570" v="7171"/>
          <ac:spMkLst>
            <pc:docMk/>
            <pc:sldMk cId="1113432412" sldId="316"/>
            <ac:spMk id="7" creationId="{46FD500D-4790-8344-851C-599D7F6EBEDB}"/>
          </ac:spMkLst>
        </pc:spChg>
        <pc:graphicFrameChg chg="mod">
          <ac:chgData name="Shi Haoyu" userId="693de0f192d70816" providerId="LiveId" clId="{FFFF827A-AC29-FC49-B63E-A128435173AA}" dt="2020-05-28T08:09:33.007" v="7185" actId="1035"/>
          <ac:graphicFrameMkLst>
            <pc:docMk/>
            <pc:sldMk cId="1113432412" sldId="316"/>
            <ac:graphicFrameMk id="8" creationId="{C1A15189-BAE2-B845-A977-A0C62DB7E90D}"/>
          </ac:graphicFrameMkLst>
        </pc:graphicFrameChg>
      </pc:sldChg>
      <pc:sldChg chg="addSp modSp modAnim">
        <pc:chgData name="Shi Haoyu" userId="693de0f192d70816" providerId="LiveId" clId="{FFFF827A-AC29-FC49-B63E-A128435173AA}" dt="2020-05-28T08:14:30.475" v="7201"/>
        <pc:sldMkLst>
          <pc:docMk/>
          <pc:sldMk cId="1054686857" sldId="318"/>
        </pc:sldMkLst>
        <pc:spChg chg="mod">
          <ac:chgData name="Shi Haoyu" userId="693de0f192d70816" providerId="LiveId" clId="{FFFF827A-AC29-FC49-B63E-A128435173AA}" dt="2020-05-28T00:13:55.994" v="4489" actId="20577"/>
          <ac:spMkLst>
            <pc:docMk/>
            <pc:sldMk cId="1054686857" sldId="318"/>
            <ac:spMk id="3" creationId="{33A8BF1F-B768-D44F-BE36-257812C9F35D}"/>
          </ac:spMkLst>
        </pc:spChg>
        <pc:spChg chg="add mod">
          <ac:chgData name="Shi Haoyu" userId="693de0f192d70816" providerId="LiveId" clId="{FFFF827A-AC29-FC49-B63E-A128435173AA}" dt="2020-05-28T08:12:43.450" v="7190"/>
          <ac:spMkLst>
            <pc:docMk/>
            <pc:sldMk cId="1054686857" sldId="318"/>
            <ac:spMk id="7" creationId="{6F587838-72F7-EC4B-8EAE-46391498EDB3}"/>
          </ac:spMkLst>
        </pc:spChg>
        <pc:spChg chg="add mod">
          <ac:chgData name="Shi Haoyu" userId="693de0f192d70816" providerId="LiveId" clId="{FFFF827A-AC29-FC49-B63E-A128435173AA}" dt="2020-05-28T08:12:43.450" v="7190"/>
          <ac:spMkLst>
            <pc:docMk/>
            <pc:sldMk cId="1054686857" sldId="318"/>
            <ac:spMk id="8" creationId="{792FDF41-1DE9-0A4F-A273-8E2E3C417AA4}"/>
          </ac:spMkLst>
        </pc:spChg>
      </pc:sldChg>
      <pc:sldChg chg="modAnim">
        <pc:chgData name="Shi Haoyu" userId="693de0f192d70816" providerId="LiveId" clId="{FFFF827A-AC29-FC49-B63E-A128435173AA}" dt="2020-05-28T08:15:15.861" v="7206"/>
        <pc:sldMkLst>
          <pc:docMk/>
          <pc:sldMk cId="1178428208" sldId="319"/>
        </pc:sldMkLst>
      </pc:sldChg>
      <pc:sldChg chg="modSp modAnim">
        <pc:chgData name="Shi Haoyu" userId="693de0f192d70816" providerId="LiveId" clId="{FFFF827A-AC29-FC49-B63E-A128435173AA}" dt="2020-05-28T08:17:54.231" v="7221"/>
        <pc:sldMkLst>
          <pc:docMk/>
          <pc:sldMk cId="573147483" sldId="320"/>
        </pc:sldMkLst>
        <pc:spChg chg="mod">
          <ac:chgData name="Shi Haoyu" userId="693de0f192d70816" providerId="LiveId" clId="{FFFF827A-AC29-FC49-B63E-A128435173AA}" dt="2020-05-24T01:07:49.645" v="229" actId="20577"/>
          <ac:spMkLst>
            <pc:docMk/>
            <pc:sldMk cId="573147483" sldId="320"/>
            <ac:spMk id="8" creationId="{A6CBA73E-4C06-D64D-BC35-2EA3BDDABE17}"/>
          </ac:spMkLst>
        </pc:spChg>
      </pc:sldChg>
      <pc:sldChg chg="addSp delSp modSp modAnim">
        <pc:chgData name="Shi Haoyu" userId="693de0f192d70816" providerId="LiveId" clId="{FFFF827A-AC29-FC49-B63E-A128435173AA}" dt="2020-05-28T08:26:18.041" v="7274"/>
        <pc:sldMkLst>
          <pc:docMk/>
          <pc:sldMk cId="2774155179" sldId="321"/>
        </pc:sldMkLst>
        <pc:spChg chg="mod">
          <ac:chgData name="Shi Haoyu" userId="693de0f192d70816" providerId="LiveId" clId="{FFFF827A-AC29-FC49-B63E-A128435173AA}" dt="2020-05-27T06:36:46.972" v="3418" actId="20577"/>
          <ac:spMkLst>
            <pc:docMk/>
            <pc:sldMk cId="2774155179" sldId="321"/>
            <ac:spMk id="2" creationId="{299EBBE8-7271-7441-9137-72E3D47E29FA}"/>
          </ac:spMkLst>
        </pc:spChg>
        <pc:spChg chg="del">
          <ac:chgData name="Shi Haoyu" userId="693de0f192d70816" providerId="LiveId" clId="{FFFF827A-AC29-FC49-B63E-A128435173AA}" dt="2020-05-27T07:03:25.154" v="3812" actId="478"/>
          <ac:spMkLst>
            <pc:docMk/>
            <pc:sldMk cId="2774155179" sldId="321"/>
            <ac:spMk id="3" creationId="{03E09F21-C97A-A842-943C-7A05BE824131}"/>
          </ac:spMkLst>
        </pc:spChg>
        <pc:spChg chg="add del mod">
          <ac:chgData name="Shi Haoyu" userId="693de0f192d70816" providerId="LiveId" clId="{FFFF827A-AC29-FC49-B63E-A128435173AA}" dt="2020-05-27T07:03:29.265" v="3813" actId="478"/>
          <ac:spMkLst>
            <pc:docMk/>
            <pc:sldMk cId="2774155179" sldId="321"/>
            <ac:spMk id="9" creationId="{2B41BA0A-CDA6-F44E-AA65-298C4FF388BF}"/>
          </ac:spMkLst>
        </pc:spChg>
        <pc:spChg chg="add del mod">
          <ac:chgData name="Shi Haoyu" userId="693de0f192d70816" providerId="LiveId" clId="{FFFF827A-AC29-FC49-B63E-A128435173AA}" dt="2020-05-27T09:03:54.202" v="4111" actId="478"/>
          <ac:spMkLst>
            <pc:docMk/>
            <pc:sldMk cId="2774155179" sldId="321"/>
            <ac:spMk id="10" creationId="{E5C13F01-63F1-9140-86CE-773D9475567B}"/>
          </ac:spMkLst>
        </pc:spChg>
        <pc:graphicFrameChg chg="add del mod modGraphic">
          <ac:chgData name="Shi Haoyu" userId="693de0f192d70816" providerId="LiveId" clId="{FFFF827A-AC29-FC49-B63E-A128435173AA}" dt="2020-05-27T09:22:43.740" v="4404" actId="478"/>
          <ac:graphicFrameMkLst>
            <pc:docMk/>
            <pc:sldMk cId="2774155179" sldId="321"/>
            <ac:graphicFrameMk id="7" creationId="{ABFF0B54-2EE8-0A4A-B122-17FA4C3678CC}"/>
          </ac:graphicFrameMkLst>
        </pc:graphicFrameChg>
        <pc:graphicFrameChg chg="add mod modGraphic">
          <ac:chgData name="Shi Haoyu" userId="693de0f192d70816" providerId="LiveId" clId="{FFFF827A-AC29-FC49-B63E-A128435173AA}" dt="2020-05-27T09:23:14.589" v="4410" actId="1076"/>
          <ac:graphicFrameMkLst>
            <pc:docMk/>
            <pc:sldMk cId="2774155179" sldId="321"/>
            <ac:graphicFrameMk id="11" creationId="{8D9C8A75-C696-9B40-9F10-9629A1EF79CA}"/>
          </ac:graphicFrameMkLst>
        </pc:graphicFrameChg>
      </pc:sldChg>
      <pc:sldChg chg="del">
        <pc:chgData name="Shi Haoyu" userId="693de0f192d70816" providerId="LiveId" clId="{FFFF827A-AC29-FC49-B63E-A128435173AA}" dt="2020-05-27T06:40:53.849" v="3672" actId="2696"/>
        <pc:sldMkLst>
          <pc:docMk/>
          <pc:sldMk cId="3201762262" sldId="322"/>
        </pc:sldMkLst>
      </pc:sldChg>
      <pc:sldChg chg="modSp add ord">
        <pc:chgData name="Shi Haoyu" userId="693de0f192d70816" providerId="LiveId" clId="{FFFF827A-AC29-FC49-B63E-A128435173AA}" dt="2020-05-27T08:06:42.076" v="4044" actId="122"/>
        <pc:sldMkLst>
          <pc:docMk/>
          <pc:sldMk cId="14536624" sldId="323"/>
        </pc:sldMkLst>
        <pc:graphicFrameChg chg="modGraphic">
          <ac:chgData name="Shi Haoyu" userId="693de0f192d70816" providerId="LiveId" clId="{FFFF827A-AC29-FC49-B63E-A128435173AA}" dt="2020-05-27T08:06:42.076" v="4044" actId="122"/>
          <ac:graphicFrameMkLst>
            <pc:docMk/>
            <pc:sldMk cId="14536624" sldId="323"/>
            <ac:graphicFrameMk id="7" creationId="{D29DDBAC-664F-A843-9661-ADD14BF56757}"/>
          </ac:graphicFrameMkLst>
        </pc:graphicFrameChg>
      </pc:sldChg>
      <pc:sldChg chg="addSp delSp modSp del">
        <pc:chgData name="Shi Haoyu" userId="693de0f192d70816" providerId="LiveId" clId="{FFFF827A-AC29-FC49-B63E-A128435173AA}" dt="2020-05-27T06:28:03.479" v="3122" actId="2696"/>
        <pc:sldMkLst>
          <pc:docMk/>
          <pc:sldMk cId="2351263179" sldId="323"/>
        </pc:sldMkLst>
        <pc:spChg chg="del">
          <ac:chgData name="Shi Haoyu" userId="693de0f192d70816" providerId="LiveId" clId="{FFFF827A-AC29-FC49-B63E-A128435173AA}" dt="2020-05-26T01:33:25.669" v="358" actId="478"/>
          <ac:spMkLst>
            <pc:docMk/>
            <pc:sldMk cId="2351263179" sldId="323"/>
            <ac:spMk id="3" creationId="{8D71F207-161B-3F43-8D14-71703367AD50}"/>
          </ac:spMkLst>
        </pc:spChg>
        <pc:spChg chg="add del mod">
          <ac:chgData name="Shi Haoyu" userId="693de0f192d70816" providerId="LiveId" clId="{FFFF827A-AC29-FC49-B63E-A128435173AA}" dt="2020-05-26T01:33:27.096" v="359" actId="478"/>
          <ac:spMkLst>
            <pc:docMk/>
            <pc:sldMk cId="2351263179" sldId="323"/>
            <ac:spMk id="9" creationId="{7CF33339-B35F-D247-A13D-4257533D56A9}"/>
          </ac:spMkLst>
        </pc:spChg>
        <pc:graphicFrameChg chg="add mod modGraphic">
          <ac:chgData name="Shi Haoyu" userId="693de0f192d70816" providerId="LiveId" clId="{FFFF827A-AC29-FC49-B63E-A128435173AA}" dt="2020-05-26T01:48:27.030" v="710" actId="20577"/>
          <ac:graphicFrameMkLst>
            <pc:docMk/>
            <pc:sldMk cId="2351263179" sldId="323"/>
            <ac:graphicFrameMk id="7" creationId="{D29DDBAC-664F-A843-9661-ADD14BF56757}"/>
          </ac:graphicFrameMkLst>
        </pc:graphicFrameChg>
      </pc:sldChg>
      <pc:sldChg chg="addSp modSp modAnim">
        <pc:chgData name="Shi Haoyu" userId="693de0f192d70816" providerId="LiveId" clId="{FFFF827A-AC29-FC49-B63E-A128435173AA}" dt="2020-05-28T09:07:05.993" v="7585" actId="1076"/>
        <pc:sldMkLst>
          <pc:docMk/>
          <pc:sldMk cId="3877768517" sldId="324"/>
        </pc:sldMkLst>
        <pc:spChg chg="add mod">
          <ac:chgData name="Shi Haoyu" userId="693de0f192d70816" providerId="LiveId" clId="{FFFF827A-AC29-FC49-B63E-A128435173AA}" dt="2020-05-28T09:07:05.993" v="7585" actId="1076"/>
          <ac:spMkLst>
            <pc:docMk/>
            <pc:sldMk cId="3877768517" sldId="324"/>
            <ac:spMk id="3" creationId="{C796D85E-DC25-344B-A588-84BBB0B61945}"/>
          </ac:spMkLst>
        </pc:spChg>
        <pc:graphicFrameChg chg="modGraphic">
          <ac:chgData name="Shi Haoyu" userId="693de0f192d70816" providerId="LiveId" clId="{FFFF827A-AC29-FC49-B63E-A128435173AA}" dt="2020-05-28T09:06:28.345" v="7577" actId="20577"/>
          <ac:graphicFrameMkLst>
            <pc:docMk/>
            <pc:sldMk cId="3877768517" sldId="324"/>
            <ac:graphicFrameMk id="7" creationId="{4A61AAB5-CB72-6F45-9864-CAD0B25A344E}"/>
          </ac:graphicFrameMkLst>
        </pc:graphicFrameChg>
      </pc:sldChg>
      <pc:sldChg chg="modSp modAnim">
        <pc:chgData name="Shi Haoyu" userId="693de0f192d70816" providerId="LiveId" clId="{FFFF827A-AC29-FC49-B63E-A128435173AA}" dt="2020-05-28T08:30:32.229" v="7286"/>
        <pc:sldMkLst>
          <pc:docMk/>
          <pc:sldMk cId="1890364689" sldId="325"/>
        </pc:sldMkLst>
        <pc:spChg chg="mod">
          <ac:chgData name="Shi Haoyu" userId="693de0f192d70816" providerId="LiveId" clId="{FFFF827A-AC29-FC49-B63E-A128435173AA}" dt="2020-05-26T07:00:26.646" v="724" actId="20577"/>
          <ac:spMkLst>
            <pc:docMk/>
            <pc:sldMk cId="1890364689" sldId="325"/>
            <ac:spMk id="2" creationId="{3DD0ABC5-E0BC-494A-8EE3-0FD0920B029F}"/>
          </ac:spMkLst>
        </pc:spChg>
        <pc:spChg chg="mod">
          <ac:chgData name="Shi Haoyu" userId="693de0f192d70816" providerId="LiveId" clId="{FFFF827A-AC29-FC49-B63E-A128435173AA}" dt="2020-05-28T04:47:08.988" v="5405" actId="20577"/>
          <ac:spMkLst>
            <pc:docMk/>
            <pc:sldMk cId="1890364689" sldId="325"/>
            <ac:spMk id="3" creationId="{44706AA9-DBB4-9648-950A-D9BEAD67D083}"/>
          </ac:spMkLst>
        </pc:spChg>
      </pc:sldChg>
      <pc:sldChg chg="addSp delSp modSp delAnim modAnim">
        <pc:chgData name="Shi Haoyu" userId="693de0f192d70816" providerId="LiveId" clId="{FFFF827A-AC29-FC49-B63E-A128435173AA}" dt="2020-05-29T00:30:02.255" v="7758" actId="478"/>
        <pc:sldMkLst>
          <pc:docMk/>
          <pc:sldMk cId="1781605117" sldId="326"/>
        </pc:sldMkLst>
        <pc:spChg chg="mod">
          <ac:chgData name="Shi Haoyu" userId="693de0f192d70816" providerId="LiveId" clId="{FFFF827A-AC29-FC49-B63E-A128435173AA}" dt="2020-05-28T05:09:32.046" v="6107" actId="20577"/>
          <ac:spMkLst>
            <pc:docMk/>
            <pc:sldMk cId="1781605117" sldId="326"/>
            <ac:spMk id="2" creationId="{3EAC301D-6B5D-184E-AB1C-6FF4A4AEDA0B}"/>
          </ac:spMkLst>
        </pc:spChg>
        <pc:spChg chg="mod">
          <ac:chgData name="Shi Haoyu" userId="693de0f192d70816" providerId="LiveId" clId="{FFFF827A-AC29-FC49-B63E-A128435173AA}" dt="2020-05-28T09:14:31.678" v="7731" actId="20577"/>
          <ac:spMkLst>
            <pc:docMk/>
            <pc:sldMk cId="1781605117" sldId="326"/>
            <ac:spMk id="3" creationId="{1E870A42-35BB-C842-8C3A-49589A378374}"/>
          </ac:spMkLst>
        </pc:spChg>
        <pc:spChg chg="add del mod">
          <ac:chgData name="Shi Haoyu" userId="693de0f192d70816" providerId="LiveId" clId="{FFFF827A-AC29-FC49-B63E-A128435173AA}" dt="2020-05-29T00:30:02.255" v="7758" actId="478"/>
          <ac:spMkLst>
            <pc:docMk/>
            <pc:sldMk cId="1781605117" sldId="326"/>
            <ac:spMk id="7" creationId="{D5EC226B-A056-DD4C-9AFF-77D285ED459A}"/>
          </ac:spMkLst>
        </pc:spChg>
      </pc:sldChg>
      <pc:sldChg chg="addSp modSp modAnim">
        <pc:chgData name="Shi Haoyu" userId="693de0f192d70816" providerId="LiveId" clId="{FFFF827A-AC29-FC49-B63E-A128435173AA}" dt="2020-05-28T09:00:01.211" v="7558"/>
        <pc:sldMkLst>
          <pc:docMk/>
          <pc:sldMk cId="687795087" sldId="328"/>
        </pc:sldMkLst>
        <pc:spChg chg="add mod">
          <ac:chgData name="Shi Haoyu" userId="693de0f192d70816" providerId="LiveId" clId="{FFFF827A-AC29-FC49-B63E-A128435173AA}" dt="2020-05-28T08:59:51.861" v="7556" actId="1076"/>
          <ac:spMkLst>
            <pc:docMk/>
            <pc:sldMk cId="687795087" sldId="328"/>
            <ac:spMk id="8" creationId="{27A6CAF4-CAAF-FC49-960E-206C73A5147C}"/>
          </ac:spMkLst>
        </pc:spChg>
        <pc:spChg chg="mod">
          <ac:chgData name="Shi Haoyu" userId="693de0f192d70816" providerId="LiveId" clId="{FFFF827A-AC29-FC49-B63E-A128435173AA}" dt="2020-05-28T08:59:40.021" v="7552" actId="14100"/>
          <ac:spMkLst>
            <pc:docMk/>
            <pc:sldMk cId="687795087" sldId="328"/>
            <ac:spMk id="129" creationId="{00000000-0000-0000-0000-000000000000}"/>
          </ac:spMkLst>
        </pc:spChg>
        <pc:spChg chg="mod">
          <ac:chgData name="Shi Haoyu" userId="693de0f192d70816" providerId="LiveId" clId="{FFFF827A-AC29-FC49-B63E-A128435173AA}" dt="2020-05-26T08:24:12.363" v="3046" actId="207"/>
          <ac:spMkLst>
            <pc:docMk/>
            <pc:sldMk cId="687795087" sldId="328"/>
            <ac:spMk id="130" creationId="{00000000-0000-0000-0000-000000000000}"/>
          </ac:spMkLst>
        </pc:spChg>
      </pc:sldChg>
      <pc:sldChg chg="addSp modSp">
        <pc:chgData name="Shi Haoyu" userId="693de0f192d70816" providerId="LiveId" clId="{FFFF827A-AC29-FC49-B63E-A128435173AA}" dt="2020-05-28T08:57:42.125" v="7544" actId="1037"/>
        <pc:sldMkLst>
          <pc:docMk/>
          <pc:sldMk cId="382656296" sldId="329"/>
        </pc:sldMkLst>
        <pc:spChg chg="add mod">
          <ac:chgData name="Shi Haoyu" userId="693de0f192d70816" providerId="LiveId" clId="{FFFF827A-AC29-FC49-B63E-A128435173AA}" dt="2020-05-28T08:57:34.931" v="7535"/>
          <ac:spMkLst>
            <pc:docMk/>
            <pc:sldMk cId="382656296" sldId="329"/>
            <ac:spMk id="7" creationId="{CE6BE167-94FD-7541-A384-2AA55BA58832}"/>
          </ac:spMkLst>
        </pc:spChg>
        <pc:graphicFrameChg chg="mod">
          <ac:chgData name="Shi Haoyu" userId="693de0f192d70816" providerId="LiveId" clId="{FFFF827A-AC29-FC49-B63E-A128435173AA}" dt="2020-05-28T08:57:42.125" v="7544" actId="1037"/>
          <ac:graphicFrameMkLst>
            <pc:docMk/>
            <pc:sldMk cId="382656296" sldId="329"/>
            <ac:graphicFrameMk id="8" creationId="{C1A15189-BAE2-B845-A977-A0C62DB7E90D}"/>
          </ac:graphicFrameMkLst>
        </pc:graphicFrameChg>
      </pc:sldChg>
      <pc:sldChg chg="del">
        <pc:chgData name="Shi Haoyu" userId="693de0f192d70816" providerId="LiveId" clId="{FFFF827A-AC29-FC49-B63E-A128435173AA}" dt="2020-05-28T08:14:46.160" v="7202" actId="2696"/>
        <pc:sldMkLst>
          <pc:docMk/>
          <pc:sldMk cId="2894467979" sldId="331"/>
        </pc:sldMkLst>
      </pc:sldChg>
      <pc:sldChg chg="modSp del">
        <pc:chgData name="Shi Haoyu" userId="693de0f192d70816" providerId="LiveId" clId="{FFFF827A-AC29-FC49-B63E-A128435173AA}" dt="2020-05-24T00:59:54.898" v="176" actId="2696"/>
        <pc:sldMkLst>
          <pc:docMk/>
          <pc:sldMk cId="2388641163" sldId="333"/>
        </pc:sldMkLst>
        <pc:graphicFrameChg chg="modGraphic">
          <ac:chgData name="Shi Haoyu" userId="693de0f192d70816" providerId="LiveId" clId="{FFFF827A-AC29-FC49-B63E-A128435173AA}" dt="2020-05-24T00:59:01.793" v="167" actId="14734"/>
          <ac:graphicFrameMkLst>
            <pc:docMk/>
            <pc:sldMk cId="2388641163" sldId="333"/>
            <ac:graphicFrameMk id="7" creationId="{B4B0962F-7208-4569-9385-E576BC46BE80}"/>
          </ac:graphicFrameMkLst>
        </pc:graphicFrameChg>
      </pc:sldChg>
      <pc:sldChg chg="addSp modSp add ord modAnim">
        <pc:chgData name="Shi Haoyu" userId="693de0f192d70816" providerId="LiveId" clId="{FFFF827A-AC29-FC49-B63E-A128435173AA}" dt="2020-05-28T08:24:24.829" v="7259"/>
        <pc:sldMkLst>
          <pc:docMk/>
          <pc:sldMk cId="4280994919" sldId="333"/>
        </pc:sldMkLst>
        <pc:spChg chg="add mod">
          <ac:chgData name="Shi Haoyu" userId="693de0f192d70816" providerId="LiveId" clId="{FFFF827A-AC29-FC49-B63E-A128435173AA}" dt="2020-05-28T06:50:07.620" v="6975" actId="20577"/>
          <ac:spMkLst>
            <pc:docMk/>
            <pc:sldMk cId="4280994919" sldId="333"/>
            <ac:spMk id="2" creationId="{75E7206C-FC3D-0A49-95B7-33F1C87760B8}"/>
          </ac:spMkLst>
        </pc:spChg>
        <pc:spChg chg="mod">
          <ac:chgData name="Shi Haoyu" userId="693de0f192d70816" providerId="LiveId" clId="{FFFF827A-AC29-FC49-B63E-A128435173AA}" dt="2020-05-27T09:07:28.559" v="4168" actId="20577"/>
          <ac:spMkLst>
            <pc:docMk/>
            <pc:sldMk cId="4280994919" sldId="333"/>
            <ac:spMk id="7" creationId="{42200BCB-F016-5E4E-A2A8-487CB5ACE14F}"/>
          </ac:spMkLst>
        </pc:spChg>
        <pc:spChg chg="mod">
          <ac:chgData name="Shi Haoyu" userId="693de0f192d70816" providerId="LiveId" clId="{FFFF827A-AC29-FC49-B63E-A128435173AA}" dt="2020-05-28T06:17:56.144" v="6422" actId="20577"/>
          <ac:spMkLst>
            <pc:docMk/>
            <pc:sldMk cId="4280994919" sldId="333"/>
            <ac:spMk id="8" creationId="{A6CBA73E-4C06-D64D-BC35-2EA3BDDABE17}"/>
          </ac:spMkLst>
        </pc:spChg>
      </pc:sldChg>
      <pc:sldChg chg="modSp new modAnim">
        <pc:chgData name="Shi Haoyu" userId="693de0f192d70816" providerId="LiveId" clId="{FFFF827A-AC29-FC49-B63E-A128435173AA}" dt="2020-05-28T08:31:14.053" v="7293"/>
        <pc:sldMkLst>
          <pc:docMk/>
          <pc:sldMk cId="2151202102" sldId="334"/>
        </pc:sldMkLst>
        <pc:spChg chg="mod">
          <ac:chgData name="Shi Haoyu" userId="693de0f192d70816" providerId="LiveId" clId="{FFFF827A-AC29-FC49-B63E-A128435173AA}" dt="2020-05-26T07:03:59.812" v="1117" actId="20577"/>
          <ac:spMkLst>
            <pc:docMk/>
            <pc:sldMk cId="2151202102" sldId="334"/>
            <ac:spMk id="2" creationId="{A451BBA7-35CC-B64E-961D-5215A344D438}"/>
          </ac:spMkLst>
        </pc:spChg>
        <pc:spChg chg="mod">
          <ac:chgData name="Shi Haoyu" userId="693de0f192d70816" providerId="LiveId" clId="{FFFF827A-AC29-FC49-B63E-A128435173AA}" dt="2020-05-27T07:38:00.697" v="4043" actId="20577"/>
          <ac:spMkLst>
            <pc:docMk/>
            <pc:sldMk cId="2151202102" sldId="334"/>
            <ac:spMk id="3" creationId="{0CEA47A7-755B-A746-BEC6-8D392CEAAEB6}"/>
          </ac:spMkLst>
        </pc:spChg>
      </pc:sldChg>
      <pc:sldChg chg="addSp modSp new modAnim">
        <pc:chgData name="Shi Haoyu" userId="693de0f192d70816" providerId="LiveId" clId="{FFFF827A-AC29-FC49-B63E-A128435173AA}" dt="2020-05-28T08:33:41.376" v="7340"/>
        <pc:sldMkLst>
          <pc:docMk/>
          <pc:sldMk cId="4149429638" sldId="335"/>
        </pc:sldMkLst>
        <pc:spChg chg="mod">
          <ac:chgData name="Shi Haoyu" userId="693de0f192d70816" providerId="LiveId" clId="{FFFF827A-AC29-FC49-B63E-A128435173AA}" dt="2020-05-26T07:18:29.305" v="1523" actId="20577"/>
          <ac:spMkLst>
            <pc:docMk/>
            <pc:sldMk cId="4149429638" sldId="335"/>
            <ac:spMk id="2" creationId="{684E4D2B-81C2-134C-AE2E-0754C69F2DA0}"/>
          </ac:spMkLst>
        </pc:spChg>
        <pc:spChg chg="mod">
          <ac:chgData name="Shi Haoyu" userId="693de0f192d70816" providerId="LiveId" clId="{FFFF827A-AC29-FC49-B63E-A128435173AA}" dt="2020-05-27T09:31:03.649" v="4428" actId="207"/>
          <ac:spMkLst>
            <pc:docMk/>
            <pc:sldMk cId="4149429638" sldId="335"/>
            <ac:spMk id="3" creationId="{872D22C6-A4FF-5241-9D34-77275B027FE2}"/>
          </ac:spMkLst>
        </pc:spChg>
        <pc:spChg chg="add mod">
          <ac:chgData name="Shi Haoyu" userId="693de0f192d70816" providerId="LiveId" clId="{FFFF827A-AC29-FC49-B63E-A128435173AA}" dt="2020-05-28T08:33:19.905" v="7335" actId="1076"/>
          <ac:spMkLst>
            <pc:docMk/>
            <pc:sldMk cId="4149429638" sldId="335"/>
            <ac:spMk id="7" creationId="{D3184608-1BF6-0642-9083-A5C1DA29A825}"/>
          </ac:spMkLst>
        </pc:spChg>
        <pc:spChg chg="mod">
          <ac:chgData name="Shi Haoyu" userId="693de0f192d70816" providerId="LiveId" clId="{FFFF827A-AC29-FC49-B63E-A128435173AA}" dt="2020-05-27T09:31:55.012" v="4438" actId="1076"/>
          <ac:spMkLst>
            <pc:docMk/>
            <pc:sldMk cId="4149429638" sldId="335"/>
            <ac:spMk id="8" creationId="{E88582A8-32EC-6940-B6F7-BB5773446543}"/>
          </ac:spMkLst>
        </pc:spChg>
        <pc:picChg chg="add mod">
          <ac:chgData name="Shi Haoyu" userId="693de0f192d70816" providerId="LiveId" clId="{FFFF827A-AC29-FC49-B63E-A128435173AA}" dt="2020-05-26T07:19:16.735" v="1530" actId="1076"/>
          <ac:picMkLst>
            <pc:docMk/>
            <pc:sldMk cId="4149429638" sldId="335"/>
            <ac:picMk id="9" creationId="{E2B6C343-6C06-814E-872D-847D74A1BF76}"/>
          </ac:picMkLst>
        </pc:picChg>
      </pc:sldChg>
      <pc:sldChg chg="addSp modSp new modAnim">
        <pc:chgData name="Shi Haoyu" userId="693de0f192d70816" providerId="LiveId" clId="{FFFF827A-AC29-FC49-B63E-A128435173AA}" dt="2020-05-28T08:34:17.688" v="7344"/>
        <pc:sldMkLst>
          <pc:docMk/>
          <pc:sldMk cId="121933184" sldId="336"/>
        </pc:sldMkLst>
        <pc:spChg chg="mod">
          <ac:chgData name="Shi Haoyu" userId="693de0f192d70816" providerId="LiveId" clId="{FFFF827A-AC29-FC49-B63E-A128435173AA}" dt="2020-05-26T07:26:59.893" v="1974" actId="20577"/>
          <ac:spMkLst>
            <pc:docMk/>
            <pc:sldMk cId="121933184" sldId="336"/>
            <ac:spMk id="2" creationId="{F0C9A843-56FB-6B42-A50A-CB01D1B95298}"/>
          </ac:spMkLst>
        </pc:spChg>
        <pc:spChg chg="mod">
          <ac:chgData name="Shi Haoyu" userId="693de0f192d70816" providerId="LiveId" clId="{FFFF827A-AC29-FC49-B63E-A128435173AA}" dt="2020-05-26T07:28:55.489" v="2199" actId="20577"/>
          <ac:spMkLst>
            <pc:docMk/>
            <pc:sldMk cId="121933184" sldId="336"/>
            <ac:spMk id="3" creationId="{FA555067-C189-5E48-AF19-1033F220DAE2}"/>
          </ac:spMkLst>
        </pc:spChg>
        <pc:spChg chg="add mod">
          <ac:chgData name="Shi Haoyu" userId="693de0f192d70816" providerId="LiveId" clId="{FFFF827A-AC29-FC49-B63E-A128435173AA}" dt="2020-05-28T07:50:11.364" v="7162" actId="1076"/>
          <ac:spMkLst>
            <pc:docMk/>
            <pc:sldMk cId="121933184" sldId="336"/>
            <ac:spMk id="7" creationId="{36630EDD-D3E5-AA46-AAE9-88C9A1D28D0A}"/>
          </ac:spMkLst>
        </pc:spChg>
      </pc:sldChg>
      <pc:sldChg chg="addSp delSp modSp new">
        <pc:chgData name="Shi Haoyu" userId="693de0f192d70816" providerId="LiveId" clId="{FFFF827A-AC29-FC49-B63E-A128435173AA}" dt="2020-05-26T07:41:17.802" v="2520" actId="14100"/>
        <pc:sldMkLst>
          <pc:docMk/>
          <pc:sldMk cId="673295404" sldId="337"/>
        </pc:sldMkLst>
        <pc:spChg chg="mod">
          <ac:chgData name="Shi Haoyu" userId="693de0f192d70816" providerId="LiveId" clId="{FFFF827A-AC29-FC49-B63E-A128435173AA}" dt="2020-05-26T07:29:14.175" v="2229" actId="20577"/>
          <ac:spMkLst>
            <pc:docMk/>
            <pc:sldMk cId="673295404" sldId="337"/>
            <ac:spMk id="2" creationId="{6BB85D5A-C673-FF4B-9749-9DCDBE329B0C}"/>
          </ac:spMkLst>
        </pc:spChg>
        <pc:spChg chg="mod">
          <ac:chgData name="Shi Haoyu" userId="693de0f192d70816" providerId="LiveId" clId="{FFFF827A-AC29-FC49-B63E-A128435173AA}" dt="2020-05-26T07:31:10.053" v="2489" actId="20577"/>
          <ac:spMkLst>
            <pc:docMk/>
            <pc:sldMk cId="673295404" sldId="337"/>
            <ac:spMk id="3" creationId="{34D9D62E-B2EC-C047-B789-34131F7E70E5}"/>
          </ac:spMkLst>
        </pc:spChg>
        <pc:picChg chg="add del mod">
          <ac:chgData name="Shi Haoyu" userId="693de0f192d70816" providerId="LiveId" clId="{FFFF827A-AC29-FC49-B63E-A128435173AA}" dt="2020-05-26T07:40:47.634" v="2508" actId="478"/>
          <ac:picMkLst>
            <pc:docMk/>
            <pc:sldMk cId="673295404" sldId="337"/>
            <ac:picMk id="8" creationId="{E6754B20-6340-024A-8085-5BEF8A0D037F}"/>
          </ac:picMkLst>
        </pc:picChg>
        <pc:picChg chg="add mod">
          <ac:chgData name="Shi Haoyu" userId="693de0f192d70816" providerId="LiveId" clId="{FFFF827A-AC29-FC49-B63E-A128435173AA}" dt="2020-05-26T07:40:22.206" v="2501" actId="1076"/>
          <ac:picMkLst>
            <pc:docMk/>
            <pc:sldMk cId="673295404" sldId="337"/>
            <ac:picMk id="10" creationId="{03D0DECE-C7D1-D647-9C9B-896EAA20FB95}"/>
          </ac:picMkLst>
        </pc:picChg>
        <pc:picChg chg="add mod">
          <ac:chgData name="Shi Haoyu" userId="693de0f192d70816" providerId="LiveId" clId="{FFFF827A-AC29-FC49-B63E-A128435173AA}" dt="2020-05-26T07:41:17.802" v="2520" actId="14100"/>
          <ac:picMkLst>
            <pc:docMk/>
            <pc:sldMk cId="673295404" sldId="337"/>
            <ac:picMk id="12" creationId="{14DE8F3D-B209-CD44-89C5-87A1FEDF2693}"/>
          </ac:picMkLst>
        </pc:picChg>
        <pc:picChg chg="add mod">
          <ac:chgData name="Shi Haoyu" userId="693de0f192d70816" providerId="LiveId" clId="{FFFF827A-AC29-FC49-B63E-A128435173AA}" dt="2020-05-26T07:41:15.406" v="2519" actId="1076"/>
          <ac:picMkLst>
            <pc:docMk/>
            <pc:sldMk cId="673295404" sldId="337"/>
            <ac:picMk id="14" creationId="{53553A89-F4AD-AC45-8E97-ACF27BB5EAC6}"/>
          </ac:picMkLst>
        </pc:picChg>
      </pc:sldChg>
      <pc:sldChg chg="addSp modSp new modAnim">
        <pc:chgData name="Shi Haoyu" userId="693de0f192d70816" providerId="LiveId" clId="{FFFF827A-AC29-FC49-B63E-A128435173AA}" dt="2020-05-28T08:34:45.128" v="7346"/>
        <pc:sldMkLst>
          <pc:docMk/>
          <pc:sldMk cId="39634695" sldId="338"/>
        </pc:sldMkLst>
        <pc:spChg chg="mod">
          <ac:chgData name="Shi Haoyu" userId="693de0f192d70816" providerId="LiveId" clId="{FFFF827A-AC29-FC49-B63E-A128435173AA}" dt="2020-05-26T07:42:00.124" v="2554" actId="20577"/>
          <ac:spMkLst>
            <pc:docMk/>
            <pc:sldMk cId="39634695" sldId="338"/>
            <ac:spMk id="2" creationId="{C4C2782B-3193-8A48-B537-97E3B075189E}"/>
          </ac:spMkLst>
        </pc:spChg>
        <pc:spChg chg="mod">
          <ac:chgData name="Shi Haoyu" userId="693de0f192d70816" providerId="LiveId" clId="{FFFF827A-AC29-FC49-B63E-A128435173AA}" dt="2020-05-26T07:47:39.578" v="3044" actId="20577"/>
          <ac:spMkLst>
            <pc:docMk/>
            <pc:sldMk cId="39634695" sldId="338"/>
            <ac:spMk id="3" creationId="{B28C6065-0741-6149-AF90-671A6A858B53}"/>
          </ac:spMkLst>
        </pc:spChg>
        <pc:picChg chg="add mod">
          <ac:chgData name="Shi Haoyu" userId="693de0f192d70816" providerId="LiveId" clId="{FFFF827A-AC29-FC49-B63E-A128435173AA}" dt="2020-05-26T07:44:33.320" v="2858" actId="1076"/>
          <ac:picMkLst>
            <pc:docMk/>
            <pc:sldMk cId="39634695" sldId="338"/>
            <ac:picMk id="7" creationId="{3D306C8D-2504-484F-BC5E-A30B8924D0DA}"/>
          </ac:picMkLst>
        </pc:picChg>
        <pc:picChg chg="add mod">
          <ac:chgData name="Shi Haoyu" userId="693de0f192d70816" providerId="LiveId" clId="{FFFF827A-AC29-FC49-B63E-A128435173AA}" dt="2020-05-26T07:46:06.370" v="2860" actId="1076"/>
          <ac:picMkLst>
            <pc:docMk/>
            <pc:sldMk cId="39634695" sldId="338"/>
            <ac:picMk id="8" creationId="{C4B3128E-E336-D947-8291-D223EE405FEB}"/>
          </ac:picMkLst>
        </pc:picChg>
      </pc:sldChg>
      <pc:sldChg chg="modSp">
        <pc:chgData name="Shi Haoyu" userId="693de0f192d70816" providerId="LiveId" clId="{FFFF827A-AC29-FC49-B63E-A128435173AA}" dt="2020-05-27T08:42:34.193" v="4110" actId="20577"/>
        <pc:sldMkLst>
          <pc:docMk/>
          <pc:sldMk cId="1168881288" sldId="339"/>
        </pc:sldMkLst>
        <pc:graphicFrameChg chg="mod modGraphic">
          <ac:chgData name="Shi Haoyu" userId="693de0f192d70816" providerId="LiveId" clId="{FFFF827A-AC29-FC49-B63E-A128435173AA}" dt="2020-05-27T08:42:34.193" v="4110" actId="20577"/>
          <ac:graphicFrameMkLst>
            <pc:docMk/>
            <pc:sldMk cId="1168881288" sldId="339"/>
            <ac:graphicFrameMk id="8" creationId="{831F3AF9-D0D4-5942-B877-7C8BF0CBBC91}"/>
          </ac:graphicFrameMkLst>
        </pc:graphicFrameChg>
      </pc:sldChg>
      <pc:sldChg chg="addSp delSp modSp add">
        <pc:chgData name="Shi Haoyu" userId="693de0f192d70816" providerId="LiveId" clId="{FFFF827A-AC29-FC49-B63E-A128435173AA}" dt="2020-05-28T00:27:08.413" v="5093" actId="1076"/>
        <pc:sldMkLst>
          <pc:docMk/>
          <pc:sldMk cId="3227630295" sldId="340"/>
        </pc:sldMkLst>
        <pc:spChg chg="add del mod">
          <ac:chgData name="Shi Haoyu" userId="693de0f192d70816" providerId="LiveId" clId="{FFFF827A-AC29-FC49-B63E-A128435173AA}" dt="2020-05-28T00:26:56.817" v="5091"/>
          <ac:spMkLst>
            <pc:docMk/>
            <pc:sldMk cId="3227630295" sldId="340"/>
            <ac:spMk id="7" creationId="{A567CA7E-D22F-A346-9B1C-4111AEF3CD7A}"/>
          </ac:spMkLst>
        </pc:spChg>
        <pc:spChg chg="add del mod">
          <ac:chgData name="Shi Haoyu" userId="693de0f192d70816" providerId="LiveId" clId="{FFFF827A-AC29-FC49-B63E-A128435173AA}" dt="2020-05-28T00:26:54.840" v="5090"/>
          <ac:spMkLst>
            <pc:docMk/>
            <pc:sldMk cId="3227630295" sldId="340"/>
            <ac:spMk id="10" creationId="{A6573E13-DF69-9943-8924-2AAECE9F6A93}"/>
          </ac:spMkLst>
        </pc:spChg>
        <pc:spChg chg="add mod">
          <ac:chgData name="Shi Haoyu" userId="693de0f192d70816" providerId="LiveId" clId="{FFFF827A-AC29-FC49-B63E-A128435173AA}" dt="2020-05-28T00:27:08.413" v="5093" actId="1076"/>
          <ac:spMkLst>
            <pc:docMk/>
            <pc:sldMk cId="3227630295" sldId="340"/>
            <ac:spMk id="11" creationId="{4E2098CB-A107-024B-B549-1074037F6470}"/>
          </ac:spMkLst>
        </pc:spChg>
        <pc:spChg chg="del">
          <ac:chgData name="Shi Haoyu" userId="693de0f192d70816" providerId="LiveId" clId="{FFFF827A-AC29-FC49-B63E-A128435173AA}" dt="2020-05-28T00:26:52.688" v="5088" actId="478"/>
          <ac:spMkLst>
            <pc:docMk/>
            <pc:sldMk cId="3227630295" sldId="340"/>
            <ac:spMk id="180" creationId="{00000000-0000-0000-0000-000000000000}"/>
          </ac:spMkLst>
        </pc:spChg>
        <pc:picChg chg="mod">
          <ac:chgData name="Shi Haoyu" userId="693de0f192d70816" providerId="LiveId" clId="{FFFF827A-AC29-FC49-B63E-A128435173AA}" dt="2020-05-27T02:21:54.512" v="3079" actId="14826"/>
          <ac:picMkLst>
            <pc:docMk/>
            <pc:sldMk cId="3227630295" sldId="340"/>
            <ac:picMk id="6" creationId="{CAAA6CD2-F3DA-624D-94D0-5E1203C1204D}"/>
          </ac:picMkLst>
        </pc:picChg>
      </pc:sldChg>
      <pc:sldChg chg="addSp delSp modSp new ord">
        <pc:chgData name="Shi Haoyu" userId="693de0f192d70816" providerId="LiveId" clId="{FFFF827A-AC29-FC49-B63E-A128435173AA}" dt="2020-05-27T09:33:42.341" v="4472" actId="1076"/>
        <pc:sldMkLst>
          <pc:docMk/>
          <pc:sldMk cId="1189307050" sldId="341"/>
        </pc:sldMkLst>
        <pc:spChg chg="mod">
          <ac:chgData name="Shi Haoyu" userId="693de0f192d70816" providerId="LiveId" clId="{FFFF827A-AC29-FC49-B63E-A128435173AA}" dt="2020-05-27T06:42:44.134" v="3750" actId="20577"/>
          <ac:spMkLst>
            <pc:docMk/>
            <pc:sldMk cId="1189307050" sldId="341"/>
            <ac:spMk id="2" creationId="{834617CD-65AF-334B-9565-FCA4719470CF}"/>
          </ac:spMkLst>
        </pc:spChg>
        <pc:spChg chg="del">
          <ac:chgData name="Shi Haoyu" userId="693de0f192d70816" providerId="LiveId" clId="{FFFF827A-AC29-FC49-B63E-A128435173AA}" dt="2020-05-27T06:49:53.028" v="3751" actId="478"/>
          <ac:spMkLst>
            <pc:docMk/>
            <pc:sldMk cId="1189307050" sldId="341"/>
            <ac:spMk id="3" creationId="{0D3A024D-6793-024A-911A-AF8DCDFCE730}"/>
          </ac:spMkLst>
        </pc:spChg>
        <pc:spChg chg="add mod">
          <ac:chgData name="Shi Haoyu" userId="693de0f192d70816" providerId="LiveId" clId="{FFFF827A-AC29-FC49-B63E-A128435173AA}" dt="2020-05-27T09:33:07.508" v="4455" actId="1076"/>
          <ac:spMkLst>
            <pc:docMk/>
            <pc:sldMk cId="1189307050" sldId="341"/>
            <ac:spMk id="21" creationId="{8C4DF729-6642-1543-B771-36115F8002D9}"/>
          </ac:spMkLst>
        </pc:spChg>
        <pc:spChg chg="add mod">
          <ac:chgData name="Shi Haoyu" userId="693de0f192d70816" providerId="LiveId" clId="{FFFF827A-AC29-FC49-B63E-A128435173AA}" dt="2020-05-27T09:33:42.341" v="4472" actId="1076"/>
          <ac:spMkLst>
            <pc:docMk/>
            <pc:sldMk cId="1189307050" sldId="341"/>
            <ac:spMk id="22" creationId="{8A2E35C3-77DB-DC4A-B66E-F3EEE13AB7D8}"/>
          </ac:spMkLst>
        </pc:spChg>
        <pc:spChg chg="add mod">
          <ac:chgData name="Shi Haoyu" userId="693de0f192d70816" providerId="LiveId" clId="{FFFF827A-AC29-FC49-B63E-A128435173AA}" dt="2020-05-27T09:33:39.291" v="4471" actId="1076"/>
          <ac:spMkLst>
            <pc:docMk/>
            <pc:sldMk cId="1189307050" sldId="341"/>
            <ac:spMk id="23" creationId="{EB0A0C86-6FD2-0642-8296-A03B9DF823F3}"/>
          </ac:spMkLst>
        </pc:spChg>
        <pc:picChg chg="add mod">
          <ac:chgData name="Shi Haoyu" userId="693de0f192d70816" providerId="LiveId" clId="{FFFF827A-AC29-FC49-B63E-A128435173AA}" dt="2020-05-27T06:59:53.575" v="3808" actId="14826"/>
          <ac:picMkLst>
            <pc:docMk/>
            <pc:sldMk cId="1189307050" sldId="341"/>
            <ac:picMk id="8" creationId="{A6E0C816-5F3D-9B48-A353-0D4BD147912F}"/>
          </ac:picMkLst>
        </pc:picChg>
        <pc:picChg chg="add mod">
          <ac:chgData name="Shi Haoyu" userId="693de0f192d70816" providerId="LiveId" clId="{FFFF827A-AC29-FC49-B63E-A128435173AA}" dt="2020-05-27T06:53:03.371" v="3792" actId="1076"/>
          <ac:picMkLst>
            <pc:docMk/>
            <pc:sldMk cId="1189307050" sldId="341"/>
            <ac:picMk id="16" creationId="{DD93D796-E2BA-3F4C-9EFA-5551C571E9B7}"/>
          </ac:picMkLst>
        </pc:picChg>
        <pc:picChg chg="add mod">
          <ac:chgData name="Shi Haoyu" userId="693de0f192d70816" providerId="LiveId" clId="{FFFF827A-AC29-FC49-B63E-A128435173AA}" dt="2020-05-27T06:53:09.761" v="3796" actId="1076"/>
          <ac:picMkLst>
            <pc:docMk/>
            <pc:sldMk cId="1189307050" sldId="341"/>
            <ac:picMk id="18" creationId="{2A6EDB7A-3DD6-054A-AA6C-8BB1F16704C5}"/>
          </ac:picMkLst>
        </pc:picChg>
        <pc:picChg chg="add mod">
          <ac:chgData name="Shi Haoyu" userId="693de0f192d70816" providerId="LiveId" clId="{FFFF827A-AC29-FC49-B63E-A128435173AA}" dt="2020-05-27T06:53:18.144" v="3800" actId="1076"/>
          <ac:picMkLst>
            <pc:docMk/>
            <pc:sldMk cId="1189307050" sldId="341"/>
            <ac:picMk id="20" creationId="{FE9D2F3C-B581-FF42-ABDD-E0518DE70895}"/>
          </ac:picMkLst>
        </pc:picChg>
        <pc:cxnChg chg="add mod">
          <ac:chgData name="Shi Haoyu" userId="693de0f192d70816" providerId="LiveId" clId="{FFFF827A-AC29-FC49-B63E-A128435173AA}" dt="2020-05-27T06:51:28.049" v="3785" actId="14100"/>
          <ac:cxnSpMkLst>
            <pc:docMk/>
            <pc:sldMk cId="1189307050" sldId="341"/>
            <ac:cxnSpMk id="10" creationId="{03493F4A-E7BC-2846-B543-47AAAB5FD97A}"/>
          </ac:cxnSpMkLst>
        </pc:cxnChg>
        <pc:cxnChg chg="add del mod">
          <ac:chgData name="Shi Haoyu" userId="693de0f192d70816" providerId="LiveId" clId="{FFFF827A-AC29-FC49-B63E-A128435173AA}" dt="2020-05-27T06:51:34.348" v="3787" actId="478"/>
          <ac:cxnSpMkLst>
            <pc:docMk/>
            <pc:sldMk cId="1189307050" sldId="341"/>
            <ac:cxnSpMk id="11" creationId="{44388E53-CC60-4C41-BFA5-7EA3493EF955}"/>
          </ac:cxnSpMkLst>
        </pc:cxnChg>
        <pc:cxnChg chg="add mod">
          <ac:chgData name="Shi Haoyu" userId="693de0f192d70816" providerId="LiveId" clId="{FFFF827A-AC29-FC49-B63E-A128435173AA}" dt="2020-05-27T06:51:38.040" v="3788" actId="1076"/>
          <ac:cxnSpMkLst>
            <pc:docMk/>
            <pc:sldMk cId="1189307050" sldId="341"/>
            <ac:cxnSpMk id="14" creationId="{1E503A6A-C564-C74B-9043-E1A3ADDE3718}"/>
          </ac:cxnSpMkLst>
        </pc:cxnChg>
      </pc:sldChg>
      <pc:sldChg chg="addSp delSp modSp add ord">
        <pc:chgData name="Shi Haoyu" userId="693de0f192d70816" providerId="LiveId" clId="{FFFF827A-AC29-FC49-B63E-A128435173AA}" dt="2020-05-27T09:20:43.690" v="4270"/>
        <pc:sldMkLst>
          <pc:docMk/>
          <pc:sldMk cId="3468999819" sldId="342"/>
        </pc:sldMkLst>
        <pc:picChg chg="add mod">
          <ac:chgData name="Shi Haoyu" userId="693de0f192d70816" providerId="LiveId" clId="{FFFF827A-AC29-FC49-B63E-A128435173AA}" dt="2020-05-27T07:03:15.754" v="3811" actId="1076"/>
          <ac:picMkLst>
            <pc:docMk/>
            <pc:sldMk cId="3468999819" sldId="342"/>
            <ac:picMk id="7" creationId="{D6C297C4-8E01-8D45-A376-DC5BDD3C0841}"/>
          </ac:picMkLst>
        </pc:picChg>
        <pc:picChg chg="del">
          <ac:chgData name="Shi Haoyu" userId="693de0f192d70816" providerId="LiveId" clId="{FFFF827A-AC29-FC49-B63E-A128435173AA}" dt="2020-05-27T06:54:15.732" v="3802" actId="478"/>
          <ac:picMkLst>
            <pc:docMk/>
            <pc:sldMk cId="3468999819" sldId="342"/>
            <ac:picMk id="8" creationId="{A6E0C816-5F3D-9B48-A353-0D4BD147912F}"/>
          </ac:picMkLst>
        </pc:picChg>
        <pc:picChg chg="del">
          <ac:chgData name="Shi Haoyu" userId="693de0f192d70816" providerId="LiveId" clId="{FFFF827A-AC29-FC49-B63E-A128435173AA}" dt="2020-05-27T06:54:17.453" v="3803" actId="478"/>
          <ac:picMkLst>
            <pc:docMk/>
            <pc:sldMk cId="3468999819" sldId="342"/>
            <ac:picMk id="16" creationId="{DD93D796-E2BA-3F4C-9EFA-5551C571E9B7}"/>
          </ac:picMkLst>
        </pc:picChg>
        <pc:picChg chg="del">
          <ac:chgData name="Shi Haoyu" userId="693de0f192d70816" providerId="LiveId" clId="{FFFF827A-AC29-FC49-B63E-A128435173AA}" dt="2020-05-27T06:54:19.196" v="3804" actId="478"/>
          <ac:picMkLst>
            <pc:docMk/>
            <pc:sldMk cId="3468999819" sldId="342"/>
            <ac:picMk id="18" creationId="{2A6EDB7A-3DD6-054A-AA6C-8BB1F16704C5}"/>
          </ac:picMkLst>
        </pc:picChg>
        <pc:picChg chg="del">
          <ac:chgData name="Shi Haoyu" userId="693de0f192d70816" providerId="LiveId" clId="{FFFF827A-AC29-FC49-B63E-A128435173AA}" dt="2020-05-27T06:54:20.625" v="3805" actId="478"/>
          <ac:picMkLst>
            <pc:docMk/>
            <pc:sldMk cId="3468999819" sldId="342"/>
            <ac:picMk id="20" creationId="{FE9D2F3C-B581-FF42-ABDD-E0518DE70895}"/>
          </ac:picMkLst>
        </pc:picChg>
        <pc:cxnChg chg="del">
          <ac:chgData name="Shi Haoyu" userId="693de0f192d70816" providerId="LiveId" clId="{FFFF827A-AC29-FC49-B63E-A128435173AA}" dt="2020-05-27T06:54:22.965" v="3806" actId="478"/>
          <ac:cxnSpMkLst>
            <pc:docMk/>
            <pc:sldMk cId="3468999819" sldId="342"/>
            <ac:cxnSpMk id="10" creationId="{03493F4A-E7BC-2846-B543-47AAAB5FD97A}"/>
          </ac:cxnSpMkLst>
        </pc:cxnChg>
        <pc:cxnChg chg="del">
          <ac:chgData name="Shi Haoyu" userId="693de0f192d70816" providerId="LiveId" clId="{FFFF827A-AC29-FC49-B63E-A128435173AA}" dt="2020-05-27T06:54:24.158" v="3807" actId="478"/>
          <ac:cxnSpMkLst>
            <pc:docMk/>
            <pc:sldMk cId="3468999819" sldId="342"/>
            <ac:cxnSpMk id="14" creationId="{1E503A6A-C564-C74B-9043-E1A3ADDE3718}"/>
          </ac:cxnSpMkLst>
        </pc:cxnChg>
      </pc:sldChg>
      <pc:sldChg chg="modSp add">
        <pc:chgData name="Shi Haoyu" userId="693de0f192d70816" providerId="LiveId" clId="{FFFF827A-AC29-FC49-B63E-A128435173AA}" dt="2020-05-27T07:13:43.638" v="4011" actId="20577"/>
        <pc:sldMkLst>
          <pc:docMk/>
          <pc:sldMk cId="3479875717" sldId="343"/>
        </pc:sldMkLst>
        <pc:spChg chg="mod">
          <ac:chgData name="Shi Haoyu" userId="693de0f192d70816" providerId="LiveId" clId="{FFFF827A-AC29-FC49-B63E-A128435173AA}" dt="2020-05-27T07:06:53.252" v="3921" actId="20577"/>
          <ac:spMkLst>
            <pc:docMk/>
            <pc:sldMk cId="3479875717" sldId="343"/>
            <ac:spMk id="183" creationId="{00000000-0000-0000-0000-000000000000}"/>
          </ac:spMkLst>
        </pc:spChg>
        <pc:graphicFrameChg chg="mod modGraphic">
          <ac:chgData name="Shi Haoyu" userId="693de0f192d70816" providerId="LiveId" clId="{FFFF827A-AC29-FC49-B63E-A128435173AA}" dt="2020-05-27T07:13:43.638" v="4011" actId="20577"/>
          <ac:graphicFrameMkLst>
            <pc:docMk/>
            <pc:sldMk cId="3479875717" sldId="343"/>
            <ac:graphicFrameMk id="3" creationId="{4A6FFBB2-2EF5-184A-BC37-FAC421F5B07E}"/>
          </ac:graphicFrameMkLst>
        </pc:graphicFrameChg>
      </pc:sldChg>
      <pc:sldChg chg="addSp delSp modSp add mod modAnim chgLayout">
        <pc:chgData name="Shi Haoyu" userId="693de0f192d70816" providerId="LiveId" clId="{FFFF827A-AC29-FC49-B63E-A128435173AA}" dt="2020-05-28T08:54:28.210" v="7471"/>
        <pc:sldMkLst>
          <pc:docMk/>
          <pc:sldMk cId="3994379098" sldId="344"/>
        </pc:sldMkLst>
        <pc:spChg chg="mod ord">
          <ac:chgData name="Shi Haoyu" userId="693de0f192d70816" providerId="LiveId" clId="{FFFF827A-AC29-FC49-B63E-A128435173AA}" dt="2020-05-28T00:18:08.786" v="4490" actId="700"/>
          <ac:spMkLst>
            <pc:docMk/>
            <pc:sldMk cId="3994379098" sldId="344"/>
            <ac:spMk id="2" creationId="{4AD6E834-EE76-9A4C-A924-2C3B1A7E770E}"/>
          </ac:spMkLst>
        </pc:spChg>
        <pc:spChg chg="add mod">
          <ac:chgData name="Shi Haoyu" userId="693de0f192d70816" providerId="LiveId" clId="{FFFF827A-AC29-FC49-B63E-A128435173AA}" dt="2020-05-28T08:54:24.578" v="7470" actId="1076"/>
          <ac:spMkLst>
            <pc:docMk/>
            <pc:sldMk cId="3994379098" sldId="344"/>
            <ac:spMk id="3" creationId="{32B842E9-A781-0041-9691-3259C6DFE49E}"/>
          </ac:spMkLst>
        </pc:spChg>
        <pc:spChg chg="add del mod">
          <ac:chgData name="Shi Haoyu" userId="693de0f192d70816" providerId="LiveId" clId="{FFFF827A-AC29-FC49-B63E-A128435173AA}" dt="2020-05-28T00:18:11.378" v="4491" actId="478"/>
          <ac:spMkLst>
            <pc:docMk/>
            <pc:sldMk cId="3994379098" sldId="344"/>
            <ac:spMk id="3" creationId="{80A58928-899C-E743-8B38-8C60FA0BBF42}"/>
          </ac:spMkLst>
        </pc:spChg>
        <pc:spChg chg="mod ord">
          <ac:chgData name="Shi Haoyu" userId="693de0f192d70816" providerId="LiveId" clId="{FFFF827A-AC29-FC49-B63E-A128435173AA}" dt="2020-05-28T00:18:08.786" v="4490" actId="700"/>
          <ac:spMkLst>
            <pc:docMk/>
            <pc:sldMk cId="3994379098" sldId="344"/>
            <ac:spMk id="4" creationId="{9E60F227-183E-8840-8C9A-B207892948A0}"/>
          </ac:spMkLst>
        </pc:spChg>
        <pc:spChg chg="mod ord">
          <ac:chgData name="Shi Haoyu" userId="693de0f192d70816" providerId="LiveId" clId="{FFFF827A-AC29-FC49-B63E-A128435173AA}" dt="2020-05-28T00:18:08.786" v="4490" actId="700"/>
          <ac:spMkLst>
            <pc:docMk/>
            <pc:sldMk cId="3994379098" sldId="344"/>
            <ac:spMk id="5" creationId="{B875CEDE-346C-D143-86F6-E12939639158}"/>
          </ac:spMkLst>
        </pc:spChg>
        <pc:spChg chg="mod ord">
          <ac:chgData name="Shi Haoyu" userId="693de0f192d70816" providerId="LiveId" clId="{FFFF827A-AC29-FC49-B63E-A128435173AA}" dt="2020-05-28T00:18:08.786" v="4490" actId="700"/>
          <ac:spMkLst>
            <pc:docMk/>
            <pc:sldMk cId="3994379098" sldId="344"/>
            <ac:spMk id="6" creationId="{5CFFBB82-7B78-B442-81F6-7F5661CF606E}"/>
          </ac:spMkLst>
        </pc:spChg>
        <pc:spChg chg="add mod ord">
          <ac:chgData name="Shi Haoyu" userId="693de0f192d70816" providerId="LiveId" clId="{FFFF827A-AC29-FC49-B63E-A128435173AA}" dt="2020-05-28T00:21:25.451" v="4974" actId="20577"/>
          <ac:spMkLst>
            <pc:docMk/>
            <pc:sldMk cId="3994379098" sldId="344"/>
            <ac:spMk id="7" creationId="{14A0157F-A9DA-9B46-B1A7-4F7D2D3D48A0}"/>
          </ac:spMkLst>
        </pc:spChg>
        <pc:graphicFrameChg chg="mod modGraphic">
          <ac:chgData name="Shi Haoyu" userId="693de0f192d70816" providerId="LiveId" clId="{FFFF827A-AC29-FC49-B63E-A128435173AA}" dt="2020-05-28T08:53:25.910" v="7352" actId="1076"/>
          <ac:graphicFrameMkLst>
            <pc:docMk/>
            <pc:sldMk cId="3994379098" sldId="344"/>
            <ac:graphicFrameMk id="8" creationId="{831F3AF9-D0D4-5942-B877-7C8BF0CBBC91}"/>
          </ac:graphicFrameMkLst>
        </pc:graphicFrameChg>
      </pc:sldChg>
      <pc:sldChg chg="modSp add">
        <pc:chgData name="Shi Haoyu" userId="693de0f192d70816" providerId="LiveId" clId="{FFFF827A-AC29-FC49-B63E-A128435173AA}" dt="2020-05-27T09:25:13.581" v="4412" actId="1076"/>
        <pc:sldMkLst>
          <pc:docMk/>
          <pc:sldMk cId="1865696097" sldId="345"/>
        </pc:sldMkLst>
        <pc:spChg chg="mod">
          <ac:chgData name="Shi Haoyu" userId="693de0f192d70816" providerId="LiveId" clId="{FFFF827A-AC29-FC49-B63E-A128435173AA}" dt="2020-05-27T09:19:43.728" v="4268" actId="20577"/>
          <ac:spMkLst>
            <pc:docMk/>
            <pc:sldMk cId="1865696097" sldId="345"/>
            <ac:spMk id="2" creationId="{4AD6E834-EE76-9A4C-A924-2C3B1A7E770E}"/>
          </ac:spMkLst>
        </pc:spChg>
        <pc:graphicFrameChg chg="mod modGraphic">
          <ac:chgData name="Shi Haoyu" userId="693de0f192d70816" providerId="LiveId" clId="{FFFF827A-AC29-FC49-B63E-A128435173AA}" dt="2020-05-27T09:25:13.581" v="4412" actId="1076"/>
          <ac:graphicFrameMkLst>
            <pc:docMk/>
            <pc:sldMk cId="1865696097" sldId="345"/>
            <ac:graphicFrameMk id="8" creationId="{831F3AF9-D0D4-5942-B877-7C8BF0CBBC91}"/>
          </ac:graphicFrameMkLst>
        </pc:graphicFrameChg>
      </pc:sldChg>
      <pc:sldChg chg="addSp delSp modSp new">
        <pc:chgData name="Shi Haoyu" userId="693de0f192d70816" providerId="LiveId" clId="{FFFF827A-AC29-FC49-B63E-A128435173AA}" dt="2020-05-28T00:34:14.679" v="5126" actId="14100"/>
        <pc:sldMkLst>
          <pc:docMk/>
          <pc:sldMk cId="3346529254" sldId="347"/>
        </pc:sldMkLst>
        <pc:spChg chg="mod">
          <ac:chgData name="Shi Haoyu" userId="693de0f192d70816" providerId="LiveId" clId="{FFFF827A-AC29-FC49-B63E-A128435173AA}" dt="2020-05-28T00:32:33.644" v="5121" actId="20577"/>
          <ac:spMkLst>
            <pc:docMk/>
            <pc:sldMk cId="3346529254" sldId="347"/>
            <ac:spMk id="2" creationId="{35D925D6-41BF-8745-9C61-630E7A651016}"/>
          </ac:spMkLst>
        </pc:spChg>
        <pc:spChg chg="del">
          <ac:chgData name="Shi Haoyu" userId="693de0f192d70816" providerId="LiveId" clId="{FFFF827A-AC29-FC49-B63E-A128435173AA}" dt="2020-05-28T00:33:46.278" v="5122" actId="478"/>
          <ac:spMkLst>
            <pc:docMk/>
            <pc:sldMk cId="3346529254" sldId="347"/>
            <ac:spMk id="3" creationId="{EF1F3D2D-B38B-7846-BE2E-AACAB731B93C}"/>
          </ac:spMkLst>
        </pc:spChg>
        <pc:picChg chg="add mod">
          <ac:chgData name="Shi Haoyu" userId="693de0f192d70816" providerId="LiveId" clId="{FFFF827A-AC29-FC49-B63E-A128435173AA}" dt="2020-05-28T00:34:14.679" v="5126" actId="14100"/>
          <ac:picMkLst>
            <pc:docMk/>
            <pc:sldMk cId="3346529254" sldId="347"/>
            <ac:picMk id="8" creationId="{B61F6AF3-72E5-B942-B33D-CC32DDFBDE35}"/>
          </ac:picMkLst>
        </pc:picChg>
      </pc:sldChg>
      <pc:sldChg chg="modSp new modAnim">
        <pc:chgData name="Shi Haoyu" userId="693de0f192d70816" providerId="LiveId" clId="{FFFF827A-AC29-FC49-B63E-A128435173AA}" dt="2020-05-28T08:34:57.202" v="7348"/>
        <pc:sldMkLst>
          <pc:docMk/>
          <pc:sldMk cId="4033628544" sldId="348"/>
        </pc:sldMkLst>
        <pc:spChg chg="mod">
          <ac:chgData name="Shi Haoyu" userId="693de0f192d70816" providerId="LiveId" clId="{FFFF827A-AC29-FC49-B63E-A128435173AA}" dt="2020-05-28T04:47:55.814" v="5466" actId="33524"/>
          <ac:spMkLst>
            <pc:docMk/>
            <pc:sldMk cId="4033628544" sldId="348"/>
            <ac:spMk id="2" creationId="{14252102-9E00-9D47-96C4-CCAA8106022F}"/>
          </ac:spMkLst>
        </pc:spChg>
        <pc:spChg chg="mod">
          <ac:chgData name="Shi Haoyu" userId="693de0f192d70816" providerId="LiveId" clId="{FFFF827A-AC29-FC49-B63E-A128435173AA}" dt="2020-05-28T06:32:08.227" v="6885" actId="20577"/>
          <ac:spMkLst>
            <pc:docMk/>
            <pc:sldMk cId="4033628544" sldId="348"/>
            <ac:spMk id="3" creationId="{4AB70D8B-4BAA-F648-ABBD-E6DC1F546D68}"/>
          </ac:spMkLst>
        </pc:spChg>
      </pc:sldChg>
      <pc:sldChg chg="addSp modSp new">
        <pc:chgData name="Shi Haoyu" userId="693de0f192d70816" providerId="LiveId" clId="{FFFF827A-AC29-FC49-B63E-A128435173AA}" dt="2020-05-28T06:23:13.801" v="6722" actId="1582"/>
        <pc:sldMkLst>
          <pc:docMk/>
          <pc:sldMk cId="520398586" sldId="349"/>
        </pc:sldMkLst>
        <pc:spChg chg="mod">
          <ac:chgData name="Shi Haoyu" userId="693de0f192d70816" providerId="LiveId" clId="{FFFF827A-AC29-FC49-B63E-A128435173AA}" dt="2020-05-28T06:18:35.953" v="6524" actId="20577"/>
          <ac:spMkLst>
            <pc:docMk/>
            <pc:sldMk cId="520398586" sldId="349"/>
            <ac:spMk id="2" creationId="{D266E224-53DC-5248-B67C-61D4AD994782}"/>
          </ac:spMkLst>
        </pc:spChg>
        <pc:spChg chg="mod">
          <ac:chgData name="Shi Haoyu" userId="693de0f192d70816" providerId="LiveId" clId="{FFFF827A-AC29-FC49-B63E-A128435173AA}" dt="2020-05-28T06:20:34.127" v="6606" actId="14100"/>
          <ac:spMkLst>
            <pc:docMk/>
            <pc:sldMk cId="520398586" sldId="349"/>
            <ac:spMk id="3" creationId="{92814251-179F-4644-8CD7-8B8EDC281A25}"/>
          </ac:spMkLst>
        </pc:spChg>
        <pc:spChg chg="add mod">
          <ac:chgData name="Shi Haoyu" userId="693de0f192d70816" providerId="LiveId" clId="{FFFF827A-AC29-FC49-B63E-A128435173AA}" dt="2020-05-28T06:23:13.801" v="6722" actId="1582"/>
          <ac:spMkLst>
            <pc:docMk/>
            <pc:sldMk cId="520398586" sldId="349"/>
            <ac:spMk id="8" creationId="{8C64FCA2-BF4F-2147-9931-27D7AAEA273E}"/>
          </ac:spMkLst>
        </pc:spChg>
        <pc:picChg chg="add mod">
          <ac:chgData name="Shi Haoyu" userId="693de0f192d70816" providerId="LiveId" clId="{FFFF827A-AC29-FC49-B63E-A128435173AA}" dt="2020-05-28T06:20:41.185" v="6609" actId="1076"/>
          <ac:picMkLst>
            <pc:docMk/>
            <pc:sldMk cId="520398586" sldId="349"/>
            <ac:picMk id="7" creationId="{DF06E1F0-FA58-354B-A0B9-FE46DB195C60}"/>
          </ac:picMkLst>
        </pc:picChg>
      </pc:sldChg>
      <pc:sldChg chg="addSp delSp modSp new del">
        <pc:chgData name="Shi Haoyu" userId="693de0f192d70816" providerId="LiveId" clId="{FFFF827A-AC29-FC49-B63E-A128435173AA}" dt="2020-05-28T05:09:21.636" v="6085" actId="2696"/>
        <pc:sldMkLst>
          <pc:docMk/>
          <pc:sldMk cId="2288935671" sldId="349"/>
        </pc:sldMkLst>
        <pc:spChg chg="mod">
          <ac:chgData name="Shi Haoyu" userId="693de0f192d70816" providerId="LiveId" clId="{FFFF827A-AC29-FC49-B63E-A128435173AA}" dt="2020-05-28T05:00:51.183" v="5883" actId="20577"/>
          <ac:spMkLst>
            <pc:docMk/>
            <pc:sldMk cId="2288935671" sldId="349"/>
            <ac:spMk id="2" creationId="{A25574A1-EF3B-5349-9D05-3898F4B89B6C}"/>
          </ac:spMkLst>
        </pc:spChg>
        <pc:spChg chg="del">
          <ac:chgData name="Shi Haoyu" userId="693de0f192d70816" providerId="LiveId" clId="{FFFF827A-AC29-FC49-B63E-A128435173AA}" dt="2020-05-28T05:01:22.614" v="5884" actId="478"/>
          <ac:spMkLst>
            <pc:docMk/>
            <pc:sldMk cId="2288935671" sldId="349"/>
            <ac:spMk id="3" creationId="{A2C308DC-22A8-1A45-B19B-630029F50443}"/>
          </ac:spMkLst>
        </pc:spChg>
        <pc:graphicFrameChg chg="add mod modGraphic">
          <ac:chgData name="Shi Haoyu" userId="693de0f192d70816" providerId="LiveId" clId="{FFFF827A-AC29-FC49-B63E-A128435173AA}" dt="2020-05-28T05:08:47.427" v="6084" actId="20577"/>
          <ac:graphicFrameMkLst>
            <pc:docMk/>
            <pc:sldMk cId="2288935671" sldId="349"/>
            <ac:graphicFrameMk id="7" creationId="{18289B22-64FF-C748-8E35-9DFBDE6404ED}"/>
          </ac:graphicFrameMkLst>
        </pc:graphicFrameChg>
        <pc:graphicFrameChg chg="add del mod">
          <ac:chgData name="Shi Haoyu" userId="693de0f192d70816" providerId="LiveId" clId="{FFFF827A-AC29-FC49-B63E-A128435173AA}" dt="2020-05-28T05:02:04.850" v="5891" actId="478"/>
          <ac:graphicFrameMkLst>
            <pc:docMk/>
            <pc:sldMk cId="2288935671" sldId="349"/>
            <ac:graphicFrameMk id="8" creationId="{02B96380-8481-E547-85E8-DCD2B92C2C97}"/>
          </ac:graphicFrameMkLst>
        </pc:graphicFrameChg>
        <pc:graphicFrameChg chg="add del mod">
          <ac:chgData name="Shi Haoyu" userId="693de0f192d70816" providerId="LiveId" clId="{FFFF827A-AC29-FC49-B63E-A128435173AA}" dt="2020-05-28T05:02:42.564" v="5898" actId="478"/>
          <ac:graphicFrameMkLst>
            <pc:docMk/>
            <pc:sldMk cId="2288935671" sldId="349"/>
            <ac:graphicFrameMk id="9" creationId="{481D3341-9B64-B441-97BB-7CC4C9AF713E}"/>
          </ac:graphicFrameMkLst>
        </pc:graphicFrameChg>
      </pc:sldChg>
      <pc:sldChg chg="addSp delSp modSp add">
        <pc:chgData name="Shi Haoyu" userId="693de0f192d70816" providerId="LiveId" clId="{FFFF827A-AC29-FC49-B63E-A128435173AA}" dt="2020-05-28T08:32:58.859" v="7334" actId="1076"/>
        <pc:sldMkLst>
          <pc:docMk/>
          <pc:sldMk cId="3652734670" sldId="350"/>
        </pc:sldMkLst>
        <pc:spChg chg="mod">
          <ac:chgData name="Shi Haoyu" userId="693de0f192d70816" providerId="LiveId" clId="{FFFF827A-AC29-FC49-B63E-A128435173AA}" dt="2020-05-28T06:21:16.738" v="6704" actId="20577"/>
          <ac:spMkLst>
            <pc:docMk/>
            <pc:sldMk cId="3652734670" sldId="350"/>
            <ac:spMk id="3" creationId="{92814251-179F-4644-8CD7-8B8EDC281A25}"/>
          </ac:spMkLst>
        </pc:spChg>
        <pc:spChg chg="add mod">
          <ac:chgData name="Shi Haoyu" userId="693de0f192d70816" providerId="LiveId" clId="{FFFF827A-AC29-FC49-B63E-A128435173AA}" dt="2020-05-28T06:24:04.236" v="6740" actId="1037"/>
          <ac:spMkLst>
            <pc:docMk/>
            <pc:sldMk cId="3652734670" sldId="350"/>
            <ac:spMk id="12" creationId="{6758CDC2-6F9F-8D49-8EAC-FE6D3D3A6832}"/>
          </ac:spMkLst>
        </pc:spChg>
        <pc:spChg chg="add mod">
          <ac:chgData name="Shi Haoyu" userId="693de0f192d70816" providerId="LiveId" clId="{FFFF827A-AC29-FC49-B63E-A128435173AA}" dt="2020-05-28T08:32:44.119" v="7325" actId="1076"/>
          <ac:spMkLst>
            <pc:docMk/>
            <pc:sldMk cId="3652734670" sldId="350"/>
            <ac:spMk id="13" creationId="{BDF0A6D6-8B1F-5D40-84F5-3AAF18B3A351}"/>
          </ac:spMkLst>
        </pc:spChg>
        <pc:spChg chg="add mod">
          <ac:chgData name="Shi Haoyu" userId="693de0f192d70816" providerId="LiveId" clId="{FFFF827A-AC29-FC49-B63E-A128435173AA}" dt="2020-05-28T08:32:58.859" v="7334" actId="1076"/>
          <ac:spMkLst>
            <pc:docMk/>
            <pc:sldMk cId="3652734670" sldId="350"/>
            <ac:spMk id="14" creationId="{DF25E49B-A003-C440-BDCF-40F9CC709F10}"/>
          </ac:spMkLst>
        </pc:spChg>
        <pc:picChg chg="del">
          <ac:chgData name="Shi Haoyu" userId="693de0f192d70816" providerId="LiveId" clId="{FFFF827A-AC29-FC49-B63E-A128435173AA}" dt="2020-05-28T06:20:44.470" v="6610" actId="478"/>
          <ac:picMkLst>
            <pc:docMk/>
            <pc:sldMk cId="3652734670" sldId="350"/>
            <ac:picMk id="7" creationId="{DF06E1F0-FA58-354B-A0B9-FE46DB195C60}"/>
          </ac:picMkLst>
        </pc:picChg>
        <pc:picChg chg="add mod">
          <ac:chgData name="Shi Haoyu" userId="693de0f192d70816" providerId="LiveId" clId="{FFFF827A-AC29-FC49-B63E-A128435173AA}" dt="2020-05-28T06:23:56.101" v="6732" actId="1076"/>
          <ac:picMkLst>
            <pc:docMk/>
            <pc:sldMk cId="3652734670" sldId="350"/>
            <ac:picMk id="8" creationId="{F9C70114-C060-B143-818F-28B4E774E4EA}"/>
          </ac:picMkLst>
        </pc:picChg>
        <pc:picChg chg="add mod">
          <ac:chgData name="Shi Haoyu" userId="693de0f192d70816" providerId="LiveId" clId="{FFFF827A-AC29-FC49-B63E-A128435173AA}" dt="2020-05-28T08:32:38.534" v="7324" actId="1076"/>
          <ac:picMkLst>
            <pc:docMk/>
            <pc:sldMk cId="3652734670" sldId="350"/>
            <ac:picMk id="9" creationId="{73A334A0-4E4C-BA42-8E3E-66CC312D8C62}"/>
          </ac:picMkLst>
        </pc:picChg>
        <pc:picChg chg="add mod">
          <ac:chgData name="Shi Haoyu" userId="693de0f192d70816" providerId="LiveId" clId="{FFFF827A-AC29-FC49-B63E-A128435173AA}" dt="2020-05-28T06:22:19.813" v="6716" actId="1076"/>
          <ac:picMkLst>
            <pc:docMk/>
            <pc:sldMk cId="3652734670" sldId="350"/>
            <ac:picMk id="11" creationId="{2B488F5D-E34C-1947-8780-9D4A76BE8D08}"/>
          </ac:picMkLst>
        </pc:picChg>
      </pc:sldChg>
      <pc:sldChg chg="addSp delSp modSp add del">
        <pc:chgData name="Shi Haoyu" userId="693de0f192d70816" providerId="LiveId" clId="{FFFF827A-AC29-FC49-B63E-A128435173AA}" dt="2020-05-28T08:29:44.797" v="7281" actId="2696"/>
        <pc:sldMkLst>
          <pc:docMk/>
          <pc:sldMk cId="949745511" sldId="351"/>
        </pc:sldMkLst>
        <pc:graphicFrameChg chg="del">
          <ac:chgData name="Shi Haoyu" userId="693de0f192d70816" providerId="LiveId" clId="{FFFF827A-AC29-FC49-B63E-A128435173AA}" dt="2020-05-28T08:28:07.342" v="7276" actId="478"/>
          <ac:graphicFrameMkLst>
            <pc:docMk/>
            <pc:sldMk cId="949745511" sldId="351"/>
            <ac:graphicFrameMk id="3" creationId="{4A6FFBB2-2EF5-184A-BC37-FAC421F5B07E}"/>
          </ac:graphicFrameMkLst>
        </pc:graphicFrameChg>
        <pc:graphicFrameChg chg="add del mod">
          <ac:chgData name="Shi Haoyu" userId="693de0f192d70816" providerId="LiveId" clId="{FFFF827A-AC29-FC49-B63E-A128435173AA}" dt="2020-05-28T08:28:33.664" v="7278"/>
          <ac:graphicFrameMkLst>
            <pc:docMk/>
            <pc:sldMk cId="949745511" sldId="351"/>
            <ac:graphicFrameMk id="8" creationId="{9A971B92-D522-B94E-AC71-E3726FCA7BBD}"/>
          </ac:graphicFrameMkLst>
        </pc:graphicFrameChg>
        <pc:picChg chg="add mod">
          <ac:chgData name="Shi Haoyu" userId="693de0f192d70816" providerId="LiveId" clId="{FFFF827A-AC29-FC49-B63E-A128435173AA}" dt="2020-05-28T08:28:37.926" v="7280" actId="1076"/>
          <ac:picMkLst>
            <pc:docMk/>
            <pc:sldMk cId="949745511" sldId="351"/>
            <ac:picMk id="7" creationId="{240E8DDA-8F88-6A4B-B413-2C2D4899D6AA}"/>
          </ac:picMkLst>
        </pc:picChg>
      </pc:sldChg>
      <pc:sldChg chg="addSp modSp new modAnim">
        <pc:chgData name="Shi Haoyu" userId="693de0f192d70816" providerId="LiveId" clId="{FFFF827A-AC29-FC49-B63E-A128435173AA}" dt="2020-05-29T00:29:26.667" v="7757" actId="1076"/>
        <pc:sldMkLst>
          <pc:docMk/>
          <pc:sldMk cId="3543140096" sldId="351"/>
        </pc:sldMkLst>
        <pc:spChg chg="mod">
          <ac:chgData name="Shi Haoyu" userId="693de0f192d70816" providerId="LiveId" clId="{FFFF827A-AC29-FC49-B63E-A128435173AA}" dt="2020-05-29T00:28:57.415" v="7751" actId="20577"/>
          <ac:spMkLst>
            <pc:docMk/>
            <pc:sldMk cId="3543140096" sldId="351"/>
            <ac:spMk id="2" creationId="{A6C3C9A2-4B16-184B-8308-BC64C65F835B}"/>
          </ac:spMkLst>
        </pc:spChg>
        <pc:spChg chg="mod">
          <ac:chgData name="Shi Haoyu" userId="693de0f192d70816" providerId="LiveId" clId="{FFFF827A-AC29-FC49-B63E-A128435173AA}" dt="2020-05-29T00:29:02.727" v="7754" actId="20577"/>
          <ac:spMkLst>
            <pc:docMk/>
            <pc:sldMk cId="3543140096" sldId="351"/>
            <ac:spMk id="3" creationId="{8004E75C-74E8-5541-A1B8-8EC0B7F35FC2}"/>
          </ac:spMkLst>
        </pc:spChg>
        <pc:spChg chg="add mod">
          <ac:chgData name="Shi Haoyu" userId="693de0f192d70816" providerId="LiveId" clId="{FFFF827A-AC29-FC49-B63E-A128435173AA}" dt="2020-05-29T00:29:26.667" v="7757" actId="1076"/>
          <ac:spMkLst>
            <pc:docMk/>
            <pc:sldMk cId="3543140096" sldId="351"/>
            <ac:spMk id="7" creationId="{A9C8D542-6ED4-B447-9B45-BE0EE76664E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CED56-6F42-4B4A-BA6B-33CA6054ADBD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80AA1EB0-0FF4-554D-BA0F-525B41187184}">
      <dgm:prSet phldrT="[Text]"/>
      <dgm:spPr/>
      <dgm:t>
        <a:bodyPr/>
        <a:lstStyle/>
        <a:p>
          <a:r>
            <a:rPr lang="en-US"/>
            <a:t>Simulation</a:t>
          </a:r>
        </a:p>
      </dgm:t>
    </dgm:pt>
    <dgm:pt modelId="{3EE6FFCF-8D02-9B48-A678-F92518128F21}" type="parTrans" cxnId="{F722220C-5786-A44E-A689-A1859FBC1C16}">
      <dgm:prSet/>
      <dgm:spPr/>
      <dgm:t>
        <a:bodyPr/>
        <a:lstStyle/>
        <a:p>
          <a:endParaRPr lang="en-US"/>
        </a:p>
      </dgm:t>
    </dgm:pt>
    <dgm:pt modelId="{BCDF39FE-0EE2-FB4F-89CA-09A1234BD680}" type="sibTrans" cxnId="{F722220C-5786-A44E-A689-A1859FBC1C16}">
      <dgm:prSet/>
      <dgm:spPr/>
      <dgm:t>
        <a:bodyPr/>
        <a:lstStyle/>
        <a:p>
          <a:endParaRPr lang="en-US"/>
        </a:p>
      </dgm:t>
    </dgm:pt>
    <dgm:pt modelId="{F4D2F280-54A6-7549-998F-87F0088B4540}">
      <dgm:prSet phldrT="[Text]"/>
      <dgm:spPr/>
      <dgm:t>
        <a:bodyPr/>
        <a:lstStyle/>
        <a:p>
          <a:r>
            <a:rPr lang="en-US"/>
            <a:t>Design</a:t>
          </a:r>
        </a:p>
      </dgm:t>
    </dgm:pt>
    <dgm:pt modelId="{26EF5189-0096-8B4C-83B8-BC30792CD209}" type="parTrans" cxnId="{D002A362-EC76-3B40-AFB0-10E8EA79665C}">
      <dgm:prSet/>
      <dgm:spPr/>
      <dgm:t>
        <a:bodyPr/>
        <a:lstStyle/>
        <a:p>
          <a:endParaRPr lang="en-US"/>
        </a:p>
      </dgm:t>
    </dgm:pt>
    <dgm:pt modelId="{668CCD0F-EAEB-3741-849A-4993EBF95691}" type="sibTrans" cxnId="{D002A362-EC76-3B40-AFB0-10E8EA79665C}">
      <dgm:prSet/>
      <dgm:spPr/>
      <dgm:t>
        <a:bodyPr/>
        <a:lstStyle/>
        <a:p>
          <a:endParaRPr lang="en-US"/>
        </a:p>
      </dgm:t>
    </dgm:pt>
    <dgm:pt modelId="{AAA5EEE3-4359-3347-A7FE-6D53C848A1DD}">
      <dgm:prSet phldrT="[Text]"/>
      <dgm:spPr/>
      <dgm:t>
        <a:bodyPr/>
        <a:lstStyle/>
        <a:p>
          <a:r>
            <a:rPr lang="en-US"/>
            <a:t>Benchmark</a:t>
          </a:r>
        </a:p>
      </dgm:t>
    </dgm:pt>
    <dgm:pt modelId="{F6655915-B53A-FC40-95EE-0C16BF7E2C8A}" type="sibTrans" cxnId="{E6D14EF7-7518-2844-981D-83A41CB83DFB}">
      <dgm:prSet/>
      <dgm:spPr/>
      <dgm:t>
        <a:bodyPr/>
        <a:lstStyle/>
        <a:p>
          <a:endParaRPr lang="en-US"/>
        </a:p>
      </dgm:t>
    </dgm:pt>
    <dgm:pt modelId="{921E5FE1-BD90-EE4F-80AE-AF72CB3AA930}" type="parTrans" cxnId="{E6D14EF7-7518-2844-981D-83A41CB83DFB}">
      <dgm:prSet/>
      <dgm:spPr/>
      <dgm:t>
        <a:bodyPr/>
        <a:lstStyle/>
        <a:p>
          <a:endParaRPr lang="en-US"/>
        </a:p>
      </dgm:t>
    </dgm:pt>
    <dgm:pt modelId="{B1F2F75A-A86B-0B48-92F7-A7D17DFA2D1D}" type="pres">
      <dgm:prSet presAssocID="{CF9CED56-6F42-4B4A-BA6B-33CA6054ADBD}" presName="compositeShape" presStyleCnt="0">
        <dgm:presLayoutVars>
          <dgm:chMax val="7"/>
          <dgm:dir/>
          <dgm:resizeHandles val="exact"/>
        </dgm:presLayoutVars>
      </dgm:prSet>
      <dgm:spPr/>
    </dgm:pt>
    <dgm:pt modelId="{ADB517C0-B312-1447-B801-DE287B5BEB71}" type="pres">
      <dgm:prSet presAssocID="{CF9CED56-6F42-4B4A-BA6B-33CA6054ADBD}" presName="wedge1" presStyleLbl="node1" presStyleIdx="0" presStyleCnt="3"/>
      <dgm:spPr/>
    </dgm:pt>
    <dgm:pt modelId="{86730467-3917-5C4E-A5D1-4E2674135198}" type="pres">
      <dgm:prSet presAssocID="{CF9CED56-6F42-4B4A-BA6B-33CA6054ADBD}" presName="dummy1a" presStyleCnt="0"/>
      <dgm:spPr/>
    </dgm:pt>
    <dgm:pt modelId="{B9F5614D-9A39-BC43-9A92-D5E6391E5103}" type="pres">
      <dgm:prSet presAssocID="{CF9CED56-6F42-4B4A-BA6B-33CA6054ADBD}" presName="dummy1b" presStyleCnt="0"/>
      <dgm:spPr/>
    </dgm:pt>
    <dgm:pt modelId="{A4949A20-61B5-2949-A4AE-368A6EAC7845}" type="pres">
      <dgm:prSet presAssocID="{CF9CED56-6F42-4B4A-BA6B-33CA6054AD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7224A0-EDF5-8B4D-B035-30CDD66002FB}" type="pres">
      <dgm:prSet presAssocID="{CF9CED56-6F42-4B4A-BA6B-33CA6054ADBD}" presName="wedge2" presStyleLbl="node1" presStyleIdx="1" presStyleCnt="3"/>
      <dgm:spPr/>
    </dgm:pt>
    <dgm:pt modelId="{DF4C2CF7-9CF3-A94E-8313-EA3A2F6D2217}" type="pres">
      <dgm:prSet presAssocID="{CF9CED56-6F42-4B4A-BA6B-33CA6054ADBD}" presName="dummy2a" presStyleCnt="0"/>
      <dgm:spPr/>
    </dgm:pt>
    <dgm:pt modelId="{51C105CF-0F23-014B-8208-109A7CD4F864}" type="pres">
      <dgm:prSet presAssocID="{CF9CED56-6F42-4B4A-BA6B-33CA6054ADBD}" presName="dummy2b" presStyleCnt="0"/>
      <dgm:spPr/>
    </dgm:pt>
    <dgm:pt modelId="{94E31552-37EA-4D47-B881-6A4AF21C6DD6}" type="pres">
      <dgm:prSet presAssocID="{CF9CED56-6F42-4B4A-BA6B-33CA6054AD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5B6B546-850D-9E4C-A2B0-A70D9DC8C481}" type="pres">
      <dgm:prSet presAssocID="{CF9CED56-6F42-4B4A-BA6B-33CA6054ADBD}" presName="wedge3" presStyleLbl="node1" presStyleIdx="2" presStyleCnt="3"/>
      <dgm:spPr/>
    </dgm:pt>
    <dgm:pt modelId="{39E40BCB-BAA9-9145-B093-B692A3E6630B}" type="pres">
      <dgm:prSet presAssocID="{CF9CED56-6F42-4B4A-BA6B-33CA6054ADBD}" presName="dummy3a" presStyleCnt="0"/>
      <dgm:spPr/>
    </dgm:pt>
    <dgm:pt modelId="{0265766D-0988-2C4C-80F8-7D38053305F8}" type="pres">
      <dgm:prSet presAssocID="{CF9CED56-6F42-4B4A-BA6B-33CA6054ADBD}" presName="dummy3b" presStyleCnt="0"/>
      <dgm:spPr/>
    </dgm:pt>
    <dgm:pt modelId="{33FE0315-B8F7-E749-86A6-C69563DD87F1}" type="pres">
      <dgm:prSet presAssocID="{CF9CED56-6F42-4B4A-BA6B-33CA6054AD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F1EF20B-BFFA-C449-8A3A-43C194E0A8EE}" type="pres">
      <dgm:prSet presAssocID="{BCDF39FE-0EE2-FB4F-89CA-09A1234BD680}" presName="arrowWedge1" presStyleLbl="fgSibTrans2D1" presStyleIdx="0" presStyleCnt="3"/>
      <dgm:spPr/>
    </dgm:pt>
    <dgm:pt modelId="{A099C159-09ED-6740-A069-385EC0660066}" type="pres">
      <dgm:prSet presAssocID="{F6655915-B53A-FC40-95EE-0C16BF7E2C8A}" presName="arrowWedge2" presStyleLbl="fgSibTrans2D1" presStyleIdx="1" presStyleCnt="3"/>
      <dgm:spPr/>
    </dgm:pt>
    <dgm:pt modelId="{C1028DC1-B55C-4F46-8329-D3874325905E}" type="pres">
      <dgm:prSet presAssocID="{668CCD0F-EAEB-3741-849A-4993EBF95691}" presName="arrowWedge3" presStyleLbl="fgSibTrans2D1" presStyleIdx="2" presStyleCnt="3"/>
      <dgm:spPr/>
    </dgm:pt>
  </dgm:ptLst>
  <dgm:cxnLst>
    <dgm:cxn modelId="{AF967105-20DF-1E4D-AE18-2545624F1417}" type="presOf" srcId="{AAA5EEE3-4359-3347-A7FE-6D53C848A1DD}" destId="{94E31552-37EA-4D47-B881-6A4AF21C6DD6}" srcOrd="1" destOrd="0" presId="urn:microsoft.com/office/officeart/2005/8/layout/cycle8"/>
    <dgm:cxn modelId="{F722220C-5786-A44E-A689-A1859FBC1C16}" srcId="{CF9CED56-6F42-4B4A-BA6B-33CA6054ADBD}" destId="{80AA1EB0-0FF4-554D-BA0F-525B41187184}" srcOrd="0" destOrd="0" parTransId="{3EE6FFCF-8D02-9B48-A678-F92518128F21}" sibTransId="{BCDF39FE-0EE2-FB4F-89CA-09A1234BD680}"/>
    <dgm:cxn modelId="{C8B9B41F-2AAC-9943-B3E2-AA7287CAA2C8}" type="presOf" srcId="{80AA1EB0-0FF4-554D-BA0F-525B41187184}" destId="{A4949A20-61B5-2949-A4AE-368A6EAC7845}" srcOrd="1" destOrd="0" presId="urn:microsoft.com/office/officeart/2005/8/layout/cycle8"/>
    <dgm:cxn modelId="{9D1C912F-8C9D-564D-91F8-7323FC087404}" type="presOf" srcId="{AAA5EEE3-4359-3347-A7FE-6D53C848A1DD}" destId="{397224A0-EDF5-8B4D-B035-30CDD66002FB}" srcOrd="0" destOrd="0" presId="urn:microsoft.com/office/officeart/2005/8/layout/cycle8"/>
    <dgm:cxn modelId="{4618E541-5516-684A-8F7E-83A7BBBE6659}" type="presOf" srcId="{CF9CED56-6F42-4B4A-BA6B-33CA6054ADBD}" destId="{B1F2F75A-A86B-0B48-92F7-A7D17DFA2D1D}" srcOrd="0" destOrd="0" presId="urn:microsoft.com/office/officeart/2005/8/layout/cycle8"/>
    <dgm:cxn modelId="{D002A362-EC76-3B40-AFB0-10E8EA79665C}" srcId="{CF9CED56-6F42-4B4A-BA6B-33CA6054ADBD}" destId="{F4D2F280-54A6-7549-998F-87F0088B4540}" srcOrd="2" destOrd="0" parTransId="{26EF5189-0096-8B4C-83B8-BC30792CD209}" sibTransId="{668CCD0F-EAEB-3741-849A-4993EBF95691}"/>
    <dgm:cxn modelId="{A16CACAE-2B18-A941-AB42-92A0BB7D0445}" type="presOf" srcId="{80AA1EB0-0FF4-554D-BA0F-525B41187184}" destId="{ADB517C0-B312-1447-B801-DE287B5BEB71}" srcOrd="0" destOrd="0" presId="urn:microsoft.com/office/officeart/2005/8/layout/cycle8"/>
    <dgm:cxn modelId="{2AEAD2B8-A905-784D-8AAF-6A4E50C30252}" type="presOf" srcId="{F4D2F280-54A6-7549-998F-87F0088B4540}" destId="{75B6B546-850D-9E4C-A2B0-A70D9DC8C481}" srcOrd="0" destOrd="0" presId="urn:microsoft.com/office/officeart/2005/8/layout/cycle8"/>
    <dgm:cxn modelId="{458F77CA-B192-934C-AA4D-FEBF067F1547}" type="presOf" srcId="{F4D2F280-54A6-7549-998F-87F0088B4540}" destId="{33FE0315-B8F7-E749-86A6-C69563DD87F1}" srcOrd="1" destOrd="0" presId="urn:microsoft.com/office/officeart/2005/8/layout/cycle8"/>
    <dgm:cxn modelId="{E6D14EF7-7518-2844-981D-83A41CB83DFB}" srcId="{CF9CED56-6F42-4B4A-BA6B-33CA6054ADBD}" destId="{AAA5EEE3-4359-3347-A7FE-6D53C848A1DD}" srcOrd="1" destOrd="0" parTransId="{921E5FE1-BD90-EE4F-80AE-AF72CB3AA930}" sibTransId="{F6655915-B53A-FC40-95EE-0C16BF7E2C8A}"/>
    <dgm:cxn modelId="{A2E6A447-5F9D-A54D-A120-978BD0F9D589}" type="presParOf" srcId="{B1F2F75A-A86B-0B48-92F7-A7D17DFA2D1D}" destId="{ADB517C0-B312-1447-B801-DE287B5BEB71}" srcOrd="0" destOrd="0" presId="urn:microsoft.com/office/officeart/2005/8/layout/cycle8"/>
    <dgm:cxn modelId="{4D8D67E3-A403-214D-83ED-B823B59E157D}" type="presParOf" srcId="{B1F2F75A-A86B-0B48-92F7-A7D17DFA2D1D}" destId="{86730467-3917-5C4E-A5D1-4E2674135198}" srcOrd="1" destOrd="0" presId="urn:microsoft.com/office/officeart/2005/8/layout/cycle8"/>
    <dgm:cxn modelId="{27AA0AD8-D066-EB46-BEC9-B1DA0511238F}" type="presParOf" srcId="{B1F2F75A-A86B-0B48-92F7-A7D17DFA2D1D}" destId="{B9F5614D-9A39-BC43-9A92-D5E6391E5103}" srcOrd="2" destOrd="0" presId="urn:microsoft.com/office/officeart/2005/8/layout/cycle8"/>
    <dgm:cxn modelId="{EF620760-608A-254F-B8B1-49D4C205FCFE}" type="presParOf" srcId="{B1F2F75A-A86B-0B48-92F7-A7D17DFA2D1D}" destId="{A4949A20-61B5-2949-A4AE-368A6EAC7845}" srcOrd="3" destOrd="0" presId="urn:microsoft.com/office/officeart/2005/8/layout/cycle8"/>
    <dgm:cxn modelId="{173CD242-7A4A-9645-8985-51B353F9B1DE}" type="presParOf" srcId="{B1F2F75A-A86B-0B48-92F7-A7D17DFA2D1D}" destId="{397224A0-EDF5-8B4D-B035-30CDD66002FB}" srcOrd="4" destOrd="0" presId="urn:microsoft.com/office/officeart/2005/8/layout/cycle8"/>
    <dgm:cxn modelId="{9D3939EF-A113-FB46-8680-49AFBF4FF7D0}" type="presParOf" srcId="{B1F2F75A-A86B-0B48-92F7-A7D17DFA2D1D}" destId="{DF4C2CF7-9CF3-A94E-8313-EA3A2F6D2217}" srcOrd="5" destOrd="0" presId="urn:microsoft.com/office/officeart/2005/8/layout/cycle8"/>
    <dgm:cxn modelId="{7F44EAA3-EF67-914C-8097-0F4729736557}" type="presParOf" srcId="{B1F2F75A-A86B-0B48-92F7-A7D17DFA2D1D}" destId="{51C105CF-0F23-014B-8208-109A7CD4F864}" srcOrd="6" destOrd="0" presId="urn:microsoft.com/office/officeart/2005/8/layout/cycle8"/>
    <dgm:cxn modelId="{850CDF76-501E-6A43-B66C-FD97DAB7C9F7}" type="presParOf" srcId="{B1F2F75A-A86B-0B48-92F7-A7D17DFA2D1D}" destId="{94E31552-37EA-4D47-B881-6A4AF21C6DD6}" srcOrd="7" destOrd="0" presId="urn:microsoft.com/office/officeart/2005/8/layout/cycle8"/>
    <dgm:cxn modelId="{66B20494-D961-A34A-A910-BB8426F69684}" type="presParOf" srcId="{B1F2F75A-A86B-0B48-92F7-A7D17DFA2D1D}" destId="{75B6B546-850D-9E4C-A2B0-A70D9DC8C481}" srcOrd="8" destOrd="0" presId="urn:microsoft.com/office/officeart/2005/8/layout/cycle8"/>
    <dgm:cxn modelId="{00C5EA56-0C34-1441-916A-B5E62D40038B}" type="presParOf" srcId="{B1F2F75A-A86B-0B48-92F7-A7D17DFA2D1D}" destId="{39E40BCB-BAA9-9145-B093-B692A3E6630B}" srcOrd="9" destOrd="0" presId="urn:microsoft.com/office/officeart/2005/8/layout/cycle8"/>
    <dgm:cxn modelId="{C960E572-E6B4-E94F-ABC9-EB923C7544F1}" type="presParOf" srcId="{B1F2F75A-A86B-0B48-92F7-A7D17DFA2D1D}" destId="{0265766D-0988-2C4C-80F8-7D38053305F8}" srcOrd="10" destOrd="0" presId="urn:microsoft.com/office/officeart/2005/8/layout/cycle8"/>
    <dgm:cxn modelId="{7C826D2A-8280-6E4D-B3AD-399DBE19425B}" type="presParOf" srcId="{B1F2F75A-A86B-0B48-92F7-A7D17DFA2D1D}" destId="{33FE0315-B8F7-E749-86A6-C69563DD87F1}" srcOrd="11" destOrd="0" presId="urn:microsoft.com/office/officeart/2005/8/layout/cycle8"/>
    <dgm:cxn modelId="{2CAE7B9A-4625-9142-881B-A8EB2D4727A4}" type="presParOf" srcId="{B1F2F75A-A86B-0B48-92F7-A7D17DFA2D1D}" destId="{2F1EF20B-BFFA-C449-8A3A-43C194E0A8EE}" srcOrd="12" destOrd="0" presId="urn:microsoft.com/office/officeart/2005/8/layout/cycle8"/>
    <dgm:cxn modelId="{4A70BF3C-87DD-844E-B698-8F7C2804003F}" type="presParOf" srcId="{B1F2F75A-A86B-0B48-92F7-A7D17DFA2D1D}" destId="{A099C159-09ED-6740-A069-385EC0660066}" srcOrd="13" destOrd="0" presId="urn:microsoft.com/office/officeart/2005/8/layout/cycle8"/>
    <dgm:cxn modelId="{53536D0B-B430-6E4C-80E2-403C05A7C62B}" type="presParOf" srcId="{B1F2F75A-A86B-0B48-92F7-A7D17DFA2D1D}" destId="{C1028DC1-B55C-4F46-8329-D3874325905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CED56-6F42-4B4A-BA6B-33CA6054ADBD}" type="doc">
      <dgm:prSet loTypeId="urn:microsoft.com/office/officeart/2005/8/layout/chart3" loCatId="" qsTypeId="urn:microsoft.com/office/officeart/2005/8/quickstyle/3d3" qsCatId="3D" csTypeId="urn:microsoft.com/office/officeart/2005/8/colors/accent1_2" csCatId="accent1" phldr="1"/>
      <dgm:spPr/>
    </dgm:pt>
    <dgm:pt modelId="{80AA1EB0-0FF4-554D-BA0F-525B41187184}">
      <dgm:prSet phldrT="[Text]"/>
      <dgm:spPr/>
      <dgm:t>
        <a:bodyPr/>
        <a:lstStyle/>
        <a:p>
          <a:r>
            <a:rPr lang="en-US"/>
            <a:t>Simulation</a:t>
          </a:r>
        </a:p>
      </dgm:t>
    </dgm:pt>
    <dgm:pt modelId="{3EE6FFCF-8D02-9B48-A678-F92518128F21}" type="parTrans" cxnId="{F722220C-5786-A44E-A689-A1859FBC1C16}">
      <dgm:prSet/>
      <dgm:spPr/>
      <dgm:t>
        <a:bodyPr/>
        <a:lstStyle/>
        <a:p>
          <a:endParaRPr lang="en-US"/>
        </a:p>
      </dgm:t>
    </dgm:pt>
    <dgm:pt modelId="{BCDF39FE-0EE2-FB4F-89CA-09A1234BD680}" type="sibTrans" cxnId="{F722220C-5786-A44E-A689-A1859FBC1C16}">
      <dgm:prSet/>
      <dgm:spPr/>
      <dgm:t>
        <a:bodyPr/>
        <a:lstStyle/>
        <a:p>
          <a:endParaRPr lang="en-US"/>
        </a:p>
      </dgm:t>
    </dgm:pt>
    <dgm:pt modelId="{AAA5EEE3-4359-3347-A7FE-6D53C848A1DD}">
      <dgm:prSet phldrT="[Text]"/>
      <dgm:spPr/>
      <dgm:t>
        <a:bodyPr/>
        <a:lstStyle/>
        <a:p>
          <a:r>
            <a:rPr lang="en-US"/>
            <a:t>Benchmark</a:t>
          </a:r>
        </a:p>
      </dgm:t>
    </dgm:pt>
    <dgm:pt modelId="{921E5FE1-BD90-EE4F-80AE-AF72CB3AA930}" type="parTrans" cxnId="{E6D14EF7-7518-2844-981D-83A41CB83DFB}">
      <dgm:prSet/>
      <dgm:spPr/>
      <dgm:t>
        <a:bodyPr/>
        <a:lstStyle/>
        <a:p>
          <a:endParaRPr lang="en-US"/>
        </a:p>
      </dgm:t>
    </dgm:pt>
    <dgm:pt modelId="{F6655915-B53A-FC40-95EE-0C16BF7E2C8A}" type="sibTrans" cxnId="{E6D14EF7-7518-2844-981D-83A41CB83DFB}">
      <dgm:prSet/>
      <dgm:spPr/>
      <dgm:t>
        <a:bodyPr/>
        <a:lstStyle/>
        <a:p>
          <a:endParaRPr lang="en-US"/>
        </a:p>
      </dgm:t>
    </dgm:pt>
    <dgm:pt modelId="{F4D2F280-54A6-7549-998F-87F0088B4540}">
      <dgm:prSet phldrT="[Text]"/>
      <dgm:spPr/>
      <dgm:t>
        <a:bodyPr/>
        <a:lstStyle/>
        <a:p>
          <a:r>
            <a:rPr lang="en-US"/>
            <a:t>Design</a:t>
          </a:r>
        </a:p>
      </dgm:t>
    </dgm:pt>
    <dgm:pt modelId="{26EF5189-0096-8B4C-83B8-BC30792CD209}" type="parTrans" cxnId="{D002A362-EC76-3B40-AFB0-10E8EA79665C}">
      <dgm:prSet/>
      <dgm:spPr/>
      <dgm:t>
        <a:bodyPr/>
        <a:lstStyle/>
        <a:p>
          <a:endParaRPr lang="en-US"/>
        </a:p>
      </dgm:t>
    </dgm:pt>
    <dgm:pt modelId="{668CCD0F-EAEB-3741-849A-4993EBF95691}" type="sibTrans" cxnId="{D002A362-EC76-3B40-AFB0-10E8EA79665C}">
      <dgm:prSet/>
      <dgm:spPr/>
      <dgm:t>
        <a:bodyPr/>
        <a:lstStyle/>
        <a:p>
          <a:endParaRPr lang="en-US"/>
        </a:p>
      </dgm:t>
    </dgm:pt>
    <dgm:pt modelId="{2771716D-31BE-284F-94BE-564F16B00495}" type="pres">
      <dgm:prSet presAssocID="{CF9CED56-6F42-4B4A-BA6B-33CA6054ADBD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F16B4FC-C326-3049-B13F-A2E5B29E6C48}" type="pres">
      <dgm:prSet presAssocID="{CF9CED56-6F42-4B4A-BA6B-33CA6054ADBD}" presName="wedge1" presStyleLbl="node1" presStyleIdx="0" presStyleCnt="3"/>
      <dgm:spPr/>
    </dgm:pt>
    <dgm:pt modelId="{AE0DC451-EC59-3D4D-A230-6C565D9ED90A}" type="pres">
      <dgm:prSet presAssocID="{CF9CED56-6F42-4B4A-BA6B-33CA6054AD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E45842-5621-5945-8A22-6BE5CFE751D4}" type="pres">
      <dgm:prSet presAssocID="{CF9CED56-6F42-4B4A-BA6B-33CA6054ADBD}" presName="wedge2" presStyleLbl="node1" presStyleIdx="1" presStyleCnt="3"/>
      <dgm:spPr/>
    </dgm:pt>
    <dgm:pt modelId="{F0B0CD8C-AF98-374D-8DBD-CDF56EA1B107}" type="pres">
      <dgm:prSet presAssocID="{CF9CED56-6F42-4B4A-BA6B-33CA6054AD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77F96E3-117E-AE4D-9BE5-3D8337383900}" type="pres">
      <dgm:prSet presAssocID="{CF9CED56-6F42-4B4A-BA6B-33CA6054ADBD}" presName="wedge3" presStyleLbl="node1" presStyleIdx="2" presStyleCnt="3"/>
      <dgm:spPr/>
    </dgm:pt>
    <dgm:pt modelId="{B690ACAF-680B-5846-80ED-C21830A8971F}" type="pres">
      <dgm:prSet presAssocID="{CF9CED56-6F42-4B4A-BA6B-33CA6054AD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DCA1B08-5DE4-774C-B03F-CBB53ACE9A9D}" type="presOf" srcId="{CF9CED56-6F42-4B4A-BA6B-33CA6054ADBD}" destId="{2771716D-31BE-284F-94BE-564F16B00495}" srcOrd="0" destOrd="0" presId="urn:microsoft.com/office/officeart/2005/8/layout/chart3"/>
    <dgm:cxn modelId="{F722220C-5786-A44E-A689-A1859FBC1C16}" srcId="{CF9CED56-6F42-4B4A-BA6B-33CA6054ADBD}" destId="{80AA1EB0-0FF4-554D-BA0F-525B41187184}" srcOrd="2" destOrd="0" parTransId="{3EE6FFCF-8D02-9B48-A678-F92518128F21}" sibTransId="{BCDF39FE-0EE2-FB4F-89CA-09A1234BD680}"/>
    <dgm:cxn modelId="{8C85130F-D6FF-3F40-A7DC-2441A37BE7DD}" type="presOf" srcId="{AAA5EEE3-4359-3347-A7FE-6D53C848A1DD}" destId="{62E45842-5621-5945-8A22-6BE5CFE751D4}" srcOrd="0" destOrd="0" presId="urn:microsoft.com/office/officeart/2005/8/layout/chart3"/>
    <dgm:cxn modelId="{0D2D673D-0822-5347-9D2C-3CD046971CC9}" type="presOf" srcId="{AAA5EEE3-4359-3347-A7FE-6D53C848A1DD}" destId="{F0B0CD8C-AF98-374D-8DBD-CDF56EA1B107}" srcOrd="1" destOrd="0" presId="urn:microsoft.com/office/officeart/2005/8/layout/chart3"/>
    <dgm:cxn modelId="{444D774B-0776-094F-BE7F-22E4F5B840D2}" type="presOf" srcId="{80AA1EB0-0FF4-554D-BA0F-525B41187184}" destId="{AE0DC451-EC59-3D4D-A230-6C565D9ED90A}" srcOrd="1" destOrd="0" presId="urn:microsoft.com/office/officeart/2005/8/layout/chart3"/>
    <dgm:cxn modelId="{D002A362-EC76-3B40-AFB0-10E8EA79665C}" srcId="{CF9CED56-6F42-4B4A-BA6B-33CA6054ADBD}" destId="{F4D2F280-54A6-7549-998F-87F0088B4540}" srcOrd="0" destOrd="0" parTransId="{26EF5189-0096-8B4C-83B8-BC30792CD209}" sibTransId="{668CCD0F-EAEB-3741-849A-4993EBF95691}"/>
    <dgm:cxn modelId="{90D40683-2C56-4042-9AA0-C3B8342C177B}" type="presOf" srcId="{80AA1EB0-0FF4-554D-BA0F-525B41187184}" destId="{CF16B4FC-C326-3049-B13F-A2E5B29E6C48}" srcOrd="0" destOrd="0" presId="urn:microsoft.com/office/officeart/2005/8/layout/chart3"/>
    <dgm:cxn modelId="{D520B799-F240-174A-A176-1FE9BB1A1F1F}" type="presOf" srcId="{F4D2F280-54A6-7549-998F-87F0088B4540}" destId="{D77F96E3-117E-AE4D-9BE5-3D8337383900}" srcOrd="0" destOrd="0" presId="urn:microsoft.com/office/officeart/2005/8/layout/chart3"/>
    <dgm:cxn modelId="{01F7C0E4-BC92-EE4E-86C6-E7BBA99D1DB9}" type="presOf" srcId="{F4D2F280-54A6-7549-998F-87F0088B4540}" destId="{B690ACAF-680B-5846-80ED-C21830A8971F}" srcOrd="1" destOrd="0" presId="urn:microsoft.com/office/officeart/2005/8/layout/chart3"/>
    <dgm:cxn modelId="{E6D14EF7-7518-2844-981D-83A41CB83DFB}" srcId="{CF9CED56-6F42-4B4A-BA6B-33CA6054ADBD}" destId="{AAA5EEE3-4359-3347-A7FE-6D53C848A1DD}" srcOrd="1" destOrd="0" parTransId="{921E5FE1-BD90-EE4F-80AE-AF72CB3AA930}" sibTransId="{F6655915-B53A-FC40-95EE-0C16BF7E2C8A}"/>
    <dgm:cxn modelId="{7861E38C-EE40-3F4F-9459-B2867BC4A289}" type="presParOf" srcId="{2771716D-31BE-284F-94BE-564F16B00495}" destId="{CF16B4FC-C326-3049-B13F-A2E5B29E6C48}" srcOrd="0" destOrd="0" presId="urn:microsoft.com/office/officeart/2005/8/layout/chart3"/>
    <dgm:cxn modelId="{67B22B28-5D7A-CD41-BD65-AB38D916DCD9}" type="presParOf" srcId="{2771716D-31BE-284F-94BE-564F16B00495}" destId="{AE0DC451-EC59-3D4D-A230-6C565D9ED90A}" srcOrd="1" destOrd="0" presId="urn:microsoft.com/office/officeart/2005/8/layout/chart3"/>
    <dgm:cxn modelId="{B43C7112-DBDD-D141-A63E-80088088638A}" type="presParOf" srcId="{2771716D-31BE-284F-94BE-564F16B00495}" destId="{62E45842-5621-5945-8A22-6BE5CFE751D4}" srcOrd="2" destOrd="0" presId="urn:microsoft.com/office/officeart/2005/8/layout/chart3"/>
    <dgm:cxn modelId="{27F80F69-4278-D04E-948E-B68392993B4B}" type="presParOf" srcId="{2771716D-31BE-284F-94BE-564F16B00495}" destId="{F0B0CD8C-AF98-374D-8DBD-CDF56EA1B107}" srcOrd="3" destOrd="0" presId="urn:microsoft.com/office/officeart/2005/8/layout/chart3"/>
    <dgm:cxn modelId="{6639E82D-5D77-B34D-B7C7-B55AD9E3971E}" type="presParOf" srcId="{2771716D-31BE-284F-94BE-564F16B00495}" destId="{D77F96E3-117E-AE4D-9BE5-3D8337383900}" srcOrd="4" destOrd="0" presId="urn:microsoft.com/office/officeart/2005/8/layout/chart3"/>
    <dgm:cxn modelId="{8D5B52D5-5D50-EE43-B102-BDCFE2A5E19F}" type="presParOf" srcId="{2771716D-31BE-284F-94BE-564F16B00495}" destId="{B690ACAF-680B-5846-80ED-C21830A897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CED56-6F42-4B4A-BA6B-33CA6054ADBD}" type="doc">
      <dgm:prSet loTypeId="urn:microsoft.com/office/officeart/2005/8/layout/chart3" loCatId="" qsTypeId="urn:microsoft.com/office/officeart/2005/8/quickstyle/3d2" qsCatId="3D" csTypeId="urn:microsoft.com/office/officeart/2005/8/colors/accent1_2" csCatId="accent1" phldr="1"/>
      <dgm:spPr/>
    </dgm:pt>
    <dgm:pt modelId="{80AA1EB0-0FF4-554D-BA0F-525B41187184}">
      <dgm:prSet phldrT="[Text]"/>
      <dgm:spPr/>
      <dgm:t>
        <a:bodyPr/>
        <a:lstStyle/>
        <a:p>
          <a:r>
            <a:rPr lang="en-US"/>
            <a:t>Simulation</a:t>
          </a:r>
        </a:p>
      </dgm:t>
    </dgm:pt>
    <dgm:pt modelId="{3EE6FFCF-8D02-9B48-A678-F92518128F21}" type="parTrans" cxnId="{F722220C-5786-A44E-A689-A1859FBC1C16}">
      <dgm:prSet/>
      <dgm:spPr/>
      <dgm:t>
        <a:bodyPr/>
        <a:lstStyle/>
        <a:p>
          <a:endParaRPr lang="en-US"/>
        </a:p>
      </dgm:t>
    </dgm:pt>
    <dgm:pt modelId="{BCDF39FE-0EE2-FB4F-89CA-09A1234BD680}" type="sibTrans" cxnId="{F722220C-5786-A44E-A689-A1859FBC1C16}">
      <dgm:prSet/>
      <dgm:spPr/>
      <dgm:t>
        <a:bodyPr/>
        <a:lstStyle/>
        <a:p>
          <a:endParaRPr lang="en-US"/>
        </a:p>
      </dgm:t>
    </dgm:pt>
    <dgm:pt modelId="{AAA5EEE3-4359-3347-A7FE-6D53C848A1DD}">
      <dgm:prSet phldrT="[Text]"/>
      <dgm:spPr/>
      <dgm:t>
        <a:bodyPr/>
        <a:lstStyle/>
        <a:p>
          <a:r>
            <a:rPr lang="en-US"/>
            <a:t>Benchmark</a:t>
          </a:r>
        </a:p>
      </dgm:t>
    </dgm:pt>
    <dgm:pt modelId="{921E5FE1-BD90-EE4F-80AE-AF72CB3AA930}" type="parTrans" cxnId="{E6D14EF7-7518-2844-981D-83A41CB83DFB}">
      <dgm:prSet/>
      <dgm:spPr/>
      <dgm:t>
        <a:bodyPr/>
        <a:lstStyle/>
        <a:p>
          <a:endParaRPr lang="en-US"/>
        </a:p>
      </dgm:t>
    </dgm:pt>
    <dgm:pt modelId="{F6655915-B53A-FC40-95EE-0C16BF7E2C8A}" type="sibTrans" cxnId="{E6D14EF7-7518-2844-981D-83A41CB83DFB}">
      <dgm:prSet/>
      <dgm:spPr/>
      <dgm:t>
        <a:bodyPr/>
        <a:lstStyle/>
        <a:p>
          <a:endParaRPr lang="en-US"/>
        </a:p>
      </dgm:t>
    </dgm:pt>
    <dgm:pt modelId="{F4D2F280-54A6-7549-998F-87F0088B4540}">
      <dgm:prSet phldrT="[Text]"/>
      <dgm:spPr/>
      <dgm:t>
        <a:bodyPr/>
        <a:lstStyle/>
        <a:p>
          <a:r>
            <a:rPr lang="en-US"/>
            <a:t>Design</a:t>
          </a:r>
        </a:p>
      </dgm:t>
    </dgm:pt>
    <dgm:pt modelId="{26EF5189-0096-8B4C-83B8-BC30792CD209}" type="parTrans" cxnId="{D002A362-EC76-3B40-AFB0-10E8EA79665C}">
      <dgm:prSet/>
      <dgm:spPr/>
      <dgm:t>
        <a:bodyPr/>
        <a:lstStyle/>
        <a:p>
          <a:endParaRPr lang="en-US"/>
        </a:p>
      </dgm:t>
    </dgm:pt>
    <dgm:pt modelId="{668CCD0F-EAEB-3741-849A-4993EBF95691}" type="sibTrans" cxnId="{D002A362-EC76-3B40-AFB0-10E8EA79665C}">
      <dgm:prSet/>
      <dgm:spPr/>
      <dgm:t>
        <a:bodyPr/>
        <a:lstStyle/>
        <a:p>
          <a:endParaRPr lang="en-US"/>
        </a:p>
      </dgm:t>
    </dgm:pt>
    <dgm:pt modelId="{2771716D-31BE-284F-94BE-564F16B00495}" type="pres">
      <dgm:prSet presAssocID="{CF9CED56-6F42-4B4A-BA6B-33CA6054ADBD}" presName="compositeShape" presStyleCnt="0">
        <dgm:presLayoutVars>
          <dgm:chMax val="7"/>
          <dgm:dir/>
          <dgm:resizeHandles val="exact"/>
        </dgm:presLayoutVars>
      </dgm:prSet>
      <dgm:spPr/>
    </dgm:pt>
    <dgm:pt modelId="{CF16B4FC-C326-3049-B13F-A2E5B29E6C48}" type="pres">
      <dgm:prSet presAssocID="{CF9CED56-6F42-4B4A-BA6B-33CA6054ADBD}" presName="wedge1" presStyleLbl="node1" presStyleIdx="0" presStyleCnt="3"/>
      <dgm:spPr/>
    </dgm:pt>
    <dgm:pt modelId="{AE0DC451-EC59-3D4D-A230-6C565D9ED90A}" type="pres">
      <dgm:prSet presAssocID="{CF9CED56-6F42-4B4A-BA6B-33CA6054AD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E45842-5621-5945-8A22-6BE5CFE751D4}" type="pres">
      <dgm:prSet presAssocID="{CF9CED56-6F42-4B4A-BA6B-33CA6054ADBD}" presName="wedge2" presStyleLbl="node1" presStyleIdx="1" presStyleCnt="3"/>
      <dgm:spPr/>
    </dgm:pt>
    <dgm:pt modelId="{F0B0CD8C-AF98-374D-8DBD-CDF56EA1B107}" type="pres">
      <dgm:prSet presAssocID="{CF9CED56-6F42-4B4A-BA6B-33CA6054AD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77F96E3-117E-AE4D-9BE5-3D8337383900}" type="pres">
      <dgm:prSet presAssocID="{CF9CED56-6F42-4B4A-BA6B-33CA6054ADBD}" presName="wedge3" presStyleLbl="node1" presStyleIdx="2" presStyleCnt="3"/>
      <dgm:spPr/>
    </dgm:pt>
    <dgm:pt modelId="{B690ACAF-680B-5846-80ED-C21830A8971F}" type="pres">
      <dgm:prSet presAssocID="{CF9CED56-6F42-4B4A-BA6B-33CA6054AD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AA8F101-AB12-F449-A08B-40267F1EBB4E}" type="presOf" srcId="{AAA5EEE3-4359-3347-A7FE-6D53C848A1DD}" destId="{F0B0CD8C-AF98-374D-8DBD-CDF56EA1B107}" srcOrd="1" destOrd="0" presId="urn:microsoft.com/office/officeart/2005/8/layout/chart3"/>
    <dgm:cxn modelId="{ADCA1B08-5DE4-774C-B03F-CBB53ACE9A9D}" type="presOf" srcId="{CF9CED56-6F42-4B4A-BA6B-33CA6054ADBD}" destId="{2771716D-31BE-284F-94BE-564F16B00495}" srcOrd="0" destOrd="0" presId="urn:microsoft.com/office/officeart/2005/8/layout/chart3"/>
    <dgm:cxn modelId="{F722220C-5786-A44E-A689-A1859FBC1C16}" srcId="{CF9CED56-6F42-4B4A-BA6B-33CA6054ADBD}" destId="{80AA1EB0-0FF4-554D-BA0F-525B41187184}" srcOrd="0" destOrd="0" parTransId="{3EE6FFCF-8D02-9B48-A678-F92518128F21}" sibTransId="{BCDF39FE-0EE2-FB4F-89CA-09A1234BD680}"/>
    <dgm:cxn modelId="{300B0849-0CE7-9C4D-8310-474CBDA67BAD}" type="presOf" srcId="{80AA1EB0-0FF4-554D-BA0F-525B41187184}" destId="{AE0DC451-EC59-3D4D-A230-6C565D9ED90A}" srcOrd="1" destOrd="0" presId="urn:microsoft.com/office/officeart/2005/8/layout/chart3"/>
    <dgm:cxn modelId="{E4BEC05C-EF03-D74C-A068-BC9D07DCD703}" type="presOf" srcId="{80AA1EB0-0FF4-554D-BA0F-525B41187184}" destId="{CF16B4FC-C326-3049-B13F-A2E5B29E6C48}" srcOrd="0" destOrd="0" presId="urn:microsoft.com/office/officeart/2005/8/layout/chart3"/>
    <dgm:cxn modelId="{D002A362-EC76-3B40-AFB0-10E8EA79665C}" srcId="{CF9CED56-6F42-4B4A-BA6B-33CA6054ADBD}" destId="{F4D2F280-54A6-7549-998F-87F0088B4540}" srcOrd="2" destOrd="0" parTransId="{26EF5189-0096-8B4C-83B8-BC30792CD209}" sibTransId="{668CCD0F-EAEB-3741-849A-4993EBF95691}"/>
    <dgm:cxn modelId="{456095B9-A2DE-3A48-A12E-7F6CF93468FD}" type="presOf" srcId="{F4D2F280-54A6-7549-998F-87F0088B4540}" destId="{D77F96E3-117E-AE4D-9BE5-3D8337383900}" srcOrd="0" destOrd="0" presId="urn:microsoft.com/office/officeart/2005/8/layout/chart3"/>
    <dgm:cxn modelId="{1F912BCA-1361-6A4B-825F-AB1BE1DC1A2E}" type="presOf" srcId="{AAA5EEE3-4359-3347-A7FE-6D53C848A1DD}" destId="{62E45842-5621-5945-8A22-6BE5CFE751D4}" srcOrd="0" destOrd="0" presId="urn:microsoft.com/office/officeart/2005/8/layout/chart3"/>
    <dgm:cxn modelId="{3D8F89E0-0B68-A042-8D09-5D4D5C8877DB}" type="presOf" srcId="{F4D2F280-54A6-7549-998F-87F0088B4540}" destId="{B690ACAF-680B-5846-80ED-C21830A8971F}" srcOrd="1" destOrd="0" presId="urn:microsoft.com/office/officeart/2005/8/layout/chart3"/>
    <dgm:cxn modelId="{E6D14EF7-7518-2844-981D-83A41CB83DFB}" srcId="{CF9CED56-6F42-4B4A-BA6B-33CA6054ADBD}" destId="{AAA5EEE3-4359-3347-A7FE-6D53C848A1DD}" srcOrd="1" destOrd="0" parTransId="{921E5FE1-BD90-EE4F-80AE-AF72CB3AA930}" sibTransId="{F6655915-B53A-FC40-95EE-0C16BF7E2C8A}"/>
    <dgm:cxn modelId="{E41D1D53-529F-6247-8D07-2AB50210F547}" type="presParOf" srcId="{2771716D-31BE-284F-94BE-564F16B00495}" destId="{CF16B4FC-C326-3049-B13F-A2E5B29E6C48}" srcOrd="0" destOrd="0" presId="urn:microsoft.com/office/officeart/2005/8/layout/chart3"/>
    <dgm:cxn modelId="{7FD2D2D7-F7BE-7045-8D0F-9F390D7A445C}" type="presParOf" srcId="{2771716D-31BE-284F-94BE-564F16B00495}" destId="{AE0DC451-EC59-3D4D-A230-6C565D9ED90A}" srcOrd="1" destOrd="0" presId="urn:microsoft.com/office/officeart/2005/8/layout/chart3"/>
    <dgm:cxn modelId="{EB9CA3C5-39DB-AC4E-A834-CF8D698BD631}" type="presParOf" srcId="{2771716D-31BE-284F-94BE-564F16B00495}" destId="{62E45842-5621-5945-8A22-6BE5CFE751D4}" srcOrd="2" destOrd="0" presId="urn:microsoft.com/office/officeart/2005/8/layout/chart3"/>
    <dgm:cxn modelId="{2E4B1E7D-0194-544F-8794-87568FD09810}" type="presParOf" srcId="{2771716D-31BE-284F-94BE-564F16B00495}" destId="{F0B0CD8C-AF98-374D-8DBD-CDF56EA1B107}" srcOrd="3" destOrd="0" presId="urn:microsoft.com/office/officeart/2005/8/layout/chart3"/>
    <dgm:cxn modelId="{A2D75233-74DD-904B-8623-C0D34AEAADBD}" type="presParOf" srcId="{2771716D-31BE-284F-94BE-564F16B00495}" destId="{D77F96E3-117E-AE4D-9BE5-3D8337383900}" srcOrd="4" destOrd="0" presId="urn:microsoft.com/office/officeart/2005/8/layout/chart3"/>
    <dgm:cxn modelId="{EBE33655-4456-314D-B78D-BFD9AD2D6652}" type="presParOf" srcId="{2771716D-31BE-284F-94BE-564F16B00495}" destId="{B690ACAF-680B-5846-80ED-C21830A897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C42FED-A91A-174E-8F52-C9B5D00090FC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96FC79D7-07BE-9D42-8273-186A2C24471B}">
      <dgm:prSet phldrT="[Text]"/>
      <dgm:spPr/>
      <dgm:t>
        <a:bodyPr/>
        <a:lstStyle/>
        <a:p>
          <a:r>
            <a:rPr lang="en-US" altLang="zh-CN"/>
            <a:t>Generation</a:t>
          </a:r>
          <a:endParaRPr lang="en-US"/>
        </a:p>
      </dgm:t>
    </dgm:pt>
    <dgm:pt modelId="{7EE7B3A2-DE3E-1D49-BAC2-DE6937903795}" type="parTrans" cxnId="{FA967983-8B22-E944-A206-D92AB92283B6}">
      <dgm:prSet/>
      <dgm:spPr/>
      <dgm:t>
        <a:bodyPr/>
        <a:lstStyle/>
        <a:p>
          <a:endParaRPr lang="en-US"/>
        </a:p>
      </dgm:t>
    </dgm:pt>
    <dgm:pt modelId="{B8E93DBE-658A-7F47-BB27-2FAD5F14DADE}" type="sibTrans" cxnId="{FA967983-8B22-E944-A206-D92AB92283B6}">
      <dgm:prSet/>
      <dgm:spPr/>
      <dgm:t>
        <a:bodyPr/>
        <a:lstStyle/>
        <a:p>
          <a:endParaRPr lang="en-US"/>
        </a:p>
      </dgm:t>
    </dgm:pt>
    <dgm:pt modelId="{4F1CCBE1-20F6-334D-9E15-FE20872956C8}">
      <dgm:prSet phldrT="[Text]"/>
      <dgm:spPr/>
      <dgm:t>
        <a:bodyPr/>
        <a:lstStyle/>
        <a:p>
          <a:r>
            <a:rPr lang="en-US" altLang="zh-CN"/>
            <a:t>Tracking</a:t>
          </a:r>
          <a:endParaRPr lang="en-US"/>
        </a:p>
      </dgm:t>
    </dgm:pt>
    <dgm:pt modelId="{984C8063-E6E4-7C47-839C-5BB899271532}" type="parTrans" cxnId="{4566F718-DB82-2B45-8457-522B7268DD05}">
      <dgm:prSet/>
      <dgm:spPr/>
      <dgm:t>
        <a:bodyPr/>
        <a:lstStyle/>
        <a:p>
          <a:endParaRPr lang="en-US"/>
        </a:p>
      </dgm:t>
    </dgm:pt>
    <dgm:pt modelId="{6A9A9D21-C2D6-5D4D-9C3F-CC2CAA2C603D}" type="sibTrans" cxnId="{4566F718-DB82-2B45-8457-522B7268DD05}">
      <dgm:prSet/>
      <dgm:spPr/>
      <dgm:t>
        <a:bodyPr/>
        <a:lstStyle/>
        <a:p>
          <a:endParaRPr lang="en-US"/>
        </a:p>
      </dgm:t>
    </dgm:pt>
    <dgm:pt modelId="{6B160B72-CDE9-8945-B340-AA631FD4EF29}">
      <dgm:prSet phldrT="[Text]"/>
      <dgm:spPr/>
      <dgm:t>
        <a:bodyPr/>
        <a:lstStyle/>
        <a:p>
          <a:r>
            <a:rPr lang="en-US" altLang="zh-CN"/>
            <a:t>Detector</a:t>
          </a:r>
          <a:r>
            <a:rPr lang="zh-CN" altLang="en-US"/>
            <a:t> </a:t>
          </a:r>
          <a:r>
            <a:rPr lang="en-US" altLang="zh-CN"/>
            <a:t>Simulation</a:t>
          </a:r>
          <a:endParaRPr lang="en-US"/>
        </a:p>
      </dgm:t>
    </dgm:pt>
    <dgm:pt modelId="{44976422-425F-2942-8E49-D21F5AF9303F}" type="parTrans" cxnId="{E616A6BD-8D56-604C-9BAC-1195309EE9CA}">
      <dgm:prSet/>
      <dgm:spPr/>
      <dgm:t>
        <a:bodyPr/>
        <a:lstStyle/>
        <a:p>
          <a:endParaRPr lang="en-US"/>
        </a:p>
      </dgm:t>
    </dgm:pt>
    <dgm:pt modelId="{816A8B29-9097-DD40-BF04-E22953782DF5}" type="sibTrans" cxnId="{E616A6BD-8D56-604C-9BAC-1195309EE9CA}">
      <dgm:prSet/>
      <dgm:spPr/>
      <dgm:t>
        <a:bodyPr/>
        <a:lstStyle/>
        <a:p>
          <a:endParaRPr lang="en-US"/>
        </a:p>
      </dgm:t>
    </dgm:pt>
    <dgm:pt modelId="{1D422DB5-185E-9F4B-B954-9C32AF3DAD8B}">
      <dgm:prSet/>
      <dgm:spPr/>
      <dgm:t>
        <a:bodyPr/>
        <a:lstStyle/>
        <a:p>
          <a:r>
            <a:rPr lang="en-US" altLang="zh-CN"/>
            <a:t>Quantify Impacts using hit density, TID, and NIEL</a:t>
          </a:r>
          <a:endParaRPr lang="zh-CN" altLang="en-US"/>
        </a:p>
      </dgm:t>
    </dgm:pt>
    <dgm:pt modelId="{8CD90B5C-377E-684D-BC4A-B9524981CAF6}" type="parTrans" cxnId="{F96FA784-2A20-7140-8E27-206C0ACCDD58}">
      <dgm:prSet/>
      <dgm:spPr/>
      <dgm:t>
        <a:bodyPr/>
        <a:lstStyle/>
        <a:p>
          <a:endParaRPr lang="zh-CN" altLang="en-US"/>
        </a:p>
      </dgm:t>
    </dgm:pt>
    <dgm:pt modelId="{E1409C3C-8576-3342-BAF3-2AD9B67261F7}" type="sibTrans" cxnId="{F96FA784-2A20-7140-8E27-206C0ACCDD58}">
      <dgm:prSet/>
      <dgm:spPr/>
      <dgm:t>
        <a:bodyPr/>
        <a:lstStyle/>
        <a:p>
          <a:endParaRPr lang="zh-CN" altLang="en-US"/>
        </a:p>
      </dgm:t>
    </dgm:pt>
    <dgm:pt modelId="{387BB14A-572C-F144-A26F-E5C918D60AF6}">
      <dgm:prSet/>
      <dgm:spPr/>
      <dgm:t>
        <a:bodyPr/>
        <a:lstStyle/>
        <a:p>
          <a:r>
            <a:rPr lang="en-US" altLang="zh-CN"/>
            <a:t>Let the particles move alongside the pipe</a:t>
          </a:r>
          <a:endParaRPr lang="zh-CN" altLang="en-US"/>
        </a:p>
      </dgm:t>
    </dgm:pt>
    <dgm:pt modelId="{5F738746-74FE-BE4B-BA2B-DFC5399F7548}" type="parTrans" cxnId="{785224D5-8B73-974D-8179-8BA262E3B436}">
      <dgm:prSet/>
      <dgm:spPr/>
      <dgm:t>
        <a:bodyPr/>
        <a:lstStyle/>
        <a:p>
          <a:endParaRPr lang="zh-CN" altLang="en-US"/>
        </a:p>
      </dgm:t>
    </dgm:pt>
    <dgm:pt modelId="{606DC6B6-2EBA-A545-86CE-2B379AB7743A}" type="sibTrans" cxnId="{785224D5-8B73-974D-8179-8BA262E3B436}">
      <dgm:prSet/>
      <dgm:spPr/>
      <dgm:t>
        <a:bodyPr/>
        <a:lstStyle/>
        <a:p>
          <a:endParaRPr lang="zh-CN" altLang="en-US"/>
        </a:p>
      </dgm:t>
    </dgm:pt>
    <dgm:pt modelId="{2D24B54D-D434-5841-87D0-7B392E5AF855}">
      <dgm:prSet/>
      <dgm:spPr/>
      <dgm:t>
        <a:bodyPr/>
        <a:lstStyle/>
        <a:p>
          <a:r>
            <a:rPr lang="en-US" altLang="zh-CN"/>
            <a:t>Record the lost particles within the IR</a:t>
          </a:r>
          <a:endParaRPr lang="zh-CN" altLang="en-US"/>
        </a:p>
      </dgm:t>
    </dgm:pt>
    <dgm:pt modelId="{154DC764-6D59-204B-8318-BC6A107E5358}" type="parTrans" cxnId="{0A1A71DC-841B-7542-B409-783078300B30}">
      <dgm:prSet/>
      <dgm:spPr/>
      <dgm:t>
        <a:bodyPr/>
        <a:lstStyle/>
        <a:p>
          <a:endParaRPr lang="zh-CN" altLang="en-US"/>
        </a:p>
      </dgm:t>
    </dgm:pt>
    <dgm:pt modelId="{E899AC26-D078-634E-8BB9-34D59E5099C3}" type="sibTrans" cxnId="{0A1A71DC-841B-7542-B409-783078300B30}">
      <dgm:prSet/>
      <dgm:spPr/>
      <dgm:t>
        <a:bodyPr/>
        <a:lstStyle/>
        <a:p>
          <a:endParaRPr lang="zh-CN" altLang="en-US"/>
        </a:p>
      </dgm:t>
    </dgm:pt>
    <dgm:pt modelId="{31BD5906-838E-814A-B0D4-CA9469939939}">
      <dgm:prSet/>
      <dgm:spPr/>
      <dgm:t>
        <a:bodyPr/>
        <a:lstStyle/>
        <a:p>
          <a:r>
            <a:rPr lang="en"/>
            <a:t>Adopted the method ATLAS used(ATL-GEN-2005-001) for background estimation</a:t>
          </a:r>
          <a:endParaRPr lang="zh-CN" altLang="en-US"/>
        </a:p>
      </dgm:t>
    </dgm:pt>
    <dgm:pt modelId="{00667B7C-84D1-4F4D-B4E3-A7BE8605B729}" type="parTrans" cxnId="{97744162-0BE8-CE4E-8F1A-39BF070815C1}">
      <dgm:prSet/>
      <dgm:spPr/>
      <dgm:t>
        <a:bodyPr/>
        <a:lstStyle/>
        <a:p>
          <a:endParaRPr lang="zh-CN" altLang="en-US"/>
        </a:p>
      </dgm:t>
    </dgm:pt>
    <dgm:pt modelId="{BB0EE5B2-CAC2-D340-9994-1E8709E45A8F}" type="sibTrans" cxnId="{97744162-0BE8-CE4E-8F1A-39BF070815C1}">
      <dgm:prSet/>
      <dgm:spPr/>
      <dgm:t>
        <a:bodyPr/>
        <a:lstStyle/>
        <a:p>
          <a:endParaRPr lang="zh-CN" altLang="en-US"/>
        </a:p>
      </dgm:t>
    </dgm:pt>
    <dgm:pt modelId="{AA44DDB9-6954-47EA-B491-753FD1EA8310}">
      <dgm:prSet/>
      <dgm:spPr/>
      <dgm:t>
        <a:bodyPr/>
        <a:lstStyle/>
        <a:p>
          <a:r>
            <a:rPr lang="en-US" dirty="0"/>
            <a:t>Using the existing generators</a:t>
          </a:r>
        </a:p>
      </dgm:t>
    </dgm:pt>
    <dgm:pt modelId="{97648580-A220-44AD-AD79-6D0DBE676FA5}" type="parTrans" cxnId="{269804C0-1131-8B4E-8E5A-12751C14C06B}">
      <dgm:prSet/>
      <dgm:spPr/>
      <dgm:t>
        <a:bodyPr/>
        <a:lstStyle/>
        <a:p>
          <a:endParaRPr lang="en-US"/>
        </a:p>
      </dgm:t>
    </dgm:pt>
    <dgm:pt modelId="{73C1F7EA-1F8A-4F11-97E1-E0105D92F6F9}" type="sibTrans" cxnId="{269804C0-1131-8B4E-8E5A-12751C14C06B}">
      <dgm:prSet/>
      <dgm:spPr/>
      <dgm:t>
        <a:bodyPr/>
        <a:lstStyle/>
        <a:p>
          <a:endParaRPr lang="en-US"/>
        </a:p>
      </dgm:t>
    </dgm:pt>
    <dgm:pt modelId="{B3516097-2BCB-4E7E-86B5-8B4F7C17D881}">
      <dgm:prSet/>
      <dgm:spPr/>
      <dgm:t>
        <a:bodyPr/>
        <a:lstStyle/>
        <a:p>
          <a:r>
            <a:rPr lang="en-US" dirty="0"/>
            <a:t>Building our own generators </a:t>
          </a:r>
        </a:p>
      </dgm:t>
    </dgm:pt>
    <dgm:pt modelId="{E421F6B8-FACF-4B38-A57A-DC47B1E69F13}" type="parTrans" cxnId="{0ED6F5E1-7993-6440-8B60-5F8A34DDB4AA}">
      <dgm:prSet/>
      <dgm:spPr/>
      <dgm:t>
        <a:bodyPr/>
        <a:lstStyle/>
        <a:p>
          <a:endParaRPr lang="en-US"/>
        </a:p>
      </dgm:t>
    </dgm:pt>
    <dgm:pt modelId="{8BDD7929-F90E-43A9-9ED1-D270D5701157}" type="sibTrans" cxnId="{0ED6F5E1-7993-6440-8B60-5F8A34DDB4AA}">
      <dgm:prSet/>
      <dgm:spPr/>
      <dgm:t>
        <a:bodyPr/>
        <a:lstStyle/>
        <a:p>
          <a:endParaRPr lang="en-US"/>
        </a:p>
      </dgm:t>
    </dgm:pt>
    <dgm:pt modelId="{BBEFE0DD-4D6C-D145-B00C-22F43267B331}" type="pres">
      <dgm:prSet presAssocID="{99C42FED-A91A-174E-8F52-C9B5D00090FC}" presName="linearFlow" presStyleCnt="0">
        <dgm:presLayoutVars>
          <dgm:dir/>
          <dgm:animLvl val="lvl"/>
          <dgm:resizeHandles val="exact"/>
        </dgm:presLayoutVars>
      </dgm:prSet>
      <dgm:spPr/>
    </dgm:pt>
    <dgm:pt modelId="{098C9CBA-40A9-8743-B0BF-12208EF69973}" type="pres">
      <dgm:prSet presAssocID="{96FC79D7-07BE-9D42-8273-186A2C24471B}" presName="composite" presStyleCnt="0"/>
      <dgm:spPr/>
    </dgm:pt>
    <dgm:pt modelId="{49D0679D-2F5A-924D-8732-07752DBC340D}" type="pres">
      <dgm:prSet presAssocID="{96FC79D7-07BE-9D42-8273-186A2C24471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3C98686-C2F1-8846-B98F-A6AA014F5CB0}" type="pres">
      <dgm:prSet presAssocID="{96FC79D7-07BE-9D42-8273-186A2C24471B}" presName="descendantText" presStyleLbl="alignAcc1" presStyleIdx="0" presStyleCnt="3">
        <dgm:presLayoutVars>
          <dgm:bulletEnabled val="1"/>
        </dgm:presLayoutVars>
      </dgm:prSet>
      <dgm:spPr/>
    </dgm:pt>
    <dgm:pt modelId="{09869346-25DA-684E-9717-D92A72C5C9C8}" type="pres">
      <dgm:prSet presAssocID="{B8E93DBE-658A-7F47-BB27-2FAD5F14DADE}" presName="sp" presStyleCnt="0"/>
      <dgm:spPr/>
    </dgm:pt>
    <dgm:pt modelId="{291D40EF-483E-1247-9825-4D7FF780E34D}" type="pres">
      <dgm:prSet presAssocID="{4F1CCBE1-20F6-334D-9E15-FE20872956C8}" presName="composite" presStyleCnt="0"/>
      <dgm:spPr/>
    </dgm:pt>
    <dgm:pt modelId="{17EFB491-54A0-4048-997E-26FC0CAC7769}" type="pres">
      <dgm:prSet presAssocID="{4F1CCBE1-20F6-334D-9E15-FE20872956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4DC556C-BAB6-B149-8746-92225EDA1310}" type="pres">
      <dgm:prSet presAssocID="{4F1CCBE1-20F6-334D-9E15-FE20872956C8}" presName="descendantText" presStyleLbl="alignAcc1" presStyleIdx="1" presStyleCnt="3">
        <dgm:presLayoutVars>
          <dgm:bulletEnabled val="1"/>
        </dgm:presLayoutVars>
      </dgm:prSet>
      <dgm:spPr/>
    </dgm:pt>
    <dgm:pt modelId="{CC4B1102-34F8-2D44-9D3A-BDE8C554F880}" type="pres">
      <dgm:prSet presAssocID="{6A9A9D21-C2D6-5D4D-9C3F-CC2CAA2C603D}" presName="sp" presStyleCnt="0"/>
      <dgm:spPr/>
    </dgm:pt>
    <dgm:pt modelId="{44B5DD46-30CB-C64D-8FD5-95456FEA9502}" type="pres">
      <dgm:prSet presAssocID="{6B160B72-CDE9-8945-B340-AA631FD4EF29}" presName="composite" presStyleCnt="0"/>
      <dgm:spPr/>
    </dgm:pt>
    <dgm:pt modelId="{0C6FF05B-3F13-E543-836B-4E67419D80C2}" type="pres">
      <dgm:prSet presAssocID="{6B160B72-CDE9-8945-B340-AA631FD4EF2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2CAD52-88ED-D24D-A596-74ABD71FC1B2}" type="pres">
      <dgm:prSet presAssocID="{6B160B72-CDE9-8945-B340-AA631FD4EF2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566F718-DB82-2B45-8457-522B7268DD05}" srcId="{99C42FED-A91A-174E-8F52-C9B5D00090FC}" destId="{4F1CCBE1-20F6-334D-9E15-FE20872956C8}" srcOrd="1" destOrd="0" parTransId="{984C8063-E6E4-7C47-839C-5BB899271532}" sibTransId="{6A9A9D21-C2D6-5D4D-9C3F-CC2CAA2C603D}"/>
    <dgm:cxn modelId="{C9A2744E-733E-7D4F-9DEB-6AD9672E7565}" type="presOf" srcId="{1D422DB5-185E-9F4B-B954-9C32AF3DAD8B}" destId="{BA2CAD52-88ED-D24D-A596-74ABD71FC1B2}" srcOrd="0" destOrd="0" presId="urn:microsoft.com/office/officeart/2005/8/layout/chevron2"/>
    <dgm:cxn modelId="{C0235E61-7F0A-9F4B-9BDC-C635C0ED1BD1}" type="presOf" srcId="{31BD5906-838E-814A-B0D4-CA9469939939}" destId="{BA2CAD52-88ED-D24D-A596-74ABD71FC1B2}" srcOrd="0" destOrd="1" presId="urn:microsoft.com/office/officeart/2005/8/layout/chevron2"/>
    <dgm:cxn modelId="{97744162-0BE8-CE4E-8F1A-39BF070815C1}" srcId="{6B160B72-CDE9-8945-B340-AA631FD4EF29}" destId="{31BD5906-838E-814A-B0D4-CA9469939939}" srcOrd="1" destOrd="0" parTransId="{00667B7C-84D1-4F4D-B4E3-A7BE8605B729}" sibTransId="{BB0EE5B2-CAC2-D340-9994-1E8709E45A8F}"/>
    <dgm:cxn modelId="{007E9769-B2BD-704B-8EA8-E5AA1F71BBC5}" type="presOf" srcId="{2D24B54D-D434-5841-87D0-7B392E5AF855}" destId="{04DC556C-BAB6-B149-8746-92225EDA1310}" srcOrd="0" destOrd="1" presId="urn:microsoft.com/office/officeart/2005/8/layout/chevron2"/>
    <dgm:cxn modelId="{6EDB207F-63C4-214B-9133-D82668096385}" type="presOf" srcId="{6B160B72-CDE9-8945-B340-AA631FD4EF29}" destId="{0C6FF05B-3F13-E543-836B-4E67419D80C2}" srcOrd="0" destOrd="0" presId="urn:microsoft.com/office/officeart/2005/8/layout/chevron2"/>
    <dgm:cxn modelId="{FA967983-8B22-E944-A206-D92AB92283B6}" srcId="{99C42FED-A91A-174E-8F52-C9B5D00090FC}" destId="{96FC79D7-07BE-9D42-8273-186A2C24471B}" srcOrd="0" destOrd="0" parTransId="{7EE7B3A2-DE3E-1D49-BAC2-DE6937903795}" sibTransId="{B8E93DBE-658A-7F47-BB27-2FAD5F14DADE}"/>
    <dgm:cxn modelId="{F96FA784-2A20-7140-8E27-206C0ACCDD58}" srcId="{6B160B72-CDE9-8945-B340-AA631FD4EF29}" destId="{1D422DB5-185E-9F4B-B954-9C32AF3DAD8B}" srcOrd="0" destOrd="0" parTransId="{8CD90B5C-377E-684D-BC4A-B9524981CAF6}" sibTransId="{E1409C3C-8576-3342-BAF3-2AD9B67261F7}"/>
    <dgm:cxn modelId="{20448E86-42D5-D444-9EF2-E852FD31D302}" type="presOf" srcId="{99C42FED-A91A-174E-8F52-C9B5D00090FC}" destId="{BBEFE0DD-4D6C-D145-B00C-22F43267B331}" srcOrd="0" destOrd="0" presId="urn:microsoft.com/office/officeart/2005/8/layout/chevron2"/>
    <dgm:cxn modelId="{BA99D888-D12C-154B-BEB9-833CB5E13A60}" type="presOf" srcId="{387BB14A-572C-F144-A26F-E5C918D60AF6}" destId="{04DC556C-BAB6-B149-8746-92225EDA1310}" srcOrd="0" destOrd="0" presId="urn:microsoft.com/office/officeart/2005/8/layout/chevron2"/>
    <dgm:cxn modelId="{6A6D94B8-69AC-544E-8B8D-7439F0A93EE5}" type="presOf" srcId="{AA44DDB9-6954-47EA-B491-753FD1EA8310}" destId="{B3C98686-C2F1-8846-B98F-A6AA014F5CB0}" srcOrd="0" destOrd="0" presId="urn:microsoft.com/office/officeart/2005/8/layout/chevron2"/>
    <dgm:cxn modelId="{256C5EBD-B806-2941-833D-9E6CB7DC619C}" type="presOf" srcId="{B3516097-2BCB-4E7E-86B5-8B4F7C17D881}" destId="{B3C98686-C2F1-8846-B98F-A6AA014F5CB0}" srcOrd="0" destOrd="1" presId="urn:microsoft.com/office/officeart/2005/8/layout/chevron2"/>
    <dgm:cxn modelId="{E616A6BD-8D56-604C-9BAC-1195309EE9CA}" srcId="{99C42FED-A91A-174E-8F52-C9B5D00090FC}" destId="{6B160B72-CDE9-8945-B340-AA631FD4EF29}" srcOrd="2" destOrd="0" parTransId="{44976422-425F-2942-8E49-D21F5AF9303F}" sibTransId="{816A8B29-9097-DD40-BF04-E22953782DF5}"/>
    <dgm:cxn modelId="{269804C0-1131-8B4E-8E5A-12751C14C06B}" srcId="{96FC79D7-07BE-9D42-8273-186A2C24471B}" destId="{AA44DDB9-6954-47EA-B491-753FD1EA8310}" srcOrd="0" destOrd="0" parTransId="{97648580-A220-44AD-AD79-6D0DBE676FA5}" sibTransId="{73C1F7EA-1F8A-4F11-97E1-E0105D92F6F9}"/>
    <dgm:cxn modelId="{1AE5CFC9-C352-8F47-915C-A847979A5D9B}" type="presOf" srcId="{4F1CCBE1-20F6-334D-9E15-FE20872956C8}" destId="{17EFB491-54A0-4048-997E-26FC0CAC7769}" srcOrd="0" destOrd="0" presId="urn:microsoft.com/office/officeart/2005/8/layout/chevron2"/>
    <dgm:cxn modelId="{1A61DDCE-0F71-9E4F-AEAE-BEF5CF280A29}" type="presOf" srcId="{96FC79D7-07BE-9D42-8273-186A2C24471B}" destId="{49D0679D-2F5A-924D-8732-07752DBC340D}" srcOrd="0" destOrd="0" presId="urn:microsoft.com/office/officeart/2005/8/layout/chevron2"/>
    <dgm:cxn modelId="{785224D5-8B73-974D-8179-8BA262E3B436}" srcId="{4F1CCBE1-20F6-334D-9E15-FE20872956C8}" destId="{387BB14A-572C-F144-A26F-E5C918D60AF6}" srcOrd="0" destOrd="0" parTransId="{5F738746-74FE-BE4B-BA2B-DFC5399F7548}" sibTransId="{606DC6B6-2EBA-A545-86CE-2B379AB7743A}"/>
    <dgm:cxn modelId="{0A1A71DC-841B-7542-B409-783078300B30}" srcId="{4F1CCBE1-20F6-334D-9E15-FE20872956C8}" destId="{2D24B54D-D434-5841-87D0-7B392E5AF855}" srcOrd="1" destOrd="0" parTransId="{154DC764-6D59-204B-8318-BC6A107E5358}" sibTransId="{E899AC26-D078-634E-8BB9-34D59E5099C3}"/>
    <dgm:cxn modelId="{0ED6F5E1-7993-6440-8B60-5F8A34DDB4AA}" srcId="{96FC79D7-07BE-9D42-8273-186A2C24471B}" destId="{B3516097-2BCB-4E7E-86B5-8B4F7C17D881}" srcOrd="1" destOrd="0" parTransId="{E421F6B8-FACF-4B38-A57A-DC47B1E69F13}" sibTransId="{8BDD7929-F90E-43A9-9ED1-D270D5701157}"/>
    <dgm:cxn modelId="{6676775F-A583-3C41-A8FB-233C21E54AB4}" type="presParOf" srcId="{BBEFE0DD-4D6C-D145-B00C-22F43267B331}" destId="{098C9CBA-40A9-8743-B0BF-12208EF69973}" srcOrd="0" destOrd="0" presId="urn:microsoft.com/office/officeart/2005/8/layout/chevron2"/>
    <dgm:cxn modelId="{4DB20F16-1DC7-DD42-9F83-EB7FFBD6BF16}" type="presParOf" srcId="{098C9CBA-40A9-8743-B0BF-12208EF69973}" destId="{49D0679D-2F5A-924D-8732-07752DBC340D}" srcOrd="0" destOrd="0" presId="urn:microsoft.com/office/officeart/2005/8/layout/chevron2"/>
    <dgm:cxn modelId="{8E4BBD84-2071-9646-8FB9-5030E53CD7E5}" type="presParOf" srcId="{098C9CBA-40A9-8743-B0BF-12208EF69973}" destId="{B3C98686-C2F1-8846-B98F-A6AA014F5CB0}" srcOrd="1" destOrd="0" presId="urn:microsoft.com/office/officeart/2005/8/layout/chevron2"/>
    <dgm:cxn modelId="{6C2FC7A1-58E1-3142-9E82-5A3E1A1179FF}" type="presParOf" srcId="{BBEFE0DD-4D6C-D145-B00C-22F43267B331}" destId="{09869346-25DA-684E-9717-D92A72C5C9C8}" srcOrd="1" destOrd="0" presId="urn:microsoft.com/office/officeart/2005/8/layout/chevron2"/>
    <dgm:cxn modelId="{A136EF91-E609-F146-8F16-B2508D2A7A92}" type="presParOf" srcId="{BBEFE0DD-4D6C-D145-B00C-22F43267B331}" destId="{291D40EF-483E-1247-9825-4D7FF780E34D}" srcOrd="2" destOrd="0" presId="urn:microsoft.com/office/officeart/2005/8/layout/chevron2"/>
    <dgm:cxn modelId="{8C2AF33C-5180-7547-A547-2299BC833872}" type="presParOf" srcId="{291D40EF-483E-1247-9825-4D7FF780E34D}" destId="{17EFB491-54A0-4048-997E-26FC0CAC7769}" srcOrd="0" destOrd="0" presId="urn:microsoft.com/office/officeart/2005/8/layout/chevron2"/>
    <dgm:cxn modelId="{DEC33608-DD50-8747-873F-DB6C118F416C}" type="presParOf" srcId="{291D40EF-483E-1247-9825-4D7FF780E34D}" destId="{04DC556C-BAB6-B149-8746-92225EDA1310}" srcOrd="1" destOrd="0" presId="urn:microsoft.com/office/officeart/2005/8/layout/chevron2"/>
    <dgm:cxn modelId="{B23E34B8-7372-A642-B445-F907B713F337}" type="presParOf" srcId="{BBEFE0DD-4D6C-D145-B00C-22F43267B331}" destId="{CC4B1102-34F8-2D44-9D3A-BDE8C554F880}" srcOrd="3" destOrd="0" presId="urn:microsoft.com/office/officeart/2005/8/layout/chevron2"/>
    <dgm:cxn modelId="{16D47ABE-DAFF-A44D-A61C-CC3045A7A291}" type="presParOf" srcId="{BBEFE0DD-4D6C-D145-B00C-22F43267B331}" destId="{44B5DD46-30CB-C64D-8FD5-95456FEA9502}" srcOrd="4" destOrd="0" presId="urn:microsoft.com/office/officeart/2005/8/layout/chevron2"/>
    <dgm:cxn modelId="{FE35DF19-FC2C-3A40-8C75-E10D45150D33}" type="presParOf" srcId="{44B5DD46-30CB-C64D-8FD5-95456FEA9502}" destId="{0C6FF05B-3F13-E543-836B-4E67419D80C2}" srcOrd="0" destOrd="0" presId="urn:microsoft.com/office/officeart/2005/8/layout/chevron2"/>
    <dgm:cxn modelId="{F92186CF-B149-0846-B343-D373A5A27AF7}" type="presParOf" srcId="{44B5DD46-30CB-C64D-8FD5-95456FEA9502}" destId="{BA2CAD52-88ED-D24D-A596-74ABD71FC1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9CED56-6F42-4B4A-BA6B-33CA6054ADBD}" type="doc">
      <dgm:prSet loTypeId="urn:microsoft.com/office/officeart/2005/8/layout/chart3" loCatId="" qsTypeId="urn:microsoft.com/office/officeart/2005/8/quickstyle/3d2" qsCatId="3D" csTypeId="urn:microsoft.com/office/officeart/2005/8/colors/accent1_2" csCatId="accent1" phldr="1"/>
      <dgm:spPr/>
    </dgm:pt>
    <dgm:pt modelId="{80AA1EB0-0FF4-554D-BA0F-525B41187184}">
      <dgm:prSet phldrT="[Text]"/>
      <dgm:spPr/>
      <dgm:t>
        <a:bodyPr/>
        <a:lstStyle/>
        <a:p>
          <a:r>
            <a:rPr lang="en-US" dirty="0"/>
            <a:t>Simulation</a:t>
          </a:r>
        </a:p>
      </dgm:t>
    </dgm:pt>
    <dgm:pt modelId="{3EE6FFCF-8D02-9B48-A678-F92518128F21}" type="parTrans" cxnId="{F722220C-5786-A44E-A689-A1859FBC1C16}">
      <dgm:prSet/>
      <dgm:spPr/>
      <dgm:t>
        <a:bodyPr/>
        <a:lstStyle/>
        <a:p>
          <a:endParaRPr lang="en-US"/>
        </a:p>
      </dgm:t>
    </dgm:pt>
    <dgm:pt modelId="{BCDF39FE-0EE2-FB4F-89CA-09A1234BD680}" type="sibTrans" cxnId="{F722220C-5786-A44E-A689-A1859FBC1C16}">
      <dgm:prSet/>
      <dgm:spPr/>
      <dgm:t>
        <a:bodyPr/>
        <a:lstStyle/>
        <a:p>
          <a:endParaRPr lang="en-US"/>
        </a:p>
      </dgm:t>
    </dgm:pt>
    <dgm:pt modelId="{AAA5EEE3-4359-3347-A7FE-6D53C848A1DD}">
      <dgm:prSet phldrT="[Text]"/>
      <dgm:spPr/>
      <dgm:t>
        <a:bodyPr/>
        <a:lstStyle/>
        <a:p>
          <a:r>
            <a:rPr lang="en-US" dirty="0"/>
            <a:t>Benchmark</a:t>
          </a:r>
        </a:p>
      </dgm:t>
    </dgm:pt>
    <dgm:pt modelId="{921E5FE1-BD90-EE4F-80AE-AF72CB3AA930}" type="parTrans" cxnId="{E6D14EF7-7518-2844-981D-83A41CB83DFB}">
      <dgm:prSet/>
      <dgm:spPr/>
      <dgm:t>
        <a:bodyPr/>
        <a:lstStyle/>
        <a:p>
          <a:endParaRPr lang="en-US"/>
        </a:p>
      </dgm:t>
    </dgm:pt>
    <dgm:pt modelId="{F6655915-B53A-FC40-95EE-0C16BF7E2C8A}" type="sibTrans" cxnId="{E6D14EF7-7518-2844-981D-83A41CB83DFB}">
      <dgm:prSet/>
      <dgm:spPr/>
      <dgm:t>
        <a:bodyPr/>
        <a:lstStyle/>
        <a:p>
          <a:endParaRPr lang="en-US"/>
        </a:p>
      </dgm:t>
    </dgm:pt>
    <dgm:pt modelId="{F4D2F280-54A6-7549-998F-87F0088B454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26EF5189-0096-8B4C-83B8-BC30792CD209}" type="parTrans" cxnId="{D002A362-EC76-3B40-AFB0-10E8EA79665C}">
      <dgm:prSet/>
      <dgm:spPr/>
      <dgm:t>
        <a:bodyPr/>
        <a:lstStyle/>
        <a:p>
          <a:endParaRPr lang="en-US"/>
        </a:p>
      </dgm:t>
    </dgm:pt>
    <dgm:pt modelId="{668CCD0F-EAEB-3741-849A-4993EBF95691}" type="sibTrans" cxnId="{D002A362-EC76-3B40-AFB0-10E8EA79665C}">
      <dgm:prSet/>
      <dgm:spPr/>
      <dgm:t>
        <a:bodyPr/>
        <a:lstStyle/>
        <a:p>
          <a:endParaRPr lang="en-US"/>
        </a:p>
      </dgm:t>
    </dgm:pt>
    <dgm:pt modelId="{2771716D-31BE-284F-94BE-564F16B00495}" type="pres">
      <dgm:prSet presAssocID="{CF9CED56-6F42-4B4A-BA6B-33CA6054ADBD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F16B4FC-C326-3049-B13F-A2E5B29E6C48}" type="pres">
      <dgm:prSet presAssocID="{CF9CED56-6F42-4B4A-BA6B-33CA6054ADBD}" presName="wedge1" presStyleLbl="node1" presStyleIdx="0" presStyleCnt="3"/>
      <dgm:spPr/>
    </dgm:pt>
    <dgm:pt modelId="{AE0DC451-EC59-3D4D-A230-6C565D9ED90A}" type="pres">
      <dgm:prSet presAssocID="{CF9CED56-6F42-4B4A-BA6B-33CA6054AD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E45842-5621-5945-8A22-6BE5CFE751D4}" type="pres">
      <dgm:prSet presAssocID="{CF9CED56-6F42-4B4A-BA6B-33CA6054ADBD}" presName="wedge2" presStyleLbl="node1" presStyleIdx="1" presStyleCnt="3" custLinFactNeighborX="246" custLinFactNeighborY="4168"/>
      <dgm:spPr/>
    </dgm:pt>
    <dgm:pt modelId="{F0B0CD8C-AF98-374D-8DBD-CDF56EA1B107}" type="pres">
      <dgm:prSet presAssocID="{CF9CED56-6F42-4B4A-BA6B-33CA6054AD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77F96E3-117E-AE4D-9BE5-3D8337383900}" type="pres">
      <dgm:prSet presAssocID="{CF9CED56-6F42-4B4A-BA6B-33CA6054ADBD}" presName="wedge3" presStyleLbl="node1" presStyleIdx="2" presStyleCnt="3" custLinFactNeighborX="5256" custLinFactNeighborY="2951"/>
      <dgm:spPr/>
    </dgm:pt>
    <dgm:pt modelId="{B690ACAF-680B-5846-80ED-C21830A8971F}" type="pres">
      <dgm:prSet presAssocID="{CF9CED56-6F42-4B4A-BA6B-33CA6054AD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DCA1B08-5DE4-774C-B03F-CBB53ACE9A9D}" type="presOf" srcId="{CF9CED56-6F42-4B4A-BA6B-33CA6054ADBD}" destId="{2771716D-31BE-284F-94BE-564F16B00495}" srcOrd="0" destOrd="0" presId="urn:microsoft.com/office/officeart/2005/8/layout/chart3"/>
    <dgm:cxn modelId="{F722220C-5786-A44E-A689-A1859FBC1C16}" srcId="{CF9CED56-6F42-4B4A-BA6B-33CA6054ADBD}" destId="{80AA1EB0-0FF4-554D-BA0F-525B41187184}" srcOrd="2" destOrd="0" parTransId="{3EE6FFCF-8D02-9B48-A678-F92518128F21}" sibTransId="{BCDF39FE-0EE2-FB4F-89CA-09A1234BD680}"/>
    <dgm:cxn modelId="{8C85130F-D6FF-3F40-A7DC-2441A37BE7DD}" type="presOf" srcId="{AAA5EEE3-4359-3347-A7FE-6D53C848A1DD}" destId="{62E45842-5621-5945-8A22-6BE5CFE751D4}" srcOrd="0" destOrd="0" presId="urn:microsoft.com/office/officeart/2005/8/layout/chart3"/>
    <dgm:cxn modelId="{0D2D673D-0822-5347-9D2C-3CD046971CC9}" type="presOf" srcId="{AAA5EEE3-4359-3347-A7FE-6D53C848A1DD}" destId="{F0B0CD8C-AF98-374D-8DBD-CDF56EA1B107}" srcOrd="1" destOrd="0" presId="urn:microsoft.com/office/officeart/2005/8/layout/chart3"/>
    <dgm:cxn modelId="{444D774B-0776-094F-BE7F-22E4F5B840D2}" type="presOf" srcId="{80AA1EB0-0FF4-554D-BA0F-525B41187184}" destId="{AE0DC451-EC59-3D4D-A230-6C565D9ED90A}" srcOrd="1" destOrd="0" presId="urn:microsoft.com/office/officeart/2005/8/layout/chart3"/>
    <dgm:cxn modelId="{D002A362-EC76-3B40-AFB0-10E8EA79665C}" srcId="{CF9CED56-6F42-4B4A-BA6B-33CA6054ADBD}" destId="{F4D2F280-54A6-7549-998F-87F0088B4540}" srcOrd="0" destOrd="0" parTransId="{26EF5189-0096-8B4C-83B8-BC30792CD209}" sibTransId="{668CCD0F-EAEB-3741-849A-4993EBF95691}"/>
    <dgm:cxn modelId="{90D40683-2C56-4042-9AA0-C3B8342C177B}" type="presOf" srcId="{80AA1EB0-0FF4-554D-BA0F-525B41187184}" destId="{CF16B4FC-C326-3049-B13F-A2E5B29E6C48}" srcOrd="0" destOrd="0" presId="urn:microsoft.com/office/officeart/2005/8/layout/chart3"/>
    <dgm:cxn modelId="{D520B799-F240-174A-A176-1FE9BB1A1F1F}" type="presOf" srcId="{F4D2F280-54A6-7549-998F-87F0088B4540}" destId="{D77F96E3-117E-AE4D-9BE5-3D8337383900}" srcOrd="0" destOrd="0" presId="urn:microsoft.com/office/officeart/2005/8/layout/chart3"/>
    <dgm:cxn modelId="{01F7C0E4-BC92-EE4E-86C6-E7BBA99D1DB9}" type="presOf" srcId="{F4D2F280-54A6-7549-998F-87F0088B4540}" destId="{B690ACAF-680B-5846-80ED-C21830A8971F}" srcOrd="1" destOrd="0" presId="urn:microsoft.com/office/officeart/2005/8/layout/chart3"/>
    <dgm:cxn modelId="{E6D14EF7-7518-2844-981D-83A41CB83DFB}" srcId="{CF9CED56-6F42-4B4A-BA6B-33CA6054ADBD}" destId="{AAA5EEE3-4359-3347-A7FE-6D53C848A1DD}" srcOrd="1" destOrd="0" parTransId="{921E5FE1-BD90-EE4F-80AE-AF72CB3AA930}" sibTransId="{F6655915-B53A-FC40-95EE-0C16BF7E2C8A}"/>
    <dgm:cxn modelId="{7861E38C-EE40-3F4F-9459-B2867BC4A289}" type="presParOf" srcId="{2771716D-31BE-284F-94BE-564F16B00495}" destId="{CF16B4FC-C326-3049-B13F-A2E5B29E6C48}" srcOrd="0" destOrd="0" presId="urn:microsoft.com/office/officeart/2005/8/layout/chart3"/>
    <dgm:cxn modelId="{67B22B28-5D7A-CD41-BD65-AB38D916DCD9}" type="presParOf" srcId="{2771716D-31BE-284F-94BE-564F16B00495}" destId="{AE0DC451-EC59-3D4D-A230-6C565D9ED90A}" srcOrd="1" destOrd="0" presId="urn:microsoft.com/office/officeart/2005/8/layout/chart3"/>
    <dgm:cxn modelId="{B43C7112-DBDD-D141-A63E-80088088638A}" type="presParOf" srcId="{2771716D-31BE-284F-94BE-564F16B00495}" destId="{62E45842-5621-5945-8A22-6BE5CFE751D4}" srcOrd="2" destOrd="0" presId="urn:microsoft.com/office/officeart/2005/8/layout/chart3"/>
    <dgm:cxn modelId="{27F80F69-4278-D04E-948E-B68392993B4B}" type="presParOf" srcId="{2771716D-31BE-284F-94BE-564F16B00495}" destId="{F0B0CD8C-AF98-374D-8DBD-CDF56EA1B107}" srcOrd="3" destOrd="0" presId="urn:microsoft.com/office/officeart/2005/8/layout/chart3"/>
    <dgm:cxn modelId="{6639E82D-5D77-B34D-B7C7-B55AD9E3971E}" type="presParOf" srcId="{2771716D-31BE-284F-94BE-564F16B00495}" destId="{D77F96E3-117E-AE4D-9BE5-3D8337383900}" srcOrd="4" destOrd="0" presId="urn:microsoft.com/office/officeart/2005/8/layout/chart3"/>
    <dgm:cxn modelId="{8D5B52D5-5D50-EE43-B102-BDCFE2A5E19F}" type="presParOf" srcId="{2771716D-31BE-284F-94BE-564F16B00495}" destId="{B690ACAF-680B-5846-80ED-C21830A897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17C0-B312-1447-B801-DE287B5BEB71}">
      <dsp:nvSpPr>
        <dsp:cNvPr id="0" name=""/>
        <dsp:cNvSpPr/>
      </dsp:nvSpPr>
      <dsp:spPr>
        <a:xfrm>
          <a:off x="1908210" y="294557"/>
          <a:ext cx="3806593" cy="380659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Simulation</a:t>
          </a:r>
        </a:p>
      </dsp:txBody>
      <dsp:txXfrm>
        <a:off x="3914376" y="1101193"/>
        <a:ext cx="1359497" cy="1132914"/>
      </dsp:txXfrm>
    </dsp:sp>
    <dsp:sp modelId="{397224A0-EDF5-8B4D-B035-30CDD66002FB}">
      <dsp:nvSpPr>
        <dsp:cNvPr id="0" name=""/>
        <dsp:cNvSpPr/>
      </dsp:nvSpPr>
      <dsp:spPr>
        <a:xfrm>
          <a:off x="1829813" y="430507"/>
          <a:ext cx="3806593" cy="380659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Benchmark</a:t>
          </a:r>
        </a:p>
      </dsp:txBody>
      <dsp:txXfrm>
        <a:off x="2736145" y="2900261"/>
        <a:ext cx="2039246" cy="996964"/>
      </dsp:txXfrm>
    </dsp:sp>
    <dsp:sp modelId="{75B6B546-850D-9E4C-A2B0-A70D9DC8C481}">
      <dsp:nvSpPr>
        <dsp:cNvPr id="0" name=""/>
        <dsp:cNvSpPr/>
      </dsp:nvSpPr>
      <dsp:spPr>
        <a:xfrm>
          <a:off x="1751415" y="294557"/>
          <a:ext cx="3806593" cy="380659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Design</a:t>
          </a:r>
        </a:p>
      </dsp:txBody>
      <dsp:txXfrm>
        <a:off x="2192345" y="1101193"/>
        <a:ext cx="1359497" cy="1132914"/>
      </dsp:txXfrm>
    </dsp:sp>
    <dsp:sp modelId="{2F1EF20B-BFFA-C449-8A3A-43C194E0A8EE}">
      <dsp:nvSpPr>
        <dsp:cNvPr id="0" name=""/>
        <dsp:cNvSpPr/>
      </dsp:nvSpPr>
      <dsp:spPr>
        <a:xfrm>
          <a:off x="1672878" y="58911"/>
          <a:ext cx="4277886" cy="42778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9C159-09ED-6740-A069-385EC0660066}">
      <dsp:nvSpPr>
        <dsp:cNvPr id="0" name=""/>
        <dsp:cNvSpPr/>
      </dsp:nvSpPr>
      <dsp:spPr>
        <a:xfrm>
          <a:off x="1594166" y="194620"/>
          <a:ext cx="4277886" cy="42778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28DC1-B55C-4F46-8329-D3874325905E}">
      <dsp:nvSpPr>
        <dsp:cNvPr id="0" name=""/>
        <dsp:cNvSpPr/>
      </dsp:nvSpPr>
      <dsp:spPr>
        <a:xfrm>
          <a:off x="1515455" y="58911"/>
          <a:ext cx="4277886" cy="42778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6B4FC-C326-3049-B13F-A2E5B29E6C48}">
      <dsp:nvSpPr>
        <dsp:cNvPr id="0" name=""/>
        <dsp:cNvSpPr/>
      </dsp:nvSpPr>
      <dsp:spPr>
        <a:xfrm>
          <a:off x="2382842" y="602255"/>
          <a:ext cx="5469126" cy="546912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Simulation</a:t>
          </a:r>
        </a:p>
      </dsp:txBody>
      <dsp:txXfrm>
        <a:off x="5410395" y="1676547"/>
        <a:ext cx="1855596" cy="1823042"/>
      </dsp:txXfrm>
    </dsp:sp>
    <dsp:sp modelId="{62E45842-5621-5945-8A22-6BE5CFE751D4}">
      <dsp:nvSpPr>
        <dsp:cNvPr id="0" name=""/>
        <dsp:cNvSpPr/>
      </dsp:nvSpPr>
      <dsp:spPr>
        <a:xfrm>
          <a:off x="2382842" y="602255"/>
          <a:ext cx="5469126" cy="546912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Benchmark</a:t>
          </a:r>
        </a:p>
      </dsp:txBody>
      <dsp:txXfrm>
        <a:off x="3880341" y="4053013"/>
        <a:ext cx="2474128" cy="1692824"/>
      </dsp:txXfrm>
    </dsp:sp>
    <dsp:sp modelId="{D77F96E3-117E-AE4D-9BE5-3D8337383900}">
      <dsp:nvSpPr>
        <dsp:cNvPr id="0" name=""/>
        <dsp:cNvSpPr/>
      </dsp:nvSpPr>
      <dsp:spPr>
        <a:xfrm>
          <a:off x="2100922" y="439483"/>
          <a:ext cx="5469126" cy="546912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Design</a:t>
          </a:r>
        </a:p>
      </dsp:txBody>
      <dsp:txXfrm>
        <a:off x="2773494" y="1448667"/>
        <a:ext cx="1855596" cy="1823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6B4FC-C326-3049-B13F-A2E5B29E6C48}">
      <dsp:nvSpPr>
        <dsp:cNvPr id="0" name=""/>
        <dsp:cNvSpPr/>
      </dsp:nvSpPr>
      <dsp:spPr>
        <a:xfrm>
          <a:off x="2382842" y="439483"/>
          <a:ext cx="5469126" cy="546912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Simulation</a:t>
          </a:r>
        </a:p>
      </dsp:txBody>
      <dsp:txXfrm>
        <a:off x="5356354" y="1448667"/>
        <a:ext cx="1855596" cy="1823042"/>
      </dsp:txXfrm>
    </dsp:sp>
    <dsp:sp modelId="{62E45842-5621-5945-8A22-6BE5CFE751D4}">
      <dsp:nvSpPr>
        <dsp:cNvPr id="0" name=""/>
        <dsp:cNvSpPr/>
      </dsp:nvSpPr>
      <dsp:spPr>
        <a:xfrm>
          <a:off x="2100922" y="602255"/>
          <a:ext cx="5469126" cy="546912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Benchmark</a:t>
          </a:r>
        </a:p>
      </dsp:txBody>
      <dsp:txXfrm>
        <a:off x="3598421" y="4053013"/>
        <a:ext cx="2474128" cy="1692824"/>
      </dsp:txXfrm>
    </dsp:sp>
    <dsp:sp modelId="{D77F96E3-117E-AE4D-9BE5-3D8337383900}">
      <dsp:nvSpPr>
        <dsp:cNvPr id="0" name=""/>
        <dsp:cNvSpPr/>
      </dsp:nvSpPr>
      <dsp:spPr>
        <a:xfrm>
          <a:off x="2100922" y="602255"/>
          <a:ext cx="5469126" cy="54691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Design</a:t>
          </a:r>
        </a:p>
      </dsp:txBody>
      <dsp:txXfrm>
        <a:off x="2686900" y="1676547"/>
        <a:ext cx="1855596" cy="1823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0679D-2F5A-924D-8732-07752DBC340D}">
      <dsp:nvSpPr>
        <dsp:cNvPr id="0" name=""/>
        <dsp:cNvSpPr/>
      </dsp:nvSpPr>
      <dsp:spPr>
        <a:xfrm rot="5400000">
          <a:off x="-249998" y="252721"/>
          <a:ext cx="1666654" cy="1166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/>
            <a:t>Generation</a:t>
          </a:r>
          <a:endParaRPr lang="en-US" sz="1500" kern="1200"/>
        </a:p>
      </dsp:txBody>
      <dsp:txXfrm rot="-5400000">
        <a:off x="0" y="586052"/>
        <a:ext cx="1166658" cy="499996"/>
      </dsp:txXfrm>
    </dsp:sp>
    <dsp:sp modelId="{B3C98686-C2F1-8846-B98F-A6AA014F5CB0}">
      <dsp:nvSpPr>
        <dsp:cNvPr id="0" name=""/>
        <dsp:cNvSpPr/>
      </dsp:nvSpPr>
      <dsp:spPr>
        <a:xfrm rot="5400000">
          <a:off x="5620776" y="-4451394"/>
          <a:ext cx="1083325" cy="9991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Using the existing generators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Building our own generators </a:t>
          </a:r>
        </a:p>
      </dsp:txBody>
      <dsp:txXfrm rot="-5400000">
        <a:off x="1166658" y="55608"/>
        <a:ext cx="9938677" cy="977557"/>
      </dsp:txXfrm>
    </dsp:sp>
    <dsp:sp modelId="{17EFB491-54A0-4048-997E-26FC0CAC7769}">
      <dsp:nvSpPr>
        <dsp:cNvPr id="0" name=""/>
        <dsp:cNvSpPr/>
      </dsp:nvSpPr>
      <dsp:spPr>
        <a:xfrm rot="5400000">
          <a:off x="-249998" y="1726081"/>
          <a:ext cx="1666654" cy="1166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/>
            <a:t>Tracking</a:t>
          </a:r>
          <a:endParaRPr lang="en-US" sz="1500" kern="1200"/>
        </a:p>
      </dsp:txBody>
      <dsp:txXfrm rot="-5400000">
        <a:off x="0" y="2059412"/>
        <a:ext cx="1166658" cy="499996"/>
      </dsp:txXfrm>
    </dsp:sp>
    <dsp:sp modelId="{04DC556C-BAB6-B149-8746-92225EDA1310}">
      <dsp:nvSpPr>
        <dsp:cNvPr id="0" name=""/>
        <dsp:cNvSpPr/>
      </dsp:nvSpPr>
      <dsp:spPr>
        <a:xfrm rot="5400000">
          <a:off x="5620776" y="-2978034"/>
          <a:ext cx="1083325" cy="9991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/>
            <a:t>Let the particles move alongside the pipe</a:t>
          </a:r>
          <a:endParaRPr lang="zh-CN" alt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/>
            <a:t>Record the lost particles within the IR</a:t>
          </a:r>
          <a:endParaRPr lang="zh-CN" altLang="en-US" sz="2100" kern="1200"/>
        </a:p>
      </dsp:txBody>
      <dsp:txXfrm rot="-5400000">
        <a:off x="1166658" y="1528968"/>
        <a:ext cx="9938677" cy="977557"/>
      </dsp:txXfrm>
    </dsp:sp>
    <dsp:sp modelId="{0C6FF05B-3F13-E543-836B-4E67419D80C2}">
      <dsp:nvSpPr>
        <dsp:cNvPr id="0" name=""/>
        <dsp:cNvSpPr/>
      </dsp:nvSpPr>
      <dsp:spPr>
        <a:xfrm rot="5400000">
          <a:off x="-249998" y="3199441"/>
          <a:ext cx="1666654" cy="1166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/>
            <a:t>Detector</a:t>
          </a:r>
          <a:r>
            <a:rPr lang="zh-CN" altLang="en-US" sz="1500" kern="1200"/>
            <a:t> </a:t>
          </a:r>
          <a:r>
            <a:rPr lang="en-US" altLang="zh-CN" sz="1500" kern="1200"/>
            <a:t>Simulation</a:t>
          </a:r>
          <a:endParaRPr lang="en-US" sz="1500" kern="1200"/>
        </a:p>
      </dsp:txBody>
      <dsp:txXfrm rot="-5400000">
        <a:off x="0" y="3532772"/>
        <a:ext cx="1166658" cy="499996"/>
      </dsp:txXfrm>
    </dsp:sp>
    <dsp:sp modelId="{BA2CAD52-88ED-D24D-A596-74ABD71FC1B2}">
      <dsp:nvSpPr>
        <dsp:cNvPr id="0" name=""/>
        <dsp:cNvSpPr/>
      </dsp:nvSpPr>
      <dsp:spPr>
        <a:xfrm rot="5400000">
          <a:off x="5620776" y="-1504674"/>
          <a:ext cx="1083325" cy="9991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/>
            <a:t>Quantify Impacts using hit density, TID, and NIEL</a:t>
          </a:r>
          <a:endParaRPr lang="zh-CN" alt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100" kern="1200"/>
            <a:t>Adopted the method ATLAS used(ATL-GEN-2005-001) for background estimation</a:t>
          </a:r>
          <a:endParaRPr lang="zh-CN" altLang="en-US" sz="2100" kern="1200"/>
        </a:p>
      </dsp:txBody>
      <dsp:txXfrm rot="-5400000">
        <a:off x="1166658" y="3002328"/>
        <a:ext cx="9938677" cy="977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6B4FC-C326-3049-B13F-A2E5B29E6C48}">
      <dsp:nvSpPr>
        <dsp:cNvPr id="0" name=""/>
        <dsp:cNvSpPr/>
      </dsp:nvSpPr>
      <dsp:spPr>
        <a:xfrm>
          <a:off x="2382842" y="602255"/>
          <a:ext cx="5469126" cy="546912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Simulation</a:t>
          </a:r>
        </a:p>
      </dsp:txBody>
      <dsp:txXfrm>
        <a:off x="5410395" y="1676547"/>
        <a:ext cx="1855596" cy="1823042"/>
      </dsp:txXfrm>
    </dsp:sp>
    <dsp:sp modelId="{62E45842-5621-5945-8A22-6BE5CFE751D4}">
      <dsp:nvSpPr>
        <dsp:cNvPr id="0" name=""/>
        <dsp:cNvSpPr/>
      </dsp:nvSpPr>
      <dsp:spPr>
        <a:xfrm>
          <a:off x="2396296" y="830208"/>
          <a:ext cx="5469126" cy="546912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Benchmark</a:t>
          </a:r>
        </a:p>
      </dsp:txBody>
      <dsp:txXfrm>
        <a:off x="3893795" y="4280966"/>
        <a:ext cx="2474128" cy="1692824"/>
      </dsp:txXfrm>
    </dsp:sp>
    <dsp:sp modelId="{D77F96E3-117E-AE4D-9BE5-3D8337383900}">
      <dsp:nvSpPr>
        <dsp:cNvPr id="0" name=""/>
        <dsp:cNvSpPr/>
      </dsp:nvSpPr>
      <dsp:spPr>
        <a:xfrm>
          <a:off x="2388379" y="600877"/>
          <a:ext cx="5469126" cy="54691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Design</a:t>
          </a:r>
        </a:p>
      </dsp:txBody>
      <dsp:txXfrm>
        <a:off x="3060952" y="1610061"/>
        <a:ext cx="1855596" cy="182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91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Geometry Consistence. 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522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Photons except SR and Pair Pro?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875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Photons except SR and Pair Pro?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26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Photons except SR and Pair Pro?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77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Convert</a:t>
            </a:r>
            <a:r>
              <a:rPr kumimoji="1" lang="zh-CN" altLang="en-US"/>
              <a:t> </a:t>
            </a:r>
            <a:r>
              <a:rPr kumimoji="1" lang="en-US" altLang="zh-CN"/>
              <a:t>the Y-</a:t>
            </a:r>
            <a:r>
              <a:rPr kumimoji="1" lang="en-US" altLang="zh-CN" err="1"/>
              <a:t>aixs</a:t>
            </a:r>
            <a:r>
              <a:rPr kumimoji="1" lang="en-US" altLang="zh-CN"/>
              <a:t> to Loss Power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520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lost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4m</a:t>
            </a:r>
            <a:r>
              <a:rPr lang="zh-CN" altLang="en-US" dirty="0"/>
              <a:t> </a:t>
            </a:r>
            <a:r>
              <a:rPr lang="en-US" altLang="zh-CN" dirty="0"/>
              <a:t>looks</a:t>
            </a:r>
            <a:r>
              <a:rPr lang="zh-CN" altLang="en-US" dirty="0"/>
              <a:t> </a:t>
            </a:r>
            <a:r>
              <a:rPr lang="en-US" altLang="zh-CN" dirty="0"/>
              <a:t>strange.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carefully</a:t>
            </a:r>
            <a:r>
              <a:rPr lang="zh-CN" altLang="en-US" dirty="0"/>
              <a:t> </a:t>
            </a:r>
            <a:r>
              <a:rPr lang="en-US" altLang="zh-CN" dirty="0"/>
              <a:t>slice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here.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slices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helpful.</a:t>
            </a:r>
            <a:r>
              <a:rPr lang="zh-CN" altLang="en-US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4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1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952B0-4E3F-774C-AA02-1F9390B9E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9BCB3B-934D-5D4A-B1D7-8C6BC82A3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BE207-E5F2-C446-8C7D-388C6812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AAC3-3155-6841-887C-DC7F251B38B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67B5E-3FA2-D546-9999-B9B3FCFA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D77A70-463B-4F40-A374-66058B2B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17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9C13F-F92D-454A-A516-77B9F229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683552-5B44-8245-AE19-DD063D1FB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C1DE38-7C5B-5F40-811E-9F5B6BA6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A500-5996-D54A-AAEC-38DBE224755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EE2AB-B44E-FB4E-ADCB-9C2D57B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17BF54-3058-3F4A-B776-AE784E2D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2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F73A4A-56BB-3543-87A2-91AD2A915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DB9908-346D-7D44-AEDD-41FA0F969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3F2A7-34E3-DB46-831A-58592DD4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6273-F612-C34C-BBE5-BDCDE903E3FF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412DB-3335-DC48-878D-AA105213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2BC478-B095-524B-B017-95FFE0FD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4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xfrm>
            <a:off x="894080" y="984738"/>
            <a:ext cx="11216640" cy="141979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3D86F6-B635-0E4A-A81C-700E99C1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1074D1-3D65-EC45-A094-424D4CC0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24C762-061C-444C-8C46-54EC75C6C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0" y="0"/>
            <a:ext cx="1968500" cy="1155700"/>
          </a:xfrm>
          <a:prstGeom prst="rect">
            <a:avLst/>
          </a:prstGeom>
        </p:spPr>
      </p:pic>
      <p:pic>
        <p:nvPicPr>
          <p:cNvPr id="7" name="图片 6" descr="图片包含 自然, 火山口&#10;&#10;描述已自动生成">
            <a:extLst>
              <a:ext uri="{FF2B5EF4-FFF2-40B4-BE49-F238E27FC236}">
                <a16:creationId xmlns:a16="http://schemas.microsoft.com/office/drawing/2014/main" id="{C5DE3E31-B9FC-914A-A7B6-88FB650A98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9697" cy="115570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E233148-6FB6-BD41-BA9E-CDB6E96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7522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2C1D1-DDF3-4D46-B8F1-AE877283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7D0270-9534-964F-8488-A3B5BB5CE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9AF462-B634-B34A-987C-121169DE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9B35-DE22-294E-8AAD-9A57ECE7DACA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64EAE-1334-2242-B59C-4ED6F96B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41D4B3-5BE7-0444-82B0-451D710D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8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5C9EB-927D-5A45-88A7-7FE7019D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705D21-FC9A-844E-BCAA-66324BA9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668F14-A3A5-FA42-961D-AD93DB8B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3028-5833-5D4F-B06B-57166DDAEEBC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83DBE5-8ACE-C74F-912B-90E6241D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03898-8C97-614D-A1EE-734C6CD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7D4608-B2E1-1F42-9F8F-342D770BA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0" y="0"/>
            <a:ext cx="1968500" cy="1155700"/>
          </a:xfrm>
          <a:prstGeom prst="rect">
            <a:avLst/>
          </a:prstGeom>
        </p:spPr>
      </p:pic>
      <p:pic>
        <p:nvPicPr>
          <p:cNvPr id="8" name="图片 7" descr="图片包含 自然, 火山口&#10;&#10;描述已自动生成">
            <a:extLst>
              <a:ext uri="{FF2B5EF4-FFF2-40B4-BE49-F238E27FC236}">
                <a16:creationId xmlns:a16="http://schemas.microsoft.com/office/drawing/2014/main" id="{F68044A3-9DDA-BD42-9ED8-6117C5E89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9697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46C05-505A-5040-9E58-7B2DCECC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E5DD5E-6EFF-1A4A-B2EF-4B8FF18E9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16098D-5A8B-F943-9197-BBA3F69E1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163966-45DA-F744-8F68-E7A28190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FCC-EE44-B046-B1AD-8732AA7432CE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4350-17A9-8A42-9B41-CA392E34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8CC222-DBBE-A949-BB2D-AF76B948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26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F460DD-AA23-574F-8A2B-0D211490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065E5-3E65-1641-8736-AF10B4AD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CED84D-0F01-FC49-A6C6-37ACE7D50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84AE17-9663-974B-BEC6-09AA69669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FADFD0-7FDE-8948-B6EE-C4D376B66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C46611-BD50-0F4B-82D7-AF773EAA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2DB-6A1D-0E48-A6CA-D8FA91F4A204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107BE9-1554-9B45-A796-B6B2CBD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FC524-614A-CF4C-BE45-56FF730E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59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24DDA-9D31-0F48-8226-9D25B517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5472D9-0714-E843-ABFC-69720B2A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D53A-7792-3A4C-A60D-AA08F712FF0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91369-4D28-5041-9870-B0FC6AC7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2CE890-C5C2-1346-B9C9-FCB9DEA5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9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680F38-A51A-D940-AC43-D8204BAD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EFFC-7617-364A-9FCC-13461C4C306E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8EF02E-006E-0849-8D86-DB23D59C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5EAB0C-A9B5-D847-B7F5-886E909C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8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C738C-0833-7A46-AB75-8797328A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EFD4A-6178-944D-9458-D9D2786B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1C380E-5159-3942-A389-A8B9BA99B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891AD2-925D-E54A-B9CC-14741A1A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D958-8574-DE4E-8A04-E18B7285615E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D98960-182B-5647-9A9E-F50B7851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43E97E-DB26-2B42-BD01-28E1650E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06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DC9AE-CAF0-A54C-ADBD-BECC5358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1338A7-DAE6-8548-9378-2CC2722F9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C71A0-DC8A-0048-92F1-B7C57EF0D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A58617-4C5F-034D-A585-F3893E93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DE9D-543F-AB44-BB69-1B6F89C3B9B5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E6648D-550E-BB4A-89BE-ABDAF291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707710-8F20-4641-852B-6462874D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85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0202F6-315D-B241-BBA8-013E95A5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1C5F40-D53D-6749-8074-6258A3DC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D04816-C576-3547-8514-9B48DFA37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975C-0EA4-3948-975A-FE698CB7EE2D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EAE047-10C0-5C4F-AE28-70D0EC4BA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CF68ED2-9D2B-3946-8FA7-42735682A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zh-CN"/>
              <a:t>CEPC </a:t>
            </a:r>
            <a:r>
              <a:rPr kumimoji="1" lang="en-US" altLang="zh-CN"/>
              <a:t>MDI</a:t>
            </a:r>
            <a:r>
              <a:rPr kumimoji="1" lang="zh-CN" altLang="en-US"/>
              <a:t> </a:t>
            </a:r>
            <a:r>
              <a:rPr kumimoji="1" lang="en" altLang="zh-CN"/>
              <a:t>Workshop 20</a:t>
            </a:r>
            <a:r>
              <a:rPr kumimoji="1" lang="en-US" altLang="zh-CN"/>
              <a:t>20</a:t>
            </a:r>
            <a:r>
              <a:rPr kumimoji="1" lang="en" altLang="zh-CN"/>
              <a:t>, H. Shi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46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87" y="0"/>
            <a:ext cx="11637645" cy="97536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19" name="CEPC IR Radiation Backgrounds Study"/>
          <p:cNvSpPr txBox="1">
            <a:spLocks noGrp="1"/>
          </p:cNvSpPr>
          <p:nvPr>
            <p:ph type="ctrTitle"/>
          </p:nvPr>
        </p:nvSpPr>
        <p:spPr>
          <a:xfrm>
            <a:off x="2803161" y="2906542"/>
            <a:ext cx="7255239" cy="28886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FFFFFF"/>
                </a:solidFill>
              </a:rPr>
              <a:t>CEPC MDI </a:t>
            </a:r>
            <a:br>
              <a:rPr lang="en" dirty="0">
                <a:solidFill>
                  <a:srgbClr val="FFFFFF"/>
                </a:solidFill>
              </a:rPr>
            </a:br>
            <a:r>
              <a:rPr lang="en" dirty="0">
                <a:solidFill>
                  <a:srgbClr val="FFFFFF"/>
                </a:solidFill>
              </a:rPr>
              <a:t>Beam </a:t>
            </a:r>
            <a:br>
              <a:rPr lang="en" dirty="0">
                <a:solidFill>
                  <a:srgbClr val="FFFFFF"/>
                </a:solidFill>
              </a:rPr>
            </a:br>
            <a:r>
              <a:rPr lang="en" dirty="0">
                <a:solidFill>
                  <a:srgbClr val="FFFFFF"/>
                </a:solidFill>
              </a:rPr>
              <a:t>Backgrounds Study</a:t>
            </a:r>
          </a:p>
        </p:txBody>
      </p:sp>
      <p:sp>
        <p:nvSpPr>
          <p:cNvPr id="120" name="Haoyu Shi…"/>
          <p:cNvSpPr txBox="1">
            <a:spLocks noGrp="1"/>
          </p:cNvSpPr>
          <p:nvPr>
            <p:ph type="subTitle" idx="1"/>
          </p:nvPr>
        </p:nvSpPr>
        <p:spPr>
          <a:xfrm>
            <a:off x="3246296" y="6124937"/>
            <a:ext cx="6512207" cy="28886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" sz="2000" dirty="0" err="1">
                <a:solidFill>
                  <a:srgbClr val="FFFFFF"/>
                </a:solidFill>
              </a:rPr>
              <a:t>Haoyu</a:t>
            </a:r>
            <a:r>
              <a:rPr lang="en" sz="2000" dirty="0">
                <a:solidFill>
                  <a:srgbClr val="FFFFFF"/>
                </a:solidFill>
              </a:rPr>
              <a:t> Shi</a:t>
            </a:r>
          </a:p>
          <a:p>
            <a:r>
              <a:rPr lang="en" sz="2000" dirty="0">
                <a:solidFill>
                  <a:srgbClr val="FFFFFF"/>
                </a:solidFill>
              </a:rPr>
              <a:t>IHEP</a:t>
            </a:r>
          </a:p>
          <a:p>
            <a:r>
              <a:rPr lang="en" sz="2000" dirty="0">
                <a:solidFill>
                  <a:srgbClr val="FFFFFF"/>
                </a:solidFill>
              </a:rPr>
              <a:t>On Behalf of the CEPC MDI BG</a:t>
            </a:r>
            <a:r>
              <a:rPr lang="zh-CN" altLang="en-US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Study Group</a:t>
            </a:r>
          </a:p>
          <a:p>
            <a:r>
              <a:rPr lang="en" sz="2000" dirty="0">
                <a:solidFill>
                  <a:srgbClr val="FFFFFF"/>
                </a:solidFill>
              </a:rPr>
              <a:t>CECP MDI</a:t>
            </a:r>
            <a:r>
              <a:rPr lang="zh-CN" altLang="en-US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Workshop,</a:t>
            </a:r>
            <a:r>
              <a:rPr lang="zh-CN" altLang="en-US" sz="2000" dirty="0">
                <a:solidFill>
                  <a:srgbClr val="FFFFFF"/>
                </a:solidFill>
              </a:rPr>
              <a:t> </a:t>
            </a:r>
            <a:r>
              <a:rPr lang="en-US" altLang="zh-CN" sz="2000" dirty="0">
                <a:solidFill>
                  <a:srgbClr val="FFFFFF"/>
                </a:solidFill>
              </a:rPr>
              <a:t>Online,</a:t>
            </a:r>
            <a:r>
              <a:rPr lang="zh-CN" altLang="en-US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20</a:t>
            </a:r>
            <a:r>
              <a:rPr lang="en-US" altLang="zh-CN" sz="2000" dirty="0">
                <a:solidFill>
                  <a:srgbClr val="FFFFFF"/>
                </a:solidFill>
              </a:rPr>
              <a:t>20</a:t>
            </a:r>
            <a:endParaRPr lang="en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3CAFE-A547-9A48-A249-6F3FF21C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Source Analysis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A8BF1F-B768-D44F-BE36-257812C9F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Effects</a:t>
            </a:r>
          </a:p>
          <a:p>
            <a:pPr lvl="1"/>
            <a:r>
              <a:rPr kumimoji="1" lang="en-US" altLang="zh-CN" sz="3600" dirty="0"/>
              <a:t>Single Beam</a:t>
            </a:r>
          </a:p>
          <a:p>
            <a:pPr lvl="2"/>
            <a:r>
              <a:rPr kumimoji="1" lang="en-US" altLang="zh-CN" sz="3200" dirty="0" err="1">
                <a:solidFill>
                  <a:schemeClr val="bg2"/>
                </a:solidFill>
              </a:rPr>
              <a:t>Touschek</a:t>
            </a:r>
            <a:r>
              <a:rPr kumimoji="1" lang="en-US" altLang="zh-CN" sz="3200" dirty="0">
                <a:solidFill>
                  <a:schemeClr val="bg2"/>
                </a:solidFill>
              </a:rPr>
              <a:t> Scattering</a:t>
            </a:r>
          </a:p>
          <a:p>
            <a:pPr lvl="2"/>
            <a:r>
              <a:rPr kumimoji="1" lang="en-US" altLang="zh-CN" sz="3200" dirty="0">
                <a:solidFill>
                  <a:schemeClr val="bg2"/>
                </a:solidFill>
              </a:rPr>
              <a:t>Beam Gas Scattering</a:t>
            </a:r>
          </a:p>
          <a:p>
            <a:pPr lvl="2"/>
            <a:r>
              <a:rPr kumimoji="1" lang="en-US" altLang="zh-CN" sz="3200" dirty="0">
                <a:solidFill>
                  <a:schemeClr val="bg2"/>
                </a:solidFill>
              </a:rPr>
              <a:t>Beam Thermal Photon Scattering</a:t>
            </a:r>
          </a:p>
          <a:p>
            <a:pPr lvl="2"/>
            <a:r>
              <a:rPr kumimoji="1" lang="en-US" altLang="zh-CN" sz="3200" dirty="0">
                <a:solidFill>
                  <a:srgbClr val="FF0000"/>
                </a:solidFill>
              </a:rPr>
              <a:t>Synchrotron Radiation</a:t>
            </a:r>
          </a:p>
          <a:p>
            <a:pPr lvl="1"/>
            <a:r>
              <a:rPr kumimoji="1" lang="en-US" altLang="zh-CN" sz="3600" dirty="0"/>
              <a:t>Luminosity Related</a:t>
            </a:r>
          </a:p>
          <a:p>
            <a:pPr lvl="2"/>
            <a:r>
              <a:rPr kumimoji="1" lang="en-US" altLang="zh-CN" sz="3200" dirty="0" err="1">
                <a:solidFill>
                  <a:srgbClr val="FF0000"/>
                </a:solidFill>
              </a:rPr>
              <a:t>Beamstrahlung</a:t>
            </a:r>
            <a:r>
              <a:rPr kumimoji="1" lang="en-US" altLang="zh-CN" sz="3200" dirty="0">
                <a:solidFill>
                  <a:srgbClr val="FF0000"/>
                </a:solidFill>
              </a:rPr>
              <a:t>(Pair Production)</a:t>
            </a:r>
          </a:p>
          <a:p>
            <a:pPr lvl="2"/>
            <a:r>
              <a:rPr kumimoji="1" lang="en-US" altLang="zh-CN" sz="3200" dirty="0">
                <a:solidFill>
                  <a:schemeClr val="bg2"/>
                </a:solidFill>
              </a:rPr>
              <a:t>Radiative Bhabha Scattering</a:t>
            </a:r>
            <a:endParaRPr kumimoji="1" lang="zh-CN" altLang="en-US" sz="3200" dirty="0">
              <a:solidFill>
                <a:schemeClr val="bg2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9891F1-340C-5743-BBFF-58299EC3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D5DA0-EFA5-0449-A20B-412F2B60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AA9FCC-B598-4A40-A0B0-9E2FE140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D3377E-6D42-E14E-942D-7CDD11B921D0}"/>
              </a:ext>
            </a:extLst>
          </p:cNvPr>
          <p:cNvSpPr/>
          <p:nvPr/>
        </p:nvSpPr>
        <p:spPr>
          <a:xfrm>
            <a:off x="8376643" y="5496264"/>
            <a:ext cx="39194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Off Energy Beam Particles</a:t>
            </a:r>
            <a:endParaRPr lang="zh-CN" altLang="en-US" sz="540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9D335E-63BD-AD45-A4AA-77E257107AFE}"/>
              </a:ext>
            </a:extLst>
          </p:cNvPr>
          <p:cNvSpPr/>
          <p:nvPr/>
        </p:nvSpPr>
        <p:spPr>
          <a:xfrm>
            <a:off x="9023371" y="3120202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Photons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8551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</a:t>
            </a:r>
            <a:r>
              <a:rPr lang="en-US" altLang="zh-CN"/>
              <a:t>ynchrotron</a:t>
            </a:r>
            <a:r>
              <a:rPr lang="zh-CN" altLang="en-US"/>
              <a:t> </a:t>
            </a:r>
            <a:r>
              <a:t>R</a:t>
            </a:r>
            <a:r>
              <a:rPr lang="en-US" altLang="zh-CN"/>
              <a:t>adiation</a:t>
            </a:r>
            <a:endParaRPr/>
          </a:p>
        </p:txBody>
      </p:sp>
      <p:sp>
        <p:nvSpPr>
          <p:cNvPr id="133" name="Beam bent by magnets would emit synchrotron radiation, sometimes would be critical at circular machines…"/>
          <p:cNvSpPr txBox="1">
            <a:spLocks noGrp="1"/>
          </p:cNvSpPr>
          <p:nvPr>
            <p:ph type="body" idx="1"/>
          </p:nvPr>
        </p:nvSpPr>
        <p:spPr>
          <a:xfrm>
            <a:off x="952500" y="2200062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</a:pPr>
            <a:r>
              <a:rPr dirty="0"/>
              <a:t>Beam bent by magnets would emit synchrotron radiation, sometimes would be critical at circular machines</a:t>
            </a:r>
          </a:p>
          <a:p>
            <a:pPr>
              <a:spcBef>
                <a:spcPts val="1000"/>
              </a:spcBef>
            </a:pPr>
            <a:r>
              <a:rPr lang="en-US" dirty="0"/>
              <a:t>Using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" dirty="0"/>
              <a:t>BDsim</a:t>
            </a:r>
            <a:r>
              <a:rPr lang="en" altLang="zh-CN" dirty="0"/>
              <a:t>&amp;Geant4</a:t>
            </a:r>
            <a:r>
              <a:rPr lang="en-US" altLang="zh-CN" dirty="0">
                <a:solidFill>
                  <a:srgbClr val="00B0F0"/>
                </a:solidFill>
              </a:rPr>
              <a:t> </a:t>
            </a:r>
            <a:r>
              <a:rPr lang="en-US" altLang="zh-CN" dirty="0"/>
              <a:t>as the tool</a:t>
            </a:r>
            <a:r>
              <a:rPr dirty="0"/>
              <a:t> to transport beam particles from the last dipole to the interaction region and record the particles hitting the central beryllium pipe 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140A62-DC05-AC4C-A7E0-0149ACC8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96" y="9125222"/>
            <a:ext cx="322204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34F443-9F0F-BB4C-8640-4398D3E5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E4F0-82E4-E543-B634-1FE879406875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3C11F7-A3B1-4542-8D2B-8FFBE95E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134" name="屏幕快照 2019-09-09 13.32.31.png" descr="屏幕快照 2019-09-09 13.32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63" y="4509539"/>
            <a:ext cx="5225033" cy="362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catter_source.pdf" descr="scatter_sourc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762" y="4509538"/>
            <a:ext cx="5358171" cy="362881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206084C-1E93-CE44-A703-51D5753A028B}"/>
              </a:ext>
            </a:extLst>
          </p:cNvPr>
          <p:cNvSpPr txBox="1"/>
          <p:nvPr/>
        </p:nvSpPr>
        <p:spPr>
          <a:xfrm>
            <a:off x="11021764" y="4065093"/>
            <a:ext cx="718146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lang="en-US" altLang="zh-CN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  <a:ea typeface="Helvetica Neue"/>
                <a:cs typeface="Helvetica Neue"/>
              </a:rPr>
              <a:t>.</a:t>
            </a:r>
            <a:r>
              <a:rPr kumimoji="0" lang="en-US" altLang="zh-CN" sz="24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 Li</a:t>
            </a:r>
            <a:endParaRPr kumimoji="0" lang="zh-CN" altLang="en-US" sz="24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45291D75-81B7-E148-A71B-0C7013BAC2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1855004"/>
                  </p:ext>
                </p:extLst>
              </p:nvPr>
            </p:nvGraphicFramePr>
            <p:xfrm>
              <a:off x="1282363" y="8138353"/>
              <a:ext cx="10364834" cy="945042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{4C3C2611-4C71-4FC5-86AE-919BDF0F9419}</a:tableStyleId>
                  </a:tblPr>
                  <a:tblGrid>
                    <a:gridCol w="395921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3814412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2591208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</a:tblGrid>
                  <a:tr h="4878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Background</a:t>
                          </a:r>
                          <a:r>
                            <a:rPr lang="en-US" altLang="zh-CN" sz="2400" baseline="0" dirty="0"/>
                            <a:t> Type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/>
                            <a:t>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TID(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𝒌𝒓𝒂𝒅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/>
                            <a:t>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435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Synchrotron Radiation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 dirty="0"/>
                            <a:t>~18.2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~584.0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334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45291D75-81B7-E148-A71B-0C7013BAC2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1855004"/>
                  </p:ext>
                </p:extLst>
              </p:nvPr>
            </p:nvGraphicFramePr>
            <p:xfrm>
              <a:off x="1282363" y="8138353"/>
              <a:ext cx="10364834" cy="945042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{4C3C2611-4C71-4FC5-86AE-919BDF0F9419}</a:tableStyleId>
                  </a:tblPr>
                  <a:tblGrid>
                    <a:gridCol w="395921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3814412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2591208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</a:tblGrid>
                  <a:tr h="4878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Background</a:t>
                          </a:r>
                          <a:r>
                            <a:rPr lang="en-US" altLang="zh-CN" sz="2400" baseline="0" dirty="0"/>
                            <a:t> Type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3311" t="-7692" r="-67219" b="-1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980" t="-7692" r="490" b="-1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Synchrotron Radiation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 dirty="0"/>
                            <a:t>~18.2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~584.0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33406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air P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Pair Production</a:t>
            </a:r>
          </a:p>
        </p:txBody>
      </p:sp>
      <p:sp>
        <p:nvSpPr>
          <p:cNvPr id="146" name="Charged Particles attract by the opposite beam emit photons(beamstrahlung), followed by a electron-positron pair produc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Charged Particles attract by the opposite beam emit photons(</a:t>
            </a:r>
            <a:r>
              <a:rPr dirty="0" err="1"/>
              <a:t>beamstrahlung</a:t>
            </a:r>
            <a:r>
              <a:rPr dirty="0"/>
              <a:t>), followed by a</a:t>
            </a:r>
            <a:r>
              <a:rPr lang="en-US" altLang="zh-CN" dirty="0"/>
              <a:t>n</a:t>
            </a:r>
            <a:r>
              <a:rPr dirty="0"/>
              <a:t> electron-positron pair production.</a:t>
            </a:r>
          </a:p>
          <a:p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Guinea-pig++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implementing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external</a:t>
            </a:r>
            <a:r>
              <a:rPr lang="zh-CN" altLang="en-US" dirty="0"/>
              <a:t> </a:t>
            </a:r>
            <a:r>
              <a:rPr lang="en-US" altLang="zh-CN" dirty="0"/>
              <a:t>magnetic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updating.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101F13-DA19-BE41-AEE1-419AC9F3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96" y="9125222"/>
            <a:ext cx="322204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3C3658-E53D-7A4C-8D9E-2A8830BF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FB19-ECA0-6D40-BBA2-AAC2F948957D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B3E9E6-B391-AD41-885E-5E32CE41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7" name="屏幕快照 2019-09-06 15.16.23.png" descr="屏幕快照 2019-09-06 15.16.23.png">
            <a:extLst>
              <a:ext uri="{FF2B5EF4-FFF2-40B4-BE49-F238E27FC236}">
                <a16:creationId xmlns:a16="http://schemas.microsoft.com/office/drawing/2014/main" id="{EA008B0C-556D-204B-8679-AE5A3507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49" y="4966819"/>
            <a:ext cx="9969501" cy="42799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66801E-91FB-CD45-9271-4FA8D2B18DAF}"/>
              </a:ext>
            </a:extLst>
          </p:cNvPr>
          <p:cNvSpPr txBox="1"/>
          <p:nvPr/>
        </p:nvSpPr>
        <p:spPr>
          <a:xfrm>
            <a:off x="11063919" y="4837073"/>
            <a:ext cx="950581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W.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Xu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3CAFE-A547-9A48-A249-6F3FF21C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Source Analysis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A8BF1F-B768-D44F-BE36-257812C9F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>
                <a:solidFill>
                  <a:schemeClr val="bg2"/>
                </a:solidFill>
              </a:rPr>
              <a:t>Effects</a:t>
            </a:r>
          </a:p>
          <a:p>
            <a:pPr lvl="1"/>
            <a:r>
              <a:rPr kumimoji="1" lang="en-US" altLang="zh-CN" sz="3600" dirty="0">
                <a:solidFill>
                  <a:schemeClr val="bg2"/>
                </a:solidFill>
              </a:rPr>
              <a:t>Single Beam</a:t>
            </a:r>
          </a:p>
          <a:p>
            <a:pPr lvl="2"/>
            <a:r>
              <a:rPr kumimoji="1" lang="en-US" altLang="zh-CN" sz="3200" dirty="0" err="1">
                <a:solidFill>
                  <a:srgbClr val="FF0000"/>
                </a:solidFill>
              </a:rPr>
              <a:t>Touschek</a:t>
            </a:r>
            <a:r>
              <a:rPr kumimoji="1" lang="en-US" altLang="zh-CN" sz="3200" dirty="0">
                <a:solidFill>
                  <a:srgbClr val="FF0000"/>
                </a:solidFill>
              </a:rPr>
              <a:t> Scattering</a:t>
            </a:r>
          </a:p>
          <a:p>
            <a:pPr lvl="2"/>
            <a:r>
              <a:rPr kumimoji="1" lang="en-US" altLang="zh-CN" sz="3200" dirty="0">
                <a:solidFill>
                  <a:srgbClr val="FF0000"/>
                </a:solidFill>
              </a:rPr>
              <a:t>Beam Gas Scattering</a:t>
            </a:r>
          </a:p>
          <a:p>
            <a:pPr lvl="2"/>
            <a:r>
              <a:rPr kumimoji="1" lang="en-US" altLang="zh-CN" sz="3200" dirty="0">
                <a:solidFill>
                  <a:srgbClr val="FF0000"/>
                </a:solidFill>
              </a:rPr>
              <a:t>Beam Thermal Photon Scattering</a:t>
            </a:r>
          </a:p>
          <a:p>
            <a:pPr lvl="2"/>
            <a:r>
              <a:rPr kumimoji="1" lang="en-US" altLang="zh-CN" sz="3200" dirty="0">
                <a:solidFill>
                  <a:schemeClr val="bg2"/>
                </a:solidFill>
              </a:rPr>
              <a:t>Synchrotron Radiation</a:t>
            </a:r>
          </a:p>
          <a:p>
            <a:pPr lvl="1"/>
            <a:r>
              <a:rPr kumimoji="1" lang="en-US" altLang="zh-CN" sz="3600" dirty="0">
                <a:solidFill>
                  <a:schemeClr val="bg2"/>
                </a:solidFill>
              </a:rPr>
              <a:t>Luminosity Related</a:t>
            </a:r>
          </a:p>
          <a:p>
            <a:pPr lvl="2"/>
            <a:r>
              <a:rPr kumimoji="1" lang="en-US" altLang="zh-CN" sz="3200" dirty="0" err="1">
                <a:solidFill>
                  <a:srgbClr val="FF0000"/>
                </a:solidFill>
              </a:rPr>
              <a:t>Beamstrahlung</a:t>
            </a:r>
            <a:endParaRPr kumimoji="1" lang="en-US" altLang="zh-CN" sz="3200" dirty="0">
              <a:solidFill>
                <a:srgbClr val="FF0000"/>
              </a:solidFill>
            </a:endParaRPr>
          </a:p>
          <a:p>
            <a:pPr lvl="2"/>
            <a:r>
              <a:rPr kumimoji="1" lang="en-US" altLang="zh-CN" sz="3200" dirty="0">
                <a:solidFill>
                  <a:srgbClr val="FF0000"/>
                </a:solidFill>
              </a:rPr>
              <a:t>Radiative Bhabha Scattering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9891F1-340C-5743-BBFF-58299EC3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D5DA0-EFA5-0449-A20B-412F2B60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AA9FCC-B598-4A40-A0B0-9E2FE140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D3377E-6D42-E14E-942D-7CDD11B921D0}"/>
              </a:ext>
            </a:extLst>
          </p:cNvPr>
          <p:cNvSpPr/>
          <p:nvPr/>
        </p:nvSpPr>
        <p:spPr>
          <a:xfrm>
            <a:off x="8376643" y="5496264"/>
            <a:ext cx="39194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Off Energy Beam Particles</a:t>
            </a:r>
            <a:endParaRPr lang="zh-CN" alt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9D335E-63BD-AD45-A4AA-77E257107AFE}"/>
              </a:ext>
            </a:extLst>
          </p:cNvPr>
          <p:cNvSpPr/>
          <p:nvPr/>
        </p:nvSpPr>
        <p:spPr>
          <a:xfrm>
            <a:off x="9023371" y="3120202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Photons</a:t>
            </a:r>
            <a:endParaRPr lang="zh-CN" altLang="en-US" sz="5400" b="0" cap="none" spc="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6829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EPC Beam Life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CEPC Beam Lifetime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782C7E-4A16-7B48-A1D6-6758F420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584" y="9125222"/>
            <a:ext cx="979916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134E8D-7EF5-D948-8DD1-BC86DE98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1D9-6E3B-534F-886B-A42686AE851F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3DEC5A-022A-E44E-94A7-760B6706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7" name="表格"/>
              <p:cNvGraphicFramePr/>
              <p:nvPr>
                <p:extLst>
                  <p:ext uri="{D42A27DB-BD31-4B8C-83A1-F6EECF244321}">
                    <p14:modId xmlns:p14="http://schemas.microsoft.com/office/powerpoint/2010/main" val="3413146294"/>
                  </p:ext>
                </p:extLst>
              </p:nvPr>
            </p:nvGraphicFramePr>
            <p:xfrm>
              <a:off x="1179594" y="2682097"/>
              <a:ext cx="10542090" cy="5500684"/>
            </p:xfrm>
            <a:graphic>
              <a:graphicData uri="http://schemas.openxmlformats.org/drawingml/2006/table">
                <a:tbl>
                  <a:tblPr firstRow="1" firstCol="1" bandRow="1">
                    <a:tableStyleId>{4C3C2611-4C71-4FC5-86AE-919BDF0F9419}</a:tableStyleId>
                  </a:tblPr>
                  <a:tblGrid>
                    <a:gridCol w="35140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14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140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Lifetime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Others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 err="1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Touschek</a:t>
                          </a: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 effect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&gt;1000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Gas Coulomb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&gt;400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 rowSpan="2"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" sz="2200">
                              <a:sym typeface="Helvetica Neue"/>
                            </a:rPr>
                            <a:t>CO,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altLang="zh-CN" sz="220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lang="ar-AE" altLang="zh-CN" sz="2200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1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200">
                              <a:sym typeface="Helvetica Neue"/>
                            </a:rPr>
                            <a:t> </a:t>
                          </a:r>
                          <a:r>
                            <a:rPr lang="en" sz="2200">
                              <a:sym typeface="Helvetica Neue"/>
                            </a:rPr>
                            <a:t>Pa</a:t>
                          </a:r>
                          <a:endParaRPr sz="2200"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Gas </a:t>
                          </a:r>
                          <a:r>
                            <a:rPr lang="en"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Bremsstrahlung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63.8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Thermal Photon Scattering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50.7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Radiative </a:t>
                          </a:r>
                          <a:r>
                            <a:rPr sz="2200" err="1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bhabha</a:t>
                          </a: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 Scattering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74 min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 err="1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Beamstrahlung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80 min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7" name="表格"/>
              <p:cNvGraphicFramePr/>
              <p:nvPr>
                <p:extLst>
                  <p:ext uri="{D42A27DB-BD31-4B8C-83A1-F6EECF244321}">
                    <p14:modId xmlns:p14="http://schemas.microsoft.com/office/powerpoint/2010/main" val="3413146294"/>
                  </p:ext>
                </p:extLst>
              </p:nvPr>
            </p:nvGraphicFramePr>
            <p:xfrm>
              <a:off x="1179594" y="2682097"/>
              <a:ext cx="10542090" cy="5500684"/>
            </p:xfrm>
            <a:graphic>
              <a:graphicData uri="http://schemas.openxmlformats.org/drawingml/2006/table">
                <a:tbl>
                  <a:tblPr firstRow="1" firstCol="1" bandRow="1">
                    <a:tableStyleId>{4C3C2611-4C71-4FC5-86AE-919BDF0F9419}</a:tableStyleId>
                  </a:tblPr>
                  <a:tblGrid>
                    <a:gridCol w="35140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14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140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Lifetime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Others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 err="1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Touschek</a:t>
                          </a: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 effect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&gt;1000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Gas Coulomb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&gt;400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0800" marR="50800" marT="50800" marB="50800" anchor="ctr" horzOverflow="overflow">
                        <a:blipFill>
                          <a:blip r:embed="rId2"/>
                          <a:stretch>
                            <a:fillRect l="-202527" t="-100806" b="-149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Gas </a:t>
                          </a:r>
                          <a:r>
                            <a:rPr lang="en"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Bremsstrahlung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63.8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 Thermal Photon Scattering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50.7 h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Radiative </a:t>
                          </a:r>
                          <a:r>
                            <a:rPr sz="2200" err="1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bhabha</a:t>
                          </a:r>
                          <a:r>
                            <a:rPr sz="2200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 Scattering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74 min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8581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200" err="1">
                              <a:solidFill>
                                <a:schemeClr val="bg1"/>
                              </a:solidFill>
                              <a:sym typeface="Helvetica Neue"/>
                            </a:rPr>
                            <a:t>Beamstrahlung</a:t>
                          </a:r>
                          <a:endParaRPr sz="2200" b="1">
                            <a:solidFill>
                              <a:schemeClr val="bg1"/>
                            </a:solidFill>
                            <a:sym typeface="Helvetica Neue"/>
                          </a:endParaRP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2200">
                              <a:sym typeface="Helvetica Neue"/>
                            </a:rPr>
                            <a:t>80 min</a:t>
                          </a:r>
                        </a:p>
                      </a:txBody>
                      <a:tcPr marL="50800" marR="50800" marT="50800" marB="5080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2200">
                              <a:sym typeface="Helvetica Neue"/>
                            </a:defRPr>
                          </a:pPr>
                          <a:endParaRPr/>
                        </a:p>
                      </a:txBody>
                      <a:tcPr marL="50800" marR="50800" marT="50800" marB="50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51B25A9D-7096-A34F-9254-A5025123C307}"/>
              </a:ext>
            </a:extLst>
          </p:cNvPr>
          <p:cNvSpPr/>
          <p:nvPr/>
        </p:nvSpPr>
        <p:spPr>
          <a:xfrm>
            <a:off x="5760890" y="4920375"/>
            <a:ext cx="1371600" cy="35399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ff Energy Be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Off Energy Beam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261234-4A55-A545-94C2-4A0DBA74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996" y="9125222"/>
            <a:ext cx="678504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8CD936-56E8-7646-AF58-3815389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FC33-A991-ED42-BDA4-CEF8EC41FA3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8FF215-0CCC-DC4A-8331-B43F1C32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CA8D508-872A-754B-86CF-74CC18BBDC24}"/>
              </a:ext>
            </a:extLst>
          </p:cNvPr>
          <p:cNvGrpSpPr/>
          <p:nvPr/>
        </p:nvGrpSpPr>
        <p:grpSpPr>
          <a:xfrm>
            <a:off x="8215571" y="2874074"/>
            <a:ext cx="2904401" cy="1816347"/>
            <a:chOff x="1974738" y="4706703"/>
            <a:chExt cx="2904401" cy="1816347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F44F1396-6A8C-084D-94D9-A6867D0A6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738" y="4706703"/>
              <a:ext cx="2904401" cy="173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</p:pic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B617821E-A596-3C4F-A97D-7F94081D57FA}"/>
                </a:ext>
              </a:extLst>
            </p:cNvPr>
            <p:cNvSpPr txBox="1"/>
            <p:nvPr/>
          </p:nvSpPr>
          <p:spPr>
            <a:xfrm>
              <a:off x="2165773" y="6153718"/>
              <a:ext cx="2559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err="1">
                  <a:solidFill>
                    <a:srgbClr val="002060"/>
                  </a:solidFill>
                </a:rPr>
                <a:t>Beamstrahlung</a:t>
              </a:r>
              <a:endParaRPr lang="en-US" altLang="zh-CN" b="1">
                <a:solidFill>
                  <a:srgbClr val="002060"/>
                </a:solidFill>
              </a:endParaRPr>
            </a:p>
          </p:txBody>
        </p: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9B97750D-FF49-5948-8B5F-FA994853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198" y="6323879"/>
            <a:ext cx="2504426" cy="1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EC46666B-2233-1B41-BC7A-D9C56D47D541}"/>
              </a:ext>
            </a:extLst>
          </p:cNvPr>
          <p:cNvGrpSpPr/>
          <p:nvPr/>
        </p:nvGrpSpPr>
        <p:grpSpPr>
          <a:xfrm>
            <a:off x="4819271" y="4156721"/>
            <a:ext cx="4212469" cy="2373045"/>
            <a:chOff x="983104" y="423644"/>
            <a:chExt cx="7038958" cy="4943853"/>
          </a:xfrm>
        </p:grpSpPr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D39C0882-9ED8-584E-B680-E4477AD8E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8596" y="423644"/>
              <a:ext cx="797142" cy="57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922FE09B-7930-964F-9875-558832703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130" y="4790415"/>
              <a:ext cx="896993" cy="57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IP3</a:t>
              </a:r>
              <a:endParaRPr lang="zh-CN" alt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090D6BF8-7B89-B540-B5D1-48A11DA87CE1}"/>
                </a:ext>
              </a:extLst>
            </p:cNvPr>
            <p:cNvSpPr/>
            <p:nvPr/>
          </p:nvSpPr>
          <p:spPr>
            <a:xfrm>
              <a:off x="983104" y="1247067"/>
              <a:ext cx="7038958" cy="341514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03AB6E0-DCFB-2245-808E-56B0E04CB58A}"/>
                </a:ext>
              </a:extLst>
            </p:cNvPr>
            <p:cNvSpPr/>
            <p:nvPr/>
          </p:nvSpPr>
          <p:spPr>
            <a:xfrm>
              <a:off x="4479833" y="1161856"/>
              <a:ext cx="142601" cy="1909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82F3A09-2E16-F54D-B1F7-5E60A21C5932}"/>
                </a:ext>
              </a:extLst>
            </p:cNvPr>
            <p:cNvSpPr/>
            <p:nvPr/>
          </p:nvSpPr>
          <p:spPr>
            <a:xfrm>
              <a:off x="4527647" y="4583161"/>
              <a:ext cx="142601" cy="1909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55" name="TextBox 22">
            <a:extLst>
              <a:ext uri="{FF2B5EF4-FFF2-40B4-BE49-F238E27FC236}">
                <a16:creationId xmlns:a16="http://schemas.microsoft.com/office/drawing/2014/main" id="{17C27FD7-DA8F-6F4B-B716-CC39607AF3F1}"/>
              </a:ext>
            </a:extLst>
          </p:cNvPr>
          <p:cNvSpPr txBox="1"/>
          <p:nvPr/>
        </p:nvSpPr>
        <p:spPr>
          <a:xfrm>
            <a:off x="1030673" y="4959247"/>
            <a:ext cx="3260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Beam Lost Particles</a:t>
            </a:r>
          </a:p>
          <a:p>
            <a:r>
              <a:rPr lang="en-US" altLang="zh-CN" sz="2000" b="1">
                <a:solidFill>
                  <a:srgbClr val="C00000"/>
                </a:solidFill>
              </a:rPr>
              <a:t>Energy Loss &gt; 1.5%</a:t>
            </a:r>
          </a:p>
          <a:p>
            <a:r>
              <a:rPr lang="en-US" altLang="zh-CN" sz="2000" b="1">
                <a:solidFill>
                  <a:srgbClr val="C00000"/>
                </a:solidFill>
              </a:rPr>
              <a:t>(energy acceptance)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0A9705C-48DC-704C-81DC-ADD7F53C5804}"/>
              </a:ext>
            </a:extLst>
          </p:cNvPr>
          <p:cNvGrpSpPr/>
          <p:nvPr/>
        </p:nvGrpSpPr>
        <p:grpSpPr>
          <a:xfrm>
            <a:off x="3310154" y="6484905"/>
            <a:ext cx="2104968" cy="1954525"/>
            <a:chOff x="1051046" y="4725144"/>
            <a:chExt cx="2104968" cy="1954525"/>
          </a:xfrm>
        </p:grpSpPr>
        <p:pic>
          <p:nvPicPr>
            <p:cNvPr id="57" name="Picture 3">
              <a:extLst>
                <a:ext uri="{FF2B5EF4-FFF2-40B4-BE49-F238E27FC236}">
                  <a16:creationId xmlns:a16="http://schemas.microsoft.com/office/drawing/2014/main" id="{C61F8F57-507C-5741-95C1-B82E0B67A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46" y="4725144"/>
              <a:ext cx="2104968" cy="137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EDE24DFC-2BEF-EB44-B80F-24CB6D1EBF5B}"/>
                </a:ext>
              </a:extLst>
            </p:cNvPr>
            <p:cNvSpPr txBox="1"/>
            <p:nvPr/>
          </p:nvSpPr>
          <p:spPr>
            <a:xfrm>
              <a:off x="1060834" y="6033338"/>
              <a:ext cx="2007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2060"/>
                  </a:solidFill>
                </a:rPr>
                <a:t>Radiative </a:t>
              </a:r>
              <a:r>
                <a:rPr lang="en-US" altLang="zh-CN" b="1" dirty="0" err="1">
                  <a:solidFill>
                    <a:srgbClr val="002060"/>
                  </a:solidFill>
                </a:rPr>
                <a:t>Bhabha</a:t>
              </a:r>
              <a:endParaRPr lang="en-US" altLang="zh-CN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altLang="zh-CN" b="1" dirty="0">
                  <a:solidFill>
                    <a:srgbClr val="002060"/>
                  </a:solidFill>
                </a:rPr>
                <a:t>Scattering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9" name="椭圆形标注 58">
            <a:extLst>
              <a:ext uri="{FF2B5EF4-FFF2-40B4-BE49-F238E27FC236}">
                <a16:creationId xmlns:a16="http://schemas.microsoft.com/office/drawing/2014/main" id="{05244A59-FD4B-3B46-87B3-8630302B68BF}"/>
              </a:ext>
            </a:extLst>
          </p:cNvPr>
          <p:cNvSpPr/>
          <p:nvPr/>
        </p:nvSpPr>
        <p:spPr>
          <a:xfrm>
            <a:off x="8012339" y="2788568"/>
            <a:ext cx="3323657" cy="2088232"/>
          </a:xfrm>
          <a:prstGeom prst="wedgeEllipseCallout">
            <a:avLst>
              <a:gd name="adj1" fmla="val -81960"/>
              <a:gd name="adj2" fmla="val 3423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椭圆形标注 59">
            <a:extLst>
              <a:ext uri="{FF2B5EF4-FFF2-40B4-BE49-F238E27FC236}">
                <a16:creationId xmlns:a16="http://schemas.microsoft.com/office/drawing/2014/main" id="{265AEB27-E04E-0D49-BCC6-B8C081C703A1}"/>
              </a:ext>
            </a:extLst>
          </p:cNvPr>
          <p:cNvSpPr/>
          <p:nvPr/>
        </p:nvSpPr>
        <p:spPr>
          <a:xfrm>
            <a:off x="2595391" y="6191226"/>
            <a:ext cx="3456384" cy="2338396"/>
          </a:xfrm>
          <a:prstGeom prst="wedgeEllipseCallout">
            <a:avLst>
              <a:gd name="adj1" fmla="val 77150"/>
              <a:gd name="adj2" fmla="val -4966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D8137712-D461-6143-9C65-C2B1BF4FDF00}"/>
                  </a:ext>
                </a:extLst>
              </p:cNvPr>
              <p:cNvSpPr txBox="1"/>
              <p:nvPr/>
            </p:nvSpPr>
            <p:spPr>
              <a:xfrm>
                <a:off x="4859102" y="4749542"/>
                <a:ext cx="4162806" cy="138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rgbClr val="002060"/>
                    </a:solidFill>
                  </a:rPr>
                  <a:t>242</a:t>
                </a:r>
                <a:r>
                  <a:rPr lang="en-US" altLang="zh-CN" sz="2000">
                    <a:solidFill>
                      <a:srgbClr val="002060"/>
                    </a:solidFill>
                  </a:rPr>
                  <a:t> bunches</a:t>
                </a:r>
              </a:p>
              <a:p>
                <a:pPr algn="ctr"/>
                <a:r>
                  <a:rPr lang="en-US" altLang="zh-CN" sz="2000">
                    <a:solidFill>
                      <a:srgbClr val="002060"/>
                    </a:solidFill>
                  </a:rPr>
                  <a:t>Revolution frequency: </a:t>
                </a:r>
                <a:r>
                  <a:rPr lang="en-US" altLang="zh-CN" sz="2000" b="1">
                    <a:solidFill>
                      <a:srgbClr val="002060"/>
                    </a:solidFill>
                  </a:rPr>
                  <a:t>2997</a:t>
                </a:r>
                <a:r>
                  <a:rPr lang="en-US" altLang="zh-CN" sz="2000">
                    <a:solidFill>
                      <a:srgbClr val="002060"/>
                    </a:solidFill>
                  </a:rPr>
                  <a:t>Hz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zh-CN" altLang="en-US" sz="200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000">
                    <a:solidFill>
                      <a:srgbClr val="002060"/>
                    </a:solidFill>
                  </a:rPr>
                  <a:t>particles/Bunch</a:t>
                </a:r>
              </a:p>
              <a:p>
                <a:pPr algn="ctr"/>
                <a:r>
                  <a:rPr lang="en-US" altLang="zh-CN" sz="2000" b="1">
                    <a:solidFill>
                      <a:srgbClr val="002060"/>
                    </a:solidFill>
                  </a:rPr>
                  <a:t>L: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𝟑</m:t>
                    </m:r>
                    <m:r>
                      <a:rPr lang="en-US" altLang="zh-C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CN" sz="20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TextBox 2">
                <a:extLst>
                  <a:ext uri="{FF2B5EF4-FFF2-40B4-BE49-F238E27FC236}">
                    <a16:creationId xmlns:a16="http://schemas.microsoft.com/office/drawing/2014/main" id="{D8137712-D461-6143-9C65-C2B1BF4FD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102" y="4749542"/>
                <a:ext cx="4162806" cy="1380250"/>
              </a:xfrm>
              <a:prstGeom prst="rect">
                <a:avLst/>
              </a:prstGeom>
              <a:blipFill>
                <a:blip r:embed="rId5"/>
                <a:stretch>
                  <a:fillRect t="-1818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椭圆形标注 61">
            <a:extLst>
              <a:ext uri="{FF2B5EF4-FFF2-40B4-BE49-F238E27FC236}">
                <a16:creationId xmlns:a16="http://schemas.microsoft.com/office/drawing/2014/main" id="{B53F56EC-A525-EE4C-AB5C-420A5BF557E4}"/>
              </a:ext>
            </a:extLst>
          </p:cNvPr>
          <p:cNvSpPr/>
          <p:nvPr/>
        </p:nvSpPr>
        <p:spPr>
          <a:xfrm>
            <a:off x="2523148" y="2788569"/>
            <a:ext cx="3323657" cy="2088231"/>
          </a:xfrm>
          <a:prstGeom prst="wedgeEllipseCallout">
            <a:avLst>
              <a:gd name="adj1" fmla="val 58645"/>
              <a:gd name="adj2" fmla="val 3649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椭圆形标注 62">
            <a:extLst>
              <a:ext uri="{FF2B5EF4-FFF2-40B4-BE49-F238E27FC236}">
                <a16:creationId xmlns:a16="http://schemas.microsoft.com/office/drawing/2014/main" id="{D2940554-97D7-0B45-96A0-7A4BD49A8B00}"/>
              </a:ext>
            </a:extLst>
          </p:cNvPr>
          <p:cNvSpPr/>
          <p:nvPr/>
        </p:nvSpPr>
        <p:spPr>
          <a:xfrm>
            <a:off x="7937093" y="5812904"/>
            <a:ext cx="3398903" cy="2664296"/>
          </a:xfrm>
          <a:prstGeom prst="wedgeEllipseCallout">
            <a:avLst>
              <a:gd name="adj1" fmla="val -60002"/>
              <a:gd name="adj2" fmla="val -3572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TextBox 31">
            <a:extLst>
              <a:ext uri="{FF2B5EF4-FFF2-40B4-BE49-F238E27FC236}">
                <a16:creationId xmlns:a16="http://schemas.microsoft.com/office/drawing/2014/main" id="{0455E822-D2E1-2448-92B5-4E974701B10D}"/>
              </a:ext>
            </a:extLst>
          </p:cNvPr>
          <p:cNvSpPr txBox="1"/>
          <p:nvPr/>
        </p:nvSpPr>
        <p:spPr>
          <a:xfrm>
            <a:off x="8581400" y="7631456"/>
            <a:ext cx="21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002060"/>
                </a:solidFill>
              </a:rPr>
              <a:t>Beam-Gas </a:t>
            </a:r>
            <a:r>
              <a:rPr lang="en-US" altLang="zh-CN" b="1" dirty="0" err="1">
                <a:solidFill>
                  <a:srgbClr val="002060"/>
                </a:solidFill>
              </a:rPr>
              <a:t>Brem</a:t>
            </a:r>
            <a:r>
              <a:rPr lang="en-US" altLang="zh-CN" b="1" dirty="0">
                <a:solidFill>
                  <a:srgbClr val="002060"/>
                </a:solidFill>
              </a:rPr>
              <a:t> </a:t>
            </a:r>
            <a:endParaRPr lang="en-US" altLang="zh-CN" b="1">
              <a:solidFill>
                <a:srgbClr val="002060"/>
              </a:solidFill>
            </a:endParaRPr>
          </a:p>
          <a:p>
            <a:pPr algn="ctr"/>
            <a:r>
              <a:rPr lang="en-US" altLang="zh-CN" b="1">
                <a:solidFill>
                  <a:srgbClr val="002060"/>
                </a:solidFill>
              </a:rPr>
              <a:t>Scattering</a:t>
            </a:r>
            <a:endParaRPr lang="zh-CN" altLang="en-US" b="1">
              <a:solidFill>
                <a:srgbClr val="002060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B00F22C-5EE5-3549-B600-A95BBA0A9413}"/>
              </a:ext>
            </a:extLst>
          </p:cNvPr>
          <p:cNvSpPr txBox="1"/>
          <p:nvPr/>
        </p:nvSpPr>
        <p:spPr>
          <a:xfrm>
            <a:off x="2947932" y="4162112"/>
            <a:ext cx="269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002060"/>
                </a:solidFill>
              </a:rPr>
              <a:t>Beam-Thermal photon 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</a:rPr>
              <a:t>Scattering</a:t>
            </a:r>
            <a:endParaRPr lang="zh-CN" altLang="en-US" b="1">
              <a:solidFill>
                <a:srgbClr val="002060"/>
              </a:solidFill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B17A3797-CD7D-264F-9C22-08A245F01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958" y="3092364"/>
            <a:ext cx="2201775" cy="10811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25CCD-700F-EB4D-9991-18302FE9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Energy</a:t>
            </a:r>
            <a:r>
              <a:rPr kumimoji="1" lang="zh-CN" altLang="en-US"/>
              <a:t> </a:t>
            </a:r>
            <a:r>
              <a:rPr kumimoji="1" lang="en-US" altLang="zh-CN" dirty="0"/>
              <a:t>Spectra</a:t>
            </a:r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368725-A515-3B43-94D2-0A8DACAB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271E-4608-CD47-9F11-2D775E1AC3A9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084BC-6606-9F44-ADF2-3D634BC5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2918F4-BE86-6148-AF6F-F8091D50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F7C31-366D-2F40-A77D-335E1F216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5" y="2404535"/>
            <a:ext cx="8639929" cy="6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758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4BF8B-7B3B-7A49-A253-D649DD83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err="1"/>
              <a:t>Beamstrahlung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496C3A-F860-4B46-AC6B-FDE50EC9D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549900" cy="6286500"/>
          </a:xfrm>
        </p:spPr>
        <p:txBody>
          <a:bodyPr/>
          <a:lstStyle/>
          <a:p>
            <a:r>
              <a:rPr lang="en" altLang="zh-CN" err="1"/>
              <a:t>Beamstrahlung</a:t>
            </a:r>
            <a:r>
              <a:rPr lang="en" altLang="zh-CN"/>
              <a:t> is the radiation background from one beam of charged particles in storage rings or linear colliders caused by its interaction with the electromagnetic field of the other beam</a:t>
            </a:r>
          </a:p>
          <a:p>
            <a:r>
              <a:rPr lang="en" altLang="zh-CN"/>
              <a:t>Generated by formula(</a:t>
            </a:r>
            <a:r>
              <a:rPr lang="en" altLang="zh-CN" err="1"/>
              <a:t>Py</a:t>
            </a:r>
            <a:r>
              <a:rPr lang="en-US" altLang="zh-CN"/>
              <a:t>BS</a:t>
            </a:r>
            <a:r>
              <a:rPr lang="en" altLang="zh-CN"/>
              <a:t>)</a:t>
            </a:r>
          </a:p>
          <a:p>
            <a:pPr lvl="1"/>
            <a:r>
              <a:rPr lang="en" altLang="zh-CN"/>
              <a:t>Code Written by Dr. Yue</a:t>
            </a:r>
          </a:p>
          <a:p>
            <a:r>
              <a:rPr lang="en-US" altLang="zh-CN"/>
              <a:t>Checked</a:t>
            </a:r>
            <a:r>
              <a:rPr lang="en" altLang="zh-CN"/>
              <a:t> with Guinea-Pig++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23C389-34D4-A343-B9A4-113A2F0D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554" y="9203961"/>
            <a:ext cx="666946" cy="270074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8B48C8-0D0F-0B46-A3D4-02EF49A3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749-48A9-F548-BAC1-9BB564F5791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9E5E85-F5D5-A449-A5F2-8E282365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BCF0F1AF-658D-4541-8CA9-3FBA0555E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74" y="1938726"/>
            <a:ext cx="4947446" cy="3350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7624F1-DD93-9748-B394-7B8461E3E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74" y="5420005"/>
            <a:ext cx="4947446" cy="37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890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F719E-5ABE-6A4A-A308-CA5B8404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Radiative Bhabha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F2D62D-A8E1-534D-AAB6-FC8B69D17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549900" cy="6286500"/>
          </a:xfrm>
        </p:spPr>
        <p:txBody>
          <a:bodyPr/>
          <a:lstStyle/>
          <a:p>
            <a:r>
              <a:rPr lang="en-US" altLang="zh-CN"/>
              <a:t>Radiative</a:t>
            </a:r>
            <a:r>
              <a:rPr lang="zh-CN" altLang="en-US"/>
              <a:t> </a:t>
            </a:r>
            <a:r>
              <a:rPr lang="en-US" altLang="zh-CN" err="1"/>
              <a:t>bhabha</a:t>
            </a:r>
            <a:r>
              <a:rPr lang="zh-CN" altLang="en-US"/>
              <a:t> </a:t>
            </a:r>
            <a:r>
              <a:rPr lang="en-US" altLang="zh-CN"/>
              <a:t>scattering</a:t>
            </a:r>
            <a:r>
              <a:rPr lang="zh-CN" altLang="en-US"/>
              <a:t> </a:t>
            </a:r>
            <a:r>
              <a:rPr lang="en-US" altLang="zh-CN"/>
              <a:t>represents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progress</a:t>
            </a:r>
            <a:r>
              <a:rPr lang="zh-CN" altLang="en-US"/>
              <a:t> </a:t>
            </a:r>
            <a:r>
              <a:rPr lang="en-US" altLang="zh-CN"/>
              <a:t>that</a:t>
            </a:r>
            <a:r>
              <a:rPr lang="zh-CN" altLang="en-US"/>
              <a:t> </a:t>
            </a:r>
            <a:r>
              <a:rPr lang="en-US" altLang="zh-CN"/>
              <a:t>one</a:t>
            </a:r>
            <a:r>
              <a:rPr lang="zh-CN" altLang="en-US"/>
              <a:t> </a:t>
            </a:r>
            <a:r>
              <a:rPr lang="en-US" altLang="zh-CN"/>
              <a:t>electron/position</a:t>
            </a:r>
            <a:r>
              <a:rPr lang="zh-CN" altLang="en-US"/>
              <a:t> </a:t>
            </a:r>
            <a:r>
              <a:rPr lang="en-US" altLang="zh-CN"/>
              <a:t>interact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other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emit</a:t>
            </a:r>
            <a:r>
              <a:rPr lang="zh-CN" altLang="en-US"/>
              <a:t> </a:t>
            </a:r>
            <a:r>
              <a:rPr lang="en-US" altLang="zh-CN"/>
              <a:t>photons.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electron/position</a:t>
            </a:r>
            <a:r>
              <a:rPr lang="zh-CN" altLang="en-US"/>
              <a:t> </a:t>
            </a:r>
            <a:r>
              <a:rPr lang="en-US" altLang="zh-CN"/>
              <a:t>could</a:t>
            </a:r>
            <a:r>
              <a:rPr lang="zh-CN" altLang="en-US"/>
              <a:t> </a:t>
            </a:r>
            <a:r>
              <a:rPr lang="en-US" altLang="zh-CN"/>
              <a:t>loss</a:t>
            </a:r>
            <a:r>
              <a:rPr lang="zh-CN" altLang="en-US"/>
              <a:t> </a:t>
            </a:r>
            <a:r>
              <a:rPr lang="en-US" altLang="zh-CN"/>
              <a:t>energy,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might</a:t>
            </a:r>
            <a:r>
              <a:rPr lang="zh-CN" altLang="en-US"/>
              <a:t> </a:t>
            </a:r>
            <a:r>
              <a:rPr lang="en-US" altLang="zh-CN"/>
              <a:t>become</a:t>
            </a:r>
            <a:r>
              <a:rPr lang="zh-CN" altLang="en-US"/>
              <a:t> </a:t>
            </a:r>
            <a:r>
              <a:rPr lang="en-US" altLang="zh-CN"/>
              <a:t>background.</a:t>
            </a:r>
            <a:endParaRPr lang="en" altLang="zh-CN"/>
          </a:p>
          <a:p>
            <a:r>
              <a:rPr lang="en-US" altLang="zh-CN"/>
              <a:t>Generated</a:t>
            </a:r>
            <a:r>
              <a:rPr lang="zh-CN" altLang="en-US"/>
              <a:t> </a:t>
            </a:r>
            <a:r>
              <a:rPr lang="en-US" altLang="zh-CN"/>
              <a:t>by</a:t>
            </a:r>
            <a:r>
              <a:rPr lang="zh-CN" altLang="en-US"/>
              <a:t> </a:t>
            </a:r>
            <a:r>
              <a:rPr lang="en-US" altLang="zh-CN" err="1"/>
              <a:t>bbbrem</a:t>
            </a:r>
            <a:endParaRPr lang="en-US" altLang="zh-CN"/>
          </a:p>
          <a:p>
            <a:r>
              <a:rPr lang="en-US" altLang="zh-CN"/>
              <a:t>Could</a:t>
            </a:r>
            <a:r>
              <a:rPr lang="zh-CN" altLang="en-US"/>
              <a:t> </a:t>
            </a:r>
            <a:r>
              <a:rPr lang="en-US" altLang="zh-CN"/>
              <a:t>also</a:t>
            </a:r>
            <a:r>
              <a:rPr lang="zh-CN" altLang="en-US"/>
              <a:t> </a:t>
            </a:r>
            <a:r>
              <a:rPr lang="en-US" altLang="zh-CN"/>
              <a:t>g</a:t>
            </a:r>
            <a:r>
              <a:rPr lang="en" altLang="zh-CN" err="1"/>
              <a:t>enerated</a:t>
            </a:r>
            <a:r>
              <a:rPr lang="en" altLang="zh-CN"/>
              <a:t> by formula(</a:t>
            </a:r>
            <a:r>
              <a:rPr lang="en" altLang="zh-CN" err="1"/>
              <a:t>Py_RBB</a:t>
            </a:r>
            <a:r>
              <a:rPr lang="en" altLang="zh-CN"/>
              <a:t>)</a:t>
            </a:r>
          </a:p>
          <a:p>
            <a:pPr lvl="1"/>
            <a:r>
              <a:rPr lang="en" altLang="zh-CN"/>
              <a:t>Code Written by Dr. Yue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705F8-FF3A-EE4B-A63F-1A3D7A26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3700" y="8954748"/>
            <a:ext cx="1460800" cy="519288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92B98F-0E24-BB4A-8415-BB67E778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0C7-64B1-534B-B02A-39716B2D5BA3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4B4798-92E1-4040-9735-9778C71C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E83078-666F-FF4E-B5A4-AF0CD703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906" y="1738636"/>
            <a:ext cx="5549900" cy="3754746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7F5E3A91-7F7A-3F43-B80A-AF0C0901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02" y="5493382"/>
            <a:ext cx="5096708" cy="38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38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853834-F4C2-2741-B262-4A3BE628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Beam Thermal</a:t>
            </a:r>
            <a:r>
              <a:rPr kumimoji="1" lang="zh-CN" altLang="en-US"/>
              <a:t> </a:t>
            </a:r>
            <a:r>
              <a:rPr kumimoji="1" lang="en-US" altLang="zh-CN"/>
              <a:t>Photon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8D935C-2D0A-F74E-ADF2-93D77E3CE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549900" cy="6286500"/>
          </a:xfrm>
        </p:spPr>
        <p:txBody>
          <a:bodyPr/>
          <a:lstStyle/>
          <a:p>
            <a:r>
              <a:rPr lang="en" altLang="zh-CN"/>
              <a:t>Beam Particle interact with the photon emitted by beam pipe</a:t>
            </a:r>
          </a:p>
          <a:p>
            <a:pPr lvl="1"/>
            <a:r>
              <a:rPr lang="en-US" altLang="zh-CN"/>
              <a:t>Important</a:t>
            </a:r>
            <a:r>
              <a:rPr lang="zh-CN" altLang="en-US"/>
              <a:t> </a:t>
            </a:r>
            <a:r>
              <a:rPr lang="en" altLang="zh-CN"/>
              <a:t>on high energy machine</a:t>
            </a:r>
          </a:p>
          <a:p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same</a:t>
            </a:r>
            <a:r>
              <a:rPr lang="zh-CN" altLang="en-US"/>
              <a:t> </a:t>
            </a:r>
            <a:r>
              <a:rPr lang="en-US" altLang="zh-CN"/>
              <a:t>as</a:t>
            </a:r>
            <a:r>
              <a:rPr lang="zh-CN" altLang="en-US"/>
              <a:t> </a:t>
            </a:r>
            <a:r>
              <a:rPr lang="en-US" altLang="zh-CN"/>
              <a:t>Beam-Gas:</a:t>
            </a:r>
          </a:p>
          <a:p>
            <a:r>
              <a:rPr lang="en-US" altLang="zh-CN"/>
              <a:t>Generated</a:t>
            </a:r>
            <a:r>
              <a:rPr lang="zh-CN" altLang="en-US"/>
              <a:t> </a:t>
            </a:r>
            <a:r>
              <a:rPr lang="en-US" altLang="zh-CN"/>
              <a:t>by</a:t>
            </a:r>
            <a:r>
              <a:rPr lang="zh-CN" altLang="en-US"/>
              <a:t> </a:t>
            </a:r>
            <a:r>
              <a:rPr lang="en-US" altLang="zh-CN" err="1"/>
              <a:t>PyBTH</a:t>
            </a:r>
            <a:r>
              <a:rPr lang="en-US" altLang="zh-CN"/>
              <a:t>:</a:t>
            </a:r>
          </a:p>
          <a:p>
            <a:pPr lvl="1"/>
            <a:r>
              <a:rPr lang="en-US" altLang="zh-CN"/>
              <a:t>Written</a:t>
            </a:r>
            <a:r>
              <a:rPr lang="zh-CN" altLang="en-US"/>
              <a:t> </a:t>
            </a:r>
            <a:r>
              <a:rPr lang="en-US" altLang="zh-CN"/>
              <a:t>by</a:t>
            </a:r>
            <a:r>
              <a:rPr lang="zh-CN" altLang="en-US"/>
              <a:t> </a:t>
            </a:r>
            <a:r>
              <a:rPr lang="en-US" altLang="zh-CN"/>
              <a:t>Dr.</a:t>
            </a:r>
            <a:r>
              <a:rPr lang="zh-CN" altLang="en-US"/>
              <a:t> </a:t>
            </a:r>
            <a:r>
              <a:rPr lang="en-US" altLang="zh-CN"/>
              <a:t>Yue</a:t>
            </a:r>
            <a:endParaRPr lang="en" altLang="zh-CN"/>
          </a:p>
          <a:p>
            <a:pPr lvl="1"/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scattering</a:t>
            </a:r>
            <a:r>
              <a:rPr lang="zh-CN" altLang="en-US"/>
              <a:t> </a:t>
            </a:r>
            <a:r>
              <a:rPr lang="en-US" altLang="zh-CN"/>
              <a:t>was</a:t>
            </a:r>
            <a:r>
              <a:rPr lang="zh-CN" altLang="en-US"/>
              <a:t> </a:t>
            </a:r>
            <a:r>
              <a:rPr lang="en-US" altLang="zh-CN"/>
              <a:t>generated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200</a:t>
            </a:r>
            <a:r>
              <a:rPr lang="zh-CN" altLang="en-US"/>
              <a:t> </a:t>
            </a:r>
            <a:r>
              <a:rPr lang="en-US" altLang="zh-CN"/>
              <a:t>meters</a:t>
            </a:r>
            <a:r>
              <a:rPr lang="zh-CN" altLang="en-US"/>
              <a:t> </a:t>
            </a:r>
            <a:r>
              <a:rPr lang="en-US" altLang="zh-CN"/>
              <a:t>to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IP</a:t>
            </a:r>
          </a:p>
          <a:p>
            <a:pPr lvl="1"/>
            <a:r>
              <a:rPr lang="en-US" altLang="zh-CN"/>
              <a:t>Tracking</a:t>
            </a:r>
            <a:r>
              <a:rPr lang="zh-CN" altLang="en-US"/>
              <a:t> </a:t>
            </a:r>
            <a:r>
              <a:rPr lang="en-US" altLang="zh-CN"/>
              <a:t>whole</a:t>
            </a:r>
            <a:r>
              <a:rPr lang="zh-CN" altLang="en-US"/>
              <a:t> </a:t>
            </a:r>
            <a:r>
              <a:rPr lang="en-US" altLang="zh-CN"/>
              <a:t>ring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many</a:t>
            </a:r>
            <a:r>
              <a:rPr lang="zh-CN" altLang="en-US"/>
              <a:t> </a:t>
            </a:r>
            <a:r>
              <a:rPr lang="en-US" altLang="zh-CN"/>
              <a:t>turns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DBE220-9C6A-0E4D-B1AB-E30C8FDE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8550" y="9063566"/>
            <a:ext cx="755950" cy="410470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F4CD6D-4D81-8A4E-A5C5-8B079F08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CAC-9187-6D4C-853D-DBB9F0792C65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074568-4F84-9541-AF07-7822F5D0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2B5E7A-2A3B-4749-B0FE-E3775C1A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37" y="2087693"/>
            <a:ext cx="5122084" cy="34619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BCAF13-A5B4-D441-8E17-C439D8B32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37" y="5424317"/>
            <a:ext cx="5025863" cy="36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31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123" name="Introduction &amp; IR Layout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en-US" dirty="0"/>
              <a:t>Motivation &amp; Workflow</a:t>
            </a:r>
            <a:endParaRPr/>
          </a:p>
          <a:p>
            <a:pPr>
              <a:buFont typeface="Wingdings" pitchFamily="2" charset="2"/>
              <a:buChar char="Ø"/>
            </a:pPr>
            <a:r>
              <a:t>Background Study </a:t>
            </a:r>
            <a:r>
              <a:rPr lang="en-US" altLang="zh-CN"/>
              <a:t>Status</a:t>
            </a:r>
            <a:r>
              <a:rPr lang="zh-CN" altLang="en-US"/>
              <a:t> </a:t>
            </a:r>
            <a:r>
              <a:t>in detail</a:t>
            </a:r>
          </a:p>
          <a:p>
            <a:pPr>
              <a:buFont typeface="Wingdings" pitchFamily="2" charset="2"/>
              <a:buChar char="Ø"/>
            </a:pPr>
            <a:r>
              <a:t>Summary &amp; </a:t>
            </a:r>
            <a:r>
              <a:rPr lang="en-US" altLang="zh-CN"/>
              <a:t>O</a:t>
            </a:r>
            <a:r>
              <a:t>utlook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E4C0AD-DBB4-C241-A2FA-FE69E5D8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96" y="9125222"/>
            <a:ext cx="322204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A91493-BAC4-1842-B269-58D2C4B0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5DB3-3CA9-6F4B-97A8-6D7B4E13B53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ECA689-3753-A840-A1A5-8C580199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5AC5D6-333F-904D-A7B4-F778C0209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74" y="4158914"/>
            <a:ext cx="6957026" cy="42575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853834-F4C2-2741-B262-4A3BE628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Beam Gas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D8D935C-2D0A-F74E-ADF2-93D77E3CE5A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2500" y="2590800"/>
                <a:ext cx="5549900" cy="62865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" altLang="zh-CN"/>
                  <a:t>Beam Particle interact with residua</a:t>
                </a:r>
                <a:r>
                  <a:rPr lang="en-US" altLang="zh-CN"/>
                  <a:t>l</a:t>
                </a:r>
                <a:r>
                  <a:rPr lang="en" altLang="zh-CN"/>
                  <a:t> gas</a:t>
                </a:r>
              </a:p>
              <a:p>
                <a:r>
                  <a:rPr lang="en" altLang="zh-CN"/>
                  <a:t>Beam-Gas Inelastic Scattering:</a:t>
                </a:r>
              </a:p>
              <a:p>
                <a:pPr lvl="1"/>
                <a:r>
                  <a:rPr lang="en" altLang="zh-CN"/>
                  <a:t>With nuclei</a:t>
                </a:r>
              </a:p>
              <a:p>
                <a:pPr lvl="1"/>
                <a:r>
                  <a:rPr lang="en" altLang="zh-CN"/>
                  <a:t>With electron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" altLang="zh-CN"/>
                  <a:t>  doesn’t relevant with energy, has strong impact on both high and low energy machine</a:t>
                </a:r>
              </a:p>
              <a:p>
                <a:r>
                  <a:rPr lang="en-US" altLang="zh-CN"/>
                  <a:t>Generated</a:t>
                </a:r>
                <a:r>
                  <a:rPr lang="zh-CN" altLang="en-US"/>
                  <a:t> </a:t>
                </a:r>
                <a:r>
                  <a:rPr lang="en-US" altLang="zh-CN"/>
                  <a:t>by</a:t>
                </a:r>
                <a:r>
                  <a:rPr lang="zh-CN" altLang="en-US"/>
                  <a:t> </a:t>
                </a:r>
                <a:r>
                  <a:rPr lang="en-US" altLang="zh-CN"/>
                  <a:t>PyBGS2</a:t>
                </a:r>
              </a:p>
              <a:p>
                <a:pPr lvl="1"/>
                <a:r>
                  <a:rPr lang="en-US" altLang="zh-CN"/>
                  <a:t>Written</a:t>
                </a:r>
                <a:r>
                  <a:rPr lang="zh-CN" altLang="en-US"/>
                  <a:t> </a:t>
                </a:r>
                <a:r>
                  <a:rPr lang="en-US" altLang="zh-CN"/>
                  <a:t>by</a:t>
                </a:r>
                <a:r>
                  <a:rPr lang="zh-CN" altLang="en-US"/>
                  <a:t> </a:t>
                </a:r>
                <a:r>
                  <a:rPr lang="en-US" altLang="zh-CN"/>
                  <a:t>Dr.</a:t>
                </a:r>
                <a:r>
                  <a:rPr lang="zh-CN" altLang="en-US"/>
                  <a:t> </a:t>
                </a:r>
                <a:r>
                  <a:rPr lang="en-US" altLang="zh-CN"/>
                  <a:t>Yue</a:t>
                </a:r>
              </a:p>
              <a:p>
                <a:pPr lvl="1"/>
                <a:r>
                  <a:rPr lang="en-US" altLang="zh-CN"/>
                  <a:t>Residual</a:t>
                </a:r>
                <a:r>
                  <a:rPr lang="zh-CN" altLang="en-US"/>
                  <a:t> </a:t>
                </a:r>
                <a:r>
                  <a:rPr lang="en-US" altLang="zh-CN"/>
                  <a:t>Gas</a:t>
                </a:r>
                <a:r>
                  <a:rPr lang="zh-CN" altLang="en-US"/>
                  <a:t> </a:t>
                </a:r>
                <a:r>
                  <a:rPr lang="en-US" altLang="zh-CN"/>
                  <a:t>CO,</a:t>
                </a:r>
                <a:r>
                  <a:rPr lang="zh-CN" altLang="en-US"/>
                  <a:t> </a:t>
                </a:r>
                <a:r>
                  <a:rPr lang="en-US" altLang="zh-CN"/>
                  <a:t>with</a:t>
                </a:r>
                <a:r>
                  <a:rPr lang="zh-CN" alt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endParaRPr lang="en" altLang="zh-CN"/>
              </a:p>
              <a:p>
                <a:pPr lvl="1"/>
                <a:r>
                  <a:rPr lang="en-US" altLang="zh-CN"/>
                  <a:t>The</a:t>
                </a:r>
                <a:r>
                  <a:rPr lang="zh-CN" altLang="en-US"/>
                  <a:t> </a:t>
                </a:r>
                <a:r>
                  <a:rPr lang="en-US" altLang="zh-CN"/>
                  <a:t>scattering</a:t>
                </a:r>
                <a:r>
                  <a:rPr lang="zh-CN" altLang="en-US"/>
                  <a:t> </a:t>
                </a:r>
                <a:r>
                  <a:rPr lang="en-US" altLang="zh-CN"/>
                  <a:t>was</a:t>
                </a:r>
                <a:r>
                  <a:rPr lang="zh-CN" altLang="en-US"/>
                  <a:t> </a:t>
                </a:r>
                <a:r>
                  <a:rPr lang="en-US" altLang="zh-CN"/>
                  <a:t>generated</a:t>
                </a:r>
                <a:r>
                  <a:rPr lang="zh-CN" altLang="en-US"/>
                  <a:t> </a:t>
                </a:r>
                <a:r>
                  <a:rPr lang="en-US" altLang="zh-CN"/>
                  <a:t>with</a:t>
                </a:r>
                <a:r>
                  <a:rPr lang="zh-CN" altLang="en-US"/>
                  <a:t> </a:t>
                </a:r>
                <a:r>
                  <a:rPr lang="en-US" altLang="zh-CN"/>
                  <a:t>200</a:t>
                </a:r>
                <a:r>
                  <a:rPr lang="zh-CN" altLang="en-US"/>
                  <a:t> </a:t>
                </a:r>
                <a:r>
                  <a:rPr lang="en-US" altLang="zh-CN"/>
                  <a:t>meters</a:t>
                </a:r>
                <a:r>
                  <a:rPr lang="zh-CN" altLang="en-US"/>
                  <a:t> </a:t>
                </a:r>
                <a:r>
                  <a:rPr lang="en-US" altLang="zh-CN"/>
                  <a:t>to</a:t>
                </a:r>
                <a:r>
                  <a:rPr lang="zh-CN" altLang="en-US"/>
                  <a:t> </a:t>
                </a:r>
                <a:r>
                  <a:rPr lang="en-US" altLang="zh-CN"/>
                  <a:t>the</a:t>
                </a:r>
                <a:r>
                  <a:rPr lang="zh-CN" altLang="en-US"/>
                  <a:t> </a:t>
                </a:r>
                <a:r>
                  <a:rPr lang="en-US" altLang="zh-CN"/>
                  <a:t>IP</a:t>
                </a:r>
              </a:p>
              <a:p>
                <a:pPr lvl="1"/>
                <a:r>
                  <a:rPr lang="en-US" altLang="zh-CN"/>
                  <a:t>Tracking</a:t>
                </a:r>
                <a:r>
                  <a:rPr lang="zh-CN" altLang="en-US"/>
                  <a:t> </a:t>
                </a:r>
                <a:r>
                  <a:rPr lang="en-US" altLang="zh-CN"/>
                  <a:t>whole</a:t>
                </a:r>
                <a:r>
                  <a:rPr lang="zh-CN" altLang="en-US"/>
                  <a:t> </a:t>
                </a:r>
                <a:r>
                  <a:rPr lang="en-US" altLang="zh-CN"/>
                  <a:t>ring</a:t>
                </a:r>
                <a:r>
                  <a:rPr lang="zh-CN" altLang="en-US"/>
                  <a:t> </a:t>
                </a:r>
                <a:r>
                  <a:rPr lang="en-US" altLang="zh-CN"/>
                  <a:t>for</a:t>
                </a:r>
                <a:r>
                  <a:rPr lang="zh-CN" altLang="en-US"/>
                  <a:t> </a:t>
                </a:r>
                <a:r>
                  <a:rPr lang="en-US" altLang="zh-CN"/>
                  <a:t>many</a:t>
                </a:r>
                <a:r>
                  <a:rPr lang="zh-CN" altLang="en-US"/>
                  <a:t> </a:t>
                </a:r>
                <a:r>
                  <a:rPr lang="en-US" altLang="zh-CN"/>
                  <a:t>turns</a:t>
                </a: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D8D935C-2D0A-F74E-ADF2-93D77E3CE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2500" y="2590800"/>
                <a:ext cx="5549900" cy="6286500"/>
              </a:xfrm>
              <a:blipFill>
                <a:blip r:embed="rId2"/>
                <a:stretch>
                  <a:fillRect l="-2055" t="-2424" r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DBE220-9C6A-0E4D-B1AB-E30C8FDE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9063566"/>
            <a:ext cx="965500" cy="410470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F4CD6D-4D81-8A4E-A5C5-8B079F08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42B-95C2-1943-B181-E9424A98DF3C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074568-4F84-9541-AF07-7822F5D0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C184C5-D984-A047-8346-FA342ED56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05" y="5187167"/>
            <a:ext cx="5549899" cy="41533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9EBF73-1FC6-7F4F-91F9-B19385736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105" y="1694636"/>
            <a:ext cx="5549900" cy="37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534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llim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altLang="zh-CN"/>
              <a:t>Lost Distribution without Collimators</a:t>
            </a:r>
            <a:endParaRPr/>
          </a:p>
        </p:txBody>
      </p:sp>
      <p:sp>
        <p:nvSpPr>
          <p:cNvPr id="167" name="A Figures shows all backgrounds without collimator"/>
          <p:cNvSpPr txBox="1">
            <a:spLocks noGrp="1"/>
          </p:cNvSpPr>
          <p:nvPr>
            <p:ph type="body" idx="1"/>
          </p:nvPr>
        </p:nvSpPr>
        <p:spPr>
          <a:xfrm>
            <a:off x="952500" y="3472248"/>
            <a:ext cx="3002634" cy="5405051"/>
          </a:xfrm>
          <a:prstGeom prst="rect">
            <a:avLst/>
          </a:prstGeom>
        </p:spPr>
        <p:txBody>
          <a:bodyPr anchor="t"/>
          <a:lstStyle/>
          <a:p>
            <a:r>
              <a:rPr lang="en-US" altLang="zh-CN"/>
              <a:t>4 types of Backgrounds</a:t>
            </a:r>
          </a:p>
          <a:p>
            <a:endParaRPr lang="en-US" altLang="zh-CN"/>
          </a:p>
          <a:p>
            <a:r>
              <a:rPr lang="en-US"/>
              <a:t>Normalized to loss rate in MHz(one beam)</a:t>
            </a:r>
          </a:p>
          <a:p>
            <a:endParaRPr lang="en-US" altLang="zh-CN"/>
          </a:p>
          <a:p>
            <a:r>
              <a:rPr lang="en-US"/>
              <a:t>BS contributes the most</a:t>
            </a:r>
            <a:endParaRPr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64944E-C188-FD46-B29A-1973400A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3503" y="9125222"/>
            <a:ext cx="670997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7730C-790C-D54F-8CB3-98A4ACE2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CE3-E968-C54E-9AC0-C81A0AD259A4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BD8310-EEF4-EC4A-8F61-D2A29108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6" name="图片 5" descr="地图的截图&#10;&#10;描述已自动生成">
            <a:extLst>
              <a:ext uri="{FF2B5EF4-FFF2-40B4-BE49-F238E27FC236}">
                <a16:creationId xmlns:a16="http://schemas.microsoft.com/office/drawing/2014/main" id="{FD85DE4F-8207-5940-9E68-63369E181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2850941"/>
            <a:ext cx="7706660" cy="5779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496EA-2023-B640-B633-748E2E374CFF}"/>
              </a:ext>
            </a:extLst>
          </p:cNvPr>
          <p:cNvSpPr txBox="1"/>
          <p:nvPr/>
        </p:nvSpPr>
        <p:spPr>
          <a:xfrm>
            <a:off x="7485224" y="2396906"/>
            <a:ext cx="419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Finished at Mid-summer,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42200BCB-F016-5E4E-A2A8-487CB5AC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Ways to Mitigate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6CBA73E-4C06-D64D-BC35-2EA3BDDAB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/>
              <a:t>Using Shielding/Mask/Collimator</a:t>
            </a:r>
          </a:p>
          <a:p>
            <a:pPr marL="514350" indent="-514350">
              <a:buAutoNum type="arabicPeriod"/>
            </a:pPr>
            <a:r>
              <a:rPr lang="en-US" altLang="zh-CN" dirty="0"/>
              <a:t>Others?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44B76-4205-2B40-977C-FFDBA92B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FA15BF-239E-D246-AA2F-684B14D2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C86EA-BB50-0540-85A4-1D640BC0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1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R Mas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SR Mask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3EECF6-9DFA-2D48-9951-2D39AF2C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96" y="9125222"/>
            <a:ext cx="322204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1F15E4-4C48-F942-B1E8-1E2255FE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837-E43F-7748-B0C5-6C40A0841C69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27F82-A8EF-B044-AB1A-4C369711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138" name="屏幕快照 2019-09-09 13.27.25.png" descr="屏幕快照 2019-09-09 13.27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19" y="3508511"/>
            <a:ext cx="11962962" cy="50915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8030AC3-6E58-B54F-A570-C6DDF51EFB6D}"/>
              </a:ext>
            </a:extLst>
          </p:cNvPr>
          <p:cNvSpPr txBox="1"/>
          <p:nvPr/>
        </p:nvSpPr>
        <p:spPr>
          <a:xfrm>
            <a:off x="11140910" y="2720561"/>
            <a:ext cx="718146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lang="en-US" altLang="zh-CN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  <a:ea typeface="Helvetica Neue"/>
                <a:cs typeface="Helvetica Neue"/>
              </a:rPr>
              <a:t>.</a:t>
            </a:r>
            <a:r>
              <a:rPr kumimoji="0" lang="en-US" altLang="zh-CN" sz="2400" b="0" i="0" u="none" strike="noStrike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 Li</a:t>
            </a:r>
            <a:endParaRPr kumimoji="0" lang="zh-CN" altLang="en-US" sz="2400" b="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4D3C132-375C-8D42-BE16-996612B2FA2B}"/>
                  </a:ext>
                </a:extLst>
              </p:cNvPr>
              <p:cNvSpPr txBox="1"/>
              <p:nvPr/>
            </p:nvSpPr>
            <p:spPr>
              <a:xfrm>
                <a:off x="9762770" y="3927129"/>
                <a:ext cx="20906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zh-CN"/>
                  <a:t>20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cm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from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IP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4D3C132-375C-8D42-BE16-996612B2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770" y="3927129"/>
                <a:ext cx="2090628" cy="369332"/>
              </a:xfrm>
              <a:prstGeom prst="rect">
                <a:avLst/>
              </a:prstGeom>
              <a:blipFill>
                <a:blip r:embed="rId3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8E88620-A3EB-B547-977F-26E7BDEF02A2}"/>
              </a:ext>
            </a:extLst>
          </p:cNvPr>
          <p:cNvSpPr txBox="1"/>
          <p:nvPr/>
        </p:nvSpPr>
        <p:spPr>
          <a:xfrm>
            <a:off x="1145744" y="2720561"/>
            <a:ext cx="656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We also need Au coating for central beam pipe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vtx_tid_nomask.pdf" descr="vtx_tid_nomas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736" y="-2121429"/>
            <a:ext cx="5719882" cy="809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Effectiv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Effectiveness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With masks located at -4.2, -1.93 and 1.51m along the beam pipe to shield the central beam pipe.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94080" y="5839743"/>
                <a:ext cx="5462666" cy="3200400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" dirty="0"/>
                  <a:t>With masks located at -4.2, -1.93 and </a:t>
                </a:r>
                <a:r>
                  <a:rPr lang="en-US" altLang="zh-CN" dirty="0"/>
                  <a:t>-</a:t>
                </a:r>
                <a:r>
                  <a:rPr lang="en" dirty="0"/>
                  <a:t>1.51m along the beam pipe to shield the central beam pipe.</a:t>
                </a:r>
              </a:p>
              <a:p>
                <a:r>
                  <a:rPr lang="en" dirty="0"/>
                  <a:t>Detector hit numbers could be decreased from </a:t>
                </a:r>
                <a14:m>
                  <m:oMath xmlns:m="http://schemas.openxmlformats.org/officeDocument/2006/math">
                    <m:r>
                      <a:rPr lang="en" altLang="zh-CN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.73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" dirty="0"/>
                  <a:t> down to 111 per bunch.</a:t>
                </a:r>
                <a:endParaRPr dirty="0"/>
              </a:p>
            </p:txBody>
          </p:sp>
        </mc:Choice>
        <mc:Fallback xmlns="">
          <p:sp>
            <p:nvSpPr>
              <p:cNvPr id="142" name="With masks located at -4.2, -1.93 and 1.51m along the beam pipe to shield the central beam pipe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4080" y="5839743"/>
                <a:ext cx="5462666" cy="3200400"/>
              </a:xfrm>
              <a:prstGeom prst="rect">
                <a:avLst/>
              </a:prstGeom>
              <a:blipFill>
                <a:blip r:embed="rId3"/>
                <a:stretch>
                  <a:fillRect l="-2083" t="-3557" b="-2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F96BA6-F009-D640-9E43-1B0197C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96" y="9125222"/>
            <a:ext cx="322204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96A4B-202F-9548-B78A-18138381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BDA-19C9-2A44-8ABA-014C8571208E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65BE56-C1E6-1246-B9D4-16467A62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143" name="vtx_tid_mask.pdf" descr="vtx_tid_mask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736" y="5731257"/>
            <a:ext cx="5462666" cy="395007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8826A88-C20E-5347-AA0B-1739AF949171}"/>
              </a:ext>
            </a:extLst>
          </p:cNvPr>
          <p:cNvSpPr txBox="1"/>
          <p:nvPr/>
        </p:nvSpPr>
        <p:spPr>
          <a:xfrm>
            <a:off x="11334154" y="2029976"/>
            <a:ext cx="718146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lang="en-US" altLang="zh-CN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  <a:ea typeface="Helvetica Neue"/>
                <a:cs typeface="Helvetica Neue"/>
              </a:rPr>
              <a:t>.</a:t>
            </a:r>
            <a:r>
              <a:rPr kumimoji="0" lang="en-US" altLang="zh-CN" sz="24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 Li</a:t>
            </a:r>
            <a:endParaRPr kumimoji="0" lang="zh-CN" altLang="en-US" sz="24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C551AF-6AE5-CA41-AC2B-1984A788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1999890"/>
            <a:ext cx="5318236" cy="38279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llim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Collimator</a:t>
            </a:r>
          </a:p>
        </p:txBody>
      </p:sp>
      <p:sp>
        <p:nvSpPr>
          <p:cNvPr id="170" name="A Figures shows all backgrounds without collimator"/>
          <p:cNvSpPr txBox="1">
            <a:spLocks noGrp="1"/>
          </p:cNvSpPr>
          <p:nvPr>
            <p:ph type="body" idx="1"/>
          </p:nvPr>
        </p:nvSpPr>
        <p:spPr>
          <a:xfrm>
            <a:off x="952500" y="2357383"/>
            <a:ext cx="11099800" cy="6286500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Collimators are need.</a:t>
            </a:r>
          </a:p>
          <a:p>
            <a:r>
              <a:rPr lang="en-US" dirty="0"/>
              <a:t>Now we put 2 sets of horizontal collimators, but sure to need more in future</a:t>
            </a:r>
            <a:r>
              <a:rPr lang="en-US" altLang="zh-CN" dirty="0"/>
              <a:t>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B56A0B-F647-494A-92CD-E623BBA3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7514" y="9125222"/>
            <a:ext cx="1016986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CC15F3-B13B-0347-81BE-902D5744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221-3280-F349-89A5-1EE08366E2BE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5BE7B1-7E6D-4A49-92D1-41179DC0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graphicFrame>
        <p:nvGraphicFramePr>
          <p:cNvPr id="171" name="表格"/>
          <p:cNvGraphicFramePr/>
          <p:nvPr>
            <p:extLst>
              <p:ext uri="{D42A27DB-BD31-4B8C-83A1-F6EECF244321}">
                <p14:modId xmlns:p14="http://schemas.microsoft.com/office/powerpoint/2010/main" val="1429342060"/>
              </p:ext>
            </p:extLst>
          </p:nvPr>
        </p:nvGraphicFramePr>
        <p:xfrm>
          <a:off x="1281035" y="4967451"/>
          <a:ext cx="10156293" cy="298955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3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91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Name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Location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Distance to IP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91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APTX1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D1I.1897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2139.06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1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APTX2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D1I.1894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dirty="0">
                          <a:sym typeface="Helvetica Neue"/>
                        </a:rPr>
                        <a:t>2207.63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91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APTX3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D1O.10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1832.52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1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APTX4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dirty="0">
                          <a:sym typeface="Helvetica Neue"/>
                        </a:rPr>
                        <a:t>D1O.14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dirty="0">
                          <a:sym typeface="Helvetica Neue"/>
                        </a:rPr>
                        <a:t>1901.09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B14A672-7C70-CF46-925C-C689B207FAFA}"/>
              </a:ext>
            </a:extLst>
          </p:cNvPr>
          <p:cNvSpPr txBox="1"/>
          <p:nvPr/>
        </p:nvSpPr>
        <p:spPr>
          <a:xfrm>
            <a:off x="10491556" y="4099267"/>
            <a:ext cx="9457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S.</a:t>
            </a:r>
            <a:r>
              <a: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Bai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45695-D8E6-424F-BA32-7A51BF71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Collimator 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5077F7-274C-4C42-9817-154C3A31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EB0-CD45-F74D-97DD-C0B31E71877E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2E7C3D-81B2-FD49-8F5F-1A698066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91C59D-F2FD-0446-9356-865B935B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F299E-B91F-EC41-BF32-F23DC9E1014D}"/>
              </a:ext>
            </a:extLst>
          </p:cNvPr>
          <p:cNvSpPr txBox="1"/>
          <p:nvPr/>
        </p:nvSpPr>
        <p:spPr>
          <a:xfrm>
            <a:off x="4733375" y="2029650"/>
            <a:ext cx="773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simulation,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we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thought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collimators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were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"perfect”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232F0DF0-9E1A-734A-BFE0-9DED55844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3616175"/>
            <a:ext cx="10782300" cy="494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D40DF-6734-5B4A-9298-563DB46A5B16}"/>
              </a:ext>
            </a:extLst>
          </p:cNvPr>
          <p:cNvSpPr txBox="1"/>
          <p:nvPr/>
        </p:nvSpPr>
        <p:spPr>
          <a:xfrm>
            <a:off x="10223292" y="3049337"/>
            <a:ext cx="1172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H. Wang</a:t>
            </a:r>
          </a:p>
        </p:txBody>
      </p:sp>
    </p:spTree>
    <p:extLst>
      <p:ext uri="{BB962C8B-B14F-4D97-AF65-F5344CB8AC3E}">
        <p14:creationId xmlns:p14="http://schemas.microsoft.com/office/powerpoint/2010/main" val="1012192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llimator Eff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Collimator Effects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76EA5D-90FE-0240-85E3-E370B6E0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108" y="9125222"/>
            <a:ext cx="702392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27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80D2AD-B1F2-3F48-AAC0-B778E02F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BCA-052B-8245-9BA3-E26DE953EBA9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E511F-5AD0-EE4B-9F9C-04550E71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174" name="BTH-67.png" descr="BTH-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087" y="2104224"/>
            <a:ext cx="4661229" cy="3495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yBS-34.png" descr="PyBS-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35" y="5842789"/>
            <a:ext cx="4798812" cy="359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RBB-78.png" descr="RBB-7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27" y="2104224"/>
            <a:ext cx="4661229" cy="34959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C23B7711-CBA4-764C-A887-B15B35AD2E92}"/>
              </a:ext>
            </a:extLst>
          </p:cNvPr>
          <p:cNvSpPr/>
          <p:nvPr/>
        </p:nvSpPr>
        <p:spPr>
          <a:xfrm>
            <a:off x="8904157" y="6086007"/>
            <a:ext cx="509666" cy="3132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021859-A64F-8B48-BCC3-EC4036F45DBE}"/>
              </a:ext>
            </a:extLst>
          </p:cNvPr>
          <p:cNvSpPr/>
          <p:nvPr/>
        </p:nvSpPr>
        <p:spPr>
          <a:xfrm>
            <a:off x="5876657" y="2948848"/>
            <a:ext cx="334980" cy="265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76E6AEE-98BA-0E4F-805D-1061A69CF37F}"/>
              </a:ext>
            </a:extLst>
          </p:cNvPr>
          <p:cNvSpPr/>
          <p:nvPr/>
        </p:nvSpPr>
        <p:spPr>
          <a:xfrm>
            <a:off x="11120613" y="2647950"/>
            <a:ext cx="291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A37A82-7776-BA4F-AA21-B81C5FBF1D68}"/>
              </a:ext>
            </a:extLst>
          </p:cNvPr>
          <p:cNvSpPr/>
          <p:nvPr/>
        </p:nvSpPr>
        <p:spPr>
          <a:xfrm>
            <a:off x="11225604" y="4876800"/>
            <a:ext cx="291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2A0C92E-316E-AD42-A94F-E2D6518A5011}"/>
              </a:ext>
            </a:extLst>
          </p:cNvPr>
          <p:cNvSpPr/>
          <p:nvPr/>
        </p:nvSpPr>
        <p:spPr>
          <a:xfrm>
            <a:off x="5909174" y="5785085"/>
            <a:ext cx="291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76" name="BGS2-89.png" descr="BGS2-8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295" y="5842789"/>
            <a:ext cx="4798813" cy="3599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7199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llimator Eff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Collimator Effects</a:t>
            </a:r>
            <a:r>
              <a:rPr lang="zh-CN" altLang="en-US"/>
              <a:t> </a:t>
            </a:r>
            <a:r>
              <a:rPr lang="en-US" altLang="zh-CN"/>
              <a:t>-</a:t>
            </a:r>
            <a:r>
              <a:rPr lang="zh-CN" altLang="en-US"/>
              <a:t> </a:t>
            </a:r>
            <a:r>
              <a:rPr lang="en-US" altLang="zh-CN"/>
              <a:t>BS</a:t>
            </a:r>
            <a:endParaRPr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76EA5D-90FE-0240-85E3-E370B6E0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108" y="9125222"/>
            <a:ext cx="702392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28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80D2AD-B1F2-3F48-AAC0-B778E02F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8538-53E4-C445-A9E0-74381DC60E5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E511F-5AD0-EE4B-9F9C-04550E71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18CCF4-8F1F-E743-9AC5-3F62BD86D47D}"/>
              </a:ext>
            </a:extLst>
          </p:cNvPr>
          <p:cNvSpPr/>
          <p:nvPr/>
        </p:nvSpPr>
        <p:spPr>
          <a:xfrm>
            <a:off x="11166208" y="3794298"/>
            <a:ext cx="291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5525E8-9AFD-4141-8049-5A89ED34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84" y="2617944"/>
            <a:ext cx="8695232" cy="65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8424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llimator Eff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Collimator Effects</a:t>
            </a:r>
            <a:r>
              <a:rPr lang="zh-CN" altLang="en-US"/>
              <a:t> </a:t>
            </a:r>
            <a:r>
              <a:rPr lang="en-US" altLang="zh-CN"/>
              <a:t>-</a:t>
            </a:r>
            <a:r>
              <a:rPr lang="zh-CN" altLang="en-US"/>
              <a:t> </a:t>
            </a:r>
            <a:r>
              <a:rPr lang="en-US" altLang="zh-CN"/>
              <a:t>RBB</a:t>
            </a:r>
            <a:endParaRPr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76EA5D-90FE-0240-85E3-E370B6E0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108" y="9125222"/>
            <a:ext cx="702392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29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80D2AD-B1F2-3F48-AAC0-B778E02F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15C2-CBF8-AC45-801F-84F6DF61D69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E511F-5AD0-EE4B-9F9C-04550E71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D79892-EA4D-B047-AFEE-6813BA387428}"/>
              </a:ext>
            </a:extLst>
          </p:cNvPr>
          <p:cNvSpPr/>
          <p:nvPr/>
        </p:nvSpPr>
        <p:spPr>
          <a:xfrm>
            <a:off x="11131016" y="3737148"/>
            <a:ext cx="291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DAE586-EEC4-DC4A-AAD2-360035498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65" y="2333915"/>
            <a:ext cx="8535670" cy="63878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ntroduction"/>
          <p:cNvSpPr txBox="1">
            <a:spLocks noGrp="1"/>
          </p:cNvSpPr>
          <p:nvPr>
            <p:ph type="title"/>
          </p:nvPr>
        </p:nvSpPr>
        <p:spPr>
          <a:xfrm>
            <a:off x="894080" y="984738"/>
            <a:ext cx="3413760" cy="14197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Motivation</a:t>
            </a:r>
            <a:endParaRPr dirty="0"/>
          </a:p>
        </p:txBody>
      </p:sp>
      <p:sp>
        <p:nvSpPr>
          <p:cNvPr id="130" name="Impact of Backgroun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atinLnBrk="1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dirty="0"/>
              <a:t>Backgrounds</a:t>
            </a:r>
            <a:r>
              <a:rPr lang="en-US" altLang="zh-CN" dirty="0"/>
              <a:t> may impact IR components, especially detectors in several ways, so that they are important inputs to the detector(also accelerator) design, such as </a:t>
            </a:r>
            <a:r>
              <a:rPr lang="en-US" altLang="zh-CN" dirty="0">
                <a:solidFill>
                  <a:srgbClr val="FF0000"/>
                </a:solidFill>
              </a:rPr>
              <a:t>radiation tolerance, detector occupancy…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C508DC8-1459-4742-8AA9-04331654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96" y="9125222"/>
            <a:ext cx="322204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2E84BA-57A3-4A42-931F-909AC9DC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480-6E58-884E-9A34-DFC545953A1C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053DD6-1BE5-5040-BB03-484F1E79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graphicFrame>
        <p:nvGraphicFramePr>
          <p:cNvPr id="9" name="Diagram 7">
            <a:extLst>
              <a:ext uri="{FF2B5EF4-FFF2-40B4-BE49-F238E27FC236}">
                <a16:creationId xmlns:a16="http://schemas.microsoft.com/office/drawing/2014/main" id="{D94D0E4F-C69D-4975-AE89-1A0849976ED6}"/>
              </a:ext>
            </a:extLst>
          </p:cNvPr>
          <p:cNvGraphicFramePr/>
          <p:nvPr/>
        </p:nvGraphicFramePr>
        <p:xfrm>
          <a:off x="2769290" y="4385982"/>
          <a:ext cx="7466220" cy="453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troduction">
            <a:extLst>
              <a:ext uri="{FF2B5EF4-FFF2-40B4-BE49-F238E27FC236}">
                <a16:creationId xmlns:a16="http://schemas.microsoft.com/office/drawing/2014/main" id="{27A6CAF4-CAAF-FC49-960E-206C73A5147C}"/>
              </a:ext>
            </a:extLst>
          </p:cNvPr>
          <p:cNvSpPr txBox="1">
            <a:spLocks/>
          </p:cNvSpPr>
          <p:nvPr/>
        </p:nvSpPr>
        <p:spPr>
          <a:xfrm>
            <a:off x="4062589" y="983311"/>
            <a:ext cx="4879622" cy="141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&amp; Workflow</a:t>
            </a:r>
          </a:p>
        </p:txBody>
      </p:sp>
    </p:spTree>
    <p:extLst>
      <p:ext uri="{BB962C8B-B14F-4D97-AF65-F5344CB8AC3E}">
        <p14:creationId xmlns:p14="http://schemas.microsoft.com/office/powerpoint/2010/main" val="687795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llimator Effects"/>
          <p:cNvSpPr txBox="1">
            <a:spLocks noGrp="1"/>
          </p:cNvSpPr>
          <p:nvPr>
            <p:ph type="title"/>
          </p:nvPr>
        </p:nvSpPr>
        <p:spPr>
          <a:xfrm>
            <a:off x="894080" y="984738"/>
            <a:ext cx="11216640" cy="1419797"/>
          </a:xfrm>
          <a:prstGeom prst="rect">
            <a:avLst/>
          </a:prstGeom>
        </p:spPr>
        <p:txBody>
          <a:bodyPr/>
          <a:lstStyle/>
          <a:p>
            <a:r>
              <a:t>Collimator Effects</a:t>
            </a:r>
            <a:r>
              <a:rPr lang="zh-CN" altLang="en-US"/>
              <a:t> </a:t>
            </a:r>
            <a:r>
              <a:rPr lang="en-US" altLang="zh-CN"/>
              <a:t>-</a:t>
            </a:r>
            <a:r>
              <a:rPr lang="zh-CN" altLang="en-US"/>
              <a:t> </a:t>
            </a:r>
            <a:r>
              <a:rPr lang="en-US" altLang="zh-CN"/>
              <a:t>BTH</a:t>
            </a:r>
            <a:endParaRPr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76EA5D-90FE-0240-85E3-E370B6E0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108" y="9125222"/>
            <a:ext cx="702392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30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80D2AD-B1F2-3F48-AAC0-B778E02F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02D-C176-2E4D-84FE-599B5EB0541D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E511F-5AD0-EE4B-9F9C-04550E71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F03AA8-5535-2941-A313-FBF154F3ABE6}"/>
              </a:ext>
            </a:extLst>
          </p:cNvPr>
          <p:cNvSpPr/>
          <p:nvPr/>
        </p:nvSpPr>
        <p:spPr>
          <a:xfrm>
            <a:off x="10915993" y="3873948"/>
            <a:ext cx="291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61910B-70E2-754B-B4B8-47047DDE1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98" y="2470590"/>
            <a:ext cx="8536003" cy="63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007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llimator Eff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Collimator Effects</a:t>
            </a:r>
            <a:r>
              <a:rPr lang="zh-CN" altLang="en-US"/>
              <a:t> </a:t>
            </a:r>
            <a:r>
              <a:rPr lang="en-US" altLang="zh-CN"/>
              <a:t>–</a:t>
            </a:r>
            <a:r>
              <a:rPr lang="zh-CN" altLang="en-US"/>
              <a:t> </a:t>
            </a:r>
            <a:r>
              <a:rPr lang="en-US" altLang="zh-CN"/>
              <a:t>BGS2</a:t>
            </a:r>
            <a:endParaRPr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76EA5D-90FE-0240-85E3-E370B6E0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108" y="9125222"/>
            <a:ext cx="702392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31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80D2AD-B1F2-3F48-AAC0-B778E02F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B5E5-07A6-C44D-A51A-A1D1DE6B5F40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E511F-5AD0-EE4B-9F9C-04550E71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887DDA-0C85-4A4D-9E65-DCCDC10E4BCB}"/>
              </a:ext>
            </a:extLst>
          </p:cNvPr>
          <p:cNvSpPr/>
          <p:nvPr/>
        </p:nvSpPr>
        <p:spPr>
          <a:xfrm>
            <a:off x="10977128" y="3603798"/>
            <a:ext cx="291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DCD189-1EAA-E547-943A-7F8A14C96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28" y="2404535"/>
            <a:ext cx="8911757" cy="66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354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AA6CD2-F3DA-624D-94D0-5E1203C12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2490950"/>
            <a:ext cx="7706660" cy="5784174"/>
          </a:xfrm>
          <a:prstGeom prst="rect">
            <a:avLst/>
          </a:prstGeom>
        </p:spPr>
      </p:pic>
      <p:sp>
        <p:nvSpPr>
          <p:cNvPr id="179" name="Lost Distrib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Lost Distribution</a:t>
            </a:r>
            <a:r>
              <a:rPr lang="en-US" altLang="zh-CN"/>
              <a:t> with Collimators</a:t>
            </a:r>
            <a:endParaRPr/>
          </a:p>
        </p:txBody>
      </p:sp>
      <p:sp>
        <p:nvSpPr>
          <p:cNvPr id="180" name="Including Radiative Bhabha, Beam-Gas scattering, Beam Thermal Photon scattering. Almost No Beamsstrahlung.…"/>
          <p:cNvSpPr txBox="1">
            <a:spLocks noGrp="1"/>
          </p:cNvSpPr>
          <p:nvPr>
            <p:ph type="body" idx="1"/>
          </p:nvPr>
        </p:nvSpPr>
        <p:spPr>
          <a:xfrm>
            <a:off x="894080" y="2734430"/>
            <a:ext cx="3617960" cy="6034431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2912"/>
            </a:pPr>
            <a:r>
              <a:rPr dirty="0"/>
              <a:t>Including Radiative Bhabha, Beam-Gas, Beam Thermal Photon. Almost No </a:t>
            </a:r>
            <a:r>
              <a:rPr dirty="0" err="1"/>
              <a:t>Beamstrahlung</a:t>
            </a:r>
            <a:r>
              <a:rPr dirty="0"/>
              <a:t>.</a:t>
            </a:r>
            <a:endParaRPr lang="en-US" dirty="0"/>
          </a:p>
          <a:p>
            <a:pPr marL="404495" indent="-404495" defTabSz="531622">
              <a:spcBef>
                <a:spcPts val="3800"/>
              </a:spcBef>
              <a:defRPr sz="2912"/>
            </a:pPr>
            <a:r>
              <a:rPr lang="en-US" altLang="zh-CN" sz="2910" dirty="0">
                <a:ea typeface="Times"/>
                <a:cs typeface="Times"/>
                <a:sym typeface="Times"/>
              </a:rPr>
              <a:t>Increase</a:t>
            </a:r>
            <a:r>
              <a:rPr lang="en-US" altLang="zh-CN" sz="2910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altLang="zh-CN" sz="2910" dirty="0">
                <a:ea typeface="Times"/>
                <a:cs typeface="Times"/>
                <a:sym typeface="Times"/>
              </a:rPr>
              <a:t>tracking turns to 200</a:t>
            </a:r>
            <a:endParaRPr lang="en-US" sz="2910" dirty="0">
              <a:ea typeface="Times"/>
              <a:cs typeface="Times"/>
              <a:sym typeface="Times"/>
            </a:endParaRPr>
          </a:p>
          <a:p>
            <a:pPr marL="404495" indent="-404495" defTabSz="531622">
              <a:spcBef>
                <a:spcPts val="3800"/>
              </a:spcBef>
              <a:defRPr sz="2912"/>
            </a:pPr>
            <a:r>
              <a:rPr dirty="0"/>
              <a:t>Normalized to </a:t>
            </a:r>
            <a:r>
              <a:rPr lang="en-US" dirty="0"/>
              <a:t>loss </a:t>
            </a:r>
            <a:r>
              <a:rPr lang="en-US" altLang="zh-CN" dirty="0"/>
              <a:t>power</a:t>
            </a:r>
            <a:r>
              <a:rPr lang="en-US" dirty="0"/>
              <a:t> in </a:t>
            </a:r>
            <a:r>
              <a:rPr lang="en-US" altLang="zh-CN" dirty="0" err="1"/>
              <a:t>mW</a:t>
            </a:r>
            <a:r>
              <a:rPr lang="en-US" dirty="0"/>
              <a:t>(one beam)</a:t>
            </a:r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5E796A-1484-6E4A-867B-551442CB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8724" y="9125222"/>
            <a:ext cx="905776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32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47B148-89EB-104B-9DC9-0229D965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A335-5B5A-2C46-B209-07291AE3587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7B8443-B31D-B041-9CC5-4A84DE64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ost Distrib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Lost Distribution</a:t>
            </a:r>
            <a:r>
              <a:rPr lang="en-US" altLang="zh-CN"/>
              <a:t> with Collimators</a:t>
            </a:r>
            <a:endParaRPr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5E796A-1484-6E4A-867B-551442CB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8724" y="9125222"/>
            <a:ext cx="905776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33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47B148-89EB-104B-9DC9-0229D965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A335-5B5A-2C46-B209-07291AE3587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7B8443-B31D-B041-9CC5-4A84DE64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A6CD2-F3DA-624D-94D0-5E1203C12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7840" y="2490950"/>
            <a:ext cx="7706659" cy="5784174"/>
          </a:xfrm>
          <a:prstGeom prst="rect">
            <a:avLst/>
          </a:prstGeom>
        </p:spPr>
      </p:pic>
      <p:sp>
        <p:nvSpPr>
          <p:cNvPr id="11" name="Including Radiative Bhabha, Beam-Gas scattering, Beam Thermal Photon scattering. Almost No Beamsstrahlung.…">
            <a:extLst>
              <a:ext uri="{FF2B5EF4-FFF2-40B4-BE49-F238E27FC236}">
                <a16:creationId xmlns:a16="http://schemas.microsoft.com/office/drawing/2014/main" id="{4E2098CB-A107-024B-B549-1074037F64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4080" y="2736374"/>
            <a:ext cx="3634490" cy="6286500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2912"/>
            </a:pPr>
            <a:r>
              <a:rPr dirty="0"/>
              <a:t>Including Radiative Bhabha, Beam-Gas, Beam Thermal Photon. Almost No </a:t>
            </a:r>
            <a:r>
              <a:rPr dirty="0" err="1"/>
              <a:t>Beamstrahlung</a:t>
            </a:r>
            <a:r>
              <a:rPr dirty="0"/>
              <a:t>.</a:t>
            </a:r>
            <a:endParaRPr lang="en-US" dirty="0"/>
          </a:p>
          <a:p>
            <a:pPr marL="404495" indent="-404495" defTabSz="531622">
              <a:spcBef>
                <a:spcPts val="3800"/>
              </a:spcBef>
              <a:defRPr sz="2912"/>
            </a:pPr>
            <a:r>
              <a:rPr lang="en-US" altLang="zh-CN" sz="2910" dirty="0">
                <a:ea typeface="Times"/>
                <a:cs typeface="Times"/>
                <a:sym typeface="Times"/>
              </a:rPr>
              <a:t>Increase</a:t>
            </a:r>
            <a:r>
              <a:rPr lang="zh-CN" altLang="en-US" sz="2910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altLang="zh-CN" sz="2910" dirty="0">
                <a:ea typeface="Times"/>
                <a:cs typeface="Times"/>
                <a:sym typeface="Times"/>
              </a:rPr>
              <a:t>tracking</a:t>
            </a:r>
            <a:r>
              <a:rPr lang="zh-CN" altLang="en-US" sz="2910" dirty="0">
                <a:ea typeface="Times"/>
                <a:cs typeface="Times"/>
                <a:sym typeface="Times"/>
              </a:rPr>
              <a:t> </a:t>
            </a:r>
            <a:r>
              <a:rPr lang="en-US" altLang="zh-CN" sz="2910" dirty="0">
                <a:ea typeface="Times"/>
                <a:cs typeface="Times"/>
                <a:sym typeface="Times"/>
              </a:rPr>
              <a:t>turns</a:t>
            </a:r>
            <a:r>
              <a:rPr lang="zh-CN" altLang="en-US" sz="2910" dirty="0">
                <a:ea typeface="Times"/>
                <a:cs typeface="Times"/>
                <a:sym typeface="Times"/>
              </a:rPr>
              <a:t> </a:t>
            </a:r>
            <a:r>
              <a:rPr lang="en-US" altLang="zh-CN" sz="2910" dirty="0">
                <a:ea typeface="Times"/>
                <a:cs typeface="Times"/>
                <a:sym typeface="Times"/>
              </a:rPr>
              <a:t>to</a:t>
            </a:r>
            <a:r>
              <a:rPr lang="zh-CN" altLang="en-US" sz="2910" dirty="0">
                <a:ea typeface="Times"/>
                <a:cs typeface="Times"/>
                <a:sym typeface="Times"/>
              </a:rPr>
              <a:t> </a:t>
            </a:r>
            <a:r>
              <a:rPr lang="en-US" altLang="zh-CN" sz="2910" dirty="0">
                <a:ea typeface="Times"/>
                <a:cs typeface="Times"/>
                <a:sym typeface="Times"/>
              </a:rPr>
              <a:t>200</a:t>
            </a:r>
            <a:endParaRPr sz="2910" dirty="0">
              <a:ea typeface="Times"/>
              <a:cs typeface="Times"/>
              <a:sym typeface="Times"/>
            </a:endParaRPr>
          </a:p>
          <a:p>
            <a:pPr marL="404495" indent="-404495" defTabSz="531622">
              <a:spcBef>
                <a:spcPts val="3800"/>
              </a:spcBef>
              <a:defRPr sz="2912"/>
            </a:pPr>
            <a:r>
              <a:rPr dirty="0"/>
              <a:t>Normalized to </a:t>
            </a:r>
            <a:r>
              <a:rPr lang="en-US" dirty="0"/>
              <a:t>loss </a:t>
            </a:r>
            <a:r>
              <a:rPr lang="en-US" altLang="zh-CN" dirty="0"/>
              <a:t>power</a:t>
            </a:r>
            <a:r>
              <a:rPr lang="en-US" dirty="0"/>
              <a:t> in </a:t>
            </a:r>
            <a:r>
              <a:rPr lang="en-US" altLang="zh-CN" dirty="0" err="1"/>
              <a:t>mW</a:t>
            </a:r>
            <a:r>
              <a:rPr lang="en-US" dirty="0"/>
              <a:t>(one beam)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63029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mbine 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Combine Results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BAD0C5-B7C6-DE47-A077-CC1D03FA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730" y="9125222"/>
            <a:ext cx="1078770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34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2EECC-482D-844E-A527-8FEE3E4C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78E-E36B-284F-AF0D-BC1C0A9EB07B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5FCC93-BDA5-594F-AED4-20A1C09D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内容占位符 6">
                <a:extLst>
                  <a:ext uri="{FF2B5EF4-FFF2-40B4-BE49-F238E27FC236}">
                    <a16:creationId xmlns:a16="http://schemas.microsoft.com/office/drawing/2014/main" id="{4A6FFBB2-2EF5-184A-BC37-FAC421F5B0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1820589"/>
                  </p:ext>
                </p:extLst>
              </p:nvPr>
            </p:nvGraphicFramePr>
            <p:xfrm>
              <a:off x="894080" y="3171300"/>
              <a:ext cx="11099800" cy="5817699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{4C3C2611-4C71-4FC5-86AE-919BDF0F9419}</a:tableStyleId>
                  </a:tblPr>
                  <a:tblGrid>
                    <a:gridCol w="2774950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2673460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81613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383525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</a:tblGrid>
                  <a:tr h="1171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Background</a:t>
                          </a:r>
                          <a:r>
                            <a:rPr lang="en-US" altLang="zh-CN" sz="2400" baseline="0" dirty="0"/>
                            <a:t> Type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/>
                            <a:t>)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TID(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𝒌𝒓𝒂𝒅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/>
                            <a:t>)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1 MeV equivalent</a:t>
                          </a:r>
                          <a:r>
                            <a:rPr lang="en-US" altLang="zh-CN" sz="2400" baseline="0"/>
                            <a:t> </a:t>
                          </a:r>
                          <a:r>
                            <a:rPr lang="en-US" altLang="zh-CN" sz="24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24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/>
                            <a:t>)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861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Pair</a:t>
                          </a:r>
                          <a:r>
                            <a:rPr lang="en-US" altLang="zh-CN" sz="2400" baseline="0"/>
                            <a:t> production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2.26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591.14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1.11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7782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Synchrotron Radiation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0.026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15.65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33406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Radiative</a:t>
                          </a:r>
                          <a:r>
                            <a:rPr lang="en-US" altLang="zh-CN" sz="2400" baseline="0"/>
                            <a:t> Bhabha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/>
                            <a:t>0.34</a:t>
                          </a:r>
                          <a:endParaRPr lang="pt-BR" altLang="zh-CN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592.66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1.44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925193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Beam Gas</a:t>
                          </a:r>
                          <a:endParaRPr lang="zh-CN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368.372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399013.39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965.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0×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Beam Thermal Photon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2.31</a:t>
                          </a:r>
                          <a:endParaRPr lang="pt-BR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2325.49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5.48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1791361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Total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 dirty="0"/>
                            <a:t>373.308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402537.83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Helvetica Neue"/>
                                  </a:rPr>
                                  <m:t>9.7303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8110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内容占位符 6">
                <a:extLst>
                  <a:ext uri="{FF2B5EF4-FFF2-40B4-BE49-F238E27FC236}">
                    <a16:creationId xmlns:a16="http://schemas.microsoft.com/office/drawing/2014/main" id="{4A6FFBB2-2EF5-184A-BC37-FAC421F5B0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1820589"/>
                  </p:ext>
                </p:extLst>
              </p:nvPr>
            </p:nvGraphicFramePr>
            <p:xfrm>
              <a:off x="894080" y="3171300"/>
              <a:ext cx="11099800" cy="5817699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{4C3C2611-4C71-4FC5-86AE-919BDF0F9419}</a:tableStyleId>
                  </a:tblPr>
                  <a:tblGrid>
                    <a:gridCol w="2774950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2673460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81613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383525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</a:tblGrid>
                  <a:tr h="1238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Background</a:t>
                          </a:r>
                          <a:r>
                            <a:rPr lang="en-US" altLang="zh-CN" sz="2400" baseline="0" dirty="0"/>
                            <a:t> Type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86" t="-4082" r="-211905" b="-36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7917" t="-4082" r="-209028" b="-36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4082" r="331" b="-36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861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Pair</a:t>
                          </a:r>
                          <a:r>
                            <a:rPr lang="en-US" altLang="zh-CN" sz="2400" baseline="0"/>
                            <a:t> production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2.26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591.14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150000" r="331" b="-430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Synchrotron Radiation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0.026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15.65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33406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Radiative</a:t>
                          </a:r>
                          <a:r>
                            <a:rPr lang="en-US" altLang="zh-CN" sz="2400" baseline="0"/>
                            <a:t> Bhabha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/>
                            <a:t>0.34</a:t>
                          </a:r>
                          <a:endParaRPr lang="pt-BR" altLang="zh-CN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592.66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510870" r="331" b="-39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925193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Beam Gas</a:t>
                          </a:r>
                          <a:endParaRPr lang="zh-CN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368.372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399013.39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597872" r="331" b="-2872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Beam Thermal Photon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2.31</a:t>
                          </a:r>
                          <a:endParaRPr lang="pt-BR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2325.49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482353" r="331" b="-98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791361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Total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 dirty="0"/>
                            <a:t>373.308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402537.83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591045" r="3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110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F2E405C-FE15-384E-83A8-D7728F3C1406}"/>
              </a:ext>
            </a:extLst>
          </p:cNvPr>
          <p:cNvSpPr txBox="1"/>
          <p:nvPr/>
        </p:nvSpPr>
        <p:spPr>
          <a:xfrm>
            <a:off x="879173" y="2196633"/>
            <a:ext cx="5881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Helvetica" pitchFamily="2" charset="0"/>
              </a:rPr>
              <a:t>Higgs Backgrounds on 1</a:t>
            </a:r>
            <a:r>
              <a:rPr kumimoji="1" lang="en-US" altLang="zh-CN" sz="2400" baseline="30000" dirty="0">
                <a:latin typeface="Helvetica" pitchFamily="2" charset="0"/>
              </a:rPr>
              <a:t>st</a:t>
            </a:r>
            <a:r>
              <a:rPr kumimoji="1" lang="en-US" altLang="zh-CN" sz="2400" dirty="0">
                <a:latin typeface="Helvetica" pitchFamily="2" charset="0"/>
              </a:rPr>
              <a:t> layer of Vertex.</a:t>
            </a:r>
          </a:p>
          <a:p>
            <a:r>
              <a:rPr kumimoji="1" lang="en-US" altLang="zh-CN" sz="2400" dirty="0">
                <a:latin typeface="Helvetica" pitchFamily="2" charset="0"/>
              </a:rPr>
              <a:t> With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a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safety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factor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of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Helvetica" pitchFamily="2" charset="0"/>
              </a:rPr>
              <a:t>10</a:t>
            </a:r>
            <a:r>
              <a:rPr kumimoji="1" lang="en-US" altLang="zh-CN" sz="2400" dirty="0">
                <a:latin typeface="Helvetica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20242-22A9-654B-B0E2-426D85914D61}"/>
              </a:ext>
            </a:extLst>
          </p:cNvPr>
          <p:cNvSpPr txBox="1"/>
          <p:nvPr/>
        </p:nvSpPr>
        <p:spPr>
          <a:xfrm>
            <a:off x="7972458" y="2422296"/>
            <a:ext cx="402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" pitchFamily="2" charset="0"/>
              </a:rPr>
              <a:t>Finished in November, 2019</a:t>
            </a:r>
          </a:p>
        </p:txBody>
      </p:sp>
    </p:spTree>
    <p:extLst>
      <p:ext uri="{BB962C8B-B14F-4D97-AF65-F5344CB8AC3E}">
        <p14:creationId xmlns:p14="http://schemas.microsoft.com/office/powerpoint/2010/main" val="142387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42200BCB-F016-5E4E-A2A8-487CB5AC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Thoughts to Mitigate BGS Bremsstrahlung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6CBA73E-4C06-D64D-BC35-2EA3BDDAB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the normalization</a:t>
            </a:r>
            <a:r>
              <a:rPr lang="zh-CN" altLang="en-US" dirty="0"/>
              <a:t> </a:t>
            </a:r>
            <a:r>
              <a:rPr lang="en-US" altLang="zh-CN" dirty="0"/>
              <a:t>factor</a:t>
            </a:r>
          </a:p>
          <a:p>
            <a:pPr marL="514350" indent="-514350">
              <a:buAutoNum type="arabicPeriod"/>
            </a:pPr>
            <a:r>
              <a:rPr lang="en-US" altLang="zh-CN" dirty="0"/>
              <a:t>Improve Vacuum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CN" dirty="0"/>
              <a:t>Add More Collimator(s)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sliced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settings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44B76-4205-2B40-977C-FFDBA92B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FA15BF-239E-D246-AA2F-684B14D2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C86EA-BB50-0540-85A4-1D640BC0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35</a:t>
            </a:fld>
            <a:endParaRPr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7206C-FC3D-0A49-95B7-33F1C87760B8}"/>
              </a:ext>
            </a:extLst>
          </p:cNvPr>
          <p:cNvSpPr/>
          <p:nvPr/>
        </p:nvSpPr>
        <p:spPr>
          <a:xfrm>
            <a:off x="2850212" y="1875821"/>
            <a:ext cx="92672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Does</a:t>
            </a:r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simulation</a:t>
            </a:r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right?</a:t>
            </a:r>
          </a:p>
          <a:p>
            <a:pPr algn="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key</a:t>
            </a:r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9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6E834-EE76-9A4C-A924-2C3B1A7E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Update of Normalization Factor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A0157F-A9DA-9B46-B1A7-4F7D2D3D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79" y="2596444"/>
            <a:ext cx="11483999" cy="6188570"/>
          </a:xfrm>
        </p:spPr>
        <p:txBody>
          <a:bodyPr/>
          <a:lstStyle/>
          <a:p>
            <a:r>
              <a:rPr lang="en-US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simulation,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particles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200m</a:t>
            </a:r>
            <a:r>
              <a:rPr lang="zh-CN" altLang="en-US" dirty="0"/>
              <a:t> </a:t>
            </a:r>
            <a:r>
              <a:rPr lang="en-US" altLang="zh-CN" dirty="0"/>
              <a:t>upstream.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about other</a:t>
            </a:r>
            <a:r>
              <a:rPr lang="zh-CN" altLang="en-US" dirty="0"/>
              <a:t> </a:t>
            </a:r>
            <a:r>
              <a:rPr lang="en-US" altLang="zh-CN" dirty="0"/>
              <a:t>region?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We assume they contribute the same as the first 200m in prior estimation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won’t</a:t>
            </a:r>
            <a:r>
              <a:rPr lang="zh-CN" altLang="en-US" dirty="0"/>
              <a:t> </a:t>
            </a:r>
            <a:r>
              <a:rPr lang="en-US" altLang="zh-CN" dirty="0"/>
              <a:t>lost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IR,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divided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500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normalization</a:t>
            </a:r>
            <a:r>
              <a:rPr lang="zh-CN" altLang="en-US" dirty="0"/>
              <a:t> </a:t>
            </a:r>
            <a:r>
              <a:rPr lang="en-US" altLang="zh-CN" dirty="0"/>
              <a:t>factor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1~500.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60F227-183E-8840-8C9A-B2078929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9B35-DE22-294E-8AAD-9A57ECE7DACA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75CEDE-346C-D143-86F6-E1293963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FBB82-7B78-B442-81F6-7F5661C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36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31F3AF9-D0D4-5942-B877-7C8BF0CBB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2226"/>
              </p:ext>
            </p:extLst>
          </p:nvPr>
        </p:nvGraphicFramePr>
        <p:xfrm>
          <a:off x="1003758" y="5690729"/>
          <a:ext cx="10997284" cy="2286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339603">
                  <a:extLst>
                    <a:ext uri="{9D8B030D-6E8A-4147-A177-3AD203B41FA5}">
                      <a16:colId xmlns:a16="http://schemas.microsoft.com/office/drawing/2014/main" val="368835848"/>
                    </a:ext>
                  </a:extLst>
                </a:gridCol>
                <a:gridCol w="3043754">
                  <a:extLst>
                    <a:ext uri="{9D8B030D-6E8A-4147-A177-3AD203B41FA5}">
                      <a16:colId xmlns:a16="http://schemas.microsoft.com/office/drawing/2014/main" val="1094339425"/>
                    </a:ext>
                  </a:extLst>
                </a:gridCol>
                <a:gridCol w="3613927">
                  <a:extLst>
                    <a:ext uri="{9D8B030D-6E8A-4147-A177-3AD203B41FA5}">
                      <a16:colId xmlns:a16="http://schemas.microsoft.com/office/drawing/2014/main" val="1891238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200m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Whole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Ring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45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Generated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94305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5434566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56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Lost in IR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13387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18887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29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R. Lost in IR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0.142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0.00348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2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Normalization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Factor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0.0245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1396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B842E9-A781-0041-9691-3259C6DFE49E}"/>
              </a:ext>
            </a:extLst>
          </p:cNvPr>
          <p:cNvSpPr txBox="1"/>
          <p:nvPr/>
        </p:nvSpPr>
        <p:spPr>
          <a:xfrm>
            <a:off x="626720" y="8423966"/>
            <a:ext cx="1175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Helvetica" pitchFamily="2" charset="0"/>
              </a:rPr>
              <a:t>Beam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Thermal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Photon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has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the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same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problem,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and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the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results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would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also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be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updated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EB645-8EB7-B347-83BF-73A084E1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Add One More Collimator - </a:t>
            </a:r>
            <a:r>
              <a:rPr kumimoji="1" lang="en-US" altLang="zh-CN"/>
              <a:t>Position 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0FEF0-3A70-7E44-9968-52212B10E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4578870" cy="6286500"/>
          </a:xfrm>
        </p:spPr>
        <p:txBody>
          <a:bodyPr/>
          <a:lstStyle/>
          <a:p>
            <a:pPr marL="285750" indent="-285750"/>
            <a:r>
              <a:rPr kumimoji="1" lang="en-US" altLang="zh-CN" dirty="0"/>
              <a:t>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Black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Collimator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Sets.</a:t>
            </a:r>
          </a:p>
          <a:p>
            <a:pPr marL="285750" indent="-285750"/>
            <a:r>
              <a:rPr kumimoji="1" lang="en-US" altLang="zh-CN" dirty="0"/>
              <a:t>Orange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collimator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-30m.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285750" indent="-285750"/>
            <a:r>
              <a:rPr kumimoji="1" lang="en-US" altLang="zh-CN" dirty="0"/>
              <a:t>Aqua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collimator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-6m.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285750" indent="-285750"/>
            <a:endParaRPr kumimoji="1" lang="en-US" altLang="zh-CN" dirty="0"/>
          </a:p>
          <a:p>
            <a:pPr marL="285750" indent="-285750"/>
            <a:r>
              <a:rPr kumimoji="1" lang="en-US" altLang="zh-CN" dirty="0"/>
              <a:t>Far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safe.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Chose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-31m</a:t>
            </a:r>
            <a:r>
              <a:rPr kumimoji="1" lang="en-US" altLang="zh-CN" dirty="0"/>
              <a:t>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DB2820-8217-2C4D-9A3E-17368DE0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87F1-0497-E64C-BA82-94435E0B8ADF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79D7AE-A94A-2F41-93EB-6C26BCF0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502205-566C-F743-8040-93DFCEC2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85B491-5927-5043-8AD6-4D8A0255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829" y="2823269"/>
            <a:ext cx="6520930" cy="48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093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2B7F5-8DB6-B947-9724-B6C76FD8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Conclusion of this initial study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6E0EA-AF4F-0347-BB2B-72F62EDA7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404535"/>
            <a:ext cx="11099800" cy="6286500"/>
          </a:xfrm>
        </p:spPr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collimator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after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last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bending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magnet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help</a:t>
            </a:r>
            <a:r>
              <a:rPr kumimoji="1" lang="zh-CN" altLang="en-US" dirty="0"/>
              <a:t> </a:t>
            </a:r>
            <a:r>
              <a:rPr kumimoji="1" lang="en-US" altLang="zh-CN" dirty="0"/>
              <a:t>cut</a:t>
            </a:r>
            <a:r>
              <a:rPr kumimoji="1" lang="zh-CN" altLang="en-US" dirty="0"/>
              <a:t> </a:t>
            </a:r>
            <a:r>
              <a:rPr kumimoji="1" lang="en-US" altLang="zh-CN" dirty="0"/>
              <a:t>down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IR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now,</a:t>
            </a:r>
            <a:r>
              <a:rPr kumimoji="1" lang="zh-CN" altLang="en-US" dirty="0"/>
              <a:t> </a:t>
            </a:r>
            <a:r>
              <a:rPr kumimoji="1" lang="en-US" altLang="zh-CN" dirty="0"/>
              <a:t>-30.92m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could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choice.</a:t>
            </a:r>
          </a:p>
          <a:p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collimator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thicker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others.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now,</a:t>
            </a:r>
            <a:r>
              <a:rPr kumimoji="1" lang="zh-CN" altLang="en-US" dirty="0"/>
              <a:t> </a:t>
            </a:r>
            <a:r>
              <a:rPr kumimoji="1" lang="en-US" altLang="zh-CN" dirty="0"/>
              <a:t>10cm</a:t>
            </a:r>
            <a:r>
              <a:rPr kumimoji="1" lang="zh-CN" altLang="en-US" dirty="0"/>
              <a:t> </a:t>
            </a:r>
            <a:r>
              <a:rPr kumimoji="1" lang="en-US" altLang="zh-CN" dirty="0"/>
              <a:t>Copper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4cm</a:t>
            </a:r>
            <a:r>
              <a:rPr kumimoji="1" lang="zh-CN" altLang="en-US" dirty="0"/>
              <a:t> </a:t>
            </a:r>
            <a:r>
              <a:rPr kumimoji="1" lang="en-US" altLang="zh-CN" dirty="0"/>
              <a:t>Tungsten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seems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Ok.</a:t>
            </a:r>
          </a:p>
          <a:p>
            <a:r>
              <a:rPr kumimoji="1" lang="en-US" altLang="zh-CN" dirty="0"/>
              <a:t>Initial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future.</a:t>
            </a:r>
            <a:endParaRPr kumimoji="1" lang="zh-CN" altLang="en-US" dirty="0"/>
          </a:p>
          <a:p>
            <a:r>
              <a:rPr kumimoji="1" lang="en-US" altLang="zh-CN" dirty="0"/>
              <a:t>No Neutrons survive at -6m.</a:t>
            </a:r>
          </a:p>
          <a:p>
            <a:r>
              <a:rPr kumimoji="1" lang="en-US" altLang="zh-CN" dirty="0"/>
              <a:t>Other issues, including heat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deposition, photons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magnets, instability of the beam, other particles might come out from the collimator, etc., would be done in future.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557F34-6287-AB4B-B83F-82BB66FD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DD26-F17C-3741-9BEB-55CCE9F04EC6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621AA8-EC1A-C74D-B42D-5570F022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654F4D-42FB-0C46-99F5-E614310D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38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35ABE5F-B815-0744-A189-DCD9B1EEF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38653"/>
              </p:ext>
            </p:extLst>
          </p:nvPr>
        </p:nvGraphicFramePr>
        <p:xfrm>
          <a:off x="1977812" y="7538891"/>
          <a:ext cx="8669868" cy="153619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67467">
                  <a:extLst>
                    <a:ext uri="{9D8B030D-6E8A-4147-A177-3AD203B41FA5}">
                      <a16:colId xmlns:a16="http://schemas.microsoft.com/office/drawing/2014/main" val="3322865272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730321401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2824626749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2134463592"/>
                    </a:ext>
                  </a:extLst>
                </a:gridCol>
              </a:tblGrid>
              <a:tr h="265746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Collimators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Hit Density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TID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NIEL</a:t>
                      </a: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749501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 Co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20" dirty="0"/>
                        <a:t>36.8372</a:t>
                      </a:r>
                      <a:endParaRPr lang="pt-BR" altLang="zh-CN" sz="192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20" dirty="0"/>
                        <a:t>39901.139</a:t>
                      </a:r>
                      <a:endParaRPr lang="zh-CN" altLang="en-US" sz="192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20" dirty="0"/>
                        <a:t>9.65e+13</a:t>
                      </a:r>
                      <a:endParaRPr lang="zh-CN" altLang="en-US" sz="192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2044280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 Co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7.797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8354.393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2.02e+13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38809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Ratio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4.72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4.77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4.77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61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26132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EBBE8-7271-7441-9137-72E3D47E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Improve Vacuum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Others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ED519-5D2D-7C40-B3D7-58C076B4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A1199C-1A3F-C74A-A494-E5C5C31A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A4859-4041-364F-9DB9-67F4CC29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D9C8A75-C696-9B40-9F10-9629A1EF7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247017"/>
                  </p:ext>
                </p:extLst>
              </p:nvPr>
            </p:nvGraphicFramePr>
            <p:xfrm>
              <a:off x="1053006" y="2906293"/>
              <a:ext cx="10898787" cy="5305682"/>
            </p:xfrm>
            <a:graphic>
              <a:graphicData uri="http://schemas.openxmlformats.org/drawingml/2006/table">
                <a:tbl>
                  <a:tblPr firstRow="1" firstCol="1" bandRow="1">
                    <a:tableStyleId>{4C3C2611-4C71-4FC5-86AE-919BDF0F9419}</a:tableStyleId>
                  </a:tblPr>
                  <a:tblGrid>
                    <a:gridCol w="2146731">
                      <a:extLst>
                        <a:ext uri="{9D8B030D-6E8A-4147-A177-3AD203B41FA5}">
                          <a16:colId xmlns:a16="http://schemas.microsoft.com/office/drawing/2014/main" val="2289609426"/>
                        </a:ext>
                      </a:extLst>
                    </a:gridCol>
                    <a:gridCol w="2030166">
                      <a:extLst>
                        <a:ext uri="{9D8B030D-6E8A-4147-A177-3AD203B41FA5}">
                          <a16:colId xmlns:a16="http://schemas.microsoft.com/office/drawing/2014/main" val="2035994144"/>
                        </a:ext>
                      </a:extLst>
                    </a:gridCol>
                    <a:gridCol w="2045096">
                      <a:extLst>
                        <a:ext uri="{9D8B030D-6E8A-4147-A177-3AD203B41FA5}">
                          <a16:colId xmlns:a16="http://schemas.microsoft.com/office/drawing/2014/main" val="2634700121"/>
                        </a:ext>
                      </a:extLst>
                    </a:gridCol>
                    <a:gridCol w="2307494">
                      <a:extLst>
                        <a:ext uri="{9D8B030D-6E8A-4147-A177-3AD203B41FA5}">
                          <a16:colId xmlns:a16="http://schemas.microsoft.com/office/drawing/2014/main" val="3015289092"/>
                        </a:ext>
                      </a:extLst>
                    </a:gridCol>
                    <a:gridCol w="2369300">
                      <a:extLst>
                        <a:ext uri="{9D8B030D-6E8A-4147-A177-3AD203B41FA5}">
                          <a16:colId xmlns:a16="http://schemas.microsoft.com/office/drawing/2014/main" val="1854329641"/>
                        </a:ext>
                      </a:extLst>
                    </a:gridCol>
                  </a:tblGrid>
                  <a:tr h="145295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/>
                            <a:t>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TID(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𝒌𝒓𝒂𝒅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/>
                            <a:t>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NIEL</a:t>
                          </a:r>
                        </a:p>
                        <a:p>
                          <a:pPr algn="ctr"/>
                          <a:r>
                            <a:rPr lang="en-US" altLang="zh-CN" sz="240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/>
                            <a:t>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Ratio</a:t>
                          </a:r>
                        </a:p>
                        <a:p>
                          <a:pPr algn="ctr"/>
                          <a:r>
                            <a:rPr lang="en-US" altLang="zh-CN" sz="2400" dirty="0"/>
                            <a:t>(How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much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times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lower)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2442632"/>
                      </a:ext>
                    </a:extLst>
                  </a:tr>
                  <a:tr h="7690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Original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Results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368.372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399013.39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965.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0×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76487577"/>
                      </a:ext>
                    </a:extLst>
                  </a:tr>
                  <a:tr h="7690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Fix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Lost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Ratio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9.025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9775.78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23.6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40.8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200649"/>
                      </a:ext>
                    </a:extLst>
                  </a:tr>
                  <a:tr h="1103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Vacuum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10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times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better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0.9025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977.578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2.36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408(*10)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3880071"/>
                      </a:ext>
                    </a:extLst>
                  </a:tr>
                  <a:tr h="1103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Add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1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More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Collimator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0.1911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204.94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.5×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1946.16(*4.77)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59395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D9C8A75-C696-9B40-9F10-9629A1EF7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247017"/>
                  </p:ext>
                </p:extLst>
              </p:nvPr>
            </p:nvGraphicFramePr>
            <p:xfrm>
              <a:off x="1053006" y="2906293"/>
              <a:ext cx="10898787" cy="5305682"/>
            </p:xfrm>
            <a:graphic>
              <a:graphicData uri="http://schemas.openxmlformats.org/drawingml/2006/table">
                <a:tbl>
                  <a:tblPr firstRow="1" firstCol="1" bandRow="1">
                    <a:tableStyleId>{4C3C2611-4C71-4FC5-86AE-919BDF0F9419}</a:tableStyleId>
                  </a:tblPr>
                  <a:tblGrid>
                    <a:gridCol w="2146731">
                      <a:extLst>
                        <a:ext uri="{9D8B030D-6E8A-4147-A177-3AD203B41FA5}">
                          <a16:colId xmlns:a16="http://schemas.microsoft.com/office/drawing/2014/main" val="2289609426"/>
                        </a:ext>
                      </a:extLst>
                    </a:gridCol>
                    <a:gridCol w="2030166">
                      <a:extLst>
                        <a:ext uri="{9D8B030D-6E8A-4147-A177-3AD203B41FA5}">
                          <a16:colId xmlns:a16="http://schemas.microsoft.com/office/drawing/2014/main" val="2035994144"/>
                        </a:ext>
                      </a:extLst>
                    </a:gridCol>
                    <a:gridCol w="2045096">
                      <a:extLst>
                        <a:ext uri="{9D8B030D-6E8A-4147-A177-3AD203B41FA5}">
                          <a16:colId xmlns:a16="http://schemas.microsoft.com/office/drawing/2014/main" val="2634700121"/>
                        </a:ext>
                      </a:extLst>
                    </a:gridCol>
                    <a:gridCol w="2307494">
                      <a:extLst>
                        <a:ext uri="{9D8B030D-6E8A-4147-A177-3AD203B41FA5}">
                          <a16:colId xmlns:a16="http://schemas.microsoft.com/office/drawing/2014/main" val="3015289092"/>
                        </a:ext>
                      </a:extLst>
                    </a:gridCol>
                    <a:gridCol w="2369300">
                      <a:extLst>
                        <a:ext uri="{9D8B030D-6E8A-4147-A177-3AD203B41FA5}">
                          <a16:colId xmlns:a16="http://schemas.microsoft.com/office/drawing/2014/main" val="1854329641"/>
                        </a:ext>
                      </a:extLst>
                    </a:gridCol>
                  </a:tblGrid>
                  <a:tr h="145295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969" r="-328571" b="-26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969" r="-228571" b="-26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9780" r="-102198" b="-26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Ratio</a:t>
                          </a:r>
                        </a:p>
                        <a:p>
                          <a:pPr algn="ctr"/>
                          <a:r>
                            <a:rPr lang="en-US" altLang="zh-CN" sz="2400" dirty="0"/>
                            <a:t>(How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much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times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lower)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24426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Original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Results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368.372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399013.39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9780" t="-176923" r="-102198" b="-3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7648757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Fix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Lost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Ratio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9.025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9775.78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9780" t="-276923" r="-102198" b="-2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40.8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200649"/>
                      </a:ext>
                    </a:extLst>
                  </a:tr>
                  <a:tr h="1103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Vacuum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10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times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better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0.9025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977.578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9780" t="-281609" r="-10219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408(*10)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3880071"/>
                      </a:ext>
                    </a:extLst>
                  </a:tr>
                  <a:tr h="1103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Add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1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More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Collimator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0.1911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204.94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9780" t="-381609" r="-1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1946.16(*4.77)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59395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41551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12B6B-1915-AB46-B260-3C4A2646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4CD-1EC8-2646-9FBD-A6C07207508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55688-E8B6-6F4F-9C29-E947C3A2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801D-6CC2-D741-829B-4A61AA4A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A15189-BAE2-B845-A977-A0C62DB7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620151"/>
              </p:ext>
            </p:extLst>
          </p:nvPr>
        </p:nvGraphicFramePr>
        <p:xfrm>
          <a:off x="1529862" y="2310627"/>
          <a:ext cx="9952892" cy="651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6FD500D-4790-8344-851C-599D7F6E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984738"/>
            <a:ext cx="11216640" cy="1419797"/>
          </a:xfrm>
        </p:spPr>
        <p:txBody>
          <a:bodyPr/>
          <a:lstStyle/>
          <a:p>
            <a:r>
              <a:rPr lang="en-US" altLang="zh-CN" dirty="0"/>
              <a:t>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241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mbine 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Combine Results</a:t>
            </a:r>
            <a:r>
              <a:rPr lang="en-US" altLang="zh-CN" dirty="0"/>
              <a:t> - Updated</a:t>
            </a:r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BAD0C5-B7C6-DE47-A077-CC1D03FA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730" y="9125222"/>
            <a:ext cx="1078770" cy="348813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40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2EECC-482D-844E-A527-8FEE3E4C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78E-E36B-284F-AF0D-BC1C0A9EB07B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5FCC93-BDA5-594F-AED4-20A1C09D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内容占位符 6">
                <a:extLst>
                  <a:ext uri="{FF2B5EF4-FFF2-40B4-BE49-F238E27FC236}">
                    <a16:creationId xmlns:a16="http://schemas.microsoft.com/office/drawing/2014/main" id="{4A6FFBB2-2EF5-184A-BC37-FAC421F5B0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53069595"/>
                  </p:ext>
                </p:extLst>
              </p:nvPr>
            </p:nvGraphicFramePr>
            <p:xfrm>
              <a:off x="894080" y="2595429"/>
              <a:ext cx="11099800" cy="567426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{4C3C2611-4C71-4FC5-86AE-919BDF0F9419}</a:tableStyleId>
                  </a:tblPr>
                  <a:tblGrid>
                    <a:gridCol w="2774950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2673460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81613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383525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</a:tblGrid>
                  <a:tr h="1171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Background</a:t>
                          </a:r>
                          <a:r>
                            <a:rPr lang="en-US" altLang="zh-CN" sz="2400" baseline="0" dirty="0"/>
                            <a:t> Type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/>
                            <a:t>)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TID(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𝒌𝒓𝒂𝒅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/>
                            <a:t>)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1 MeV equivalent</a:t>
                          </a:r>
                          <a:r>
                            <a:rPr lang="en-US" altLang="zh-CN" sz="2400" baseline="0"/>
                            <a:t> </a:t>
                          </a:r>
                          <a:r>
                            <a:rPr lang="en-US" altLang="zh-CN" sz="24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24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/>
                            <a:t>)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7181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Pair</a:t>
                          </a:r>
                          <a:r>
                            <a:rPr lang="en-US" altLang="zh-CN" sz="2400" baseline="0"/>
                            <a:t> production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2.26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591.14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1.11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7782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Synchrotron Radiation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0.026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15.65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33406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Radiative</a:t>
                          </a:r>
                          <a:r>
                            <a:rPr lang="en-US" altLang="zh-CN" sz="2400" baseline="0"/>
                            <a:t> Bhabha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/>
                            <a:t>0.34</a:t>
                          </a:r>
                          <a:endParaRPr lang="pt-BR" altLang="zh-CN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592.66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1.44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925193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Beam Gas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0.9025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977.578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2.36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Beam Thermal Photon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0.32</a:t>
                          </a:r>
                          <a:endParaRPr lang="pt-BR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318.12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1791361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Total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 dirty="0"/>
                            <a:t>3.8485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2495.328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5.66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3304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内容占位符 6">
                <a:extLst>
                  <a:ext uri="{FF2B5EF4-FFF2-40B4-BE49-F238E27FC236}">
                    <a16:creationId xmlns:a16="http://schemas.microsoft.com/office/drawing/2014/main" id="{4A6FFBB2-2EF5-184A-BC37-FAC421F5B0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53069595"/>
                  </p:ext>
                </p:extLst>
              </p:nvPr>
            </p:nvGraphicFramePr>
            <p:xfrm>
              <a:off x="894080" y="2595429"/>
              <a:ext cx="11099800" cy="567426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{4C3C2611-4C71-4FC5-86AE-919BDF0F9419}</a:tableStyleId>
                  </a:tblPr>
                  <a:tblGrid>
                    <a:gridCol w="2774950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2673460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81613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383525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</a:tblGrid>
                  <a:tr h="1238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Background</a:t>
                          </a:r>
                          <a:r>
                            <a:rPr lang="en-US" altLang="zh-CN" sz="2400" baseline="0" dirty="0"/>
                            <a:t> Type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86" t="-4082" r="-211905" b="-35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7917" t="-4082" r="-209028" b="-35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4082" r="331" b="-356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7181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Pair</a:t>
                          </a:r>
                          <a:r>
                            <a:rPr lang="en-US" altLang="zh-CN" sz="2400" baseline="0"/>
                            <a:t> production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2.26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591.14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182143" r="331" b="-523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Synchrotron Radiation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/>
                            <a:t>0.026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2400"/>
                            <a:t>15.65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33406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Radiative</a:t>
                          </a:r>
                          <a:r>
                            <a:rPr lang="en-US" altLang="zh-CN" sz="2400" baseline="0"/>
                            <a:t> Bhabha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/>
                            <a:t>0.34</a:t>
                          </a:r>
                          <a:endParaRPr lang="pt-BR" altLang="zh-CN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592.66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474468" r="331" b="-3851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9251933"/>
                      </a:ext>
                    </a:extLst>
                  </a:tr>
                  <a:tr h="5921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/>
                            <a:t>Beam Gas</a:t>
                          </a:r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0.9025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977.578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574468" r="331" b="-2851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Beam Thermal Photon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0.32</a:t>
                          </a:r>
                          <a:endParaRPr lang="pt-BR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318.12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473134" r="33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791361"/>
                      </a:ext>
                    </a:extLst>
                  </a:tr>
                  <a:tr h="855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Total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2400" dirty="0"/>
                            <a:t>3.8485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2495.328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9735" t="-564706" r="331" b="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3046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F2E405C-FE15-384E-83A8-D7728F3C1406}"/>
              </a:ext>
            </a:extLst>
          </p:cNvPr>
          <p:cNvSpPr txBox="1"/>
          <p:nvPr/>
        </p:nvSpPr>
        <p:spPr>
          <a:xfrm>
            <a:off x="906084" y="2046807"/>
            <a:ext cx="1002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Helvetica" pitchFamily="2" charset="0"/>
              </a:rPr>
              <a:t>Higgs Backgrounds on 1</a:t>
            </a:r>
            <a:r>
              <a:rPr kumimoji="1" lang="en-US" altLang="zh-CN" sz="2400" baseline="30000" dirty="0">
                <a:latin typeface="Helvetica" pitchFamily="2" charset="0"/>
              </a:rPr>
              <a:t>st</a:t>
            </a:r>
            <a:r>
              <a:rPr kumimoji="1" lang="en-US" altLang="zh-CN" sz="2400" dirty="0">
                <a:latin typeface="Helvetica" pitchFamily="2" charset="0"/>
              </a:rPr>
              <a:t> layer of Vertex. With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a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safety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factor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of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Helvetica" pitchFamily="2" charset="0"/>
              </a:rPr>
              <a:t>10</a:t>
            </a:r>
            <a:r>
              <a:rPr kumimoji="1" lang="en-US" altLang="zh-CN" sz="2400" dirty="0">
                <a:latin typeface="Helvetica" pitchFamily="2" charset="0"/>
              </a:rPr>
              <a:t>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BA9D8D-D231-554E-BE5F-605B21542B0A}"/>
              </a:ext>
            </a:extLst>
          </p:cNvPr>
          <p:cNvSpPr txBox="1"/>
          <p:nvPr/>
        </p:nvSpPr>
        <p:spPr>
          <a:xfrm>
            <a:off x="528649" y="8460587"/>
            <a:ext cx="12170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Helvetica" pitchFamily="2" charset="0"/>
              </a:rPr>
              <a:t>The updated results of BGs and BTH were simply rescaled from prior results. More </a:t>
            </a:r>
          </a:p>
          <a:p>
            <a:r>
              <a:rPr kumimoji="1" lang="en-US" altLang="zh-CN" sz="2400" dirty="0">
                <a:latin typeface="Helvetica" pitchFamily="2" charset="0"/>
              </a:rPr>
              <a:t>simulation tasks including accelerator tracking and full detector simulation are on going, </a:t>
            </a:r>
          </a:p>
          <a:p>
            <a:r>
              <a:rPr kumimoji="1" lang="en-US" altLang="zh-CN" sz="2400" dirty="0">
                <a:latin typeface="Helvetica" pitchFamily="2" charset="0"/>
              </a:rPr>
              <a:t>and hopefully get the new results within 1 or 2 months. </a:t>
            </a:r>
            <a:endParaRPr kumimoji="1" lang="zh-CN" alt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7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E224-53DC-5248-B67C-61D4AD99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settings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IR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improved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14251-179F-4644-8CD7-8B8EDC281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216640" cy="6286500"/>
          </a:xfrm>
        </p:spPr>
        <p:txBody>
          <a:bodyPr/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accurate</a:t>
            </a:r>
            <a:r>
              <a:rPr lang="zh-CN" altLang="en-US" dirty="0"/>
              <a:t> </a:t>
            </a:r>
            <a:r>
              <a:rPr lang="en-US" altLang="zh-CN" dirty="0"/>
              <a:t>slice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59F5D-10BD-3B42-97FA-317757DB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B7C4-F969-D542-A9D4-292CDB3B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EC205-18F8-8D44-A5D2-7B7DD790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41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6E1F0-FA58-354B-A0B9-FE46DB195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691" y="3254673"/>
            <a:ext cx="7491418" cy="56226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C64FCA2-BF4F-2147-9931-27D7AAEA273E}"/>
              </a:ext>
            </a:extLst>
          </p:cNvPr>
          <p:cNvSpPr/>
          <p:nvPr/>
        </p:nvSpPr>
        <p:spPr>
          <a:xfrm>
            <a:off x="4512039" y="4876800"/>
            <a:ext cx="419725" cy="1628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858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E224-53DC-5248-B67C-61D4AD99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settings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IR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improved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14251-179F-4644-8CD7-8B8EDC281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823054" cy="6286500"/>
          </a:xfrm>
        </p:spPr>
        <p:txBody>
          <a:bodyPr/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accurate</a:t>
            </a:r>
            <a:r>
              <a:rPr lang="zh-CN" altLang="en-US" dirty="0"/>
              <a:t> </a:t>
            </a:r>
            <a:r>
              <a:rPr lang="en-US" altLang="zh-CN" dirty="0"/>
              <a:t>slice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settings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pipe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accurate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59F5D-10BD-3B42-97FA-317757DB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B7C4-F969-D542-A9D4-292CDB3B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EC205-18F8-8D44-A5D2-7B7DD790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42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70114-C060-B143-818F-28B4E774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135" y="5096656"/>
            <a:ext cx="4420547" cy="3317808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73A334A0-4E4C-BA42-8E3E-66CC312D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00" y="2188746"/>
            <a:ext cx="4680000" cy="2025513"/>
          </a:xfrm>
          <a:prstGeom prst="rect">
            <a:avLst/>
          </a:prstGeom>
        </p:spPr>
      </p:pic>
      <p:pic>
        <p:nvPicPr>
          <p:cNvPr id="11" name="Picture 10" descr="A drawing of a map&#10;&#10;Description automatically generated">
            <a:extLst>
              <a:ext uri="{FF2B5EF4-FFF2-40B4-BE49-F238E27FC236}">
                <a16:creationId xmlns:a16="http://schemas.microsoft.com/office/drawing/2014/main" id="{2B488F5D-E34C-1947-8780-9D4A76BE8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4710126"/>
            <a:ext cx="6026046" cy="435343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758CDC2-6F9F-8D49-8EAC-FE6D3D3A6832}"/>
              </a:ext>
            </a:extLst>
          </p:cNvPr>
          <p:cNvSpPr/>
          <p:nvPr/>
        </p:nvSpPr>
        <p:spPr>
          <a:xfrm>
            <a:off x="3219450" y="5276538"/>
            <a:ext cx="737953" cy="167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F0A6D6-8B1F-5D40-84F5-3AAF18B3A351}"/>
              </a:ext>
            </a:extLst>
          </p:cNvPr>
          <p:cNvSpPr txBox="1"/>
          <p:nvPr/>
        </p:nvSpPr>
        <p:spPr>
          <a:xfrm>
            <a:off x="11127227" y="452546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M.</a:t>
            </a:r>
            <a:r>
              <a:rPr lang="zh-CN" altLang="en-US" dirty="0"/>
              <a:t> </a:t>
            </a:r>
            <a:r>
              <a:rPr lang="en-US" altLang="zh-CN" dirty="0"/>
              <a:t>Sullivan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5E49B-A003-C440-BDCF-40F9CC709F10}"/>
              </a:ext>
            </a:extLst>
          </p:cNvPr>
          <p:cNvSpPr txBox="1"/>
          <p:nvPr/>
        </p:nvSpPr>
        <p:spPr>
          <a:xfrm>
            <a:off x="11006821" y="240453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H.</a:t>
            </a:r>
            <a:r>
              <a:rPr lang="zh-CN" altLang="en-US" dirty="0"/>
              <a:t> </a:t>
            </a:r>
            <a:r>
              <a:rPr lang="en-US" altLang="zh-CN" dirty="0"/>
              <a:t>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3467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C98FE0-5ADC-0042-AD9D-D1E8EBEF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What we have done and what we haven’t </a:t>
            </a:r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73B1C0-5F21-C846-8C45-B7EA504D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F0477-0BCE-844F-95C8-2E0E27D1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D57D2-24D3-DF48-8B49-395A9299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43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A61AAB5-CB72-6F45-9864-CAD0B25A3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12429"/>
              </p:ext>
            </p:extLst>
          </p:nvPr>
        </p:nvGraphicFramePr>
        <p:xfrm>
          <a:off x="1765050" y="3711388"/>
          <a:ext cx="9474699" cy="419234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158233">
                  <a:extLst>
                    <a:ext uri="{9D8B030D-6E8A-4147-A177-3AD203B41FA5}">
                      <a16:colId xmlns:a16="http://schemas.microsoft.com/office/drawing/2014/main" val="1152379230"/>
                    </a:ext>
                  </a:extLst>
                </a:gridCol>
                <a:gridCol w="3158233">
                  <a:extLst>
                    <a:ext uri="{9D8B030D-6E8A-4147-A177-3AD203B41FA5}">
                      <a16:colId xmlns:a16="http://schemas.microsoft.com/office/drawing/2014/main" val="3759843835"/>
                    </a:ext>
                  </a:extLst>
                </a:gridCol>
                <a:gridCol w="3158233">
                  <a:extLst>
                    <a:ext uri="{9D8B030D-6E8A-4147-A177-3AD203B41FA5}">
                      <a16:colId xmlns:a16="http://schemas.microsoft.com/office/drawing/2014/main" val="158171274"/>
                    </a:ext>
                  </a:extLst>
                </a:gridCol>
              </a:tblGrid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Effects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Beam BG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Photon BG</a:t>
                      </a:r>
                      <a:endParaRPr lang="zh-CN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98084"/>
                  </a:ext>
                </a:extLst>
              </a:tr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Touschek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To Do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-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44548"/>
                  </a:ext>
                </a:extLst>
              </a:tr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Beam Gas Coulomb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To Do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-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350095"/>
                  </a:ext>
                </a:extLst>
              </a:tr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Beam Gas Brem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Doing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To Do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303262"/>
                  </a:ext>
                </a:extLst>
              </a:tr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Beam Thermal Photon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Doing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To Do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85632"/>
                  </a:ext>
                </a:extLst>
              </a:tr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SR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-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Done with CDR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67536"/>
                  </a:ext>
                </a:extLst>
              </a:tr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Done with CDR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To Do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3643"/>
                  </a:ext>
                </a:extLst>
              </a:tr>
              <a:tr h="481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BS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Done with CDR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Done with CDR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254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96D85E-DC25-344B-A588-84BBB0B61945}"/>
              </a:ext>
            </a:extLst>
          </p:cNvPr>
          <p:cNvSpPr txBox="1"/>
          <p:nvPr/>
        </p:nvSpPr>
        <p:spPr>
          <a:xfrm>
            <a:off x="4110357" y="2827129"/>
            <a:ext cx="760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Helvetica" pitchFamily="2" charset="0"/>
              </a:rPr>
              <a:t>Vertex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Only.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Other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sub-detectors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also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need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to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be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done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68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12B6B-1915-AB46-B260-3C4A2646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4CD-1EC8-2646-9FBD-A6C072075081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55688-E8B6-6F4F-9C29-E947C3A2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801D-6CC2-D741-829B-4A61AA4A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44</a:t>
            </a:fld>
            <a:endParaRPr lang="zh-CN" alt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A15189-BAE2-B845-A977-A0C62DB7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041325"/>
              </p:ext>
            </p:extLst>
          </p:nvPr>
        </p:nvGraphicFramePr>
        <p:xfrm>
          <a:off x="1436014" y="2170141"/>
          <a:ext cx="9952892" cy="651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E6BE167-94FD-7541-A384-2AA55BA5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984738"/>
            <a:ext cx="11216640" cy="1419797"/>
          </a:xfrm>
        </p:spPr>
        <p:txBody>
          <a:bodyPr/>
          <a:lstStyle/>
          <a:p>
            <a:r>
              <a:rPr lang="en-US" altLang="zh-CN" dirty="0"/>
              <a:t>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629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0ABC5-E0BC-494A-8EE3-0FD0920B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Benchmark - </a:t>
            </a:r>
            <a:r>
              <a:rPr kumimoji="1" lang="en-US" altLang="zh-CN" dirty="0"/>
              <a:t>Motivation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706AA9-DBB4-9648-950A-D9BEAD67D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Important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modellings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Monte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Carlo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beam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they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applicable</a:t>
            </a:r>
          </a:p>
          <a:p>
            <a:pPr lvl="1"/>
            <a:r>
              <a:rPr kumimoji="1" lang="en-US" altLang="zh-CN" dirty="0"/>
              <a:t>BEPC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II/BES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III,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SuperKEKB</a:t>
            </a:r>
            <a:r>
              <a:rPr kumimoji="1" lang="en-US" altLang="zh-CN" dirty="0"/>
              <a:t>/Belle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II,</a:t>
            </a:r>
            <a:r>
              <a:rPr kumimoji="1" lang="zh-CN" altLang="en-US" dirty="0"/>
              <a:t> </a:t>
            </a:r>
            <a:r>
              <a:rPr kumimoji="1" lang="en-US" altLang="zh-CN" dirty="0"/>
              <a:t>LEP</a:t>
            </a:r>
            <a:r>
              <a:rPr kumimoji="1" lang="zh-CN" altLang="en-US" dirty="0"/>
              <a:t> </a:t>
            </a:r>
            <a:r>
              <a:rPr kumimoji="1" lang="en-US" altLang="zh-CN" dirty="0"/>
              <a:t>I/II…</a:t>
            </a:r>
          </a:p>
          <a:p>
            <a:r>
              <a:rPr kumimoji="1" lang="en-US" altLang="zh-CN" dirty="0"/>
              <a:t>Vacuum pressure is critical to Beam-Gas Scattering. </a:t>
            </a:r>
          </a:p>
          <a:p>
            <a:pPr lvl="1"/>
            <a:r>
              <a:rPr kumimoji="1" lang="en-US" altLang="zh-CN" dirty="0"/>
              <a:t>We may need to know the worst case, and take it into account for simulation.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B429AC-03F7-574F-893B-7B3A06EE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987EFF-6135-664C-8285-1CC9099C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1F5B17-11AC-0045-A038-F6174820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64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BBA7-35CC-B64E-961D-5215A344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learnt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BEPCII/BESIII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EA47A7-755B-A746-BEC6-8D392CEAAEB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Basic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Principles</a:t>
                </a:r>
              </a:p>
              <a:p>
                <a:r>
                  <a:rPr lang="en-US" altLang="zh-CN" dirty="0"/>
                  <a:t>Single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three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dominant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contributions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Touschek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beam-gas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electronics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noise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&amp;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cosmic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rays.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𝑠𝑖𝑛𝑔𝑙𝑒</m:t>
                        </m:r>
                      </m:sub>
                    </m:sSub>
                    <m:r>
                      <a:rPr kumimoji="1" lang="en-US" altLang="zh-CN" sz="3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𝑡𝑜𝑢𝑠</m:t>
                        </m:r>
                      </m:sub>
                    </m:sSub>
                    <m:r>
                      <a:rPr kumimoji="1" lang="en-US" altLang="zh-CN" sz="3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𝑔𝑎𝑠</m:t>
                        </m:r>
                      </m:sub>
                    </m:sSub>
                    <m:r>
                      <a:rPr kumimoji="1" lang="en-US" altLang="zh-CN" sz="3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3200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𝑛𝑜𝑖𝑠𝑒</m:t>
                        </m:r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sub>
                    </m:sSub>
                    <m:r>
                      <a:rPr kumimoji="1" lang="en-US" altLang="zh-CN" sz="3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kumimoji="1" lang="zh-CN" altLang="en-US" sz="3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kumimoji="1" lang="en-US" altLang="zh-CN" sz="32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2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</m:t>
                      </m:r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sz="3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zh-C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)∙</m:t>
                      </m:r>
                      <m:f>
                        <m:fPr>
                          <m:ctrlPr>
                            <a:rPr kumimoji="1" lang="mr-IN" altLang="zh-CN" sz="32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3200" i="1" dirty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sz="3200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3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zh-CN" sz="3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zh-CN" sz="3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kumimoji="1" lang="en-US" altLang="zh-CN" sz="3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zh-CN" sz="3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sz="32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3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3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32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3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3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kumimoji="1" lang="en-US" altLang="zh-C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32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sz="32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32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3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zh-CN" sz="32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3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altLang="zh-CN" dirty="0"/>
                  <a:t>Double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additional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contributions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luminosity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backgrounds,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mainly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radiative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Bhabha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scattering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charset="0"/>
                          </a:rPr>
                          <m:t>𝑡𝑜𝑡𝑎𝑙</m:t>
                        </m:r>
                      </m:sub>
                    </m:sSub>
                    <m:r>
                      <a:rPr kumimoji="1" lang="en-US" altLang="zh-CN" sz="32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charset="0"/>
                          </a:rPr>
                          <m:t>𝑂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2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32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kumimoji="1" lang="en-US" altLang="zh-CN" sz="32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charset="0"/>
                          </a:rPr>
                          <m:t>𝑂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2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3200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sz="32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EA47A7-755B-A746-BEC6-8D392CEAA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57" t="-2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5E76-EAB9-FC4E-9A34-4CED689B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33A38-0A97-4448-B53F-039C3A12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9EF65-6565-2F44-9352-79BC969A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0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4D2B-81C2-134C-AE2E-0754C69F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2D22C6-A4FF-5241-9D34-77275B027FE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2500" y="2590800"/>
                <a:ext cx="5673152" cy="6286500"/>
              </a:xfrm>
            </p:spPr>
            <p:txBody>
              <a:bodyPr/>
              <a:lstStyle/>
              <a:p>
                <a:r>
                  <a:rPr lang="en-US" altLang="zh-CN" dirty="0"/>
                  <a:t>No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backgrounds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detector(EMC,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MDC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year)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-&gt;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solidFill>
                              <a:srgbClr val="00B0F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altLang="zh-CN" dirty="0" err="1"/>
                  <a:t>Touschek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backgrounds: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fixed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energy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current(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varying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bunch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number(changing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bunch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-&gt;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altLang="zh-CN" dirty="0"/>
                  <a:t>Beam-gas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backgrounds: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bunch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current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bunch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fixed,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increasing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bunch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number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2D22C6-A4FF-5241-9D34-77275B027F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2500" y="2590800"/>
                <a:ext cx="5673152" cy="6286500"/>
              </a:xfrm>
              <a:blipFill>
                <a:blip r:embed="rId2"/>
                <a:stretch>
                  <a:fillRect l="-2009" t="-2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6E65F-B183-BB4C-B03D-20F6A7A5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BBCDE-B55E-9440-8BD4-B732F0C1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740BC-2271-5945-845C-1DE9CD34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184608-1BF6-0642-9083-A5C1DA29A825}"/>
                  </a:ext>
                </a:extLst>
              </p:cNvPr>
              <p:cNvSpPr/>
              <p:nvPr/>
            </p:nvSpPr>
            <p:spPr>
              <a:xfrm>
                <a:off x="7492310" y="2246475"/>
                <a:ext cx="4685449" cy="688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r>
                        <a:rPr kumimoji="1" lang="en-US" altLang="zh-CN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</m:t>
                      </m:r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)∙</m:t>
                      </m:r>
                      <m:f>
                        <m:fPr>
                          <m:ctrlPr>
                            <a:rPr kumimoji="1" lang="mr-IN" altLang="zh-CN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kumimoji="1" lang="en-US" altLang="zh-CN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zh-CN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kumimoji="1" lang="en-US" altLang="zh-CN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i="1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i="1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zh-CN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184608-1BF6-0642-9083-A5C1DA29A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310" y="2246475"/>
                <a:ext cx="4685449" cy="688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2B6C343-6C06-814E-872D-847D74A1B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31" y="3739662"/>
            <a:ext cx="5181600" cy="5029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88582A8-32EC-6940-B6F7-BB5773446543}"/>
              </a:ext>
            </a:extLst>
          </p:cNvPr>
          <p:cNvSpPr txBox="1"/>
          <p:nvPr/>
        </p:nvSpPr>
        <p:spPr>
          <a:xfrm>
            <a:off x="7653366" y="3277997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SuperKEKB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Plots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9429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A843-56FB-6B42-A50A-CB01D1B9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Mode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5067-C189-5E48-AF19-1033F220D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current,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</a:t>
            </a:r>
            <a:r>
              <a:rPr lang="en-US" altLang="zh-CN" dirty="0"/>
              <a:t>parameters,</a:t>
            </a:r>
            <a:r>
              <a:rPr lang="zh-CN" altLang="en-US" dirty="0"/>
              <a:t> </a:t>
            </a:r>
            <a:r>
              <a:rPr lang="en-US" altLang="zh-CN" dirty="0"/>
              <a:t>operating</a:t>
            </a:r>
          </a:p>
          <a:p>
            <a:pPr lvl="1"/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e+/e-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</a:p>
          <a:p>
            <a:pPr lvl="1"/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e+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e-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</a:p>
          <a:p>
            <a:pPr lvl="1"/>
            <a:r>
              <a:rPr lang="en-US" altLang="zh-CN" dirty="0"/>
              <a:t>Colliding</a:t>
            </a:r>
            <a:r>
              <a:rPr lang="zh-CN" altLang="en-US" dirty="0"/>
              <a:t> </a:t>
            </a:r>
            <a:r>
              <a:rPr lang="en-US" altLang="zh-CN" dirty="0"/>
              <a:t>e+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e-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6124-CE8F-264F-8415-A7918705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FE541-E9B7-4C4E-905A-9472747F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1B1B9-4D07-134C-86A6-02E159F9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630EDD-D3E5-AA46-AAE9-88C9A1D28D0A}"/>
                  </a:ext>
                </a:extLst>
              </p:cNvPr>
              <p:cNvSpPr/>
              <p:nvPr/>
            </p:nvSpPr>
            <p:spPr>
              <a:xfrm>
                <a:off x="3871802" y="5208585"/>
                <a:ext cx="4825158" cy="525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𝑡𝑜𝑡𝑎𝑙</m:t>
                          </m:r>
                        </m:sub>
                      </m:sSub>
                      <m:r>
                        <a:rPr kumimoji="1" lang="en-US" altLang="zh-CN" sz="28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8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8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28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8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8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2800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kumimoji="1" lang="en-US" altLang="zh-C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630EDD-D3E5-AA46-AAE9-88C9A1D28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02" y="5208585"/>
                <a:ext cx="4825158" cy="525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3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5D5A-C673-FF4B-9749-9DCDBE32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Summer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9D62E-B2EC-C047-B789-34131F7E7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allocated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summer.</a:t>
            </a:r>
          </a:p>
          <a:p>
            <a:r>
              <a:rPr lang="en-US" altLang="zh-CN" dirty="0"/>
              <a:t>Recorded</a:t>
            </a:r>
            <a:r>
              <a:rPr lang="zh-CN" altLang="en-US" dirty="0"/>
              <a:t> </a:t>
            </a:r>
            <a:r>
              <a:rPr lang="en-US" altLang="zh-CN" dirty="0"/>
              <a:t>parameters: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current,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lifetime,</a:t>
            </a:r>
            <a:r>
              <a:rPr lang="zh-CN" altLang="en-US" dirty="0"/>
              <a:t> </a:t>
            </a:r>
            <a:r>
              <a:rPr lang="en-US" altLang="zh-CN" dirty="0"/>
              <a:t>vacuum</a:t>
            </a:r>
            <a:r>
              <a:rPr lang="zh-CN" altLang="en-US" dirty="0"/>
              <a:t> </a:t>
            </a:r>
            <a:r>
              <a:rPr lang="en-US" altLang="zh-CN" dirty="0"/>
              <a:t>pressure,</a:t>
            </a:r>
            <a:r>
              <a:rPr lang="zh-CN" altLang="en-US" dirty="0"/>
              <a:t> </a:t>
            </a:r>
            <a:r>
              <a:rPr lang="en-US" altLang="zh-CN" dirty="0"/>
              <a:t>MDC/EMC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counts.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F7BEB-4216-4D4C-86F9-1DB2B45B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A77E5-AEE5-B843-A819-F55D4189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AF5BF-FAA5-4243-88C1-7E10B53F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49</a:t>
            </a:fld>
            <a:endParaRPr lang="zh-CN" altLang="en-US"/>
          </a:p>
        </p:txBody>
      </p:sp>
      <p:pic>
        <p:nvPicPr>
          <p:cNvPr id="10" name="Picture 9" descr="A screenshot of a map&#10;&#10;Description automatically generated">
            <a:extLst>
              <a:ext uri="{FF2B5EF4-FFF2-40B4-BE49-F238E27FC236}">
                <a16:creationId xmlns:a16="http://schemas.microsoft.com/office/drawing/2014/main" id="{03D0DECE-C7D1-D647-9C9B-896EAA20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588522"/>
            <a:ext cx="5710603" cy="418034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DE8F3D-B209-CD44-89C5-87A1FEDF2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07" y="4420138"/>
            <a:ext cx="4561805" cy="2373510"/>
          </a:xfrm>
          <a:prstGeom prst="rect">
            <a:avLst/>
          </a:prstGeom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3553A89-F4AD-AC45-8E97-ACF27BB5E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07" y="6846344"/>
            <a:ext cx="4613833" cy="21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54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屏幕快照 2019-09-04 16.06.04.png" descr="屏幕快照 2019-09-04 16.06.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498285"/>
            <a:ext cx="10972800" cy="506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IR Lay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</a:t>
            </a:r>
            <a:r>
              <a:rPr lang="en-US" altLang="zh-CN"/>
              <a:t>nteraction</a:t>
            </a:r>
            <a:r>
              <a:rPr lang="zh-CN" altLang="en-US"/>
              <a:t> </a:t>
            </a:r>
            <a:r>
              <a:t>R</a:t>
            </a:r>
            <a:r>
              <a:rPr lang="en-US" altLang="zh-CN"/>
              <a:t>egion</a:t>
            </a:r>
            <a:r>
              <a:t> Layout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EA13AC2-0D55-EC40-AF53-B1F19539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7565586"/>
            <a:ext cx="11216640" cy="121942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zh-CN" dirty="0"/>
              <a:t>Based on CDR Design and Parameters for both Detector &amp; Accelerator</a:t>
            </a:r>
            <a:endParaRPr kumimoji="1" lang="zh-CN" altLang="en-US" dirty="0"/>
          </a:p>
          <a:p>
            <a:r>
              <a:rPr lang="en-US" altLang="zh-CN" dirty="0"/>
              <a:t>Higgs Mode, One IP, One Beam</a:t>
            </a:r>
          </a:p>
          <a:p>
            <a:r>
              <a:rPr lang="en-US" altLang="zh-CN" dirty="0"/>
              <a:t>Impact on Vertex Detector</a:t>
            </a:r>
            <a:endParaRPr lang="zh-CN" altLang="en-US" dirty="0"/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E14F0C1E-6824-4A49-BAC3-4494634B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FF0E-E97D-BF4B-B776-9E1013C0ED1F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CC90A97B-5C9E-6042-857B-5514BBF5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5667F60-B54B-5A4E-949F-B5B78BF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782B-3193-8A48-B537-97E3B075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C6065-0741-6149-AF90-671A6A858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Simulations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configured</a:t>
            </a:r>
            <a:r>
              <a:rPr lang="zh-CN" altLang="en-US" dirty="0"/>
              <a:t> </a:t>
            </a:r>
            <a:r>
              <a:rPr lang="en-US" altLang="zh-CN" dirty="0"/>
              <a:t>properly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</a:p>
          <a:p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importantly,</a:t>
            </a:r>
            <a:r>
              <a:rPr lang="zh-CN" altLang="en-US" dirty="0"/>
              <a:t> </a:t>
            </a:r>
            <a:r>
              <a:rPr lang="en-US" altLang="zh-CN" dirty="0"/>
              <a:t>longer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data.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BDB11-A061-B94F-AED7-CCFF8966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C006-A271-9A43-84F0-99AD939F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1ECA7-9ECD-DF44-B672-6E5A509C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50</a:t>
            </a:fld>
            <a:endParaRPr lang="zh-CN" altLang="en-US"/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3D306C8D-2504-484F-BC5E-A30B8924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45" y="3408362"/>
            <a:ext cx="3987316" cy="2936875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C4B3128E-E336-D947-8291-D223EE40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344464"/>
            <a:ext cx="5017572" cy="28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2102-9E00-9D47-96C4-CCAA8106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 to be understood before experiment?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70D8B-4BAA-F648-ABBD-E6DC1F546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critical parameters for backgrounds</a:t>
            </a:r>
          </a:p>
          <a:p>
            <a:r>
              <a:rPr lang="en-US" dirty="0"/>
              <a:t>The “real” effects of the parameters we changed, and the paraments we want to change.</a:t>
            </a:r>
          </a:p>
          <a:p>
            <a:pPr lvl="1"/>
            <a:r>
              <a:rPr lang="en-US" dirty="0"/>
              <a:t>Like ”k”</a:t>
            </a:r>
          </a:p>
          <a:p>
            <a:r>
              <a:rPr lang="en-US" dirty="0"/>
              <a:t>The results in detector that comparable for both simulation and experiments</a:t>
            </a:r>
          </a:p>
          <a:p>
            <a:pPr lvl="1"/>
            <a:r>
              <a:rPr lang="en-US" dirty="0"/>
              <a:t>We may only use EMC. 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convert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taken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quantity.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3C6EA-0E6E-6B46-8C88-482E16C3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756C-D93D-3340-B71E-52453C8B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6F5E-72F0-7F4F-860C-1E2F33F1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628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F818-EAFB-1E4A-BEBC-6B829877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Summary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AC866C-D3A7-3C49-94FD-85EE74C96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Background</a:t>
            </a:r>
            <a:r>
              <a:rPr kumimoji="1" lang="zh-CN" altLang="en-US"/>
              <a:t> </a:t>
            </a:r>
            <a:r>
              <a:rPr kumimoji="1" lang="en-US" altLang="zh-CN"/>
              <a:t>Study</a:t>
            </a:r>
            <a:r>
              <a:rPr kumimoji="1" lang="zh-CN" altLang="en-US"/>
              <a:t> </a:t>
            </a:r>
            <a:r>
              <a:rPr kumimoji="1" lang="en-US" altLang="zh-CN"/>
              <a:t>Checklist</a:t>
            </a:r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B5203D-8389-D04A-8CCB-F5766EFD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F9A-CE0E-344C-ADA1-7B4D4C69FC88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EF6E2A-E521-1F43-AD97-089E52DA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</a:t>
            </a:r>
            <a:r>
              <a:rPr kumimoji="1" lang="en-US" altLang="zh-CN"/>
              <a:t>MDI</a:t>
            </a:r>
            <a:r>
              <a:rPr kumimoji="1" lang="zh-CN" altLang="en-US"/>
              <a:t> </a:t>
            </a:r>
            <a:r>
              <a:rPr kumimoji="1" lang="en" altLang="zh-CN"/>
              <a:t>Workshop 20</a:t>
            </a:r>
            <a:r>
              <a:rPr kumimoji="1" lang="en-US" altLang="zh-CN"/>
              <a:t>20</a:t>
            </a:r>
            <a:r>
              <a:rPr kumimoji="1" lang="en" altLang="zh-CN"/>
              <a:t>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8ABE7F-A5B0-D546-A22F-CFFEFEBE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52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824D631-F09C-C647-A877-66E195B70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87496"/>
              </p:ext>
            </p:extLst>
          </p:nvPr>
        </p:nvGraphicFramePr>
        <p:xfrm>
          <a:off x="1201271" y="3478306"/>
          <a:ext cx="10721788" cy="500230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516143">
                  <a:extLst>
                    <a:ext uri="{9D8B030D-6E8A-4147-A177-3AD203B41FA5}">
                      <a16:colId xmlns:a16="http://schemas.microsoft.com/office/drawing/2014/main" val="1130305541"/>
                    </a:ext>
                  </a:extLst>
                </a:gridCol>
                <a:gridCol w="3903144">
                  <a:extLst>
                    <a:ext uri="{9D8B030D-6E8A-4147-A177-3AD203B41FA5}">
                      <a16:colId xmlns:a16="http://schemas.microsoft.com/office/drawing/2014/main" val="3141975616"/>
                    </a:ext>
                  </a:extLst>
                </a:gridCol>
                <a:gridCol w="3302501">
                  <a:extLst>
                    <a:ext uri="{9D8B030D-6E8A-4147-A177-3AD203B41FA5}">
                      <a16:colId xmlns:a16="http://schemas.microsoft.com/office/drawing/2014/main" val="2802024348"/>
                    </a:ext>
                  </a:extLst>
                </a:gridCol>
              </a:tblGrid>
              <a:tr h="55581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Category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Tasks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Status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492551"/>
                  </a:ext>
                </a:extLst>
              </a:tr>
              <a:tr h="55581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Design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IR Design Optimization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 Do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428354"/>
                  </a:ext>
                </a:extLst>
              </a:tr>
              <a:tr h="55581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Collimator Design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Doing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148509"/>
                  </a:ext>
                </a:extLst>
              </a:tr>
              <a:tr h="555812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Simulation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BG Simulation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Doing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923255"/>
                  </a:ext>
                </a:extLst>
              </a:tr>
              <a:tr h="55581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Collimator Simulation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 Do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412795"/>
                  </a:ext>
                </a:extLst>
              </a:tr>
              <a:tr h="55581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Detector Simulation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Doing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436155"/>
                  </a:ext>
                </a:extLst>
              </a:tr>
              <a:tr h="55581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IR Components Simulation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 Do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676492"/>
                  </a:ext>
                </a:extLst>
              </a:tr>
              <a:tr h="55581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Benchmark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BEPCII/BESIII Machine Study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 Do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076755"/>
                  </a:ext>
                </a:extLst>
              </a:tr>
              <a:tr h="55581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Benchmark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Doing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19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58347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AC301D-6B5D-184E-AB1C-6FF4A4AE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Outlook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870A42-35BB-C842-8C3A-49589A378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Improve &amp; Optimize our study</a:t>
            </a:r>
          </a:p>
          <a:p>
            <a:pPr lvl="1"/>
            <a:r>
              <a:rPr kumimoji="1" lang="en-US" altLang="zh-CN" dirty="0"/>
              <a:t>Understand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aspects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</a:p>
          <a:p>
            <a:pPr lvl="1"/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workflow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toolkit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further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study(may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change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parameters)</a:t>
            </a:r>
          </a:p>
          <a:p>
            <a:r>
              <a:rPr kumimoji="1" lang="en-US" altLang="zh-CN" dirty="0"/>
              <a:t>(New) Baseline. The same design and parameters in all procedures and tools.</a:t>
            </a:r>
          </a:p>
          <a:p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mitigate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backgrounds:</a:t>
            </a:r>
          </a:p>
          <a:p>
            <a:pPr lvl="1"/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Collimators.</a:t>
            </a:r>
          </a:p>
          <a:p>
            <a:pPr lvl="1"/>
            <a:r>
              <a:rPr kumimoji="1" lang="en-US" altLang="zh-CN" dirty="0"/>
              <a:t>Shielding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/>
              <a:t>hotspot</a:t>
            </a:r>
            <a:endParaRPr kumimoji="1" lang="en-US" altLang="zh-CN" dirty="0"/>
          </a:p>
          <a:p>
            <a:r>
              <a:rPr kumimoji="1" lang="en-US" altLang="zh-CN" dirty="0"/>
              <a:t>Other Mode. Z?W?</a:t>
            </a:r>
          </a:p>
          <a:p>
            <a:r>
              <a:rPr kumimoji="1" lang="en-US" altLang="zh-CN" dirty="0"/>
              <a:t>The impact on other sub detectors / accelerator components in the IR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0FEAE3-6129-F747-BBEB-D34CC6C8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36E83-2CB0-CE41-8ADC-566A0CFF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CB9726-F730-C048-AC16-572133DF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605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C9A2-4B16-184B-8308-BC64C65F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4E75C-74E8-5541-A1B8-8EC0B7F35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Physics/machine/detector</a:t>
            </a:r>
            <a:r>
              <a:rPr lang="zh-CN" altLang="en-US" dirty="0"/>
              <a:t> </a:t>
            </a:r>
            <a:r>
              <a:rPr lang="en-US" altLang="zh-CN" dirty="0"/>
              <a:t>modeling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sufficient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Experience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(LEP,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BII/BES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III,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SuperKEKB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/Belle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II)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Dedicated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beam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studies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BEPC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II/BES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III</a:t>
            </a:r>
          </a:p>
          <a:p>
            <a:pPr lvl="1"/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Identifying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known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unknown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missing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background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sources</a:t>
            </a:r>
          </a:p>
          <a:p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mitigation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protection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Collimators,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masks,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shielding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improved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design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understanding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backgrounds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Machine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detector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geometry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implementation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simulation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nontrivial</a:t>
            </a:r>
          </a:p>
          <a:p>
            <a:r>
              <a:rPr lang="en-US" altLang="zh-CN" dirty="0"/>
              <a:t>Manpower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funding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Zhu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(detector),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Sha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(machine),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Wang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(machine),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Shi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(machine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detector),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Xu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(detector),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Shi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(USTC,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BII/BESIII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backgrounds)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(400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k)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supported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X.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Lou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bidding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NSFC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funding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D5D2E-83F5-E746-A885-D1418CDD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6ADF-5230-0E41-B859-36334724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BAF61-DDC4-2D41-8A27-3979279C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54</a:t>
            </a:fld>
            <a:endParaRPr lang="zh-CN" alt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A9C8D542-6ED4-B447-9B45-BE0EE76664EB}"/>
              </a:ext>
            </a:extLst>
          </p:cNvPr>
          <p:cNvSpPr/>
          <p:nvPr/>
        </p:nvSpPr>
        <p:spPr>
          <a:xfrm>
            <a:off x="8417013" y="1481205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140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C7FE9A09-E790-9D46-86C8-51DA6007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Backup</a:t>
            </a:r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7A195D45-D2D7-0542-A798-55D8F815E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24E89-FCD2-2442-A546-A153BF8F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9B35-DE22-294E-8AAD-9A57ECE7DACA}" type="datetime1">
              <a:rPr lang="en-US" altLang="zh-CN" smtClean="0"/>
              <a:pPr/>
              <a:t>5/29/20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3FBFD1-E879-CD4D-9CAB-5C10701B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MDI Workshop 2020, H. Shi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F4A37E-3FC6-7D40-A7B9-8C527526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408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36C5F9C-F60F-A44E-91F8-CC7F439C0569}"/>
              </a:ext>
            </a:extLst>
          </p:cNvPr>
          <p:cNvGrpSpPr/>
          <p:nvPr/>
        </p:nvGrpSpPr>
        <p:grpSpPr>
          <a:xfrm>
            <a:off x="1165790" y="3153512"/>
            <a:ext cx="11568643" cy="3899530"/>
            <a:chOff x="1304875" y="1662026"/>
            <a:chExt cx="10845602" cy="36558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58B583-A193-CD44-866E-9F20CAD91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08"/>
            <a:stretch/>
          </p:blipFill>
          <p:spPr>
            <a:xfrm>
              <a:off x="1304875" y="1662026"/>
              <a:ext cx="9899658" cy="31075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109697-467A-5145-808C-361090908593}"/>
                </a:ext>
              </a:extLst>
            </p:cNvPr>
            <p:cNvSpPr txBox="1"/>
            <p:nvPr/>
          </p:nvSpPr>
          <p:spPr>
            <a:xfrm>
              <a:off x="10095746" y="1913597"/>
              <a:ext cx="2054731" cy="332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7" i="1">
                  <a:latin typeface="Arial" panose="020B0604020202020204" pitchFamily="34" charset="0"/>
                  <a:cs typeface="Arial" panose="020B0604020202020204" pitchFamily="34" charset="0"/>
                </a:rPr>
                <a:t>Interface</a:t>
              </a:r>
              <a:r>
                <a:rPr lang="zh-CN" altLang="en-US" sz="1707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707" i="1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zh-CN" altLang="en-US" sz="1707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707" i="1">
                  <a:latin typeface="Arial" panose="020B0604020202020204" pitchFamily="34" charset="0"/>
                  <a:cs typeface="Arial" panose="020B0604020202020204" pitchFamily="34" charset="0"/>
                </a:rPr>
                <a:t>machine</a:t>
              </a:r>
              <a:endParaRPr lang="en-US" sz="1707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9B85FF4-32B0-B440-8832-2737E632FC13}"/>
                </a:ext>
              </a:extLst>
            </p:cNvPr>
            <p:cNvCxnSpPr/>
            <p:nvPr/>
          </p:nvCxnSpPr>
          <p:spPr>
            <a:xfrm>
              <a:off x="10277606" y="2346478"/>
              <a:ext cx="84550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E4CF0DE-E61A-AC48-8692-9655085E84F8}"/>
                </a:ext>
              </a:extLst>
            </p:cNvPr>
            <p:cNvCxnSpPr/>
            <p:nvPr/>
          </p:nvCxnSpPr>
          <p:spPr>
            <a:xfrm>
              <a:off x="10277605" y="4260236"/>
              <a:ext cx="84550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AE4C61-6DB4-734C-93C4-91C8B34E9DF0}"/>
                </a:ext>
              </a:extLst>
            </p:cNvPr>
            <p:cNvSpPr/>
            <p:nvPr/>
          </p:nvSpPr>
          <p:spPr>
            <a:xfrm>
              <a:off x="8176944" y="2575957"/>
              <a:ext cx="1831139" cy="521732"/>
            </a:xfrm>
            <a:custGeom>
              <a:avLst/>
              <a:gdLst>
                <a:gd name="connsiteX0" fmla="*/ 0 w 1453019"/>
                <a:gd name="connsiteY0" fmla="*/ 0 h 325677"/>
                <a:gd name="connsiteX1" fmla="*/ 1453019 w 1453019"/>
                <a:gd name="connsiteY1" fmla="*/ 0 h 325677"/>
                <a:gd name="connsiteX2" fmla="*/ 1453019 w 1453019"/>
                <a:gd name="connsiteY2" fmla="*/ 325677 h 325677"/>
                <a:gd name="connsiteX3" fmla="*/ 0 w 1453019"/>
                <a:gd name="connsiteY3" fmla="*/ 325677 h 325677"/>
                <a:gd name="connsiteX4" fmla="*/ 0 w 1453019"/>
                <a:gd name="connsiteY4" fmla="*/ 0 h 325677"/>
                <a:gd name="connsiteX0" fmla="*/ 0 w 1922745"/>
                <a:gd name="connsiteY0" fmla="*/ 156576 h 482253"/>
                <a:gd name="connsiteX1" fmla="*/ 1922745 w 1922745"/>
                <a:gd name="connsiteY1" fmla="*/ 0 h 482253"/>
                <a:gd name="connsiteX2" fmla="*/ 1453019 w 1922745"/>
                <a:gd name="connsiteY2" fmla="*/ 482253 h 482253"/>
                <a:gd name="connsiteX3" fmla="*/ 0 w 1922745"/>
                <a:gd name="connsiteY3" fmla="*/ 482253 h 482253"/>
                <a:gd name="connsiteX4" fmla="*/ 0 w 1922745"/>
                <a:gd name="connsiteY4" fmla="*/ 156576 h 482253"/>
                <a:gd name="connsiteX0" fmla="*/ 0 w 1929008"/>
                <a:gd name="connsiteY0" fmla="*/ 156576 h 482253"/>
                <a:gd name="connsiteX1" fmla="*/ 1922745 w 1929008"/>
                <a:gd name="connsiteY1" fmla="*/ 0 h 482253"/>
                <a:gd name="connsiteX2" fmla="*/ 1929008 w 1929008"/>
                <a:gd name="connsiteY2" fmla="*/ 438412 h 482253"/>
                <a:gd name="connsiteX3" fmla="*/ 0 w 1929008"/>
                <a:gd name="connsiteY3" fmla="*/ 482253 h 482253"/>
                <a:gd name="connsiteX4" fmla="*/ 0 w 1929008"/>
                <a:gd name="connsiteY4" fmla="*/ 156576 h 482253"/>
                <a:gd name="connsiteX0" fmla="*/ 0 w 1931299"/>
                <a:gd name="connsiteY0" fmla="*/ 160467 h 486144"/>
                <a:gd name="connsiteX1" fmla="*/ 1930852 w 1931299"/>
                <a:gd name="connsiteY1" fmla="*/ 0 h 486144"/>
                <a:gd name="connsiteX2" fmla="*/ 1929008 w 1931299"/>
                <a:gd name="connsiteY2" fmla="*/ 442303 h 486144"/>
                <a:gd name="connsiteX3" fmla="*/ 0 w 1931299"/>
                <a:gd name="connsiteY3" fmla="*/ 486144 h 486144"/>
                <a:gd name="connsiteX4" fmla="*/ 0 w 1931299"/>
                <a:gd name="connsiteY4" fmla="*/ 160467 h 486144"/>
                <a:gd name="connsiteX0" fmla="*/ 16417 w 1931299"/>
                <a:gd name="connsiteY0" fmla="*/ 128800 h 486144"/>
                <a:gd name="connsiteX1" fmla="*/ 1930852 w 1931299"/>
                <a:gd name="connsiteY1" fmla="*/ 0 h 486144"/>
                <a:gd name="connsiteX2" fmla="*/ 1929008 w 1931299"/>
                <a:gd name="connsiteY2" fmla="*/ 442303 h 486144"/>
                <a:gd name="connsiteX3" fmla="*/ 0 w 1931299"/>
                <a:gd name="connsiteY3" fmla="*/ 486144 h 486144"/>
                <a:gd name="connsiteX4" fmla="*/ 16417 w 1931299"/>
                <a:gd name="connsiteY4" fmla="*/ 128800 h 486144"/>
                <a:gd name="connsiteX0" fmla="*/ 0 w 1935404"/>
                <a:gd name="connsiteY0" fmla="*/ 128800 h 486144"/>
                <a:gd name="connsiteX1" fmla="*/ 1934957 w 1935404"/>
                <a:gd name="connsiteY1" fmla="*/ 0 h 486144"/>
                <a:gd name="connsiteX2" fmla="*/ 1933113 w 1935404"/>
                <a:gd name="connsiteY2" fmla="*/ 442303 h 486144"/>
                <a:gd name="connsiteX3" fmla="*/ 4105 w 1935404"/>
                <a:gd name="connsiteY3" fmla="*/ 486144 h 486144"/>
                <a:gd name="connsiteX4" fmla="*/ 0 w 1935404"/>
                <a:gd name="connsiteY4" fmla="*/ 128800 h 486144"/>
                <a:gd name="connsiteX0" fmla="*/ 6089 w 1931446"/>
                <a:gd name="connsiteY0" fmla="*/ 137413 h 486144"/>
                <a:gd name="connsiteX1" fmla="*/ 1930999 w 1931446"/>
                <a:gd name="connsiteY1" fmla="*/ 0 h 486144"/>
                <a:gd name="connsiteX2" fmla="*/ 1929155 w 1931446"/>
                <a:gd name="connsiteY2" fmla="*/ 442303 h 486144"/>
                <a:gd name="connsiteX3" fmla="*/ 147 w 1931446"/>
                <a:gd name="connsiteY3" fmla="*/ 486144 h 486144"/>
                <a:gd name="connsiteX4" fmla="*/ 6089 w 1931446"/>
                <a:gd name="connsiteY4" fmla="*/ 137413 h 486144"/>
                <a:gd name="connsiteX0" fmla="*/ 6089 w 1931446"/>
                <a:gd name="connsiteY0" fmla="*/ 123058 h 471789"/>
                <a:gd name="connsiteX1" fmla="*/ 1930999 w 1931446"/>
                <a:gd name="connsiteY1" fmla="*/ 0 h 471789"/>
                <a:gd name="connsiteX2" fmla="*/ 1929155 w 1931446"/>
                <a:gd name="connsiteY2" fmla="*/ 427948 h 471789"/>
                <a:gd name="connsiteX3" fmla="*/ 147 w 1931446"/>
                <a:gd name="connsiteY3" fmla="*/ 471789 h 471789"/>
                <a:gd name="connsiteX4" fmla="*/ 6089 w 1931446"/>
                <a:gd name="connsiteY4" fmla="*/ 123058 h 47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1446" h="471789">
                  <a:moveTo>
                    <a:pt x="6089" y="123058"/>
                  </a:moveTo>
                  <a:lnTo>
                    <a:pt x="1930999" y="0"/>
                  </a:lnTo>
                  <a:cubicBezTo>
                    <a:pt x="1933087" y="146137"/>
                    <a:pt x="1927067" y="281811"/>
                    <a:pt x="1929155" y="427948"/>
                  </a:cubicBezTo>
                  <a:lnTo>
                    <a:pt x="147" y="471789"/>
                  </a:lnTo>
                  <a:cubicBezTo>
                    <a:pt x="-1221" y="352674"/>
                    <a:pt x="7457" y="242173"/>
                    <a:pt x="6089" y="123058"/>
                  </a:cubicBez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584FFCA6-FE8F-6B4C-AA89-83DA63E59B12}"/>
                </a:ext>
              </a:extLst>
            </p:cNvPr>
            <p:cNvSpPr/>
            <p:nvPr/>
          </p:nvSpPr>
          <p:spPr>
            <a:xfrm flipV="1">
              <a:off x="8176944" y="3518932"/>
              <a:ext cx="1831139" cy="521732"/>
            </a:xfrm>
            <a:custGeom>
              <a:avLst/>
              <a:gdLst>
                <a:gd name="connsiteX0" fmla="*/ 0 w 1453019"/>
                <a:gd name="connsiteY0" fmla="*/ 0 h 325677"/>
                <a:gd name="connsiteX1" fmla="*/ 1453019 w 1453019"/>
                <a:gd name="connsiteY1" fmla="*/ 0 h 325677"/>
                <a:gd name="connsiteX2" fmla="*/ 1453019 w 1453019"/>
                <a:gd name="connsiteY2" fmla="*/ 325677 h 325677"/>
                <a:gd name="connsiteX3" fmla="*/ 0 w 1453019"/>
                <a:gd name="connsiteY3" fmla="*/ 325677 h 325677"/>
                <a:gd name="connsiteX4" fmla="*/ 0 w 1453019"/>
                <a:gd name="connsiteY4" fmla="*/ 0 h 325677"/>
                <a:gd name="connsiteX0" fmla="*/ 0 w 1922745"/>
                <a:gd name="connsiteY0" fmla="*/ 156576 h 482253"/>
                <a:gd name="connsiteX1" fmla="*/ 1922745 w 1922745"/>
                <a:gd name="connsiteY1" fmla="*/ 0 h 482253"/>
                <a:gd name="connsiteX2" fmla="*/ 1453019 w 1922745"/>
                <a:gd name="connsiteY2" fmla="*/ 482253 h 482253"/>
                <a:gd name="connsiteX3" fmla="*/ 0 w 1922745"/>
                <a:gd name="connsiteY3" fmla="*/ 482253 h 482253"/>
                <a:gd name="connsiteX4" fmla="*/ 0 w 1922745"/>
                <a:gd name="connsiteY4" fmla="*/ 156576 h 482253"/>
                <a:gd name="connsiteX0" fmla="*/ 0 w 1929008"/>
                <a:gd name="connsiteY0" fmla="*/ 156576 h 482253"/>
                <a:gd name="connsiteX1" fmla="*/ 1922745 w 1929008"/>
                <a:gd name="connsiteY1" fmla="*/ 0 h 482253"/>
                <a:gd name="connsiteX2" fmla="*/ 1929008 w 1929008"/>
                <a:gd name="connsiteY2" fmla="*/ 438412 h 482253"/>
                <a:gd name="connsiteX3" fmla="*/ 0 w 1929008"/>
                <a:gd name="connsiteY3" fmla="*/ 482253 h 482253"/>
                <a:gd name="connsiteX4" fmla="*/ 0 w 1929008"/>
                <a:gd name="connsiteY4" fmla="*/ 156576 h 482253"/>
                <a:gd name="connsiteX0" fmla="*/ 0 w 1931299"/>
                <a:gd name="connsiteY0" fmla="*/ 160467 h 486144"/>
                <a:gd name="connsiteX1" fmla="*/ 1930852 w 1931299"/>
                <a:gd name="connsiteY1" fmla="*/ 0 h 486144"/>
                <a:gd name="connsiteX2" fmla="*/ 1929008 w 1931299"/>
                <a:gd name="connsiteY2" fmla="*/ 442303 h 486144"/>
                <a:gd name="connsiteX3" fmla="*/ 0 w 1931299"/>
                <a:gd name="connsiteY3" fmla="*/ 486144 h 486144"/>
                <a:gd name="connsiteX4" fmla="*/ 0 w 1931299"/>
                <a:gd name="connsiteY4" fmla="*/ 160467 h 486144"/>
                <a:gd name="connsiteX0" fmla="*/ 16417 w 1931299"/>
                <a:gd name="connsiteY0" fmla="*/ 128800 h 486144"/>
                <a:gd name="connsiteX1" fmla="*/ 1930852 w 1931299"/>
                <a:gd name="connsiteY1" fmla="*/ 0 h 486144"/>
                <a:gd name="connsiteX2" fmla="*/ 1929008 w 1931299"/>
                <a:gd name="connsiteY2" fmla="*/ 442303 h 486144"/>
                <a:gd name="connsiteX3" fmla="*/ 0 w 1931299"/>
                <a:gd name="connsiteY3" fmla="*/ 486144 h 486144"/>
                <a:gd name="connsiteX4" fmla="*/ 16417 w 1931299"/>
                <a:gd name="connsiteY4" fmla="*/ 128800 h 486144"/>
                <a:gd name="connsiteX0" fmla="*/ 0 w 1935404"/>
                <a:gd name="connsiteY0" fmla="*/ 128800 h 486144"/>
                <a:gd name="connsiteX1" fmla="*/ 1934957 w 1935404"/>
                <a:gd name="connsiteY1" fmla="*/ 0 h 486144"/>
                <a:gd name="connsiteX2" fmla="*/ 1933113 w 1935404"/>
                <a:gd name="connsiteY2" fmla="*/ 442303 h 486144"/>
                <a:gd name="connsiteX3" fmla="*/ 4105 w 1935404"/>
                <a:gd name="connsiteY3" fmla="*/ 486144 h 486144"/>
                <a:gd name="connsiteX4" fmla="*/ 0 w 1935404"/>
                <a:gd name="connsiteY4" fmla="*/ 128800 h 486144"/>
                <a:gd name="connsiteX0" fmla="*/ 6089 w 1931446"/>
                <a:gd name="connsiteY0" fmla="*/ 137413 h 486144"/>
                <a:gd name="connsiteX1" fmla="*/ 1930999 w 1931446"/>
                <a:gd name="connsiteY1" fmla="*/ 0 h 486144"/>
                <a:gd name="connsiteX2" fmla="*/ 1929155 w 1931446"/>
                <a:gd name="connsiteY2" fmla="*/ 442303 h 486144"/>
                <a:gd name="connsiteX3" fmla="*/ 147 w 1931446"/>
                <a:gd name="connsiteY3" fmla="*/ 486144 h 486144"/>
                <a:gd name="connsiteX4" fmla="*/ 6089 w 1931446"/>
                <a:gd name="connsiteY4" fmla="*/ 137413 h 486144"/>
                <a:gd name="connsiteX0" fmla="*/ 6089 w 1931446"/>
                <a:gd name="connsiteY0" fmla="*/ 123058 h 471789"/>
                <a:gd name="connsiteX1" fmla="*/ 1930999 w 1931446"/>
                <a:gd name="connsiteY1" fmla="*/ 0 h 471789"/>
                <a:gd name="connsiteX2" fmla="*/ 1929155 w 1931446"/>
                <a:gd name="connsiteY2" fmla="*/ 427948 h 471789"/>
                <a:gd name="connsiteX3" fmla="*/ 147 w 1931446"/>
                <a:gd name="connsiteY3" fmla="*/ 471789 h 471789"/>
                <a:gd name="connsiteX4" fmla="*/ 6089 w 1931446"/>
                <a:gd name="connsiteY4" fmla="*/ 123058 h 47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1446" h="471789">
                  <a:moveTo>
                    <a:pt x="6089" y="123058"/>
                  </a:moveTo>
                  <a:lnTo>
                    <a:pt x="1930999" y="0"/>
                  </a:lnTo>
                  <a:cubicBezTo>
                    <a:pt x="1933087" y="146137"/>
                    <a:pt x="1927067" y="281811"/>
                    <a:pt x="1929155" y="427948"/>
                  </a:cubicBezTo>
                  <a:lnTo>
                    <a:pt x="147" y="471789"/>
                  </a:lnTo>
                  <a:cubicBezTo>
                    <a:pt x="-1221" y="352674"/>
                    <a:pt x="7457" y="242173"/>
                    <a:pt x="6089" y="123058"/>
                  </a:cubicBez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014B3E-1814-A943-BF65-3EE62CB3339F}"/>
                </a:ext>
              </a:extLst>
            </p:cNvPr>
            <p:cNvSpPr txBox="1"/>
            <p:nvPr/>
          </p:nvSpPr>
          <p:spPr>
            <a:xfrm>
              <a:off x="7848095" y="4677275"/>
              <a:ext cx="2827978" cy="64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20">
                  <a:latin typeface="Arial" panose="020B0604020202020204" pitchFamily="34" charset="0"/>
                  <a:cs typeface="Arial" panose="020B0604020202020204" pitchFamily="34" charset="0"/>
                </a:rPr>
                <a:t>LumiCal</a:t>
              </a:r>
              <a:r>
                <a:rPr lang="zh-CN" altLang="en-US" sz="192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zh-CN" sz="192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92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coverage:</a:t>
              </a:r>
              <a:r>
                <a:rPr lang="zh-CN" altLang="en-US" sz="192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92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30-100</a:t>
              </a:r>
              <a:r>
                <a:rPr lang="zh-CN" altLang="en-US" sz="192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92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mrad</a:t>
              </a:r>
              <a:endParaRPr lang="en-US" sz="192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9B7D25-97A6-5E49-90F4-2F336844306B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9262084" y="3668217"/>
              <a:ext cx="178643" cy="1009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D8CF11E-5B95-BD49-98CF-2B04A9921ED2}"/>
              </a:ext>
            </a:extLst>
          </p:cNvPr>
          <p:cNvSpPr txBox="1"/>
          <p:nvPr/>
        </p:nvSpPr>
        <p:spPr>
          <a:xfrm>
            <a:off x="1044364" y="6873471"/>
            <a:ext cx="11325268" cy="136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LumiCal</a:t>
            </a:r>
            <a:r>
              <a:rPr lang="zh-CN" altLang="en-US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zh-CN" altLang="en-US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requirements/performance</a:t>
            </a:r>
            <a:r>
              <a:rPr lang="zh-CN" altLang="en-US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re-evaluated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92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zh-CN" altLang="en-US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zh-CN" altLang="en-US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92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2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zh-CN" altLang="en-US" sz="192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backgrounds</a:t>
            </a:r>
            <a:r>
              <a:rPr lang="zh-CN" altLang="en-US" sz="192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re-estimated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(increased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backscattering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volume)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2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4D782-9B20-DA4B-A4D1-E2DA616C6DD3}"/>
              </a:ext>
            </a:extLst>
          </p:cNvPr>
          <p:cNvSpPr txBox="1"/>
          <p:nvPr/>
        </p:nvSpPr>
        <p:spPr>
          <a:xfrm>
            <a:off x="1044362" y="1709194"/>
            <a:ext cx="1031176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2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LumiCal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inserted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detector,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LumiCal</a:t>
            </a:r>
            <a:endParaRPr lang="en-US" altLang="zh-CN" sz="1920" i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92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LumiCal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instead,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mitigate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  <a:r>
              <a:rPr lang="zh-CN" altLang="en-US" sz="192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20" i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endParaRPr lang="en-US" sz="192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210C11-F19A-EA49-8F75-CCDF1936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7AC-C315-4049-BC89-B4AFB0AD6ABA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CCBCE1-D8B4-EE4D-A7D4-0F98AC76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8CD0BD-2822-3C4E-BF67-095293BB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7554E-BCDD-7849-A668-5924FE42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Normalization Factor</a:t>
            </a:r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64157D-E566-1E48-B579-CEF34B0C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2B3871-A60F-4342-8B7B-F0600D78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1D8B02-742E-364A-B242-93B43BF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57</a:t>
            </a:fld>
            <a:endParaRPr lang="zh-CN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9DDBAC-664F-A843-9661-ADD14BF56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77011"/>
              </p:ext>
            </p:extLst>
          </p:nvPr>
        </p:nvGraphicFramePr>
        <p:xfrm>
          <a:off x="1747742" y="2572511"/>
          <a:ext cx="9569832" cy="576201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189944">
                  <a:extLst>
                    <a:ext uri="{9D8B030D-6E8A-4147-A177-3AD203B41FA5}">
                      <a16:colId xmlns:a16="http://schemas.microsoft.com/office/drawing/2014/main" val="1479845590"/>
                    </a:ext>
                  </a:extLst>
                </a:gridCol>
                <a:gridCol w="3189944">
                  <a:extLst>
                    <a:ext uri="{9D8B030D-6E8A-4147-A177-3AD203B41FA5}">
                      <a16:colId xmlns:a16="http://schemas.microsoft.com/office/drawing/2014/main" val="3157778081"/>
                    </a:ext>
                  </a:extLst>
                </a:gridCol>
                <a:gridCol w="3189944">
                  <a:extLst>
                    <a:ext uri="{9D8B030D-6E8A-4147-A177-3AD203B41FA5}">
                      <a16:colId xmlns:a16="http://schemas.microsoft.com/office/drawing/2014/main" val="4034112945"/>
                    </a:ext>
                  </a:extLst>
                </a:gridCol>
              </a:tblGrid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Length: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Lost in 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48199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0~1000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530211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25721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08914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1000~2000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536228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92342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2000~3000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558359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07043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3000~4000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35519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4000~5000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539904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85849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5000~6000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539905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50795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6000~7000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539905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79683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7000~8000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539905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75417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8000~9000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558359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58708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9000~10000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90901"/>
                  </a:ext>
                </a:extLst>
              </a:tr>
              <a:tr h="480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Whole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5434566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20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662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6E834-EE76-9A4C-A924-2C3B1A7E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Update of Normalization Factor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60F227-183E-8840-8C9A-B2078929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9B35-DE22-294E-8AAD-9A57ECE7DACA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75CEDE-346C-D143-86F6-E1293963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FBB82-7B78-B442-81F6-7F5661C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58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31F3AF9-D0D4-5942-B877-7C8BF0CBB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73964"/>
              </p:ext>
            </p:extLst>
          </p:nvPr>
        </p:nvGraphicFramePr>
        <p:xfrm>
          <a:off x="894081" y="2537954"/>
          <a:ext cx="10997284" cy="59436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339603">
                  <a:extLst>
                    <a:ext uri="{9D8B030D-6E8A-4147-A177-3AD203B41FA5}">
                      <a16:colId xmlns:a16="http://schemas.microsoft.com/office/drawing/2014/main" val="368835848"/>
                    </a:ext>
                  </a:extLst>
                </a:gridCol>
                <a:gridCol w="3043754">
                  <a:extLst>
                    <a:ext uri="{9D8B030D-6E8A-4147-A177-3AD203B41FA5}">
                      <a16:colId xmlns:a16="http://schemas.microsoft.com/office/drawing/2014/main" val="1094339425"/>
                    </a:ext>
                  </a:extLst>
                </a:gridCol>
                <a:gridCol w="3613927">
                  <a:extLst>
                    <a:ext uri="{9D8B030D-6E8A-4147-A177-3AD203B41FA5}">
                      <a16:colId xmlns:a16="http://schemas.microsoft.com/office/drawing/2014/main" val="1891238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Beam Gas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Beam Thermal Photon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45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Generated in 200m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94305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94305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56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Lost in IR with 200m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13387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4647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29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R. Lost in IR with 200m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0.142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0.0492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2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Lost before 2m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with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200m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5117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249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05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R. Lost before 2m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with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200m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0.0543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0.00264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1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Generated in WR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5434566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5434566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78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Lost in IR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with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18887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36599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0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R. Lost in IR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with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0.00348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0.00673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0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Lost before 2m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with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591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517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57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 Lost before 2m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with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WR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0.00011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9.513e-5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NF w/o dist changing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0.0245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0.137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13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NF w/ dist changing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0.002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0.036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27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8812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17CD-65AF-334B-9565-FCA47194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Reshape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lost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2209E-52E9-9E49-A489-A5FF0757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D3DB0-35A1-3145-AF56-785BAD41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BEC60-DBE2-2249-A5EF-042E7F7A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59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0C816-5F3D-9B48-A353-0D4BD147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971" y="2244985"/>
            <a:ext cx="5161946" cy="387425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493F4A-E7BC-2846-B543-47AAAB5FD97A}"/>
              </a:ext>
            </a:extLst>
          </p:cNvPr>
          <p:cNvCxnSpPr>
            <a:cxnSpLocks/>
          </p:cNvCxnSpPr>
          <p:nvPr/>
        </p:nvCxnSpPr>
        <p:spPr>
          <a:xfrm flipV="1">
            <a:off x="3700240" y="5818681"/>
            <a:ext cx="0" cy="300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503A6A-C564-C74B-9043-E1A3ADDE3718}"/>
              </a:ext>
            </a:extLst>
          </p:cNvPr>
          <p:cNvCxnSpPr>
            <a:cxnSpLocks/>
          </p:cNvCxnSpPr>
          <p:nvPr/>
        </p:nvCxnSpPr>
        <p:spPr>
          <a:xfrm flipV="1">
            <a:off x="4307840" y="5824056"/>
            <a:ext cx="0" cy="300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DD93D796-E2BA-3F4C-9EFA-5551C571E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62" y="2791464"/>
            <a:ext cx="4152900" cy="2781300"/>
          </a:xfrm>
          <a:prstGeom prst="rect">
            <a:avLst/>
          </a:prstGeom>
        </p:spPr>
      </p:pic>
      <p:pic>
        <p:nvPicPr>
          <p:cNvPr id="18" name="Picture 17" descr="A picture containing map&#10;&#10;Description automatically generated">
            <a:extLst>
              <a:ext uri="{FF2B5EF4-FFF2-40B4-BE49-F238E27FC236}">
                <a16:creationId xmlns:a16="http://schemas.microsoft.com/office/drawing/2014/main" id="{2A6EDB7A-3DD6-054A-AA6C-8BB1F1670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94" y="6379251"/>
            <a:ext cx="3949700" cy="2781300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9D2F3C-B581-FF42-ABDD-E0518DE70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12" y="6417351"/>
            <a:ext cx="3860800" cy="2705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4DF729-6642-1543-B771-36115F8002D9}"/>
              </a:ext>
            </a:extLst>
          </p:cNvPr>
          <p:cNvSpPr txBox="1"/>
          <p:nvPr/>
        </p:nvSpPr>
        <p:spPr>
          <a:xfrm>
            <a:off x="11500940" y="389255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Z:-6~0m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E35C3-77DB-DC4A-B66E-F3EEE13AB7D8}"/>
              </a:ext>
            </a:extLst>
          </p:cNvPr>
          <p:cNvSpPr txBox="1"/>
          <p:nvPr/>
        </p:nvSpPr>
        <p:spPr>
          <a:xfrm>
            <a:off x="11339706" y="752793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Z:2~6m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0A0C86-6FD2-0642-8296-A03B9DF823F3}"/>
              </a:ext>
            </a:extLst>
          </p:cNvPr>
          <p:cNvSpPr txBox="1"/>
          <p:nvPr/>
        </p:nvSpPr>
        <p:spPr>
          <a:xfrm>
            <a:off x="395116" y="752793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Z:0~2m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595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3356-D608-3046-B75B-49822DE9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Workflow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12B6B-1915-AB46-B260-3C4A2646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4CD-1EC8-2646-9FBD-A6C07207508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55688-E8B6-6F4F-9C29-E947C3A2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801D-6CC2-D741-829B-4A61AA4A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A15189-BAE2-B845-A977-A0C62DB7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368374"/>
              </p:ext>
            </p:extLst>
          </p:nvPr>
        </p:nvGraphicFramePr>
        <p:xfrm>
          <a:off x="1529862" y="2404535"/>
          <a:ext cx="9952892" cy="651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266094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17CD-65AF-334B-9565-FCA47194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Reshape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lost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2209E-52E9-9E49-A489-A5FF0757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D3DB0-35A1-3145-AF56-785BAD41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BEC60-DBE2-2249-A5EF-042E7F7A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60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297C4-8E01-8D45-A376-DC5BDD3C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92" y="2404535"/>
            <a:ext cx="8113016" cy="60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8851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6E834-EE76-9A4C-A924-2C3B1A7E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Update of Normalization Factor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60F227-183E-8840-8C9A-B2078929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9B35-DE22-294E-8AAD-9A57ECE7DACA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75CEDE-346C-D143-86F6-E1293963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FBB82-7B78-B442-81F6-7F5661C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61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31F3AF9-D0D4-5942-B877-7C8BF0CBBC91}"/>
              </a:ext>
            </a:extLst>
          </p:cNvPr>
          <p:cNvGraphicFramePr>
            <a:graphicFrameLocks noGrp="1"/>
          </p:cNvGraphicFramePr>
          <p:nvPr/>
        </p:nvGraphicFramePr>
        <p:xfrm>
          <a:off x="894080" y="3722176"/>
          <a:ext cx="10997284" cy="36576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339603">
                  <a:extLst>
                    <a:ext uri="{9D8B030D-6E8A-4147-A177-3AD203B41FA5}">
                      <a16:colId xmlns:a16="http://schemas.microsoft.com/office/drawing/2014/main" val="368835848"/>
                    </a:ext>
                  </a:extLst>
                </a:gridCol>
                <a:gridCol w="3043754">
                  <a:extLst>
                    <a:ext uri="{9D8B030D-6E8A-4147-A177-3AD203B41FA5}">
                      <a16:colId xmlns:a16="http://schemas.microsoft.com/office/drawing/2014/main" val="1094339425"/>
                    </a:ext>
                  </a:extLst>
                </a:gridCol>
                <a:gridCol w="3613927">
                  <a:extLst>
                    <a:ext uri="{9D8B030D-6E8A-4147-A177-3AD203B41FA5}">
                      <a16:colId xmlns:a16="http://schemas.microsoft.com/office/drawing/2014/main" val="1891238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200m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Whole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Ring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45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Generated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94305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5434566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56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Lost in IR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13387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18887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29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R. Lost in IR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0.142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0.00348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2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NF w/o </a:t>
                      </a:r>
                      <a:r>
                        <a:rPr lang="en-US" altLang="zh-CN" sz="2400" dirty="0" err="1"/>
                        <a:t>dist</a:t>
                      </a:r>
                      <a:r>
                        <a:rPr lang="en-US" altLang="zh-CN" sz="2400" dirty="0"/>
                        <a:t> changing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0.0245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30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N. Lost before 2m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5117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591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57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 Lost before 2m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0.0543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0.00011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NF w/ </a:t>
                      </a:r>
                      <a:r>
                        <a:rPr lang="en-US" altLang="zh-CN" sz="2400" dirty="0" err="1"/>
                        <a:t>dist</a:t>
                      </a:r>
                      <a:r>
                        <a:rPr lang="en-US" altLang="zh-CN" sz="2400" dirty="0"/>
                        <a:t> changing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0.002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27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550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BD6B-8D5B-534D-B7B0-0607AAA8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问题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FA95B-2832-604C-9D72-AE1AEC95D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 几何落实不统一（加速器设计，探测器设计，更新）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 如何验证模拟的准确性，</a:t>
            </a:r>
            <a:r>
              <a:rPr lang="en-US" altLang="zh-CN" dirty="0"/>
              <a:t>Benchmark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 最关键的问题，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Gas</a:t>
            </a:r>
            <a:r>
              <a:rPr lang="zh-CN" altLang="en-US" dirty="0"/>
              <a:t>，如何进一步优化？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 其余的光子本底，是没有影响，还是没计算影响？如果是后者，如何研究？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 其余的能散束流本底，问题同上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zh-CN" altLang="en-US" dirty="0"/>
              <a:t> 其余能量状态的问题？</a:t>
            </a:r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 外层探测器，甚至是对撞区加速器部件的影响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5460-C3C3-5C43-B56A-374905AB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7543D-864C-8943-A136-0F1D2A1E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A3AC-72A3-8B4F-A6D9-45A42C35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64766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25D6-41BF-8745-9C61-630E7A65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Tracking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79E6-2A49-1F42-A748-5AEECFD9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E004-6DC4-6A43-97C0-8A060399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62BD-E52B-3243-873E-AA640379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63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F6AF3-72E5-B942-B33D-CC32DDFBD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0" y="2404535"/>
            <a:ext cx="8220508" cy="61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92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3CAFE-A547-9A48-A249-6F3FF21C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Source Analysis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A8BF1F-B768-D44F-BE36-257812C9F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Effects</a:t>
            </a:r>
          </a:p>
          <a:p>
            <a:pPr lvl="1"/>
            <a:r>
              <a:rPr kumimoji="1" lang="en-US" altLang="zh-CN" sz="3600" dirty="0"/>
              <a:t>Single Beam</a:t>
            </a:r>
          </a:p>
          <a:p>
            <a:pPr lvl="2"/>
            <a:r>
              <a:rPr kumimoji="1" lang="en-US" altLang="zh-CN" sz="3200" dirty="0" err="1"/>
              <a:t>Touschek</a:t>
            </a:r>
            <a:r>
              <a:rPr kumimoji="1" lang="en-US" altLang="zh-CN" sz="3200" dirty="0"/>
              <a:t> Scattering</a:t>
            </a:r>
          </a:p>
          <a:p>
            <a:pPr lvl="2"/>
            <a:r>
              <a:rPr kumimoji="1" lang="en-US" altLang="zh-CN" sz="3200" dirty="0"/>
              <a:t>Beam Gas Scattering</a:t>
            </a:r>
          </a:p>
          <a:p>
            <a:pPr lvl="2"/>
            <a:r>
              <a:rPr kumimoji="1" lang="en-US" altLang="zh-CN" sz="3200" dirty="0"/>
              <a:t>Beam Thermal Photon Scattering</a:t>
            </a:r>
          </a:p>
          <a:p>
            <a:pPr lvl="2"/>
            <a:r>
              <a:rPr kumimoji="1" lang="en-US" altLang="zh-CN" sz="3200" dirty="0"/>
              <a:t>Synchrotron Radiation</a:t>
            </a:r>
          </a:p>
          <a:p>
            <a:pPr lvl="1"/>
            <a:r>
              <a:rPr kumimoji="1" lang="en-US" altLang="zh-CN" sz="3600" dirty="0"/>
              <a:t>Luminosity Related</a:t>
            </a:r>
          </a:p>
          <a:p>
            <a:pPr lvl="2"/>
            <a:r>
              <a:rPr kumimoji="1" lang="en-US" altLang="zh-CN" sz="3200" dirty="0" err="1"/>
              <a:t>Beamstrahlung</a:t>
            </a:r>
            <a:endParaRPr kumimoji="1" lang="en-US" altLang="zh-CN" sz="3200" dirty="0"/>
          </a:p>
          <a:p>
            <a:pPr lvl="2"/>
            <a:r>
              <a:rPr kumimoji="1" lang="en-US" altLang="zh-CN" sz="3200" dirty="0"/>
              <a:t>Radiative Bhabha Scattering</a:t>
            </a:r>
          </a:p>
          <a:p>
            <a:pPr lvl="1"/>
            <a:r>
              <a:rPr kumimoji="1" lang="en-US" altLang="zh-CN" sz="3627" dirty="0"/>
              <a:t>Injection</a:t>
            </a:r>
            <a:endParaRPr kumimoji="1" lang="zh-CN" altLang="en-US" sz="3627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9891F1-340C-5743-BBFF-58299EC3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D5DA0-EFA5-0449-A20B-412F2B60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AA9FCC-B598-4A40-A0B0-9E2FE140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/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6F587838-72F7-EC4B-8EAE-46391498EDB3}"/>
              </a:ext>
            </a:extLst>
          </p:cNvPr>
          <p:cNvSpPr/>
          <p:nvPr/>
        </p:nvSpPr>
        <p:spPr>
          <a:xfrm>
            <a:off x="8376643" y="5496264"/>
            <a:ext cx="39194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Off Energy Beam Particles</a:t>
            </a:r>
            <a:endParaRPr lang="zh-CN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92FDF41-1DE9-0A4F-A273-8E2E3C417AA4}"/>
              </a:ext>
            </a:extLst>
          </p:cNvPr>
          <p:cNvSpPr/>
          <p:nvPr/>
        </p:nvSpPr>
        <p:spPr>
          <a:xfrm>
            <a:off x="9023371" y="3120202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Photons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686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8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3356-D608-3046-B75B-49822DE9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Workflow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701BC-D10C-2449-9604-8DA8C12D1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Simulation workflow used for</a:t>
            </a:r>
            <a:r>
              <a:rPr lang="zh-CN" altLang="en-US"/>
              <a:t> </a:t>
            </a:r>
            <a:r>
              <a:rPr lang="en-US" altLang="zh-CN"/>
              <a:t>one</a:t>
            </a:r>
            <a:r>
              <a:rPr lang="zh-CN" altLang="en-US"/>
              <a:t> </a:t>
            </a:r>
            <a:r>
              <a:rPr lang="en-US" altLang="zh-CN"/>
              <a:t>fixed</a:t>
            </a:r>
            <a:r>
              <a:rPr lang="zh-CN" altLang="en-US"/>
              <a:t> </a:t>
            </a:r>
            <a:r>
              <a:rPr lang="en-US" altLang="zh-CN" err="1"/>
              <a:t>Design&amp;Parameters</a:t>
            </a:r>
            <a:r>
              <a:rPr lang="en-US" altLang="zh-CN"/>
              <a:t>: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12B6B-1915-AB46-B260-3C4A2646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4CD-1EC8-2646-9FBD-A6C072075081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55688-E8B6-6F4F-9C29-E947C3A2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801D-6CC2-D741-829B-4A61AA4A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835C98-962C-3146-80B8-6141AFDD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032246"/>
              </p:ext>
            </p:extLst>
          </p:nvPr>
        </p:nvGraphicFramePr>
        <p:xfrm>
          <a:off x="952500" y="3147934"/>
          <a:ext cx="11158220" cy="461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EEA19A54-4121-4969-9A69-B59CC14E7366}"/>
              </a:ext>
            </a:extLst>
          </p:cNvPr>
          <p:cNvSpPr/>
          <p:nvPr/>
        </p:nvSpPr>
        <p:spPr>
          <a:xfrm>
            <a:off x="7281716" y="3216258"/>
            <a:ext cx="3805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Cross Check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67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49FB08B4-6601-9743-8DA5-5E002920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Basic</a:t>
            </a:r>
            <a:r>
              <a:rPr lang="zh-CN" altLang="en-US"/>
              <a:t> </a:t>
            </a:r>
            <a:r>
              <a:rPr lang="en-US" altLang="zh-CN"/>
              <a:t>Simulation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422B63E-073F-F844-A3DE-8E1552475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Photon BGs and Beam BGs</a:t>
            </a:r>
          </a:p>
          <a:p>
            <a:r>
              <a:rPr lang="en-US" altLang="zh-CN" dirty="0"/>
              <a:t>Using its own Generator.</a:t>
            </a:r>
          </a:p>
          <a:p>
            <a:r>
              <a:rPr lang="en-US" altLang="zh-CN" dirty="0"/>
              <a:t>Using SAD or </a:t>
            </a:r>
            <a:r>
              <a:rPr lang="en-US" altLang="zh-CN" dirty="0" err="1"/>
              <a:t>BDSim</a:t>
            </a:r>
            <a:r>
              <a:rPr lang="en-US" altLang="zh-CN" dirty="0"/>
              <a:t> as tracking tool.</a:t>
            </a:r>
          </a:p>
          <a:p>
            <a:r>
              <a:rPr lang="en-US" altLang="zh-CN" dirty="0"/>
              <a:t>Using Geant4 to perform full detector simulation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5529B5-DDD1-C74C-A56F-9E0A23C0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32E-50A0-2F4F-B237-83F3369795F2}" type="datetime1">
              <a:rPr kumimoji="1" lang="en-US" altLang="zh-CN" smtClean="0"/>
              <a:t>5/29/20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4BF65-B5FA-BD41-9188-C0688E33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CEPC MDI Workshop 2020, H. Shi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A8805B-34D6-7E44-A185-CF851303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4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3472</Words>
  <Application>Microsoft Macintosh PowerPoint</Application>
  <PresentationFormat>Custom</PresentationFormat>
  <Paragraphs>802</Paragraphs>
  <Slides>63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等线</vt:lpstr>
      <vt:lpstr>Arial</vt:lpstr>
      <vt:lpstr>Cambria Math</vt:lpstr>
      <vt:lpstr>Helvetica</vt:lpstr>
      <vt:lpstr>Helvetica Neue</vt:lpstr>
      <vt:lpstr>Times</vt:lpstr>
      <vt:lpstr>Times New Roman</vt:lpstr>
      <vt:lpstr>Wingdings</vt:lpstr>
      <vt:lpstr>Office 主题​​</vt:lpstr>
      <vt:lpstr>CEPC MDI  Beam  Backgrounds Study</vt:lpstr>
      <vt:lpstr>Outline</vt:lpstr>
      <vt:lpstr>Motivation</vt:lpstr>
      <vt:lpstr>Workflow</vt:lpstr>
      <vt:lpstr>Interaction Region Layout</vt:lpstr>
      <vt:lpstr>Workflow</vt:lpstr>
      <vt:lpstr>Source Analysis</vt:lpstr>
      <vt:lpstr>Workflow</vt:lpstr>
      <vt:lpstr>Basic Simulation</vt:lpstr>
      <vt:lpstr>Source Analysis</vt:lpstr>
      <vt:lpstr>Synchrotron Radiation</vt:lpstr>
      <vt:lpstr>Pair Production</vt:lpstr>
      <vt:lpstr>Source Analysis</vt:lpstr>
      <vt:lpstr>CEPC Beam Lifetime</vt:lpstr>
      <vt:lpstr>Off Energy Beam</vt:lpstr>
      <vt:lpstr>Energy Spectra</vt:lpstr>
      <vt:lpstr>Beamstrahlung</vt:lpstr>
      <vt:lpstr>Radiative Bhabha</vt:lpstr>
      <vt:lpstr>Beam Thermal Photon</vt:lpstr>
      <vt:lpstr>Beam Gas</vt:lpstr>
      <vt:lpstr>Lost Distribution without Collimators</vt:lpstr>
      <vt:lpstr>Ways to Mitigate</vt:lpstr>
      <vt:lpstr>SR Mask</vt:lpstr>
      <vt:lpstr>Effectiveness</vt:lpstr>
      <vt:lpstr>Collimator</vt:lpstr>
      <vt:lpstr>Collimator </vt:lpstr>
      <vt:lpstr>Collimator Effects</vt:lpstr>
      <vt:lpstr>Collimator Effects - BS</vt:lpstr>
      <vt:lpstr>Collimator Effects - RBB</vt:lpstr>
      <vt:lpstr>Collimator Effects - BTH</vt:lpstr>
      <vt:lpstr>Collimator Effects – BGS2</vt:lpstr>
      <vt:lpstr>Lost Distribution with Collimators</vt:lpstr>
      <vt:lpstr>Lost Distribution with Collimators</vt:lpstr>
      <vt:lpstr>Combine Results</vt:lpstr>
      <vt:lpstr>Thoughts to Mitigate BGS Bremsstrahlung</vt:lpstr>
      <vt:lpstr>Update of Normalization Factor - 1</vt:lpstr>
      <vt:lpstr>Add One More Collimator - Position </vt:lpstr>
      <vt:lpstr>Conclusion of this initial study</vt:lpstr>
      <vt:lpstr>Improve Vacuum &amp; Others</vt:lpstr>
      <vt:lpstr>Combine Results - Updated</vt:lpstr>
      <vt:lpstr>The aperture settings within the IR need to be improved</vt:lpstr>
      <vt:lpstr>The aperture settings within the IR need to be improved</vt:lpstr>
      <vt:lpstr>What we have done and what we haven’t </vt:lpstr>
      <vt:lpstr>Workflow</vt:lpstr>
      <vt:lpstr>Benchmark - Motivation</vt:lpstr>
      <vt:lpstr>What can be learnt from BEPCII/BESIII</vt:lpstr>
      <vt:lpstr>Single Beam Mode</vt:lpstr>
      <vt:lpstr>Double Beam Mode</vt:lpstr>
      <vt:lpstr>Machine Studies Last Summer</vt:lpstr>
      <vt:lpstr>We may need one more round</vt:lpstr>
      <vt:lpstr>What need to be understood before experiment?</vt:lpstr>
      <vt:lpstr>Summary</vt:lpstr>
      <vt:lpstr>Summary &amp; Outlook</vt:lpstr>
      <vt:lpstr>Critical Topics</vt:lpstr>
      <vt:lpstr>Backup</vt:lpstr>
      <vt:lpstr>PowerPoint Presentation</vt:lpstr>
      <vt:lpstr>Normalization Factor</vt:lpstr>
      <vt:lpstr>Update of Normalization Factor</vt:lpstr>
      <vt:lpstr>Reshape the lost distribution</vt:lpstr>
      <vt:lpstr>Reshape the lost distribution</vt:lpstr>
      <vt:lpstr>Update of Normalization Factor - 2</vt:lpstr>
      <vt:lpstr>问题</vt:lpstr>
      <vt:lpstr>Tracking 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IR Radiation Backgrounds Study</dc:title>
  <dc:creator>石澔玙</dc:creator>
  <cp:lastModifiedBy>石澔玙</cp:lastModifiedBy>
  <cp:revision>1</cp:revision>
  <dcterms:created xsi:type="dcterms:W3CDTF">2019-09-10T22:48:15Z</dcterms:created>
  <dcterms:modified xsi:type="dcterms:W3CDTF">2020-05-29T00:30:10Z</dcterms:modified>
</cp:coreProperties>
</file>