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Geometric construction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r>
              <a:rPr lang="en-US"/>
              <a:t>    -----Mengyao Liu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9025"/>
          </a:xfrm>
        </p:spPr>
        <p:txBody>
          <a:bodyPr>
            <a:normAutofit fontScale="90000"/>
          </a:bodyPr>
          <a:p>
            <a:pPr marL="0" indent="0">
              <a:buFont typeface="Wingdings" panose="05000000000000000000" charset="0"/>
            </a:pP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4490"/>
            <a:ext cx="10515600" cy="5812790"/>
          </a:xfrm>
        </p:spPr>
        <p:txBody>
          <a:bodyPr/>
          <a:p>
            <a:pPr>
              <a:buFont typeface="Wingdings" panose="05000000000000000000" charset="0"/>
              <a:buChar char="Ø"/>
            </a:pPr>
            <a:r>
              <a:rPr lang="en-US"/>
              <a:t>Cell</a:t>
            </a:r>
            <a:endParaRPr lang="en-US"/>
          </a:p>
          <a:p>
            <a:pPr marL="0" indent="0">
              <a:buFont typeface="Wingdings" panose="05000000000000000000" charset="0"/>
              <a:buNone/>
            </a:pPr>
            <a:r>
              <a:rPr lang="en-US"/>
              <a:t>     Difference</a:t>
            </a:r>
            <a:r>
              <a:rPr lang="zh-CN" altLang="en-US"/>
              <a:t>：</a:t>
            </a:r>
            <a:endParaRPr lang="zh-CN" altLang="en-US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/>
              <a:t>1. </a:t>
            </a:r>
            <a:r>
              <a:rPr lang="zh-CN" altLang="en-US"/>
              <a:t>First, I created a new directory to divide the </a:t>
            </a:r>
            <a:r>
              <a:rPr lang="en-US" altLang="zh-CN"/>
              <a:t>cells.</a:t>
            </a:r>
            <a:endParaRPr lang="en-US" altLang="zh-CN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>
                <a:solidFill>
                  <a:srgbClr val="FF0000"/>
                </a:solidFill>
              </a:rPr>
              <a:t>[myliu@lxslc710 DetSegmentation]$</a:t>
            </a:r>
            <a:r>
              <a:rPr lang="en-US" altLang="zh-CN"/>
              <a:t> ls</a:t>
            </a:r>
            <a:endParaRPr lang="en-US" altLang="zh-CN"/>
          </a:p>
          <a:p>
            <a:pPr marL="0" indent="0">
              <a:buFont typeface="Wingdings" panose="05000000000000000000" charset="0"/>
              <a:buNone/>
            </a:pPr>
            <a:r>
              <a:rPr lang="en-US" altLang="zh-CN"/>
              <a:t> CMakeLists.txt  </a:t>
            </a:r>
            <a:r>
              <a:rPr lang="en-US" altLang="zh-CN">
                <a:solidFill>
                  <a:srgbClr val="00B0F0"/>
                </a:solidFill>
              </a:rPr>
              <a:t>DetSegmentation</a:t>
            </a:r>
            <a:r>
              <a:rPr lang="en-US" altLang="zh-CN"/>
              <a:t>  </a:t>
            </a:r>
            <a:r>
              <a:rPr lang="en-US" altLang="zh-CN">
                <a:solidFill>
                  <a:srgbClr val="00B0F0"/>
                </a:solidFill>
              </a:rPr>
              <a:t>src</a:t>
            </a:r>
            <a:endParaRPr lang="en-US" altLang="zh-CN">
              <a:solidFill>
                <a:srgbClr val="00B0F0"/>
              </a:solidFill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zh-CN">
              <a:solidFill>
                <a:srgbClr val="00B0F0"/>
              </a:solidFill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en-US" altLang="zh-CN">
                <a:solidFill>
                  <a:schemeClr val="tx1"/>
                </a:solidFill>
              </a:rPr>
              <a:t>2.</a:t>
            </a:r>
            <a:r>
              <a:rPr lang="en-US" altLang="zh-CN">
                <a:solidFill>
                  <a:srgbClr val="00B0F0"/>
                </a:solidFill>
              </a:rPr>
              <a:t> </a:t>
            </a:r>
            <a:r>
              <a:rPr lang="en-US" altLang="zh-CN"/>
              <a:t>The number of cells in each layer is different.</a:t>
            </a:r>
            <a:endParaRPr lang="en-US" altLang="zh-CN"/>
          </a:p>
          <a:p>
            <a:pPr marL="0" indent="0">
              <a:buFont typeface="Wingdings" panose="05000000000000000000" charset="0"/>
              <a:buNone/>
            </a:pPr>
            <a:endParaRPr lang="en-US" altLang="zh-CN">
              <a:solidFill>
                <a:srgbClr val="00B0F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37285" y="4121785"/>
            <a:ext cx="6418580" cy="199834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243</Words>
  <Application>WPS Presentation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Calibri Light</vt:lpstr>
      <vt:lpstr>Calibri</vt:lpstr>
      <vt:lpstr>微软雅黑</vt:lpstr>
      <vt:lpstr>Arial Unicode MS</vt:lpstr>
      <vt:lpstr>Wingdings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Geometric construction</dc:title>
  <dc:creator/>
  <cp:lastModifiedBy>dd</cp:lastModifiedBy>
  <cp:revision>1</cp:revision>
  <dcterms:created xsi:type="dcterms:W3CDTF">2020-10-12T13:00:24Z</dcterms:created>
  <dcterms:modified xsi:type="dcterms:W3CDTF">2020-10-12T13:00:24Z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1033-11.2.0.9684</vt:lpwstr>
  </property>
</Properties>
</file>