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885" y="779780"/>
            <a:ext cx="9144000" cy="151130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buClrTx/>
              <a:buSzTx/>
              <a:buFontTx/>
            </a:pP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Here are a few samples generated using the geometry I built</a:t>
            </a:r>
            <a:endParaRPr lang="en-US" sz="4000" dirty="0"/>
          </a:p>
        </p:txBody>
      </p:sp>
      <p:sp>
        <p:nvSpPr>
          <p:cNvPr id="4" name="Text Box 3"/>
          <p:cNvSpPr txBox="1"/>
          <p:nvPr/>
        </p:nvSpPr>
        <p:spPr>
          <a:xfrm>
            <a:off x="1374140" y="3363595"/>
            <a:ext cx="961517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sz="2800">
                <a:latin typeface="宋体" panose="02010600030101010101" pitchFamily="2" charset="-122"/>
                <a:ea typeface="宋体" panose="02010600030101010101" pitchFamily="2" charset="-122"/>
              </a:rPr>
              <a:t>/afs/ihep.ac.cn/users/m/myliu/besfs/cepc/Sample</a:t>
            </a:r>
            <a:endParaRPr 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1885" y="2425065"/>
            <a:ext cx="9432925" cy="695325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1111885" y="2041525"/>
            <a:ext cx="864489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sz="4000" dirty="0">
              <a:latin typeface="+mj-lt"/>
              <a:ea typeface="+mj-ea"/>
              <a:cs typeface="+mj-cs"/>
            </a:endParaRPr>
          </a:p>
          <a:p>
            <a:endParaRPr lang="en-US" sz="4000" dirty="0">
              <a:latin typeface="+mj-lt"/>
              <a:ea typeface="+mj-ea"/>
              <a:cs typeface="+mj-cs"/>
            </a:endParaRPr>
          </a:p>
          <a:p>
            <a:r>
              <a:rPr lang="en-US" sz="4000" dirty="0">
                <a:latin typeface="+mj-lt"/>
                <a:ea typeface="+mj-ea"/>
                <a:cs typeface="+mj-cs"/>
              </a:rPr>
              <a:t>Their path is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WPS Presentation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仿宋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generated 4 samples, which are</dc:title>
  <dc:creator/>
  <cp:lastModifiedBy>dd</cp:lastModifiedBy>
  <cp:revision>2</cp:revision>
  <dcterms:created xsi:type="dcterms:W3CDTF">2020-10-19T02:29:08Z</dcterms:created>
  <dcterms:modified xsi:type="dcterms:W3CDTF">2020-10-19T02:46:01Z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