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98" r:id="rId3"/>
    <p:sldId id="29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8F8F5-4961-417B-911E-BEF19A05E8A4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30DE1-41A7-4986-B907-F17F297D09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95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F93BB-B1F7-466B-B019-41415DD0A0D3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8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A1C3-A1FC-420B-BCB6-D43969FCDCAF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3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816F-EA38-4E2E-AA11-D1116A70E61E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1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2AFD-2256-4D19-B67A-44D312533296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7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BF96-6CC2-4B7B-A6A9-675143B8114F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F50D-2A5B-4DCC-9BC8-5C38D79F8F58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24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B09D-DCC0-4AFA-8485-9DC241ADFB3E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5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6D67-0744-4430-931F-9E9DEF32C113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9E5F-B538-488E-820D-7001A2D9F387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8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D79F-6D93-4312-8B12-5C1D0FB64868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359B5-68A9-4806-9742-D6D43A967C91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07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A42E8-27F9-44D5-A46A-2DD1D25D134C}" type="datetime1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98A3-6F74-4982-A779-7B14F1222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77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45584" y="3106107"/>
            <a:ext cx="7687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Status on SDT simulation work</a:t>
            </a:r>
            <a:endParaRPr kumimoji="1" lang="ja-JP" altLang="en-US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094490" y="6308079"/>
            <a:ext cx="1984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11/09/</a:t>
            </a:r>
            <a:r>
              <a:rPr kumimoji="1" lang="en-US" altLang="ja-JP" sz="2400" dirty="0" smtClean="0"/>
              <a:t>2020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336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70305" y="171311"/>
            <a:ext cx="1851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Inquiry</a:t>
            </a:r>
            <a:endParaRPr kumimoji="1" lang="ja-JP" altLang="en-US" sz="4000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84313" y="3304887"/>
            <a:ext cx="337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[ Silicon tracking ] </a:t>
            </a:r>
            <a:endParaRPr kumimoji="1" lang="ja-JP" altLang="en-US" sz="2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596346" y="3988886"/>
            <a:ext cx="10664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Is it possible to obtain track information with/without TPC detector ?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6346" y="5402811"/>
            <a:ext cx="10664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scripts, such as  CEPCSW/Examples/options/*** , would be helpful.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242388" y="5976874"/>
            <a:ext cx="92235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-- since I’m not familiar with Gaudi , therefore, need a help 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242389" y="4589894"/>
            <a:ext cx="7106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-- compare the tracking performance 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5104" y="1309084"/>
            <a:ext cx="204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[ Overall ] </a:t>
            </a:r>
            <a:endParaRPr kumimoji="1" lang="ja-JP" altLang="en-US" sz="2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96346" y="1839375"/>
            <a:ext cx="106646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Can we have a tracking information available for the SDT configuration (VXD+SIT/SET+DC), for example, around end of this  December ?</a:t>
            </a:r>
          </a:p>
        </p:txBody>
      </p:sp>
    </p:spTree>
    <p:extLst>
      <p:ext uri="{BB962C8B-B14F-4D97-AF65-F5344CB8AC3E}">
        <p14:creationId xmlns:p14="http://schemas.microsoft.com/office/powerpoint/2010/main" val="228660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98A3-6F74-4982-A779-7B14F1222B0E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70305" y="171311"/>
            <a:ext cx="1851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Inquiry</a:t>
            </a:r>
            <a:endParaRPr kumimoji="1" lang="ja-JP" altLang="en-US" sz="4000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732181" y="3404799"/>
            <a:ext cx="5529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smtClean="0"/>
              <a:t>About digitization</a:t>
            </a:r>
            <a:endParaRPr lang="en-US" altLang="ja-JP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4800" y="1411237"/>
            <a:ext cx="3641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[ For drift chamber ] </a:t>
            </a:r>
            <a:endParaRPr kumimoji="1" lang="ja-JP" altLang="en-US" sz="2800" dirty="0"/>
          </a:p>
        </p:txBody>
      </p:sp>
      <p:sp>
        <p:nvSpPr>
          <p:cNvPr id="9" name="正方形/長方形 8"/>
          <p:cNvSpPr/>
          <p:nvPr/>
        </p:nvSpPr>
        <p:spPr>
          <a:xfrm>
            <a:off x="732181" y="2095236"/>
            <a:ext cx="40684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/>
              <a:t>S</a:t>
            </a:r>
            <a:r>
              <a:rPr lang="en-US" altLang="ja-JP" sz="2400" dirty="0" smtClean="0"/>
              <a:t>tereo angle geometry</a:t>
            </a:r>
            <a:endParaRPr lang="en-US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247358" y="2763809"/>
            <a:ext cx="9337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-- for larger injection angle. </a:t>
            </a:r>
            <a:r>
              <a:rPr lang="en-US" altLang="ja-JP" sz="2400" dirty="0"/>
              <a:t>S</a:t>
            </a:r>
            <a:r>
              <a:rPr lang="en-US" altLang="ja-JP" sz="2400" dirty="0" smtClean="0"/>
              <a:t>o far 85/90 degree injection angle.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47358" y="4027243"/>
            <a:ext cx="9337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-- not only for </a:t>
            </a:r>
            <a:r>
              <a:rPr lang="en-US" altLang="ja-JP" sz="2400" dirty="0" err="1" smtClean="0"/>
              <a:t>dE</a:t>
            </a:r>
            <a:r>
              <a:rPr lang="en-US" altLang="ja-JP" sz="2400" dirty="0" smtClean="0"/>
              <a:t>/dx but for tracking.   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229437" y="4623952"/>
            <a:ext cx="93378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-- extreme case, is it possible to treat hit(wire position) like silicon detector ? (but with imaginary “fine” segmentation ) , </a:t>
            </a:r>
          </a:p>
          <a:p>
            <a:r>
              <a:rPr lang="en-US" altLang="ja-JP" sz="2400" dirty="0" smtClean="0"/>
              <a:t>so that pre-study for tracking, like the momentum resolution, can be performed ?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32180" y="6308079"/>
            <a:ext cx="5529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・</a:t>
            </a:r>
            <a:r>
              <a:rPr lang="en-US" altLang="ja-JP" sz="2400" dirty="0" err="1" smtClean="0"/>
              <a:t>dN</a:t>
            </a:r>
            <a:r>
              <a:rPr lang="en-US" altLang="ja-JP" sz="2400" dirty="0" smtClean="0"/>
              <a:t>/dx ? 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34413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162</Words>
  <Application>Microsoft Office PowerPoint</Application>
  <PresentationFormat>ワイド画面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木内隆太</dc:creator>
  <cp:lastModifiedBy>木内隆太</cp:lastModifiedBy>
  <cp:revision>39</cp:revision>
  <dcterms:created xsi:type="dcterms:W3CDTF">2020-06-23T14:06:57Z</dcterms:created>
  <dcterms:modified xsi:type="dcterms:W3CDTF">2020-11-09T03:00:03Z</dcterms:modified>
</cp:coreProperties>
</file>