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  <p:sldMasterId id="2147483666" r:id="rId4"/>
  </p:sldMasterIdLst>
  <p:notesMasterIdLst>
    <p:notesMasterId r:id="rId20"/>
  </p:notesMasterIdLst>
  <p:sldIdLst>
    <p:sldId id="256" r:id="rId5"/>
    <p:sldId id="831" r:id="rId6"/>
    <p:sldId id="832" r:id="rId7"/>
    <p:sldId id="632" r:id="rId8"/>
    <p:sldId id="867" r:id="rId9"/>
    <p:sldId id="869" r:id="rId10"/>
    <p:sldId id="871" r:id="rId11"/>
    <p:sldId id="868" r:id="rId12"/>
    <p:sldId id="872" r:id="rId13"/>
    <p:sldId id="593" r:id="rId14"/>
    <p:sldId id="731" r:id="rId15"/>
    <p:sldId id="732" r:id="rId16"/>
    <p:sldId id="733" r:id="rId17"/>
    <p:sldId id="743" r:id="rId18"/>
    <p:sldId id="830" r:id="rId19"/>
    <p:sldId id="833" r:id="rId21"/>
    <p:sldId id="742" r:id="rId22"/>
    <p:sldId id="745" r:id="rId23"/>
    <p:sldId id="746" r:id="rId24"/>
    <p:sldId id="870" r:id="rId25"/>
    <p:sldId id="873" r:id="rId26"/>
    <p:sldId id="874" r:id="rId27"/>
    <p:sldId id="425" r:id="rId28"/>
    <p:sldId id="741" r:id="rId29"/>
    <p:sldId id="362" r:id="rId30"/>
    <p:sldId id="755" r:id="rId31"/>
    <p:sldId id="309" r:id="rId32"/>
    <p:sldId id="598" r:id="rId33"/>
    <p:sldId id="772" r:id="rId34"/>
    <p:sldId id="773" r:id="rId35"/>
    <p:sldId id="776" r:id="rId36"/>
    <p:sldId id="368" r:id="rId37"/>
    <p:sldId id="774" r:id="rId38"/>
    <p:sldId id="752" r:id="rId39"/>
    <p:sldId id="829" r:id="rId40"/>
    <p:sldId id="834" r:id="rId41"/>
    <p:sldId id="751" r:id="rId42"/>
    <p:sldId id="747" r:id="rId43"/>
    <p:sldId id="748" r:id="rId44"/>
    <p:sldId id="750" r:id="rId45"/>
    <p:sldId id="749" r:id="rId46"/>
    <p:sldId id="744" r:id="rId47"/>
    <p:sldId id="757" r:id="rId48"/>
    <p:sldId id="594" r:id="rId49"/>
    <p:sldId id="775" r:id="rId50"/>
    <p:sldId id="777" r:id="rId51"/>
    <p:sldId id="778" r:id="rId52"/>
    <p:sldId id="779" r:id="rId53"/>
    <p:sldId id="636" r:id="rId54"/>
    <p:sldId id="597" r:id="rId55"/>
  </p:sldIdLst>
  <p:sldSz cx="9144000" cy="6858000" type="screen4x3"/>
  <p:notesSz cx="7099300" cy="10234295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240" y="60"/>
      </p:cViewPr>
      <p:guideLst>
        <p:guide orient="horz" pos="2115"/>
        <p:guide pos="276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40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8" Type="http://schemas.openxmlformats.org/officeDocument/2006/relationships/tableStyles" Target="tableStyles.xml"/><Relationship Id="rId57" Type="http://schemas.openxmlformats.org/officeDocument/2006/relationships/viewProps" Target="viewProps.xml"/><Relationship Id="rId56" Type="http://schemas.openxmlformats.org/officeDocument/2006/relationships/presProps" Target="presProps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" Type="http://schemas.openxmlformats.org/officeDocument/2006/relationships/slide" Target="slides/slide1.xml"/><Relationship Id="rId49" Type="http://schemas.openxmlformats.org/officeDocument/2006/relationships/slide" Target="slides/slide4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0" Type="http://schemas.openxmlformats.org/officeDocument/2006/relationships/slide" Target="slides/slide35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notesMaster" Target="notesMasters/notesMaster1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wmf"/><Relationship Id="rId1" Type="http://schemas.openxmlformats.org/officeDocument/2006/relationships/image" Target="../media/image14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087438" y="844550"/>
            <a:ext cx="4732337" cy="3686175"/>
          </a:xfrm>
          <a:prstGeom prst="rect">
            <a:avLst/>
          </a:prstGeom>
          <a:noFill/>
          <a:ln w="9525">
            <a:noFill/>
            <a:miter lim="800000"/>
          </a:ln>
        </p:spPr>
      </p:sp>
      <p:sp>
        <p:nvSpPr>
          <p:cNvPr id="4099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57213" y="4911725"/>
            <a:ext cx="5983287" cy="4422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noProof="0"/>
              <a:t>单击此处编辑母版文本样式</a:t>
            </a:r>
            <a:endParaRPr lang="zh-CN" noProof="0"/>
          </a:p>
          <a:p>
            <a:pPr lvl="1"/>
            <a:r>
              <a:rPr lang="zh-CN" noProof="0"/>
              <a:t>第二级</a:t>
            </a:r>
            <a:endParaRPr lang="zh-CN" noProof="0"/>
          </a:p>
          <a:p>
            <a:pPr lvl="2"/>
            <a:r>
              <a:rPr lang="zh-CN" noProof="0"/>
              <a:t>第三级</a:t>
            </a:r>
            <a:endParaRPr lang="zh-CN" noProof="0"/>
          </a:p>
          <a:p>
            <a:pPr lvl="3"/>
            <a:r>
              <a:rPr lang="zh-CN" noProof="0"/>
              <a:t>第四级</a:t>
            </a:r>
            <a:endParaRPr lang="zh-CN" noProof="0"/>
          </a:p>
          <a:p>
            <a:pPr lvl="4"/>
            <a:r>
              <a:rPr lang="zh-CN" noProof="0"/>
              <a:t>第五级</a:t>
            </a:r>
            <a:endParaRPr lang="zh-CN" noProof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8162" cy="5111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8163" cy="5111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3438"/>
            <a:ext cx="3078162" cy="5111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BB17772-7BD7-46DE-9126-0D1D0732C44C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pPr marL="215900" lvl="0" indent="-215900" algn="r" defTabSz="44958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49580" algn="l"/>
                <a:tab pos="898525" algn="l"/>
                <a:tab pos="1348105" algn="l"/>
                <a:tab pos="1797050" algn="l"/>
                <a:tab pos="2246630" algn="l"/>
                <a:tab pos="2695575" algn="l"/>
              </a:tabLst>
            </a:pPr>
            <a:fld id="{9A0DB2DC-4C9A-4742-B13C-FB6460FD3503}" type="slidenum">
              <a:rPr lang="en-US" altLang="zh-CN" sz="1200" dirty="0" err="1">
                <a:latin typeface="Times New Roman" panose="02020603050405020304" pitchFamily="18" charset="0"/>
                <a:ea typeface="新宋体" panose="02010609030101010101" charset="-122"/>
              </a:rPr>
            </a:fld>
            <a:endParaRPr lang="en-US" altLang="zh-CN" sz="1200" dirty="0" err="1">
              <a:latin typeface="Times New Roman" panose="02020603050405020304" pitchFamily="18" charset="0"/>
              <a:ea typeface="新宋体" panose="02010609030101010101" charset="-122"/>
            </a:endParaRPr>
          </a:p>
        </p:txBody>
      </p:sp>
      <p:sp>
        <p:nvSpPr>
          <p:cNvPr id="31745" name="文本框 31744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/>
          <a:lstStyle/>
          <a:p>
            <a:pPr lvl="0" algn="r" defTabSz="449580" eaLnBrk="1" hangingPunct="1"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9A0DB2DC-4C9A-4742-B13C-FB6460FD3503}" type="slidenum">
              <a:rPr lang="en-GB" altLang="zh-CN" sz="1200" dirty="0" err="1"/>
            </a:fld>
            <a:endParaRPr lang="en-GB" altLang="zh-CN" sz="1200" dirty="0" err="1"/>
          </a:p>
        </p:txBody>
      </p:sp>
      <p:sp>
        <p:nvSpPr>
          <p:cNvPr id="31746" name="文本框 31745"/>
          <p:cNvSpPr txBox="1"/>
          <p:nvPr/>
        </p:nvSpPr>
        <p:spPr>
          <a:xfrm>
            <a:off x="3884613" y="8685213"/>
            <a:ext cx="2935287" cy="420687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/>
          <a:lstStyle/>
          <a:p>
            <a:pPr lvl="0" algn="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9A0DB2DC-4C9A-4742-B13C-FB6460FD3503}" type="slidenum">
              <a:rPr lang="en-GB" altLang="zh-CN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</a:fld>
            <a:endParaRPr lang="en-GB" altLang="zh-CN" sz="1200" dirty="0" err="1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47" name="文本框 31746"/>
          <p:cNvSpPr txBox="1"/>
          <p:nvPr/>
        </p:nvSpPr>
        <p:spPr>
          <a:xfrm>
            <a:off x="3884613" y="8685213"/>
            <a:ext cx="2965450" cy="45085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/>
          <a:lstStyle/>
          <a:p>
            <a:pPr lvl="0" algn="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9A0DB2DC-4C9A-4742-B13C-FB6460FD3503}" type="slidenum">
              <a:rPr lang="en-US" altLang="zh-CN" sz="1200" dirty="0" err="1">
                <a:solidFill>
                  <a:srgbClr val="000000"/>
                </a:solidFill>
                <a:latin typeface="Arial" panose="020B0604020202020204" pitchFamily="34" charset="0"/>
              </a:rPr>
            </a:fld>
            <a:endParaRPr lang="en-US" altLang="zh-CN" sz="1200" dirty="0" err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1748" name="幻灯片图像占位符 31747"/>
          <p:cNvSpPr txBox="1"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2475" cy="342265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1749" name="文本占位符 317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0050" cy="4108450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/>
          <a:p>
            <a:pPr lvl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6950" y="844550"/>
            <a:ext cx="4913313" cy="3686175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30723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3072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08B6BEE-6F56-4F18-A4D3-A2A207CF4AB3}" type="slidenum">
              <a:rPr lang="zh-CN" altLang="en-US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996950" y="844550"/>
            <a:ext cx="4913313" cy="3686175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6950" y="844550"/>
            <a:ext cx="4913313" cy="3686175"/>
          </a:xfrm>
        </p:spPr>
      </p:sp>
      <p:sp>
        <p:nvSpPr>
          <p:cNvPr id="21507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6950" y="844550"/>
            <a:ext cx="4913313" cy="3686175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29699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297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7AF5930-E9C4-4021-ADFE-09355261CB08}" type="slidenum">
              <a:rPr lang="zh-CN" altLang="en-US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6950" y="844550"/>
            <a:ext cx="4913313" cy="3686175"/>
          </a:xfrm>
        </p:spPr>
      </p:sp>
      <p:sp>
        <p:nvSpPr>
          <p:cNvPr id="20483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E52849-8E67-416F-BDB1-F894A5DEA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842963"/>
            <a:ext cx="4914900" cy="3686175"/>
          </a:xfrm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5455" y="4909417"/>
            <a:ext cx="5983462" cy="4424338"/>
          </a:xfrm>
          <a:noFill/>
        </p:spPr>
        <p:txBody>
          <a:bodyPr/>
          <a:lstStyle/>
          <a:p>
            <a:r>
              <a:rPr lang="zh-CN" altLang="en-US"/>
              <a:t>大家都知道，在宇宙线的研究中，人们发现了许多的基本粒子，直到上世纪</a:t>
            </a:r>
            <a:r>
              <a:rPr lang="en-US" altLang="zh-CN"/>
              <a:t>50</a:t>
            </a:r>
            <a:r>
              <a:rPr lang="zh-CN" altLang="en-US"/>
              <a:t>年代中期加速器实验的开始。</a:t>
            </a:r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06A74-B7E1-4BE4-8341-064EF0FF1064}" type="datetime1">
              <a:rPr lang="zh-CN" altLang="en-US"/>
            </a:fld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天文中的黑洞家族</a:t>
            </a:r>
            <a:endParaRPr lang="zh-CN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5B97BC-848F-46C4-8695-91756529290A}" type="slidenum">
              <a:rPr lang="zh-CN" altLang="zh-CN"/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  <a:endParaRPr lang="en-US" altLang="zh-CN"/>
          </a:p>
          <a:p>
            <a:pPr lvl="1"/>
            <a:r>
              <a:rPr lang="en-US" altLang="zh-CN"/>
              <a:t>Second level</a:t>
            </a:r>
            <a:endParaRPr lang="en-US" altLang="zh-CN"/>
          </a:p>
          <a:p>
            <a:pPr lvl="2"/>
            <a:r>
              <a:rPr lang="en-US" altLang="zh-CN"/>
              <a:t>Third level</a:t>
            </a:r>
            <a:endParaRPr lang="en-US" altLang="zh-CN"/>
          </a:p>
          <a:p>
            <a:pPr lvl="3"/>
            <a:r>
              <a:rPr lang="en-US" altLang="zh-CN"/>
              <a:t>Fourth level</a:t>
            </a:r>
            <a:endParaRPr lang="en-US" altLang="zh-CN"/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5201B-5AAD-4D08-9CAA-FE1A87257C78}" type="datetime1">
              <a:rPr lang="zh-CN" altLang="en-US"/>
            </a:fld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天文中的黑洞家族</a:t>
            </a:r>
            <a:endParaRPr lang="zh-CN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669E6-835F-4DEF-AAC6-0C2FF8D04A62}" type="slidenum">
              <a:rPr lang="zh-CN" altLang="zh-CN"/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  <a:endParaRPr lang="en-US" altLang="zh-CN"/>
          </a:p>
          <a:p>
            <a:pPr lvl="1"/>
            <a:r>
              <a:rPr lang="en-US" altLang="zh-CN"/>
              <a:t>Second level</a:t>
            </a:r>
            <a:endParaRPr lang="en-US" altLang="zh-CN"/>
          </a:p>
          <a:p>
            <a:pPr lvl="2"/>
            <a:r>
              <a:rPr lang="en-US" altLang="zh-CN"/>
              <a:t>Third level</a:t>
            </a:r>
            <a:endParaRPr lang="en-US" altLang="zh-CN"/>
          </a:p>
          <a:p>
            <a:pPr lvl="3"/>
            <a:r>
              <a:rPr lang="en-US" altLang="zh-CN"/>
              <a:t>Fourth level</a:t>
            </a:r>
            <a:endParaRPr lang="en-US" altLang="zh-CN"/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98F682-752F-4B07-A75A-1A9FC54EAADA}" type="datetime1">
              <a:rPr lang="zh-CN" altLang="en-US"/>
            </a:fld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天文中的黑洞家族</a:t>
            </a:r>
            <a:endParaRPr lang="zh-CN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FF959-A323-4551-8219-4A4C234A041B}" type="slidenum">
              <a:rPr lang="zh-CN" altLang="zh-CN"/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  <a:endParaRPr lang="en-US" altLang="zh-CN"/>
          </a:p>
          <a:p>
            <a:pPr lvl="1"/>
            <a:r>
              <a:rPr lang="en-US" altLang="zh-CN"/>
              <a:t>Second level</a:t>
            </a:r>
            <a:endParaRPr lang="en-US" altLang="zh-CN"/>
          </a:p>
          <a:p>
            <a:pPr lvl="2"/>
            <a:r>
              <a:rPr lang="en-US" altLang="zh-CN"/>
              <a:t>Third level</a:t>
            </a:r>
            <a:endParaRPr lang="en-US" altLang="zh-CN"/>
          </a:p>
          <a:p>
            <a:pPr lvl="3"/>
            <a:r>
              <a:rPr lang="en-US" altLang="zh-CN"/>
              <a:t>Fourth level</a:t>
            </a:r>
            <a:endParaRPr lang="en-US" altLang="zh-CN"/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  <a:endParaRPr lang="en-US" altLang="zh-CN"/>
          </a:p>
          <a:p>
            <a:pPr lvl="1"/>
            <a:r>
              <a:rPr lang="en-US" altLang="zh-CN"/>
              <a:t>Second level</a:t>
            </a:r>
            <a:endParaRPr lang="en-US" altLang="zh-CN"/>
          </a:p>
          <a:p>
            <a:pPr lvl="2"/>
            <a:r>
              <a:rPr lang="en-US" altLang="zh-CN"/>
              <a:t>Third level</a:t>
            </a:r>
            <a:endParaRPr lang="en-US" altLang="zh-CN"/>
          </a:p>
          <a:p>
            <a:pPr lvl="3"/>
            <a:r>
              <a:rPr lang="en-US" altLang="zh-CN"/>
              <a:t>Fourth level</a:t>
            </a:r>
            <a:endParaRPr lang="en-US" altLang="zh-CN"/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  <a:endParaRPr lang="en-US" altLang="zh-CN"/>
          </a:p>
          <a:p>
            <a:pPr lvl="1"/>
            <a:r>
              <a:rPr lang="en-US" altLang="zh-CN"/>
              <a:t>Second level</a:t>
            </a:r>
            <a:endParaRPr lang="en-US" altLang="zh-CN"/>
          </a:p>
          <a:p>
            <a:pPr lvl="2"/>
            <a:r>
              <a:rPr lang="en-US" altLang="zh-CN"/>
              <a:t>Third level</a:t>
            </a:r>
            <a:endParaRPr lang="en-US" altLang="zh-CN"/>
          </a:p>
          <a:p>
            <a:pPr lvl="3"/>
            <a:r>
              <a:rPr lang="en-US" altLang="zh-CN"/>
              <a:t>Fourth level</a:t>
            </a:r>
            <a:endParaRPr lang="en-US" altLang="zh-CN"/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3E3753-CBE1-4EB9-93ED-38B64FCCE3E9}" type="datetime1">
              <a:rPr lang="zh-CN" altLang="en-US"/>
            </a:fld>
            <a:endParaRPr lang="zh-CN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天文中的黑洞家族</a:t>
            </a:r>
            <a:endParaRPr lang="zh-CN" altLang="zh-CN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46223-5ECD-4189-B2F1-A35DB446486F}" type="slidenum">
              <a:rPr lang="zh-CN" altLang="zh-CN"/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  <a:endParaRPr lang="en-US" altLang="zh-CN"/>
          </a:p>
          <a:p>
            <a:pPr lvl="1"/>
            <a:r>
              <a:rPr lang="en-US" altLang="zh-CN"/>
              <a:t>Second level</a:t>
            </a:r>
            <a:endParaRPr lang="en-US" altLang="zh-CN"/>
          </a:p>
          <a:p>
            <a:pPr lvl="2"/>
            <a:r>
              <a:rPr lang="en-US" altLang="zh-CN"/>
              <a:t>Third level</a:t>
            </a:r>
            <a:endParaRPr lang="en-US" altLang="zh-CN"/>
          </a:p>
          <a:p>
            <a:pPr lvl="3"/>
            <a:r>
              <a:rPr lang="en-US" altLang="zh-CN"/>
              <a:t>Fourth level</a:t>
            </a:r>
            <a:endParaRPr lang="en-US" altLang="zh-CN"/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  <a:endParaRPr lang="en-US" altLang="zh-CN"/>
          </a:p>
          <a:p>
            <a:pPr lvl="1"/>
            <a:r>
              <a:rPr lang="en-US" altLang="zh-CN"/>
              <a:t>Second level</a:t>
            </a:r>
            <a:endParaRPr lang="en-US" altLang="zh-CN"/>
          </a:p>
          <a:p>
            <a:pPr lvl="2"/>
            <a:r>
              <a:rPr lang="en-US" altLang="zh-CN"/>
              <a:t>Third level</a:t>
            </a:r>
            <a:endParaRPr lang="en-US" altLang="zh-CN"/>
          </a:p>
          <a:p>
            <a:pPr lvl="3"/>
            <a:r>
              <a:rPr lang="en-US" altLang="zh-CN"/>
              <a:t>Fourth level</a:t>
            </a:r>
            <a:endParaRPr lang="en-US" altLang="zh-CN"/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  <a:endParaRPr lang="en-US" altLang="zh-CN"/>
          </a:p>
          <a:p>
            <a:pPr lvl="1"/>
            <a:r>
              <a:rPr lang="en-US" altLang="zh-CN"/>
              <a:t>Second level</a:t>
            </a:r>
            <a:endParaRPr lang="en-US" altLang="zh-CN"/>
          </a:p>
          <a:p>
            <a:pPr lvl="2"/>
            <a:r>
              <a:rPr lang="en-US" altLang="zh-CN"/>
              <a:t>Third level</a:t>
            </a:r>
            <a:endParaRPr lang="en-US" altLang="zh-CN"/>
          </a:p>
          <a:p>
            <a:pPr lvl="3"/>
            <a:r>
              <a:rPr lang="en-US" altLang="zh-CN"/>
              <a:t>Fourth level</a:t>
            </a:r>
            <a:endParaRPr lang="en-US" altLang="zh-CN"/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  <a:endParaRPr lang="en-US" altLang="zh-CN"/>
          </a:p>
          <a:p>
            <a:pPr lvl="1"/>
            <a:r>
              <a:rPr lang="en-US" altLang="zh-CN"/>
              <a:t>Second level</a:t>
            </a:r>
            <a:endParaRPr lang="en-US" altLang="zh-CN"/>
          </a:p>
          <a:p>
            <a:pPr lvl="2"/>
            <a:r>
              <a:rPr lang="en-US" altLang="zh-CN"/>
              <a:t>Third level</a:t>
            </a:r>
            <a:endParaRPr lang="en-US" altLang="zh-CN"/>
          </a:p>
          <a:p>
            <a:pPr lvl="3"/>
            <a:r>
              <a:rPr lang="en-US" altLang="zh-CN"/>
              <a:t>Fourth level</a:t>
            </a:r>
            <a:endParaRPr lang="en-US" altLang="zh-CN"/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C6688-664D-45E7-8EE0-4CE41957E32E}" type="datetime1">
              <a:rPr lang="zh-CN" altLang="en-US"/>
            </a:fld>
            <a:endParaRPr lang="zh-CN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天文中的黑洞家族</a:t>
            </a:r>
            <a:endParaRPr lang="zh-CN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B685C-49BA-42FF-A3EE-46B64C318D97}" type="slidenum">
              <a:rPr lang="zh-CN" altLang="zh-CN"/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  <a:endParaRPr lang="en-US" altLang="zh-CN"/>
          </a:p>
          <a:p>
            <a:pPr lvl="1"/>
            <a:r>
              <a:rPr lang="en-US" altLang="zh-CN"/>
              <a:t>Second level</a:t>
            </a:r>
            <a:endParaRPr lang="en-US" altLang="zh-CN"/>
          </a:p>
          <a:p>
            <a:pPr lvl="2"/>
            <a:r>
              <a:rPr lang="en-US" altLang="zh-CN"/>
              <a:t>Third level</a:t>
            </a:r>
            <a:endParaRPr lang="en-US" altLang="zh-CN"/>
          </a:p>
          <a:p>
            <a:pPr lvl="3"/>
            <a:r>
              <a:rPr lang="en-US" altLang="zh-CN"/>
              <a:t>Fourth level</a:t>
            </a:r>
            <a:endParaRPr lang="en-US" altLang="zh-CN"/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  <a:endParaRPr lang="en-US" altLang="zh-CN"/>
          </a:p>
          <a:p>
            <a:pPr lvl="1"/>
            <a:r>
              <a:rPr lang="en-US" altLang="zh-CN"/>
              <a:t>Second level</a:t>
            </a:r>
            <a:endParaRPr lang="en-US" altLang="zh-CN"/>
          </a:p>
          <a:p>
            <a:pPr lvl="2"/>
            <a:r>
              <a:rPr lang="en-US" altLang="zh-CN"/>
              <a:t>Third level</a:t>
            </a:r>
            <a:endParaRPr lang="en-US" altLang="zh-CN"/>
          </a:p>
          <a:p>
            <a:pPr lvl="3"/>
            <a:r>
              <a:rPr lang="en-US" altLang="zh-CN"/>
              <a:t>Fourth level</a:t>
            </a:r>
            <a:endParaRPr lang="en-US" altLang="zh-CN"/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  <a:endParaRPr lang="en-US" altLang="zh-CN"/>
          </a:p>
          <a:p>
            <a:pPr lvl="1"/>
            <a:r>
              <a:rPr lang="en-US" altLang="zh-CN"/>
              <a:t>Second level</a:t>
            </a:r>
            <a:endParaRPr lang="en-US" altLang="zh-CN"/>
          </a:p>
          <a:p>
            <a:pPr lvl="2"/>
            <a:r>
              <a:rPr lang="en-US" altLang="zh-CN"/>
              <a:t>Third level</a:t>
            </a:r>
            <a:endParaRPr lang="en-US" altLang="zh-CN"/>
          </a:p>
          <a:p>
            <a:pPr lvl="3"/>
            <a:r>
              <a:rPr lang="en-US" altLang="zh-CN"/>
              <a:t>Fourth level</a:t>
            </a:r>
            <a:endParaRPr lang="en-US" altLang="zh-CN"/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4775B5-C070-494E-9061-DA7F50820812}" type="datetime1">
              <a:rPr lang="zh-CN" altLang="en-US"/>
            </a:fld>
            <a:endParaRPr lang="zh-CN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天文中的黑洞家族</a:t>
            </a:r>
            <a:endParaRPr lang="zh-CN" altLang="zh-CN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DEF32-55EF-4441-8944-0204020FA46D}" type="slidenum">
              <a:rPr lang="zh-CN" altLang="zh-CN"/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  <a:endParaRPr lang="en-US" altLang="zh-CN"/>
          </a:p>
          <a:p>
            <a:pPr lvl="1"/>
            <a:r>
              <a:rPr lang="en-US" altLang="zh-CN"/>
              <a:t>Second level</a:t>
            </a:r>
            <a:endParaRPr lang="en-US" altLang="zh-CN"/>
          </a:p>
          <a:p>
            <a:pPr lvl="2"/>
            <a:r>
              <a:rPr lang="en-US" altLang="zh-CN"/>
              <a:t>Third level</a:t>
            </a:r>
            <a:endParaRPr lang="en-US" altLang="zh-CN"/>
          </a:p>
          <a:p>
            <a:pPr lvl="3"/>
            <a:r>
              <a:rPr lang="en-US" altLang="zh-CN"/>
              <a:t>Fourth level</a:t>
            </a:r>
            <a:endParaRPr lang="en-US" altLang="zh-CN"/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  <a:endParaRPr lang="en-US" altLang="zh-CN"/>
          </a:p>
          <a:p>
            <a:pPr lvl="1"/>
            <a:r>
              <a:rPr lang="en-US" altLang="zh-CN"/>
              <a:t>Second level</a:t>
            </a:r>
            <a:endParaRPr lang="en-US" altLang="zh-CN"/>
          </a:p>
          <a:p>
            <a:pPr lvl="2"/>
            <a:r>
              <a:rPr lang="en-US" altLang="zh-CN"/>
              <a:t>Third level</a:t>
            </a:r>
            <a:endParaRPr lang="en-US" altLang="zh-CN"/>
          </a:p>
          <a:p>
            <a:pPr lvl="3"/>
            <a:r>
              <a:rPr lang="en-US" altLang="zh-CN"/>
              <a:t>Fourth level</a:t>
            </a:r>
            <a:endParaRPr lang="en-US" altLang="zh-CN"/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235C4-48C6-407C-A982-063597509BC9}" type="datetime1">
              <a:rPr lang="zh-CN" alt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高能天体物理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7326B-F6C4-4101-BF57-0ECFE8D1BB97}" type="slidenum">
              <a:rPr lang="zh-CN" altLang="en-US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2691DCF-3235-400C-B730-54F339C2445C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23E31E9-8680-4B25-9D82-2AB710A0D2E8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00094F8-7873-4C49-8913-3C3E202BA2F0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  <a:endParaRPr lang="en-US" altLang="zh-CN"/>
          </a:p>
          <a:p>
            <a:pPr lvl="1"/>
            <a:r>
              <a:rPr lang="en-US" altLang="zh-CN"/>
              <a:t>Second level</a:t>
            </a:r>
            <a:endParaRPr lang="en-US" altLang="zh-CN"/>
          </a:p>
          <a:p>
            <a:pPr lvl="2"/>
            <a:r>
              <a:rPr lang="en-US" altLang="zh-CN"/>
              <a:t>Third level</a:t>
            </a:r>
            <a:endParaRPr lang="en-US" altLang="zh-CN"/>
          </a:p>
          <a:p>
            <a:pPr lvl="3"/>
            <a:r>
              <a:rPr lang="en-US" altLang="zh-CN"/>
              <a:t>Fourth level</a:t>
            </a:r>
            <a:endParaRPr lang="en-US" altLang="zh-CN"/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E87EF3-D6DC-4A4E-B5A2-07EF63722430}" type="datetime1">
              <a:rPr lang="zh-CN" altLang="en-US"/>
            </a:fld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天文中的黑洞家族</a:t>
            </a:r>
            <a:endParaRPr lang="zh-CN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A9C1F-800D-4AE6-9696-B42611B1F97C}" type="slidenum">
              <a:rPr lang="zh-CN" altLang="zh-CN"/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3976687" cy="4186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041900" y="1905000"/>
            <a:ext cx="3976688" cy="4186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BDC4607-0E93-4840-A69B-B8D11AD8E6B5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E82DAA1-1BF4-4478-9574-2326882EBBE6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灯片编号占位符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4A48E53-150B-4D85-8382-9B89AC22D64C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130281F-3CE8-4681-A937-DFF8DC2B0197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72970CA-8644-44DA-86FB-E32C07C189BB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8D99019-293F-4EF7-91BD-A465A8CBEC2E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C8F76DA-C979-4020-BAB6-FEA66FBB0C0D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991350" y="192088"/>
            <a:ext cx="2038350" cy="5899150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71538" y="192088"/>
            <a:ext cx="5967412" cy="5899150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64C09D2-EC0D-40E5-AAB7-D1B4FC8980B1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xfrm>
            <a:off x="457200" y="6246813"/>
            <a:ext cx="2127250" cy="471487"/>
          </a:xfrm>
          <a:prstGeom prst="rect">
            <a:avLst/>
          </a:prstGeom>
        </p:spPr>
        <p:txBody>
          <a:bodyPr lIns="82945" tIns="41473" rIns="82945" bIns="41473"/>
          <a:lstStyle>
            <a:lvl1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xfrm>
            <a:off x="3127375" y="6246813"/>
            <a:ext cx="2897188" cy="471487"/>
          </a:xfrm>
          <a:prstGeom prst="rect">
            <a:avLst/>
          </a:prstGeom>
        </p:spPr>
        <p:txBody>
          <a:bodyPr lIns="82945" tIns="41473" rIns="82945" bIns="41473"/>
          <a:lstStyle>
            <a:lvl1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F1AF220-32B4-4637-8361-E59FA55FD9B6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zh-CN"/>
              <a:t>Click to edit Master text styles</a:t>
            </a:r>
            <a:endParaRPr lang="en-US" altLang="zh-C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E92A0-2360-48D9-B271-80121350A18D}" type="datetime1">
              <a:rPr lang="zh-CN" altLang="en-US"/>
            </a:fld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天文中的黑洞家族</a:t>
            </a:r>
            <a:endParaRPr lang="zh-CN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94226E-1620-44E1-B61D-F8795B8C26F4}" type="slidenum">
              <a:rPr lang="zh-CN" altLang="zh-CN"/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/>
              <a:t>Click to edit Master text styles</a:t>
            </a:r>
            <a:endParaRPr lang="en-US" altLang="zh-CN"/>
          </a:p>
          <a:p>
            <a:pPr lvl="1"/>
            <a:r>
              <a:rPr lang="en-US" altLang="zh-CN"/>
              <a:t>Second level</a:t>
            </a:r>
            <a:endParaRPr lang="en-US" altLang="zh-CN"/>
          </a:p>
          <a:p>
            <a:pPr lvl="2"/>
            <a:r>
              <a:rPr lang="en-US" altLang="zh-CN"/>
              <a:t>Third level</a:t>
            </a:r>
            <a:endParaRPr lang="en-US" altLang="zh-CN"/>
          </a:p>
          <a:p>
            <a:pPr lvl="3"/>
            <a:r>
              <a:rPr lang="en-US" altLang="zh-CN"/>
              <a:t>Fourth level</a:t>
            </a:r>
            <a:endParaRPr lang="en-US" altLang="zh-CN"/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/>
              <a:t>Click to edit Master text styles</a:t>
            </a:r>
            <a:endParaRPr lang="en-US" altLang="zh-CN"/>
          </a:p>
          <a:p>
            <a:pPr lvl="1"/>
            <a:r>
              <a:rPr lang="en-US" altLang="zh-CN"/>
              <a:t>Second level</a:t>
            </a:r>
            <a:endParaRPr lang="en-US" altLang="zh-CN"/>
          </a:p>
          <a:p>
            <a:pPr lvl="2"/>
            <a:r>
              <a:rPr lang="en-US" altLang="zh-CN"/>
              <a:t>Third level</a:t>
            </a:r>
            <a:endParaRPr lang="en-US" altLang="zh-CN"/>
          </a:p>
          <a:p>
            <a:pPr lvl="3"/>
            <a:r>
              <a:rPr lang="en-US" altLang="zh-CN"/>
              <a:t>Fourth level</a:t>
            </a:r>
            <a:endParaRPr lang="en-US" altLang="zh-CN"/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7E2062-CDED-49D9-9C91-E609A88B8321}" type="datetime1">
              <a:rPr lang="zh-CN" altLang="en-US"/>
            </a:fld>
            <a:endParaRPr lang="zh-C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天文中的黑洞家族</a:t>
            </a:r>
            <a:endParaRPr lang="zh-CN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53D219-2354-4965-88D7-AD22A6ED080D}" type="slidenum">
              <a:rPr lang="zh-CN" altLang="zh-CN"/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  <a:endParaRPr lang="en-US" altLang="zh-C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/>
              <a:t>Click to edit Master text styles</a:t>
            </a:r>
            <a:endParaRPr lang="en-US" altLang="zh-CN"/>
          </a:p>
          <a:p>
            <a:pPr lvl="1"/>
            <a:r>
              <a:rPr lang="en-US" altLang="zh-CN"/>
              <a:t>Second level</a:t>
            </a:r>
            <a:endParaRPr lang="en-US" altLang="zh-CN"/>
          </a:p>
          <a:p>
            <a:pPr lvl="2"/>
            <a:r>
              <a:rPr lang="en-US" altLang="zh-CN"/>
              <a:t>Third level</a:t>
            </a:r>
            <a:endParaRPr lang="en-US" altLang="zh-CN"/>
          </a:p>
          <a:p>
            <a:pPr lvl="3"/>
            <a:r>
              <a:rPr lang="en-US" altLang="zh-CN"/>
              <a:t>Fourth level</a:t>
            </a:r>
            <a:endParaRPr lang="en-US" altLang="zh-CN"/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  <a:endParaRPr lang="en-US" altLang="zh-C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/>
              <a:t>Click to edit Master text styles</a:t>
            </a:r>
            <a:endParaRPr lang="en-US" altLang="zh-CN"/>
          </a:p>
          <a:p>
            <a:pPr lvl="1"/>
            <a:r>
              <a:rPr lang="en-US" altLang="zh-CN"/>
              <a:t>Second level</a:t>
            </a:r>
            <a:endParaRPr lang="en-US" altLang="zh-CN"/>
          </a:p>
          <a:p>
            <a:pPr lvl="2"/>
            <a:r>
              <a:rPr lang="en-US" altLang="zh-CN"/>
              <a:t>Third level</a:t>
            </a:r>
            <a:endParaRPr lang="en-US" altLang="zh-CN"/>
          </a:p>
          <a:p>
            <a:pPr lvl="3"/>
            <a:r>
              <a:rPr lang="en-US" altLang="zh-CN"/>
              <a:t>Fourth level</a:t>
            </a:r>
            <a:endParaRPr lang="en-US" altLang="zh-CN"/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DD325-F874-492B-9CA4-A64A9FB7FA91}" type="datetime1">
              <a:rPr lang="zh-CN" altLang="en-US"/>
            </a:fld>
            <a:endParaRPr lang="zh-CN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天文中的黑洞家族</a:t>
            </a:r>
            <a:endParaRPr lang="zh-CN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BA4679-B9CA-4093-9E2E-D9881DB85A45}" type="slidenum">
              <a:rPr lang="zh-CN" altLang="zh-CN"/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6AA741-779B-4CE1-911C-F54DB01C74AB}" type="datetime1">
              <a:rPr lang="zh-CN" altLang="en-US"/>
            </a:fld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天文中的黑洞家族</a:t>
            </a:r>
            <a:endParaRPr lang="zh-CN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3C239-2F64-47C0-81FF-88EC3F6752B4}" type="slidenum">
              <a:rPr lang="zh-CN" altLang="zh-CN"/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682113-1127-46CF-A914-ACDACBCE0BAA}" type="datetime1">
              <a:rPr lang="zh-CN" altLang="en-US"/>
            </a:fld>
            <a:endParaRPr lang="zh-CN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天文中的黑洞家族</a:t>
            </a:r>
            <a:endParaRPr lang="zh-CN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0F761-F1B3-4609-8F17-1BAE6E2C020E}" type="slidenum">
              <a:rPr lang="zh-CN" altLang="zh-CN"/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  <a:endParaRPr lang="en-US" altLang="zh-CN"/>
          </a:p>
          <a:p>
            <a:pPr lvl="1"/>
            <a:r>
              <a:rPr lang="en-US" altLang="zh-CN"/>
              <a:t>Second level</a:t>
            </a:r>
            <a:endParaRPr lang="en-US" altLang="zh-CN"/>
          </a:p>
          <a:p>
            <a:pPr lvl="2"/>
            <a:r>
              <a:rPr lang="en-US" altLang="zh-CN"/>
              <a:t>Third level</a:t>
            </a:r>
            <a:endParaRPr lang="en-US" altLang="zh-CN"/>
          </a:p>
          <a:p>
            <a:pPr lvl="3"/>
            <a:r>
              <a:rPr lang="en-US" altLang="zh-CN"/>
              <a:t>Fourth level</a:t>
            </a:r>
            <a:endParaRPr lang="en-US" altLang="zh-CN"/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6F064-7263-4DD8-9745-0EF47FED80DF}" type="datetime1">
              <a:rPr lang="zh-CN" altLang="en-US"/>
            </a:fld>
            <a:endParaRPr lang="zh-C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天文中的黑洞家族</a:t>
            </a:r>
            <a:endParaRPr lang="zh-CN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95C168-5D90-4F6B-9051-72CA11E6A961}" type="slidenum">
              <a:rPr lang="zh-CN" altLang="zh-CN"/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715B4-5960-48CC-83DF-8607AB0955F0}" type="datetime1">
              <a:rPr lang="zh-CN" altLang="en-US"/>
            </a:fld>
            <a:endParaRPr lang="zh-C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天文中的黑洞家族</a:t>
            </a:r>
            <a:endParaRPr lang="zh-CN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4D6C2-32A6-4966-8D6A-5F534B68EF26}" type="slidenum">
              <a:rPr lang="zh-CN" altLang="zh-CN"/>
            </a:fld>
            <a:endParaRPr lang="zh-CN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/>
              <a:t>单击此处编辑母版标题样式</a:t>
            </a:r>
            <a:endParaRPr lang="zh-CN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/>
              <a:t>单击此处编辑母版文本样式</a:t>
            </a:r>
            <a:endParaRPr lang="zh-CN"/>
          </a:p>
          <a:p>
            <a:pPr lvl="1"/>
            <a:r>
              <a:rPr lang="zh-CN"/>
              <a:t>第二级</a:t>
            </a:r>
            <a:endParaRPr lang="zh-CN"/>
          </a:p>
          <a:p>
            <a:pPr lvl="2"/>
            <a:r>
              <a:rPr lang="zh-CN"/>
              <a:t>第三级</a:t>
            </a:r>
            <a:endParaRPr lang="zh-CN"/>
          </a:p>
          <a:p>
            <a:pPr lvl="3"/>
            <a:r>
              <a:rPr lang="zh-CN"/>
              <a:t>第四级</a:t>
            </a:r>
            <a:endParaRPr lang="zh-CN"/>
          </a:p>
          <a:p>
            <a:pPr lvl="4"/>
            <a:r>
              <a:rPr lang="zh-CN"/>
              <a:t>第五级</a:t>
            </a:r>
            <a:endParaRPr lang="zh-CN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E432436-F059-4B15-AE26-F196A1D223FD}" type="datetime1">
              <a:rPr lang="zh-CN" altLang="en-US"/>
            </a:fld>
            <a:endParaRPr lang="zh-CN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zh-CN" altLang="en-US"/>
              <a:t>天文中的黑洞家族</a:t>
            </a:r>
            <a:endParaRPr lang="zh-CN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FEB7908-E58B-467D-9CD8-008DADB76FF2}" type="slidenum">
              <a:rPr lang="zh-CN" altLang="zh-CN"/>
            </a:fld>
            <a:endParaRPr lang="zh-CN" altLang="zh-CN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6982"/>
            <a:ext cx="9140494" cy="1407583"/>
          </a:xfrm>
          <a:prstGeom prst="rect">
            <a:avLst/>
          </a:prstGeom>
          <a:ln w="9360">
            <a:noFill/>
          </a:ln>
        </p:spPr>
      </p:pic>
      <p:pic>
        <p:nvPicPr>
          <p:cNvPr id="41" name="图片 7"/>
          <p:cNvPicPr/>
          <p:nvPr/>
        </p:nvPicPr>
        <p:blipFill>
          <a:blip r:embed="rId3"/>
          <a:srcRect l="41821" b="29770"/>
          <a:stretch>
            <a:fillRect/>
          </a:stretch>
        </p:blipFill>
        <p:spPr>
          <a:xfrm>
            <a:off x="7370913" y="-18289"/>
            <a:ext cx="1769581" cy="852715"/>
          </a:xfrm>
          <a:prstGeom prst="rect">
            <a:avLst/>
          </a:prstGeom>
          <a:ln w="9360">
            <a:noFill/>
          </a:ln>
        </p:spPr>
      </p:pic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172" y="273352"/>
            <a:ext cx="8229090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zh-CN" altLang="en-US" sz="1635" b="0" strike="noStrike" spc="-1">
                <a:solidFill>
                  <a:srgbClr val="000000"/>
                </a:solidFill>
                <a:latin typeface="Arial" panose="020B0604020202020204"/>
              </a:rPr>
              <a:t>单击鼠标编辑标题文字格式</a:t>
            </a:r>
            <a:endParaRPr lang="zh-CN" altLang="en-US" sz="1635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172" y="1604514"/>
            <a:ext cx="8229090" cy="397715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1800" indent="-323850">
              <a:spcBef>
                <a:spcPts val="141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zh-CN" altLang="en-US" sz="2540" b="0" strike="noStrike" spc="-1">
                <a:solidFill>
                  <a:srgbClr val="000000"/>
                </a:solidFill>
                <a:latin typeface="Arial" panose="020B0604020202020204"/>
              </a:rPr>
              <a:t>单击鼠标编辑大纲文字格式</a:t>
            </a:r>
            <a:endParaRPr lang="zh-CN" altLang="en-US" sz="2540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783590" lvl="1" indent="-294005">
              <a:spcBef>
                <a:spcPts val="1030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zh-CN" altLang="en-US" sz="1815" b="0" strike="noStrike" spc="-1">
                <a:solidFill>
                  <a:srgbClr val="000000"/>
                </a:solidFill>
                <a:latin typeface="Arial" panose="020B0604020202020204"/>
              </a:rPr>
              <a:t>第二个大纲级</a:t>
            </a:r>
            <a:endParaRPr lang="zh-CN" altLang="en-US" sz="1815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1175385" lvl="2" indent="-260985">
              <a:spcBef>
                <a:spcPts val="77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zh-CN" altLang="en-US" sz="1635" b="0" strike="noStrike" spc="-1">
                <a:solidFill>
                  <a:srgbClr val="000000"/>
                </a:solidFill>
                <a:latin typeface="Arial" panose="020B0604020202020204"/>
              </a:rPr>
              <a:t>第三大纲级别</a:t>
            </a:r>
            <a:endParaRPr lang="zh-CN" altLang="en-US" sz="1635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1567180" lvl="3" indent="-196215">
              <a:spcBef>
                <a:spcPts val="51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zh-CN" altLang="en-US" sz="1635" b="0" strike="noStrike" spc="-1">
                <a:solidFill>
                  <a:srgbClr val="000000"/>
                </a:solidFill>
                <a:latin typeface="Arial" panose="020B0604020202020204"/>
              </a:rPr>
              <a:t>第四大纲级别</a:t>
            </a:r>
            <a:endParaRPr lang="zh-CN" altLang="en-US" sz="1635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1959610" lvl="4" indent="-196215">
              <a:spcBef>
                <a:spcPts val="25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zh-CN" altLang="en-US" sz="1815" b="0" strike="noStrike" spc="-1">
                <a:solidFill>
                  <a:srgbClr val="000000"/>
                </a:solidFill>
                <a:latin typeface="Arial" panose="020B0604020202020204"/>
              </a:rPr>
              <a:t>第五大纲级别</a:t>
            </a:r>
            <a:endParaRPr lang="zh-CN" altLang="en-US" sz="1815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2351405" lvl="5" indent="-196215">
              <a:spcBef>
                <a:spcPts val="25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zh-CN" altLang="en-US" sz="1815" b="0" strike="noStrike" spc="-1">
                <a:solidFill>
                  <a:srgbClr val="000000"/>
                </a:solidFill>
                <a:latin typeface="Arial" panose="020B0604020202020204"/>
              </a:rPr>
              <a:t>第六大纲级别</a:t>
            </a:r>
            <a:endParaRPr lang="zh-CN" altLang="en-US" sz="1815" b="0" strike="noStrike" spc="-1">
              <a:solidFill>
                <a:srgbClr val="000000"/>
              </a:solidFill>
              <a:latin typeface="Arial" panose="020B0604020202020204"/>
            </a:endParaRPr>
          </a:p>
          <a:p>
            <a:pPr marL="2743200" lvl="6" indent="-196215">
              <a:spcBef>
                <a:spcPts val="25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zh-CN" altLang="en-US" sz="1815" b="0" strike="noStrike" spc="-1">
                <a:solidFill>
                  <a:srgbClr val="000000"/>
                </a:solidFill>
                <a:latin typeface="Arial" panose="020B0604020202020204"/>
              </a:rPr>
              <a:t>第七大纲级别</a:t>
            </a:r>
            <a:endParaRPr lang="zh-CN" altLang="en-US" sz="1815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829310" rtl="0" eaLnBrk="1" latinLnBrk="0" hangingPunct="1">
        <a:lnSpc>
          <a:spcPct val="90000"/>
        </a:lnSpc>
        <a:spcBef>
          <a:spcPct val="0"/>
        </a:spcBef>
        <a:buNone/>
        <a:defRPr sz="39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795" indent="-294005" algn="l" defTabSz="829310" rtl="0" eaLnBrk="1" latinLnBrk="0" hangingPunct="1">
        <a:lnSpc>
          <a:spcPct val="90000"/>
        </a:lnSpc>
        <a:spcBef>
          <a:spcPts val="1285"/>
        </a:spcBef>
        <a:buClr>
          <a:srgbClr val="000000"/>
        </a:buClr>
        <a:buSzPct val="45000"/>
        <a:buFont typeface="Wingdings" panose="05000000000000000000" pitchFamily="2" charset="2"/>
        <a:buChar char=""/>
        <a:defRPr sz="2540" kern="12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07645" algn="l" defTabSz="829310" rtl="0" eaLnBrk="1" latinLnBrk="0" hangingPunct="1">
        <a:lnSpc>
          <a:spcPct val="90000"/>
        </a:lnSpc>
        <a:spcBef>
          <a:spcPts val="455"/>
        </a:spcBef>
        <a:buFont typeface="Arial" panose="020B0604020202020204" pitchFamily="34" charset="0"/>
        <a:buChar char="•"/>
        <a:defRPr sz="2175" kern="1200">
          <a:solidFill>
            <a:schemeClr val="tx1"/>
          </a:solidFill>
          <a:latin typeface="+mn-lt"/>
          <a:ea typeface="+mn-ea"/>
          <a:cs typeface="+mn-cs"/>
        </a:defRPr>
      </a:lvl2pPr>
      <a:lvl3pPr marL="1036955" indent="-207645" algn="l" defTabSz="829310" rtl="0" eaLnBrk="1" latinLnBrk="0" hangingPunct="1">
        <a:lnSpc>
          <a:spcPct val="90000"/>
        </a:lnSpc>
        <a:spcBef>
          <a:spcPts val="455"/>
        </a:spcBef>
        <a:buFont typeface="Arial" panose="020B0604020202020204" pitchFamily="34" charset="0"/>
        <a:buChar char="•"/>
        <a:defRPr sz="1815" kern="1200">
          <a:solidFill>
            <a:schemeClr val="tx1"/>
          </a:solidFill>
          <a:latin typeface="+mn-lt"/>
          <a:ea typeface="+mn-ea"/>
          <a:cs typeface="+mn-cs"/>
        </a:defRPr>
      </a:lvl3pPr>
      <a:lvl4pPr marL="1451610" indent="-207645" algn="l" defTabSz="829310" rtl="0" eaLnBrk="1" latinLnBrk="0" hangingPunct="1">
        <a:lnSpc>
          <a:spcPct val="90000"/>
        </a:lnSpc>
        <a:spcBef>
          <a:spcPts val="455"/>
        </a:spcBef>
        <a:buFont typeface="Arial" panose="020B0604020202020204" pitchFamily="34" charset="0"/>
        <a:buChar char="•"/>
        <a:defRPr sz="1635" kern="1200">
          <a:solidFill>
            <a:schemeClr val="tx1"/>
          </a:solidFill>
          <a:latin typeface="+mn-lt"/>
          <a:ea typeface="+mn-ea"/>
          <a:cs typeface="+mn-cs"/>
        </a:defRPr>
      </a:lvl4pPr>
      <a:lvl5pPr marL="1866265" indent="-207645" algn="l" defTabSz="829310" rtl="0" eaLnBrk="1" latinLnBrk="0" hangingPunct="1">
        <a:lnSpc>
          <a:spcPct val="90000"/>
        </a:lnSpc>
        <a:spcBef>
          <a:spcPts val="455"/>
        </a:spcBef>
        <a:buFont typeface="Arial" panose="020B0604020202020204" pitchFamily="34" charset="0"/>
        <a:buChar char="•"/>
        <a:defRPr sz="1635" kern="1200">
          <a:solidFill>
            <a:schemeClr val="tx1"/>
          </a:solidFill>
          <a:latin typeface="+mn-lt"/>
          <a:ea typeface="+mn-ea"/>
          <a:cs typeface="+mn-cs"/>
        </a:defRPr>
      </a:lvl5pPr>
      <a:lvl6pPr marL="2280920" indent="-207645" algn="l" defTabSz="829310" rtl="0" eaLnBrk="1" latinLnBrk="0" hangingPunct="1">
        <a:lnSpc>
          <a:spcPct val="90000"/>
        </a:lnSpc>
        <a:spcBef>
          <a:spcPts val="455"/>
        </a:spcBef>
        <a:buFont typeface="Arial" panose="020B0604020202020204" pitchFamily="34" charset="0"/>
        <a:buChar char="•"/>
        <a:defRPr sz="1635" kern="1200">
          <a:solidFill>
            <a:schemeClr val="tx1"/>
          </a:solidFill>
          <a:latin typeface="+mn-lt"/>
          <a:ea typeface="+mn-ea"/>
          <a:cs typeface="+mn-cs"/>
        </a:defRPr>
      </a:lvl6pPr>
      <a:lvl7pPr marL="2695575" indent="-207645" algn="l" defTabSz="829310" rtl="0" eaLnBrk="1" latinLnBrk="0" hangingPunct="1">
        <a:lnSpc>
          <a:spcPct val="90000"/>
        </a:lnSpc>
        <a:spcBef>
          <a:spcPts val="455"/>
        </a:spcBef>
        <a:buFont typeface="Arial" panose="020B0604020202020204" pitchFamily="34" charset="0"/>
        <a:buChar char="•"/>
        <a:defRPr sz="1635" kern="1200">
          <a:solidFill>
            <a:schemeClr val="tx1"/>
          </a:solidFill>
          <a:latin typeface="+mn-lt"/>
          <a:ea typeface="+mn-ea"/>
          <a:cs typeface="+mn-cs"/>
        </a:defRPr>
      </a:lvl7pPr>
      <a:lvl8pPr marL="3110230" indent="-207645" algn="l" defTabSz="829310" rtl="0" eaLnBrk="1" latinLnBrk="0" hangingPunct="1">
        <a:lnSpc>
          <a:spcPct val="90000"/>
        </a:lnSpc>
        <a:spcBef>
          <a:spcPts val="455"/>
        </a:spcBef>
        <a:buFont typeface="Arial" panose="020B0604020202020204" pitchFamily="34" charset="0"/>
        <a:buChar char="•"/>
        <a:defRPr sz="1635" kern="1200">
          <a:solidFill>
            <a:schemeClr val="tx1"/>
          </a:solidFill>
          <a:latin typeface="+mn-lt"/>
          <a:ea typeface="+mn-ea"/>
          <a:cs typeface="+mn-cs"/>
        </a:defRPr>
      </a:lvl8pPr>
      <a:lvl9pPr marL="3524885" indent="-207645" algn="l" defTabSz="829310" rtl="0" eaLnBrk="1" latinLnBrk="0" hangingPunct="1">
        <a:lnSpc>
          <a:spcPct val="90000"/>
        </a:lnSpc>
        <a:spcBef>
          <a:spcPts val="455"/>
        </a:spcBef>
        <a:buFont typeface="Arial" panose="020B0604020202020204" pitchFamily="34" charset="0"/>
        <a:buChar char="•"/>
        <a:defRPr sz="16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29310" rtl="0" eaLnBrk="1" latinLnBrk="0" hangingPunct="1">
        <a:defRPr sz="1635" kern="1200">
          <a:solidFill>
            <a:schemeClr val="tx1"/>
          </a:solidFill>
          <a:latin typeface="+mn-lt"/>
          <a:ea typeface="+mn-ea"/>
          <a:cs typeface="+mn-cs"/>
        </a:defRPr>
      </a:lvl1pPr>
      <a:lvl2pPr marL="414655" algn="l" defTabSz="829310" rtl="0" eaLnBrk="1" latinLnBrk="0" hangingPunct="1">
        <a:defRPr sz="1635" kern="1200">
          <a:solidFill>
            <a:schemeClr val="tx1"/>
          </a:solidFill>
          <a:latin typeface="+mn-lt"/>
          <a:ea typeface="+mn-ea"/>
          <a:cs typeface="+mn-cs"/>
        </a:defRPr>
      </a:lvl2pPr>
      <a:lvl3pPr marL="829310" algn="l" defTabSz="829310" rtl="0" eaLnBrk="1" latinLnBrk="0" hangingPunct="1">
        <a:defRPr sz="1635" kern="1200">
          <a:solidFill>
            <a:schemeClr val="tx1"/>
          </a:solidFill>
          <a:latin typeface="+mn-lt"/>
          <a:ea typeface="+mn-ea"/>
          <a:cs typeface="+mn-cs"/>
        </a:defRPr>
      </a:lvl3pPr>
      <a:lvl4pPr marL="1243965" algn="l" defTabSz="829310" rtl="0" eaLnBrk="1" latinLnBrk="0" hangingPunct="1">
        <a:defRPr sz="1635" kern="1200">
          <a:solidFill>
            <a:schemeClr val="tx1"/>
          </a:solidFill>
          <a:latin typeface="+mn-lt"/>
          <a:ea typeface="+mn-ea"/>
          <a:cs typeface="+mn-cs"/>
        </a:defRPr>
      </a:lvl4pPr>
      <a:lvl5pPr marL="1658620" algn="l" defTabSz="829310" rtl="0" eaLnBrk="1" latinLnBrk="0" hangingPunct="1">
        <a:defRPr sz="1635" kern="1200">
          <a:solidFill>
            <a:schemeClr val="tx1"/>
          </a:solidFill>
          <a:latin typeface="+mn-lt"/>
          <a:ea typeface="+mn-ea"/>
          <a:cs typeface="+mn-cs"/>
        </a:defRPr>
      </a:lvl5pPr>
      <a:lvl6pPr marL="2073910" algn="l" defTabSz="829310" rtl="0" eaLnBrk="1" latinLnBrk="0" hangingPunct="1">
        <a:defRPr sz="1635" kern="1200">
          <a:solidFill>
            <a:schemeClr val="tx1"/>
          </a:solidFill>
          <a:latin typeface="+mn-lt"/>
          <a:ea typeface="+mn-ea"/>
          <a:cs typeface="+mn-cs"/>
        </a:defRPr>
      </a:lvl6pPr>
      <a:lvl7pPr marL="2488565" algn="l" defTabSz="829310" rtl="0" eaLnBrk="1" latinLnBrk="0" hangingPunct="1">
        <a:defRPr sz="1635" kern="1200">
          <a:solidFill>
            <a:schemeClr val="tx1"/>
          </a:solidFill>
          <a:latin typeface="+mn-lt"/>
          <a:ea typeface="+mn-ea"/>
          <a:cs typeface="+mn-cs"/>
        </a:defRPr>
      </a:lvl7pPr>
      <a:lvl8pPr marL="2903220" algn="l" defTabSz="829310" rtl="0" eaLnBrk="1" latinLnBrk="0" hangingPunct="1">
        <a:defRPr sz="1635" kern="1200">
          <a:solidFill>
            <a:schemeClr val="tx1"/>
          </a:solidFill>
          <a:latin typeface="+mn-lt"/>
          <a:ea typeface="+mn-ea"/>
          <a:cs typeface="+mn-cs"/>
        </a:defRPr>
      </a:lvl8pPr>
      <a:lvl9pPr marL="3317875" algn="l" defTabSz="829310" rtl="0" eaLnBrk="1" latinLnBrk="0" hangingPunct="1">
        <a:defRPr sz="16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"/>
          <p:cNvGrpSpPr/>
          <p:nvPr/>
        </p:nvGrpSpPr>
        <p:grpSpPr bwMode="auto">
          <a:xfrm>
            <a:off x="0" y="0"/>
            <a:ext cx="9142413" cy="6862763"/>
            <a:chOff x="0" y="0"/>
            <a:chExt cx="5759" cy="4323"/>
          </a:xfrm>
        </p:grpSpPr>
        <p:sp>
          <p:nvSpPr>
            <p:cNvPr id="1032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45" cy="4317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SzPct val="100000"/>
                <a:buFont typeface="Times New Roman" panose="02020603050405020304" pitchFamily="18" charset="0"/>
                <a:buNone/>
              </a:pPr>
              <a:endParaRPr lang="zh-CN" altLang="en-US"/>
            </a:p>
          </p:txBody>
        </p:sp>
        <p:sp>
          <p:nvSpPr>
            <p:cNvPr id="1033" name="Rectangle 3"/>
            <p:cNvSpPr>
              <a:spLocks noChangeArrowheads="1"/>
            </p:cNvSpPr>
            <p:nvPr/>
          </p:nvSpPr>
          <p:spPr bwMode="auto">
            <a:xfrm>
              <a:off x="96" y="6"/>
              <a:ext cx="45" cy="4317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SzPct val="100000"/>
                <a:buFont typeface="Times New Roman" panose="02020603050405020304" pitchFamily="18" charset="0"/>
                <a:buNone/>
              </a:pPr>
              <a:endParaRPr lang="zh-CN" altLang="en-US"/>
            </a:p>
          </p:txBody>
        </p:sp>
        <p:sp>
          <p:nvSpPr>
            <p:cNvPr id="1034" name="Rectangle 4"/>
            <p:cNvSpPr>
              <a:spLocks noChangeArrowheads="1"/>
            </p:cNvSpPr>
            <p:nvPr/>
          </p:nvSpPr>
          <p:spPr bwMode="auto">
            <a:xfrm>
              <a:off x="192" y="6"/>
              <a:ext cx="45" cy="4317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SzPct val="100000"/>
                <a:buFont typeface="Times New Roman" panose="02020603050405020304" pitchFamily="18" charset="0"/>
                <a:buNone/>
              </a:pPr>
              <a:endParaRPr lang="zh-CN" altLang="en-US"/>
            </a:p>
          </p:txBody>
        </p:sp>
        <p:sp>
          <p:nvSpPr>
            <p:cNvPr id="1035" name="Rectangle 5"/>
            <p:cNvSpPr>
              <a:spLocks noChangeArrowheads="1"/>
            </p:cNvSpPr>
            <p:nvPr/>
          </p:nvSpPr>
          <p:spPr bwMode="auto">
            <a:xfrm>
              <a:off x="288" y="6"/>
              <a:ext cx="45" cy="4317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SzPct val="100000"/>
                <a:buFont typeface="Times New Roman" panose="02020603050405020304" pitchFamily="18" charset="0"/>
                <a:buNone/>
              </a:pPr>
              <a:endParaRPr lang="zh-CN" altLang="en-US"/>
            </a:p>
          </p:txBody>
        </p:sp>
        <p:sp>
          <p:nvSpPr>
            <p:cNvPr id="1036" name="Rectangle 6"/>
            <p:cNvSpPr>
              <a:spLocks noChangeArrowheads="1"/>
            </p:cNvSpPr>
            <p:nvPr/>
          </p:nvSpPr>
          <p:spPr bwMode="auto">
            <a:xfrm>
              <a:off x="384" y="6"/>
              <a:ext cx="45" cy="4317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SzPct val="100000"/>
                <a:buFont typeface="Times New Roman" panose="02020603050405020304" pitchFamily="18" charset="0"/>
                <a:buNone/>
              </a:pPr>
              <a:endParaRPr lang="zh-CN" altLang="en-US"/>
            </a:p>
          </p:txBody>
        </p:sp>
        <p:sp>
          <p:nvSpPr>
            <p:cNvPr id="1037" name="Rectangle 7"/>
            <p:cNvSpPr>
              <a:spLocks noChangeArrowheads="1"/>
            </p:cNvSpPr>
            <p:nvPr/>
          </p:nvSpPr>
          <p:spPr bwMode="auto">
            <a:xfrm>
              <a:off x="480" y="6"/>
              <a:ext cx="45" cy="4317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SzPct val="100000"/>
                <a:buFont typeface="Times New Roman" panose="02020603050405020304" pitchFamily="18" charset="0"/>
                <a:buNone/>
              </a:pPr>
              <a:endParaRPr lang="zh-CN" altLang="en-US"/>
            </a:p>
          </p:txBody>
        </p:sp>
        <p:sp>
          <p:nvSpPr>
            <p:cNvPr id="1038" name="Rectangle 8"/>
            <p:cNvSpPr>
              <a:spLocks noChangeArrowheads="1"/>
            </p:cNvSpPr>
            <p:nvPr/>
          </p:nvSpPr>
          <p:spPr bwMode="auto">
            <a:xfrm>
              <a:off x="576" y="6"/>
              <a:ext cx="45" cy="4317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SzPct val="100000"/>
                <a:buFont typeface="Times New Roman" panose="02020603050405020304" pitchFamily="18" charset="0"/>
                <a:buNone/>
              </a:pPr>
              <a:endParaRPr lang="zh-CN" altLang="en-US"/>
            </a:p>
          </p:txBody>
        </p:sp>
        <p:sp>
          <p:nvSpPr>
            <p:cNvPr id="1039" name="Rectangle 9"/>
            <p:cNvSpPr>
              <a:spLocks noChangeArrowheads="1"/>
            </p:cNvSpPr>
            <p:nvPr/>
          </p:nvSpPr>
          <p:spPr bwMode="auto">
            <a:xfrm>
              <a:off x="672" y="6"/>
              <a:ext cx="45" cy="4317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SzPct val="100000"/>
                <a:buFont typeface="Times New Roman" panose="02020603050405020304" pitchFamily="18" charset="0"/>
                <a:buNone/>
              </a:pPr>
              <a:endParaRPr lang="zh-CN" altLang="en-US"/>
            </a:p>
          </p:txBody>
        </p:sp>
        <p:sp>
          <p:nvSpPr>
            <p:cNvPr id="1040" name="Rectangle 10"/>
            <p:cNvSpPr>
              <a:spLocks noChangeArrowheads="1"/>
            </p:cNvSpPr>
            <p:nvPr/>
          </p:nvSpPr>
          <p:spPr bwMode="auto">
            <a:xfrm>
              <a:off x="768" y="6"/>
              <a:ext cx="45" cy="4317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SzPct val="100000"/>
                <a:buFont typeface="Times New Roman" panose="02020603050405020304" pitchFamily="18" charset="0"/>
                <a:buNone/>
              </a:pPr>
              <a:endParaRPr lang="zh-CN" altLang="en-US"/>
            </a:p>
          </p:txBody>
        </p:sp>
        <p:sp>
          <p:nvSpPr>
            <p:cNvPr id="1041" name="Rectangle 11"/>
            <p:cNvSpPr>
              <a:spLocks noChangeArrowheads="1"/>
            </p:cNvSpPr>
            <p:nvPr/>
          </p:nvSpPr>
          <p:spPr bwMode="auto">
            <a:xfrm>
              <a:off x="864" y="6"/>
              <a:ext cx="45" cy="4317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SzPct val="100000"/>
                <a:buFont typeface="Times New Roman" panose="02020603050405020304" pitchFamily="18" charset="0"/>
                <a:buNone/>
              </a:pPr>
              <a:endParaRPr lang="zh-CN" altLang="en-US"/>
            </a:p>
          </p:txBody>
        </p:sp>
        <p:sp>
          <p:nvSpPr>
            <p:cNvPr id="1042" name="Rectangle 12"/>
            <p:cNvSpPr>
              <a:spLocks noChangeArrowheads="1"/>
            </p:cNvSpPr>
            <p:nvPr/>
          </p:nvSpPr>
          <p:spPr bwMode="auto">
            <a:xfrm>
              <a:off x="960" y="6"/>
              <a:ext cx="45" cy="4317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SzPct val="100000"/>
                <a:buFont typeface="Times New Roman" panose="02020603050405020304" pitchFamily="18" charset="0"/>
                <a:buNone/>
              </a:pPr>
              <a:endParaRPr lang="zh-CN" altLang="en-US"/>
            </a:p>
          </p:txBody>
        </p:sp>
        <p:sp>
          <p:nvSpPr>
            <p:cNvPr id="1043" name="Rectangle 13"/>
            <p:cNvSpPr>
              <a:spLocks noChangeArrowheads="1"/>
            </p:cNvSpPr>
            <p:nvPr/>
          </p:nvSpPr>
          <p:spPr bwMode="auto">
            <a:xfrm>
              <a:off x="1056" y="6"/>
              <a:ext cx="45" cy="4317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SzPct val="100000"/>
                <a:buFont typeface="Times New Roman" panose="02020603050405020304" pitchFamily="18" charset="0"/>
                <a:buNone/>
              </a:pPr>
              <a:endParaRPr lang="zh-CN" altLang="en-US"/>
            </a:p>
          </p:txBody>
        </p:sp>
        <p:sp>
          <p:nvSpPr>
            <p:cNvPr id="1044" name="Rectangle 14"/>
            <p:cNvSpPr>
              <a:spLocks noChangeArrowheads="1"/>
            </p:cNvSpPr>
            <p:nvPr/>
          </p:nvSpPr>
          <p:spPr bwMode="auto">
            <a:xfrm>
              <a:off x="1152" y="6"/>
              <a:ext cx="45" cy="4317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SzPct val="100000"/>
                <a:buFont typeface="Times New Roman" panose="02020603050405020304" pitchFamily="18" charset="0"/>
                <a:buNone/>
              </a:pPr>
              <a:endParaRPr lang="zh-CN" altLang="en-US"/>
            </a:p>
          </p:txBody>
        </p:sp>
        <p:sp>
          <p:nvSpPr>
            <p:cNvPr id="1045" name="Rectangle 15"/>
            <p:cNvSpPr>
              <a:spLocks noChangeArrowheads="1"/>
            </p:cNvSpPr>
            <p:nvPr/>
          </p:nvSpPr>
          <p:spPr bwMode="auto">
            <a:xfrm>
              <a:off x="1248" y="6"/>
              <a:ext cx="45" cy="4317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SzPct val="100000"/>
                <a:buFont typeface="Times New Roman" panose="02020603050405020304" pitchFamily="18" charset="0"/>
                <a:buNone/>
              </a:pPr>
              <a:endParaRPr lang="zh-CN" altLang="en-US"/>
            </a:p>
          </p:txBody>
        </p:sp>
        <p:sp>
          <p:nvSpPr>
            <p:cNvPr id="1046" name="Rectangle 16"/>
            <p:cNvSpPr>
              <a:spLocks noChangeArrowheads="1"/>
            </p:cNvSpPr>
            <p:nvPr/>
          </p:nvSpPr>
          <p:spPr bwMode="auto">
            <a:xfrm>
              <a:off x="1344" y="6"/>
              <a:ext cx="45" cy="4317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SzPct val="100000"/>
                <a:buFont typeface="Times New Roman" panose="02020603050405020304" pitchFamily="18" charset="0"/>
                <a:buNone/>
              </a:pPr>
              <a:endParaRPr lang="zh-CN" altLang="en-US"/>
            </a:p>
          </p:txBody>
        </p:sp>
        <p:sp>
          <p:nvSpPr>
            <p:cNvPr id="1047" name="Rectangle 17"/>
            <p:cNvSpPr>
              <a:spLocks noChangeArrowheads="1"/>
            </p:cNvSpPr>
            <p:nvPr/>
          </p:nvSpPr>
          <p:spPr bwMode="auto">
            <a:xfrm>
              <a:off x="1440" y="6"/>
              <a:ext cx="45" cy="4317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SzPct val="100000"/>
                <a:buFont typeface="Times New Roman" panose="02020603050405020304" pitchFamily="18" charset="0"/>
                <a:buNone/>
              </a:pPr>
              <a:endParaRPr lang="zh-CN" altLang="en-US"/>
            </a:p>
          </p:txBody>
        </p:sp>
        <p:sp>
          <p:nvSpPr>
            <p:cNvPr id="1048" name="Rectangle 18"/>
            <p:cNvSpPr>
              <a:spLocks noChangeArrowheads="1"/>
            </p:cNvSpPr>
            <p:nvPr/>
          </p:nvSpPr>
          <p:spPr bwMode="auto">
            <a:xfrm>
              <a:off x="1536" y="6"/>
              <a:ext cx="45" cy="4317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SzPct val="100000"/>
                <a:buFont typeface="Times New Roman" panose="02020603050405020304" pitchFamily="18" charset="0"/>
                <a:buNone/>
              </a:pPr>
              <a:endParaRPr lang="zh-CN" altLang="en-US"/>
            </a:p>
          </p:txBody>
        </p:sp>
        <p:sp>
          <p:nvSpPr>
            <p:cNvPr id="1049" name="Rectangle 19"/>
            <p:cNvSpPr>
              <a:spLocks noChangeArrowheads="1"/>
            </p:cNvSpPr>
            <p:nvPr/>
          </p:nvSpPr>
          <p:spPr bwMode="auto">
            <a:xfrm>
              <a:off x="1632" y="6"/>
              <a:ext cx="45" cy="4317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SzPct val="100000"/>
                <a:buFont typeface="Times New Roman" panose="02020603050405020304" pitchFamily="18" charset="0"/>
                <a:buNone/>
              </a:pPr>
              <a:endParaRPr lang="zh-CN" altLang="en-US"/>
            </a:p>
          </p:txBody>
        </p:sp>
        <p:sp>
          <p:nvSpPr>
            <p:cNvPr id="1050" name="Rectangle 20"/>
            <p:cNvSpPr>
              <a:spLocks noChangeArrowheads="1"/>
            </p:cNvSpPr>
            <p:nvPr/>
          </p:nvSpPr>
          <p:spPr bwMode="auto">
            <a:xfrm>
              <a:off x="1728" y="6"/>
              <a:ext cx="45" cy="4317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SzPct val="100000"/>
                <a:buFont typeface="Times New Roman" panose="02020603050405020304" pitchFamily="18" charset="0"/>
                <a:buNone/>
              </a:pPr>
              <a:endParaRPr lang="zh-CN" altLang="en-US"/>
            </a:p>
          </p:txBody>
        </p:sp>
        <p:sp>
          <p:nvSpPr>
            <p:cNvPr id="1051" name="Rectangle 21"/>
            <p:cNvSpPr>
              <a:spLocks noChangeArrowheads="1"/>
            </p:cNvSpPr>
            <p:nvPr/>
          </p:nvSpPr>
          <p:spPr bwMode="auto">
            <a:xfrm>
              <a:off x="1824" y="6"/>
              <a:ext cx="45" cy="4317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SzPct val="100000"/>
                <a:buFont typeface="Times New Roman" panose="02020603050405020304" pitchFamily="18" charset="0"/>
                <a:buNone/>
              </a:pPr>
              <a:endParaRPr lang="zh-CN" altLang="en-US"/>
            </a:p>
          </p:txBody>
        </p:sp>
        <p:sp>
          <p:nvSpPr>
            <p:cNvPr id="1052" name="Rectangle 22"/>
            <p:cNvSpPr>
              <a:spLocks noChangeArrowheads="1"/>
            </p:cNvSpPr>
            <p:nvPr/>
          </p:nvSpPr>
          <p:spPr bwMode="auto">
            <a:xfrm>
              <a:off x="1920" y="6"/>
              <a:ext cx="45" cy="4317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SzPct val="100000"/>
                <a:buFont typeface="Times New Roman" panose="02020603050405020304" pitchFamily="18" charset="0"/>
                <a:buNone/>
              </a:pPr>
              <a:endParaRPr lang="zh-CN" altLang="en-US"/>
            </a:p>
          </p:txBody>
        </p:sp>
        <p:sp>
          <p:nvSpPr>
            <p:cNvPr id="1053" name="Rectangle 23"/>
            <p:cNvSpPr>
              <a:spLocks noChangeArrowheads="1"/>
            </p:cNvSpPr>
            <p:nvPr/>
          </p:nvSpPr>
          <p:spPr bwMode="auto">
            <a:xfrm>
              <a:off x="2016" y="6"/>
              <a:ext cx="45" cy="4317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SzPct val="100000"/>
                <a:buFont typeface="Times New Roman" panose="02020603050405020304" pitchFamily="18" charset="0"/>
                <a:buNone/>
              </a:pPr>
              <a:endParaRPr lang="zh-CN" altLang="en-US"/>
            </a:p>
          </p:txBody>
        </p:sp>
        <p:sp>
          <p:nvSpPr>
            <p:cNvPr id="1054" name="Rectangle 24"/>
            <p:cNvSpPr>
              <a:spLocks noChangeArrowheads="1"/>
            </p:cNvSpPr>
            <p:nvPr/>
          </p:nvSpPr>
          <p:spPr bwMode="auto">
            <a:xfrm>
              <a:off x="2112" y="6"/>
              <a:ext cx="45" cy="4317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SzPct val="100000"/>
                <a:buFont typeface="Times New Roman" panose="02020603050405020304" pitchFamily="18" charset="0"/>
                <a:buNone/>
              </a:pPr>
              <a:endParaRPr lang="zh-CN" altLang="en-US"/>
            </a:p>
          </p:txBody>
        </p:sp>
        <p:sp>
          <p:nvSpPr>
            <p:cNvPr id="1055" name="Rectangle 25"/>
            <p:cNvSpPr>
              <a:spLocks noChangeArrowheads="1"/>
            </p:cNvSpPr>
            <p:nvPr/>
          </p:nvSpPr>
          <p:spPr bwMode="auto">
            <a:xfrm>
              <a:off x="2208" y="6"/>
              <a:ext cx="45" cy="4317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SzPct val="100000"/>
                <a:buFont typeface="Times New Roman" panose="02020603050405020304" pitchFamily="18" charset="0"/>
                <a:buNone/>
              </a:pPr>
              <a:endParaRPr lang="zh-CN" altLang="en-US"/>
            </a:p>
          </p:txBody>
        </p:sp>
        <p:sp>
          <p:nvSpPr>
            <p:cNvPr id="1056" name="Rectangle 26"/>
            <p:cNvSpPr>
              <a:spLocks noChangeArrowheads="1"/>
            </p:cNvSpPr>
            <p:nvPr/>
          </p:nvSpPr>
          <p:spPr bwMode="auto">
            <a:xfrm>
              <a:off x="2304" y="6"/>
              <a:ext cx="45" cy="4317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SzPct val="100000"/>
                <a:buFont typeface="Times New Roman" panose="02020603050405020304" pitchFamily="18" charset="0"/>
                <a:buNone/>
              </a:pPr>
              <a:endParaRPr lang="zh-CN" altLang="en-US"/>
            </a:p>
          </p:txBody>
        </p:sp>
        <p:sp>
          <p:nvSpPr>
            <p:cNvPr id="1057" name="Rectangle 27"/>
            <p:cNvSpPr>
              <a:spLocks noChangeArrowheads="1"/>
            </p:cNvSpPr>
            <p:nvPr/>
          </p:nvSpPr>
          <p:spPr bwMode="auto">
            <a:xfrm>
              <a:off x="2400" y="6"/>
              <a:ext cx="45" cy="4317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SzPct val="100000"/>
                <a:buFont typeface="Times New Roman" panose="02020603050405020304" pitchFamily="18" charset="0"/>
                <a:buNone/>
              </a:pPr>
              <a:endParaRPr lang="zh-CN" altLang="en-US"/>
            </a:p>
          </p:txBody>
        </p:sp>
        <p:sp>
          <p:nvSpPr>
            <p:cNvPr id="1058" name="Rectangle 28"/>
            <p:cNvSpPr>
              <a:spLocks noChangeArrowheads="1"/>
            </p:cNvSpPr>
            <p:nvPr/>
          </p:nvSpPr>
          <p:spPr bwMode="auto">
            <a:xfrm>
              <a:off x="2496" y="6"/>
              <a:ext cx="45" cy="4317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SzPct val="100000"/>
                <a:buFont typeface="Times New Roman" panose="02020603050405020304" pitchFamily="18" charset="0"/>
                <a:buNone/>
              </a:pPr>
              <a:endParaRPr lang="zh-CN" altLang="en-US"/>
            </a:p>
          </p:txBody>
        </p:sp>
        <p:sp>
          <p:nvSpPr>
            <p:cNvPr id="1059" name="Rectangle 29"/>
            <p:cNvSpPr>
              <a:spLocks noChangeArrowheads="1"/>
            </p:cNvSpPr>
            <p:nvPr/>
          </p:nvSpPr>
          <p:spPr bwMode="auto">
            <a:xfrm>
              <a:off x="2592" y="6"/>
              <a:ext cx="45" cy="4317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SzPct val="100000"/>
                <a:buFont typeface="Times New Roman" panose="02020603050405020304" pitchFamily="18" charset="0"/>
                <a:buNone/>
              </a:pPr>
              <a:endParaRPr lang="zh-CN" altLang="en-US"/>
            </a:p>
          </p:txBody>
        </p:sp>
        <p:sp>
          <p:nvSpPr>
            <p:cNvPr id="1060" name="Rectangle 30"/>
            <p:cNvSpPr>
              <a:spLocks noChangeArrowheads="1"/>
            </p:cNvSpPr>
            <p:nvPr/>
          </p:nvSpPr>
          <p:spPr bwMode="auto">
            <a:xfrm>
              <a:off x="2688" y="6"/>
              <a:ext cx="45" cy="4317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SzPct val="100000"/>
                <a:buFont typeface="Times New Roman" panose="02020603050405020304" pitchFamily="18" charset="0"/>
                <a:buNone/>
              </a:pPr>
              <a:endParaRPr lang="zh-CN" altLang="en-US"/>
            </a:p>
          </p:txBody>
        </p:sp>
        <p:sp>
          <p:nvSpPr>
            <p:cNvPr id="1061" name="Rectangle 31"/>
            <p:cNvSpPr>
              <a:spLocks noChangeArrowheads="1"/>
            </p:cNvSpPr>
            <p:nvPr/>
          </p:nvSpPr>
          <p:spPr bwMode="auto">
            <a:xfrm>
              <a:off x="2784" y="6"/>
              <a:ext cx="45" cy="4317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SzPct val="100000"/>
                <a:buFont typeface="Times New Roman" panose="02020603050405020304" pitchFamily="18" charset="0"/>
                <a:buNone/>
              </a:pPr>
              <a:endParaRPr lang="zh-CN" altLang="en-US"/>
            </a:p>
          </p:txBody>
        </p:sp>
        <p:sp>
          <p:nvSpPr>
            <p:cNvPr id="1062" name="Rectangle 32"/>
            <p:cNvSpPr>
              <a:spLocks noChangeArrowheads="1"/>
            </p:cNvSpPr>
            <p:nvPr/>
          </p:nvSpPr>
          <p:spPr bwMode="auto">
            <a:xfrm>
              <a:off x="2880" y="6"/>
              <a:ext cx="45" cy="4317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SzPct val="100000"/>
                <a:buFont typeface="Times New Roman" panose="02020603050405020304" pitchFamily="18" charset="0"/>
                <a:buNone/>
              </a:pPr>
              <a:endParaRPr lang="zh-CN" altLang="en-US"/>
            </a:p>
          </p:txBody>
        </p:sp>
        <p:sp>
          <p:nvSpPr>
            <p:cNvPr id="1063" name="Rectangle 33"/>
            <p:cNvSpPr>
              <a:spLocks noChangeArrowheads="1"/>
            </p:cNvSpPr>
            <p:nvPr/>
          </p:nvSpPr>
          <p:spPr bwMode="auto">
            <a:xfrm>
              <a:off x="2976" y="6"/>
              <a:ext cx="45" cy="4317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SzPct val="100000"/>
                <a:buFont typeface="Times New Roman" panose="02020603050405020304" pitchFamily="18" charset="0"/>
                <a:buNone/>
              </a:pPr>
              <a:endParaRPr lang="zh-CN" altLang="en-US"/>
            </a:p>
          </p:txBody>
        </p:sp>
        <p:sp>
          <p:nvSpPr>
            <p:cNvPr id="1064" name="Rectangle 34"/>
            <p:cNvSpPr>
              <a:spLocks noChangeArrowheads="1"/>
            </p:cNvSpPr>
            <p:nvPr/>
          </p:nvSpPr>
          <p:spPr bwMode="auto">
            <a:xfrm>
              <a:off x="3072" y="6"/>
              <a:ext cx="45" cy="4317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SzPct val="100000"/>
                <a:buFont typeface="Times New Roman" panose="02020603050405020304" pitchFamily="18" charset="0"/>
                <a:buNone/>
              </a:pPr>
              <a:endParaRPr lang="zh-CN" altLang="en-US"/>
            </a:p>
          </p:txBody>
        </p:sp>
        <p:sp>
          <p:nvSpPr>
            <p:cNvPr id="1065" name="Rectangle 35"/>
            <p:cNvSpPr>
              <a:spLocks noChangeArrowheads="1"/>
            </p:cNvSpPr>
            <p:nvPr/>
          </p:nvSpPr>
          <p:spPr bwMode="auto">
            <a:xfrm>
              <a:off x="3168" y="6"/>
              <a:ext cx="45" cy="4317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SzPct val="100000"/>
                <a:buFont typeface="Times New Roman" panose="02020603050405020304" pitchFamily="18" charset="0"/>
                <a:buNone/>
              </a:pPr>
              <a:endParaRPr lang="zh-CN" altLang="en-US"/>
            </a:p>
          </p:txBody>
        </p:sp>
        <p:sp>
          <p:nvSpPr>
            <p:cNvPr id="1066" name="Rectangle 36"/>
            <p:cNvSpPr>
              <a:spLocks noChangeArrowheads="1"/>
            </p:cNvSpPr>
            <p:nvPr/>
          </p:nvSpPr>
          <p:spPr bwMode="auto">
            <a:xfrm>
              <a:off x="3264" y="6"/>
              <a:ext cx="45" cy="4317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SzPct val="100000"/>
                <a:buFont typeface="Times New Roman" panose="02020603050405020304" pitchFamily="18" charset="0"/>
                <a:buNone/>
              </a:pPr>
              <a:endParaRPr lang="zh-CN" altLang="en-US"/>
            </a:p>
          </p:txBody>
        </p:sp>
        <p:sp>
          <p:nvSpPr>
            <p:cNvPr id="1067" name="Rectangle 37"/>
            <p:cNvSpPr>
              <a:spLocks noChangeArrowheads="1"/>
            </p:cNvSpPr>
            <p:nvPr/>
          </p:nvSpPr>
          <p:spPr bwMode="auto">
            <a:xfrm>
              <a:off x="3360" y="6"/>
              <a:ext cx="45" cy="4317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SzPct val="100000"/>
                <a:buFont typeface="Times New Roman" panose="02020603050405020304" pitchFamily="18" charset="0"/>
                <a:buNone/>
              </a:pPr>
              <a:endParaRPr lang="zh-CN" altLang="en-US"/>
            </a:p>
          </p:txBody>
        </p:sp>
        <p:sp>
          <p:nvSpPr>
            <p:cNvPr id="1068" name="Rectangle 38"/>
            <p:cNvSpPr>
              <a:spLocks noChangeArrowheads="1"/>
            </p:cNvSpPr>
            <p:nvPr/>
          </p:nvSpPr>
          <p:spPr bwMode="auto">
            <a:xfrm>
              <a:off x="3456" y="6"/>
              <a:ext cx="45" cy="4317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SzPct val="100000"/>
                <a:buFont typeface="Times New Roman" panose="02020603050405020304" pitchFamily="18" charset="0"/>
                <a:buNone/>
              </a:pPr>
              <a:endParaRPr lang="zh-CN" altLang="en-US"/>
            </a:p>
          </p:txBody>
        </p:sp>
        <p:sp>
          <p:nvSpPr>
            <p:cNvPr id="1069" name="Rectangle 39"/>
            <p:cNvSpPr>
              <a:spLocks noChangeArrowheads="1"/>
            </p:cNvSpPr>
            <p:nvPr/>
          </p:nvSpPr>
          <p:spPr bwMode="auto">
            <a:xfrm>
              <a:off x="3552" y="6"/>
              <a:ext cx="45" cy="4317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SzPct val="100000"/>
                <a:buFont typeface="Times New Roman" panose="02020603050405020304" pitchFamily="18" charset="0"/>
                <a:buNone/>
              </a:pPr>
              <a:endParaRPr lang="zh-CN" altLang="en-US"/>
            </a:p>
          </p:txBody>
        </p:sp>
        <p:sp>
          <p:nvSpPr>
            <p:cNvPr id="1070" name="Rectangle 40"/>
            <p:cNvSpPr>
              <a:spLocks noChangeArrowheads="1"/>
            </p:cNvSpPr>
            <p:nvPr/>
          </p:nvSpPr>
          <p:spPr bwMode="auto">
            <a:xfrm>
              <a:off x="3648" y="6"/>
              <a:ext cx="45" cy="4317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SzPct val="100000"/>
                <a:buFont typeface="Times New Roman" panose="02020603050405020304" pitchFamily="18" charset="0"/>
                <a:buNone/>
              </a:pPr>
              <a:endParaRPr lang="zh-CN" altLang="en-US"/>
            </a:p>
          </p:txBody>
        </p:sp>
        <p:sp>
          <p:nvSpPr>
            <p:cNvPr id="1071" name="Rectangle 41"/>
            <p:cNvSpPr>
              <a:spLocks noChangeArrowheads="1"/>
            </p:cNvSpPr>
            <p:nvPr/>
          </p:nvSpPr>
          <p:spPr bwMode="auto">
            <a:xfrm>
              <a:off x="3744" y="6"/>
              <a:ext cx="45" cy="4317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SzPct val="100000"/>
                <a:buFont typeface="Times New Roman" panose="02020603050405020304" pitchFamily="18" charset="0"/>
                <a:buNone/>
              </a:pPr>
              <a:endParaRPr lang="zh-CN" altLang="en-US"/>
            </a:p>
          </p:txBody>
        </p:sp>
        <p:sp>
          <p:nvSpPr>
            <p:cNvPr id="1072" name="Rectangle 42"/>
            <p:cNvSpPr>
              <a:spLocks noChangeArrowheads="1"/>
            </p:cNvSpPr>
            <p:nvPr/>
          </p:nvSpPr>
          <p:spPr bwMode="auto">
            <a:xfrm>
              <a:off x="3840" y="6"/>
              <a:ext cx="45" cy="4317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SzPct val="100000"/>
                <a:buFont typeface="Times New Roman" panose="02020603050405020304" pitchFamily="18" charset="0"/>
                <a:buNone/>
              </a:pPr>
              <a:endParaRPr lang="zh-CN" altLang="en-US"/>
            </a:p>
          </p:txBody>
        </p:sp>
        <p:sp>
          <p:nvSpPr>
            <p:cNvPr id="1073" name="Rectangle 43"/>
            <p:cNvSpPr>
              <a:spLocks noChangeArrowheads="1"/>
            </p:cNvSpPr>
            <p:nvPr/>
          </p:nvSpPr>
          <p:spPr bwMode="auto">
            <a:xfrm>
              <a:off x="3936" y="6"/>
              <a:ext cx="45" cy="4317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SzPct val="100000"/>
                <a:buFont typeface="Times New Roman" panose="02020603050405020304" pitchFamily="18" charset="0"/>
                <a:buNone/>
              </a:pPr>
              <a:endParaRPr lang="zh-CN" altLang="en-US"/>
            </a:p>
          </p:txBody>
        </p:sp>
        <p:sp>
          <p:nvSpPr>
            <p:cNvPr id="1074" name="Rectangle 44"/>
            <p:cNvSpPr>
              <a:spLocks noChangeArrowheads="1"/>
            </p:cNvSpPr>
            <p:nvPr/>
          </p:nvSpPr>
          <p:spPr bwMode="auto">
            <a:xfrm>
              <a:off x="4032" y="6"/>
              <a:ext cx="45" cy="4317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SzPct val="100000"/>
                <a:buFont typeface="Times New Roman" panose="02020603050405020304" pitchFamily="18" charset="0"/>
                <a:buNone/>
              </a:pPr>
              <a:endParaRPr lang="zh-CN" altLang="en-US"/>
            </a:p>
          </p:txBody>
        </p:sp>
        <p:sp>
          <p:nvSpPr>
            <p:cNvPr id="1075" name="Rectangle 45"/>
            <p:cNvSpPr>
              <a:spLocks noChangeArrowheads="1"/>
            </p:cNvSpPr>
            <p:nvPr/>
          </p:nvSpPr>
          <p:spPr bwMode="auto">
            <a:xfrm>
              <a:off x="4128" y="6"/>
              <a:ext cx="45" cy="4317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SzPct val="100000"/>
                <a:buFont typeface="Times New Roman" panose="02020603050405020304" pitchFamily="18" charset="0"/>
                <a:buNone/>
              </a:pPr>
              <a:endParaRPr lang="zh-CN" altLang="en-US"/>
            </a:p>
          </p:txBody>
        </p:sp>
        <p:sp>
          <p:nvSpPr>
            <p:cNvPr id="1076" name="Rectangle 46"/>
            <p:cNvSpPr>
              <a:spLocks noChangeArrowheads="1"/>
            </p:cNvSpPr>
            <p:nvPr/>
          </p:nvSpPr>
          <p:spPr bwMode="auto">
            <a:xfrm>
              <a:off x="4224" y="6"/>
              <a:ext cx="45" cy="4317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SzPct val="100000"/>
                <a:buFont typeface="Times New Roman" panose="02020603050405020304" pitchFamily="18" charset="0"/>
                <a:buNone/>
              </a:pPr>
              <a:endParaRPr lang="zh-CN" altLang="en-US"/>
            </a:p>
          </p:txBody>
        </p:sp>
        <p:sp>
          <p:nvSpPr>
            <p:cNvPr id="1077" name="Rectangle 47"/>
            <p:cNvSpPr>
              <a:spLocks noChangeArrowheads="1"/>
            </p:cNvSpPr>
            <p:nvPr/>
          </p:nvSpPr>
          <p:spPr bwMode="auto">
            <a:xfrm>
              <a:off x="4320" y="6"/>
              <a:ext cx="45" cy="4317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SzPct val="100000"/>
                <a:buFont typeface="Times New Roman" panose="02020603050405020304" pitchFamily="18" charset="0"/>
                <a:buNone/>
              </a:pPr>
              <a:endParaRPr lang="zh-CN" altLang="en-US"/>
            </a:p>
          </p:txBody>
        </p:sp>
        <p:sp>
          <p:nvSpPr>
            <p:cNvPr id="1078" name="Rectangle 48"/>
            <p:cNvSpPr>
              <a:spLocks noChangeArrowheads="1"/>
            </p:cNvSpPr>
            <p:nvPr/>
          </p:nvSpPr>
          <p:spPr bwMode="auto">
            <a:xfrm>
              <a:off x="4416" y="6"/>
              <a:ext cx="45" cy="4317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SzPct val="100000"/>
                <a:buFont typeface="Times New Roman" panose="02020603050405020304" pitchFamily="18" charset="0"/>
                <a:buNone/>
              </a:pPr>
              <a:endParaRPr lang="zh-CN" altLang="en-US"/>
            </a:p>
          </p:txBody>
        </p:sp>
        <p:sp>
          <p:nvSpPr>
            <p:cNvPr id="1079" name="Rectangle 49"/>
            <p:cNvSpPr>
              <a:spLocks noChangeArrowheads="1"/>
            </p:cNvSpPr>
            <p:nvPr/>
          </p:nvSpPr>
          <p:spPr bwMode="auto">
            <a:xfrm>
              <a:off x="4512" y="6"/>
              <a:ext cx="45" cy="4317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SzPct val="100000"/>
                <a:buFont typeface="Times New Roman" panose="02020603050405020304" pitchFamily="18" charset="0"/>
                <a:buNone/>
              </a:pPr>
              <a:endParaRPr lang="zh-CN" altLang="en-US"/>
            </a:p>
          </p:txBody>
        </p:sp>
        <p:sp>
          <p:nvSpPr>
            <p:cNvPr id="1080" name="Rectangle 50"/>
            <p:cNvSpPr>
              <a:spLocks noChangeArrowheads="1"/>
            </p:cNvSpPr>
            <p:nvPr/>
          </p:nvSpPr>
          <p:spPr bwMode="auto">
            <a:xfrm>
              <a:off x="4608" y="6"/>
              <a:ext cx="45" cy="4317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SzPct val="100000"/>
                <a:buFont typeface="Times New Roman" panose="02020603050405020304" pitchFamily="18" charset="0"/>
                <a:buNone/>
              </a:pPr>
              <a:endParaRPr lang="zh-CN" altLang="en-US"/>
            </a:p>
          </p:txBody>
        </p:sp>
        <p:sp>
          <p:nvSpPr>
            <p:cNvPr id="1081" name="Rectangle 51"/>
            <p:cNvSpPr>
              <a:spLocks noChangeArrowheads="1"/>
            </p:cNvSpPr>
            <p:nvPr/>
          </p:nvSpPr>
          <p:spPr bwMode="auto">
            <a:xfrm>
              <a:off x="4704" y="6"/>
              <a:ext cx="45" cy="4317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SzPct val="100000"/>
                <a:buFont typeface="Times New Roman" panose="02020603050405020304" pitchFamily="18" charset="0"/>
                <a:buNone/>
              </a:pPr>
              <a:endParaRPr lang="zh-CN" altLang="en-US"/>
            </a:p>
          </p:txBody>
        </p:sp>
        <p:sp>
          <p:nvSpPr>
            <p:cNvPr id="1082" name="Rectangle 52"/>
            <p:cNvSpPr>
              <a:spLocks noChangeArrowheads="1"/>
            </p:cNvSpPr>
            <p:nvPr/>
          </p:nvSpPr>
          <p:spPr bwMode="auto">
            <a:xfrm>
              <a:off x="4800" y="6"/>
              <a:ext cx="45" cy="4317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SzPct val="100000"/>
                <a:buFont typeface="Times New Roman" panose="02020603050405020304" pitchFamily="18" charset="0"/>
                <a:buNone/>
              </a:pPr>
              <a:endParaRPr lang="zh-CN" altLang="en-US"/>
            </a:p>
          </p:txBody>
        </p:sp>
        <p:sp>
          <p:nvSpPr>
            <p:cNvPr id="1083" name="Rectangle 53"/>
            <p:cNvSpPr>
              <a:spLocks noChangeArrowheads="1"/>
            </p:cNvSpPr>
            <p:nvPr/>
          </p:nvSpPr>
          <p:spPr bwMode="auto">
            <a:xfrm>
              <a:off x="4896" y="6"/>
              <a:ext cx="45" cy="4317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SzPct val="100000"/>
                <a:buFont typeface="Times New Roman" panose="02020603050405020304" pitchFamily="18" charset="0"/>
                <a:buNone/>
              </a:pPr>
              <a:endParaRPr lang="zh-CN" altLang="en-US"/>
            </a:p>
          </p:txBody>
        </p:sp>
        <p:sp>
          <p:nvSpPr>
            <p:cNvPr id="1084" name="Rectangle 54"/>
            <p:cNvSpPr>
              <a:spLocks noChangeArrowheads="1"/>
            </p:cNvSpPr>
            <p:nvPr/>
          </p:nvSpPr>
          <p:spPr bwMode="auto">
            <a:xfrm>
              <a:off x="4992" y="6"/>
              <a:ext cx="45" cy="4317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SzPct val="100000"/>
                <a:buFont typeface="Times New Roman" panose="02020603050405020304" pitchFamily="18" charset="0"/>
                <a:buNone/>
              </a:pPr>
              <a:endParaRPr lang="zh-CN" altLang="en-US"/>
            </a:p>
          </p:txBody>
        </p:sp>
        <p:sp>
          <p:nvSpPr>
            <p:cNvPr id="1085" name="Rectangle 55"/>
            <p:cNvSpPr>
              <a:spLocks noChangeArrowheads="1"/>
            </p:cNvSpPr>
            <p:nvPr/>
          </p:nvSpPr>
          <p:spPr bwMode="auto">
            <a:xfrm>
              <a:off x="5088" y="6"/>
              <a:ext cx="45" cy="4317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SzPct val="100000"/>
                <a:buFont typeface="Times New Roman" panose="02020603050405020304" pitchFamily="18" charset="0"/>
                <a:buNone/>
              </a:pPr>
              <a:endParaRPr lang="zh-CN" altLang="en-US"/>
            </a:p>
          </p:txBody>
        </p:sp>
        <p:sp>
          <p:nvSpPr>
            <p:cNvPr id="1086" name="Rectangle 56"/>
            <p:cNvSpPr>
              <a:spLocks noChangeArrowheads="1"/>
            </p:cNvSpPr>
            <p:nvPr/>
          </p:nvSpPr>
          <p:spPr bwMode="auto">
            <a:xfrm>
              <a:off x="5184" y="6"/>
              <a:ext cx="45" cy="4317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SzPct val="100000"/>
                <a:buFont typeface="Times New Roman" panose="02020603050405020304" pitchFamily="18" charset="0"/>
                <a:buNone/>
              </a:pPr>
              <a:endParaRPr lang="zh-CN" altLang="en-US"/>
            </a:p>
          </p:txBody>
        </p:sp>
        <p:sp>
          <p:nvSpPr>
            <p:cNvPr id="1087" name="Rectangle 57"/>
            <p:cNvSpPr>
              <a:spLocks noChangeArrowheads="1"/>
            </p:cNvSpPr>
            <p:nvPr/>
          </p:nvSpPr>
          <p:spPr bwMode="auto">
            <a:xfrm>
              <a:off x="5280" y="6"/>
              <a:ext cx="45" cy="4317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SzPct val="100000"/>
                <a:buFont typeface="Times New Roman" panose="02020603050405020304" pitchFamily="18" charset="0"/>
                <a:buNone/>
              </a:pPr>
              <a:endParaRPr lang="zh-CN" altLang="en-US"/>
            </a:p>
          </p:txBody>
        </p:sp>
        <p:sp>
          <p:nvSpPr>
            <p:cNvPr id="1088" name="Rectangle 58"/>
            <p:cNvSpPr>
              <a:spLocks noChangeArrowheads="1"/>
            </p:cNvSpPr>
            <p:nvPr/>
          </p:nvSpPr>
          <p:spPr bwMode="auto">
            <a:xfrm>
              <a:off x="5376" y="6"/>
              <a:ext cx="45" cy="4317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SzPct val="100000"/>
                <a:buFont typeface="Times New Roman" panose="02020603050405020304" pitchFamily="18" charset="0"/>
                <a:buNone/>
              </a:pPr>
              <a:endParaRPr lang="zh-CN" altLang="en-US"/>
            </a:p>
          </p:txBody>
        </p:sp>
        <p:sp>
          <p:nvSpPr>
            <p:cNvPr id="1089" name="Rectangle 59"/>
            <p:cNvSpPr>
              <a:spLocks noChangeArrowheads="1"/>
            </p:cNvSpPr>
            <p:nvPr/>
          </p:nvSpPr>
          <p:spPr bwMode="auto">
            <a:xfrm>
              <a:off x="5472" y="6"/>
              <a:ext cx="45" cy="4317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SzPct val="100000"/>
                <a:buFont typeface="Times New Roman" panose="02020603050405020304" pitchFamily="18" charset="0"/>
                <a:buNone/>
              </a:pPr>
              <a:endParaRPr lang="zh-CN" altLang="en-US"/>
            </a:p>
          </p:txBody>
        </p:sp>
        <p:sp>
          <p:nvSpPr>
            <p:cNvPr id="1090" name="Rectangle 60"/>
            <p:cNvSpPr>
              <a:spLocks noChangeArrowheads="1"/>
            </p:cNvSpPr>
            <p:nvPr/>
          </p:nvSpPr>
          <p:spPr bwMode="auto">
            <a:xfrm>
              <a:off x="5568" y="6"/>
              <a:ext cx="45" cy="4317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SzPct val="100000"/>
                <a:buFont typeface="Times New Roman" panose="02020603050405020304" pitchFamily="18" charset="0"/>
                <a:buNone/>
              </a:pPr>
              <a:endParaRPr lang="zh-CN" altLang="en-US"/>
            </a:p>
          </p:txBody>
        </p:sp>
        <p:sp>
          <p:nvSpPr>
            <p:cNvPr id="1091" name="Rectangle 61"/>
            <p:cNvSpPr>
              <a:spLocks noChangeArrowheads="1"/>
            </p:cNvSpPr>
            <p:nvPr/>
          </p:nvSpPr>
          <p:spPr bwMode="auto">
            <a:xfrm>
              <a:off x="5664" y="6"/>
              <a:ext cx="45" cy="4317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SzPct val="100000"/>
                <a:buFont typeface="Times New Roman" panose="02020603050405020304" pitchFamily="18" charset="0"/>
                <a:buNone/>
              </a:pPr>
              <a:endParaRPr lang="zh-CN" altLang="en-US"/>
            </a:p>
          </p:txBody>
        </p:sp>
        <p:sp>
          <p:nvSpPr>
            <p:cNvPr id="1092" name="Rectangle 62"/>
            <p:cNvSpPr>
              <a:spLocks noChangeArrowheads="1"/>
            </p:cNvSpPr>
            <p:nvPr/>
          </p:nvSpPr>
          <p:spPr bwMode="auto">
            <a:xfrm>
              <a:off x="431" y="0"/>
              <a:ext cx="5328" cy="4317"/>
            </a:xfrm>
            <a:prstGeom prst="rect">
              <a:avLst/>
            </a:pr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SzPct val="100000"/>
                <a:buFont typeface="Times New Roman" panose="02020603050405020304" pitchFamily="18" charset="0"/>
                <a:buNone/>
              </a:pPr>
              <a:endParaRPr lang="zh-CN" altLang="en-US"/>
            </a:p>
          </p:txBody>
        </p:sp>
        <p:sp>
          <p:nvSpPr>
            <p:cNvPr id="1093" name="Rectangle 63"/>
            <p:cNvSpPr>
              <a:spLocks noChangeArrowheads="1"/>
            </p:cNvSpPr>
            <p:nvPr/>
          </p:nvSpPr>
          <p:spPr bwMode="auto">
            <a:xfrm>
              <a:off x="0" y="1081"/>
              <a:ext cx="4375" cy="44"/>
            </a:xfrm>
            <a:prstGeom prst="rect">
              <a:avLst/>
            </a:prstGeom>
            <a:solidFill>
              <a:srgbClr val="336699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SzPct val="100000"/>
                <a:buFont typeface="Times New Roman" panose="02020603050405020304" pitchFamily="18" charset="0"/>
                <a:buNone/>
              </a:pPr>
              <a:endParaRPr lang="zh-CN" altLang="en-US"/>
            </a:p>
          </p:txBody>
        </p:sp>
      </p:grpSp>
      <p:sp>
        <p:nvSpPr>
          <p:cNvPr id="1027" name="Rectangle 64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71538" y="192088"/>
            <a:ext cx="8158162" cy="142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b" anchorCtr="0" compatLnSpc="1"/>
          <a:lstStyle/>
          <a:p>
            <a:pPr lvl="0"/>
            <a:r>
              <a:rPr lang="zh-CN" altLang="en-GB"/>
              <a:t>单击鼠标编辑标题文的格式</a:t>
            </a:r>
            <a:endParaRPr lang="zh-CN" altLang="en-GB"/>
          </a:p>
        </p:txBody>
      </p:sp>
      <p:sp>
        <p:nvSpPr>
          <p:cNvPr id="1028" name="Rectangle 65"/>
          <p:cNvSpPr>
            <a:spLocks noGrp="1" noChangeArrowheads="1"/>
          </p:cNvSpPr>
          <p:nvPr>
            <p:ph type="body" idx="9"/>
          </p:nvPr>
        </p:nvSpPr>
        <p:spPr bwMode="auto">
          <a:xfrm>
            <a:off x="912813" y="1905000"/>
            <a:ext cx="8105775" cy="418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/>
          <a:lstStyle/>
          <a:p>
            <a:pPr lvl="0"/>
            <a:r>
              <a:rPr lang="zh-CN" altLang="en-GB"/>
              <a:t>单击鼠标编辑大纲正文格式</a:t>
            </a:r>
            <a:endParaRPr lang="zh-CN" altLang="en-GB"/>
          </a:p>
          <a:p>
            <a:pPr lvl="1"/>
            <a:r>
              <a:rPr lang="zh-CN" altLang="en-GB"/>
              <a:t>第二个大纲级</a:t>
            </a:r>
            <a:endParaRPr lang="zh-CN" altLang="en-GB"/>
          </a:p>
          <a:p>
            <a:pPr lvl="2"/>
            <a:r>
              <a:rPr lang="zh-CN" altLang="en-GB"/>
              <a:t>第三个大纲级</a:t>
            </a:r>
            <a:endParaRPr lang="zh-CN" altLang="en-GB"/>
          </a:p>
          <a:p>
            <a:pPr lvl="3"/>
            <a:r>
              <a:rPr lang="zh-CN" altLang="en-GB"/>
              <a:t>第四个大纲级</a:t>
            </a:r>
            <a:endParaRPr lang="zh-CN" altLang="en-GB"/>
          </a:p>
          <a:p>
            <a:pPr lvl="4"/>
            <a:r>
              <a:rPr lang="zh-CN" altLang="en-GB"/>
              <a:t>第五个大纲级</a:t>
            </a:r>
            <a:endParaRPr lang="zh-CN" altLang="en-GB"/>
          </a:p>
          <a:p>
            <a:pPr lvl="4"/>
            <a:r>
              <a:rPr lang="zh-CN" altLang="en-GB"/>
              <a:t>第六个大纲级</a:t>
            </a:r>
            <a:endParaRPr lang="zh-CN" altLang="en-GB"/>
          </a:p>
          <a:p>
            <a:pPr lvl="4"/>
            <a:r>
              <a:rPr lang="zh-CN" altLang="en-GB"/>
              <a:t>第七个大纲级</a:t>
            </a:r>
            <a:endParaRPr lang="zh-CN" altLang="en-GB"/>
          </a:p>
          <a:p>
            <a:pPr lvl="4"/>
            <a:r>
              <a:rPr lang="zh-CN" altLang="en-GB"/>
              <a:t>第八个大纲级</a:t>
            </a:r>
            <a:endParaRPr lang="zh-CN" altLang="en-GB"/>
          </a:p>
          <a:p>
            <a:pPr lvl="4"/>
            <a:r>
              <a:rPr lang="zh-CN" altLang="en-GB"/>
              <a:t>第九个大纲级</a:t>
            </a:r>
            <a:endParaRPr lang="zh-CN" altLang="en-GB"/>
          </a:p>
        </p:txBody>
      </p:sp>
      <p:sp>
        <p:nvSpPr>
          <p:cNvPr id="1029" name="Text Box 66"/>
          <p:cNvSpPr txBox="1">
            <a:spLocks noChangeArrowheads="1"/>
          </p:cNvSpPr>
          <p:nvPr/>
        </p:nvSpPr>
        <p:spPr bwMode="auto">
          <a:xfrm>
            <a:off x="1152525" y="62865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SzPct val="100000"/>
              <a:buFont typeface="Times New Roman" panose="02020603050405020304" pitchFamily="18" charset="0"/>
              <a:buNone/>
            </a:pPr>
            <a:endParaRPr lang="zh-CN" altLang="en-US"/>
          </a:p>
        </p:txBody>
      </p:sp>
      <p:sp>
        <p:nvSpPr>
          <p:cNvPr id="1030" name="Text Box 67"/>
          <p:cNvSpPr txBox="1">
            <a:spLocks noChangeArrowheads="1"/>
          </p:cNvSpPr>
          <p:nvPr/>
        </p:nvSpPr>
        <p:spPr bwMode="auto">
          <a:xfrm>
            <a:off x="3590925" y="62865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SzPct val="100000"/>
              <a:buFont typeface="Times New Roman" panose="02020603050405020304" pitchFamily="18" charset="0"/>
              <a:buNone/>
            </a:pPr>
            <a:endParaRPr lang="zh-CN" altLang="en-US"/>
          </a:p>
        </p:txBody>
      </p:sp>
      <p:sp>
        <p:nvSpPr>
          <p:cNvPr id="2" name="Rectangle 68"/>
          <p:cNvSpPr>
            <a:spLocks noGrp="1" noChangeArrowheads="1"/>
          </p:cNvSpPr>
          <p:nvPr>
            <p:ph type="sldNum"/>
          </p:nvPr>
        </p:nvSpPr>
        <p:spPr bwMode="auto">
          <a:xfrm>
            <a:off x="7019925" y="6286500"/>
            <a:ext cx="1900238" cy="452438"/>
          </a:xfrm>
          <a:prstGeom prst="rect">
            <a:avLst/>
          </a:prstGeom>
          <a:noFill/>
          <a:ln w="9525" cap="flat">
            <a:noFill/>
            <a:round/>
          </a:ln>
          <a:effectLst/>
        </p:spPr>
        <p:txBody>
          <a:bodyPr vert="horz" wrap="square" lIns="90000" tIns="46800" rIns="90000" bIns="46800" numCol="1" anchor="b" anchorCtr="0" compatLnSpc="1"/>
          <a:lstStyle>
            <a:lvl1pPr eaLnBrk="1" hangingPunct="1">
              <a:buSzPct val="100000"/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EC5D811-6A5C-49AA-A040-4722C5462E65}" type="slidenum">
              <a:rPr lang="en-US" altLang="zh-CN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SzPct val="100000"/>
        <a:buFont typeface="Times New Roman" panose="02020603050405020304" pitchFamily="18" charset="0"/>
        <a:defRPr sz="4400">
          <a:solidFill>
            <a:srgbClr val="003366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SzPct val="100000"/>
        <a:buFont typeface="Times New Roman" panose="02020603050405020304" pitchFamily="18" charset="0"/>
        <a:defRPr sz="4400">
          <a:solidFill>
            <a:srgbClr val="003366"/>
          </a:solidFill>
          <a:latin typeface="Verdana" panose="020B0604030504040204" pitchFamily="34" charset="0"/>
          <a:ea typeface="宋体" panose="02010600030101010101" pitchFamily="2" charset="-122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SzPct val="100000"/>
        <a:buFont typeface="Times New Roman" panose="02020603050405020304" pitchFamily="18" charset="0"/>
        <a:defRPr sz="4400">
          <a:solidFill>
            <a:srgbClr val="003366"/>
          </a:solidFill>
          <a:latin typeface="Verdana" panose="020B0604030504040204" pitchFamily="34" charset="0"/>
          <a:ea typeface="宋体" panose="02010600030101010101" pitchFamily="2" charset="-122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SzPct val="100000"/>
        <a:buFont typeface="Times New Roman" panose="02020603050405020304" pitchFamily="18" charset="0"/>
        <a:defRPr sz="4400">
          <a:solidFill>
            <a:srgbClr val="003366"/>
          </a:solidFill>
          <a:latin typeface="Verdana" panose="020B0604030504040204" pitchFamily="34" charset="0"/>
          <a:ea typeface="宋体" panose="02010600030101010101" pitchFamily="2" charset="-122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SzPct val="100000"/>
        <a:buFont typeface="Times New Roman" panose="02020603050405020304" pitchFamily="18" charset="0"/>
        <a:defRPr sz="4400">
          <a:solidFill>
            <a:srgbClr val="003366"/>
          </a:solidFill>
          <a:latin typeface="Verdana" panose="020B0604030504040204" pitchFamily="34" charset="0"/>
          <a:ea typeface="宋体" panose="02010600030101010101" pitchFamily="2" charset="-122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3366"/>
          </a:solidFill>
          <a:latin typeface="Verdana" panose="020B0604030504040204" pitchFamily="34" charset="0"/>
          <a:ea typeface="宋体" panose="02010600030101010101" pitchFamily="2" charset="-122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3366"/>
          </a:solidFill>
          <a:latin typeface="Verdana" panose="020B0604030504040204" pitchFamily="34" charset="0"/>
          <a:ea typeface="宋体" panose="02010600030101010101" pitchFamily="2" charset="-122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3366"/>
          </a:solidFill>
          <a:latin typeface="Verdana" panose="020B0604030504040204" pitchFamily="34" charset="0"/>
          <a:ea typeface="宋体" panose="02010600030101010101" pitchFamily="2" charset="-122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3366"/>
          </a:solidFill>
          <a:latin typeface="Verdana" panose="020B0604030504040204" pitchFamily="34" charset="0"/>
          <a:ea typeface="宋体" panose="02010600030101010101" pitchFamily="2" charset="-122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hyperlink" Target="mailto:liusm@swjtu.edu.cn" TargetMode="Externa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3.png"/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image" Target="../media/image3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8.png"/><Relationship Id="rId3" Type="http://schemas.openxmlformats.org/officeDocument/2006/relationships/image" Target="../media/image29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emf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48.png"/><Relationship Id="rId7" Type="http://schemas.openxmlformats.org/officeDocument/2006/relationships/image" Target="../media/image47.png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5.emf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58.png"/><Relationship Id="rId2" Type="http://schemas.openxmlformats.org/officeDocument/2006/relationships/image" Target="../media/image57.emf"/><Relationship Id="rId1" Type="http://schemas.openxmlformats.org/officeDocument/2006/relationships/image" Target="../media/image56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1.emf"/><Relationship Id="rId1" Type="http://schemas.openxmlformats.org/officeDocument/2006/relationships/image" Target="../media/image60.emf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69.emf"/><Relationship Id="rId7" Type="http://schemas.openxmlformats.org/officeDocument/2006/relationships/image" Target="../media/image68.emf"/><Relationship Id="rId6" Type="http://schemas.openxmlformats.org/officeDocument/2006/relationships/image" Target="../media/image67.emf"/><Relationship Id="rId5" Type="http://schemas.openxmlformats.org/officeDocument/2006/relationships/image" Target="../media/image66.emf"/><Relationship Id="rId4" Type="http://schemas.openxmlformats.org/officeDocument/2006/relationships/image" Target="../media/image65.emf"/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image" Target="../media/image6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1.emf"/><Relationship Id="rId1" Type="http://schemas.openxmlformats.org/officeDocument/2006/relationships/image" Target="../media/image70.emf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5.png"/><Relationship Id="rId3" Type="http://schemas.openxmlformats.org/officeDocument/2006/relationships/image" Target="../media/image74.png"/><Relationship Id="rId2" Type="http://schemas.openxmlformats.org/officeDocument/2006/relationships/image" Target="../media/image73.emf"/><Relationship Id="rId1" Type="http://schemas.openxmlformats.org/officeDocument/2006/relationships/image" Target="../media/image72.emf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9.emf"/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1.emf"/><Relationship Id="rId1" Type="http://schemas.openxmlformats.org/officeDocument/2006/relationships/image" Target="../media/image80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5.png"/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image" Target="../media/image82.pn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image" Target="../media/image9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image" Target="../media/image94.pn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3.png"/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image" Target="../media/image10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image" Target="../media/image105.png"/><Relationship Id="rId1" Type="http://schemas.openxmlformats.org/officeDocument/2006/relationships/image" Target="../media/image10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7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0.emf"/><Relationship Id="rId2" Type="http://schemas.openxmlformats.org/officeDocument/2006/relationships/image" Target="../media/image109.emf"/><Relationship Id="rId1" Type="http://schemas.openxmlformats.org/officeDocument/2006/relationships/image" Target="../media/image108.emf"/></Relationships>
</file>

<file path=ppt/slides/_rels/slide3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6.png"/><Relationship Id="rId1" Type="http://schemas.openxmlformats.org/officeDocument/2006/relationships/image" Target="../media/image11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8.png"/><Relationship Id="rId1" Type="http://schemas.openxmlformats.org/officeDocument/2006/relationships/image" Target="../media/image11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1.pn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23.png"/><Relationship Id="rId1" Type="http://schemas.openxmlformats.org/officeDocument/2006/relationships/image" Target="../media/image12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4.png"/></Relationships>
</file>

<file path=ppt/slides/_rels/slide4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8.png"/><Relationship Id="rId3" Type="http://schemas.openxmlformats.org/officeDocument/2006/relationships/image" Target="../media/image127.png"/><Relationship Id="rId2" Type="http://schemas.openxmlformats.org/officeDocument/2006/relationships/image" Target="../media/image126.jpeg"/><Relationship Id="rId1" Type="http://schemas.openxmlformats.org/officeDocument/2006/relationships/image" Target="../media/image125.jpeg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image" Target="../media/image129.png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3.png"/><Relationship Id="rId2" Type="http://schemas.openxmlformats.org/officeDocument/2006/relationships/image" Target="../media/image102.png"/><Relationship Id="rId1" Type="http://schemas.openxmlformats.org/officeDocument/2006/relationships/image" Target="../media/image132.png"/></Relationships>
</file>

<file path=ppt/slides/_rels/slide4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37.png"/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image" Target="../media/image13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7.png"/><Relationship Id="rId1" Type="http://schemas.openxmlformats.org/officeDocument/2006/relationships/image" Target="../media/image138.png"/></Relationships>
</file>

<file path=ppt/slides/_rels/slide49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1.v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43.wmf"/><Relationship Id="rId6" Type="http://schemas.openxmlformats.org/officeDocument/2006/relationships/oleObject" Target="../embeddings/oleObject2.bin"/><Relationship Id="rId5" Type="http://schemas.openxmlformats.org/officeDocument/2006/relationships/image" Target="../media/image142.wmf"/><Relationship Id="rId4" Type="http://schemas.openxmlformats.org/officeDocument/2006/relationships/oleObject" Target="../embeddings/oleObject1.bin"/><Relationship Id="rId3" Type="http://schemas.openxmlformats.org/officeDocument/2006/relationships/image" Target="../media/image141.png"/><Relationship Id="rId2" Type="http://schemas.openxmlformats.org/officeDocument/2006/relationships/image" Target="../media/image140.jpeg"/><Relationship Id="rId10" Type="http://schemas.openxmlformats.org/officeDocument/2006/relationships/notesSlide" Target="../notesSlides/notesSlide7.xml"/><Relationship Id="rId1" Type="http://schemas.openxmlformats.org/officeDocument/2006/relationships/image" Target="../media/image139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emf"/><Relationship Id="rId4" Type="http://schemas.openxmlformats.org/officeDocument/2006/relationships/image" Target="../media/image7.png"/><Relationship Id="rId3" Type="http://schemas.openxmlformats.org/officeDocument/2006/relationships/image" Target="../media/image6.emf"/><Relationship Id="rId2" Type="http://schemas.openxmlformats.org/officeDocument/2006/relationships/image" Target="../media/image4.jpeg"/><Relationship Id="rId1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45.png"/><Relationship Id="rId1" Type="http://schemas.openxmlformats.org/officeDocument/2006/relationships/image" Target="../media/image14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8.emf"/><Relationship Id="rId4" Type="http://schemas.openxmlformats.org/officeDocument/2006/relationships/image" Target="../media/image7.png"/><Relationship Id="rId3" Type="http://schemas.openxmlformats.org/officeDocument/2006/relationships/image" Target="../media/image4.jpeg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6.emf"/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0.emf"/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6.emf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663575"/>
            <a:ext cx="9144635" cy="1470025"/>
          </a:xfrm>
        </p:spPr>
        <p:txBody>
          <a:bodyPr/>
          <a:lstStyle/>
          <a:p>
            <a:pPr eaLnBrk="1" hangingPunct="1"/>
            <a:r>
              <a:rPr lang="en-US" altLang="zh-CN" sz="3600" b="1" dirty="0">
                <a:solidFill>
                  <a:schemeClr val="tx1"/>
                </a:solidFill>
              </a:rPr>
              <a:t>Contribution of SNRs to Cosmic Rays</a:t>
            </a:r>
            <a:endParaRPr lang="en-US" altLang="zh-CN" sz="3600" b="1" dirty="0">
              <a:solidFill>
                <a:schemeClr val="tx1"/>
              </a:solidFill>
            </a:endParaRP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130" y="3068955"/>
            <a:ext cx="9110980" cy="1752600"/>
          </a:xfrm>
        </p:spPr>
        <p:txBody>
          <a:bodyPr/>
          <a:lstStyle/>
          <a:p>
            <a:pPr eaLnBrk="1" hangingPunct="1"/>
            <a:r>
              <a:rPr lang="en-US" altLang="zh-CN" b="1" dirty="0"/>
              <a:t>Siming Liu, </a:t>
            </a:r>
            <a:endParaRPr lang="en-US" altLang="zh-CN" b="1" dirty="0"/>
          </a:p>
          <a:p>
            <a:pPr eaLnBrk="1" hangingPunct="1"/>
            <a:r>
              <a:rPr lang="en-US" altLang="zh-CN" b="1" dirty="0"/>
              <a:t>Houdun Zeng, Yuliang Xin</a:t>
            </a:r>
            <a:endParaRPr lang="zh-CN" altLang="en-US" b="1" dirty="0"/>
          </a:p>
          <a:p>
            <a:pPr eaLnBrk="1" hangingPunct="1"/>
            <a:r>
              <a:rPr lang="en-US" altLang="zh-CN" b="1" dirty="0"/>
              <a:t>Southwest Jiaotong University</a:t>
            </a:r>
            <a:endParaRPr lang="zh-CN" altLang="en-US" b="1" dirty="0"/>
          </a:p>
          <a:p>
            <a:pPr eaLnBrk="1" hangingPunct="1"/>
            <a:r>
              <a:rPr lang="en-US" altLang="zh-CN" b="1" dirty="0">
                <a:hlinkClick r:id="rId1"/>
              </a:rPr>
              <a:t>liusm@swjtu.edu.cn</a:t>
            </a:r>
            <a:endParaRPr lang="en-US" altLang="zh-CN" b="1" dirty="0"/>
          </a:p>
          <a:p>
            <a:pPr eaLnBrk="1" hangingPunct="1"/>
            <a:endParaRPr lang="zh-CN" altLang="en-US" b="1" dirty="0"/>
          </a:p>
          <a:p>
            <a:pPr eaLnBrk="1" hangingPunct="1"/>
            <a:endParaRPr lang="en-US" altLang="zh-CN" sz="1400" b="1" dirty="0"/>
          </a:p>
          <a:p>
            <a:pPr eaLnBrk="1" hangingPunct="1"/>
            <a:endParaRPr lang="en-US" altLang="zh-CN" sz="1400" b="1" dirty="0"/>
          </a:p>
          <a:p>
            <a:pPr eaLnBrk="1" hangingPunct="1"/>
            <a:r>
              <a:rPr lang="en-US" altLang="zh-CN" sz="1400" b="1" dirty="0"/>
              <a:t>     TeV Particle Astrophysics 2021, Oct 26</a:t>
            </a:r>
            <a:endParaRPr lang="en-US" altLang="zh-CN" sz="14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5000625" y="1268413"/>
            <a:ext cx="3675063" cy="2089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1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950" y="1143000"/>
            <a:ext cx="4519613" cy="3716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768725"/>
            <a:ext cx="4572000" cy="308927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8" name="直接箭头连接符 7"/>
          <p:cNvCxnSpPr/>
          <p:nvPr/>
        </p:nvCxnSpPr>
        <p:spPr>
          <a:xfrm>
            <a:off x="4211638" y="2636838"/>
            <a:ext cx="3168650" cy="1584325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>
            <a:off x="3635375" y="2205038"/>
            <a:ext cx="1873250" cy="2016125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5" name="矩形 12"/>
          <p:cNvSpPr/>
          <p:nvPr/>
        </p:nvSpPr>
        <p:spPr>
          <a:xfrm>
            <a:off x="540703" y="4941168"/>
            <a:ext cx="3600450" cy="10156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34 gamma-ray SNRs</a:t>
            </a:r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just" eaLnBrk="1" hangingPunct="1"/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The gamma-ray spectrum shows an evolution from hard to soft</a:t>
            </a:r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7176" name="矩形 13"/>
          <p:cNvSpPr/>
          <p:nvPr/>
        </p:nvSpPr>
        <p:spPr>
          <a:xfrm>
            <a:off x="5940425" y="3851275"/>
            <a:ext cx="2262188" cy="3698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宇宙线质子和氦核谱</a:t>
            </a:r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cxnSp>
        <p:nvCxnSpPr>
          <p:cNvPr id="12" name="直接箭头连接符 11"/>
          <p:cNvCxnSpPr/>
          <p:nvPr/>
        </p:nvCxnSpPr>
        <p:spPr>
          <a:xfrm flipV="1">
            <a:off x="4211638" y="1557338"/>
            <a:ext cx="3024188" cy="1079500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 flipV="1">
            <a:off x="3563938" y="1412875"/>
            <a:ext cx="2808288" cy="792163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9" name="矩形 20"/>
          <p:cNvSpPr/>
          <p:nvPr/>
        </p:nvSpPr>
        <p:spPr>
          <a:xfrm>
            <a:off x="6011863" y="2205038"/>
            <a:ext cx="2032000" cy="3698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宇宙线正负电子谱</a:t>
            </a:r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5" name="标题 1"/>
          <p:cNvSpPr txBox="1"/>
          <p:nvPr/>
        </p:nvSpPr>
        <p:spPr>
          <a:xfrm>
            <a:off x="10795" y="-23495"/>
            <a:ext cx="91440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marR="0" algn="ctr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dirty="0">
                <a:sym typeface="+mn-ea"/>
              </a:rPr>
              <a:t>2: Gamma-ray SNRs</a:t>
            </a:r>
            <a:endParaRPr kumimoji="0" lang="zh-CN" altLang="en-US" sz="4400" kern="1200" cap="none" spc="0" normalizeH="0" baseline="0" noProof="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j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759200" y="1846565"/>
            <a:ext cx="1402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accent1">
                    <a:lumMod val="75000"/>
                  </a:schemeClr>
                </a:solidFill>
              </a:rPr>
              <a:t>Young</a:t>
            </a:r>
            <a:endParaRPr lang="en-US" altLang="zh-CN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altLang="zh-CN" dirty="0">
                <a:solidFill>
                  <a:schemeClr val="accent1">
                    <a:lumMod val="75000"/>
                  </a:schemeClr>
                </a:solidFill>
              </a:rPr>
              <a:t>Low density</a:t>
            </a:r>
            <a:endParaRPr lang="en-US" altLang="zh-CN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168650" y="1268760"/>
            <a:ext cx="1454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Old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en-US" altLang="zh-CN" dirty="0">
                <a:solidFill>
                  <a:srgbClr val="FF0000"/>
                </a:solidFill>
              </a:rPr>
              <a:t>High density</a:t>
            </a:r>
            <a:endParaRPr lang="en-US" altLang="zh-CN" dirty="0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164080" y="1315085"/>
            <a:ext cx="8216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solidFill>
                  <a:schemeClr val="accent1">
                    <a:lumMod val="75000"/>
                  </a:schemeClr>
                </a:solidFill>
              </a:rPr>
              <a:t>Young</a:t>
            </a:r>
            <a:endParaRPr lang="en-US" altLang="zh-CN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519883" y="2132856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Electron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012160" y="3923764"/>
            <a:ext cx="9028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Proton</a:t>
            </a:r>
            <a:endParaRPr lang="en-US" altLang="zh-CN" dirty="0">
              <a:solidFill>
                <a:srgbClr val="FF0000"/>
              </a:solidFill>
            </a:endParaRPr>
          </a:p>
          <a:p>
            <a:endParaRPr lang="en-US" altLang="zh-CN" dirty="0">
              <a:solidFill>
                <a:srgbClr val="FF0000"/>
              </a:solidFill>
            </a:endParaRPr>
          </a:p>
          <a:p>
            <a:r>
              <a:rPr lang="en-US" altLang="zh-CN" dirty="0">
                <a:solidFill>
                  <a:srgbClr val="FF0000"/>
                </a:solidFill>
              </a:rPr>
              <a:t>Helium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016" y="6025459"/>
            <a:ext cx="4355976" cy="787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95936" y="3212976"/>
            <a:ext cx="4692108" cy="3411658"/>
          </a:xfrm>
          <a:prstGeom prst="rect">
            <a:avLst/>
          </a:prstGeom>
        </p:spPr>
      </p:pic>
      <p:sp>
        <p:nvSpPr>
          <p:cNvPr id="4" name="标题 1"/>
          <p:cNvSpPr txBox="1"/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altLang="zh-CN" sz="4400" dirty="0">
                <a:latin typeface="+mj-lt"/>
                <a:ea typeface="华文楷体" panose="02010600040101010101" pitchFamily="2" charset="-122"/>
                <a:cs typeface="+mj-cs"/>
              </a:rPr>
              <a:t>2: Gamma-ray SNRs</a:t>
            </a:r>
            <a:endParaRPr lang="zh-CN" altLang="en-US" sz="4400" dirty="0">
              <a:latin typeface="+mj-lt"/>
              <a:ea typeface="华文楷体" panose="02010600040101010101" pitchFamily="2" charset="-122"/>
              <a:cs typeface="+mj-cs"/>
            </a:endParaRPr>
          </a:p>
        </p:txBody>
      </p:sp>
      <p:pic>
        <p:nvPicPr>
          <p:cNvPr id="819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" y="4221163"/>
            <a:ext cx="3427413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75" y="1196975"/>
            <a:ext cx="3556000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95688" y="1252538"/>
            <a:ext cx="5548312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圆角矩形 15"/>
          <p:cNvSpPr/>
          <p:nvPr/>
        </p:nvSpPr>
        <p:spPr>
          <a:xfrm>
            <a:off x="6371357" y="3212579"/>
            <a:ext cx="1296987" cy="1152525"/>
          </a:xfrm>
          <a:prstGeom prst="roundRect">
            <a:avLst/>
          </a:prstGeom>
          <a:solidFill>
            <a:srgbClr val="FF0000">
              <a:alpha val="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5003204" y="4869160"/>
            <a:ext cx="1585020" cy="863600"/>
          </a:xfrm>
          <a:prstGeom prst="roundRect">
            <a:avLst/>
          </a:prstGeom>
          <a:solidFill>
            <a:srgbClr val="FF0000">
              <a:alpha val="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rgbClr val="FF0000"/>
                </a:solidFill>
              </a:rPr>
              <a:t>acceleration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8202" name="矩形 17"/>
          <p:cNvSpPr>
            <a:spLocks noChangeArrowheads="1"/>
          </p:cNvSpPr>
          <p:nvPr/>
        </p:nvSpPr>
        <p:spPr bwMode="auto">
          <a:xfrm>
            <a:off x="6496004" y="3635732"/>
            <a:ext cx="83035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</a:rPr>
              <a:t>Escape</a:t>
            </a:r>
            <a:endParaRPr lang="zh-CN" altLang="en-US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8203" name="矩形 18"/>
          <p:cNvSpPr>
            <a:spLocks noChangeArrowheads="1"/>
          </p:cNvSpPr>
          <p:nvPr/>
        </p:nvSpPr>
        <p:spPr bwMode="auto">
          <a:xfrm>
            <a:off x="6964013" y="4508500"/>
            <a:ext cx="1077026" cy="369332"/>
          </a:xfrm>
          <a:prstGeom prst="rect">
            <a:avLst/>
          </a:prstGeom>
          <a:solidFill>
            <a:srgbClr val="FF0000">
              <a:alpha val="5098"/>
            </a:srgbClr>
          </a:solidFill>
          <a:ln w="25400" cap="rnd">
            <a:solidFill>
              <a:srgbClr val="FF0000"/>
            </a:solidFill>
            <a:miter lim="800000"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</a:rPr>
              <a:t>Radiation</a:t>
            </a:r>
            <a:endParaRPr lang="zh-CN" altLang="en-US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820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96975"/>
            <a:ext cx="3563938" cy="293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72008" y="2107811"/>
            <a:ext cx="4355976" cy="3598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87340" y="2132856"/>
            <a:ext cx="4603011" cy="3557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标题 1"/>
          <p:cNvSpPr txBox="1"/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altLang="zh-CN" sz="4400" dirty="0">
                <a:latin typeface="+mj-lt"/>
                <a:ea typeface="华文楷体" panose="02010600040101010101" pitchFamily="2" charset="-122"/>
                <a:cs typeface="+mj-cs"/>
              </a:rPr>
              <a:t>2: Gamma-ray SNRs</a:t>
            </a:r>
            <a:endParaRPr lang="zh-CN" altLang="en-US" sz="4400" dirty="0">
              <a:latin typeface="+mj-lt"/>
              <a:ea typeface="华文楷体" panose="02010600040101010101" pitchFamily="2" charset="-122"/>
              <a:cs typeface="+mj-cs"/>
            </a:endParaRP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altLang="zh-CN" sz="4400" dirty="0">
                <a:sym typeface="+mn-ea"/>
              </a:rPr>
              <a:t>2: Particle Acceleration in SNRs</a:t>
            </a:r>
            <a:endParaRPr lang="zh-CN" altLang="en-US" sz="4400" dirty="0">
              <a:latin typeface="华文楷体" panose="02010600040101010101" pitchFamily="2" charset="-122"/>
              <a:ea typeface="华文楷体" panose="02010600040101010101" pitchFamily="2" charset="-122"/>
              <a:cs typeface="+mj-cs"/>
            </a:endParaRPr>
          </a:p>
        </p:txBody>
      </p:sp>
      <p:pic>
        <p:nvPicPr>
          <p:cNvPr id="9220" name="Picture 27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14300" y="1484313"/>
            <a:ext cx="4133850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" y="4624388"/>
            <a:ext cx="42132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2" name="TextBox 31"/>
          <p:cNvSpPr txBox="1">
            <a:spLocks noChangeArrowheads="1"/>
          </p:cNvSpPr>
          <p:nvPr/>
        </p:nvSpPr>
        <p:spPr bwMode="auto">
          <a:xfrm>
            <a:off x="2640658" y="2123008"/>
            <a:ext cx="1211262" cy="36988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/>
              <a:t>                </a:t>
            </a:r>
            <a:endParaRPr lang="zh-CN" altLang="en-US"/>
          </a:p>
        </p:txBody>
      </p:sp>
      <p:cxnSp>
        <p:nvCxnSpPr>
          <p:cNvPr id="36" name="直接连接符 35"/>
          <p:cNvCxnSpPr/>
          <p:nvPr/>
        </p:nvCxnSpPr>
        <p:spPr>
          <a:xfrm>
            <a:off x="900113" y="1989138"/>
            <a:ext cx="1150937" cy="14446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4" name="TextBox 37"/>
          <p:cNvSpPr txBox="1">
            <a:spLocks noChangeArrowheads="1"/>
          </p:cNvSpPr>
          <p:nvPr/>
        </p:nvSpPr>
        <p:spPr bwMode="auto">
          <a:xfrm>
            <a:off x="2411413" y="3429000"/>
            <a:ext cx="1019175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/>
              <a:t>   Young</a:t>
            </a:r>
            <a:endParaRPr lang="zh-CN" altLang="en-US"/>
          </a:p>
        </p:txBody>
      </p:sp>
      <p:sp>
        <p:nvSpPr>
          <p:cNvPr id="9225" name="TextBox 38"/>
          <p:cNvSpPr txBox="1">
            <a:spLocks noChangeArrowheads="1"/>
          </p:cNvSpPr>
          <p:nvPr/>
        </p:nvSpPr>
        <p:spPr bwMode="auto">
          <a:xfrm>
            <a:off x="1042988" y="2349500"/>
            <a:ext cx="673100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/>
              <a:t>  Old</a:t>
            </a:r>
            <a:endParaRPr lang="zh-CN" altLang="en-US"/>
          </a:p>
        </p:txBody>
      </p:sp>
      <p:pic>
        <p:nvPicPr>
          <p:cNvPr id="922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25" y="4133850"/>
            <a:ext cx="4032250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9700" y="1268413"/>
            <a:ext cx="3529013" cy="290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424488"/>
            <a:ext cx="4932363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直接箭头连接符 16"/>
          <p:cNvCxnSpPr/>
          <p:nvPr/>
        </p:nvCxnSpPr>
        <p:spPr>
          <a:xfrm flipH="1">
            <a:off x="7740650" y="2420938"/>
            <a:ext cx="576263" cy="20875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 flipH="1">
            <a:off x="6011863" y="1989138"/>
            <a:ext cx="1873250" cy="25193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31" name="TextBox 14"/>
          <p:cNvSpPr txBox="1">
            <a:spLocks noChangeArrowheads="1"/>
          </p:cNvSpPr>
          <p:nvPr/>
        </p:nvSpPr>
        <p:spPr bwMode="auto">
          <a:xfrm>
            <a:off x="2987675" y="4005263"/>
            <a:ext cx="582613" cy="3698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/>
              <a:t>TeV</a:t>
            </a:r>
            <a:endParaRPr lang="zh-CN" altLang="en-US"/>
          </a:p>
        </p:txBody>
      </p:sp>
      <p:sp>
        <p:nvSpPr>
          <p:cNvPr id="9232" name="TextBox 15"/>
          <p:cNvSpPr txBox="1">
            <a:spLocks noChangeArrowheads="1"/>
          </p:cNvSpPr>
          <p:nvPr/>
        </p:nvSpPr>
        <p:spPr bwMode="auto">
          <a:xfrm>
            <a:off x="1116013" y="4005263"/>
            <a:ext cx="646112" cy="3698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/>
              <a:t>GeV</a:t>
            </a:r>
            <a:endParaRPr lang="zh-CN" altLang="en-US"/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7595" y="1521137"/>
            <a:ext cx="6098742" cy="442814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5445" y="131445"/>
            <a:ext cx="8443595" cy="1143000"/>
          </a:xfrm>
        </p:spPr>
        <p:txBody>
          <a:bodyPr/>
          <a:lstStyle/>
          <a:p>
            <a:r>
              <a:rPr lang="en-US" altLang="zh-CN" dirty="0">
                <a:solidFill>
                  <a:schemeClr val="tx1"/>
                </a:solidFill>
                <a:sym typeface="+mn-ea"/>
              </a:rPr>
              <a:t>2: </a:t>
            </a:r>
            <a:r>
              <a:rPr lang="en-US" altLang="zh-CN" dirty="0" err="1">
                <a:solidFill>
                  <a:schemeClr val="tx1"/>
                </a:solidFill>
                <a:sym typeface="+mn-ea"/>
              </a:rPr>
              <a:t>TeV</a:t>
            </a:r>
            <a:r>
              <a:rPr lang="en-US" altLang="zh-CN" dirty="0">
                <a:solidFill>
                  <a:schemeClr val="tx1"/>
                </a:solidFill>
                <a:sym typeface="+mn-ea"/>
              </a:rPr>
              <a:t> cosmic ray acceleration in SNRs</a:t>
            </a:r>
            <a:endParaRPr lang="en-US" altLang="zh-CN" dirty="0">
              <a:solidFill>
                <a:schemeClr val="tx1"/>
              </a:solidFill>
            </a:endParaRPr>
          </a:p>
        </p:txBody>
      </p:sp>
      <p:pic>
        <p:nvPicPr>
          <p:cNvPr id="1269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6453336"/>
            <a:ext cx="197167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8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6453336"/>
            <a:ext cx="222885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本框 3"/>
          <p:cNvSpPr txBox="1"/>
          <p:nvPr/>
        </p:nvSpPr>
        <p:spPr>
          <a:xfrm>
            <a:off x="6407150" y="2726055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solidFill>
                  <a:srgbClr val="FF0000"/>
                </a:solidFill>
              </a:rPr>
              <a:t>13</a:t>
            </a:r>
            <a:endParaRPr lang="en-US" altLang="zh-CN" dirty="0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740275" y="378587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>
                <a:solidFill>
                  <a:srgbClr val="FF0000"/>
                </a:solidFill>
              </a:rPr>
              <a:t>5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929890" y="348234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>
                <a:solidFill>
                  <a:srgbClr val="FF0000"/>
                </a:solidFill>
              </a:rPr>
              <a:t>5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929890" y="405638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solidFill>
                  <a:srgbClr val="FF0000"/>
                </a:solidFill>
              </a:rPr>
              <a:t>6</a:t>
            </a:r>
            <a:endParaRPr lang="en-US" altLang="zh-CN" dirty="0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858135" y="498919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>
                <a:solidFill>
                  <a:srgbClr val="FF0000"/>
                </a:solidFill>
              </a:rPr>
              <a:t>2</a:t>
            </a:r>
            <a:endParaRPr lang="en-US" altLang="zh-CN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矩形 6144"/>
          <p:cNvSpPr/>
          <p:nvPr/>
        </p:nvSpPr>
        <p:spPr>
          <a:xfrm>
            <a:off x="2286000" y="1524000"/>
            <a:ext cx="6362700" cy="16002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t"/>
          <a:lstStyle/>
          <a:p>
            <a:pPr marL="342900" indent="-307975" algn="just" defTabSz="449580">
              <a:buClrTx/>
              <a:buSzPct val="100000"/>
              <a:buFontTx/>
              <a:tabLst>
                <a:tab pos="342900" algn="l"/>
                <a:tab pos="422275" algn="l"/>
                <a:tab pos="879475" algn="l"/>
                <a:tab pos="1336675" algn="l"/>
                <a:tab pos="1793875" algn="l"/>
                <a:tab pos="2251075" algn="l"/>
                <a:tab pos="2708275" algn="l"/>
                <a:tab pos="3165475" algn="l"/>
                <a:tab pos="3622675" algn="l"/>
                <a:tab pos="4079875" algn="l"/>
                <a:tab pos="4537075" algn="l"/>
                <a:tab pos="4994275" algn="l"/>
                <a:tab pos="5451475" algn="l"/>
                <a:tab pos="5908675" algn="l"/>
                <a:tab pos="6365875" algn="l"/>
                <a:tab pos="6823075" algn="l"/>
                <a:tab pos="7280275" algn="l"/>
                <a:tab pos="7737475" algn="l"/>
                <a:tab pos="8194675" algn="l"/>
                <a:tab pos="8651875" algn="l"/>
                <a:tab pos="9109075" algn="l"/>
                <a:tab pos="9110980" algn="l"/>
                <a:tab pos="9568180" algn="l"/>
                <a:tab pos="10025380" algn="l"/>
                <a:tab pos="10482580" algn="l"/>
                <a:tab pos="10483850" algn="l"/>
                <a:tab pos="10485755" algn="l"/>
                <a:tab pos="10487025" algn="l"/>
                <a:tab pos="10488930" algn="l"/>
                <a:tab pos="10490200" algn="l"/>
                <a:tab pos="10492105" algn="l"/>
                <a:tab pos="10493375" algn="l"/>
              </a:tabLst>
            </a:pPr>
            <a:r>
              <a:rPr lang="en-US" altLang="zh-CN" sz="2200" dirty="0" err="1">
                <a:solidFill>
                  <a:srgbClr val="FF2B22"/>
                </a:solidFill>
                <a:latin typeface="Arial" panose="020B0604020202020204" pitchFamily="34" charset="0"/>
                <a:cs typeface="Arial Unicode MS" charset="0"/>
              </a:rPr>
              <a:t>	</a:t>
            </a:r>
            <a:endParaRPr lang="en-US" altLang="zh-CN" sz="2200" dirty="0" err="1">
              <a:solidFill>
                <a:srgbClr val="FF2B22"/>
              </a:solidFill>
              <a:latin typeface="Arial" panose="020B0604020202020204" pitchFamily="34" charset="0"/>
              <a:ea typeface="Arial Unicode MS" charset="0"/>
            </a:endParaRPr>
          </a:p>
        </p:txBody>
      </p:sp>
      <p:pic>
        <p:nvPicPr>
          <p:cNvPr id="6146" name="图片 614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87413"/>
            <a:ext cx="3886200" cy="30591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7" name="文本框 6146"/>
          <p:cNvSpPr txBox="1"/>
          <p:nvPr/>
        </p:nvSpPr>
        <p:spPr>
          <a:xfrm>
            <a:off x="6553200" y="6245225"/>
            <a:ext cx="2127250" cy="4699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t"/>
          <a:lstStyle/>
          <a:p>
            <a:pPr algn="r" defTabSz="449580">
              <a:buClrTx/>
              <a:buSzPct val="100000"/>
              <a:buFont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9A0DB2DC-4C9A-4742-B13C-FB6460FD3503}" type="slidenum">
              <a:rPr lang="en-GB" altLang="zh-CN" sz="1400" dirty="0" err="1">
                <a:solidFill>
                  <a:srgbClr val="000000"/>
                </a:solidFill>
                <a:latin typeface="Arial" panose="020B0604020202020204" pitchFamily="34" charset="0"/>
                <a:cs typeface="Arial Unicode MS" charset="0"/>
              </a:rPr>
            </a:fld>
            <a:endParaRPr lang="en-GB" altLang="zh-CN" sz="1400" dirty="0" err="1">
              <a:solidFill>
                <a:srgbClr val="000000"/>
              </a:solidFill>
              <a:latin typeface="Arial" panose="020B0604020202020204" pitchFamily="34" charset="0"/>
              <a:ea typeface="Arial Unicode MS" charset="0"/>
              <a:cs typeface="Arial Unicode MS" charset="0"/>
            </a:endParaRPr>
          </a:p>
        </p:txBody>
      </p:sp>
      <p:pic>
        <p:nvPicPr>
          <p:cNvPr id="6148" name="图片 61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4288" y="814388"/>
            <a:ext cx="2746375" cy="2667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9" name="文本框 6148"/>
          <p:cNvSpPr txBox="1"/>
          <p:nvPr/>
        </p:nvSpPr>
        <p:spPr>
          <a:xfrm>
            <a:off x="3001963" y="3027363"/>
            <a:ext cx="727075" cy="368300"/>
          </a:xfrm>
          <a:prstGeom prst="rect">
            <a:avLst/>
          </a:prstGeom>
          <a:noFill/>
          <a:ln w="9525">
            <a:noFill/>
          </a:ln>
        </p:spPr>
        <p:txBody>
          <a:bodyPr wrap="none" lIns="90000" tIns="46800" rIns="90000" bIns="46800" anchor="t">
            <a:spAutoFit/>
          </a:bodyPr>
          <a:lstStyle/>
          <a:p>
            <a:pPr defTabSz="449580">
              <a:buClrTx/>
              <a:buSzPct val="100000"/>
              <a:buFont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1800" dirty="0" err="1">
                <a:solidFill>
                  <a:srgbClr val="FFFFFF"/>
                </a:solidFill>
                <a:latin typeface="Arial" panose="020B0604020202020204" pitchFamily="34" charset="0"/>
                <a:cs typeface="Arial Unicode MS" charset="0"/>
              </a:rPr>
              <a:t>X-ray</a:t>
            </a:r>
            <a:endParaRPr lang="en-US" altLang="zh-CN" sz="1800" dirty="0" err="1">
              <a:solidFill>
                <a:srgbClr val="FFFFFF"/>
              </a:solidFill>
              <a:latin typeface="Arial" panose="020B0604020202020204" pitchFamily="34" charset="0"/>
              <a:ea typeface="Arial Unicode MS" charset="0"/>
            </a:endParaRPr>
          </a:p>
        </p:txBody>
      </p:sp>
      <p:sp>
        <p:nvSpPr>
          <p:cNvPr id="6150" name="文本框 6149"/>
          <p:cNvSpPr txBox="1"/>
          <p:nvPr/>
        </p:nvSpPr>
        <p:spPr>
          <a:xfrm>
            <a:off x="6534150" y="998538"/>
            <a:ext cx="600075" cy="368300"/>
          </a:xfrm>
          <a:prstGeom prst="rect">
            <a:avLst/>
          </a:prstGeom>
          <a:noFill/>
          <a:ln w="9525">
            <a:noFill/>
          </a:ln>
        </p:spPr>
        <p:txBody>
          <a:bodyPr wrap="none" lIns="90000" tIns="46800" rIns="90000" bIns="46800" anchor="t">
            <a:spAutoFit/>
          </a:bodyPr>
          <a:lstStyle/>
          <a:p>
            <a:pPr defTabSz="449580">
              <a:buClrTx/>
              <a:buSzPct val="100000"/>
              <a:buFont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1800" dirty="0" err="1">
                <a:solidFill>
                  <a:srgbClr val="FFFFFF"/>
                </a:solidFill>
                <a:latin typeface="Arial" panose="020B0604020202020204" pitchFamily="34" charset="0"/>
                <a:cs typeface="Arial Unicode MS" charset="0"/>
              </a:rPr>
              <a:t>TeV</a:t>
            </a:r>
            <a:endParaRPr lang="en-US" altLang="zh-CN" sz="1800" dirty="0" err="1">
              <a:solidFill>
                <a:srgbClr val="FFFFFF"/>
              </a:solidFill>
              <a:latin typeface="Arial" panose="020B0604020202020204" pitchFamily="34" charset="0"/>
              <a:ea typeface="Arial Unicode MS" charset="0"/>
            </a:endParaRPr>
          </a:p>
        </p:txBody>
      </p:sp>
      <p:grpSp>
        <p:nvGrpSpPr>
          <p:cNvPr id="6151" name="组合 6150"/>
          <p:cNvGrpSpPr/>
          <p:nvPr/>
        </p:nvGrpSpPr>
        <p:grpSpPr>
          <a:xfrm>
            <a:off x="0" y="3827463"/>
            <a:ext cx="5984875" cy="2443162"/>
            <a:chOff x="0" y="2411"/>
            <a:chExt cx="3770" cy="1539"/>
          </a:xfrm>
        </p:grpSpPr>
        <p:pic>
          <p:nvPicPr>
            <p:cNvPr id="6152" name="图片 61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411"/>
              <a:ext cx="3770" cy="152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153" name="文本框 6152"/>
            <p:cNvSpPr txBox="1"/>
            <p:nvPr/>
          </p:nvSpPr>
          <p:spPr>
            <a:xfrm>
              <a:off x="3" y="3719"/>
              <a:ext cx="601" cy="2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90000" tIns="46800" rIns="90000" bIns="46800" anchor="t">
              <a:spAutoFit/>
            </a:bodyPr>
            <a:lstStyle/>
            <a:p>
              <a:pPr defTabSz="449580">
                <a:buClrTx/>
                <a:buSzPct val="100000"/>
                <a:buFontTx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altLang="zh-CN" sz="1800" dirty="0" err="1">
                  <a:solidFill>
                    <a:srgbClr val="000000"/>
                  </a:solidFill>
                  <a:latin typeface="Arial" panose="020B0604020202020204" pitchFamily="34" charset="0"/>
                  <a:cs typeface="Arial Unicode MS" charset="0"/>
                </a:rPr>
                <a:t>1.4GHz</a:t>
              </a:r>
              <a:endParaRPr lang="en-US" altLang="zh-CN" sz="1800" dirty="0" err="1">
                <a:solidFill>
                  <a:srgbClr val="000000"/>
                </a:solidFill>
                <a:latin typeface="Arial" panose="020B0604020202020204" pitchFamily="34" charset="0"/>
                <a:ea typeface="Arial Unicode MS" charset="0"/>
              </a:endParaRPr>
            </a:p>
          </p:txBody>
        </p:sp>
        <p:sp>
          <p:nvSpPr>
            <p:cNvPr id="6154" name="文本框 6153"/>
            <p:cNvSpPr txBox="1"/>
            <p:nvPr/>
          </p:nvSpPr>
          <p:spPr>
            <a:xfrm>
              <a:off x="2018" y="3575"/>
              <a:ext cx="395" cy="2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90000" tIns="46800" rIns="90000" bIns="46800" anchor="t">
              <a:spAutoFit/>
            </a:bodyPr>
            <a:lstStyle/>
            <a:p>
              <a:pPr defTabSz="449580">
                <a:buClrTx/>
                <a:buSzPct val="100000"/>
                <a:buFontTx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altLang="zh-CN" sz="1800" dirty="0" err="1">
                  <a:solidFill>
                    <a:srgbClr val="000000"/>
                  </a:solidFill>
                  <a:latin typeface="Arial" panose="020B0604020202020204" pitchFamily="34" charset="0"/>
                  <a:cs typeface="Arial Unicode MS" charset="0"/>
                </a:rPr>
                <a:t>8</a:t>
              </a:r>
              <a:r>
                <a:rPr lang="el-GR" altLang="zh-CN" sz="1800" dirty="0" err="1">
                  <a:solidFill>
                    <a:srgbClr val="000000"/>
                  </a:solidFill>
                  <a:latin typeface="Arial" panose="020B0604020202020204" pitchFamily="34" charset="0"/>
                  <a:cs typeface="Arial Unicode MS" charset="0"/>
                </a:rPr>
                <a:t>μ</a:t>
              </a:r>
              <a:r>
                <a:rPr lang="en-US" altLang="zh-CN" sz="1800" dirty="0" err="1">
                  <a:solidFill>
                    <a:srgbClr val="000000"/>
                  </a:solidFill>
                  <a:latin typeface="Arial" panose="020B0604020202020204" pitchFamily="34" charset="0"/>
                  <a:cs typeface="Arial Unicode MS" charset="0"/>
                </a:rPr>
                <a:t>m</a:t>
              </a:r>
              <a:endParaRPr lang="en-US" altLang="zh-CN" sz="1800" dirty="0" err="1">
                <a:solidFill>
                  <a:srgbClr val="000000"/>
                </a:solidFill>
                <a:latin typeface="Arial" panose="020B0604020202020204" pitchFamily="34" charset="0"/>
                <a:ea typeface="Arial Unicode MS" charset="0"/>
              </a:endParaRPr>
            </a:p>
          </p:txBody>
        </p:sp>
      </p:grpSp>
      <p:pic>
        <p:nvPicPr>
          <p:cNvPr id="6155" name="图片 61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1512" y="6484615"/>
            <a:ext cx="2339752" cy="36259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6" name="图片 61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3800" y="895350"/>
            <a:ext cx="2590800" cy="24336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57" name="矩形 6156"/>
          <p:cNvSpPr/>
          <p:nvPr/>
        </p:nvSpPr>
        <p:spPr>
          <a:xfrm>
            <a:off x="1554002" y="65089"/>
            <a:ext cx="6186350" cy="771623"/>
          </a:xfrm>
          <a:prstGeom prst="rect">
            <a:avLst/>
          </a:prstGeom>
          <a:noFill/>
          <a:ln w="9525">
            <a:noFill/>
          </a:ln>
        </p:spPr>
        <p:txBody>
          <a:bodyPr wrap="none" lIns="90000" tIns="46800" rIns="90000" bIns="46800" anchor="t">
            <a:spAutoFit/>
          </a:bodyPr>
          <a:lstStyle/>
          <a:p>
            <a:pPr defTabSz="449580">
              <a:buClrTx/>
              <a:buSzPct val="100000"/>
              <a:buFont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4400" dirty="0" err="1">
                <a:solidFill>
                  <a:schemeClr val="tx1"/>
                </a:solidFill>
                <a:latin typeface="Arial" panose="020B0604020202020204" pitchFamily="34" charset="0"/>
                <a:cs typeface="Arial Unicode MS" charset="0"/>
              </a:rPr>
              <a:t>2: Shell Type TeV SNRs</a:t>
            </a:r>
            <a:endParaRPr lang="en-US" altLang="zh-CN" sz="4400" dirty="0" err="1">
              <a:solidFill>
                <a:schemeClr val="tx1"/>
              </a:solidFill>
              <a:latin typeface="Arial" panose="020B0604020202020204" pitchFamily="34" charset="0"/>
              <a:ea typeface="Arial Unicode MS" charset="0"/>
              <a:cs typeface="Arial Unicode MS" charset="0"/>
            </a:endParaRPr>
          </a:p>
        </p:txBody>
      </p:sp>
      <p:pic>
        <p:nvPicPr>
          <p:cNvPr id="6158" name="图片 615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0888" y="3716338"/>
            <a:ext cx="3313112" cy="2887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9" name="图片 615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4053" y="3536633"/>
            <a:ext cx="2835275" cy="2876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60" name="图片 615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8" y="6400800"/>
            <a:ext cx="3932237" cy="457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61" name="文本框 6160"/>
          <p:cNvSpPr txBox="1"/>
          <p:nvPr/>
        </p:nvSpPr>
        <p:spPr>
          <a:xfrm>
            <a:off x="4987925" y="3659188"/>
            <a:ext cx="638175" cy="368300"/>
          </a:xfrm>
          <a:prstGeom prst="rect">
            <a:avLst/>
          </a:prstGeom>
          <a:noFill/>
          <a:ln w="9525">
            <a:noFill/>
          </a:ln>
        </p:spPr>
        <p:txBody>
          <a:bodyPr wrap="none" lIns="90000" tIns="46800" rIns="90000" bIns="46800" anchor="t">
            <a:spAutoFit/>
          </a:bodyPr>
          <a:lstStyle/>
          <a:p>
            <a:pPr defTabSz="449580">
              <a:buClrTx/>
              <a:buSzPct val="100000"/>
              <a:buFont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1800" dirty="0" err="1">
                <a:solidFill>
                  <a:srgbClr val="FFFFFF"/>
                </a:solidFill>
                <a:latin typeface="Arial" panose="020B0604020202020204" pitchFamily="34" charset="0"/>
                <a:cs typeface="Arial Unicode MS" charset="0"/>
              </a:rPr>
              <a:t>GeV</a:t>
            </a:r>
            <a:endParaRPr lang="en-US" altLang="zh-CN" sz="1800" dirty="0" err="1">
              <a:solidFill>
                <a:srgbClr val="FFFFFF"/>
              </a:solidFill>
              <a:latin typeface="Arial" panose="020B0604020202020204" pitchFamily="34" charset="0"/>
              <a:ea typeface="Arial Unicode MS" charset="0"/>
            </a:endParaRP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tx1"/>
                </a:solidFill>
              </a:rPr>
              <a:t> 2: Hadronic vs </a:t>
            </a:r>
            <a:r>
              <a:rPr lang="en-US" altLang="zh-CN" dirty="0">
                <a:solidFill>
                  <a:schemeClr val="tx1"/>
                </a:solidFill>
                <a:sym typeface="+mn-ea"/>
              </a:rPr>
              <a:t>Leptonic</a:t>
            </a:r>
            <a:r>
              <a:rPr lang="en-US" altLang="zh-CN" dirty="0">
                <a:solidFill>
                  <a:schemeClr val="tx1"/>
                </a:solidFill>
              </a:rPr>
              <a:t> Models</a:t>
            </a: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1317597"/>
            <a:ext cx="9144000" cy="3082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本框 2"/>
          <p:cNvSpPr txBox="1"/>
          <p:nvPr/>
        </p:nvSpPr>
        <p:spPr>
          <a:xfrm>
            <a:off x="5055870" y="4872990"/>
            <a:ext cx="3942080" cy="1476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/>
              <a:t>Leptonic</a:t>
            </a:r>
            <a:endParaRPr lang="en-US" altLang="zh-CN"/>
          </a:p>
          <a:p>
            <a:r>
              <a:rPr lang="en-US" altLang="zh-CN"/>
              <a:t>1: Fewer model parameters</a:t>
            </a:r>
            <a:endParaRPr lang="en-US" altLang="zh-CN"/>
          </a:p>
          <a:p>
            <a:r>
              <a:rPr lang="en-US" altLang="zh-CN"/>
              <a:t>2: Supported by weak thermal X-rays</a:t>
            </a:r>
            <a:endParaRPr lang="en-US" altLang="zh-CN"/>
          </a:p>
          <a:p>
            <a:endParaRPr lang="en-US" altLang="zh-CN"/>
          </a:p>
          <a:p>
            <a:r>
              <a:rPr lang="en-US" altLang="zh-CN">
                <a:solidFill>
                  <a:srgbClr val="FFFF00"/>
                </a:solidFill>
              </a:rPr>
              <a:t>3: No constraint on ion acceleration</a:t>
            </a:r>
            <a:endParaRPr lang="en-US" altLang="zh-CN">
              <a:solidFill>
                <a:srgbClr val="FFFF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45820" y="2940685"/>
            <a:ext cx="1376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</a:rPr>
              <a:t>synchrotron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250555" y="1870075"/>
            <a:ext cx="4114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</a:rPr>
              <a:t>IC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67425" y="2780665"/>
            <a:ext cx="1376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</a:rPr>
              <a:t>synchrotron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647950" y="2098040"/>
            <a:ext cx="436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</a:rPr>
              <a:t>pp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20345" y="4856480"/>
            <a:ext cx="402399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Hadronic </a:t>
            </a:r>
            <a:endParaRPr lang="en-US" altLang="zh-CN" dirty="0"/>
          </a:p>
          <a:p>
            <a:r>
              <a:rPr lang="en-US" altLang="zh-CN" dirty="0">
                <a:solidFill>
                  <a:srgbClr val="FFFF00"/>
                </a:solidFill>
              </a:rPr>
              <a:t>1: More model parameters</a:t>
            </a:r>
            <a:endParaRPr lang="en-US" altLang="zh-CN" dirty="0">
              <a:solidFill>
                <a:srgbClr val="FFFF00"/>
              </a:solidFill>
            </a:endParaRPr>
          </a:p>
          <a:p>
            <a:r>
              <a:rPr lang="en-US" altLang="zh-CN" dirty="0">
                <a:solidFill>
                  <a:srgbClr val="FFFF00"/>
                </a:solidFill>
              </a:rPr>
              <a:t>2: Needs cold gases as background</a:t>
            </a:r>
            <a:endParaRPr lang="en-US" altLang="zh-CN" dirty="0">
              <a:solidFill>
                <a:srgbClr val="FFFF00"/>
              </a:solidFill>
            </a:endParaRPr>
          </a:p>
          <a:p>
            <a:endParaRPr lang="en-US" altLang="zh-CN" dirty="0">
              <a:solidFill>
                <a:srgbClr val="FFFF00"/>
              </a:solidFill>
            </a:endParaRPr>
          </a:p>
          <a:p>
            <a:r>
              <a:rPr lang="en-US" altLang="zh-CN" dirty="0">
                <a:solidFill>
                  <a:srgbClr val="FFFF00"/>
                </a:solidFill>
              </a:rPr>
              <a:t>3: Ion spectral cutoff below 100 </a:t>
            </a:r>
            <a:r>
              <a:rPr lang="en-US" altLang="zh-CN" dirty="0" err="1">
                <a:solidFill>
                  <a:srgbClr val="FFFF00"/>
                </a:solidFill>
              </a:rPr>
              <a:t>TeV</a:t>
            </a:r>
            <a:r>
              <a:rPr lang="en-US" altLang="zh-CN" dirty="0">
                <a:solidFill>
                  <a:srgbClr val="FFFF00"/>
                </a:solidFill>
              </a:rPr>
              <a:t> No constraint on </a:t>
            </a:r>
            <a:r>
              <a:rPr lang="en-US" altLang="zh-CN" dirty="0" err="1">
                <a:solidFill>
                  <a:srgbClr val="FFFF00"/>
                </a:solidFill>
              </a:rPr>
              <a:t>PeV</a:t>
            </a:r>
            <a:r>
              <a:rPr lang="en-US" altLang="zh-CN" dirty="0">
                <a:solidFill>
                  <a:srgbClr val="FFFF00"/>
                </a:solidFill>
              </a:rPr>
              <a:t> ion acceleration</a:t>
            </a:r>
            <a:endParaRPr lang="en-US" altLang="zh-CN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5496" y="1591543"/>
            <a:ext cx="4429125" cy="334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标题 1"/>
          <p:cNvSpPr txBox="1"/>
          <p:nvPr/>
        </p:nvSpPr>
        <p:spPr bwMode="auto">
          <a:xfrm>
            <a:off x="-34607" y="-99392"/>
            <a:ext cx="9144000" cy="17192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altLang="zh-CN" sz="4400" dirty="0">
                <a:sym typeface="+mn-ea"/>
              </a:rPr>
              <a:t>2: An old SNR with hard </a:t>
            </a:r>
            <a:r>
              <a:rPr lang="en-US" altLang="zh-CN" sz="44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Υ</a:t>
            </a:r>
            <a:r>
              <a:rPr lang="en-US" altLang="zh-CN" sz="4400" dirty="0">
                <a:sym typeface="+mn-ea"/>
              </a:rPr>
              <a:t>-ray spectrum</a:t>
            </a:r>
            <a:endParaRPr lang="en-US" altLang="zh-CN" sz="4400" dirty="0">
              <a:sym typeface="+mn-ea"/>
            </a:endParaRPr>
          </a:p>
        </p:txBody>
      </p:sp>
      <p:pic>
        <p:nvPicPr>
          <p:cNvPr id="922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628800"/>
            <a:ext cx="6807121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8538" y="4897438"/>
            <a:ext cx="2159000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943475"/>
            <a:ext cx="2339975" cy="184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37393" y="5517232"/>
            <a:ext cx="4679572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6" name="TextBox 9"/>
          <p:cNvSpPr txBox="1">
            <a:spLocks noChangeArrowheads="1"/>
          </p:cNvSpPr>
          <p:nvPr/>
        </p:nvSpPr>
        <p:spPr bwMode="auto">
          <a:xfrm>
            <a:off x="6163841" y="6309320"/>
            <a:ext cx="1360487" cy="3698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</a:rPr>
              <a:t>70-200kyr</a:t>
            </a:r>
            <a:r>
              <a:rPr lang="zh-CN" altLang="en-US" dirty="0">
                <a:latin typeface="Calibri" panose="020F0502020204030204" pitchFamily="34" charset="0"/>
              </a:rPr>
              <a:t>！</a:t>
            </a:r>
            <a:endParaRPr lang="zh-CN" altLang="en-US" dirty="0">
              <a:latin typeface="Calibri" panose="020F050202020403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6308" y="2545640"/>
            <a:ext cx="3992156" cy="282757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147021" y="2636912"/>
            <a:ext cx="8242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</a:rPr>
              <a:t>170kyr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520" y="3861048"/>
            <a:ext cx="8744794" cy="2955712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07504" y="332656"/>
            <a:ext cx="4680520" cy="11430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CN" dirty="0">
                <a:solidFill>
                  <a:schemeClr val="tx1"/>
                </a:solidFill>
                <a:sym typeface="+mn-ea"/>
              </a:rPr>
              <a:t>2: An old SNR with hard 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Υ</a:t>
            </a:r>
            <a:r>
              <a:rPr lang="en-US" altLang="zh-CN" dirty="0">
                <a:solidFill>
                  <a:schemeClr val="tx1"/>
                </a:solidFill>
                <a:sym typeface="+mn-ea"/>
              </a:rPr>
              <a:t>-ray spectrum</a:t>
            </a:r>
            <a:endParaRPr lang="en-US" altLang="zh-CN" b="1" dirty="0">
              <a:solidFill>
                <a:schemeClr val="tx1"/>
              </a:solidFill>
              <a:latin typeface="Trebuchet MS" panose="020B0603020202020204" pitchFamily="34" charset="0"/>
              <a:ea typeface="黑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11269" name="矩形 6"/>
          <p:cNvSpPr>
            <a:spLocks noChangeArrowheads="1"/>
          </p:cNvSpPr>
          <p:nvPr/>
        </p:nvSpPr>
        <p:spPr bwMode="auto">
          <a:xfrm>
            <a:off x="2124075" y="4797425"/>
            <a:ext cx="365125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</a:t>
            </a:r>
            <a:endParaRPr lang="zh-CN" altLang="en-US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5282" y="0"/>
            <a:ext cx="4118718" cy="3902288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86046"/>
            <a:ext cx="5025282" cy="787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25574" y="1"/>
            <a:ext cx="8322890" cy="6860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直接连接符 3"/>
          <p:cNvCxnSpPr/>
          <p:nvPr/>
        </p:nvCxnSpPr>
        <p:spPr>
          <a:xfrm flipH="1">
            <a:off x="5004435" y="191770"/>
            <a:ext cx="14605" cy="662178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solidFill>
                  <a:schemeClr val="tx1"/>
                </a:solidFill>
              </a:rPr>
              <a:t>Outline</a:t>
            </a:r>
            <a:endParaRPr lang="en-US" altLang="zh-CN">
              <a:solidFill>
                <a:schemeClr val="tx1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456690"/>
            <a:ext cx="8229600" cy="4525963"/>
          </a:xfrm>
        </p:spPr>
        <p:txBody>
          <a:bodyPr/>
          <a:lstStyle/>
          <a:p>
            <a:r>
              <a:rPr lang="en-US" altLang="zh-CN" dirty="0"/>
              <a:t>Supernova Remnant (SNR) Origin of Galactic Cosmic Rays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Particle Acceleration in Gamma-ray SNRs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 err="1"/>
              <a:t>PeVatrons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Conclusions</a:t>
            </a:r>
            <a:endParaRPr lang="en-US" altLang="zh-CN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箭头连接符 7"/>
          <p:cNvCxnSpPr/>
          <p:nvPr/>
        </p:nvCxnSpPr>
        <p:spPr>
          <a:xfrm>
            <a:off x="4211638" y="2636838"/>
            <a:ext cx="3168650" cy="1584325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5" name="矩形 12"/>
          <p:cNvSpPr/>
          <p:nvPr/>
        </p:nvSpPr>
        <p:spPr>
          <a:xfrm>
            <a:off x="251520" y="4869160"/>
            <a:ext cx="3600450" cy="1600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Gamma-ray SNRs</a:t>
            </a:r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eaLnBrk="1" hangingPunct="1"/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just" eaLnBrk="1" hangingPunct="1"/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The gamma-ray spectrum cuts off below 100 </a:t>
            </a:r>
            <a:r>
              <a:rPr lang="en-US" altLang="zh-CN" sz="2000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TeV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. The spectrum of a PWN extends beyond 100 </a:t>
            </a:r>
            <a:r>
              <a:rPr lang="en-US" altLang="zh-CN" sz="2000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TeV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!</a:t>
            </a:r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cxnSp>
        <p:nvCxnSpPr>
          <p:cNvPr id="12" name="直接箭头连接符 11"/>
          <p:cNvCxnSpPr/>
          <p:nvPr/>
        </p:nvCxnSpPr>
        <p:spPr>
          <a:xfrm flipV="1">
            <a:off x="4211638" y="1557338"/>
            <a:ext cx="3024188" cy="1079500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标题 1"/>
          <p:cNvSpPr txBox="1"/>
          <p:nvPr/>
        </p:nvSpPr>
        <p:spPr>
          <a:xfrm>
            <a:off x="10795" y="-23495"/>
            <a:ext cx="91440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marR="0" algn="ctr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dirty="0">
                <a:sym typeface="+mn-ea"/>
              </a:rPr>
              <a:t>2: Gamma-ray SNRs</a:t>
            </a:r>
            <a:endParaRPr kumimoji="0" lang="zh-CN" altLang="en-US" sz="4400" kern="1200" cap="none" spc="0" normalizeH="0" baseline="0" noProof="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j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759200" y="1846565"/>
            <a:ext cx="1402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accent1">
                    <a:lumMod val="75000"/>
                  </a:schemeClr>
                </a:solidFill>
              </a:rPr>
              <a:t>Young</a:t>
            </a:r>
            <a:endParaRPr lang="en-US" altLang="zh-CN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altLang="zh-CN" dirty="0">
                <a:solidFill>
                  <a:schemeClr val="accent1">
                    <a:lumMod val="75000"/>
                  </a:schemeClr>
                </a:solidFill>
              </a:rPr>
              <a:t>Low density</a:t>
            </a:r>
            <a:endParaRPr lang="en-US" altLang="zh-CN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519883" y="2132856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Electron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012160" y="3923764"/>
            <a:ext cx="9028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Proton</a:t>
            </a:r>
            <a:endParaRPr lang="en-US" altLang="zh-CN" dirty="0">
              <a:solidFill>
                <a:srgbClr val="FF0000"/>
              </a:solidFill>
            </a:endParaRPr>
          </a:p>
          <a:p>
            <a:endParaRPr lang="en-US" altLang="zh-CN" dirty="0">
              <a:solidFill>
                <a:srgbClr val="FF0000"/>
              </a:solidFill>
            </a:endParaRPr>
          </a:p>
          <a:p>
            <a:r>
              <a:rPr lang="en-US" altLang="zh-CN" dirty="0">
                <a:solidFill>
                  <a:srgbClr val="FF0000"/>
                </a:solidFill>
              </a:rPr>
              <a:t>Helium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95944" y="1351449"/>
            <a:ext cx="4915417" cy="416578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27" y="1642824"/>
            <a:ext cx="4004841" cy="2783457"/>
          </a:xfrm>
          <a:prstGeom prst="rect">
            <a:avLst/>
          </a:prstGeom>
        </p:spPr>
      </p:pic>
      <p:sp>
        <p:nvSpPr>
          <p:cNvPr id="22" name="TextBox 6"/>
          <p:cNvSpPr txBox="1"/>
          <p:nvPr/>
        </p:nvSpPr>
        <p:spPr>
          <a:xfrm>
            <a:off x="1563161" y="2078643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Old SNRs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3" name="TextBox 7"/>
          <p:cNvSpPr txBox="1"/>
          <p:nvPr/>
        </p:nvSpPr>
        <p:spPr>
          <a:xfrm>
            <a:off x="1475656" y="3284984"/>
            <a:ext cx="149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tx1">
                    <a:lumMod val="50000"/>
                  </a:schemeClr>
                </a:solidFill>
              </a:rPr>
              <a:t>Young SNRs</a:t>
            </a:r>
            <a:endParaRPr lang="zh-CN" alt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4" name="TextBox 8"/>
          <p:cNvSpPr txBox="1"/>
          <p:nvPr/>
        </p:nvSpPr>
        <p:spPr>
          <a:xfrm>
            <a:off x="3200653" y="2492896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PWN</a:t>
            </a:r>
            <a:endParaRPr lang="zh-CN" altLang="en-US" dirty="0">
              <a:solidFill>
                <a:schemeClr val="bg1"/>
              </a:solidFill>
            </a:endParaRPr>
          </a:p>
        </p:txBody>
      </p:sp>
      <p:cxnSp>
        <p:nvCxnSpPr>
          <p:cNvPr id="25" name="直接箭头连接符 24"/>
          <p:cNvCxnSpPr>
            <a:stCxn id="23" idx="3"/>
          </p:cNvCxnSpPr>
          <p:nvPr/>
        </p:nvCxnSpPr>
        <p:spPr>
          <a:xfrm flipV="1">
            <a:off x="2972861" y="2708920"/>
            <a:ext cx="3198280" cy="76073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 flipV="1">
            <a:off x="3518514" y="1700808"/>
            <a:ext cx="0" cy="2376264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44199" y="548680"/>
            <a:ext cx="4021346" cy="2866330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9106" y="548680"/>
            <a:ext cx="4045382" cy="286633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4018" y="116632"/>
            <a:ext cx="4355558" cy="43383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24" y="129371"/>
            <a:ext cx="4616994" cy="41565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4509" y="3717032"/>
            <a:ext cx="3949980" cy="29951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6536" y="6669360"/>
            <a:ext cx="3865944" cy="15527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3789040"/>
            <a:ext cx="4146186" cy="286737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512" y="6650276"/>
            <a:ext cx="4317889" cy="235108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3491880" y="3429000"/>
            <a:ext cx="2364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GeV CR Acceleration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tx1"/>
                </a:solidFill>
              </a:rPr>
              <a:t>2: GeV Particle Acceleration in  Gamma-ray SNRs</a:t>
            </a:r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267744" y="2996952"/>
            <a:ext cx="4392487" cy="3456317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700808"/>
            <a:ext cx="7438183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5496" y="44624"/>
            <a:ext cx="8229600" cy="1143000"/>
          </a:xfrm>
        </p:spPr>
        <p:txBody>
          <a:bodyPr/>
          <a:lstStyle/>
          <a:p>
            <a:pPr algn="l"/>
            <a:r>
              <a:rPr lang="en-US" altLang="zh-CN" sz="4000" dirty="0">
                <a:solidFill>
                  <a:schemeClr val="tx1"/>
                </a:solidFill>
              </a:rPr>
              <a:t>2:100TeV Photons</a:t>
            </a:r>
            <a:br>
              <a:rPr lang="en-US" altLang="zh-CN" sz="4000" dirty="0">
                <a:solidFill>
                  <a:schemeClr val="tx1"/>
                </a:solidFill>
              </a:rPr>
            </a:br>
            <a:r>
              <a:rPr lang="en-US" altLang="zh-CN" sz="4000" dirty="0">
                <a:solidFill>
                  <a:schemeClr val="tx1"/>
                </a:solidFill>
              </a:rPr>
              <a:t>from SNRs</a:t>
            </a:r>
            <a:endParaRPr lang="en-US" altLang="zh-CN" sz="4000" dirty="0">
              <a:solidFill>
                <a:schemeClr val="tx1"/>
              </a:solidFill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5085" y="2866216"/>
            <a:ext cx="4166870" cy="39471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8445" y="3141345"/>
            <a:ext cx="5031105" cy="3780790"/>
          </a:xfrm>
          <a:prstGeom prst="rect">
            <a:avLst/>
          </a:prstGeom>
        </p:spPr>
      </p:pic>
      <p:pic>
        <p:nvPicPr>
          <p:cNvPr id="6" name="内容占位符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578" y="1050"/>
            <a:ext cx="4682480" cy="34872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704" y="1332125"/>
            <a:ext cx="2767363" cy="209687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28955" y="202883"/>
            <a:ext cx="8229600" cy="1143000"/>
          </a:xfrm>
        </p:spPr>
        <p:txBody>
          <a:bodyPr/>
          <a:lstStyle/>
          <a:p>
            <a:pPr algn="l"/>
            <a:r>
              <a:rPr lang="en-US" altLang="zh-CN" dirty="0">
                <a:solidFill>
                  <a:schemeClr val="tx1"/>
                </a:solidFill>
              </a:rPr>
              <a:t>3: </a:t>
            </a:r>
            <a:r>
              <a:rPr lang="en-US" altLang="zh-CN" dirty="0" err="1">
                <a:solidFill>
                  <a:schemeClr val="tx1"/>
                </a:solidFill>
              </a:rPr>
              <a:t>PeVtrons</a:t>
            </a:r>
            <a:endParaRPr lang="en-US" altLang="zh-CN" dirty="0">
              <a:solidFill>
                <a:schemeClr val="tx1"/>
              </a:solidFill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07504" y="2564904"/>
            <a:ext cx="4810597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267744" y="3347700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Old SNR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67744" y="5301208"/>
            <a:ext cx="138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tx1">
                    <a:lumMod val="50000"/>
                  </a:schemeClr>
                </a:solidFill>
              </a:rPr>
              <a:t>Young SNR</a:t>
            </a:r>
            <a:endParaRPr lang="zh-CN" alt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67944" y="4509120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PWN</a:t>
            </a:r>
            <a:endParaRPr lang="zh-CN" altLang="en-US" dirty="0">
              <a:solidFill>
                <a:schemeClr val="bg1"/>
              </a:solidFill>
            </a:endParaRPr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4211960" y="2780928"/>
            <a:ext cx="0" cy="295232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3985"/>
            <a:ext cx="5508104" cy="119116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6814" y="260648"/>
            <a:ext cx="3379682" cy="450588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9805" y="5301208"/>
            <a:ext cx="5640707" cy="155266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635896" y="2769949"/>
            <a:ext cx="5499100" cy="411543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altLang="zh-CN" dirty="0">
                <a:solidFill>
                  <a:schemeClr val="tx1"/>
                </a:solidFill>
              </a:rPr>
              <a:t>3: Preliminary</a:t>
            </a:r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" y="45085"/>
            <a:ext cx="5023485" cy="3923665"/>
          </a:xfrm>
          <a:prstGeom prst="rect">
            <a:avLst/>
          </a:prstGeom>
        </p:spPr>
      </p:pic>
      <p:cxnSp>
        <p:nvCxnSpPr>
          <p:cNvPr id="6" name="直接连接符 5"/>
          <p:cNvCxnSpPr/>
          <p:nvPr/>
        </p:nvCxnSpPr>
        <p:spPr>
          <a:xfrm flipV="1">
            <a:off x="4536439" y="188595"/>
            <a:ext cx="0" cy="324040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V="1">
            <a:off x="7668344" y="3212931"/>
            <a:ext cx="0" cy="3240405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 flipV="1">
            <a:off x="7677149" y="3257550"/>
            <a:ext cx="0" cy="324040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59373"/>
            <a:ext cx="8229600" cy="1143000"/>
          </a:xfrm>
        </p:spPr>
        <p:txBody>
          <a:bodyPr/>
          <a:lstStyle/>
          <a:p>
            <a:r>
              <a:rPr lang="en-US" altLang="zh-CN" dirty="0">
                <a:solidFill>
                  <a:schemeClr val="tx1"/>
                </a:solidFill>
              </a:rPr>
              <a:t>Conclusions</a:t>
            </a: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87020" y="1639024"/>
            <a:ext cx="8686800" cy="4526280"/>
          </a:xfrm>
        </p:spPr>
        <p:txBody>
          <a:bodyPr/>
          <a:lstStyle/>
          <a:p>
            <a:r>
              <a:rPr lang="en-US" altLang="zh-CN" dirty="0"/>
              <a:t>Multiwavelength observations of SNRs show that they can dominate the flux of CR up to hundreds of </a:t>
            </a:r>
            <a:r>
              <a:rPr lang="en-US" altLang="zh-CN" dirty="0" err="1"/>
              <a:t>TeV</a:t>
            </a:r>
            <a:r>
              <a:rPr lang="en-US" altLang="zh-CN" dirty="0"/>
              <a:t>, with GeV CRs accelerated by shocks in a high density medium while </a:t>
            </a:r>
            <a:r>
              <a:rPr lang="en-US" altLang="zh-CN" dirty="0" err="1"/>
              <a:t>TeV</a:t>
            </a:r>
            <a:r>
              <a:rPr lang="en-US" altLang="zh-CN" dirty="0"/>
              <a:t> CRs accelerated in a low density medium.</a:t>
            </a: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r>
              <a:rPr lang="en-US" altLang="zh-CN" dirty="0" err="1"/>
              <a:t>PWNe</a:t>
            </a:r>
            <a:r>
              <a:rPr lang="en-US" altLang="zh-CN" dirty="0"/>
              <a:t> are important </a:t>
            </a:r>
            <a:r>
              <a:rPr lang="en-US" altLang="zh-CN" dirty="0" err="1"/>
              <a:t>PeVatrons</a:t>
            </a:r>
            <a:r>
              <a:rPr lang="en-US" altLang="zh-CN" dirty="0"/>
              <a:t>. The origin of </a:t>
            </a:r>
            <a:r>
              <a:rPr lang="en-US" altLang="zh-CN" dirty="0" err="1"/>
              <a:t>PeV</a:t>
            </a:r>
            <a:r>
              <a:rPr lang="en-US" altLang="zh-CN" dirty="0"/>
              <a:t> to </a:t>
            </a:r>
            <a:r>
              <a:rPr lang="en-US" altLang="zh-CN" dirty="0" err="1"/>
              <a:t>EeV</a:t>
            </a:r>
            <a:r>
              <a:rPr lang="en-US" altLang="zh-CN" dirty="0"/>
              <a:t> CRs is still an open issue.</a:t>
            </a:r>
            <a:endParaRPr lang="en-US" altLang="zh-CN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/>
          <p:nvPr/>
        </p:nvSpPr>
        <p:spPr>
          <a:xfrm>
            <a:off x="179512" y="-152429"/>
            <a:ext cx="9144000" cy="1719064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4400" dirty="0">
                <a:latin typeface="+mj-lt"/>
                <a:ea typeface="黑体" panose="02010609060101010101" pitchFamily="49" charset="-122"/>
              </a:rPr>
              <a:t>3: Interaction of Shocks and </a:t>
            </a:r>
            <a:r>
              <a:rPr lang="en-US" altLang="zh-CN" sz="4400" dirty="0" err="1">
                <a:latin typeface="+mj-lt"/>
                <a:ea typeface="黑体" panose="02010609060101010101" pitchFamily="49" charset="-122"/>
              </a:rPr>
              <a:t>PWNe</a:t>
            </a:r>
            <a:endParaRPr lang="en-US" altLang="zh-CN" sz="4400" dirty="0">
              <a:latin typeface="+mj-lt"/>
              <a:ea typeface="黑体" panose="02010609060101010101" pitchFamily="49" charset="-122"/>
            </a:endParaRPr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317684" y="2348880"/>
            <a:ext cx="4610435" cy="3321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30488" y="1563917"/>
            <a:ext cx="4081474" cy="640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139981"/>
            <a:ext cx="3960440" cy="2513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491461"/>
            <a:ext cx="3851920" cy="56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Box 22"/>
          <p:cNvSpPr txBox="1"/>
          <p:nvPr/>
        </p:nvSpPr>
        <p:spPr>
          <a:xfrm>
            <a:off x="6400800" y="838200"/>
            <a:ext cx="2743200" cy="27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1"/>
                </a:solidFill>
                <a:latin typeface="Abadi MT Condensed Extra Bold"/>
              </a:rPr>
              <a:t>Advanced Composition Explorer </a:t>
            </a:r>
            <a:endParaRPr lang="en-US" altLang="zh-CN" sz="1200" dirty="0">
              <a:solidFill>
                <a:schemeClr val="bg1"/>
              </a:solidFill>
              <a:latin typeface="Abadi MT Condensed Extra Bold"/>
            </a:endParaRPr>
          </a:p>
        </p:txBody>
      </p:sp>
      <p:pic>
        <p:nvPicPr>
          <p:cNvPr id="10245" name="Picture 24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81000" y="990600"/>
            <a:ext cx="3581400" cy="2647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6" name="Picture 2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990600"/>
            <a:ext cx="4191000" cy="3084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7" name="Picture 2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3886200"/>
            <a:ext cx="3886200" cy="2774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8" name="矩形 26"/>
          <p:cNvSpPr/>
          <p:nvPr/>
        </p:nvSpPr>
        <p:spPr>
          <a:xfrm>
            <a:off x="2514600" y="3581400"/>
            <a:ext cx="1011815" cy="36933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PWNs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？</a:t>
            </a:r>
            <a:endParaRPr lang="zh-CN" altLang="en-US" dirty="0">
              <a:latin typeface="Abadi MT Condensed Extra Bold"/>
            </a:endParaRPr>
          </a:p>
        </p:txBody>
      </p:sp>
      <p:pic>
        <p:nvPicPr>
          <p:cNvPr id="10249" name="Picture 9" descr="IMG_25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91000" y="4191000"/>
            <a:ext cx="4724400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0" name="Picture 1" descr="IMG_25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72200" y="5562600"/>
            <a:ext cx="1828800" cy="1298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51" name="TextBox 13"/>
          <p:cNvSpPr txBox="1"/>
          <p:nvPr/>
        </p:nvSpPr>
        <p:spPr>
          <a:xfrm>
            <a:off x="7972425" y="5649913"/>
            <a:ext cx="942975" cy="3698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1800" dirty="0">
                <a:solidFill>
                  <a:srgbClr val="FF0000"/>
                </a:solidFill>
                <a:latin typeface="Abadi MT Condensed Extra Bold"/>
              </a:rPr>
              <a:t>HAWC</a:t>
            </a:r>
            <a:endParaRPr lang="zh-CN" altLang="en-US" sz="1800" dirty="0">
              <a:solidFill>
                <a:srgbClr val="FF0000"/>
              </a:solidFill>
              <a:latin typeface="Abadi MT Condensed Extra Bold"/>
            </a:endParaRPr>
          </a:p>
        </p:txBody>
      </p:sp>
      <p:sp>
        <p:nvSpPr>
          <p:cNvPr id="10252" name="TextBox 14"/>
          <p:cNvSpPr txBox="1"/>
          <p:nvPr/>
        </p:nvSpPr>
        <p:spPr>
          <a:xfrm>
            <a:off x="5943600" y="4191000"/>
            <a:ext cx="1444625" cy="3698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1800" dirty="0">
                <a:solidFill>
                  <a:srgbClr val="FF0000"/>
                </a:solidFill>
                <a:latin typeface="Abadi MT Condensed Extra Bold"/>
              </a:rPr>
              <a:t>As-gamma</a:t>
            </a:r>
            <a:endParaRPr lang="zh-CN" altLang="en-US" sz="1800" dirty="0">
              <a:solidFill>
                <a:srgbClr val="FF0000"/>
              </a:solidFill>
              <a:latin typeface="Abadi MT Condensed Extra Bold"/>
            </a:endParaRPr>
          </a:p>
        </p:txBody>
      </p:sp>
      <p:cxnSp>
        <p:nvCxnSpPr>
          <p:cNvPr id="16" name="直接连接符 15"/>
          <p:cNvCxnSpPr/>
          <p:nvPr/>
        </p:nvCxnSpPr>
        <p:spPr>
          <a:xfrm flipV="1">
            <a:off x="3581400" y="3886200"/>
            <a:ext cx="0" cy="2819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V="1">
            <a:off x="2981325" y="1066800"/>
            <a:ext cx="0" cy="2819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5937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CN" dirty="0">
                <a:solidFill>
                  <a:schemeClr val="tx1"/>
                </a:solidFill>
              </a:rPr>
              <a:t>3: The Crab Nebula</a:t>
            </a:r>
            <a:endParaRPr lang="zh-CN" alt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5792664" y="1772816"/>
            <a:ext cx="335133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en-US" altLang="zh-CN" dirty="0">
                <a:solidFill>
                  <a:schemeClr val="tx1"/>
                </a:solidFill>
              </a:rPr>
              <a:t>3: </a:t>
            </a:r>
            <a:r>
              <a:rPr lang="en-US" altLang="zh-CN" dirty="0" err="1">
                <a:solidFill>
                  <a:schemeClr val="tx1"/>
                </a:solidFill>
              </a:rPr>
              <a:t>PeVatrons</a:t>
            </a:r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9144000" cy="2227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645024"/>
            <a:ext cx="4407796" cy="2991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标题 1"/>
          <p:cNvSpPr txBox="1"/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</a:ln>
        </p:spPr>
        <p:txBody>
          <a:bodyPr lIns="91232" tIns="45619" rIns="91232" bIns="45619" anchor="ctr"/>
          <a:lstStyle/>
          <a:p>
            <a:pPr algn="ctr" defTabSz="911225">
              <a:buClrTx/>
              <a:buSzTx/>
            </a:pPr>
            <a:r>
              <a:rPr lang="en-US" altLang="zh-CN" sz="4400" dirty="0">
                <a:solidFill>
                  <a:schemeClr val="tx1"/>
                </a:solidFill>
                <a:latin typeface="+mj-lt"/>
                <a:ea typeface="华文楷体" panose="02010600040101010101" pitchFamily="2" charset="-122"/>
              </a:rPr>
              <a:t>1: Cosmic Ray (CR) Spectra</a:t>
            </a:r>
            <a:endParaRPr lang="en-US" altLang="zh-CN" sz="4400" dirty="0">
              <a:solidFill>
                <a:schemeClr val="tx1"/>
              </a:solidFill>
              <a:latin typeface="+mj-lt"/>
              <a:ea typeface="华文楷体" panose="02010600040101010101" pitchFamily="2" charset="-122"/>
            </a:endParaRPr>
          </a:p>
        </p:txBody>
      </p:sp>
      <p:pic>
        <p:nvPicPr>
          <p:cNvPr id="90116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950" y="1497013"/>
            <a:ext cx="4857750" cy="51006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0117" name="Picture 4" descr="https://upload.wikimedia.org/wikipedia/commons/thumb/c/cc/Hess.jpg/180px-Hes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1725" y="1268413"/>
            <a:ext cx="1422400" cy="2016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0118" name="矩形 18"/>
          <p:cNvSpPr/>
          <p:nvPr/>
        </p:nvSpPr>
        <p:spPr>
          <a:xfrm>
            <a:off x="7169150" y="3357563"/>
            <a:ext cx="1793875" cy="368300"/>
          </a:xfrm>
          <a:prstGeom prst="rect">
            <a:avLst/>
          </a:prstGeom>
          <a:noFill/>
          <a:ln w="9525">
            <a:noFill/>
          </a:ln>
        </p:spPr>
        <p:txBody>
          <a:bodyPr wrap="none" lIns="91232" tIns="45619" rIns="91232" bIns="45619">
            <a:spAutoFit/>
          </a:bodyPr>
          <a:lstStyle/>
          <a:p>
            <a:pPr algn="ctr" defTabSz="911225">
              <a:buClrTx/>
              <a:buSzTx/>
            </a:pPr>
            <a:r>
              <a:rPr lang="en-US" altLang="zh-CN" sz="1800" dirty="0">
                <a:solidFill>
                  <a:srgbClr val="000000"/>
                </a:solidFill>
                <a:latin typeface="Calibri" panose="020F0502020204030204" pitchFamily="34" charset="0"/>
              </a:rPr>
              <a:t>Victor Franz Hess</a:t>
            </a:r>
            <a:endParaRPr lang="en-US" altLang="zh-CN" sz="1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90119" name="TextBox 22"/>
          <p:cNvSpPr txBox="1"/>
          <p:nvPr/>
        </p:nvSpPr>
        <p:spPr>
          <a:xfrm>
            <a:off x="5003800" y="1412875"/>
            <a:ext cx="2232025" cy="2338388"/>
          </a:xfrm>
          <a:prstGeom prst="rect">
            <a:avLst/>
          </a:prstGeom>
          <a:noFill/>
          <a:ln w="9525">
            <a:noFill/>
          </a:ln>
        </p:spPr>
        <p:txBody>
          <a:bodyPr lIns="91232" tIns="45619" rIns="91232" bIns="45619">
            <a:spAutoFit/>
          </a:bodyPr>
          <a:lstStyle/>
          <a:p>
            <a:pPr algn="just" defTabSz="911225">
              <a:buClrTx/>
              <a:buSzTx/>
            </a:pPr>
            <a:r>
              <a:rPr lang="en-US" altLang="zh-CN" sz="18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Cosmic rays were discovered in 1912</a:t>
            </a:r>
            <a:r>
              <a:rPr lang="zh-CN" altLang="en-US" sz="18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18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by Hess via a series of balloon experiments, for which he was awarded Nobel Physics Prize  in 1936.</a:t>
            </a:r>
            <a:endParaRPr lang="zh-CN" altLang="en-US" sz="1800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just" defTabSz="911225">
              <a:buClrTx/>
              <a:buSzTx/>
            </a:pPr>
            <a:endParaRPr lang="zh-CN" altLang="en-US" sz="1800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cxnSp>
        <p:nvCxnSpPr>
          <p:cNvPr id="33" name="直接箭头连接符 32"/>
          <p:cNvCxnSpPr/>
          <p:nvPr/>
        </p:nvCxnSpPr>
        <p:spPr>
          <a:xfrm>
            <a:off x="3924300" y="6526213"/>
            <a:ext cx="792163" cy="0"/>
          </a:xfrm>
          <a:prstGeom prst="straightConnector1">
            <a:avLst/>
          </a:prstGeom>
          <a:ln>
            <a:solidFill>
              <a:srgbClr val="FF0000"/>
            </a:solidFill>
            <a:headEnd type="oval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/>
          <p:nvPr/>
        </p:nvCxnSpPr>
        <p:spPr>
          <a:xfrm flipH="1">
            <a:off x="1187450" y="6524625"/>
            <a:ext cx="1871663" cy="0"/>
          </a:xfrm>
          <a:prstGeom prst="straightConnector1">
            <a:avLst/>
          </a:prstGeom>
          <a:ln>
            <a:solidFill>
              <a:srgbClr val="FF0000"/>
            </a:solidFill>
            <a:headEnd type="oval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122" name="TextBox 38"/>
          <p:cNvSpPr txBox="1"/>
          <p:nvPr/>
        </p:nvSpPr>
        <p:spPr>
          <a:xfrm>
            <a:off x="1274763" y="6516688"/>
            <a:ext cx="2128837" cy="369887"/>
          </a:xfrm>
          <a:prstGeom prst="rect">
            <a:avLst/>
          </a:prstGeom>
          <a:noFill/>
          <a:ln w="9525">
            <a:noFill/>
          </a:ln>
        </p:spPr>
        <p:txBody>
          <a:bodyPr wrap="none" lIns="91232" tIns="45619" rIns="91232" bIns="45619">
            <a:spAutoFit/>
          </a:bodyPr>
          <a:lstStyle/>
          <a:p>
            <a:pPr defTabSz="911225">
              <a:buClrTx/>
              <a:buSzTx/>
            </a:pPr>
            <a:r>
              <a:rPr lang="en-US" altLang="zh-CN" sz="1800" dirty="0">
                <a:solidFill>
                  <a:srgbClr val="FF0000"/>
                </a:solidFill>
                <a:latin typeface="Calibri" panose="020F0502020204030204" pitchFamily="34" charset="0"/>
              </a:rPr>
              <a:t>Galactic Cosmic Rays</a:t>
            </a:r>
            <a:endParaRPr lang="zh-CN" altLang="en-US" sz="18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90123" name="矩形 39"/>
          <p:cNvSpPr/>
          <p:nvPr/>
        </p:nvSpPr>
        <p:spPr>
          <a:xfrm>
            <a:off x="3635375" y="6516688"/>
            <a:ext cx="1492250" cy="371475"/>
          </a:xfrm>
          <a:prstGeom prst="rect">
            <a:avLst/>
          </a:prstGeom>
          <a:noFill/>
          <a:ln w="9525">
            <a:noFill/>
          </a:ln>
        </p:spPr>
        <p:txBody>
          <a:bodyPr wrap="none" lIns="91232" tIns="45619" rIns="91232" bIns="45619">
            <a:spAutoFit/>
          </a:bodyPr>
          <a:lstStyle/>
          <a:p>
            <a:pPr defTabSz="911225">
              <a:buClrTx/>
              <a:buSzTx/>
            </a:pPr>
            <a:r>
              <a:rPr lang="en-US" altLang="zh-CN" sz="1800" dirty="0">
                <a:solidFill>
                  <a:srgbClr val="FF0000"/>
                </a:solidFill>
                <a:latin typeface="Calibri" panose="020F0502020204030204" pitchFamily="34" charset="0"/>
              </a:rPr>
              <a:t>Extra-Galactic</a:t>
            </a:r>
            <a:endParaRPr lang="zh-CN" altLang="en-US" sz="18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90124" name="TextBox 26"/>
          <p:cNvSpPr txBox="1"/>
          <p:nvPr/>
        </p:nvSpPr>
        <p:spPr>
          <a:xfrm>
            <a:off x="4932363" y="3716338"/>
            <a:ext cx="4176712" cy="3413760"/>
          </a:xfrm>
          <a:prstGeom prst="rect">
            <a:avLst/>
          </a:prstGeom>
          <a:noFill/>
          <a:ln w="9525">
            <a:noFill/>
          </a:ln>
        </p:spPr>
        <p:txBody>
          <a:bodyPr lIns="91232" tIns="45619" rIns="91232" bIns="45619">
            <a:spAutoFit/>
          </a:bodyPr>
          <a:lstStyle/>
          <a:p>
            <a:pPr algn="just"/>
            <a:r>
              <a:rPr lang="en-US" altLang="zh-CN" sz="24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It is dominated by nuclei. Electron flux is about 1% of the protons at 1GeV.</a:t>
            </a:r>
            <a:endParaRPr lang="en-US" altLang="zh-CN" sz="2400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just"/>
            <a:r>
              <a:rPr lang="en-US" altLang="zh-CN" sz="24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Cosmic Rays below the spectral knee at ~1e15eV are attributed to Galactic sources and above the spectral ankle at ~1e18eV Extra-Galactic</a:t>
            </a:r>
            <a:endParaRPr lang="en-US" altLang="zh-CN" sz="2400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en-US" altLang="zh-CN" sz="2400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/>
          <p:nvPr/>
        </p:nvSpPr>
        <p:spPr>
          <a:xfrm>
            <a:off x="36513" y="44450"/>
            <a:ext cx="9144000" cy="1719263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4000" b="1" dirty="0">
                <a:latin typeface="+mj-lt"/>
                <a:ea typeface="+mj-ea"/>
                <a:cs typeface="+mj-cs"/>
              </a:rPr>
              <a:t>VER</a:t>
            </a:r>
            <a:r>
              <a:rPr lang="zh-CN" altLang="en-US" sz="4000" b="1" dirty="0">
                <a:latin typeface="+mj-lt"/>
                <a:ea typeface="+mj-ea"/>
                <a:cs typeface="+mj-cs"/>
              </a:rPr>
              <a:t> </a:t>
            </a:r>
            <a:r>
              <a:rPr lang="en-US" altLang="zh-CN" sz="4000" b="1" dirty="0">
                <a:latin typeface="+mj-lt"/>
                <a:ea typeface="+mj-ea"/>
                <a:cs typeface="+mj-cs"/>
              </a:rPr>
              <a:t>J2227+608: A </a:t>
            </a:r>
            <a:r>
              <a:rPr lang="en-US" altLang="zh-CN" sz="4000" b="1" dirty="0" err="1">
                <a:latin typeface="+mj-lt"/>
                <a:ea typeface="+mj-ea"/>
                <a:cs typeface="+mj-cs"/>
              </a:rPr>
              <a:t>Hadronic</a:t>
            </a:r>
            <a:r>
              <a:rPr lang="en-US" altLang="zh-CN" sz="4000" b="1" dirty="0">
                <a:latin typeface="+mj-lt"/>
                <a:ea typeface="+mj-ea"/>
                <a:cs typeface="+mj-cs"/>
              </a:rPr>
              <a:t> </a:t>
            </a:r>
            <a:r>
              <a:rPr lang="en-US" altLang="zh-CN" sz="4000" b="1" dirty="0" err="1">
                <a:latin typeface="+mj-lt"/>
                <a:ea typeface="+mj-ea"/>
                <a:cs typeface="+mj-cs"/>
              </a:rPr>
              <a:t>TeV</a:t>
            </a:r>
            <a:r>
              <a:rPr lang="en-US" altLang="zh-CN" sz="4000" b="1" dirty="0">
                <a:latin typeface="+mj-lt"/>
                <a:ea typeface="+mj-ea"/>
                <a:cs typeface="+mj-cs"/>
              </a:rPr>
              <a:t> Source</a:t>
            </a:r>
            <a:r>
              <a:rPr lang="zh-CN" altLang="en-US" sz="4000" b="1" dirty="0">
                <a:latin typeface="+mj-lt"/>
                <a:ea typeface="+mj-ea"/>
                <a:cs typeface="+mj-cs"/>
              </a:rPr>
              <a:t>？</a:t>
            </a:r>
            <a:endParaRPr lang="en-US" altLang="zh-CN" sz="40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572000" y="2349500"/>
            <a:ext cx="4572000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08275"/>
            <a:ext cx="3844925" cy="367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1628775"/>
            <a:ext cx="2879725" cy="278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8588" y="2492375"/>
            <a:ext cx="1543050" cy="288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2355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4450"/>
            <a:ext cx="9144000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63713" y="5673725"/>
            <a:ext cx="1738312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1" name="TextBox 8"/>
          <p:cNvSpPr txBox="1">
            <a:spLocks noChangeArrowheads="1"/>
          </p:cNvSpPr>
          <p:nvPr/>
        </p:nvSpPr>
        <p:spPr bwMode="auto">
          <a:xfrm>
            <a:off x="5219700" y="4652963"/>
            <a:ext cx="1371600" cy="3698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/>
              <a:t>Ec&gt;400TeV</a:t>
            </a:r>
            <a:endParaRPr lang="zh-CN" alt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5496" y="1471400"/>
            <a:ext cx="5904656" cy="4117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812360" cy="1097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5805264"/>
            <a:ext cx="6300192" cy="941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72418" y="1124745"/>
            <a:ext cx="3471581" cy="3888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图片 136"/>
          <p:cNvPicPr/>
          <p:nvPr/>
        </p:nvPicPr>
        <p:blipFill>
          <a:blip r:embed="rId1"/>
          <a:stretch>
            <a:fillRect/>
          </a:stretch>
        </p:blipFill>
        <p:spPr>
          <a:xfrm>
            <a:off x="7511" y="784737"/>
            <a:ext cx="4629516" cy="5942578"/>
          </a:xfrm>
          <a:prstGeom prst="rect">
            <a:avLst/>
          </a:prstGeom>
          <a:ln>
            <a:noFill/>
          </a:ln>
        </p:spPr>
      </p:pic>
      <p:pic>
        <p:nvPicPr>
          <p:cNvPr id="138" name="图片 137"/>
          <p:cNvPicPr/>
          <p:nvPr/>
        </p:nvPicPr>
        <p:blipFill>
          <a:blip r:embed="rId2"/>
          <a:stretch>
            <a:fillRect/>
          </a:stretch>
        </p:blipFill>
        <p:spPr>
          <a:xfrm>
            <a:off x="4595229" y="-1599"/>
            <a:ext cx="4548858" cy="5226778"/>
          </a:xfrm>
          <a:prstGeom prst="rect">
            <a:avLst/>
          </a:prstGeom>
          <a:ln>
            <a:noFill/>
          </a:ln>
        </p:spPr>
      </p:pic>
      <p:sp>
        <p:nvSpPr>
          <p:cNvPr id="139" name="TextShape 1"/>
          <p:cNvSpPr txBox="1"/>
          <p:nvPr/>
        </p:nvSpPr>
        <p:spPr>
          <a:xfrm>
            <a:off x="4980233" y="5281999"/>
            <a:ext cx="3983924" cy="1317634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pPr marL="0" marR="0" lvl="0" indent="0" algn="l" defTabSz="829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35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</a:endParaRPr>
          </a:p>
          <a:p>
            <a:pPr marL="0" marR="0" lvl="0" indent="0" algn="l" defTabSz="829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35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The surface brightness profile implies a different origin of the X-ray emission in the tail region from the head and Boomerang region</a:t>
            </a:r>
            <a:endParaRPr kumimoji="0" lang="en-US" sz="1635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140" name="TextShape 2"/>
          <p:cNvSpPr txBox="1"/>
          <p:nvPr/>
        </p:nvSpPr>
        <p:spPr>
          <a:xfrm>
            <a:off x="302813" y="-6824"/>
            <a:ext cx="4334215" cy="546320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pPr marL="0" marR="0" lvl="0" indent="0" algn="l" defTabSz="829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635" b="1" spc="-1" dirty="0">
                <a:solidFill>
                  <a:prstClr val="white"/>
                </a:solidFill>
                <a:latin typeface="Arial" panose="020B0604020202020204"/>
              </a:rPr>
              <a:t>3:</a:t>
            </a:r>
            <a:r>
              <a:rPr kumimoji="0" lang="en-US" sz="1635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</a:rPr>
              <a:t> Nonthermal X-ray emission from SNR G106.3+2.7-Boomerang complex</a:t>
            </a:r>
            <a:endParaRPr kumimoji="0" lang="en-US" sz="1635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141" name="TextShape 3"/>
          <p:cNvSpPr txBox="1"/>
          <p:nvPr/>
        </p:nvSpPr>
        <p:spPr>
          <a:xfrm>
            <a:off x="4734993" y="5230404"/>
            <a:ext cx="1959307" cy="778498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pPr marL="0" marR="0" lvl="0" indent="0" algn="l" defTabSz="829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35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Ge, Liu et al. 2020</a:t>
            </a:r>
            <a:endParaRPr kumimoji="0" lang="en-US" sz="1635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tx1"/>
                </a:solidFill>
              </a:rPr>
              <a:t>3: SED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67544" y="1171385"/>
            <a:ext cx="8136904" cy="5641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tx1"/>
                </a:solidFill>
              </a:rPr>
              <a:t>3: 2 radio bright sources with X-rays favor leptonic models</a:t>
            </a:r>
            <a:endParaRPr lang="en-US" altLang="zh-CN" dirty="0">
              <a:solidFill>
                <a:schemeClr val="tx1"/>
              </a:solidFill>
            </a:endParaRPr>
          </a:p>
        </p:txBody>
      </p:sp>
      <p:pic>
        <p:nvPicPr>
          <p:cNvPr id="134147" name="Picture 3"/>
          <p:cNvPicPr>
            <a:picLocks noChangeAspect="1" noChangeArrowheads="1"/>
          </p:cNvPicPr>
          <p:nvPr/>
        </p:nvPicPr>
        <p:blipFill>
          <a:blip r:embed="rId1" cstate="print"/>
          <a:srcRect b="49300"/>
          <a:stretch>
            <a:fillRect/>
          </a:stretch>
        </p:blipFill>
        <p:spPr bwMode="auto">
          <a:xfrm>
            <a:off x="-3175" y="1570355"/>
            <a:ext cx="482092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/>
          <a:srcRect t="50477"/>
          <a:stretch>
            <a:fillRect/>
          </a:stretch>
        </p:blipFill>
        <p:spPr bwMode="auto">
          <a:xfrm>
            <a:off x="4846955" y="3577590"/>
            <a:ext cx="4297045" cy="3218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tx1"/>
                </a:solidFill>
                <a:sym typeface="+mn-ea"/>
              </a:rPr>
              <a:t>3: 3 radio bright source without non-thrmal X-rays </a:t>
            </a:r>
            <a:endParaRPr lang="zh-CN" altLang="en-US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1577340"/>
            <a:ext cx="5973445" cy="2349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" y="3960495"/>
            <a:ext cx="4088130" cy="29095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5405" y="1458595"/>
            <a:ext cx="3813810" cy="541210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tx1"/>
                </a:solidFill>
              </a:rPr>
              <a:t>3: </a:t>
            </a:r>
            <a:r>
              <a:rPr lang="en-US" altLang="zh-CN" dirty="0">
                <a:solidFill>
                  <a:schemeClr val="tx1"/>
                </a:solidFill>
                <a:sym typeface="+mn-ea"/>
              </a:rPr>
              <a:t>3 radio medium sources with non-thrmal X-rays</a:t>
            </a:r>
            <a:endParaRPr lang="en-US" altLang="zh-CN" dirty="0">
              <a:solidFill>
                <a:schemeClr val="tx1"/>
              </a:solidFill>
            </a:endParaRPr>
          </a:p>
        </p:txBody>
      </p:sp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1532890"/>
            <a:ext cx="9144000" cy="1963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14370"/>
            <a:ext cx="9144000" cy="1901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2165" y="3114675"/>
            <a:ext cx="4486275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71085"/>
            <a:ext cx="4343400" cy="193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19" name="Picture 3"/>
          <p:cNvPicPr>
            <a:picLocks noGrp="1"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52975" y="4870450"/>
            <a:ext cx="4391025" cy="1959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3" name="Picture 3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2493010"/>
            <a:ext cx="4404995" cy="3269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2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2492896"/>
            <a:ext cx="4360270" cy="3259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标题 1"/>
          <p:cNvSpPr>
            <a:spLocks noGrp="1"/>
          </p:cNvSpPr>
          <p:nvPr/>
        </p:nvSpPr>
        <p:spPr>
          <a:xfrm>
            <a:off x="584200" y="903923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dirty="0">
                <a:solidFill>
                  <a:schemeClr val="tx1"/>
                </a:solidFill>
              </a:rPr>
              <a:t>3: 2</a:t>
            </a:r>
            <a:r>
              <a:rPr lang="en-US" altLang="zh-CN" dirty="0">
                <a:solidFill>
                  <a:schemeClr val="tx1"/>
                </a:solidFill>
                <a:sym typeface="+mn-ea"/>
              </a:rPr>
              <a:t> radio medium sources without non-thrmal X-rays</a:t>
            </a:r>
            <a:endParaRPr lang="en-US" altLang="zh-CN" dirty="0">
              <a:solidFill>
                <a:schemeClr val="tx1"/>
              </a:solidFill>
            </a:endParaRPr>
          </a:p>
          <a:p>
            <a:r>
              <a:rPr lang="en-US" altLang="zh-CN" dirty="0">
                <a:solidFill>
                  <a:schemeClr val="tx1"/>
                </a:solidFill>
              </a:rPr>
              <a:t> </a:t>
            </a:r>
            <a:endParaRPr lang="en-US" altLang="zh-CN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tx1"/>
                </a:solidFill>
              </a:rPr>
              <a:t>3</a:t>
            </a:r>
            <a:r>
              <a:rPr lang="zh-CN" altLang="en-US" dirty="0">
                <a:solidFill>
                  <a:schemeClr val="tx1"/>
                </a:solidFill>
              </a:rPr>
              <a:t>：</a:t>
            </a:r>
            <a:r>
              <a:rPr lang="en-US" altLang="zh-CN" dirty="0">
                <a:solidFill>
                  <a:schemeClr val="tx1"/>
                </a:solidFill>
              </a:rPr>
              <a:t>2 radio weak sources </a:t>
            </a:r>
            <a:r>
              <a:rPr lang="en-US" altLang="zh-CN" dirty="0">
                <a:solidFill>
                  <a:schemeClr val="tx1"/>
                </a:solidFill>
                <a:sym typeface="+mn-ea"/>
              </a:rPr>
              <a:t>without non-thrmal X-rays</a:t>
            </a:r>
            <a:r>
              <a:rPr lang="en-US" altLang="zh-CN" dirty="0">
                <a:solidFill>
                  <a:schemeClr val="tx1"/>
                </a:solidFill>
              </a:rPr>
              <a:t> </a:t>
            </a:r>
            <a:endParaRPr lang="en-US" altLang="zh-CN" dirty="0">
              <a:solidFill>
                <a:schemeClr val="tx1"/>
              </a:solidFill>
            </a:endParaRPr>
          </a:p>
        </p:txBody>
      </p:sp>
      <p:pic>
        <p:nvPicPr>
          <p:cNvPr id="129027" name="Picture 3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5496" y="2061896"/>
            <a:ext cx="4536504" cy="3383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060849"/>
            <a:ext cx="4512500" cy="33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tx1"/>
                </a:solidFill>
              </a:rPr>
              <a:t>3</a:t>
            </a:r>
            <a:r>
              <a:rPr lang="zh-CN" altLang="en-US" dirty="0">
                <a:solidFill>
                  <a:schemeClr val="tx1"/>
                </a:solidFill>
              </a:rPr>
              <a:t>：</a:t>
            </a:r>
            <a:r>
              <a:rPr lang="en-US" altLang="zh-CN" dirty="0">
                <a:solidFill>
                  <a:schemeClr val="tx1"/>
                </a:solidFill>
              </a:rPr>
              <a:t>B is about10-100</a:t>
            </a:r>
            <a:r>
              <a:rPr lang="el-GR" altLang="zh-CN" dirty="0">
                <a:solidFill>
                  <a:schemeClr val="tx1"/>
                </a:solidFill>
              </a:rPr>
              <a:t>μ</a:t>
            </a:r>
            <a:r>
              <a:rPr lang="en-US" altLang="zh-CN" dirty="0">
                <a:solidFill>
                  <a:schemeClr val="tx1"/>
                </a:solidFill>
              </a:rPr>
              <a:t>G</a:t>
            </a:r>
            <a:br>
              <a:rPr lang="en-US" altLang="zh-CN" dirty="0">
                <a:solidFill>
                  <a:schemeClr val="tx1"/>
                </a:solidFill>
              </a:rPr>
            </a:br>
            <a:r>
              <a:rPr lang="en-US" altLang="zh-CN" dirty="0">
                <a:solidFill>
                  <a:schemeClr val="tx1"/>
                </a:solidFill>
              </a:rPr>
              <a:t>Electron energy 1e47 erg</a:t>
            </a: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115616" y="1556792"/>
            <a:ext cx="7000875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Text Box 2"/>
          <p:cNvSpPr txBox="1">
            <a:spLocks noChangeArrowheads="1"/>
          </p:cNvSpPr>
          <p:nvPr/>
        </p:nvSpPr>
        <p:spPr bwMode="auto">
          <a:xfrm>
            <a:off x="855040" y="281113"/>
            <a:ext cx="7145203" cy="771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47675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defTabSz="447675"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defTabSz="447675"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defTabSz="447675"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defTabSz="447675"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defTabSz="447675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defTabSz="447675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defTabSz="447675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defTabSz="447675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47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altLang="zh-CN" sz="4400" dirty="0">
                <a:solidFill>
                  <a:schemeClr val="bg1"/>
                </a:solidFill>
                <a:latin typeface="Arial" panose="020B0604020202020204" pitchFamily="34" charset="0"/>
              </a:rPr>
              <a:t>1: Cosmic Ray Composition</a:t>
            </a:r>
            <a:endParaRPr kumimoji="0" lang="en-US" altLang="zh-CN" sz="4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63843" name="Picture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23"/>
          <a:stretch>
            <a:fillRect/>
          </a:stretch>
        </p:blipFill>
        <p:spPr bwMode="auto">
          <a:xfrm>
            <a:off x="344488" y="1395437"/>
            <a:ext cx="6291262" cy="484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44" name="Text Box 2"/>
          <p:cNvSpPr txBox="1">
            <a:spLocks noChangeArrowheads="1"/>
          </p:cNvSpPr>
          <p:nvPr/>
        </p:nvSpPr>
        <p:spPr bwMode="auto">
          <a:xfrm>
            <a:off x="2324099" y="1885034"/>
            <a:ext cx="3616053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defTabSz="447675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defTabSz="447675"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defTabSz="447675"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defTabSz="447675"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defTabSz="447675"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defTabSz="447675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defTabSz="447675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defTabSz="447675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defTabSz="447675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47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altLang="zh-CN" sz="2400" dirty="0">
                <a:latin typeface="Arial" panose="020B0604020202020204" pitchFamily="34" charset="0"/>
              </a:rPr>
              <a:t>Cosmic Ray Abundance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3845" name="Text Box 3"/>
          <p:cNvSpPr txBox="1">
            <a:spLocks noChangeArrowheads="1"/>
          </p:cNvSpPr>
          <p:nvPr/>
        </p:nvSpPr>
        <p:spPr bwMode="auto">
          <a:xfrm>
            <a:off x="2267744" y="4764063"/>
            <a:ext cx="3201988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7675">
              <a:spcBef>
                <a:spcPts val="8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defTabSz="447675">
              <a:spcBef>
                <a:spcPts val="7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defTabSz="447675">
              <a:spcBef>
                <a:spcPts val="6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defTabSz="447675"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defTabSz="447675">
              <a:spcBef>
                <a:spcPts val="500"/>
              </a:spcBef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defTabSz="447675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defTabSz="447675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defTabSz="447675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defTabSz="447675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47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altLang="zh-CN" sz="2400" dirty="0">
                <a:latin typeface="Arial" panose="020B0604020202020204" pitchFamily="34" charset="0"/>
              </a:rPr>
              <a:t>Solar Abundance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3850" name="文本框 15"/>
          <p:cNvSpPr txBox="1">
            <a:spLocks noChangeArrowheads="1"/>
          </p:cNvSpPr>
          <p:nvPr/>
        </p:nvSpPr>
        <p:spPr bwMode="auto">
          <a:xfrm>
            <a:off x="6659438" y="1456323"/>
            <a:ext cx="230505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defRPr/>
            </a:pPr>
            <a:r>
              <a:rPr kumimoji="0" lang="en-US" altLang="zh-CN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  <a:t>From B/C flux ratio one has a grammage of ~10 g/cm</a:t>
            </a:r>
            <a:r>
              <a:rPr kumimoji="0" lang="en-US" altLang="zh-CN" sz="2000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  <a:t>2</a:t>
            </a:r>
            <a:r>
              <a:rPr lang="en-US" altLang="zh-CN" sz="2000" dirty="0">
                <a:solidFill>
                  <a:schemeClr val="bg1"/>
                </a:solidFill>
                <a:latin typeface="Verdana" panose="020B0604030504040204" pitchFamily="34" charset="0"/>
              </a:rPr>
              <a:t>.</a:t>
            </a:r>
            <a:endParaRPr lang="en-US" altLang="zh-CN" sz="2000" dirty="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 marL="0" marR="0" lvl="0" indent="0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zh-CN" sz="2000" dirty="0">
                <a:solidFill>
                  <a:schemeClr val="bg1"/>
                </a:solidFill>
                <a:latin typeface="Verdana" panose="020B0604030504040204" pitchFamily="34" charset="0"/>
              </a:rPr>
              <a:t>For an ISM density of 1 per cc, the distance travelled by CR is about</a:t>
            </a:r>
            <a:endParaRPr lang="en-US" altLang="zh-CN" sz="2000" dirty="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 marL="0" marR="0" lvl="0" indent="0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zh-CN" sz="2000" dirty="0">
                <a:solidFill>
                  <a:schemeClr val="bg1"/>
                </a:solidFill>
                <a:latin typeface="Verdana" panose="020B0604030504040204" pitchFamily="34" charset="0"/>
              </a:rPr>
              <a:t>10000kpc, corresponding to an age of ~10 million years.</a:t>
            </a:r>
            <a:endParaRPr kumimoji="0" lang="en-US" altLang="zh-CN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tx1"/>
                </a:solidFill>
              </a:rPr>
              <a:t>3: Mean density is about 1 cm</a:t>
            </a:r>
            <a:r>
              <a:rPr lang="en-US" altLang="zh-CN" baseline="30000" dirty="0">
                <a:solidFill>
                  <a:schemeClr val="tx1"/>
                </a:solidFill>
                <a:uFillTx/>
              </a:rPr>
              <a:t>-3</a:t>
            </a:r>
            <a:endParaRPr lang="en-US" altLang="zh-CN" baseline="30000" dirty="0">
              <a:solidFill>
                <a:schemeClr val="tx1"/>
              </a:solidFill>
              <a:uFillTx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187624" y="1628800"/>
            <a:ext cx="6991350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7475" y="274955"/>
            <a:ext cx="8569325" cy="1143000"/>
          </a:xfrm>
        </p:spPr>
        <p:txBody>
          <a:bodyPr/>
          <a:lstStyle/>
          <a:p>
            <a:r>
              <a:rPr lang="en-US" altLang="zh-CN" dirty="0">
                <a:solidFill>
                  <a:schemeClr val="tx1"/>
                </a:solidFill>
              </a:rPr>
              <a:t>3</a:t>
            </a:r>
            <a:r>
              <a:rPr lang="zh-CN" altLang="en-US" dirty="0">
                <a:solidFill>
                  <a:schemeClr val="tx1"/>
                </a:solidFill>
              </a:rPr>
              <a:t>：</a:t>
            </a:r>
            <a:r>
              <a:rPr lang="en-US" altLang="zh-CN" dirty="0">
                <a:solidFill>
                  <a:schemeClr val="tx1"/>
                </a:solidFill>
              </a:rPr>
              <a:t>Magentic energy is more than 100 times higer than electrons</a:t>
            </a: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971600" y="1628800"/>
            <a:ext cx="7324725" cy="513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79388" y="549275"/>
            <a:ext cx="4320604" cy="11430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rebuchet MS" panose="020B0603020202020204" pitchFamily="34" charset="0"/>
                <a:ea typeface="黑体" panose="02010609060101010101" pitchFamily="49" charset="-122"/>
                <a:cs typeface="+mn-cs"/>
              </a:rPr>
              <a:t>6:</a:t>
            </a:r>
            <a:r>
              <a:rPr lang="zh-CN" altLang="en-US" sz="4000" b="1" dirty="0">
                <a:solidFill>
                  <a:srgbClr val="0000FF"/>
                </a:solidFill>
                <a:latin typeface="Trebuchet MS" panose="020B0603020202020204" pitchFamily="34" charset="0"/>
                <a:ea typeface="黑体" panose="02010609060101010101" pitchFamily="49" charset="-122"/>
                <a:cs typeface="+mn-cs"/>
              </a:rPr>
              <a:t>轻子模型要求有持续的粒子加速！</a:t>
            </a:r>
            <a:endParaRPr lang="zh-CN" altLang="en-US" sz="4000" b="1" dirty="0">
              <a:solidFill>
                <a:srgbClr val="0000FF"/>
              </a:solidFill>
              <a:latin typeface="Trebuchet MS" panose="020B0603020202020204" pitchFamily="34" charset="0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10243" name="Picture 1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643438" y="115888"/>
            <a:ext cx="4241800" cy="341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78250"/>
            <a:ext cx="8964613" cy="28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FF0000"/>
                </a:solidFill>
              </a:rPr>
              <a:t>6</a:t>
            </a:r>
            <a:r>
              <a:rPr lang="zh-CN" altLang="en-US" dirty="0">
                <a:solidFill>
                  <a:srgbClr val="FF0000"/>
                </a:solidFill>
              </a:rPr>
              <a:t>：射电亮源的最佳拟合</a:t>
            </a:r>
            <a:endParaRPr lang="zh-CN" altLang="en-US" dirty="0"/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38243" name="Picture 3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827584" y="1316868"/>
            <a:ext cx="7488832" cy="5496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/>
          </p:cNvSpPr>
          <p:nvPr>
            <p:ph type="title"/>
          </p:nvPr>
        </p:nvSpPr>
        <p:spPr>
          <a:xfrm>
            <a:off x="381000" y="-85090"/>
            <a:ext cx="8229600" cy="1143000"/>
          </a:xfrm>
        </p:spPr>
        <p:txBody>
          <a:bodyPr vert="horz" wrap="square" lIns="91440" tIns="45720" rIns="91440" bIns="45720" anchor="ctr"/>
          <a:lstStyle/>
          <a:p>
            <a:pPr eaLnBrk="1" hangingPunct="1"/>
            <a:r>
              <a:rPr lang="zh-CN" altLang="en-US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１０</a:t>
            </a:r>
            <a:endParaRPr lang="zh-CN" altLang="en-US" b="1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8196" name="Rectangle 13"/>
          <p:cNvSpPr/>
          <p:nvPr/>
        </p:nvSpPr>
        <p:spPr>
          <a:xfrm>
            <a:off x="1828800" y="1066800"/>
            <a:ext cx="15240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Arial Narrow" panose="020B0606020202030204" pitchFamily="34" charset="0"/>
              </a:rPr>
              <a:t>X-ray &amp; TeV</a:t>
            </a:r>
            <a:endParaRPr lang="en-US" altLang="zh-CN" sz="2000" dirty="0">
              <a:solidFill>
                <a:schemeClr val="bg1"/>
              </a:solidFill>
              <a:latin typeface="Abadi MT Condensed Extra Bold"/>
            </a:endParaRPr>
          </a:p>
        </p:txBody>
      </p:sp>
      <p:pic>
        <p:nvPicPr>
          <p:cNvPr id="8197" name="Picture 47" descr="http://dpnc.unige.ch/dampe/pics/dampe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5076825" y="4473575"/>
            <a:ext cx="4103688" cy="24114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8" name="Picture 45" descr="http://www.ihep.cas.cn/dkxzz/lhaaso/jsfa/201311/W0201608255904014701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465638"/>
            <a:ext cx="5140325" cy="2392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9" name="Picture 2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1066800"/>
            <a:ext cx="4267200" cy="3082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200" name="矩形 26"/>
          <p:cNvSpPr/>
          <p:nvPr/>
        </p:nvSpPr>
        <p:spPr>
          <a:xfrm>
            <a:off x="4458970" y="3818573"/>
            <a:ext cx="2316480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zh-CN" altLang="en-US" sz="28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脉冲星风云？</a:t>
            </a:r>
            <a:endParaRPr lang="zh-CN" altLang="en-US" sz="2800" dirty="0">
              <a:solidFill>
                <a:srgbClr val="FF0000"/>
              </a:solidFill>
              <a:latin typeface="Abadi MT Condensed Extra Bold"/>
            </a:endParaRPr>
          </a:p>
        </p:txBody>
      </p:sp>
      <p:pic>
        <p:nvPicPr>
          <p:cNvPr id="8201" name="图片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81600" y="1295400"/>
            <a:ext cx="3340100" cy="2398713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5" name="直接箭头连接符 14"/>
          <p:cNvCxnSpPr/>
          <p:nvPr/>
        </p:nvCxnSpPr>
        <p:spPr>
          <a:xfrm>
            <a:off x="1447800" y="1828800"/>
            <a:ext cx="44196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 flipV="1">
            <a:off x="2819400" y="2133600"/>
            <a:ext cx="46482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04" name="TextBox 15"/>
          <p:cNvSpPr txBox="1"/>
          <p:nvPr/>
        </p:nvSpPr>
        <p:spPr>
          <a:xfrm>
            <a:off x="3200400" y="3429000"/>
            <a:ext cx="1033463" cy="3698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1800" dirty="0">
                <a:solidFill>
                  <a:srgbClr val="FF0000"/>
                </a:solidFill>
                <a:latin typeface="Abadi MT Condensed Extra Bold"/>
              </a:rPr>
              <a:t>100TeV</a:t>
            </a:r>
            <a:endParaRPr lang="zh-CN" altLang="en-US" sz="1800" dirty="0">
              <a:solidFill>
                <a:srgbClr val="FF0000"/>
              </a:solidFill>
              <a:latin typeface="Abadi MT Condensed Extra Bold"/>
            </a:endParaRPr>
          </a:p>
        </p:txBody>
      </p:sp>
      <p:cxnSp>
        <p:nvCxnSpPr>
          <p:cNvPr id="19" name="直接连接符 18"/>
          <p:cNvCxnSpPr/>
          <p:nvPr/>
        </p:nvCxnSpPr>
        <p:spPr>
          <a:xfrm flipV="1">
            <a:off x="3694113" y="1066800"/>
            <a:ext cx="0" cy="2819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775466" y="412204"/>
            <a:ext cx="7368534" cy="6445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4716016" cy="3783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2492896"/>
            <a:ext cx="2275051" cy="2270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标题 1"/>
          <p:cNvSpPr txBox="1"/>
          <p:nvPr/>
        </p:nvSpPr>
        <p:spPr>
          <a:xfrm>
            <a:off x="35496" y="40050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dirty="0">
                <a:latin typeface="+mj-lt"/>
                <a:ea typeface="+mj-ea"/>
                <a:cs typeface="+mj-cs"/>
              </a:rPr>
              <a:t>CO</a:t>
            </a:r>
            <a:r>
              <a:rPr lang="zh-CN" altLang="en-US" sz="3200" dirty="0">
                <a:latin typeface="+mj-lt"/>
                <a:ea typeface="+mj-ea"/>
                <a:cs typeface="+mj-cs"/>
              </a:rPr>
              <a:t>观测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58102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7" y="5661248"/>
            <a:ext cx="5868145" cy="876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6408" y="0"/>
            <a:ext cx="276759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79512" y="476672"/>
            <a:ext cx="8964488" cy="470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584" y="-171400"/>
            <a:ext cx="8229600" cy="11430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altLang="zh-CN" dirty="0">
                <a:solidFill>
                  <a:srgbClr val="FF0000"/>
                </a:solidFill>
              </a:rPr>
              <a:t>10: X-ray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and gamma-ray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50" y="720080"/>
            <a:ext cx="5724678" cy="465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301208"/>
            <a:ext cx="8694564" cy="1122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3068960"/>
            <a:ext cx="2411759" cy="2379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51521" y="0"/>
            <a:ext cx="8892479" cy="6360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4478289"/>
            <a:ext cx="2411759" cy="2379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832"/>
            <a:ext cx="4663870" cy="4449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915816" y="3470092"/>
            <a:ext cx="4523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ymbol" panose="05050102010706020507" charset="2"/>
                <a:ea typeface="+mn-ea"/>
                <a:cs typeface="+mn-cs"/>
              </a:rPr>
              <a:t>n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ymbol" panose="05050102010706020507" charset="2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62834" y="4495225"/>
            <a:ext cx="3529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anose="05050102010706020507" charset="2"/>
                <a:ea typeface="+mn-ea"/>
                <a:cs typeface="+mn-cs"/>
              </a:rPr>
              <a:t>g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ymbol" panose="05050102010706020507" charset="2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751" y="5523793"/>
            <a:ext cx="2064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Cosmic rays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 Box 11"/>
          <p:cNvSpPr>
            <a:spLocks noChangeArrowheads="1"/>
          </p:cNvSpPr>
          <p:nvPr/>
        </p:nvSpPr>
        <p:spPr bwMode="auto">
          <a:xfrm>
            <a:off x="4663870" y="1754235"/>
            <a:ext cx="394036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The standard candle Crab: a typical electron source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1" name="Picture 10" descr="all_band_em_spectrum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594" y="2675297"/>
            <a:ext cx="5154618" cy="388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795" y="4894681"/>
            <a:ext cx="1905370" cy="115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2"/>
          <p:cNvSpPr>
            <a:spLocks noChangeArrowheads="1"/>
          </p:cNvSpPr>
          <p:nvPr/>
        </p:nvSpPr>
        <p:spPr bwMode="auto">
          <a:xfrm>
            <a:off x="4419885" y="4184130"/>
            <a:ext cx="252024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Synchorotron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 Radiation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4" name="Text Box 13"/>
          <p:cNvSpPr>
            <a:spLocks noChangeArrowheads="1"/>
          </p:cNvSpPr>
          <p:nvPr/>
        </p:nvSpPr>
        <p:spPr bwMode="auto">
          <a:xfrm>
            <a:off x="6843013" y="5300768"/>
            <a:ext cx="174118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IC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 scattering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graphicFrame>
        <p:nvGraphicFramePr>
          <p:cNvPr id="15" name="对象 14"/>
          <p:cNvGraphicFramePr>
            <a:graphicFrameLocks noChangeAspect="1"/>
          </p:cNvGraphicFramePr>
          <p:nvPr/>
        </p:nvGraphicFramePr>
        <p:xfrm>
          <a:off x="7579426" y="4503613"/>
          <a:ext cx="909638" cy="363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85" name="Equation" r:id="rId4" imgW="13716000" imgH="5486400" progId="">
                  <p:embed/>
                </p:oleObj>
              </mc:Choice>
              <mc:Fallback>
                <p:oleObj name="Equation" r:id="rId4" imgW="13716000" imgH="5486400" progId="">
                  <p:embed/>
                  <p:pic>
                    <p:nvPicPr>
                      <p:cNvPr id="0" name="对象 14" descr="image63"/>
                      <p:cNvPicPr>
                        <a:picLocks noChangeAspect="1"/>
                      </p:cNvPicPr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579426" y="4503613"/>
                        <a:ext cx="909638" cy="363537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对象 15"/>
          <p:cNvGraphicFramePr>
            <a:graphicFrameLocks noChangeAspect="1"/>
          </p:cNvGraphicFramePr>
          <p:nvPr/>
        </p:nvGraphicFramePr>
        <p:xfrm>
          <a:off x="7301292" y="4177225"/>
          <a:ext cx="150495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Equation" r:id="rId6" imgW="16764000" imgH="4267200" progId="">
                  <p:embed/>
                </p:oleObj>
              </mc:Choice>
              <mc:Fallback>
                <p:oleObj name="Equation" r:id="rId6" imgW="16764000" imgH="4267200" progId="">
                  <p:embed/>
                  <p:pic>
                    <p:nvPicPr>
                      <p:cNvPr id="0" name="对象 15" descr="image64"/>
                      <p:cNvPicPr>
                        <a:picLocks noChangeAspect="1"/>
                      </p:cNvPicPr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301292" y="4177225"/>
                        <a:ext cx="1504950" cy="38100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文本框 3"/>
          <p:cNvSpPr txBox="1"/>
          <p:nvPr/>
        </p:nvSpPr>
        <p:spPr>
          <a:xfrm>
            <a:off x="7958165" y="2585232"/>
            <a:ext cx="1204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100TeV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8" name="直接箭头连接符 17"/>
          <p:cNvCxnSpPr/>
          <p:nvPr/>
        </p:nvCxnSpPr>
        <p:spPr bwMode="auto">
          <a:xfrm>
            <a:off x="8593201" y="3129321"/>
            <a:ext cx="11030" cy="86756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直接箭头连接符 18"/>
          <p:cNvCxnSpPr/>
          <p:nvPr/>
        </p:nvCxnSpPr>
        <p:spPr bwMode="auto">
          <a:xfrm flipV="1">
            <a:off x="6862507" y="4558363"/>
            <a:ext cx="0" cy="33631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文本框 12"/>
          <p:cNvSpPr txBox="1"/>
          <p:nvPr/>
        </p:nvSpPr>
        <p:spPr>
          <a:xfrm>
            <a:off x="6578518" y="4842033"/>
            <a:ext cx="545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PeV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" name="椭圆 21"/>
          <p:cNvSpPr/>
          <p:nvPr/>
        </p:nvSpPr>
        <p:spPr bwMode="auto">
          <a:xfrm>
            <a:off x="8494318" y="4749744"/>
            <a:ext cx="512846" cy="514480"/>
          </a:xfrm>
          <a:prstGeom prst="ellipse">
            <a:avLst/>
          </a:prstGeom>
          <a:noFill/>
          <a:ln w="381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" name="椭圆 22"/>
          <p:cNvSpPr/>
          <p:nvPr/>
        </p:nvSpPr>
        <p:spPr bwMode="auto">
          <a:xfrm>
            <a:off x="7063954" y="4781740"/>
            <a:ext cx="512846" cy="514480"/>
          </a:xfrm>
          <a:prstGeom prst="ellipse">
            <a:avLst/>
          </a:prstGeom>
          <a:noFill/>
          <a:ln w="381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116632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ctr">
              <a:spcBef>
                <a:spcPct val="0"/>
              </a:spcBef>
            </a:pPr>
            <a:r>
              <a:rPr lang="zh-CN" altLang="en-US" sz="4800" b="1" dirty="0"/>
              <a:t>伽马射线观测研究宇宙线起源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7" grpId="0"/>
      <p:bldP spid="20" grpId="0"/>
      <p:bldP spid="22" grpId="0" bldLvl="0" animBg="1"/>
      <p:bldP spid="2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标题 1"/>
          <p:cNvSpPr txBox="1"/>
          <p:nvPr/>
        </p:nvSpPr>
        <p:spPr>
          <a:xfrm>
            <a:off x="0" y="116632"/>
            <a:ext cx="9144000" cy="1143000"/>
          </a:xfrm>
          <a:prstGeom prst="rect">
            <a:avLst/>
          </a:prstGeom>
          <a:noFill/>
          <a:ln w="9525">
            <a:noFill/>
          </a:ln>
        </p:spPr>
        <p:txBody>
          <a:bodyPr lIns="91232" tIns="45619" rIns="91232" bIns="45619" anchor="ctr"/>
          <a:lstStyle/>
          <a:p>
            <a:pPr algn="l" defTabSz="911225">
              <a:buClrTx/>
              <a:buSzTx/>
            </a:pPr>
            <a:r>
              <a:rPr lang="en-US" altLang="zh-CN" sz="4400" dirty="0">
                <a:solidFill>
                  <a:schemeClr val="tx1"/>
                </a:solidFill>
                <a:latin typeface="+mj-lt"/>
                <a:ea typeface="华文楷体" panose="02010600040101010101" pitchFamily="2" charset="-122"/>
              </a:rPr>
              <a:t>1:  CR</a:t>
            </a:r>
            <a:r>
              <a:rPr lang="en-US" altLang="zh-CN" sz="4400" dirty="0">
                <a:latin typeface="+mj-lt"/>
                <a:ea typeface="华文楷体" panose="02010600040101010101" pitchFamily="2" charset="-122"/>
              </a:rPr>
              <a:t> </a:t>
            </a:r>
            <a:r>
              <a:rPr lang="en-US" altLang="zh-CN" sz="4400" dirty="0">
                <a:solidFill>
                  <a:schemeClr val="tx1"/>
                </a:solidFill>
                <a:latin typeface="+mj-lt"/>
                <a:ea typeface="华文楷体" panose="02010600040101010101" pitchFamily="2" charset="-122"/>
              </a:rPr>
              <a:t>Isotropy</a:t>
            </a:r>
            <a:endParaRPr lang="en-US" altLang="zh-CN" sz="4400" dirty="0">
              <a:solidFill>
                <a:schemeClr val="tx1"/>
              </a:solidFill>
              <a:latin typeface="+mj-lt"/>
              <a:ea typeface="华文楷体" panose="02010600040101010101" pitchFamily="2" charset="-122"/>
            </a:endParaRPr>
          </a:p>
        </p:txBody>
      </p:sp>
      <p:pic>
        <p:nvPicPr>
          <p:cNvPr id="90116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950" y="1497013"/>
            <a:ext cx="4857750" cy="51006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0117" name="Picture 4" descr="https://upload.wikimedia.org/wikipedia/commons/thumb/c/cc/Hess.jpg/180px-Hes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1725" y="1268413"/>
            <a:ext cx="1422400" cy="2016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0118" name="矩形 18"/>
          <p:cNvSpPr/>
          <p:nvPr/>
        </p:nvSpPr>
        <p:spPr>
          <a:xfrm>
            <a:off x="7169150" y="3357563"/>
            <a:ext cx="1793875" cy="368300"/>
          </a:xfrm>
          <a:prstGeom prst="rect">
            <a:avLst/>
          </a:prstGeom>
          <a:noFill/>
          <a:ln w="9525">
            <a:noFill/>
          </a:ln>
        </p:spPr>
        <p:txBody>
          <a:bodyPr wrap="none" lIns="91232" tIns="45619" rIns="91232" bIns="45619">
            <a:spAutoFit/>
          </a:bodyPr>
          <a:lstStyle/>
          <a:p>
            <a:pPr algn="ctr" defTabSz="911225">
              <a:buClrTx/>
              <a:buSzTx/>
            </a:pPr>
            <a:r>
              <a:rPr lang="en-US" altLang="zh-CN" sz="1800" dirty="0">
                <a:solidFill>
                  <a:srgbClr val="000000"/>
                </a:solidFill>
                <a:latin typeface="Calibri" panose="020F0502020204030204" pitchFamily="34" charset="0"/>
              </a:rPr>
              <a:t>Victor Franz Hess</a:t>
            </a:r>
            <a:endParaRPr lang="en-US" altLang="zh-CN" sz="1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90119" name="TextBox 22"/>
          <p:cNvSpPr txBox="1"/>
          <p:nvPr/>
        </p:nvSpPr>
        <p:spPr>
          <a:xfrm>
            <a:off x="5003800" y="1412875"/>
            <a:ext cx="2232025" cy="2338388"/>
          </a:xfrm>
          <a:prstGeom prst="rect">
            <a:avLst/>
          </a:prstGeom>
          <a:noFill/>
          <a:ln w="9525">
            <a:noFill/>
          </a:ln>
        </p:spPr>
        <p:txBody>
          <a:bodyPr lIns="91232" tIns="45619" rIns="91232" bIns="45619">
            <a:spAutoFit/>
          </a:bodyPr>
          <a:lstStyle/>
          <a:p>
            <a:pPr algn="just" defTabSz="911225">
              <a:buClrTx/>
              <a:buSzTx/>
            </a:pPr>
            <a:r>
              <a:rPr lang="en-US" altLang="zh-CN" sz="18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Cosmic rays were discovered in 1912</a:t>
            </a:r>
            <a:r>
              <a:rPr lang="zh-CN" altLang="en-US" sz="18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18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by Hess via a series of balloon experiments, for which he was awarded Nobel Physics Prize  in 1936.</a:t>
            </a:r>
            <a:endParaRPr lang="zh-CN" altLang="en-US" sz="1800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just" defTabSz="911225">
              <a:buClrTx/>
              <a:buSzTx/>
            </a:pPr>
            <a:endParaRPr lang="zh-CN" altLang="en-US" sz="1800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cxnSp>
        <p:nvCxnSpPr>
          <p:cNvPr id="33" name="直接箭头连接符 32"/>
          <p:cNvCxnSpPr/>
          <p:nvPr/>
        </p:nvCxnSpPr>
        <p:spPr>
          <a:xfrm>
            <a:off x="3924300" y="6526213"/>
            <a:ext cx="792163" cy="0"/>
          </a:xfrm>
          <a:prstGeom prst="straightConnector1">
            <a:avLst/>
          </a:prstGeom>
          <a:ln>
            <a:solidFill>
              <a:srgbClr val="FF0000"/>
            </a:solidFill>
            <a:headEnd type="oval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/>
          <p:nvPr/>
        </p:nvCxnSpPr>
        <p:spPr>
          <a:xfrm flipH="1" flipV="1">
            <a:off x="1187450" y="6524625"/>
            <a:ext cx="2160905" cy="635"/>
          </a:xfrm>
          <a:prstGeom prst="straightConnector1">
            <a:avLst/>
          </a:prstGeom>
          <a:ln>
            <a:solidFill>
              <a:srgbClr val="FF0000"/>
            </a:solidFill>
            <a:headEnd type="oval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122" name="TextBox 38"/>
          <p:cNvSpPr txBox="1"/>
          <p:nvPr/>
        </p:nvSpPr>
        <p:spPr>
          <a:xfrm>
            <a:off x="1203008" y="6516688"/>
            <a:ext cx="2128837" cy="369887"/>
          </a:xfrm>
          <a:prstGeom prst="rect">
            <a:avLst/>
          </a:prstGeom>
          <a:noFill/>
          <a:ln w="9525">
            <a:noFill/>
          </a:ln>
        </p:spPr>
        <p:txBody>
          <a:bodyPr wrap="none" lIns="91232" tIns="45619" rIns="91232" bIns="45619">
            <a:spAutoFit/>
          </a:bodyPr>
          <a:lstStyle/>
          <a:p>
            <a:pPr defTabSz="911225">
              <a:buClrTx/>
              <a:buSzTx/>
            </a:pPr>
            <a:r>
              <a:rPr lang="en-US" altLang="zh-CN" sz="1800" dirty="0">
                <a:solidFill>
                  <a:srgbClr val="FF0000"/>
                </a:solidFill>
                <a:latin typeface="Calibri" panose="020F0502020204030204" pitchFamily="34" charset="0"/>
              </a:rPr>
              <a:t>Galactic Cosmic Rays</a:t>
            </a:r>
            <a:endParaRPr lang="zh-CN" altLang="en-US" sz="18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90123" name="矩形 39"/>
          <p:cNvSpPr/>
          <p:nvPr/>
        </p:nvSpPr>
        <p:spPr>
          <a:xfrm>
            <a:off x="3491865" y="6516688"/>
            <a:ext cx="1492250" cy="371475"/>
          </a:xfrm>
          <a:prstGeom prst="rect">
            <a:avLst/>
          </a:prstGeom>
          <a:noFill/>
          <a:ln w="9525">
            <a:noFill/>
          </a:ln>
        </p:spPr>
        <p:txBody>
          <a:bodyPr wrap="none" lIns="91232" tIns="45619" rIns="91232" bIns="45619">
            <a:spAutoFit/>
          </a:bodyPr>
          <a:lstStyle/>
          <a:p>
            <a:pPr defTabSz="911225">
              <a:buClrTx/>
              <a:buSzTx/>
            </a:pPr>
            <a:r>
              <a:rPr lang="en-US" altLang="zh-CN" sz="1800" dirty="0">
                <a:solidFill>
                  <a:srgbClr val="FF0000"/>
                </a:solidFill>
                <a:latin typeface="Calibri" panose="020F0502020204030204" pitchFamily="34" charset="0"/>
              </a:rPr>
              <a:t>Extra-Galactic</a:t>
            </a:r>
            <a:endParaRPr lang="zh-CN" altLang="en-US" sz="18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90124" name="TextBox 26"/>
          <p:cNvSpPr txBox="1"/>
          <p:nvPr/>
        </p:nvSpPr>
        <p:spPr>
          <a:xfrm>
            <a:off x="4932363" y="3716338"/>
            <a:ext cx="4176712" cy="3413760"/>
          </a:xfrm>
          <a:prstGeom prst="rect">
            <a:avLst/>
          </a:prstGeom>
          <a:noFill/>
          <a:ln w="9525">
            <a:noFill/>
          </a:ln>
        </p:spPr>
        <p:txBody>
          <a:bodyPr lIns="91232" tIns="45619" rIns="91232" bIns="45619">
            <a:spAutoFit/>
          </a:bodyPr>
          <a:lstStyle/>
          <a:p>
            <a:pPr algn="just"/>
            <a:r>
              <a:rPr lang="en-US" altLang="zh-CN" sz="24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It is dominated by nuclei. Electron flux is about 1% of the protons at 1GeV.</a:t>
            </a:r>
            <a:endParaRPr lang="en-US" altLang="zh-CN" sz="2400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just"/>
            <a:r>
              <a:rPr lang="en-US" altLang="zh-CN" sz="24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Cosmic Rays below the spectral knee at ~1e15eV are attributed to Galactic sources and above the spectral ankle at ~1e18eV Extra-Galactic</a:t>
            </a:r>
            <a:endParaRPr lang="en-US" altLang="zh-CN" sz="2400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en-US" altLang="zh-CN" sz="2400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2685" y="4653280"/>
            <a:ext cx="4073525" cy="1956435"/>
          </a:xfrm>
          <a:prstGeom prst="rect">
            <a:avLst/>
          </a:prstGeom>
        </p:spPr>
      </p:pic>
      <p:cxnSp>
        <p:nvCxnSpPr>
          <p:cNvPr id="3" name="直接箭头连接符 2"/>
          <p:cNvCxnSpPr>
            <a:endCxn id="90124" idx="1"/>
          </p:cNvCxnSpPr>
          <p:nvPr/>
        </p:nvCxnSpPr>
        <p:spPr>
          <a:xfrm>
            <a:off x="4182110" y="4998720"/>
            <a:ext cx="750253" cy="424498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直接箭头连接符 4"/>
          <p:cNvCxnSpPr>
            <a:endCxn id="4" idx="1"/>
          </p:cNvCxnSpPr>
          <p:nvPr/>
        </p:nvCxnSpPr>
        <p:spPr>
          <a:xfrm flipV="1">
            <a:off x="2555875" y="1481608"/>
            <a:ext cx="2376804" cy="1299692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1324" y="2564904"/>
            <a:ext cx="4170045" cy="208470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7" name="直接箭头连接符 6"/>
          <p:cNvCxnSpPr>
            <a:endCxn id="6" idx="1"/>
          </p:cNvCxnSpPr>
          <p:nvPr/>
        </p:nvCxnSpPr>
        <p:spPr>
          <a:xfrm>
            <a:off x="3399074" y="3607257"/>
            <a:ext cx="1492250" cy="0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6"/>
          <p:cNvSpPr txBox="1"/>
          <p:nvPr/>
        </p:nvSpPr>
        <p:spPr>
          <a:xfrm>
            <a:off x="7607493" y="3717032"/>
            <a:ext cx="1356995" cy="337185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457200" rtl="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57200" rtl="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57200" rtl="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57200" rtl="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zh-CN" sz="1600" b="1" dirty="0">
                <a:latin typeface="Calibri" panose="020F0502020204030204" pitchFamily="34" charset="0"/>
              </a:rPr>
              <a:t>IceTop 1.6PeV</a:t>
            </a:r>
            <a:endParaRPr lang="en-US" altLang="zh-CN" sz="1600" b="1" dirty="0">
              <a:latin typeface="Calibri" panose="020F0502020204030204" pitchFamily="34" charset="0"/>
            </a:endParaRPr>
          </a:p>
        </p:txBody>
      </p:sp>
      <p:sp>
        <p:nvSpPr>
          <p:cNvPr id="9" name="TextBox 5"/>
          <p:cNvSpPr txBox="1"/>
          <p:nvPr/>
        </p:nvSpPr>
        <p:spPr>
          <a:xfrm>
            <a:off x="4961990" y="2708920"/>
            <a:ext cx="1311275" cy="368300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457200" rtl="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57200" rtl="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57200" rtl="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57200" rtl="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zh-CN" sz="1600" b="1" dirty="0">
                <a:latin typeface="Calibri" panose="020F0502020204030204" pitchFamily="34" charset="0"/>
              </a:rPr>
              <a:t>Tibet III 1Pe</a:t>
            </a:r>
            <a:r>
              <a:rPr lang="en-US" altLang="zh-CN" sz="1800" b="1" dirty="0">
                <a:latin typeface="Calibri" panose="020F0502020204030204" pitchFamily="34" charset="0"/>
              </a:rPr>
              <a:t>V</a:t>
            </a:r>
            <a:endParaRPr lang="zh-CN" altLang="en-US" sz="1800" b="1" dirty="0">
              <a:latin typeface="Calibri" panose="020F0502020204030204" pitchFamily="34" charset="0"/>
            </a:endParaRPr>
          </a:p>
        </p:txBody>
      </p:sp>
      <p:sp>
        <p:nvSpPr>
          <p:cNvPr id="168965" name="TextBox 7"/>
          <p:cNvSpPr txBox="1"/>
          <p:nvPr/>
        </p:nvSpPr>
        <p:spPr>
          <a:xfrm>
            <a:off x="6228184" y="4437112"/>
            <a:ext cx="1433830" cy="24511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457200" rtl="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57200" rtl="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57200" rtl="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57200" rtl="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zh-CN" sz="1000" dirty="0">
                <a:latin typeface="Calibri" panose="020F0502020204030204" pitchFamily="34" charset="0"/>
              </a:rPr>
              <a:t>Relative Intensity [x10</a:t>
            </a:r>
            <a:r>
              <a:rPr lang="en-US" altLang="zh-CN" sz="1000" baseline="30000" dirty="0">
                <a:latin typeface="Calibri" panose="020F0502020204030204" pitchFamily="34" charset="0"/>
              </a:rPr>
              <a:t>-3</a:t>
            </a:r>
            <a:r>
              <a:rPr lang="en-US" altLang="zh-CN" sz="1000" dirty="0">
                <a:latin typeface="Calibri" panose="020F0502020204030204" pitchFamily="34" charset="0"/>
              </a:rPr>
              <a:t>]</a:t>
            </a:r>
            <a:endParaRPr lang="zh-CN" altLang="en-US" sz="1000" dirty="0">
              <a:latin typeface="Calibri" panose="020F050202020403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679" y="358911"/>
            <a:ext cx="4113531" cy="224539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12" descr="WechatIMG2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4925" y="27305"/>
            <a:ext cx="3355975" cy="38703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50615" y="1064260"/>
            <a:ext cx="5152390" cy="1143000"/>
          </a:xfrm>
        </p:spPr>
        <p:txBody>
          <a:bodyPr/>
          <a:lstStyle/>
          <a:p>
            <a:pPr eaLnBrk="1" hangingPunct="1"/>
            <a:r>
              <a:rPr lang="zh-CN" altLang="en-US" sz="3600" b="1" dirty="0">
                <a:solidFill>
                  <a:schemeClr val="tx1"/>
                </a:solidFill>
              </a:rPr>
              <a:t>四川稻城</a:t>
            </a:r>
            <a:br>
              <a:rPr lang="zh-CN" altLang="en-US" sz="3600" b="1" dirty="0">
                <a:solidFill>
                  <a:schemeClr val="tx1"/>
                </a:solidFill>
              </a:rPr>
            </a:br>
            <a:r>
              <a:rPr lang="zh-CN" altLang="en-US" sz="3600" b="1" dirty="0">
                <a:solidFill>
                  <a:schemeClr val="tx1"/>
                </a:solidFill>
              </a:rPr>
              <a:t>高海拔宇宙线观测站</a:t>
            </a:r>
            <a:endParaRPr lang="zh-CN" altLang="en-US" sz="3600" b="1" dirty="0">
              <a:solidFill>
                <a:schemeClr val="tx1"/>
              </a:solidFill>
            </a:endParaRPr>
          </a:p>
        </p:txBody>
      </p:sp>
      <p:pic>
        <p:nvPicPr>
          <p:cNvPr id="5126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9525" y="3607435"/>
            <a:ext cx="7653655" cy="3225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00" y="1196752"/>
            <a:ext cx="4033604" cy="201680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02" y="3383585"/>
            <a:ext cx="4700423" cy="2997743"/>
          </a:xfrm>
          <a:prstGeom prst="rect">
            <a:avLst/>
          </a:prstGeom>
        </p:spPr>
      </p:pic>
      <p:sp>
        <p:nvSpPr>
          <p:cNvPr id="90114" name="标题 1"/>
          <p:cNvSpPr txBox="1"/>
          <p:nvPr/>
        </p:nvSpPr>
        <p:spPr>
          <a:xfrm>
            <a:off x="36512" y="-222497"/>
            <a:ext cx="9144000" cy="1347241"/>
          </a:xfrm>
          <a:prstGeom prst="rect">
            <a:avLst/>
          </a:prstGeom>
          <a:noFill/>
          <a:ln w="9525">
            <a:noFill/>
          </a:ln>
        </p:spPr>
        <p:txBody>
          <a:bodyPr lIns="91232" tIns="45619" rIns="91232" bIns="45619" anchor="ctr"/>
          <a:lstStyle/>
          <a:p>
            <a:pPr algn="ctr" defTabSz="911225">
              <a:buClrTx/>
              <a:buSzTx/>
            </a:pPr>
            <a:r>
              <a:rPr lang="en-US" altLang="zh-CN" sz="4400" dirty="0">
                <a:solidFill>
                  <a:schemeClr val="tx1"/>
                </a:solidFill>
                <a:latin typeface="+mj-lt"/>
                <a:ea typeface="华文楷体" panose="02010600040101010101" pitchFamily="2" charset="-122"/>
              </a:rPr>
              <a:t>1: CR Isotropy</a:t>
            </a:r>
            <a:endParaRPr lang="en-US" altLang="zh-CN" sz="4400" dirty="0">
              <a:solidFill>
                <a:schemeClr val="tx1"/>
              </a:solidFill>
              <a:latin typeface="+mj-lt"/>
              <a:ea typeface="华文楷体" panose="02010600040101010101" pitchFamily="2" charset="-122"/>
            </a:endParaRPr>
          </a:p>
        </p:txBody>
      </p:sp>
      <p:pic>
        <p:nvPicPr>
          <p:cNvPr id="90117" name="Picture 4" descr="https://upload.wikimedia.org/wikipedia/commons/thumb/c/cc/Hess.jpg/180px-Hes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1725" y="1268413"/>
            <a:ext cx="1422400" cy="2016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0118" name="矩形 18"/>
          <p:cNvSpPr/>
          <p:nvPr/>
        </p:nvSpPr>
        <p:spPr>
          <a:xfrm>
            <a:off x="7169150" y="3357563"/>
            <a:ext cx="1793875" cy="368300"/>
          </a:xfrm>
          <a:prstGeom prst="rect">
            <a:avLst/>
          </a:prstGeom>
          <a:noFill/>
          <a:ln w="9525">
            <a:noFill/>
          </a:ln>
        </p:spPr>
        <p:txBody>
          <a:bodyPr wrap="none" lIns="91232" tIns="45619" rIns="91232" bIns="45619">
            <a:spAutoFit/>
          </a:bodyPr>
          <a:lstStyle/>
          <a:p>
            <a:pPr algn="ctr" defTabSz="911225">
              <a:buClrTx/>
              <a:buSzTx/>
            </a:pPr>
            <a:r>
              <a:rPr lang="en-US" altLang="zh-CN" sz="1800" dirty="0">
                <a:solidFill>
                  <a:srgbClr val="000000"/>
                </a:solidFill>
                <a:latin typeface="Calibri" panose="020F0502020204030204" pitchFamily="34" charset="0"/>
              </a:rPr>
              <a:t>Victor Franz Hess</a:t>
            </a:r>
            <a:endParaRPr lang="en-US" altLang="zh-CN" sz="1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90119" name="TextBox 22"/>
          <p:cNvSpPr txBox="1"/>
          <p:nvPr/>
        </p:nvSpPr>
        <p:spPr>
          <a:xfrm>
            <a:off x="5003800" y="1412875"/>
            <a:ext cx="2232025" cy="2338388"/>
          </a:xfrm>
          <a:prstGeom prst="rect">
            <a:avLst/>
          </a:prstGeom>
          <a:noFill/>
          <a:ln w="9525">
            <a:noFill/>
          </a:ln>
        </p:spPr>
        <p:txBody>
          <a:bodyPr lIns="91232" tIns="45619" rIns="91232" bIns="45619">
            <a:spAutoFit/>
          </a:bodyPr>
          <a:lstStyle/>
          <a:p>
            <a:pPr algn="just" defTabSz="911225">
              <a:buClrTx/>
              <a:buSzTx/>
            </a:pPr>
            <a:r>
              <a:rPr lang="en-US" altLang="zh-CN" sz="18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Cosmic rays were discovered in 1912</a:t>
            </a:r>
            <a:r>
              <a:rPr lang="zh-CN" altLang="en-US" sz="18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18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by Hess via a series of balloon experiments, for which he was awarded Nobel Physics Prize  in 1936.</a:t>
            </a:r>
            <a:endParaRPr lang="zh-CN" altLang="en-US" sz="1800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just" defTabSz="911225">
              <a:buClrTx/>
              <a:buSzTx/>
            </a:pPr>
            <a:endParaRPr lang="zh-CN" altLang="en-US" sz="1800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90122" name="TextBox 38"/>
          <p:cNvSpPr txBox="1"/>
          <p:nvPr/>
        </p:nvSpPr>
        <p:spPr>
          <a:xfrm>
            <a:off x="1507059" y="6371481"/>
            <a:ext cx="2128837" cy="369887"/>
          </a:xfrm>
          <a:prstGeom prst="rect">
            <a:avLst/>
          </a:prstGeom>
          <a:noFill/>
          <a:ln w="9525">
            <a:noFill/>
          </a:ln>
        </p:spPr>
        <p:txBody>
          <a:bodyPr wrap="none" lIns="91232" tIns="45619" rIns="91232" bIns="45619">
            <a:spAutoFit/>
          </a:bodyPr>
          <a:lstStyle/>
          <a:p>
            <a:pPr defTabSz="911225">
              <a:buClrTx/>
              <a:buSzTx/>
            </a:pPr>
            <a:r>
              <a:rPr lang="en-US" altLang="zh-CN" sz="1800" dirty="0">
                <a:solidFill>
                  <a:srgbClr val="FF0000"/>
                </a:solidFill>
                <a:latin typeface="Calibri" panose="020F0502020204030204" pitchFamily="34" charset="0"/>
              </a:rPr>
              <a:t>Galactic Cosmic Rays</a:t>
            </a:r>
            <a:endParaRPr lang="zh-CN" altLang="en-US" sz="18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cxnSp>
        <p:nvCxnSpPr>
          <p:cNvPr id="5" name="直接箭头连接符 4"/>
          <p:cNvCxnSpPr>
            <a:endCxn id="27" idx="1"/>
          </p:cNvCxnSpPr>
          <p:nvPr/>
        </p:nvCxnSpPr>
        <p:spPr>
          <a:xfrm flipV="1">
            <a:off x="1619672" y="2119635"/>
            <a:ext cx="3306786" cy="2749395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290" y="3576543"/>
            <a:ext cx="4170045" cy="208470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7" name="直接箭头连接符 6"/>
          <p:cNvCxnSpPr>
            <a:endCxn id="6" idx="1"/>
          </p:cNvCxnSpPr>
          <p:nvPr/>
        </p:nvCxnSpPr>
        <p:spPr>
          <a:xfrm flipV="1">
            <a:off x="3347864" y="4618896"/>
            <a:ext cx="1512426" cy="293186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6"/>
          <p:cNvSpPr txBox="1"/>
          <p:nvPr/>
        </p:nvSpPr>
        <p:spPr>
          <a:xfrm>
            <a:off x="7476880" y="4747999"/>
            <a:ext cx="1356995" cy="337185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457200" rtl="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57200" rtl="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57200" rtl="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57200" rtl="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zh-CN" sz="1600" b="1" dirty="0">
                <a:latin typeface="Calibri" panose="020F0502020204030204" pitchFamily="34" charset="0"/>
              </a:rPr>
              <a:t>IceTop 1.6PeV</a:t>
            </a:r>
            <a:endParaRPr lang="en-US" altLang="zh-CN" sz="1600" b="1" dirty="0">
              <a:latin typeface="Calibri" panose="020F0502020204030204" pitchFamily="34" charset="0"/>
            </a:endParaRPr>
          </a:p>
        </p:txBody>
      </p:sp>
      <p:sp>
        <p:nvSpPr>
          <p:cNvPr id="9" name="TextBox 5"/>
          <p:cNvSpPr txBox="1"/>
          <p:nvPr/>
        </p:nvSpPr>
        <p:spPr>
          <a:xfrm>
            <a:off x="4961990" y="3636764"/>
            <a:ext cx="1311275" cy="368300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457200" rtl="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57200" rtl="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57200" rtl="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57200" rtl="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zh-CN" sz="1600" b="1" dirty="0">
                <a:latin typeface="Calibri" panose="020F0502020204030204" pitchFamily="34" charset="0"/>
              </a:rPr>
              <a:t>Tibet III 1Pe</a:t>
            </a:r>
            <a:r>
              <a:rPr lang="en-US" altLang="zh-CN" sz="1800" b="1" dirty="0">
                <a:latin typeface="Calibri" panose="020F0502020204030204" pitchFamily="34" charset="0"/>
              </a:rPr>
              <a:t>V</a:t>
            </a:r>
            <a:endParaRPr lang="zh-CN" altLang="en-US" sz="1800" b="1" dirty="0">
              <a:latin typeface="Calibri" panose="020F0502020204030204" pitchFamily="34" charset="0"/>
            </a:endParaRPr>
          </a:p>
        </p:txBody>
      </p:sp>
      <p:sp>
        <p:nvSpPr>
          <p:cNvPr id="168965" name="TextBox 7"/>
          <p:cNvSpPr txBox="1"/>
          <p:nvPr/>
        </p:nvSpPr>
        <p:spPr>
          <a:xfrm>
            <a:off x="6299200" y="4912082"/>
            <a:ext cx="1433830" cy="24511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457200" rtl="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57200" rtl="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57200" rtl="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57200" rtl="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zh-CN" sz="1000" dirty="0">
                <a:latin typeface="Calibri" panose="020F0502020204030204" pitchFamily="34" charset="0"/>
              </a:rPr>
              <a:t>Relative Intensity [x10</a:t>
            </a:r>
            <a:r>
              <a:rPr lang="en-US" altLang="zh-CN" sz="1000" baseline="30000" dirty="0">
                <a:latin typeface="Calibri" panose="020F0502020204030204" pitchFamily="34" charset="0"/>
              </a:rPr>
              <a:t>-3</a:t>
            </a:r>
            <a:r>
              <a:rPr lang="en-US" altLang="zh-CN" sz="1000" dirty="0">
                <a:latin typeface="Calibri" panose="020F0502020204030204" pitchFamily="34" charset="0"/>
              </a:rPr>
              <a:t>]</a:t>
            </a:r>
            <a:endParaRPr lang="zh-CN" altLang="en-US" sz="1000" dirty="0">
              <a:latin typeface="Calibri" panose="020F050202020403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680" y="1157352"/>
            <a:ext cx="4029710" cy="2199640"/>
          </a:xfrm>
          <a:prstGeom prst="rect">
            <a:avLst/>
          </a:prstGeom>
        </p:spPr>
      </p:pic>
      <p:grpSp>
        <p:nvGrpSpPr>
          <p:cNvPr id="26" name="Group 9"/>
          <p:cNvGrpSpPr/>
          <p:nvPr/>
        </p:nvGrpSpPr>
        <p:grpSpPr bwMode="auto">
          <a:xfrm>
            <a:off x="4926458" y="1170310"/>
            <a:ext cx="4110038" cy="1898650"/>
            <a:chOff x="-1" y="391"/>
            <a:chExt cx="5761" cy="3130"/>
          </a:xfrm>
        </p:grpSpPr>
        <p:pic>
          <p:nvPicPr>
            <p:cNvPr id="27" name="Picture 4" descr="Galctic_int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25" b="9718"/>
            <a:stretch>
              <a:fillRect/>
            </a:stretch>
          </p:blipFill>
          <p:spPr bwMode="auto">
            <a:xfrm>
              <a:off x="-1" y="391"/>
              <a:ext cx="5761" cy="3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6" descr="11副本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2" y="1207"/>
              <a:ext cx="2268" cy="2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Rectangle 35"/>
          <p:cNvSpPr>
            <a:spLocks noChangeArrowheads="1"/>
          </p:cNvSpPr>
          <p:nvPr/>
        </p:nvSpPr>
        <p:spPr bwMode="auto">
          <a:xfrm>
            <a:off x="7076655" y="5661248"/>
            <a:ext cx="192071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 err="1">
                <a:latin typeface="Arial" panose="020B0604020202020204"/>
                <a:ea typeface="宋体" panose="02010600030101010101" pitchFamily="2" charset="-122"/>
              </a:rPr>
              <a:t>X.B.Qu</a:t>
            </a:r>
            <a:r>
              <a:rPr lang="en-US" altLang="zh-CN" sz="1600" dirty="0">
                <a:latin typeface="Arial" panose="020B0604020202020204"/>
                <a:ea typeface="宋体" panose="02010600030101010101" pitchFamily="2" charset="-122"/>
              </a:rPr>
              <a:t> et al., 2012</a:t>
            </a:r>
            <a:endParaRPr lang="en-US" altLang="zh-CN" sz="1600" dirty="0">
              <a:latin typeface="Arial" panose="020B0604020202020204"/>
              <a:ea typeface="宋体" panose="02010600030101010101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708937" y="6207566"/>
            <a:ext cx="2545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dirty="0" err="1">
                <a:sym typeface="+mn-ea"/>
              </a:rPr>
              <a:t>Geminga</a:t>
            </a:r>
            <a:r>
              <a:rPr lang="en-US" altLang="zh-CN" dirty="0">
                <a:sym typeface="+mn-ea"/>
              </a:rPr>
              <a:t> 340kyr 300pc</a:t>
            </a:r>
            <a:endParaRPr lang="zh-CN" altLang="en-US" dirty="0"/>
          </a:p>
        </p:txBody>
      </p:sp>
      <p:sp>
        <p:nvSpPr>
          <p:cNvPr id="23" name="TextBox 5"/>
          <p:cNvSpPr txBox="1"/>
          <p:nvPr/>
        </p:nvSpPr>
        <p:spPr>
          <a:xfrm>
            <a:off x="4932040" y="2988692"/>
            <a:ext cx="715132" cy="369332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457200" rtl="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57200" rtl="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57200" rtl="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57200" rtl="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zh-CN" sz="1600" b="1" dirty="0">
                <a:latin typeface="Calibri" panose="020F0502020204030204" pitchFamily="34" charset="0"/>
              </a:rPr>
              <a:t>10Te</a:t>
            </a:r>
            <a:r>
              <a:rPr lang="en-US" altLang="zh-CN" sz="1800" b="1" dirty="0">
                <a:latin typeface="Calibri" panose="020F0502020204030204" pitchFamily="34" charset="0"/>
              </a:rPr>
              <a:t>V</a:t>
            </a:r>
            <a:endParaRPr lang="zh-CN" altLang="en-US" sz="1800" b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2883"/>
            <a:ext cx="8229600" cy="1143000"/>
          </a:xfrm>
        </p:spPr>
        <p:txBody>
          <a:bodyPr/>
          <a:lstStyle/>
          <a:p>
            <a:r>
              <a:rPr lang="en-US" altLang="zh-CN" dirty="0">
                <a:solidFill>
                  <a:schemeClr val="tx1"/>
                </a:solidFill>
              </a:rPr>
              <a:t>1: Nearby Cosmic Ray Source</a:t>
            </a:r>
            <a:endParaRPr lang="en-US" altLang="zh-CN" sz="3200" dirty="0">
              <a:solidFill>
                <a:schemeClr val="tx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16145" y="6373068"/>
            <a:ext cx="2545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dirty="0" err="1">
                <a:sym typeface="+mn-ea"/>
              </a:rPr>
              <a:t>Geminga</a:t>
            </a:r>
            <a:r>
              <a:rPr lang="en-US" altLang="zh-CN" dirty="0">
                <a:sym typeface="+mn-ea"/>
              </a:rPr>
              <a:t> 340kyr 300pc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2879725" y="1847215"/>
            <a:ext cx="11518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>
                <a:solidFill>
                  <a:schemeClr val="bg2"/>
                </a:solidFill>
                <a:cs typeface="Arial" panose="020B0604020202020204" pitchFamily="34" charset="0"/>
                <a:sym typeface="+mn-ea"/>
              </a:rPr>
              <a:t>Γ</a:t>
            </a:r>
            <a:r>
              <a:rPr lang="en-US" altLang="zh-CN">
                <a:solidFill>
                  <a:schemeClr val="bg2"/>
                </a:solidFill>
              </a:rPr>
              <a:t>=2.6</a:t>
            </a:r>
            <a:endParaRPr lang="en-US" altLang="zh-CN">
              <a:solidFill>
                <a:schemeClr val="bg2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078480" y="3122295"/>
            <a:ext cx="11518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>
                <a:solidFill>
                  <a:schemeClr val="bg2"/>
                </a:solidFill>
                <a:cs typeface="Arial" panose="020B0604020202020204" pitchFamily="34" charset="0"/>
                <a:sym typeface="+mn-ea"/>
              </a:rPr>
              <a:t>Γ</a:t>
            </a:r>
            <a:r>
              <a:rPr lang="en-US" altLang="zh-CN">
                <a:solidFill>
                  <a:schemeClr val="bg2"/>
                </a:solidFill>
              </a:rPr>
              <a:t>=2.5</a:t>
            </a:r>
            <a:endParaRPr lang="en-US" altLang="zh-CN">
              <a:solidFill>
                <a:schemeClr val="bg2"/>
              </a:solidFill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9551" y="2132856"/>
            <a:ext cx="6772899" cy="276214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2068" y="1185641"/>
            <a:ext cx="2950412" cy="94721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5288" y="5229200"/>
            <a:ext cx="5416952" cy="112143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5356" y="4653136"/>
            <a:ext cx="6103099" cy="48595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2883"/>
            <a:ext cx="8229600" cy="1143000"/>
          </a:xfrm>
        </p:spPr>
        <p:txBody>
          <a:bodyPr/>
          <a:lstStyle/>
          <a:p>
            <a:r>
              <a:rPr lang="en-US" altLang="zh-CN" dirty="0">
                <a:solidFill>
                  <a:schemeClr val="tx1"/>
                </a:solidFill>
              </a:rPr>
              <a:t>1: Nearby Cosmic Ray Source</a:t>
            </a:r>
            <a:endParaRPr lang="en-US" altLang="zh-CN" sz="3200" dirty="0">
              <a:solidFill>
                <a:schemeClr val="tx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879725" y="1847215"/>
            <a:ext cx="11518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>
                <a:solidFill>
                  <a:schemeClr val="bg2"/>
                </a:solidFill>
                <a:cs typeface="Arial" panose="020B0604020202020204" pitchFamily="34" charset="0"/>
                <a:sym typeface="+mn-ea"/>
              </a:rPr>
              <a:t>Γ</a:t>
            </a:r>
            <a:r>
              <a:rPr lang="en-US" altLang="zh-CN">
                <a:solidFill>
                  <a:schemeClr val="bg2"/>
                </a:solidFill>
              </a:rPr>
              <a:t>=2.6</a:t>
            </a:r>
            <a:endParaRPr lang="en-US" altLang="zh-CN">
              <a:solidFill>
                <a:schemeClr val="bg2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078480" y="3122295"/>
            <a:ext cx="11518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>
                <a:solidFill>
                  <a:schemeClr val="bg2"/>
                </a:solidFill>
                <a:cs typeface="Arial" panose="020B0604020202020204" pitchFamily="34" charset="0"/>
                <a:sym typeface="+mn-ea"/>
              </a:rPr>
              <a:t>Γ</a:t>
            </a:r>
            <a:r>
              <a:rPr lang="en-US" altLang="zh-CN">
                <a:solidFill>
                  <a:schemeClr val="bg2"/>
                </a:solidFill>
              </a:rPr>
              <a:t>=2.5</a:t>
            </a:r>
            <a:endParaRPr lang="en-US" altLang="zh-CN">
              <a:solidFill>
                <a:schemeClr val="bg2"/>
              </a:solidFill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56176" y="1231289"/>
            <a:ext cx="2924500" cy="98422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35" y="1333543"/>
            <a:ext cx="2916820" cy="322052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42" y="6022852"/>
            <a:ext cx="7917084" cy="33355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5670" y="2629689"/>
            <a:ext cx="5231757" cy="297898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2883"/>
            <a:ext cx="8229600" cy="1143000"/>
          </a:xfrm>
        </p:spPr>
        <p:txBody>
          <a:bodyPr/>
          <a:lstStyle/>
          <a:p>
            <a:r>
              <a:rPr lang="en-US" altLang="zh-CN" dirty="0">
                <a:solidFill>
                  <a:schemeClr val="tx1"/>
                </a:solidFill>
              </a:rPr>
              <a:t>1: Nearby Cosmic Ray Source</a:t>
            </a:r>
            <a:endParaRPr lang="en-US" altLang="zh-CN" sz="3200" dirty="0">
              <a:solidFill>
                <a:schemeClr val="tx1"/>
              </a:solidFill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850072" y="1635760"/>
            <a:ext cx="5732145" cy="38576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040" y="5589270"/>
            <a:ext cx="3032760" cy="4572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8490" y="5589905"/>
            <a:ext cx="3333750" cy="48006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716145" y="6237312"/>
            <a:ext cx="2545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dirty="0" err="1">
                <a:sym typeface="+mn-ea"/>
              </a:rPr>
              <a:t>Geminga</a:t>
            </a:r>
            <a:r>
              <a:rPr lang="en-US" altLang="zh-CN" dirty="0">
                <a:sym typeface="+mn-ea"/>
              </a:rPr>
              <a:t> 340kyr 300pc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2879725" y="1847215"/>
            <a:ext cx="11518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>
                <a:solidFill>
                  <a:schemeClr val="bg2"/>
                </a:solidFill>
                <a:cs typeface="Arial" panose="020B0604020202020204" pitchFamily="34" charset="0"/>
                <a:sym typeface="+mn-ea"/>
              </a:rPr>
              <a:t>Γ</a:t>
            </a:r>
            <a:r>
              <a:rPr lang="en-US" altLang="zh-CN">
                <a:solidFill>
                  <a:schemeClr val="bg2"/>
                </a:solidFill>
              </a:rPr>
              <a:t>=2.6</a:t>
            </a:r>
            <a:endParaRPr lang="en-US" altLang="zh-CN">
              <a:solidFill>
                <a:schemeClr val="bg2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595" y="6237605"/>
            <a:ext cx="2060575" cy="2895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7818" y="1875155"/>
            <a:ext cx="1896110" cy="21399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8400" y="1124585"/>
            <a:ext cx="2199005" cy="44005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915816" y="3204716"/>
            <a:ext cx="11518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dirty="0">
                <a:solidFill>
                  <a:schemeClr val="bg2"/>
                </a:solidFill>
                <a:cs typeface="Arial" panose="020B0604020202020204" pitchFamily="34" charset="0"/>
                <a:sym typeface="+mn-ea"/>
              </a:rPr>
              <a:t>Γ</a:t>
            </a:r>
            <a:r>
              <a:rPr lang="en-US" altLang="zh-CN" dirty="0">
                <a:solidFill>
                  <a:schemeClr val="bg2"/>
                </a:solidFill>
              </a:rPr>
              <a:t>=2.5</a:t>
            </a:r>
            <a:endParaRPr lang="en-US" altLang="zh-CN" dirty="0">
              <a:solidFill>
                <a:schemeClr val="bg2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563888" y="1844824"/>
            <a:ext cx="90281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Proton</a:t>
            </a:r>
            <a:endParaRPr lang="en-US" altLang="zh-CN" dirty="0">
              <a:solidFill>
                <a:srgbClr val="FF0000"/>
              </a:solidFill>
            </a:endParaRPr>
          </a:p>
          <a:p>
            <a:endParaRPr lang="en-US" altLang="zh-CN" dirty="0">
              <a:solidFill>
                <a:srgbClr val="FF0000"/>
              </a:solidFill>
            </a:endParaRPr>
          </a:p>
          <a:p>
            <a:endParaRPr lang="en-US" altLang="zh-CN" dirty="0">
              <a:solidFill>
                <a:srgbClr val="FF0000"/>
              </a:solidFill>
            </a:endParaRPr>
          </a:p>
          <a:p>
            <a:endParaRPr lang="en-US" altLang="zh-CN" dirty="0">
              <a:solidFill>
                <a:srgbClr val="FF0000"/>
              </a:solidFill>
            </a:endParaRPr>
          </a:p>
          <a:p>
            <a:endParaRPr lang="en-US" altLang="zh-CN" dirty="0">
              <a:solidFill>
                <a:srgbClr val="FF0000"/>
              </a:solidFill>
            </a:endParaRPr>
          </a:p>
          <a:p>
            <a:r>
              <a:rPr lang="en-US" altLang="zh-CN" dirty="0">
                <a:solidFill>
                  <a:srgbClr val="FF0000"/>
                </a:solidFill>
              </a:rPr>
              <a:t>Helium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3560,&quot;width&quot;:5290}"/>
</p:tagLst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主题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主题">
      <a:majorFont>
        <a:latin typeface="Verdana"/>
        <a:ea typeface="宋体"/>
        <a:cs typeface=""/>
      </a:majorFont>
      <a:minorFont>
        <a:latin typeface="Verdan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anose="020B060403050404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anose="020B060403050404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4243</Words>
  <Application>WPS 演示</Application>
  <PresentationFormat>全屏显示(4:3)</PresentationFormat>
  <Paragraphs>345</Paragraphs>
  <Slides>50</Slides>
  <Notes>8</Notes>
  <HiddenSlides>0</HiddenSlides>
  <MMClips>0</MMClips>
  <ScaleCrop>false</ScaleCrop>
  <HeadingPairs>
    <vt:vector size="8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3</vt:i4>
      </vt:variant>
      <vt:variant>
        <vt:lpstr>嵌入 OLE 服务器</vt:lpstr>
      </vt:variant>
      <vt:variant>
        <vt:i4>0</vt:i4>
      </vt:variant>
      <vt:variant>
        <vt:lpstr>幻灯片标题</vt:lpstr>
      </vt:variant>
      <vt:variant>
        <vt:i4>50</vt:i4>
      </vt:variant>
    </vt:vector>
  </HeadingPairs>
  <TitlesOfParts>
    <vt:vector size="71" baseType="lpstr">
      <vt:lpstr>Arial</vt:lpstr>
      <vt:lpstr>宋体</vt:lpstr>
      <vt:lpstr>Wingdings</vt:lpstr>
      <vt:lpstr>Arial</vt:lpstr>
      <vt:lpstr>Symbol</vt:lpstr>
      <vt:lpstr>Times New Roman</vt:lpstr>
      <vt:lpstr>Verdana</vt:lpstr>
      <vt:lpstr>华文楷体</vt:lpstr>
      <vt:lpstr>Calibri</vt:lpstr>
      <vt:lpstr>微软雅黑</vt:lpstr>
      <vt:lpstr>Arial Unicode MS</vt:lpstr>
      <vt:lpstr>新宋体</vt:lpstr>
      <vt:lpstr>Trebuchet MS</vt:lpstr>
      <vt:lpstr>黑体</vt:lpstr>
      <vt:lpstr>Abadi MT Condensed Extra Bold</vt:lpstr>
      <vt:lpstr>Segoe Print</vt:lpstr>
      <vt:lpstr>Arial Narrow</vt:lpstr>
      <vt:lpstr>Calibri</vt:lpstr>
      <vt:lpstr>默认设计模板</vt:lpstr>
      <vt:lpstr>1_Office Theme</vt:lpstr>
      <vt:lpstr>Office 主题</vt:lpstr>
      <vt:lpstr>The Origin of Galactic Cosmic Rays</vt:lpstr>
      <vt:lpstr>Outline</vt:lpstr>
      <vt:lpstr>PowerPoint 演示文稿</vt:lpstr>
      <vt:lpstr>PowerPoint 演示文稿</vt:lpstr>
      <vt:lpstr>PowerPoint 演示文稿</vt:lpstr>
      <vt:lpstr>PowerPoint 演示文稿</vt:lpstr>
      <vt:lpstr>1: Nearby Cosmic Ray Source</vt:lpstr>
      <vt:lpstr>1: Nearby Cosmic Ray Source</vt:lpstr>
      <vt:lpstr>1: Nearby Cosmic Ray Source</vt:lpstr>
      <vt:lpstr>PowerPoint 演示文稿</vt:lpstr>
      <vt:lpstr>PowerPoint 演示文稿</vt:lpstr>
      <vt:lpstr>PowerPoint 演示文稿</vt:lpstr>
      <vt:lpstr>PowerPoint 演示文稿</vt:lpstr>
      <vt:lpstr>2: TeV cosmic ray acceleration in SNRs</vt:lpstr>
      <vt:lpstr>PowerPoint 演示文稿</vt:lpstr>
      <vt:lpstr> 2: Hadronic vs Leptonic Models</vt:lpstr>
      <vt:lpstr>PowerPoint 演示文稿</vt:lpstr>
      <vt:lpstr>2: An old SNR with hard Υ-ray spectrum</vt:lpstr>
      <vt:lpstr>PowerPoint 演示文稿</vt:lpstr>
      <vt:lpstr>PowerPoint 演示文稿</vt:lpstr>
      <vt:lpstr>PowerPoint 演示文稿</vt:lpstr>
      <vt:lpstr>2: GeV Particle Acceleration in  Gamma-ray SNRs</vt:lpstr>
      <vt:lpstr>2:100TeV Photons from SNRs</vt:lpstr>
      <vt:lpstr>3: PeVtrons</vt:lpstr>
      <vt:lpstr>3: Preliminary</vt:lpstr>
      <vt:lpstr>Conclusions</vt:lpstr>
      <vt:lpstr>PowerPoint 演示文稿</vt:lpstr>
      <vt:lpstr>3: The Crab Nebula</vt:lpstr>
      <vt:lpstr>3: PeVatrons</vt:lpstr>
      <vt:lpstr>PowerPoint 演示文稿</vt:lpstr>
      <vt:lpstr>PowerPoint 演示文稿</vt:lpstr>
      <vt:lpstr>PowerPoint 演示文稿</vt:lpstr>
      <vt:lpstr>3: SED</vt:lpstr>
      <vt:lpstr>3: 2 radio bright sources with X-rays favor leptonic models</vt:lpstr>
      <vt:lpstr>3: 3 radio bright source without non-thrmal X-rays </vt:lpstr>
      <vt:lpstr>3: 3 radio medium sources with non-thrmal X-rays</vt:lpstr>
      <vt:lpstr>PowerPoint 演示文稿</vt:lpstr>
      <vt:lpstr>3：2 radio weak sources without non-thrmal X-rays </vt:lpstr>
      <vt:lpstr>3：B is about10-100μG Electron energy 1e47 erg</vt:lpstr>
      <vt:lpstr>3: Mean density is about 1 cm-3</vt:lpstr>
      <vt:lpstr>3：Magentic energy is more than 100 times higer than electrons</vt:lpstr>
      <vt:lpstr>6:轻子模型要求有持续的粒子加速！</vt:lpstr>
      <vt:lpstr>6：射电亮源的最佳拟合</vt:lpstr>
      <vt:lpstr>１０</vt:lpstr>
      <vt:lpstr>PowerPoint 演示文稿</vt:lpstr>
      <vt:lpstr>PowerPoint 演示文稿</vt:lpstr>
      <vt:lpstr>10: X-ray and gamma-ray</vt:lpstr>
      <vt:lpstr>PowerPoint 演示文稿</vt:lpstr>
      <vt:lpstr>PowerPoint 演示文稿</vt:lpstr>
      <vt:lpstr>四川稻城 高海拔宇宙线观测站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空间天文与高能天体物理</dc:title>
  <dc:creator>liusm</dc:creator>
  <cp:lastModifiedBy>liu4m</cp:lastModifiedBy>
  <cp:revision>491</cp:revision>
  <cp:lastPrinted>2020-07-14T20:06:00Z</cp:lastPrinted>
  <dcterms:created xsi:type="dcterms:W3CDTF">2020-07-14T20:06:00Z</dcterms:created>
  <dcterms:modified xsi:type="dcterms:W3CDTF">2021-10-23T00:59:56Z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2052-11.1.0.11045</vt:lpwstr>
  </property>
  <property fmtid="{D5CDD505-2E9C-101B-9397-08002B2CF9AE}" pid="3" name="ICV">
    <vt:lpwstr>29C98BFA74894DA9A5747D8BCB5C725B</vt:lpwstr>
  </property>
</Properties>
</file>