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.xml" ContentType="application/vnd.openxmlformats-officedocument.presentationml.slid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0920" cy="9457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920" cy="3287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July meeting proposal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Date: July 3</a:t>
            </a:r>
            <a:endParaRPr b="0" lang="it-IT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Time: from 8:00 to 12:00 CERN time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04000" y="226080"/>
            <a:ext cx="9070920" cy="945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4400" spc="-1" strike="noStrike">
                <a:solidFill>
                  <a:srgbClr val="000000"/>
                </a:solidFill>
                <a:latin typeface="Arial"/>
                <a:ea typeface="DejaVu Sans"/>
              </a:rPr>
              <a:t>Timetable proposal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504000" y="1391760"/>
            <a:ext cx="9070920" cy="4039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 fontScale="33000"/>
          </a:bodyPr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08:30-08:50 Summary from data centers (Nikolay??)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08:50-09:30 DCI status, review panel reccomendations ()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09:30.09:40 LHCONE report (Andronico)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09:40-10:00 Introduction to AIM [no prime, just report on RUCIO and prespectives] (Marcelo, Andrea Ceccanti??)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10:00-10:20 Introduction to RUCIO [no prime, just report on RUCIO and prespectives] ()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10:20-10:40 Report on JUNO DCI challenges (Xiaomei, Joao)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10:40-11:00 JUNO DCI SLA ()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11:00-11:20 ??DIRAC deployment??</a:t>
            </a:r>
            <a:endParaRPr b="0" lang="it-IT" sz="3200" spc="-1" strike="noStrike">
              <a:latin typeface="Arial"/>
            </a:endParaRPr>
          </a:p>
          <a:p>
            <a:pPr marL="432000" indent="-32328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DejaVu Sans"/>
              </a:rPr>
              <a:t>11:20-11:30 JUNO DCI and WLCG ()</a:t>
            </a:r>
            <a:endParaRPr b="0" lang="it-IT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</TotalTime>
  <Application>LibreOffice/6.4.4.2$Linux_X86_64 LibreOffice_project/40$Build-2</Application>
  <Words>105</Words>
  <Paragraphs>13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2020-04-29T18:32:38Z</dcterms:created>
  <dc:creator/>
  <dc:description/>
  <dc:language>it-IT</dc:language>
  <cp:lastModifiedBy/>
  <dcterms:modified xsi:type="dcterms:W3CDTF">2020-06-23T09:42:05Z</dcterms:modified>
  <cp:revision>14</cp:revision>
  <dc:subject/>
  <dc:title>Presentazione standard di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Personalizzato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</vt:i4>
  </property>
</Properties>
</file>