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July meeting proposal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Date: July 3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Time: from 8:00 to 12:00 CERN time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Timetable proposal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91760"/>
            <a:ext cx="9070920" cy="403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3000"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08:30-08:50 Summary from data centers (Nikolay??)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08:50-09:30 DCI status, review panel reccomendations ()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09:30.09:40 LHCONE report (Andronico)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09:40-10:00 Introduction to AIM [no prime, just report on RUCIO and prespectives] (Marcelo, Andrea Ceccanti??)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10:00-10:20 Introduction to RUCIO [no prime, just report on RUCIO and prespectives] ()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10:20-10:40 Report on JUNO DCI challenges (Xiaomei, Joao)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10:40-11:00 JUNO DCI SLA ()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11:00-11:20 ??DIRAC deployment??</a:t>
            </a:r>
            <a:endParaRPr b="0" lang="it-IT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11:20-11:30 JUNO DCI and WLCG ()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Application>LibreOffice/6.4.4.2$Linux_X86_64 LibreOffice_project/40$Build-2</Application>
  <Words>105</Words>
  <Paragraphs>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2020-04-29T18:32:38Z</dcterms:created>
  <dc:creator/>
  <dc:description/>
  <dc:language>it-IT</dc:language>
  <cp:lastModifiedBy/>
  <dcterms:modified xsi:type="dcterms:W3CDTF">2020-06-23T09:42:05Z</dcterms:modified>
  <cp:revision>14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Personalizzato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