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ptx" ContentType="application/vnd.openxmlformats-officedocument.presentationml.presentation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  <p:sldMasterId id="2147483648" r:id="rId3"/>
  </p:sldMasterIdLst>
  <p:sldIdLst>
    <p:sldId id="256" r:id="rId4"/>
    <p:sldId id="257" r:id="rId5"/>
    <p:sldId id="259" r:id="rId6"/>
    <p:sldId id="258" r:id="rId7"/>
    <p:sldId id="260" r:id="rId8"/>
    <p:sldId id="261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020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E8CEF4-6F4C-44EA-9B8D-B68DD8F92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A406304-968B-4DBF-88A4-9FEF8A670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C2A66A-0388-40C3-9253-373268E3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DDBD-2E9D-4E6C-8A39-39C7BEAF3D05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79B445C-38F6-436C-AFF4-8155FBA35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EB4448-E38D-4801-9CB3-3F3C5AB76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4C4E-85A6-430E-B156-66DC71C37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9034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8EF208-872D-435D-8FAB-6954D15CA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F8B2EDE-2472-4B38-992B-03D685BA5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01E5B43-D0E9-4897-BFE0-0BCD24042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DDBD-2E9D-4E6C-8A39-39C7BEAF3D05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57B656-2668-43C0-9B6A-B3EB8AC1C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D5B858B-04B3-4448-B6FA-C5064112A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4C4E-85A6-430E-B156-66DC71C37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00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5724C8F-B571-49A7-B99B-DBB33890B4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9DF867A-03E3-44E5-9FBB-E87F4579B6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5B07AE-A35D-4453-ACC5-5CA50B57D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DDBD-2E9D-4E6C-8A39-39C7BEAF3D05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A986AD-B0C4-4518-9657-0FABCE494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4C86F3-3DB1-4D09-90DC-7C552969B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4C4E-85A6-430E-B156-66DC71C37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642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8717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5268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1173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608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9311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2035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27182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829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EBD0EA-634E-4A67-B681-695646600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CC5FCE0-7E23-415F-BA64-7E3AAB00D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341B45-8E9D-4F28-B03C-17732FD7D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DDBD-2E9D-4E6C-8A39-39C7BEAF3D05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0DB40DB-1EC7-4715-BC9D-7C243683E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B52AB2-EA15-48A9-99E9-9EC1BE34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4C4E-85A6-430E-B156-66DC71C37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9439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4745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246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56606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F1F100-30AE-4056-836B-53E8540FB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313FD3A-E4DF-47A3-A1BD-08E36D5EE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14B207-0F89-44D9-A6AB-B048FA0A9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006D5DB-95AF-46C7-A0D5-717D6F161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F64354-1350-4685-A77E-A07D3408E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03881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5D6480-CEBF-4B68-A51D-2F1753EF1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BFC268-EC79-48DE-A269-B5237C2AB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53ACA2-E022-4A54-93C5-CDF8E0571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AFA15E-D22C-434F-B2D1-0CEF1113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3B449F2-EA8E-4984-829A-33E94ED59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9941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80EF1B-B562-44FF-8AA7-B267C7EEF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9617AD2-21DD-41D6-94AD-AB5A8680D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00AB83-B4E4-4ABB-8706-BF0DE4CF0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8383E8-026F-4C18-8EBC-B2D21F686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2EADF1-7CBB-4BD9-AE1B-7F443AB58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5095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83D05C-BFE2-49D4-87A6-6860370B4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1AA775-BE60-4FF2-BCC7-0E7050749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ACB8774-9602-4D92-BACD-8D67E33BA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3716497-C84A-492C-9138-D257C07FF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227346-B712-4ADC-A686-C87343E3B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E2F65CD-7D4B-4AA9-B203-0A40D364F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4094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76C2CB-B1AB-47F4-9952-E9507DFFD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1112393-8389-41DF-996B-317FD0D05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D8A6DFE-7BBC-4838-91EA-663F901721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D9833B3-8914-49F9-9E80-3A21D35B21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C781190B-127C-41B4-927E-845FD08F87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E168A52-E7A3-4125-A467-C86880CE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56B4622-DEB9-46AA-9B60-28751E5AA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4AD6DAE-1644-4779-87E3-9DD14BD3B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72864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FA9C51-AAF8-4441-B0C8-5ECB172B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602AE07-D12B-4F17-82A7-7518EE623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31AF30-CAD9-4223-95BE-0898DAFCC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C4B33EE-7DB4-4B82-97E4-BB60AA6C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3677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3259763-EFB9-423D-AD0D-0399F4304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1CE4824-0D89-4A43-9838-297FF3EB7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A7236CC-EDB4-4266-B2A4-4B3707921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579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1BD16A-1AD1-4850-9CF7-10D1C80E1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ED9194D-7A88-451C-A76A-CD3547BCB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1C95B4A-50EC-4190-9A1B-7A4277595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DDBD-2E9D-4E6C-8A39-39C7BEAF3D05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2481C6-791B-4D80-A45A-14FA0D382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35FCF0B-A1F5-4EC7-B6D2-01BAD5467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4C4E-85A6-430E-B156-66DC71C37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35488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C065CF-967D-496B-B05C-73E1C047B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5E0133-3068-449F-A9DB-94B286FE9F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9175A4A-02F9-4D10-AE3C-BB7559C44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C4D53C2-9A8D-40B6-BB07-640F0D257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DCC2754-9497-4926-B9E9-BC42BEB0F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65DB67-27CC-41B4-9394-BED788FD2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87627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18A53A-9797-49EF-91C6-EECADA7A6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DE8532B6-B465-461E-BD43-2F28516E1B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1B20FF-374D-4868-B122-9CB2E0FAA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C3C65A4-67C6-4812-AA03-35CFF4537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340EBDC-AD76-4981-92D8-CAA62E4D7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C24DC5-8705-48EE-8303-44C2B119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0246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3B3BA12-FCED-4D90-87A9-640ED064C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D463544-34FF-4127-8EC6-C6AD090E0B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CE76DE7-2820-41D0-8EBB-4B748214E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4E5646A-E2E9-4E3D-99B7-33824B011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0211FD-2192-45F8-97EF-2AF3A3C13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72465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8692787-D49C-4F15-9C43-6785CBF2B6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07B9CC6-E2EA-453A-8BC6-518BEED52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393F40-6592-4168-8DFC-BC7519D76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6BE957-072B-433E-9A59-A0259F1C1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3EC98D-B7E1-4F19-9570-9F033A52D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60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D4F0A4-2D5A-4603-8AC4-F916E18CD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7084A7-4314-442A-9B29-7666182DE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C3D7445-C7AF-4BB2-8BA6-D39735B8D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5789DA-B455-4190-9487-1ECEF768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DDBD-2E9D-4E6C-8A39-39C7BEAF3D05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C7D962-55BE-4DA9-86BB-ADA779851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B611281-5E70-43F6-815B-8556BD412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4C4E-85A6-430E-B156-66DC71C37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773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5CF8B3-5439-400F-B248-162C63E3B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43BCB92-DC25-48A9-9E3F-4E3FD049D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3940810-2344-4066-84BC-0CFA14BE3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5DC08B2-845B-4ECC-BB62-96D726D565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3633385-CA9B-4564-842E-29ED79554E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4446B42-6511-4FA5-95D9-872F77E62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DDBD-2E9D-4E6C-8A39-39C7BEAF3D05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E6ACEFD-9E7B-4AFF-904B-8FD1EEB6F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507209E-61AD-48D2-8741-A27B62A3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4C4E-85A6-430E-B156-66DC71C37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439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ABBA5D-8362-412F-8868-452DD28D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0314920-A9BC-42E4-AEB3-B7D50961C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DDBD-2E9D-4E6C-8A39-39C7BEAF3D05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513FFA0-60C9-4B7E-B82A-8BA5AF82B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79354C4-B85B-41C6-924B-5BD50357E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4C4E-85A6-430E-B156-66DC71C37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0231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A6A9D4D-0B7C-4FED-8F77-8EAEEEF0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DDBD-2E9D-4E6C-8A39-39C7BEAF3D05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F7340B6-8809-4718-9886-FA0AA74A5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498DA37-D0F2-412E-8E7B-27FB0BD26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4C4E-85A6-430E-B156-66DC71C37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161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D666B2D-7B36-43B5-AAD6-BA25A2648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CA67E8-9E10-4B5E-8250-C20DD87DF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853CAEE-F684-4171-B611-D20A38ECB4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8875163-B943-4CF7-AB80-0F0A96C43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DDBD-2E9D-4E6C-8A39-39C7BEAF3D05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4078437-4DCF-4962-AE3D-BEFAB6C6A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A558D9D-2BFC-48BB-87CC-1A309417A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4C4E-85A6-430E-B156-66DC71C37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5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0D3617-9E26-4C4F-9449-5BA81DC90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E0CFAF2-CF24-4015-8FE1-9DB2D02E09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7372D24-CDE6-420F-BF17-D5D45ECB5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34BB13A-D65B-40C4-8594-76B5AC52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5DDBD-2E9D-4E6C-8A39-39C7BEAF3D05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EB7751-2CFE-4580-93CB-670F6A6CA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B463AEA-6D31-4595-B8E7-A9EB7F314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A4C4E-85A6-430E-B156-66DC71C37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268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BC508A4-8568-424C-8DD9-7C5A6B4EA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430DD72-343E-4FB1-95EF-A118DA707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66911CB-91AF-4C3A-BC96-E03C79B1CF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5DDBD-2E9D-4E6C-8A39-39C7BEAF3D05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61E7CC2-DD5C-44EF-89FF-E59A57584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285A44-645C-4B27-A0D5-DC0304BEA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A4C4E-85A6-430E-B156-66DC71C37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4561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5DDBD-2E9D-4E6C-8A39-39C7BEAF3D05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A4C4E-85A6-430E-B156-66DC71C378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47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8C8FD39-F2BB-4597-BF96-7E39A3ACD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2CE4A3-AB85-49EB-B509-0921E8BC9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27E688-9298-46BD-AF43-4FC353EFA6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E6DC0-A9EA-451E-AE0C-23CCD6EEA524}" type="datetimeFigureOut">
              <a:rPr lang="zh-CN" altLang="en-US" smtClean="0"/>
              <a:t>2020/7/20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1BD2CF-6D02-4820-9212-FA90333F82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521897-F998-4411-8D64-92794FF7FA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73E3A-8375-4720-8A8F-ED72CD1CF18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3192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.ppt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2.ppt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333980-5176-4369-AC88-CB0EAB9749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>
                <a:latin typeface="黑体" panose="02010609060101010101" pitchFamily="49" charset="-122"/>
              </a:rPr>
              <a:t>JadePix3</a:t>
            </a:r>
            <a:r>
              <a:rPr lang="zh-CN" altLang="en-US" sz="4000" dirty="0">
                <a:latin typeface="黑体" panose="02010609060101010101" pitchFamily="49" charset="-122"/>
              </a:rPr>
              <a:t>帧读取方式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001A164-F67F-4AA8-B459-CE19D76A5A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latin typeface="微软雅黑" panose="020B0503020204020204" pitchFamily="34" charset="-122"/>
            </a:endParaRPr>
          </a:p>
          <a:p>
            <a:r>
              <a:rPr lang="en-US" altLang="zh-CN" dirty="0">
                <a:latin typeface="微软雅黑" panose="020B0503020204020204" pitchFamily="34" charset="-122"/>
              </a:rPr>
              <a:t>2020</a:t>
            </a:r>
            <a:r>
              <a:rPr lang="zh-CN" altLang="en-US" dirty="0">
                <a:latin typeface="微软雅黑" panose="020B0503020204020204" pitchFamily="34" charset="-122"/>
              </a:rPr>
              <a:t>年</a:t>
            </a:r>
            <a:r>
              <a:rPr lang="en-US" altLang="zh-CN" dirty="0">
                <a:latin typeface="微软雅黑" panose="020B0503020204020204" pitchFamily="34" charset="-122"/>
              </a:rPr>
              <a:t>7</a:t>
            </a:r>
            <a:r>
              <a:rPr lang="zh-CN" altLang="en-US" dirty="0">
                <a:latin typeface="微软雅黑" panose="020B0503020204020204" pitchFamily="34" charset="-122"/>
              </a:rPr>
              <a:t>月</a:t>
            </a:r>
            <a:r>
              <a:rPr lang="en-US" altLang="zh-CN" dirty="0">
                <a:latin typeface="微软雅黑" panose="020B0503020204020204" pitchFamily="34" charset="-122"/>
              </a:rPr>
              <a:t>20</a:t>
            </a:r>
            <a:r>
              <a:rPr lang="zh-CN" altLang="en-US" dirty="0">
                <a:latin typeface="微软雅黑" panose="020B0503020204020204" pitchFamily="34" charset="-122"/>
              </a:rPr>
              <a:t>日</a:t>
            </a:r>
            <a:endParaRPr lang="en-US" altLang="zh-CN" dirty="0">
              <a:latin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</a:rPr>
              <a:t>董文豪</a:t>
            </a:r>
          </a:p>
        </p:txBody>
      </p:sp>
    </p:spTree>
    <p:extLst>
      <p:ext uri="{BB962C8B-B14F-4D97-AF65-F5344CB8AC3E}">
        <p14:creationId xmlns:p14="http://schemas.microsoft.com/office/powerpoint/2010/main" val="240024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652D37-DF2F-458F-9A9F-A75F65D1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微软雅黑" panose="020B0503020204020204" pitchFamily="34" charset="-122"/>
              </a:rPr>
              <a:t>JadePix3</a:t>
            </a:r>
            <a:r>
              <a:rPr lang="zh-CN" altLang="en-US" dirty="0">
                <a:latin typeface="微软雅黑" panose="020B0503020204020204" pitchFamily="34" charset="-122"/>
              </a:rPr>
              <a:t>数据传出电路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3EB48D7-2D83-4635-B52A-A8E9620ECE10}"/>
              </a:ext>
            </a:extLst>
          </p:cNvPr>
          <p:cNvSpPr txBox="1"/>
          <p:nvPr/>
        </p:nvSpPr>
        <p:spPr>
          <a:xfrm>
            <a:off x="980985" y="1624615"/>
            <a:ext cx="71820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Wingdings" panose="05000000000000000000" pitchFamily="2" charset="2"/>
              <a:buChar char="u"/>
            </a:pPr>
            <a:r>
              <a:rPr lang="zh-CN" altLang="en-US" dirty="0">
                <a:latin typeface="微软雅黑" panose="020B0503020204020204" pitchFamily="34" charset="-122"/>
              </a:rPr>
              <a:t>像素</a:t>
            </a:r>
            <a:r>
              <a:rPr lang="en-US" altLang="zh-CN" dirty="0">
                <a:latin typeface="微软雅黑" panose="020B0503020204020204" pitchFamily="34" charset="-122"/>
              </a:rPr>
              <a:t>0</a:t>
            </a:r>
            <a:r>
              <a:rPr lang="zh-CN" altLang="en-US" dirty="0">
                <a:latin typeface="微软雅黑" panose="020B0503020204020204" pitchFamily="34" charset="-122"/>
              </a:rPr>
              <a:t>压缩写入</a:t>
            </a:r>
            <a:r>
              <a:rPr lang="en-US" altLang="zh-CN" dirty="0">
                <a:latin typeface="微软雅黑" panose="020B0503020204020204" pitchFamily="34" charset="-122"/>
              </a:rPr>
              <a:t>FIFO</a:t>
            </a: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</a:rPr>
              <a:t>9-bit</a:t>
            </a:r>
            <a:r>
              <a:rPr lang="zh-CN" altLang="en-US" dirty="0">
                <a:latin typeface="微软雅黑" panose="020B0503020204020204" pitchFamily="34" charset="-122"/>
              </a:rPr>
              <a:t>行地址</a:t>
            </a:r>
            <a:r>
              <a:rPr lang="en-US" altLang="zh-CN" dirty="0">
                <a:latin typeface="微软雅黑" panose="020B0503020204020204" pitchFamily="34" charset="-122"/>
              </a:rPr>
              <a:t>+</a:t>
            </a:r>
            <a:r>
              <a:rPr lang="zh-CN" altLang="en-US" dirty="0">
                <a:latin typeface="微软雅黑" panose="020B0503020204020204" pitchFamily="34" charset="-122"/>
              </a:rPr>
              <a:t>该</a:t>
            </a:r>
            <a:r>
              <a:rPr lang="en-US" altLang="zh-CN" dirty="0">
                <a:latin typeface="微软雅黑" panose="020B0503020204020204" pitchFamily="34" charset="-122"/>
              </a:rPr>
              <a:t>block</a:t>
            </a:r>
            <a:r>
              <a:rPr lang="zh-CN" altLang="en-US" dirty="0">
                <a:latin typeface="微软雅黑" panose="020B0503020204020204" pitchFamily="34" charset="-122"/>
              </a:rPr>
              <a:t>的</a:t>
            </a:r>
            <a:r>
              <a:rPr lang="en-US" altLang="zh-CN" dirty="0">
                <a:latin typeface="微软雅黑" panose="020B0503020204020204" pitchFamily="34" charset="-122"/>
              </a:rPr>
              <a:t>4-bit</a:t>
            </a:r>
            <a:r>
              <a:rPr lang="zh-CN" altLang="en-US" dirty="0">
                <a:latin typeface="微软雅黑" panose="020B0503020204020204" pitchFamily="34" charset="-122"/>
              </a:rPr>
              <a:t>编号</a:t>
            </a:r>
            <a:r>
              <a:rPr lang="en-US" altLang="zh-CN" dirty="0">
                <a:latin typeface="微软雅黑" panose="020B0503020204020204" pitchFamily="34" charset="-122"/>
              </a:rPr>
              <a:t>+</a:t>
            </a:r>
            <a:r>
              <a:rPr lang="zh-CN" altLang="en-US" dirty="0">
                <a:latin typeface="微软雅黑" panose="020B0503020204020204" pitchFamily="34" charset="-122"/>
              </a:rPr>
              <a:t>该</a:t>
            </a:r>
            <a:r>
              <a:rPr lang="en-US" altLang="zh-CN" dirty="0">
                <a:latin typeface="微软雅黑" panose="020B0503020204020204" pitchFamily="34" charset="-122"/>
              </a:rPr>
              <a:t>block</a:t>
            </a:r>
            <a:r>
              <a:rPr lang="zh-CN" altLang="en-US" dirty="0">
                <a:latin typeface="微软雅黑" panose="020B0503020204020204" pitchFamily="34" charset="-122"/>
              </a:rPr>
              <a:t>的</a:t>
            </a:r>
            <a:r>
              <a:rPr lang="en-US" altLang="zh-CN" dirty="0">
                <a:latin typeface="微软雅黑" panose="020B0503020204020204" pitchFamily="34" charset="-122"/>
              </a:rPr>
              <a:t>3-bit</a:t>
            </a:r>
            <a:r>
              <a:rPr lang="zh-CN" altLang="en-US" dirty="0">
                <a:latin typeface="微软雅黑" panose="020B0503020204020204" pitchFamily="34" charset="-122"/>
              </a:rPr>
              <a:t>输出组合为</a:t>
            </a:r>
            <a:r>
              <a:rPr lang="en-US" altLang="zh-CN" dirty="0">
                <a:latin typeface="微软雅黑" panose="020B0503020204020204" pitchFamily="34" charset="-122"/>
              </a:rPr>
              <a:t>16</a:t>
            </a:r>
            <a:r>
              <a:rPr lang="zh-CN" altLang="en-US" dirty="0">
                <a:latin typeface="微软雅黑" panose="020B0503020204020204" pitchFamily="34" charset="-122"/>
              </a:rPr>
              <a:t>位击中信息</a:t>
            </a:r>
            <a:endParaRPr lang="en-US" altLang="zh-CN" dirty="0">
              <a:latin typeface="微软雅黑" panose="020B0503020204020204" pitchFamily="34" charset="-122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</a:rPr>
              <a:t>4</a:t>
            </a:r>
            <a:r>
              <a:rPr lang="zh-CN" altLang="en-US" dirty="0">
                <a:latin typeface="微软雅黑" panose="020B0503020204020204" pitchFamily="34" charset="-122"/>
              </a:rPr>
              <a:t>个</a:t>
            </a:r>
            <a:r>
              <a:rPr lang="en-US" altLang="zh-CN" dirty="0">
                <a:latin typeface="微软雅黑" panose="020B0503020204020204" pitchFamily="34" charset="-122"/>
              </a:rPr>
              <a:t>sector</a:t>
            </a:r>
            <a:r>
              <a:rPr lang="zh-CN" altLang="en-US" dirty="0">
                <a:latin typeface="微软雅黑" panose="020B0503020204020204" pitchFamily="34" charset="-122"/>
              </a:rPr>
              <a:t>，每个</a:t>
            </a:r>
            <a:r>
              <a:rPr lang="en-US" altLang="zh-CN" dirty="0">
                <a:latin typeface="微软雅黑" panose="020B0503020204020204" pitchFamily="34" charset="-122"/>
              </a:rPr>
              <a:t>sector</a:t>
            </a:r>
            <a:r>
              <a:rPr lang="zh-CN" altLang="en-US" dirty="0">
                <a:latin typeface="微软雅黑" panose="020B0503020204020204" pitchFamily="34" charset="-122"/>
              </a:rPr>
              <a:t>写入一个独立</a:t>
            </a:r>
            <a:r>
              <a:rPr lang="en-US" altLang="zh-CN" dirty="0">
                <a:latin typeface="微软雅黑" panose="020B0503020204020204" pitchFamily="34" charset="-122"/>
              </a:rPr>
              <a:t>FIFO</a:t>
            </a: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</a:rPr>
              <a:t>写入时钟</a:t>
            </a:r>
            <a:r>
              <a:rPr lang="en-US" altLang="zh-CN" dirty="0">
                <a:latin typeface="微软雅黑" panose="020B0503020204020204" pitchFamily="34" charset="-122"/>
              </a:rPr>
              <a:t>87.5MHz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6492CE2-E041-4531-A7EF-9773D17FEF2F}"/>
              </a:ext>
            </a:extLst>
          </p:cNvPr>
          <p:cNvSpPr txBox="1"/>
          <p:nvPr/>
        </p:nvSpPr>
        <p:spPr>
          <a:xfrm>
            <a:off x="980984" y="3822035"/>
            <a:ext cx="7182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Wingdings" panose="05000000000000000000" pitchFamily="2" charset="2"/>
              <a:buChar char="u"/>
            </a:pPr>
            <a:r>
              <a:rPr lang="en-US" altLang="zh-CN" dirty="0">
                <a:latin typeface="微软雅黑" panose="020B0503020204020204" pitchFamily="34" charset="-122"/>
              </a:rPr>
              <a:t>FIFO</a:t>
            </a:r>
            <a:r>
              <a:rPr lang="zh-CN" altLang="en-US" dirty="0">
                <a:latin typeface="微软雅黑" panose="020B0503020204020204" pitchFamily="34" charset="-122"/>
              </a:rPr>
              <a:t>读出设置</a:t>
            </a:r>
            <a:endParaRPr lang="en-US" altLang="zh-CN" dirty="0">
              <a:latin typeface="微软雅黑" panose="020B0503020204020204" pitchFamily="34" charset="-122"/>
            </a:endParaRPr>
          </a:p>
          <a:p>
            <a:pPr marL="742932" lvl="1" indent="-285744"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</a:rPr>
              <a:t>FPGA</a:t>
            </a:r>
            <a:r>
              <a:rPr lang="zh-CN" altLang="en-US" dirty="0">
                <a:latin typeface="微软雅黑" panose="020B0503020204020204" pitchFamily="34" charset="-122"/>
              </a:rPr>
              <a:t>提供</a:t>
            </a:r>
            <a:r>
              <a:rPr lang="en-US" altLang="zh-CN" dirty="0">
                <a:latin typeface="微软雅黑" panose="020B0503020204020204" pitchFamily="34" charset="-122"/>
              </a:rPr>
              <a:t>FIFO</a:t>
            </a:r>
            <a:r>
              <a:rPr lang="zh-CN" altLang="en-US" dirty="0">
                <a:latin typeface="微软雅黑" panose="020B0503020204020204" pitchFamily="34" charset="-122"/>
              </a:rPr>
              <a:t>读写时钟，行扫描时钟</a:t>
            </a:r>
            <a:endParaRPr lang="en-US" altLang="zh-CN" dirty="0">
              <a:latin typeface="微软雅黑" panose="020B0503020204020204" pitchFamily="34" charset="-122"/>
            </a:endParaRPr>
          </a:p>
          <a:p>
            <a:pPr marL="742932" lvl="1" indent="-285744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</a:rPr>
              <a:t>写入数据时芯片对应</a:t>
            </a:r>
            <a:r>
              <a:rPr lang="en-US" altLang="zh-CN" dirty="0">
                <a:latin typeface="微软雅黑" panose="020B0503020204020204" pitchFamily="34" charset="-122"/>
              </a:rPr>
              <a:t>FIFO</a:t>
            </a:r>
            <a:r>
              <a:rPr lang="zh-CN" altLang="en-US" dirty="0">
                <a:latin typeface="微软雅黑" panose="020B0503020204020204" pitchFamily="34" charset="-122"/>
              </a:rPr>
              <a:t>的</a:t>
            </a:r>
            <a:r>
              <a:rPr lang="en-US" altLang="zh-CN" dirty="0">
                <a:latin typeface="微软雅黑" panose="020B0503020204020204" pitchFamily="34" charset="-122"/>
              </a:rPr>
              <a:t>valid</a:t>
            </a:r>
            <a:r>
              <a:rPr lang="zh-CN" altLang="en-US" dirty="0">
                <a:latin typeface="微软雅黑" panose="020B0503020204020204" pitchFamily="34" charset="-122"/>
              </a:rPr>
              <a:t>信号置高</a:t>
            </a:r>
            <a:endParaRPr lang="en-US" altLang="zh-CN" dirty="0">
              <a:latin typeface="微软雅黑" panose="020B0503020204020204" pitchFamily="34" charset="-122"/>
            </a:endParaRPr>
          </a:p>
          <a:p>
            <a:pPr marL="742932" lvl="1" indent="-285744">
              <a:buFont typeface="Wingdings" panose="05000000000000000000" pitchFamily="2" charset="2"/>
              <a:buChar char="l"/>
            </a:pPr>
            <a:r>
              <a:rPr lang="en-US" altLang="zh-CN" dirty="0">
                <a:latin typeface="微软雅黑" panose="020B0503020204020204" pitchFamily="34" charset="-122"/>
              </a:rPr>
              <a:t>FIFO</a:t>
            </a:r>
            <a:r>
              <a:rPr lang="zh-CN" altLang="en-US" dirty="0">
                <a:latin typeface="微软雅黑" panose="020B0503020204020204" pitchFamily="34" charset="-122"/>
              </a:rPr>
              <a:t>深度</a:t>
            </a:r>
            <a:r>
              <a:rPr lang="en-US" altLang="zh-CN" dirty="0">
                <a:latin typeface="微软雅黑" panose="020B0503020204020204" pitchFamily="34" charset="-122"/>
              </a:rPr>
              <a:t>48</a:t>
            </a:r>
            <a:r>
              <a:rPr lang="zh-CN" altLang="en-US" dirty="0">
                <a:latin typeface="微软雅黑" panose="020B0503020204020204" pitchFamily="34" charset="-122"/>
              </a:rPr>
              <a:t>，需迅速读出</a:t>
            </a:r>
            <a:endParaRPr lang="en-US" altLang="zh-CN" dirty="0"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242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652D37-DF2F-458F-9A9F-A75F65D1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>
                <a:latin typeface="微软雅黑" panose="020B0503020204020204" pitchFamily="34" charset="-122"/>
              </a:rPr>
              <a:t>数据帧标记策略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A5820C-0005-41D3-9660-0D7170F1E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ECD33ED9-1904-4B9A-A445-E448785D1C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695784"/>
              </p:ext>
            </p:extLst>
          </p:nvPr>
        </p:nvGraphicFramePr>
        <p:xfrm>
          <a:off x="311150" y="1610349"/>
          <a:ext cx="4570408" cy="3430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resentation" r:id="rId3" imgW="4596463" imgH="3447124" progId="PowerPoint.Show.12">
                  <p:embed/>
                </p:oleObj>
              </mc:Choice>
              <mc:Fallback>
                <p:oleObj name="Presentation" r:id="rId3" imgW="4596463" imgH="3447124" progId="PowerPoint.Show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1610349"/>
                        <a:ext cx="4570408" cy="34305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9DCF278D-57BC-4CA0-A1F5-2A7C85EEA32D}"/>
              </a:ext>
            </a:extLst>
          </p:cNvPr>
          <p:cNvSpPr txBox="1"/>
          <p:nvPr/>
        </p:nvSpPr>
        <p:spPr>
          <a:xfrm>
            <a:off x="4730750" y="1624615"/>
            <a:ext cx="34322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Wingdings" panose="05000000000000000000" pitchFamily="2" charset="2"/>
              <a:buChar char="u"/>
            </a:pPr>
            <a:r>
              <a:rPr lang="zh-CN" altLang="en-US" dirty="0">
                <a:latin typeface="微软雅黑" panose="020B0503020204020204" pitchFamily="34" charset="-122"/>
              </a:rPr>
              <a:t>计分板策略</a:t>
            </a:r>
            <a:endParaRPr lang="en-US" altLang="zh-CN" dirty="0">
              <a:latin typeface="微软雅黑" panose="020B0503020204020204" pitchFamily="34" charset="-122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</a:rPr>
              <a:t>由于行扫描信号由</a:t>
            </a:r>
            <a:r>
              <a:rPr lang="en-US" altLang="zh-CN" dirty="0">
                <a:latin typeface="微软雅黑" panose="020B0503020204020204" pitchFamily="34" charset="-122"/>
              </a:rPr>
              <a:t>FPGA</a:t>
            </a:r>
            <a:r>
              <a:rPr lang="zh-CN" altLang="en-US" dirty="0">
                <a:latin typeface="微软雅黑" panose="020B0503020204020204" pitchFamily="34" charset="-122"/>
              </a:rPr>
              <a:t>提供，可以知道每次</a:t>
            </a:r>
            <a:r>
              <a:rPr lang="en-US" altLang="zh-CN" dirty="0">
                <a:latin typeface="微软雅黑" panose="020B0503020204020204" pitchFamily="34" charset="-122"/>
              </a:rPr>
              <a:t>valid</a:t>
            </a:r>
            <a:r>
              <a:rPr lang="zh-CN" altLang="en-US" dirty="0">
                <a:latin typeface="微软雅黑" panose="020B0503020204020204" pitchFamily="34" charset="-122"/>
              </a:rPr>
              <a:t>拉高时对应击中帧</a:t>
            </a:r>
            <a:endParaRPr lang="en-US" altLang="zh-CN" dirty="0">
              <a:latin typeface="微软雅黑" panose="020B0503020204020204" pitchFamily="34" charset="-122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</a:rPr>
              <a:t>两个计分板，分别记录相邻两帧读写情况，如计分板</a:t>
            </a:r>
            <a:r>
              <a:rPr lang="en-US" altLang="zh-CN" dirty="0">
                <a:latin typeface="微软雅黑" panose="020B0503020204020204" pitchFamily="34" charset="-122"/>
              </a:rPr>
              <a:t>A</a:t>
            </a:r>
            <a:r>
              <a:rPr lang="zh-CN" altLang="en-US" dirty="0">
                <a:latin typeface="微软雅黑" panose="020B0503020204020204" pitchFamily="34" charset="-122"/>
              </a:rPr>
              <a:t>计第</a:t>
            </a:r>
            <a:r>
              <a:rPr lang="en-US" altLang="zh-CN" dirty="0">
                <a:latin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</a:rPr>
              <a:t>5…</a:t>
            </a:r>
            <a:r>
              <a:rPr lang="zh-CN" altLang="en-US" dirty="0">
                <a:latin typeface="微软雅黑" panose="020B0503020204020204" pitchFamily="34" charset="-122"/>
              </a:rPr>
              <a:t>帧，计分板</a:t>
            </a:r>
            <a:r>
              <a:rPr lang="en-US" altLang="zh-CN" dirty="0">
                <a:latin typeface="微软雅黑" panose="020B0503020204020204" pitchFamily="34" charset="-122"/>
              </a:rPr>
              <a:t>B</a:t>
            </a:r>
            <a:r>
              <a:rPr lang="zh-CN" altLang="en-US" dirty="0">
                <a:latin typeface="微软雅黑" panose="020B0503020204020204" pitchFamily="34" charset="-122"/>
              </a:rPr>
              <a:t>计第</a:t>
            </a:r>
            <a:r>
              <a:rPr lang="en-US" altLang="zh-CN" dirty="0">
                <a:latin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</a:rPr>
              <a:t>4</a:t>
            </a:r>
            <a:r>
              <a:rPr lang="zh-CN" altLang="en-US" dirty="0">
                <a:latin typeface="微软雅黑" panose="020B0503020204020204" pitchFamily="34" charset="-122"/>
              </a:rPr>
              <a:t>、</a:t>
            </a:r>
            <a:r>
              <a:rPr lang="en-US" altLang="zh-CN" dirty="0">
                <a:latin typeface="微软雅黑" panose="020B0503020204020204" pitchFamily="34" charset="-122"/>
              </a:rPr>
              <a:t>6…</a:t>
            </a:r>
            <a:r>
              <a:rPr lang="zh-CN" altLang="en-US" dirty="0">
                <a:latin typeface="微软雅黑" panose="020B0503020204020204" pitchFamily="34" charset="-122"/>
              </a:rPr>
              <a:t>帧。写入加</a:t>
            </a:r>
            <a:r>
              <a:rPr lang="en-US" altLang="zh-CN" dirty="0">
                <a:latin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</a:rPr>
              <a:t>读出减</a:t>
            </a:r>
            <a:r>
              <a:rPr lang="en-US" altLang="zh-CN" dirty="0">
                <a:latin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</a:rPr>
              <a:t>数据共</a:t>
            </a:r>
            <a:r>
              <a:rPr lang="en-US" altLang="zh-CN" dirty="0">
                <a:latin typeface="微软雅黑" panose="020B0503020204020204" pitchFamily="34" charset="-122"/>
              </a:rPr>
              <a:t>18</a:t>
            </a:r>
            <a:r>
              <a:rPr lang="zh-CN" altLang="en-US" dirty="0">
                <a:latin typeface="微软雅黑" panose="020B0503020204020204" pitchFamily="34" charset="-122"/>
              </a:rPr>
              <a:t>位，最高位标记异常，次高位标记帧。</a:t>
            </a:r>
            <a:endParaRPr lang="en-US" altLang="zh-CN" dirty="0">
              <a:latin typeface="微软雅黑" panose="020B0503020204020204" pitchFamily="34" charset="-122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endParaRPr lang="en-US" altLang="zh-CN" dirty="0"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172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2E87043B-C316-4FD0-84CB-8510AF9819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9498777"/>
              </p:ext>
            </p:extLst>
          </p:nvPr>
        </p:nvGraphicFramePr>
        <p:xfrm>
          <a:off x="317500" y="1388099"/>
          <a:ext cx="4570408" cy="3430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resentation" r:id="rId3" imgW="4596463" imgH="3447124" progId="PowerPoint.Show.12">
                  <p:embed/>
                </p:oleObj>
              </mc:Choice>
              <mc:Fallback>
                <p:oleObj name="Presentation" r:id="rId3" imgW="4596463" imgH="3447124" progId="PowerPoint.Show.12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ECD33ED9-1904-4B9A-A445-E448785D1C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" y="1388099"/>
                        <a:ext cx="4570408" cy="34305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9A75389F-472D-413E-82BE-F1BC96AE4305}"/>
              </a:ext>
            </a:extLst>
          </p:cNvPr>
          <p:cNvSpPr txBox="1"/>
          <p:nvPr/>
        </p:nvSpPr>
        <p:spPr>
          <a:xfrm>
            <a:off x="4572000" y="1388099"/>
            <a:ext cx="34322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indent="-285744">
              <a:buFont typeface="Wingdings" panose="05000000000000000000" pitchFamily="2" charset="2"/>
              <a:buChar char="u"/>
            </a:pPr>
            <a:r>
              <a:rPr lang="zh-CN" altLang="en-US" dirty="0">
                <a:latin typeface="微软雅黑" panose="020B0503020204020204" pitchFamily="34" charset="-122"/>
              </a:rPr>
              <a:t>计分板策略</a:t>
            </a:r>
            <a:endParaRPr lang="en-US" altLang="zh-CN" dirty="0">
              <a:latin typeface="微软雅黑" panose="020B0503020204020204" pitchFamily="34" charset="-122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</a:rPr>
              <a:t>异常：计分板计数大于</a:t>
            </a:r>
            <a:r>
              <a:rPr lang="en-US" altLang="zh-CN" dirty="0">
                <a:latin typeface="微软雅黑" panose="020B0503020204020204" pitchFamily="34" charset="-122"/>
              </a:rPr>
              <a:t>48</a:t>
            </a:r>
            <a:r>
              <a:rPr lang="zh-CN" altLang="en-US" dirty="0">
                <a:latin typeface="微软雅黑" panose="020B0503020204020204" pitchFamily="34" charset="-122"/>
              </a:rPr>
              <a:t>，由数据丢失，可记录丢失数据行地址，丢失击中数量。一轮扫描没有击中数据，读出系统要写入一个标记。</a:t>
            </a:r>
            <a:endParaRPr lang="en-US" altLang="zh-CN" dirty="0">
              <a:latin typeface="微软雅黑" panose="020B0503020204020204" pitchFamily="34" charset="-122"/>
            </a:endParaRPr>
          </a:p>
          <a:p>
            <a:pPr marL="742950" lvl="1" indent="-285750">
              <a:buFont typeface="Wingdings" panose="05000000000000000000" pitchFamily="2" charset="2"/>
              <a:buChar char="l"/>
            </a:pPr>
            <a:r>
              <a:rPr lang="zh-CN" altLang="en-US" dirty="0">
                <a:latin typeface="微软雅黑" panose="020B0503020204020204" pitchFamily="34" charset="-122"/>
              </a:rPr>
              <a:t>十八位数据经</a:t>
            </a:r>
            <a:r>
              <a:rPr lang="en-US" altLang="zh-CN" dirty="0">
                <a:latin typeface="微软雅黑" panose="020B0503020204020204" pitchFamily="34" charset="-122"/>
              </a:rPr>
              <a:t>FPGA</a:t>
            </a:r>
            <a:r>
              <a:rPr lang="zh-CN" altLang="en-US" dirty="0">
                <a:latin typeface="微软雅黑" panose="020B0503020204020204" pitchFamily="34" charset="-122"/>
              </a:rPr>
              <a:t>内部缓存后根据次高位</a:t>
            </a:r>
            <a:r>
              <a:rPr lang="en-US" altLang="zh-CN" dirty="0">
                <a:latin typeface="微软雅黑" panose="020B0503020204020204" pitchFamily="34" charset="-122"/>
              </a:rPr>
              <a:t>0/1</a:t>
            </a:r>
            <a:r>
              <a:rPr lang="zh-CN" altLang="en-US" dirty="0">
                <a:latin typeface="微软雅黑" panose="020B0503020204020204" pitchFamily="34" charset="-122"/>
              </a:rPr>
              <a:t>变化顺序，恢复帧标记。</a:t>
            </a:r>
            <a:endParaRPr lang="en-US" altLang="zh-CN" dirty="0">
              <a:latin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16026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652D37-DF2F-458F-9A9F-A75F65D1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latin typeface="微软雅黑" panose="020B0503020204020204" pitchFamily="34" charset="-122"/>
              </a:rPr>
              <a:t>FIFO</a:t>
            </a:r>
            <a:r>
              <a:rPr lang="zh-CN" altLang="en-US" dirty="0">
                <a:latin typeface="微软雅黑" panose="020B0503020204020204" pitchFamily="34" charset="-122"/>
              </a:rPr>
              <a:t>数据竞争策略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A5820C-0005-41D3-9660-0D7170F1E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ECD33ED9-1904-4B9A-A445-E448785D1C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1150" y="1610349"/>
          <a:ext cx="4570408" cy="3430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Presentation" r:id="rId3" imgW="4596463" imgH="3447124" progId="PowerPoint.Show.12">
                  <p:embed/>
                </p:oleObj>
              </mc:Choice>
              <mc:Fallback>
                <p:oleObj name="Presentation" r:id="rId3" imgW="4596463" imgH="3447124" progId="PowerPoint.Show.12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ECD33ED9-1904-4B9A-A445-E448785D1C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" y="1610349"/>
                        <a:ext cx="4570408" cy="34305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9DCF278D-57BC-4CA0-A1F5-2A7C85EEA32D}"/>
              </a:ext>
            </a:extLst>
          </p:cNvPr>
          <p:cNvSpPr txBox="1"/>
          <p:nvPr/>
        </p:nvSpPr>
        <p:spPr>
          <a:xfrm>
            <a:off x="4730750" y="1624615"/>
            <a:ext cx="343227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44" marR="0" lvl="0" indent="-285744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u"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数据策略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等线" panose="02010600030101010101" pitchFamily="2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由于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4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个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sector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的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FIFO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读出共用一个读出通道，所以不同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sector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读出顺序需要由竞争策略决定。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等线" panose="02010600030101010101" pitchFamily="2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策略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1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：优先编码读出。根据编码顺序，前顺序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FIFO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读空在读之后顺序最高的非空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FIFO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等线" panose="02010600030101010101" pitchFamily="2" charset="-122"/>
                <a:cs typeface="+mn-cs"/>
              </a:rPr>
              <a:t>。</a:t>
            </a:r>
            <a:endParaRPr kumimoji="0" lang="en-US" altLang="zh-CN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等线" panose="02010600030101010101" pitchFamily="2" charset="-122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等线" panose="02010600030101010101" pitchFamily="2" charset="-122"/>
              </a:rPr>
              <a:t>策略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等线" panose="02010600030101010101" pitchFamily="2" charset="-122"/>
              </a:rPr>
              <a:t>2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等线" panose="02010600030101010101" pitchFamily="2" charset="-122"/>
              </a:rPr>
              <a:t>：比较未读取数据多少，每次读最高的。</a:t>
            </a:r>
            <a:endParaRPr lang="en-US" altLang="zh-CN" dirty="0">
              <a:solidFill>
                <a:prstClr val="black"/>
              </a:solidFill>
              <a:latin typeface="微软雅黑" panose="020B0503020204020204" pitchFamily="34" charset="-122"/>
              <a:ea typeface="等线" panose="02010600030101010101" pitchFamily="2" charset="-122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等线" panose="02010600030101010101" pitchFamily="2" charset="-122"/>
              </a:rPr>
              <a:t>策略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等线" panose="02010600030101010101" pitchFamily="2" charset="-122"/>
              </a:rPr>
              <a:t>3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等线" panose="02010600030101010101" pitchFamily="2" charset="-122"/>
              </a:rPr>
              <a:t>：设定阈值，由超过阈值的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等线" panose="02010600030101010101" pitchFamily="2" charset="-122"/>
              </a:rPr>
              <a:t>sector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等线" panose="02010600030101010101" pitchFamily="2" charset="-122"/>
              </a:rPr>
              <a:t>则跳转读出对应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等线" panose="02010600030101010101" pitchFamily="2" charset="-122"/>
              </a:rPr>
              <a:t>sector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等线" panose="02010600030101010101" pitchFamily="2" charset="-122"/>
              </a:rPr>
              <a:t>。</a:t>
            </a:r>
            <a:endParaRPr lang="en-US" altLang="zh-CN" dirty="0">
              <a:solidFill>
                <a:prstClr val="black"/>
              </a:solidFill>
              <a:latin typeface="微软雅黑" panose="020B0503020204020204" pitchFamily="34" charset="-122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3992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0A10AB-C470-42C6-B811-519C7DC5C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66218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2"/>
              </a:rPr>
              <a:t>Thanks</a:t>
            </a:r>
            <a:r>
              <a:rPr lang="zh-CN" alt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2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83812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317</Words>
  <Application>Microsoft Office PowerPoint</Application>
  <PresentationFormat>全屏显示(4:3)</PresentationFormat>
  <Paragraphs>28</Paragraphs>
  <Slides>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8" baseType="lpstr">
      <vt:lpstr>等线</vt:lpstr>
      <vt:lpstr>等线 Light</vt:lpstr>
      <vt:lpstr>黑体</vt:lpstr>
      <vt:lpstr>微软雅黑</vt:lpstr>
      <vt:lpstr>Arial</vt:lpstr>
      <vt:lpstr>Calibri</vt:lpstr>
      <vt:lpstr>Calibri Light</vt:lpstr>
      <vt:lpstr>Wingdings</vt:lpstr>
      <vt:lpstr>Office 主题​​</vt:lpstr>
      <vt:lpstr>1_Office 主题​​</vt:lpstr>
      <vt:lpstr>Office 主题​​</vt:lpstr>
      <vt:lpstr>Microsoft PowerPoint 演示文稿</vt:lpstr>
      <vt:lpstr>JadePix3帧读取方式</vt:lpstr>
      <vt:lpstr>JadePix3数据传出电路</vt:lpstr>
      <vt:lpstr>数据帧标记策略</vt:lpstr>
      <vt:lpstr>PowerPoint 演示文稿</vt:lpstr>
      <vt:lpstr>FIFO数据竞争策略</vt:lpstr>
      <vt:lpstr>Thanks！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JadePix3帧读取方式</dc:title>
  <dc:creator>董 问号</dc:creator>
  <cp:lastModifiedBy>董 问号</cp:lastModifiedBy>
  <cp:revision>6</cp:revision>
  <dcterms:created xsi:type="dcterms:W3CDTF">2020-07-20T05:14:31Z</dcterms:created>
  <dcterms:modified xsi:type="dcterms:W3CDTF">2020-07-20T05:45:47Z</dcterms:modified>
</cp:coreProperties>
</file>