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Lst>
  <p:notesMasterIdLst>
    <p:notesMasterId r:id="rId18"/>
  </p:notesMasterIdLst>
  <p:sldIdLst>
    <p:sldId id="256" r:id="rId3"/>
    <p:sldId id="259" r:id="rId4"/>
    <p:sldId id="359" r:id="rId5"/>
    <p:sldId id="466" r:id="rId6"/>
    <p:sldId id="471" r:id="rId7"/>
    <p:sldId id="472" r:id="rId8"/>
    <p:sldId id="360" r:id="rId9"/>
    <p:sldId id="467" r:id="rId10"/>
    <p:sldId id="468" r:id="rId11"/>
    <p:sldId id="469" r:id="rId12"/>
    <p:sldId id="473" r:id="rId13"/>
    <p:sldId id="474" r:id="rId14"/>
    <p:sldId id="475" r:id="rId15"/>
    <p:sldId id="277" r:id="rId16"/>
    <p:sldId id="470" r:id="rId17"/>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ue Zhang" initials="Y"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D528D"/>
    <a:srgbClr val="C0C0C0"/>
    <a:srgbClr val="33CCCC"/>
    <a:srgbClr val="CCCC00"/>
    <a:srgbClr val="FF9999"/>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p:restoredTop sz="82723"/>
  </p:normalViewPr>
  <p:slideViewPr>
    <p:cSldViewPr showGuides="1">
      <p:cViewPr varScale="1">
        <p:scale>
          <a:sx n="88" d="100"/>
          <a:sy n="88" d="100"/>
        </p:scale>
        <p:origin x="1632"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AA7D787B-A6DF-48D3-A539-6652D3AC526E}" type="datetimeFigureOut">
              <a:rPr kumimoji="0" lang="zh-CN" altLang="en-US" sz="1200" b="1"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2020/8/17</a:t>
            </a:fld>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4031FCF6-CE26-4AFA-8C5E-716BEC9C392C}" type="slidenum">
              <a:rPr kumimoji="0" lang="zh-CN" altLang="en-US" sz="1200" b="1"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由于强大的库伦势垒，铁以上重元素难以通过核聚变产生，因此从铁到铀的重元素核合成是目前核天体物理的一个重大课题，也被评选为亟需解决的物理学中</a:t>
            </a:r>
            <a:r>
              <a:rPr kumimoji="1" lang="en-US" altLang="zh-CN" dirty="0"/>
              <a:t>11</a:t>
            </a:r>
            <a:r>
              <a:rPr kumimoji="1" lang="zh-CN" altLang="en-US" dirty="0"/>
              <a:t>个最大的未解之谜。</a:t>
            </a:r>
            <a:endParaRPr kumimoji="1" lang="en-US" altLang="zh-CN" dirty="0"/>
          </a:p>
          <a:p>
            <a:r>
              <a:rPr kumimoji="1" lang="zh-CN" altLang="en-US" dirty="0"/>
              <a:t>实际上，早在上世纪五六十年代，科学家们已经意识到宇宙中的重元素核合成基本上是通过中子俘获反应。根据时间尺度长短，我们分为慢速中子俘获过程和快速中子俘获过程。二者的贡献大体相当。由于</a:t>
            </a:r>
            <a:r>
              <a:rPr kumimoji="1" lang="en-US" altLang="zh-CN" dirty="0"/>
              <a:t>s-</a:t>
            </a:r>
            <a:r>
              <a:rPr kumimoji="1" lang="zh-CN" altLang="en-US" dirty="0"/>
              <a:t>过程核素集中在</a:t>
            </a:r>
            <a:r>
              <a:rPr kumimoji="1" lang="en-US" altLang="zh-CN" dirty="0"/>
              <a:t>beta</a:t>
            </a:r>
            <a:r>
              <a:rPr kumimoji="1" lang="zh-CN" altLang="en-US" dirty="0"/>
              <a:t>稳定线区域，实验上研究更容易测量，因此一直是核天体物理研究的热点。</a:t>
            </a:r>
          </a:p>
        </p:txBody>
      </p:sp>
    </p:spTree>
    <p:extLst>
      <p:ext uri="{BB962C8B-B14F-4D97-AF65-F5344CB8AC3E}">
        <p14:creationId xmlns:p14="http://schemas.microsoft.com/office/powerpoint/2010/main" val="3957325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90~95Zr</a:t>
            </a:r>
            <a:r>
              <a:rPr kumimoji="1" lang="zh-CN" altLang="en-US" dirty="0"/>
              <a:t>同位素都位于</a:t>
            </a:r>
            <a:r>
              <a:rPr kumimoji="1" lang="en-US" altLang="zh-CN" dirty="0"/>
              <a:t>s-</a:t>
            </a:r>
            <a:r>
              <a:rPr kumimoji="1" lang="zh-CN" altLang="en-US" dirty="0"/>
              <a:t>过程路径上，</a:t>
            </a:r>
            <a:r>
              <a:rPr kumimoji="1" lang="en-US" altLang="zh-CN" dirty="0"/>
              <a:t>96Zr</a:t>
            </a:r>
            <a:r>
              <a:rPr kumimoji="1" lang="zh-CN" altLang="en-US" dirty="0"/>
              <a:t>普遍看法属于</a:t>
            </a:r>
            <a:r>
              <a:rPr kumimoji="1" lang="en-US" altLang="zh-CN" dirty="0"/>
              <a:t>r-</a:t>
            </a:r>
            <a:r>
              <a:rPr kumimoji="1" lang="zh-CN" altLang="en-US" dirty="0"/>
              <a:t>过程核素。</a:t>
            </a:r>
            <a:r>
              <a:rPr kumimoji="1" lang="en-US" altLang="zh-CN" dirty="0"/>
              <a:t>90~95Zr</a:t>
            </a:r>
            <a:r>
              <a:rPr kumimoji="1" lang="zh-CN" altLang="en-US" dirty="0"/>
              <a:t>质子数为半幻数</a:t>
            </a:r>
            <a:r>
              <a:rPr kumimoji="1" lang="en-US" altLang="zh-CN" dirty="0"/>
              <a:t>40</a:t>
            </a:r>
            <a:r>
              <a:rPr kumimoji="1" lang="zh-CN" altLang="en-US" dirty="0"/>
              <a:t>，中子数为</a:t>
            </a:r>
            <a:r>
              <a:rPr kumimoji="1" lang="en-US" altLang="zh-CN" dirty="0"/>
              <a:t>50</a:t>
            </a:r>
            <a:r>
              <a:rPr kumimoji="1" lang="zh-CN" altLang="en-US" dirty="0"/>
              <a:t>或</a:t>
            </a:r>
            <a:r>
              <a:rPr kumimoji="1" lang="en-US" altLang="zh-CN" dirty="0"/>
              <a:t>50</a:t>
            </a:r>
            <a:r>
              <a:rPr kumimoji="1" lang="zh-CN" altLang="en-US" dirty="0"/>
              <a:t>附近，使得中子俘获截面相对较低，是</a:t>
            </a:r>
            <a:r>
              <a:rPr kumimoji="1" lang="en-US" altLang="zh-CN" dirty="0"/>
              <a:t>s-</a:t>
            </a:r>
            <a:r>
              <a:rPr kumimoji="1" lang="zh-CN" altLang="en-US" dirty="0"/>
              <a:t>过程路径上的瓶颈反应，其中子俘获截面极大地影响了相关核素的丰度。根据理论，</a:t>
            </a:r>
            <a:r>
              <a:rPr kumimoji="1" lang="en-US" altLang="zh-CN" dirty="0" err="1"/>
              <a:t>Zr</a:t>
            </a:r>
            <a:r>
              <a:rPr kumimoji="1" lang="zh-CN" altLang="en-US" dirty="0"/>
              <a:t>同位素的中子俘获截面精度需达到</a:t>
            </a:r>
            <a:r>
              <a:rPr kumimoji="1" lang="en-US" altLang="zh-CN" dirty="0"/>
              <a:t>3%-5%</a:t>
            </a:r>
            <a:r>
              <a:rPr kumimoji="1" lang="zh-CN" altLang="en-US" dirty="0"/>
              <a:t>才能满足天体物理网络计算的需求。现有的数据还不能满足这一需求</a:t>
            </a:r>
          </a:p>
        </p:txBody>
      </p:sp>
    </p:spTree>
    <p:extLst>
      <p:ext uri="{BB962C8B-B14F-4D97-AF65-F5344CB8AC3E}">
        <p14:creationId xmlns:p14="http://schemas.microsoft.com/office/powerpoint/2010/main" val="250739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从上世纪</a:t>
            </a:r>
            <a:r>
              <a:rPr kumimoji="1" lang="en-US" altLang="zh-CN" dirty="0"/>
              <a:t>60</a:t>
            </a:r>
            <a:r>
              <a:rPr kumimoji="1" lang="zh-CN" altLang="en-US" dirty="0"/>
              <a:t>年代开始，陆陆续续有多个实验工作测量了锆同位素的中子俘获截面，但是在天体物理感兴趣能区内，数据的误差都超过了</a:t>
            </a:r>
            <a:r>
              <a:rPr kumimoji="1" lang="en-US" altLang="zh-CN" dirty="0"/>
              <a:t>5%</a:t>
            </a:r>
            <a:r>
              <a:rPr kumimoji="1" lang="zh-CN" altLang="en-US" dirty="0"/>
              <a:t>，一些能点超过</a:t>
            </a:r>
            <a:r>
              <a:rPr kumimoji="1" lang="en-US" altLang="zh-CN" dirty="0"/>
              <a:t>30%</a:t>
            </a:r>
            <a:r>
              <a:rPr kumimoji="1" lang="zh-CN" altLang="en-US" dirty="0"/>
              <a:t>；并且不同工作之间也存在较大的差异，有的差别超过</a:t>
            </a:r>
            <a:r>
              <a:rPr kumimoji="1" lang="en-US" altLang="zh-CN" dirty="0"/>
              <a:t>2</a:t>
            </a:r>
            <a:r>
              <a:rPr kumimoji="1" lang="zh-CN" altLang="en-US" dirty="0"/>
              <a:t>倍。我分析了前人工作的一些共同点，他们喜欢用同位素富集的氧化锆靶，外面包一层金属壳，测量时只测量某一个出射角。靶的成分越复杂，带来的可能干扰就越多，而不同出射角测量到的计数率也可能有差异。</a:t>
            </a:r>
          </a:p>
        </p:txBody>
      </p:sp>
    </p:spTree>
    <p:extLst>
      <p:ext uri="{BB962C8B-B14F-4D97-AF65-F5344CB8AC3E}">
        <p14:creationId xmlns:p14="http://schemas.microsoft.com/office/powerpoint/2010/main" val="1981404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本实验计划使用天然靶，可以同时测量多个</a:t>
            </a:r>
            <a:r>
              <a:rPr kumimoji="1" lang="en-US" altLang="zh-CN" dirty="0" err="1"/>
              <a:t>Zr</a:t>
            </a:r>
            <a:r>
              <a:rPr kumimoji="1" lang="zh-CN" altLang="en-US" dirty="0"/>
              <a:t>同位素的中子俘获截面。其中</a:t>
            </a:r>
            <a:r>
              <a:rPr kumimoji="1" lang="en-US" altLang="zh-CN" dirty="0"/>
              <a:t>90Zr</a:t>
            </a:r>
            <a:r>
              <a:rPr kumimoji="1" lang="zh-CN" altLang="en-US" dirty="0"/>
              <a:t>丰度</a:t>
            </a:r>
            <a:r>
              <a:rPr kumimoji="1" lang="en-US" altLang="zh-CN" dirty="0"/>
              <a:t>51%</a:t>
            </a:r>
            <a:r>
              <a:rPr kumimoji="1" lang="zh-CN" altLang="en-US" dirty="0"/>
              <a:t>，</a:t>
            </a:r>
            <a:r>
              <a:rPr kumimoji="1" lang="en-US" altLang="zh-CN" dirty="0"/>
              <a:t>91</a:t>
            </a:r>
            <a:r>
              <a:rPr kumimoji="1" lang="zh-CN" altLang="en-US" dirty="0"/>
              <a:t>，</a:t>
            </a:r>
            <a:r>
              <a:rPr kumimoji="1" lang="en-US" altLang="zh-CN" dirty="0"/>
              <a:t>92</a:t>
            </a:r>
            <a:r>
              <a:rPr kumimoji="1" lang="zh-CN" altLang="en-US" dirty="0"/>
              <a:t>，</a:t>
            </a:r>
            <a:r>
              <a:rPr kumimoji="1" lang="en-US" altLang="zh-CN" dirty="0"/>
              <a:t>94</a:t>
            </a:r>
            <a:r>
              <a:rPr kumimoji="1" lang="zh-CN" altLang="en-US" dirty="0"/>
              <a:t>丰度都是百分之十几，</a:t>
            </a:r>
            <a:r>
              <a:rPr kumimoji="1" lang="en-US" altLang="zh-CN" dirty="0"/>
              <a:t>96</a:t>
            </a:r>
            <a:r>
              <a:rPr kumimoji="1" lang="zh-CN" altLang="en-US" dirty="0"/>
              <a:t>丰度很低，只有</a:t>
            </a:r>
            <a:r>
              <a:rPr kumimoji="1" lang="en-US" altLang="zh-CN" dirty="0"/>
              <a:t>2.8%</a:t>
            </a:r>
            <a:r>
              <a:rPr kumimoji="1" lang="zh-CN" altLang="en-US" dirty="0"/>
              <a:t>。我们计划使用</a:t>
            </a:r>
            <a:r>
              <a:rPr kumimoji="1" lang="en-US" altLang="zh-CN" dirty="0"/>
              <a:t>5</a:t>
            </a:r>
            <a:r>
              <a:rPr kumimoji="1" lang="zh-CN" altLang="en-US" dirty="0"/>
              <a:t>个高纯锗探测器测量（</a:t>
            </a:r>
            <a:r>
              <a:rPr kumimoji="1" lang="en-US" altLang="zh-CN" dirty="0" err="1"/>
              <a:t>n,gamma</a:t>
            </a:r>
            <a:r>
              <a:rPr kumimoji="1" lang="zh-CN" altLang="en-US" dirty="0"/>
              <a:t>）截面。</a:t>
            </a:r>
            <a:r>
              <a:rPr kumimoji="1" lang="en-US" altLang="zh-CN" dirty="0"/>
              <a:t>5</a:t>
            </a:r>
            <a:r>
              <a:rPr kumimoji="1" lang="zh-CN" altLang="en-US" dirty="0"/>
              <a:t>个高纯锗探测器与束流方向夹角分别是</a:t>
            </a:r>
            <a:r>
              <a:rPr kumimoji="1" lang="en-US" altLang="zh-CN" dirty="0"/>
              <a:t>30°</a:t>
            </a:r>
            <a:r>
              <a:rPr kumimoji="1" lang="zh-CN" altLang="en-US" dirty="0"/>
              <a:t>，</a:t>
            </a:r>
            <a:r>
              <a:rPr kumimoji="1" lang="en-US" altLang="zh-CN" dirty="0"/>
              <a:t>90°,150°</a:t>
            </a:r>
            <a:r>
              <a:rPr kumimoji="1" lang="zh-CN" altLang="en-US" dirty="0"/>
              <a:t>，</a:t>
            </a:r>
            <a:r>
              <a:rPr kumimoji="1" lang="en-US" altLang="zh-CN" dirty="0"/>
              <a:t>120°</a:t>
            </a:r>
            <a:r>
              <a:rPr kumimoji="1" lang="zh-CN" altLang="en-US" dirty="0"/>
              <a:t>和</a:t>
            </a:r>
            <a:r>
              <a:rPr kumimoji="1" lang="en-US" altLang="zh-CN" dirty="0"/>
              <a:t>60°</a:t>
            </a:r>
            <a:r>
              <a:rPr kumimoji="1" lang="zh-CN" altLang="en-US" dirty="0"/>
              <a:t>用于分析不同角度对截面的影响。不同伽马射线出射有角度取向</a:t>
            </a:r>
          </a:p>
        </p:txBody>
      </p:sp>
    </p:spTree>
    <p:extLst>
      <p:ext uri="{BB962C8B-B14F-4D97-AF65-F5344CB8AC3E}">
        <p14:creationId xmlns:p14="http://schemas.microsoft.com/office/powerpoint/2010/main" val="4173446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extLst>
      <p:ext uri="{BB962C8B-B14F-4D97-AF65-F5344CB8AC3E}">
        <p14:creationId xmlns:p14="http://schemas.microsoft.com/office/powerpoint/2010/main" val="3813306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extLst>
      <p:ext uri="{BB962C8B-B14F-4D97-AF65-F5344CB8AC3E}">
        <p14:creationId xmlns:p14="http://schemas.microsoft.com/office/powerpoint/2010/main" val="2289704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extLst>
      <p:ext uri="{BB962C8B-B14F-4D97-AF65-F5344CB8AC3E}">
        <p14:creationId xmlns:p14="http://schemas.microsoft.com/office/powerpoint/2010/main" val="29249996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pic>
        <p:nvPicPr>
          <p:cNvPr id="2050" name="图片 100"/>
          <p:cNvPicPr>
            <a:picLocks noChangeAspect="1"/>
          </p:cNvPicPr>
          <p:nvPr userDrawn="1"/>
        </p:nvPicPr>
        <p:blipFill>
          <a:blip r:embed="rId2"/>
          <a:srcRect t="27510" b="-2"/>
          <a:stretch>
            <a:fillRect/>
          </a:stretch>
        </p:blipFill>
        <p:spPr>
          <a:xfrm>
            <a:off x="3175" y="-26987"/>
            <a:ext cx="9177338" cy="3316287"/>
          </a:xfrm>
          <a:prstGeom prst="rect">
            <a:avLst/>
          </a:prstGeom>
          <a:noFill/>
          <a:ln w="9525">
            <a:noFill/>
          </a:ln>
        </p:spPr>
      </p:pic>
      <p:grpSp>
        <p:nvGrpSpPr>
          <p:cNvPr id="2051" name="Group 238"/>
          <p:cNvGrpSpPr/>
          <p:nvPr/>
        </p:nvGrpSpPr>
        <p:grpSpPr>
          <a:xfrm>
            <a:off x="-4762" y="2209800"/>
            <a:ext cx="9148762" cy="4648200"/>
            <a:chOff x="-3" y="1392"/>
            <a:chExt cx="5763" cy="2928"/>
          </a:xfrm>
        </p:grpSpPr>
        <p:sp>
          <p:nvSpPr>
            <p:cNvPr id="103" name="Rectangle 19"/>
            <p:cNvSpPr>
              <a:spLocks noChangeArrowheads="1"/>
            </p:cNvSpPr>
            <p:nvPr/>
          </p:nvSpPr>
          <p:spPr bwMode="gray">
            <a:xfrm>
              <a:off x="5" y="1428"/>
              <a:ext cx="5755" cy="2892"/>
            </a:xfrm>
            <a:prstGeom prst="rect">
              <a:avLst/>
            </a:prstGeom>
            <a:gradFill rotWithShape="1">
              <a:gsLst>
                <a:gs pos="0">
                  <a:schemeClr val="hlink"/>
                </a:gs>
                <a:gs pos="100000">
                  <a:schemeClr val="hlink">
                    <a:gamma/>
                    <a:tint val="0"/>
                    <a:invGamma/>
                  </a:schemeClr>
                </a:gs>
              </a:gsLst>
              <a:lin ang="2700000" scaled="1"/>
            </a:gradFill>
            <a:ln w="9525">
              <a:noFill/>
              <a:miter lim="800000"/>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2058" name="Group 20"/>
            <p:cNvGrpSpPr/>
            <p:nvPr/>
          </p:nvGrpSpPr>
          <p:grpSpPr>
            <a:xfrm>
              <a:off x="116" y="1403"/>
              <a:ext cx="1585" cy="2896"/>
              <a:chOff x="116" y="-3"/>
              <a:chExt cx="1585" cy="2896"/>
            </a:xfrm>
          </p:grpSpPr>
          <p:grpSp>
            <p:nvGrpSpPr>
              <p:cNvPr id="2220" name="Group 21"/>
              <p:cNvGrpSpPr/>
              <p:nvPr userDrawn="1"/>
            </p:nvGrpSpPr>
            <p:grpSpPr>
              <a:xfrm>
                <a:off x="116" y="-3"/>
                <a:ext cx="748" cy="2893"/>
                <a:chOff x="116" y="-3"/>
                <a:chExt cx="748" cy="2893"/>
              </a:xfrm>
            </p:grpSpPr>
            <p:sp>
              <p:nvSpPr>
                <p:cNvPr id="2248" name="Line 22"/>
                <p:cNvSpPr/>
                <p:nvPr userDrawn="1"/>
              </p:nvSpPr>
              <p:spPr>
                <a:xfrm>
                  <a:off x="144" y="0"/>
                  <a:ext cx="0" cy="2886"/>
                </a:xfrm>
                <a:prstGeom prst="line">
                  <a:avLst/>
                </a:prstGeom>
                <a:ln w="9525" cap="flat" cmpd="sng">
                  <a:solidFill>
                    <a:schemeClr val="bg1"/>
                  </a:solidFill>
                  <a:prstDash val="solid"/>
                  <a:headEnd type="none" w="med" len="med"/>
                  <a:tailEnd type="none" w="med" len="med"/>
                </a:ln>
              </p:spPr>
            </p:sp>
            <p:sp>
              <p:nvSpPr>
                <p:cNvPr id="2249" name="Line 23"/>
                <p:cNvSpPr/>
                <p:nvPr userDrawn="1"/>
              </p:nvSpPr>
              <p:spPr>
                <a:xfrm>
                  <a:off x="295" y="0"/>
                  <a:ext cx="0" cy="2886"/>
                </a:xfrm>
                <a:prstGeom prst="line">
                  <a:avLst/>
                </a:prstGeom>
                <a:ln w="9525" cap="flat" cmpd="sng">
                  <a:solidFill>
                    <a:schemeClr val="bg1"/>
                  </a:solidFill>
                  <a:prstDash val="solid"/>
                  <a:headEnd type="none" w="med" len="med"/>
                  <a:tailEnd type="none" w="med" len="med"/>
                </a:ln>
              </p:spPr>
            </p:sp>
            <p:sp>
              <p:nvSpPr>
                <p:cNvPr id="2250" name="Line 24"/>
                <p:cNvSpPr/>
                <p:nvPr userDrawn="1"/>
              </p:nvSpPr>
              <p:spPr>
                <a:xfrm>
                  <a:off x="431" y="0"/>
                  <a:ext cx="0" cy="2886"/>
                </a:xfrm>
                <a:prstGeom prst="line">
                  <a:avLst/>
                </a:prstGeom>
                <a:ln w="9525" cap="flat" cmpd="sng">
                  <a:solidFill>
                    <a:schemeClr val="bg1"/>
                  </a:solidFill>
                  <a:prstDash val="solid"/>
                  <a:headEnd type="none" w="med" len="med"/>
                  <a:tailEnd type="none" w="med" len="med"/>
                </a:ln>
              </p:spPr>
            </p:sp>
            <p:sp>
              <p:nvSpPr>
                <p:cNvPr id="2251" name="Line 25"/>
                <p:cNvSpPr/>
                <p:nvPr userDrawn="1"/>
              </p:nvSpPr>
              <p:spPr>
                <a:xfrm>
                  <a:off x="567" y="4"/>
                  <a:ext cx="0" cy="2886"/>
                </a:xfrm>
                <a:prstGeom prst="line">
                  <a:avLst/>
                </a:prstGeom>
                <a:ln w="9525" cap="flat" cmpd="sng">
                  <a:solidFill>
                    <a:schemeClr val="bg1"/>
                  </a:solidFill>
                  <a:prstDash val="solid"/>
                  <a:headEnd type="none" w="med" len="med"/>
                  <a:tailEnd type="none" w="med" len="med"/>
                </a:ln>
              </p:spPr>
            </p:sp>
            <p:sp>
              <p:nvSpPr>
                <p:cNvPr id="2252" name="Line 26"/>
                <p:cNvSpPr/>
                <p:nvPr userDrawn="1"/>
              </p:nvSpPr>
              <p:spPr>
                <a:xfrm>
                  <a:off x="703" y="4"/>
                  <a:ext cx="0" cy="2886"/>
                </a:xfrm>
                <a:prstGeom prst="line">
                  <a:avLst/>
                </a:prstGeom>
                <a:ln w="9525" cap="flat" cmpd="sng">
                  <a:solidFill>
                    <a:schemeClr val="bg1"/>
                  </a:solidFill>
                  <a:prstDash val="solid"/>
                  <a:headEnd type="none" w="med" len="med"/>
                  <a:tailEnd type="none" w="med" len="med"/>
                </a:ln>
              </p:spPr>
            </p:sp>
            <p:sp>
              <p:nvSpPr>
                <p:cNvPr id="2253" name="Line 27"/>
                <p:cNvSpPr/>
                <p:nvPr userDrawn="1"/>
              </p:nvSpPr>
              <p:spPr>
                <a:xfrm>
                  <a:off x="839" y="-3"/>
                  <a:ext cx="0" cy="2886"/>
                </a:xfrm>
                <a:prstGeom prst="line">
                  <a:avLst/>
                </a:prstGeom>
                <a:ln w="9525" cap="flat" cmpd="sng">
                  <a:solidFill>
                    <a:schemeClr val="bg1"/>
                  </a:solidFill>
                  <a:prstDash val="solid"/>
                  <a:headEnd type="none" w="med" len="med"/>
                  <a:tailEnd type="none" w="med" len="med"/>
                </a:ln>
              </p:spPr>
            </p:sp>
            <p:sp>
              <p:nvSpPr>
                <p:cNvPr id="300" name="Oval 28"/>
                <p:cNvSpPr>
                  <a:spLocks noChangeArrowheads="1"/>
                </p:cNvSpPr>
                <p:nvPr/>
              </p:nvSpPr>
              <p:spPr bwMode="gray">
                <a:xfrm>
                  <a:off x="122" y="36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1" name="Oval 29"/>
                <p:cNvSpPr>
                  <a:spLocks noChangeArrowheads="1"/>
                </p:cNvSpPr>
                <p:nvPr/>
              </p:nvSpPr>
              <p:spPr bwMode="gray">
                <a:xfrm>
                  <a:off x="120" y="774"/>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2" name="Oval 30"/>
                <p:cNvSpPr>
                  <a:spLocks noChangeArrowheads="1"/>
                </p:cNvSpPr>
                <p:nvPr/>
              </p:nvSpPr>
              <p:spPr bwMode="gray">
                <a:xfrm>
                  <a:off x="410" y="9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3" name="Oval 31"/>
                <p:cNvSpPr>
                  <a:spLocks noChangeArrowheads="1"/>
                </p:cNvSpPr>
                <p:nvPr/>
              </p:nvSpPr>
              <p:spPr bwMode="gray">
                <a:xfrm>
                  <a:off x="410" y="77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4" name="Oval 32"/>
                <p:cNvSpPr>
                  <a:spLocks noChangeArrowheads="1"/>
                </p:cNvSpPr>
                <p:nvPr/>
              </p:nvSpPr>
              <p:spPr bwMode="gray">
                <a:xfrm>
                  <a:off x="680" y="50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5" name="Oval 33"/>
                <p:cNvSpPr>
                  <a:spLocks noChangeArrowheads="1"/>
                </p:cNvSpPr>
                <p:nvPr/>
              </p:nvSpPr>
              <p:spPr bwMode="gray">
                <a:xfrm>
                  <a:off x="680" y="119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6" name="Oval 34"/>
                <p:cNvSpPr>
                  <a:spLocks noChangeArrowheads="1"/>
                </p:cNvSpPr>
                <p:nvPr/>
              </p:nvSpPr>
              <p:spPr bwMode="gray">
                <a:xfrm>
                  <a:off x="816" y="642"/>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 name="Oval 35"/>
                <p:cNvSpPr>
                  <a:spLocks noChangeArrowheads="1"/>
                </p:cNvSpPr>
                <p:nvPr/>
              </p:nvSpPr>
              <p:spPr bwMode="gray">
                <a:xfrm>
                  <a:off x="122" y="1062"/>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8" name="Oval 36"/>
                <p:cNvSpPr>
                  <a:spLocks noChangeArrowheads="1"/>
                </p:cNvSpPr>
                <p:nvPr/>
              </p:nvSpPr>
              <p:spPr bwMode="gray">
                <a:xfrm>
                  <a:off x="120" y="1451"/>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9" name="Oval 37"/>
                <p:cNvSpPr>
                  <a:spLocks noChangeArrowheads="1"/>
                </p:cNvSpPr>
                <p:nvPr/>
              </p:nvSpPr>
              <p:spPr bwMode="gray">
                <a:xfrm>
                  <a:off x="125" y="172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0" name="Oval 38"/>
                <p:cNvSpPr>
                  <a:spLocks noChangeArrowheads="1"/>
                </p:cNvSpPr>
                <p:nvPr/>
              </p:nvSpPr>
              <p:spPr bwMode="gray">
                <a:xfrm>
                  <a:off x="408" y="1467"/>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1" name="Oval 39"/>
                <p:cNvSpPr>
                  <a:spLocks noChangeArrowheads="1"/>
                </p:cNvSpPr>
                <p:nvPr/>
              </p:nvSpPr>
              <p:spPr bwMode="gray">
                <a:xfrm>
                  <a:off x="820" y="1329"/>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2" name="Oval 40"/>
                <p:cNvSpPr>
                  <a:spLocks noChangeArrowheads="1"/>
                </p:cNvSpPr>
                <p:nvPr/>
              </p:nvSpPr>
              <p:spPr bwMode="gray">
                <a:xfrm>
                  <a:off x="118" y="2145"/>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3" name="Oval 41"/>
                <p:cNvSpPr>
                  <a:spLocks noChangeArrowheads="1"/>
                </p:cNvSpPr>
                <p:nvPr/>
              </p:nvSpPr>
              <p:spPr bwMode="gray">
                <a:xfrm>
                  <a:off x="116" y="2417"/>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4" name="Oval 42"/>
                <p:cNvSpPr>
                  <a:spLocks noChangeArrowheads="1"/>
                </p:cNvSpPr>
                <p:nvPr/>
              </p:nvSpPr>
              <p:spPr bwMode="gray">
                <a:xfrm>
                  <a:off x="682" y="1865"/>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5" name="Oval 43"/>
                <p:cNvSpPr>
                  <a:spLocks noChangeArrowheads="1"/>
                </p:cNvSpPr>
                <p:nvPr/>
              </p:nvSpPr>
              <p:spPr bwMode="gray">
                <a:xfrm>
                  <a:off x="406" y="2147"/>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6" name="Oval 44"/>
                <p:cNvSpPr>
                  <a:spLocks noChangeArrowheads="1"/>
                </p:cNvSpPr>
                <p:nvPr/>
              </p:nvSpPr>
              <p:spPr bwMode="gray">
                <a:xfrm>
                  <a:off x="404" y="2832"/>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7" name="Oval 45"/>
                <p:cNvSpPr>
                  <a:spLocks noChangeArrowheads="1"/>
                </p:cNvSpPr>
                <p:nvPr/>
              </p:nvSpPr>
              <p:spPr bwMode="gray">
                <a:xfrm>
                  <a:off x="818" y="2000"/>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8" name="Oval 46"/>
                <p:cNvSpPr>
                  <a:spLocks noChangeArrowheads="1"/>
                </p:cNvSpPr>
                <p:nvPr/>
              </p:nvSpPr>
              <p:spPr bwMode="gray">
                <a:xfrm>
                  <a:off x="672" y="256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9" name="Oval 47"/>
                <p:cNvSpPr>
                  <a:spLocks noChangeArrowheads="1"/>
                </p:cNvSpPr>
                <p:nvPr/>
              </p:nvSpPr>
              <p:spPr bwMode="gray">
                <a:xfrm>
                  <a:off x="820" y="270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2221" name="Group 48"/>
              <p:cNvGrpSpPr/>
              <p:nvPr userDrawn="1"/>
            </p:nvGrpSpPr>
            <p:grpSpPr>
              <a:xfrm>
                <a:off x="953" y="0"/>
                <a:ext cx="748" cy="2893"/>
                <a:chOff x="116" y="-3"/>
                <a:chExt cx="748" cy="2893"/>
              </a:xfrm>
            </p:grpSpPr>
            <p:sp>
              <p:nvSpPr>
                <p:cNvPr id="2222" name="Line 49"/>
                <p:cNvSpPr/>
                <p:nvPr userDrawn="1"/>
              </p:nvSpPr>
              <p:spPr>
                <a:xfrm>
                  <a:off x="144" y="0"/>
                  <a:ext cx="0" cy="2886"/>
                </a:xfrm>
                <a:prstGeom prst="line">
                  <a:avLst/>
                </a:prstGeom>
                <a:ln w="9525" cap="flat" cmpd="sng">
                  <a:solidFill>
                    <a:schemeClr val="bg1"/>
                  </a:solidFill>
                  <a:prstDash val="solid"/>
                  <a:headEnd type="none" w="med" len="med"/>
                  <a:tailEnd type="none" w="med" len="med"/>
                </a:ln>
              </p:spPr>
            </p:sp>
            <p:sp>
              <p:nvSpPr>
                <p:cNvPr id="2223" name="Line 50"/>
                <p:cNvSpPr/>
                <p:nvPr userDrawn="1"/>
              </p:nvSpPr>
              <p:spPr>
                <a:xfrm>
                  <a:off x="295" y="0"/>
                  <a:ext cx="0" cy="2886"/>
                </a:xfrm>
                <a:prstGeom prst="line">
                  <a:avLst/>
                </a:prstGeom>
                <a:ln w="9525" cap="flat" cmpd="sng">
                  <a:solidFill>
                    <a:schemeClr val="bg1"/>
                  </a:solidFill>
                  <a:prstDash val="solid"/>
                  <a:headEnd type="none" w="med" len="med"/>
                  <a:tailEnd type="none" w="med" len="med"/>
                </a:ln>
              </p:spPr>
            </p:sp>
            <p:sp>
              <p:nvSpPr>
                <p:cNvPr id="2224" name="Line 51"/>
                <p:cNvSpPr/>
                <p:nvPr userDrawn="1"/>
              </p:nvSpPr>
              <p:spPr>
                <a:xfrm>
                  <a:off x="431" y="0"/>
                  <a:ext cx="0" cy="2886"/>
                </a:xfrm>
                <a:prstGeom prst="line">
                  <a:avLst/>
                </a:prstGeom>
                <a:ln w="9525" cap="flat" cmpd="sng">
                  <a:solidFill>
                    <a:schemeClr val="bg1"/>
                  </a:solidFill>
                  <a:prstDash val="solid"/>
                  <a:headEnd type="none" w="med" len="med"/>
                  <a:tailEnd type="none" w="med" len="med"/>
                </a:ln>
              </p:spPr>
            </p:sp>
            <p:sp>
              <p:nvSpPr>
                <p:cNvPr id="2225" name="Line 52"/>
                <p:cNvSpPr/>
                <p:nvPr userDrawn="1"/>
              </p:nvSpPr>
              <p:spPr>
                <a:xfrm>
                  <a:off x="567" y="4"/>
                  <a:ext cx="0" cy="2886"/>
                </a:xfrm>
                <a:prstGeom prst="line">
                  <a:avLst/>
                </a:prstGeom>
                <a:ln w="9525" cap="flat" cmpd="sng">
                  <a:solidFill>
                    <a:schemeClr val="bg1"/>
                  </a:solidFill>
                  <a:prstDash val="solid"/>
                  <a:headEnd type="none" w="med" len="med"/>
                  <a:tailEnd type="none" w="med" len="med"/>
                </a:ln>
              </p:spPr>
            </p:sp>
            <p:sp>
              <p:nvSpPr>
                <p:cNvPr id="2226" name="Line 53"/>
                <p:cNvSpPr/>
                <p:nvPr userDrawn="1"/>
              </p:nvSpPr>
              <p:spPr>
                <a:xfrm>
                  <a:off x="703" y="4"/>
                  <a:ext cx="0" cy="2886"/>
                </a:xfrm>
                <a:prstGeom prst="line">
                  <a:avLst/>
                </a:prstGeom>
                <a:ln w="9525" cap="flat" cmpd="sng">
                  <a:solidFill>
                    <a:schemeClr val="bg1"/>
                  </a:solidFill>
                  <a:prstDash val="solid"/>
                  <a:headEnd type="none" w="med" len="med"/>
                  <a:tailEnd type="none" w="med" len="med"/>
                </a:ln>
              </p:spPr>
            </p:sp>
            <p:sp>
              <p:nvSpPr>
                <p:cNvPr id="2227" name="Line 54"/>
                <p:cNvSpPr/>
                <p:nvPr userDrawn="1"/>
              </p:nvSpPr>
              <p:spPr>
                <a:xfrm>
                  <a:off x="839" y="-3"/>
                  <a:ext cx="0" cy="2886"/>
                </a:xfrm>
                <a:prstGeom prst="line">
                  <a:avLst/>
                </a:prstGeom>
                <a:ln w="9525" cap="flat" cmpd="sng">
                  <a:solidFill>
                    <a:schemeClr val="bg1"/>
                  </a:solidFill>
                  <a:prstDash val="solid"/>
                  <a:headEnd type="none" w="med" len="med"/>
                  <a:tailEnd type="none" w="med" len="med"/>
                </a:ln>
              </p:spPr>
            </p:sp>
            <p:sp>
              <p:nvSpPr>
                <p:cNvPr id="274" name="Oval 55"/>
                <p:cNvSpPr>
                  <a:spLocks noChangeArrowheads="1"/>
                </p:cNvSpPr>
                <p:nvPr/>
              </p:nvSpPr>
              <p:spPr bwMode="gray">
                <a:xfrm>
                  <a:off x="122" y="36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75" name="Oval 56"/>
                <p:cNvSpPr>
                  <a:spLocks noChangeArrowheads="1"/>
                </p:cNvSpPr>
                <p:nvPr/>
              </p:nvSpPr>
              <p:spPr bwMode="gray">
                <a:xfrm>
                  <a:off x="120" y="774"/>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76" name="Oval 57"/>
                <p:cNvSpPr>
                  <a:spLocks noChangeArrowheads="1"/>
                </p:cNvSpPr>
                <p:nvPr/>
              </p:nvSpPr>
              <p:spPr bwMode="gray">
                <a:xfrm>
                  <a:off x="410" y="9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77" name="Oval 58"/>
                <p:cNvSpPr>
                  <a:spLocks noChangeArrowheads="1"/>
                </p:cNvSpPr>
                <p:nvPr/>
              </p:nvSpPr>
              <p:spPr bwMode="gray">
                <a:xfrm>
                  <a:off x="410" y="77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78" name="Oval 59"/>
                <p:cNvSpPr>
                  <a:spLocks noChangeArrowheads="1"/>
                </p:cNvSpPr>
                <p:nvPr/>
              </p:nvSpPr>
              <p:spPr bwMode="gray">
                <a:xfrm>
                  <a:off x="680" y="50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79" name="Oval 60"/>
                <p:cNvSpPr>
                  <a:spLocks noChangeArrowheads="1"/>
                </p:cNvSpPr>
                <p:nvPr/>
              </p:nvSpPr>
              <p:spPr bwMode="gray">
                <a:xfrm>
                  <a:off x="680" y="119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80" name="Oval 61"/>
                <p:cNvSpPr>
                  <a:spLocks noChangeArrowheads="1"/>
                </p:cNvSpPr>
                <p:nvPr/>
              </p:nvSpPr>
              <p:spPr bwMode="gray">
                <a:xfrm>
                  <a:off x="816" y="642"/>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81" name="Oval 62"/>
                <p:cNvSpPr>
                  <a:spLocks noChangeArrowheads="1"/>
                </p:cNvSpPr>
                <p:nvPr/>
              </p:nvSpPr>
              <p:spPr bwMode="gray">
                <a:xfrm>
                  <a:off x="122" y="1062"/>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82" name="Oval 63"/>
                <p:cNvSpPr>
                  <a:spLocks noChangeArrowheads="1"/>
                </p:cNvSpPr>
                <p:nvPr/>
              </p:nvSpPr>
              <p:spPr bwMode="gray">
                <a:xfrm>
                  <a:off x="120" y="1451"/>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83" name="Oval 64"/>
                <p:cNvSpPr>
                  <a:spLocks noChangeArrowheads="1"/>
                </p:cNvSpPr>
                <p:nvPr/>
              </p:nvSpPr>
              <p:spPr bwMode="gray">
                <a:xfrm>
                  <a:off x="125" y="172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84" name="Oval 65"/>
                <p:cNvSpPr>
                  <a:spLocks noChangeArrowheads="1"/>
                </p:cNvSpPr>
                <p:nvPr/>
              </p:nvSpPr>
              <p:spPr bwMode="gray">
                <a:xfrm>
                  <a:off x="408" y="1467"/>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85" name="Oval 66"/>
                <p:cNvSpPr>
                  <a:spLocks noChangeArrowheads="1"/>
                </p:cNvSpPr>
                <p:nvPr/>
              </p:nvSpPr>
              <p:spPr bwMode="gray">
                <a:xfrm>
                  <a:off x="820" y="1329"/>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86" name="Oval 67"/>
                <p:cNvSpPr>
                  <a:spLocks noChangeArrowheads="1"/>
                </p:cNvSpPr>
                <p:nvPr/>
              </p:nvSpPr>
              <p:spPr bwMode="gray">
                <a:xfrm>
                  <a:off x="118" y="2145"/>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87" name="Oval 68"/>
                <p:cNvSpPr>
                  <a:spLocks noChangeArrowheads="1"/>
                </p:cNvSpPr>
                <p:nvPr/>
              </p:nvSpPr>
              <p:spPr bwMode="gray">
                <a:xfrm>
                  <a:off x="116" y="2417"/>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88" name="Oval 69"/>
                <p:cNvSpPr>
                  <a:spLocks noChangeArrowheads="1"/>
                </p:cNvSpPr>
                <p:nvPr/>
              </p:nvSpPr>
              <p:spPr bwMode="gray">
                <a:xfrm>
                  <a:off x="682" y="1865"/>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89" name="Oval 70"/>
                <p:cNvSpPr>
                  <a:spLocks noChangeArrowheads="1"/>
                </p:cNvSpPr>
                <p:nvPr/>
              </p:nvSpPr>
              <p:spPr bwMode="gray">
                <a:xfrm>
                  <a:off x="406" y="2147"/>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90" name="Oval 71"/>
                <p:cNvSpPr>
                  <a:spLocks noChangeArrowheads="1"/>
                </p:cNvSpPr>
                <p:nvPr/>
              </p:nvSpPr>
              <p:spPr bwMode="gray">
                <a:xfrm>
                  <a:off x="404" y="2832"/>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91" name="Oval 72"/>
                <p:cNvSpPr>
                  <a:spLocks noChangeArrowheads="1"/>
                </p:cNvSpPr>
                <p:nvPr/>
              </p:nvSpPr>
              <p:spPr bwMode="gray">
                <a:xfrm>
                  <a:off x="818" y="2000"/>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92" name="Oval 73"/>
                <p:cNvSpPr>
                  <a:spLocks noChangeArrowheads="1"/>
                </p:cNvSpPr>
                <p:nvPr/>
              </p:nvSpPr>
              <p:spPr bwMode="gray">
                <a:xfrm>
                  <a:off x="672" y="256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93" name="Oval 74"/>
                <p:cNvSpPr>
                  <a:spLocks noChangeArrowheads="1"/>
                </p:cNvSpPr>
                <p:nvPr/>
              </p:nvSpPr>
              <p:spPr bwMode="gray">
                <a:xfrm>
                  <a:off x="820" y="270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grpSp>
          <p:nvGrpSpPr>
            <p:cNvPr id="2059" name="Group 75"/>
            <p:cNvGrpSpPr/>
            <p:nvPr/>
          </p:nvGrpSpPr>
          <p:grpSpPr>
            <a:xfrm>
              <a:off x="1791" y="1406"/>
              <a:ext cx="1585" cy="2896"/>
              <a:chOff x="116" y="-3"/>
              <a:chExt cx="1585" cy="2896"/>
            </a:xfrm>
          </p:grpSpPr>
          <p:grpSp>
            <p:nvGrpSpPr>
              <p:cNvPr id="2166" name="Group 76"/>
              <p:cNvGrpSpPr/>
              <p:nvPr userDrawn="1"/>
            </p:nvGrpSpPr>
            <p:grpSpPr>
              <a:xfrm>
                <a:off x="116" y="-3"/>
                <a:ext cx="748" cy="2893"/>
                <a:chOff x="116" y="-3"/>
                <a:chExt cx="748" cy="2893"/>
              </a:xfrm>
            </p:grpSpPr>
            <p:sp>
              <p:nvSpPr>
                <p:cNvPr id="2194" name="Line 77"/>
                <p:cNvSpPr/>
                <p:nvPr userDrawn="1"/>
              </p:nvSpPr>
              <p:spPr>
                <a:xfrm>
                  <a:off x="144" y="0"/>
                  <a:ext cx="0" cy="2886"/>
                </a:xfrm>
                <a:prstGeom prst="line">
                  <a:avLst/>
                </a:prstGeom>
                <a:ln w="9525" cap="flat" cmpd="sng">
                  <a:solidFill>
                    <a:schemeClr val="bg1"/>
                  </a:solidFill>
                  <a:prstDash val="solid"/>
                  <a:headEnd type="none" w="med" len="med"/>
                  <a:tailEnd type="none" w="med" len="med"/>
                </a:ln>
              </p:spPr>
            </p:sp>
            <p:sp>
              <p:nvSpPr>
                <p:cNvPr id="2195" name="Line 78"/>
                <p:cNvSpPr/>
                <p:nvPr userDrawn="1"/>
              </p:nvSpPr>
              <p:spPr>
                <a:xfrm>
                  <a:off x="295" y="0"/>
                  <a:ext cx="0" cy="2886"/>
                </a:xfrm>
                <a:prstGeom prst="line">
                  <a:avLst/>
                </a:prstGeom>
                <a:ln w="9525" cap="flat" cmpd="sng">
                  <a:solidFill>
                    <a:schemeClr val="bg1"/>
                  </a:solidFill>
                  <a:prstDash val="solid"/>
                  <a:headEnd type="none" w="med" len="med"/>
                  <a:tailEnd type="none" w="med" len="med"/>
                </a:ln>
              </p:spPr>
            </p:sp>
            <p:sp>
              <p:nvSpPr>
                <p:cNvPr id="2196" name="Line 79"/>
                <p:cNvSpPr/>
                <p:nvPr userDrawn="1"/>
              </p:nvSpPr>
              <p:spPr>
                <a:xfrm>
                  <a:off x="431" y="0"/>
                  <a:ext cx="0" cy="2886"/>
                </a:xfrm>
                <a:prstGeom prst="line">
                  <a:avLst/>
                </a:prstGeom>
                <a:ln w="9525" cap="flat" cmpd="sng">
                  <a:solidFill>
                    <a:schemeClr val="bg1"/>
                  </a:solidFill>
                  <a:prstDash val="solid"/>
                  <a:headEnd type="none" w="med" len="med"/>
                  <a:tailEnd type="none" w="med" len="med"/>
                </a:ln>
              </p:spPr>
            </p:sp>
            <p:sp>
              <p:nvSpPr>
                <p:cNvPr id="2197" name="Line 80"/>
                <p:cNvSpPr/>
                <p:nvPr userDrawn="1"/>
              </p:nvSpPr>
              <p:spPr>
                <a:xfrm>
                  <a:off x="567" y="4"/>
                  <a:ext cx="0" cy="2886"/>
                </a:xfrm>
                <a:prstGeom prst="line">
                  <a:avLst/>
                </a:prstGeom>
                <a:ln w="9525" cap="flat" cmpd="sng">
                  <a:solidFill>
                    <a:schemeClr val="bg1"/>
                  </a:solidFill>
                  <a:prstDash val="solid"/>
                  <a:headEnd type="none" w="med" len="med"/>
                  <a:tailEnd type="none" w="med" len="med"/>
                </a:ln>
              </p:spPr>
            </p:sp>
            <p:sp>
              <p:nvSpPr>
                <p:cNvPr id="2198" name="Line 81"/>
                <p:cNvSpPr/>
                <p:nvPr userDrawn="1"/>
              </p:nvSpPr>
              <p:spPr>
                <a:xfrm>
                  <a:off x="703" y="4"/>
                  <a:ext cx="0" cy="2886"/>
                </a:xfrm>
                <a:prstGeom prst="line">
                  <a:avLst/>
                </a:prstGeom>
                <a:ln w="9525" cap="flat" cmpd="sng">
                  <a:solidFill>
                    <a:schemeClr val="bg1"/>
                  </a:solidFill>
                  <a:prstDash val="solid"/>
                  <a:headEnd type="none" w="med" len="med"/>
                  <a:tailEnd type="none" w="med" len="med"/>
                </a:ln>
              </p:spPr>
            </p:sp>
            <p:sp>
              <p:nvSpPr>
                <p:cNvPr id="2199" name="Line 82"/>
                <p:cNvSpPr/>
                <p:nvPr userDrawn="1"/>
              </p:nvSpPr>
              <p:spPr>
                <a:xfrm>
                  <a:off x="839" y="-3"/>
                  <a:ext cx="0" cy="2886"/>
                </a:xfrm>
                <a:prstGeom prst="line">
                  <a:avLst/>
                </a:prstGeom>
                <a:ln w="9525" cap="flat" cmpd="sng">
                  <a:solidFill>
                    <a:schemeClr val="bg1"/>
                  </a:solidFill>
                  <a:prstDash val="solid"/>
                  <a:headEnd type="none" w="med" len="med"/>
                  <a:tailEnd type="none" w="med" len="med"/>
                </a:ln>
              </p:spPr>
            </p:sp>
            <p:sp>
              <p:nvSpPr>
                <p:cNvPr id="246" name="Oval 83"/>
                <p:cNvSpPr>
                  <a:spLocks noChangeArrowheads="1"/>
                </p:cNvSpPr>
                <p:nvPr/>
              </p:nvSpPr>
              <p:spPr bwMode="gray">
                <a:xfrm>
                  <a:off x="122" y="36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7" name="Oval 84"/>
                <p:cNvSpPr>
                  <a:spLocks noChangeArrowheads="1"/>
                </p:cNvSpPr>
                <p:nvPr/>
              </p:nvSpPr>
              <p:spPr bwMode="gray">
                <a:xfrm>
                  <a:off x="120" y="774"/>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8" name="Oval 85"/>
                <p:cNvSpPr>
                  <a:spLocks noChangeArrowheads="1"/>
                </p:cNvSpPr>
                <p:nvPr/>
              </p:nvSpPr>
              <p:spPr bwMode="gray">
                <a:xfrm>
                  <a:off x="410" y="9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9" name="Oval 86"/>
                <p:cNvSpPr>
                  <a:spLocks noChangeArrowheads="1"/>
                </p:cNvSpPr>
                <p:nvPr/>
              </p:nvSpPr>
              <p:spPr bwMode="gray">
                <a:xfrm>
                  <a:off x="410" y="77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50" name="Oval 87"/>
                <p:cNvSpPr>
                  <a:spLocks noChangeArrowheads="1"/>
                </p:cNvSpPr>
                <p:nvPr/>
              </p:nvSpPr>
              <p:spPr bwMode="gray">
                <a:xfrm>
                  <a:off x="680" y="50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51" name="Oval 88"/>
                <p:cNvSpPr>
                  <a:spLocks noChangeArrowheads="1"/>
                </p:cNvSpPr>
                <p:nvPr/>
              </p:nvSpPr>
              <p:spPr bwMode="gray">
                <a:xfrm>
                  <a:off x="680" y="119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52" name="Oval 89"/>
                <p:cNvSpPr>
                  <a:spLocks noChangeArrowheads="1"/>
                </p:cNvSpPr>
                <p:nvPr/>
              </p:nvSpPr>
              <p:spPr bwMode="gray">
                <a:xfrm>
                  <a:off x="816" y="642"/>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53" name="Oval 90"/>
                <p:cNvSpPr>
                  <a:spLocks noChangeArrowheads="1"/>
                </p:cNvSpPr>
                <p:nvPr/>
              </p:nvSpPr>
              <p:spPr bwMode="gray">
                <a:xfrm>
                  <a:off x="122" y="1062"/>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54" name="Oval 91"/>
                <p:cNvSpPr>
                  <a:spLocks noChangeArrowheads="1"/>
                </p:cNvSpPr>
                <p:nvPr/>
              </p:nvSpPr>
              <p:spPr bwMode="gray">
                <a:xfrm>
                  <a:off x="120" y="1451"/>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55" name="Oval 92"/>
                <p:cNvSpPr>
                  <a:spLocks noChangeArrowheads="1"/>
                </p:cNvSpPr>
                <p:nvPr/>
              </p:nvSpPr>
              <p:spPr bwMode="gray">
                <a:xfrm>
                  <a:off x="125" y="172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56" name="Oval 93"/>
                <p:cNvSpPr>
                  <a:spLocks noChangeArrowheads="1"/>
                </p:cNvSpPr>
                <p:nvPr/>
              </p:nvSpPr>
              <p:spPr bwMode="gray">
                <a:xfrm>
                  <a:off x="408" y="1467"/>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57" name="Oval 94"/>
                <p:cNvSpPr>
                  <a:spLocks noChangeArrowheads="1"/>
                </p:cNvSpPr>
                <p:nvPr/>
              </p:nvSpPr>
              <p:spPr bwMode="gray">
                <a:xfrm>
                  <a:off x="820" y="1329"/>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58" name="Oval 95"/>
                <p:cNvSpPr>
                  <a:spLocks noChangeArrowheads="1"/>
                </p:cNvSpPr>
                <p:nvPr/>
              </p:nvSpPr>
              <p:spPr bwMode="gray">
                <a:xfrm>
                  <a:off x="118" y="2145"/>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59" name="Oval 96"/>
                <p:cNvSpPr>
                  <a:spLocks noChangeArrowheads="1"/>
                </p:cNvSpPr>
                <p:nvPr/>
              </p:nvSpPr>
              <p:spPr bwMode="gray">
                <a:xfrm>
                  <a:off x="116" y="2417"/>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60" name="Oval 97"/>
                <p:cNvSpPr>
                  <a:spLocks noChangeArrowheads="1"/>
                </p:cNvSpPr>
                <p:nvPr/>
              </p:nvSpPr>
              <p:spPr bwMode="gray">
                <a:xfrm>
                  <a:off x="682" y="1865"/>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61" name="Oval 98"/>
                <p:cNvSpPr>
                  <a:spLocks noChangeArrowheads="1"/>
                </p:cNvSpPr>
                <p:nvPr/>
              </p:nvSpPr>
              <p:spPr bwMode="gray">
                <a:xfrm>
                  <a:off x="406" y="2147"/>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62" name="Oval 99"/>
                <p:cNvSpPr>
                  <a:spLocks noChangeArrowheads="1"/>
                </p:cNvSpPr>
                <p:nvPr/>
              </p:nvSpPr>
              <p:spPr bwMode="gray">
                <a:xfrm>
                  <a:off x="404" y="2832"/>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63" name="Oval 100"/>
                <p:cNvSpPr>
                  <a:spLocks noChangeArrowheads="1"/>
                </p:cNvSpPr>
                <p:nvPr/>
              </p:nvSpPr>
              <p:spPr bwMode="gray">
                <a:xfrm>
                  <a:off x="818" y="2000"/>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64" name="Oval 101"/>
                <p:cNvSpPr>
                  <a:spLocks noChangeArrowheads="1"/>
                </p:cNvSpPr>
                <p:nvPr/>
              </p:nvSpPr>
              <p:spPr bwMode="gray">
                <a:xfrm>
                  <a:off x="672" y="256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65" name="Oval 102"/>
                <p:cNvSpPr>
                  <a:spLocks noChangeArrowheads="1"/>
                </p:cNvSpPr>
                <p:nvPr/>
              </p:nvSpPr>
              <p:spPr bwMode="gray">
                <a:xfrm>
                  <a:off x="820" y="270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2167" name="Group 103"/>
              <p:cNvGrpSpPr/>
              <p:nvPr userDrawn="1"/>
            </p:nvGrpSpPr>
            <p:grpSpPr>
              <a:xfrm>
                <a:off x="953" y="0"/>
                <a:ext cx="748" cy="2893"/>
                <a:chOff x="116" y="-3"/>
                <a:chExt cx="748" cy="2893"/>
              </a:xfrm>
            </p:grpSpPr>
            <p:sp>
              <p:nvSpPr>
                <p:cNvPr id="2168" name="Line 104"/>
                <p:cNvSpPr/>
                <p:nvPr userDrawn="1"/>
              </p:nvSpPr>
              <p:spPr>
                <a:xfrm>
                  <a:off x="144" y="0"/>
                  <a:ext cx="0" cy="2886"/>
                </a:xfrm>
                <a:prstGeom prst="line">
                  <a:avLst/>
                </a:prstGeom>
                <a:ln w="9525" cap="flat" cmpd="sng">
                  <a:solidFill>
                    <a:schemeClr val="bg1"/>
                  </a:solidFill>
                  <a:prstDash val="solid"/>
                  <a:headEnd type="none" w="med" len="med"/>
                  <a:tailEnd type="none" w="med" len="med"/>
                </a:ln>
              </p:spPr>
            </p:sp>
            <p:sp>
              <p:nvSpPr>
                <p:cNvPr id="2169" name="Line 105"/>
                <p:cNvSpPr/>
                <p:nvPr userDrawn="1"/>
              </p:nvSpPr>
              <p:spPr>
                <a:xfrm>
                  <a:off x="295" y="0"/>
                  <a:ext cx="0" cy="2886"/>
                </a:xfrm>
                <a:prstGeom prst="line">
                  <a:avLst/>
                </a:prstGeom>
                <a:ln w="9525" cap="flat" cmpd="sng">
                  <a:solidFill>
                    <a:schemeClr val="bg1"/>
                  </a:solidFill>
                  <a:prstDash val="solid"/>
                  <a:headEnd type="none" w="med" len="med"/>
                  <a:tailEnd type="none" w="med" len="med"/>
                </a:ln>
              </p:spPr>
            </p:sp>
            <p:sp>
              <p:nvSpPr>
                <p:cNvPr id="2170" name="Line 106"/>
                <p:cNvSpPr/>
                <p:nvPr userDrawn="1"/>
              </p:nvSpPr>
              <p:spPr>
                <a:xfrm>
                  <a:off x="431" y="0"/>
                  <a:ext cx="0" cy="2886"/>
                </a:xfrm>
                <a:prstGeom prst="line">
                  <a:avLst/>
                </a:prstGeom>
                <a:ln w="9525" cap="flat" cmpd="sng">
                  <a:solidFill>
                    <a:schemeClr val="bg1"/>
                  </a:solidFill>
                  <a:prstDash val="solid"/>
                  <a:headEnd type="none" w="med" len="med"/>
                  <a:tailEnd type="none" w="med" len="med"/>
                </a:ln>
              </p:spPr>
            </p:sp>
            <p:sp>
              <p:nvSpPr>
                <p:cNvPr id="2171" name="Line 107"/>
                <p:cNvSpPr/>
                <p:nvPr userDrawn="1"/>
              </p:nvSpPr>
              <p:spPr>
                <a:xfrm>
                  <a:off x="567" y="4"/>
                  <a:ext cx="0" cy="2886"/>
                </a:xfrm>
                <a:prstGeom prst="line">
                  <a:avLst/>
                </a:prstGeom>
                <a:ln w="9525" cap="flat" cmpd="sng">
                  <a:solidFill>
                    <a:schemeClr val="bg1"/>
                  </a:solidFill>
                  <a:prstDash val="solid"/>
                  <a:headEnd type="none" w="med" len="med"/>
                  <a:tailEnd type="none" w="med" len="med"/>
                </a:ln>
              </p:spPr>
            </p:sp>
            <p:sp>
              <p:nvSpPr>
                <p:cNvPr id="2172" name="Line 108"/>
                <p:cNvSpPr/>
                <p:nvPr userDrawn="1"/>
              </p:nvSpPr>
              <p:spPr>
                <a:xfrm>
                  <a:off x="703" y="4"/>
                  <a:ext cx="0" cy="2886"/>
                </a:xfrm>
                <a:prstGeom prst="line">
                  <a:avLst/>
                </a:prstGeom>
                <a:ln w="9525" cap="flat" cmpd="sng">
                  <a:solidFill>
                    <a:schemeClr val="bg1"/>
                  </a:solidFill>
                  <a:prstDash val="solid"/>
                  <a:headEnd type="none" w="med" len="med"/>
                  <a:tailEnd type="none" w="med" len="med"/>
                </a:ln>
              </p:spPr>
            </p:sp>
            <p:sp>
              <p:nvSpPr>
                <p:cNvPr id="2173" name="Line 109"/>
                <p:cNvSpPr/>
                <p:nvPr userDrawn="1"/>
              </p:nvSpPr>
              <p:spPr>
                <a:xfrm>
                  <a:off x="839" y="-3"/>
                  <a:ext cx="0" cy="2886"/>
                </a:xfrm>
                <a:prstGeom prst="line">
                  <a:avLst/>
                </a:prstGeom>
                <a:ln w="9525" cap="flat" cmpd="sng">
                  <a:solidFill>
                    <a:schemeClr val="bg1"/>
                  </a:solidFill>
                  <a:prstDash val="solid"/>
                  <a:headEnd type="none" w="med" len="med"/>
                  <a:tailEnd type="none" w="med" len="med"/>
                </a:ln>
              </p:spPr>
            </p:sp>
            <p:sp>
              <p:nvSpPr>
                <p:cNvPr id="220" name="Oval 110"/>
                <p:cNvSpPr>
                  <a:spLocks noChangeArrowheads="1"/>
                </p:cNvSpPr>
                <p:nvPr/>
              </p:nvSpPr>
              <p:spPr bwMode="gray">
                <a:xfrm>
                  <a:off x="122" y="36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1" name="Oval 111"/>
                <p:cNvSpPr>
                  <a:spLocks noChangeArrowheads="1"/>
                </p:cNvSpPr>
                <p:nvPr/>
              </p:nvSpPr>
              <p:spPr bwMode="gray">
                <a:xfrm>
                  <a:off x="120" y="774"/>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2" name="Oval 112"/>
                <p:cNvSpPr>
                  <a:spLocks noChangeArrowheads="1"/>
                </p:cNvSpPr>
                <p:nvPr/>
              </p:nvSpPr>
              <p:spPr bwMode="gray">
                <a:xfrm>
                  <a:off x="410" y="9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3" name="Oval 113"/>
                <p:cNvSpPr>
                  <a:spLocks noChangeArrowheads="1"/>
                </p:cNvSpPr>
                <p:nvPr/>
              </p:nvSpPr>
              <p:spPr bwMode="gray">
                <a:xfrm>
                  <a:off x="410" y="77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4" name="Oval 114"/>
                <p:cNvSpPr>
                  <a:spLocks noChangeArrowheads="1"/>
                </p:cNvSpPr>
                <p:nvPr/>
              </p:nvSpPr>
              <p:spPr bwMode="gray">
                <a:xfrm>
                  <a:off x="680" y="50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5" name="Oval 115"/>
                <p:cNvSpPr>
                  <a:spLocks noChangeArrowheads="1"/>
                </p:cNvSpPr>
                <p:nvPr/>
              </p:nvSpPr>
              <p:spPr bwMode="gray">
                <a:xfrm>
                  <a:off x="680" y="119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6" name="Oval 116"/>
                <p:cNvSpPr>
                  <a:spLocks noChangeArrowheads="1"/>
                </p:cNvSpPr>
                <p:nvPr/>
              </p:nvSpPr>
              <p:spPr bwMode="gray">
                <a:xfrm>
                  <a:off x="816" y="642"/>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7" name="Oval 117"/>
                <p:cNvSpPr>
                  <a:spLocks noChangeArrowheads="1"/>
                </p:cNvSpPr>
                <p:nvPr/>
              </p:nvSpPr>
              <p:spPr bwMode="gray">
                <a:xfrm>
                  <a:off x="122" y="1062"/>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8" name="Oval 118"/>
                <p:cNvSpPr>
                  <a:spLocks noChangeArrowheads="1"/>
                </p:cNvSpPr>
                <p:nvPr/>
              </p:nvSpPr>
              <p:spPr bwMode="gray">
                <a:xfrm>
                  <a:off x="120" y="1451"/>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9" name="Oval 119"/>
                <p:cNvSpPr>
                  <a:spLocks noChangeArrowheads="1"/>
                </p:cNvSpPr>
                <p:nvPr/>
              </p:nvSpPr>
              <p:spPr bwMode="gray">
                <a:xfrm>
                  <a:off x="125" y="172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0" name="Oval 120"/>
                <p:cNvSpPr>
                  <a:spLocks noChangeArrowheads="1"/>
                </p:cNvSpPr>
                <p:nvPr/>
              </p:nvSpPr>
              <p:spPr bwMode="gray">
                <a:xfrm>
                  <a:off x="408" y="1467"/>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1" name="Oval 121"/>
                <p:cNvSpPr>
                  <a:spLocks noChangeArrowheads="1"/>
                </p:cNvSpPr>
                <p:nvPr/>
              </p:nvSpPr>
              <p:spPr bwMode="gray">
                <a:xfrm>
                  <a:off x="820" y="1329"/>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2" name="Oval 122"/>
                <p:cNvSpPr>
                  <a:spLocks noChangeArrowheads="1"/>
                </p:cNvSpPr>
                <p:nvPr/>
              </p:nvSpPr>
              <p:spPr bwMode="gray">
                <a:xfrm>
                  <a:off x="118" y="2145"/>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3" name="Oval 123"/>
                <p:cNvSpPr>
                  <a:spLocks noChangeArrowheads="1"/>
                </p:cNvSpPr>
                <p:nvPr/>
              </p:nvSpPr>
              <p:spPr bwMode="gray">
                <a:xfrm>
                  <a:off x="116" y="2417"/>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4" name="Oval 124"/>
                <p:cNvSpPr>
                  <a:spLocks noChangeArrowheads="1"/>
                </p:cNvSpPr>
                <p:nvPr/>
              </p:nvSpPr>
              <p:spPr bwMode="gray">
                <a:xfrm>
                  <a:off x="682" y="1865"/>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5" name="Oval 125"/>
                <p:cNvSpPr>
                  <a:spLocks noChangeArrowheads="1"/>
                </p:cNvSpPr>
                <p:nvPr/>
              </p:nvSpPr>
              <p:spPr bwMode="gray">
                <a:xfrm>
                  <a:off x="406" y="2147"/>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6" name="Oval 126"/>
                <p:cNvSpPr>
                  <a:spLocks noChangeArrowheads="1"/>
                </p:cNvSpPr>
                <p:nvPr/>
              </p:nvSpPr>
              <p:spPr bwMode="gray">
                <a:xfrm>
                  <a:off x="404" y="2832"/>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7" name="Oval 127"/>
                <p:cNvSpPr>
                  <a:spLocks noChangeArrowheads="1"/>
                </p:cNvSpPr>
                <p:nvPr/>
              </p:nvSpPr>
              <p:spPr bwMode="gray">
                <a:xfrm>
                  <a:off x="818" y="2000"/>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8" name="Oval 128"/>
                <p:cNvSpPr>
                  <a:spLocks noChangeArrowheads="1"/>
                </p:cNvSpPr>
                <p:nvPr/>
              </p:nvSpPr>
              <p:spPr bwMode="gray">
                <a:xfrm>
                  <a:off x="672" y="256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9" name="Oval 129"/>
                <p:cNvSpPr>
                  <a:spLocks noChangeArrowheads="1"/>
                </p:cNvSpPr>
                <p:nvPr/>
              </p:nvSpPr>
              <p:spPr bwMode="gray">
                <a:xfrm>
                  <a:off x="820" y="270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grpSp>
          <p:nvGrpSpPr>
            <p:cNvPr id="2060" name="Group 130"/>
            <p:cNvGrpSpPr/>
            <p:nvPr/>
          </p:nvGrpSpPr>
          <p:grpSpPr>
            <a:xfrm>
              <a:off x="3470" y="1406"/>
              <a:ext cx="1585" cy="2896"/>
              <a:chOff x="116" y="-3"/>
              <a:chExt cx="1585" cy="2896"/>
            </a:xfrm>
          </p:grpSpPr>
          <p:grpSp>
            <p:nvGrpSpPr>
              <p:cNvPr id="2112" name="Group 131"/>
              <p:cNvGrpSpPr/>
              <p:nvPr userDrawn="1"/>
            </p:nvGrpSpPr>
            <p:grpSpPr>
              <a:xfrm>
                <a:off x="116" y="-3"/>
                <a:ext cx="748" cy="2893"/>
                <a:chOff x="116" y="-3"/>
                <a:chExt cx="748" cy="2893"/>
              </a:xfrm>
            </p:grpSpPr>
            <p:sp>
              <p:nvSpPr>
                <p:cNvPr id="2140" name="Line 132"/>
                <p:cNvSpPr/>
                <p:nvPr userDrawn="1"/>
              </p:nvSpPr>
              <p:spPr>
                <a:xfrm>
                  <a:off x="144" y="0"/>
                  <a:ext cx="0" cy="2886"/>
                </a:xfrm>
                <a:prstGeom prst="line">
                  <a:avLst/>
                </a:prstGeom>
                <a:ln w="9525" cap="flat" cmpd="sng">
                  <a:solidFill>
                    <a:schemeClr val="bg1"/>
                  </a:solidFill>
                  <a:prstDash val="solid"/>
                  <a:headEnd type="none" w="med" len="med"/>
                  <a:tailEnd type="none" w="med" len="med"/>
                </a:ln>
              </p:spPr>
            </p:sp>
            <p:sp>
              <p:nvSpPr>
                <p:cNvPr id="2141" name="Line 133"/>
                <p:cNvSpPr/>
                <p:nvPr userDrawn="1"/>
              </p:nvSpPr>
              <p:spPr>
                <a:xfrm>
                  <a:off x="295" y="0"/>
                  <a:ext cx="0" cy="2886"/>
                </a:xfrm>
                <a:prstGeom prst="line">
                  <a:avLst/>
                </a:prstGeom>
                <a:ln w="9525" cap="flat" cmpd="sng">
                  <a:solidFill>
                    <a:schemeClr val="bg1"/>
                  </a:solidFill>
                  <a:prstDash val="solid"/>
                  <a:headEnd type="none" w="med" len="med"/>
                  <a:tailEnd type="none" w="med" len="med"/>
                </a:ln>
              </p:spPr>
            </p:sp>
            <p:sp>
              <p:nvSpPr>
                <p:cNvPr id="2142" name="Line 134"/>
                <p:cNvSpPr/>
                <p:nvPr userDrawn="1"/>
              </p:nvSpPr>
              <p:spPr>
                <a:xfrm>
                  <a:off x="431" y="0"/>
                  <a:ext cx="0" cy="2886"/>
                </a:xfrm>
                <a:prstGeom prst="line">
                  <a:avLst/>
                </a:prstGeom>
                <a:ln w="9525" cap="flat" cmpd="sng">
                  <a:solidFill>
                    <a:schemeClr val="bg1"/>
                  </a:solidFill>
                  <a:prstDash val="solid"/>
                  <a:headEnd type="none" w="med" len="med"/>
                  <a:tailEnd type="none" w="med" len="med"/>
                </a:ln>
              </p:spPr>
            </p:sp>
            <p:sp>
              <p:nvSpPr>
                <p:cNvPr id="2143" name="Line 135"/>
                <p:cNvSpPr/>
                <p:nvPr userDrawn="1"/>
              </p:nvSpPr>
              <p:spPr>
                <a:xfrm>
                  <a:off x="567" y="4"/>
                  <a:ext cx="0" cy="2886"/>
                </a:xfrm>
                <a:prstGeom prst="line">
                  <a:avLst/>
                </a:prstGeom>
                <a:ln w="9525" cap="flat" cmpd="sng">
                  <a:solidFill>
                    <a:schemeClr val="bg1"/>
                  </a:solidFill>
                  <a:prstDash val="solid"/>
                  <a:headEnd type="none" w="med" len="med"/>
                  <a:tailEnd type="none" w="med" len="med"/>
                </a:ln>
              </p:spPr>
            </p:sp>
            <p:sp>
              <p:nvSpPr>
                <p:cNvPr id="2144" name="Line 136"/>
                <p:cNvSpPr/>
                <p:nvPr userDrawn="1"/>
              </p:nvSpPr>
              <p:spPr>
                <a:xfrm>
                  <a:off x="703" y="4"/>
                  <a:ext cx="0" cy="2886"/>
                </a:xfrm>
                <a:prstGeom prst="line">
                  <a:avLst/>
                </a:prstGeom>
                <a:ln w="9525" cap="flat" cmpd="sng">
                  <a:solidFill>
                    <a:schemeClr val="bg1"/>
                  </a:solidFill>
                  <a:prstDash val="solid"/>
                  <a:headEnd type="none" w="med" len="med"/>
                  <a:tailEnd type="none" w="med" len="med"/>
                </a:ln>
              </p:spPr>
            </p:sp>
            <p:sp>
              <p:nvSpPr>
                <p:cNvPr id="2145" name="Line 137"/>
                <p:cNvSpPr/>
                <p:nvPr userDrawn="1"/>
              </p:nvSpPr>
              <p:spPr>
                <a:xfrm>
                  <a:off x="839" y="-3"/>
                  <a:ext cx="0" cy="2886"/>
                </a:xfrm>
                <a:prstGeom prst="line">
                  <a:avLst/>
                </a:prstGeom>
                <a:ln w="9525" cap="flat" cmpd="sng">
                  <a:solidFill>
                    <a:schemeClr val="bg1"/>
                  </a:solidFill>
                  <a:prstDash val="solid"/>
                  <a:headEnd type="none" w="med" len="med"/>
                  <a:tailEnd type="none" w="med" len="med"/>
                </a:ln>
              </p:spPr>
            </p:sp>
            <p:sp>
              <p:nvSpPr>
                <p:cNvPr id="192" name="Oval 138"/>
                <p:cNvSpPr>
                  <a:spLocks noChangeArrowheads="1"/>
                </p:cNvSpPr>
                <p:nvPr/>
              </p:nvSpPr>
              <p:spPr bwMode="gray">
                <a:xfrm>
                  <a:off x="122" y="36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3" name="Oval 139"/>
                <p:cNvSpPr>
                  <a:spLocks noChangeArrowheads="1"/>
                </p:cNvSpPr>
                <p:nvPr/>
              </p:nvSpPr>
              <p:spPr bwMode="gray">
                <a:xfrm>
                  <a:off x="120" y="774"/>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4" name="Oval 140"/>
                <p:cNvSpPr>
                  <a:spLocks noChangeArrowheads="1"/>
                </p:cNvSpPr>
                <p:nvPr/>
              </p:nvSpPr>
              <p:spPr bwMode="gray">
                <a:xfrm>
                  <a:off x="410" y="9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5" name="Oval 141"/>
                <p:cNvSpPr>
                  <a:spLocks noChangeArrowheads="1"/>
                </p:cNvSpPr>
                <p:nvPr/>
              </p:nvSpPr>
              <p:spPr bwMode="gray">
                <a:xfrm>
                  <a:off x="410" y="77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6" name="Oval 142"/>
                <p:cNvSpPr>
                  <a:spLocks noChangeArrowheads="1"/>
                </p:cNvSpPr>
                <p:nvPr/>
              </p:nvSpPr>
              <p:spPr bwMode="gray">
                <a:xfrm>
                  <a:off x="680" y="50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7" name="Oval 143"/>
                <p:cNvSpPr>
                  <a:spLocks noChangeArrowheads="1"/>
                </p:cNvSpPr>
                <p:nvPr/>
              </p:nvSpPr>
              <p:spPr bwMode="gray">
                <a:xfrm>
                  <a:off x="680" y="119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8" name="Oval 144"/>
                <p:cNvSpPr>
                  <a:spLocks noChangeArrowheads="1"/>
                </p:cNvSpPr>
                <p:nvPr/>
              </p:nvSpPr>
              <p:spPr bwMode="gray">
                <a:xfrm>
                  <a:off x="816" y="642"/>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9" name="Oval 145"/>
                <p:cNvSpPr>
                  <a:spLocks noChangeArrowheads="1"/>
                </p:cNvSpPr>
                <p:nvPr/>
              </p:nvSpPr>
              <p:spPr bwMode="gray">
                <a:xfrm>
                  <a:off x="122" y="1062"/>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0" name="Oval 146"/>
                <p:cNvSpPr>
                  <a:spLocks noChangeArrowheads="1"/>
                </p:cNvSpPr>
                <p:nvPr/>
              </p:nvSpPr>
              <p:spPr bwMode="gray">
                <a:xfrm>
                  <a:off x="120" y="1451"/>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1" name="Oval 147"/>
                <p:cNvSpPr>
                  <a:spLocks noChangeArrowheads="1"/>
                </p:cNvSpPr>
                <p:nvPr/>
              </p:nvSpPr>
              <p:spPr bwMode="gray">
                <a:xfrm>
                  <a:off x="125" y="172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2" name="Oval 148"/>
                <p:cNvSpPr>
                  <a:spLocks noChangeArrowheads="1"/>
                </p:cNvSpPr>
                <p:nvPr/>
              </p:nvSpPr>
              <p:spPr bwMode="gray">
                <a:xfrm>
                  <a:off x="408" y="1467"/>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3" name="Oval 149"/>
                <p:cNvSpPr>
                  <a:spLocks noChangeArrowheads="1"/>
                </p:cNvSpPr>
                <p:nvPr/>
              </p:nvSpPr>
              <p:spPr bwMode="gray">
                <a:xfrm>
                  <a:off x="820" y="1329"/>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4" name="Oval 150"/>
                <p:cNvSpPr>
                  <a:spLocks noChangeArrowheads="1"/>
                </p:cNvSpPr>
                <p:nvPr/>
              </p:nvSpPr>
              <p:spPr bwMode="gray">
                <a:xfrm>
                  <a:off x="118" y="2145"/>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 name="Oval 151"/>
                <p:cNvSpPr>
                  <a:spLocks noChangeArrowheads="1"/>
                </p:cNvSpPr>
                <p:nvPr/>
              </p:nvSpPr>
              <p:spPr bwMode="gray">
                <a:xfrm>
                  <a:off x="116" y="2417"/>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6" name="Oval 152"/>
                <p:cNvSpPr>
                  <a:spLocks noChangeArrowheads="1"/>
                </p:cNvSpPr>
                <p:nvPr/>
              </p:nvSpPr>
              <p:spPr bwMode="gray">
                <a:xfrm>
                  <a:off x="682" y="1865"/>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7" name="Oval 153"/>
                <p:cNvSpPr>
                  <a:spLocks noChangeArrowheads="1"/>
                </p:cNvSpPr>
                <p:nvPr/>
              </p:nvSpPr>
              <p:spPr bwMode="gray">
                <a:xfrm>
                  <a:off x="406" y="2147"/>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8" name="Oval 154"/>
                <p:cNvSpPr>
                  <a:spLocks noChangeArrowheads="1"/>
                </p:cNvSpPr>
                <p:nvPr/>
              </p:nvSpPr>
              <p:spPr bwMode="gray">
                <a:xfrm>
                  <a:off x="404" y="2832"/>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9" name="Oval 155"/>
                <p:cNvSpPr>
                  <a:spLocks noChangeArrowheads="1"/>
                </p:cNvSpPr>
                <p:nvPr/>
              </p:nvSpPr>
              <p:spPr bwMode="gray">
                <a:xfrm>
                  <a:off x="818" y="2000"/>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0" name="Oval 156"/>
                <p:cNvSpPr>
                  <a:spLocks noChangeArrowheads="1"/>
                </p:cNvSpPr>
                <p:nvPr/>
              </p:nvSpPr>
              <p:spPr bwMode="gray">
                <a:xfrm>
                  <a:off x="672" y="256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1" name="Oval 157"/>
                <p:cNvSpPr>
                  <a:spLocks noChangeArrowheads="1"/>
                </p:cNvSpPr>
                <p:nvPr/>
              </p:nvSpPr>
              <p:spPr bwMode="gray">
                <a:xfrm>
                  <a:off x="820" y="270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2113" name="Group 158"/>
              <p:cNvGrpSpPr/>
              <p:nvPr userDrawn="1"/>
            </p:nvGrpSpPr>
            <p:grpSpPr>
              <a:xfrm>
                <a:off x="953" y="0"/>
                <a:ext cx="748" cy="2893"/>
                <a:chOff x="116" y="-3"/>
                <a:chExt cx="748" cy="2893"/>
              </a:xfrm>
            </p:grpSpPr>
            <p:sp>
              <p:nvSpPr>
                <p:cNvPr id="2114" name="Line 159"/>
                <p:cNvSpPr/>
                <p:nvPr userDrawn="1"/>
              </p:nvSpPr>
              <p:spPr>
                <a:xfrm>
                  <a:off x="144" y="0"/>
                  <a:ext cx="0" cy="2886"/>
                </a:xfrm>
                <a:prstGeom prst="line">
                  <a:avLst/>
                </a:prstGeom>
                <a:ln w="9525" cap="flat" cmpd="sng">
                  <a:solidFill>
                    <a:schemeClr val="bg1"/>
                  </a:solidFill>
                  <a:prstDash val="solid"/>
                  <a:headEnd type="none" w="med" len="med"/>
                  <a:tailEnd type="none" w="med" len="med"/>
                </a:ln>
              </p:spPr>
            </p:sp>
            <p:sp>
              <p:nvSpPr>
                <p:cNvPr id="2115" name="Line 160"/>
                <p:cNvSpPr/>
                <p:nvPr userDrawn="1"/>
              </p:nvSpPr>
              <p:spPr>
                <a:xfrm>
                  <a:off x="295" y="0"/>
                  <a:ext cx="0" cy="2886"/>
                </a:xfrm>
                <a:prstGeom prst="line">
                  <a:avLst/>
                </a:prstGeom>
                <a:ln w="9525" cap="flat" cmpd="sng">
                  <a:solidFill>
                    <a:schemeClr val="bg1"/>
                  </a:solidFill>
                  <a:prstDash val="solid"/>
                  <a:headEnd type="none" w="med" len="med"/>
                  <a:tailEnd type="none" w="med" len="med"/>
                </a:ln>
              </p:spPr>
            </p:sp>
            <p:sp>
              <p:nvSpPr>
                <p:cNvPr id="2116" name="Line 161"/>
                <p:cNvSpPr/>
                <p:nvPr userDrawn="1"/>
              </p:nvSpPr>
              <p:spPr>
                <a:xfrm>
                  <a:off x="431" y="0"/>
                  <a:ext cx="0" cy="2886"/>
                </a:xfrm>
                <a:prstGeom prst="line">
                  <a:avLst/>
                </a:prstGeom>
                <a:ln w="9525" cap="flat" cmpd="sng">
                  <a:solidFill>
                    <a:schemeClr val="bg1"/>
                  </a:solidFill>
                  <a:prstDash val="solid"/>
                  <a:headEnd type="none" w="med" len="med"/>
                  <a:tailEnd type="none" w="med" len="med"/>
                </a:ln>
              </p:spPr>
            </p:sp>
            <p:sp>
              <p:nvSpPr>
                <p:cNvPr id="2117" name="Line 162"/>
                <p:cNvSpPr/>
                <p:nvPr userDrawn="1"/>
              </p:nvSpPr>
              <p:spPr>
                <a:xfrm>
                  <a:off x="567" y="4"/>
                  <a:ext cx="0" cy="2886"/>
                </a:xfrm>
                <a:prstGeom prst="line">
                  <a:avLst/>
                </a:prstGeom>
                <a:ln w="9525" cap="flat" cmpd="sng">
                  <a:solidFill>
                    <a:schemeClr val="bg1"/>
                  </a:solidFill>
                  <a:prstDash val="solid"/>
                  <a:headEnd type="none" w="med" len="med"/>
                  <a:tailEnd type="none" w="med" len="med"/>
                </a:ln>
              </p:spPr>
            </p:sp>
            <p:sp>
              <p:nvSpPr>
                <p:cNvPr id="2118" name="Line 163"/>
                <p:cNvSpPr/>
                <p:nvPr userDrawn="1"/>
              </p:nvSpPr>
              <p:spPr>
                <a:xfrm>
                  <a:off x="703" y="4"/>
                  <a:ext cx="0" cy="2886"/>
                </a:xfrm>
                <a:prstGeom prst="line">
                  <a:avLst/>
                </a:prstGeom>
                <a:ln w="9525" cap="flat" cmpd="sng">
                  <a:solidFill>
                    <a:schemeClr val="bg1"/>
                  </a:solidFill>
                  <a:prstDash val="solid"/>
                  <a:headEnd type="none" w="med" len="med"/>
                  <a:tailEnd type="none" w="med" len="med"/>
                </a:ln>
              </p:spPr>
            </p:sp>
            <p:sp>
              <p:nvSpPr>
                <p:cNvPr id="2119" name="Line 164"/>
                <p:cNvSpPr/>
                <p:nvPr userDrawn="1"/>
              </p:nvSpPr>
              <p:spPr>
                <a:xfrm>
                  <a:off x="839" y="-3"/>
                  <a:ext cx="0" cy="2886"/>
                </a:xfrm>
                <a:prstGeom prst="line">
                  <a:avLst/>
                </a:prstGeom>
                <a:ln w="9525" cap="flat" cmpd="sng">
                  <a:solidFill>
                    <a:schemeClr val="bg1"/>
                  </a:solidFill>
                  <a:prstDash val="solid"/>
                  <a:headEnd type="none" w="med" len="med"/>
                  <a:tailEnd type="none" w="med" len="med"/>
                </a:ln>
              </p:spPr>
            </p:sp>
            <p:sp>
              <p:nvSpPr>
                <p:cNvPr id="166" name="Oval 165"/>
                <p:cNvSpPr>
                  <a:spLocks noChangeArrowheads="1"/>
                </p:cNvSpPr>
                <p:nvPr/>
              </p:nvSpPr>
              <p:spPr bwMode="gray">
                <a:xfrm>
                  <a:off x="122" y="36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7" name="Oval 166"/>
                <p:cNvSpPr>
                  <a:spLocks noChangeArrowheads="1"/>
                </p:cNvSpPr>
                <p:nvPr/>
              </p:nvSpPr>
              <p:spPr bwMode="gray">
                <a:xfrm>
                  <a:off x="120" y="774"/>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8" name="Oval 167"/>
                <p:cNvSpPr>
                  <a:spLocks noChangeArrowheads="1"/>
                </p:cNvSpPr>
                <p:nvPr/>
              </p:nvSpPr>
              <p:spPr bwMode="gray">
                <a:xfrm>
                  <a:off x="410" y="9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9" name="Oval 168"/>
                <p:cNvSpPr>
                  <a:spLocks noChangeArrowheads="1"/>
                </p:cNvSpPr>
                <p:nvPr/>
              </p:nvSpPr>
              <p:spPr bwMode="gray">
                <a:xfrm>
                  <a:off x="410" y="77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0" name="Oval 169"/>
                <p:cNvSpPr>
                  <a:spLocks noChangeArrowheads="1"/>
                </p:cNvSpPr>
                <p:nvPr/>
              </p:nvSpPr>
              <p:spPr bwMode="gray">
                <a:xfrm>
                  <a:off x="680" y="50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1" name="Oval 170"/>
                <p:cNvSpPr>
                  <a:spLocks noChangeArrowheads="1"/>
                </p:cNvSpPr>
                <p:nvPr/>
              </p:nvSpPr>
              <p:spPr bwMode="gray">
                <a:xfrm>
                  <a:off x="680" y="119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2" name="Oval 171"/>
                <p:cNvSpPr>
                  <a:spLocks noChangeArrowheads="1"/>
                </p:cNvSpPr>
                <p:nvPr/>
              </p:nvSpPr>
              <p:spPr bwMode="gray">
                <a:xfrm>
                  <a:off x="816" y="642"/>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3" name="Oval 172"/>
                <p:cNvSpPr>
                  <a:spLocks noChangeArrowheads="1"/>
                </p:cNvSpPr>
                <p:nvPr/>
              </p:nvSpPr>
              <p:spPr bwMode="gray">
                <a:xfrm>
                  <a:off x="122" y="1062"/>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4" name="Oval 173"/>
                <p:cNvSpPr>
                  <a:spLocks noChangeArrowheads="1"/>
                </p:cNvSpPr>
                <p:nvPr/>
              </p:nvSpPr>
              <p:spPr bwMode="gray">
                <a:xfrm>
                  <a:off x="120" y="1451"/>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5" name="Oval 174"/>
                <p:cNvSpPr>
                  <a:spLocks noChangeArrowheads="1"/>
                </p:cNvSpPr>
                <p:nvPr/>
              </p:nvSpPr>
              <p:spPr bwMode="gray">
                <a:xfrm>
                  <a:off x="125" y="172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6" name="Oval 175"/>
                <p:cNvSpPr>
                  <a:spLocks noChangeArrowheads="1"/>
                </p:cNvSpPr>
                <p:nvPr/>
              </p:nvSpPr>
              <p:spPr bwMode="gray">
                <a:xfrm>
                  <a:off x="408" y="1467"/>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7" name="Oval 176"/>
                <p:cNvSpPr>
                  <a:spLocks noChangeArrowheads="1"/>
                </p:cNvSpPr>
                <p:nvPr/>
              </p:nvSpPr>
              <p:spPr bwMode="gray">
                <a:xfrm>
                  <a:off x="820" y="1329"/>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8" name="Oval 177"/>
                <p:cNvSpPr>
                  <a:spLocks noChangeArrowheads="1"/>
                </p:cNvSpPr>
                <p:nvPr/>
              </p:nvSpPr>
              <p:spPr bwMode="gray">
                <a:xfrm>
                  <a:off x="118" y="2145"/>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9" name="Oval 178"/>
                <p:cNvSpPr>
                  <a:spLocks noChangeArrowheads="1"/>
                </p:cNvSpPr>
                <p:nvPr/>
              </p:nvSpPr>
              <p:spPr bwMode="gray">
                <a:xfrm>
                  <a:off x="116" y="2417"/>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0" name="Oval 179"/>
                <p:cNvSpPr>
                  <a:spLocks noChangeArrowheads="1"/>
                </p:cNvSpPr>
                <p:nvPr/>
              </p:nvSpPr>
              <p:spPr bwMode="gray">
                <a:xfrm>
                  <a:off x="682" y="1865"/>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1" name="Oval 180"/>
                <p:cNvSpPr>
                  <a:spLocks noChangeArrowheads="1"/>
                </p:cNvSpPr>
                <p:nvPr/>
              </p:nvSpPr>
              <p:spPr bwMode="gray">
                <a:xfrm>
                  <a:off x="406" y="2147"/>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2" name="Oval 181"/>
                <p:cNvSpPr>
                  <a:spLocks noChangeArrowheads="1"/>
                </p:cNvSpPr>
                <p:nvPr/>
              </p:nvSpPr>
              <p:spPr bwMode="gray">
                <a:xfrm>
                  <a:off x="404" y="2832"/>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3" name="Oval 182"/>
                <p:cNvSpPr>
                  <a:spLocks noChangeArrowheads="1"/>
                </p:cNvSpPr>
                <p:nvPr/>
              </p:nvSpPr>
              <p:spPr bwMode="gray">
                <a:xfrm>
                  <a:off x="818" y="2000"/>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4" name="Oval 183"/>
                <p:cNvSpPr>
                  <a:spLocks noChangeArrowheads="1"/>
                </p:cNvSpPr>
                <p:nvPr/>
              </p:nvSpPr>
              <p:spPr bwMode="gray">
                <a:xfrm>
                  <a:off x="672" y="256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5" name="Oval 184"/>
                <p:cNvSpPr>
                  <a:spLocks noChangeArrowheads="1"/>
                </p:cNvSpPr>
                <p:nvPr/>
              </p:nvSpPr>
              <p:spPr bwMode="gray">
                <a:xfrm>
                  <a:off x="820" y="270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sp>
          <p:nvSpPr>
            <p:cNvPr id="2061" name="Line 185"/>
            <p:cNvSpPr/>
            <p:nvPr/>
          </p:nvSpPr>
          <p:spPr>
            <a:xfrm>
              <a:off x="5173" y="1412"/>
              <a:ext cx="0" cy="2886"/>
            </a:xfrm>
            <a:prstGeom prst="line">
              <a:avLst/>
            </a:prstGeom>
            <a:ln w="9525" cap="flat" cmpd="sng">
              <a:solidFill>
                <a:schemeClr val="bg1"/>
              </a:solidFill>
              <a:prstDash val="solid"/>
              <a:headEnd type="none" w="med" len="med"/>
              <a:tailEnd type="none" w="med" len="med"/>
            </a:ln>
          </p:spPr>
        </p:sp>
        <p:sp>
          <p:nvSpPr>
            <p:cNvPr id="2062" name="Line 186"/>
            <p:cNvSpPr/>
            <p:nvPr/>
          </p:nvSpPr>
          <p:spPr>
            <a:xfrm>
              <a:off x="5324" y="1412"/>
              <a:ext cx="0" cy="2886"/>
            </a:xfrm>
            <a:prstGeom prst="line">
              <a:avLst/>
            </a:prstGeom>
            <a:ln w="9525" cap="flat" cmpd="sng">
              <a:solidFill>
                <a:schemeClr val="bg1"/>
              </a:solidFill>
              <a:prstDash val="solid"/>
              <a:headEnd type="none" w="med" len="med"/>
              <a:tailEnd type="none" w="med" len="med"/>
            </a:ln>
          </p:spPr>
        </p:sp>
        <p:sp>
          <p:nvSpPr>
            <p:cNvPr id="2063" name="Line 187"/>
            <p:cNvSpPr/>
            <p:nvPr/>
          </p:nvSpPr>
          <p:spPr>
            <a:xfrm>
              <a:off x="5460" y="1412"/>
              <a:ext cx="0" cy="2886"/>
            </a:xfrm>
            <a:prstGeom prst="line">
              <a:avLst/>
            </a:prstGeom>
            <a:ln w="9525" cap="flat" cmpd="sng">
              <a:solidFill>
                <a:schemeClr val="bg1"/>
              </a:solidFill>
              <a:prstDash val="solid"/>
              <a:headEnd type="none" w="med" len="med"/>
              <a:tailEnd type="none" w="med" len="med"/>
            </a:ln>
          </p:spPr>
        </p:sp>
        <p:sp>
          <p:nvSpPr>
            <p:cNvPr id="2064" name="Line 188"/>
            <p:cNvSpPr/>
            <p:nvPr/>
          </p:nvSpPr>
          <p:spPr>
            <a:xfrm>
              <a:off x="5596" y="1416"/>
              <a:ext cx="0" cy="2886"/>
            </a:xfrm>
            <a:prstGeom prst="line">
              <a:avLst/>
            </a:prstGeom>
            <a:ln w="9525" cap="flat" cmpd="sng">
              <a:solidFill>
                <a:schemeClr val="bg1"/>
              </a:solidFill>
              <a:prstDash val="solid"/>
              <a:headEnd type="none" w="med" len="med"/>
              <a:tailEnd type="none" w="med" len="med"/>
            </a:ln>
          </p:spPr>
        </p:sp>
        <p:sp>
          <p:nvSpPr>
            <p:cNvPr id="2065" name="Line 189"/>
            <p:cNvSpPr/>
            <p:nvPr/>
          </p:nvSpPr>
          <p:spPr>
            <a:xfrm>
              <a:off x="5732" y="1416"/>
              <a:ext cx="0" cy="2886"/>
            </a:xfrm>
            <a:prstGeom prst="line">
              <a:avLst/>
            </a:prstGeom>
            <a:ln w="9525" cap="flat" cmpd="sng">
              <a:solidFill>
                <a:schemeClr val="bg1"/>
              </a:solidFill>
              <a:prstDash val="solid"/>
              <a:headEnd type="none" w="med" len="med"/>
              <a:tailEnd type="none" w="med" len="med"/>
            </a:ln>
          </p:spPr>
        </p:sp>
        <p:grpSp>
          <p:nvGrpSpPr>
            <p:cNvPr id="2066" name="Group 190"/>
            <p:cNvGrpSpPr/>
            <p:nvPr/>
          </p:nvGrpSpPr>
          <p:grpSpPr>
            <a:xfrm>
              <a:off x="-3" y="1465"/>
              <a:ext cx="5763" cy="2778"/>
              <a:chOff x="-3" y="1510"/>
              <a:chExt cx="5763" cy="2778"/>
            </a:xfrm>
          </p:grpSpPr>
          <p:grpSp>
            <p:nvGrpSpPr>
              <p:cNvPr id="2068" name="Group 191"/>
              <p:cNvGrpSpPr/>
              <p:nvPr userDrawn="1"/>
            </p:nvGrpSpPr>
            <p:grpSpPr>
              <a:xfrm>
                <a:off x="-1" y="1525"/>
                <a:ext cx="5758" cy="272"/>
                <a:chOff x="5" y="119"/>
                <a:chExt cx="5763" cy="272"/>
              </a:xfrm>
            </p:grpSpPr>
            <p:sp>
              <p:nvSpPr>
                <p:cNvPr id="2109" name="Line 192"/>
                <p:cNvSpPr/>
                <p:nvPr userDrawn="1"/>
              </p:nvSpPr>
              <p:spPr>
                <a:xfrm>
                  <a:off x="7" y="119"/>
                  <a:ext cx="5760" cy="0"/>
                </a:xfrm>
                <a:prstGeom prst="line">
                  <a:avLst/>
                </a:prstGeom>
                <a:ln w="9525" cap="flat" cmpd="sng">
                  <a:solidFill>
                    <a:schemeClr val="bg1"/>
                  </a:solidFill>
                  <a:prstDash val="solid"/>
                  <a:headEnd type="none" w="med" len="med"/>
                  <a:tailEnd type="none" w="med" len="med"/>
                </a:ln>
              </p:spPr>
            </p:sp>
            <p:sp>
              <p:nvSpPr>
                <p:cNvPr id="2110" name="Line 193"/>
                <p:cNvSpPr/>
                <p:nvPr userDrawn="1"/>
              </p:nvSpPr>
              <p:spPr>
                <a:xfrm>
                  <a:off x="8" y="255"/>
                  <a:ext cx="5760" cy="0"/>
                </a:xfrm>
                <a:prstGeom prst="line">
                  <a:avLst/>
                </a:prstGeom>
                <a:ln w="9525" cap="flat" cmpd="sng">
                  <a:solidFill>
                    <a:schemeClr val="bg1"/>
                  </a:solidFill>
                  <a:prstDash val="solid"/>
                  <a:headEnd type="none" w="med" len="med"/>
                  <a:tailEnd type="none" w="med" len="med"/>
                </a:ln>
              </p:spPr>
            </p:sp>
            <p:sp>
              <p:nvSpPr>
                <p:cNvPr id="2111" name="Line 194"/>
                <p:cNvSpPr/>
                <p:nvPr userDrawn="1"/>
              </p:nvSpPr>
              <p:spPr>
                <a:xfrm>
                  <a:off x="5" y="391"/>
                  <a:ext cx="5760" cy="0"/>
                </a:xfrm>
                <a:prstGeom prst="line">
                  <a:avLst/>
                </a:prstGeom>
                <a:ln w="9525" cap="flat" cmpd="sng">
                  <a:solidFill>
                    <a:schemeClr val="bg1"/>
                  </a:solidFill>
                  <a:prstDash val="solid"/>
                  <a:headEnd type="none" w="med" len="med"/>
                  <a:tailEnd type="none" w="med" len="med"/>
                </a:ln>
              </p:spPr>
            </p:sp>
          </p:grpSp>
          <p:grpSp>
            <p:nvGrpSpPr>
              <p:cNvPr id="2069" name="Group 195"/>
              <p:cNvGrpSpPr/>
              <p:nvPr userDrawn="1"/>
            </p:nvGrpSpPr>
            <p:grpSpPr>
              <a:xfrm>
                <a:off x="2" y="1933"/>
                <a:ext cx="5758" cy="272"/>
                <a:chOff x="5" y="119"/>
                <a:chExt cx="5763" cy="272"/>
              </a:xfrm>
            </p:grpSpPr>
            <p:sp>
              <p:nvSpPr>
                <p:cNvPr id="2106" name="Line 196"/>
                <p:cNvSpPr/>
                <p:nvPr userDrawn="1"/>
              </p:nvSpPr>
              <p:spPr>
                <a:xfrm>
                  <a:off x="7" y="119"/>
                  <a:ext cx="5760" cy="0"/>
                </a:xfrm>
                <a:prstGeom prst="line">
                  <a:avLst/>
                </a:prstGeom>
                <a:ln w="9525" cap="flat" cmpd="sng">
                  <a:solidFill>
                    <a:schemeClr val="bg1"/>
                  </a:solidFill>
                  <a:prstDash val="solid"/>
                  <a:headEnd type="none" w="med" len="med"/>
                  <a:tailEnd type="none" w="med" len="med"/>
                </a:ln>
              </p:spPr>
            </p:sp>
            <p:sp>
              <p:nvSpPr>
                <p:cNvPr id="2107" name="Line 197"/>
                <p:cNvSpPr/>
                <p:nvPr userDrawn="1"/>
              </p:nvSpPr>
              <p:spPr>
                <a:xfrm>
                  <a:off x="8" y="255"/>
                  <a:ext cx="5760" cy="0"/>
                </a:xfrm>
                <a:prstGeom prst="line">
                  <a:avLst/>
                </a:prstGeom>
                <a:ln w="9525" cap="flat" cmpd="sng">
                  <a:solidFill>
                    <a:schemeClr val="bg1"/>
                  </a:solidFill>
                  <a:prstDash val="solid"/>
                  <a:headEnd type="none" w="med" len="med"/>
                  <a:tailEnd type="none" w="med" len="med"/>
                </a:ln>
              </p:spPr>
            </p:sp>
            <p:sp>
              <p:nvSpPr>
                <p:cNvPr id="2108" name="Line 198"/>
                <p:cNvSpPr/>
                <p:nvPr userDrawn="1"/>
              </p:nvSpPr>
              <p:spPr>
                <a:xfrm>
                  <a:off x="5" y="391"/>
                  <a:ext cx="5760" cy="0"/>
                </a:xfrm>
                <a:prstGeom prst="line">
                  <a:avLst/>
                </a:prstGeom>
                <a:ln w="9525" cap="flat" cmpd="sng">
                  <a:solidFill>
                    <a:schemeClr val="bg1"/>
                  </a:solidFill>
                  <a:prstDash val="solid"/>
                  <a:headEnd type="none" w="med" len="med"/>
                  <a:tailEnd type="none" w="med" len="med"/>
                </a:ln>
              </p:spPr>
            </p:sp>
          </p:grpSp>
          <p:grpSp>
            <p:nvGrpSpPr>
              <p:cNvPr id="2070" name="Group 199"/>
              <p:cNvGrpSpPr/>
              <p:nvPr userDrawn="1"/>
            </p:nvGrpSpPr>
            <p:grpSpPr>
              <a:xfrm>
                <a:off x="-2" y="2352"/>
                <a:ext cx="5752" cy="272"/>
                <a:chOff x="5" y="119"/>
                <a:chExt cx="5763" cy="272"/>
              </a:xfrm>
            </p:grpSpPr>
            <p:sp>
              <p:nvSpPr>
                <p:cNvPr id="2103" name="Line 200"/>
                <p:cNvSpPr/>
                <p:nvPr userDrawn="1"/>
              </p:nvSpPr>
              <p:spPr>
                <a:xfrm>
                  <a:off x="7" y="119"/>
                  <a:ext cx="5760" cy="0"/>
                </a:xfrm>
                <a:prstGeom prst="line">
                  <a:avLst/>
                </a:prstGeom>
                <a:ln w="9525" cap="flat" cmpd="sng">
                  <a:solidFill>
                    <a:schemeClr val="bg1"/>
                  </a:solidFill>
                  <a:prstDash val="solid"/>
                  <a:headEnd type="none" w="med" len="med"/>
                  <a:tailEnd type="none" w="med" len="med"/>
                </a:ln>
              </p:spPr>
            </p:sp>
            <p:sp>
              <p:nvSpPr>
                <p:cNvPr id="2104" name="Line 201"/>
                <p:cNvSpPr/>
                <p:nvPr userDrawn="1"/>
              </p:nvSpPr>
              <p:spPr>
                <a:xfrm>
                  <a:off x="8" y="255"/>
                  <a:ext cx="5760" cy="0"/>
                </a:xfrm>
                <a:prstGeom prst="line">
                  <a:avLst/>
                </a:prstGeom>
                <a:ln w="9525" cap="flat" cmpd="sng">
                  <a:solidFill>
                    <a:schemeClr val="bg1"/>
                  </a:solidFill>
                  <a:prstDash val="solid"/>
                  <a:headEnd type="none" w="med" len="med"/>
                  <a:tailEnd type="none" w="med" len="med"/>
                </a:ln>
              </p:spPr>
            </p:sp>
            <p:sp>
              <p:nvSpPr>
                <p:cNvPr id="2105" name="Line 202"/>
                <p:cNvSpPr/>
                <p:nvPr userDrawn="1"/>
              </p:nvSpPr>
              <p:spPr>
                <a:xfrm>
                  <a:off x="5" y="391"/>
                  <a:ext cx="5760" cy="0"/>
                </a:xfrm>
                <a:prstGeom prst="line">
                  <a:avLst/>
                </a:prstGeom>
                <a:ln w="9525" cap="flat" cmpd="sng">
                  <a:solidFill>
                    <a:schemeClr val="bg1"/>
                  </a:solidFill>
                  <a:prstDash val="solid"/>
                  <a:headEnd type="none" w="med" len="med"/>
                  <a:tailEnd type="none" w="med" len="med"/>
                </a:ln>
              </p:spPr>
            </p:sp>
          </p:grpSp>
          <p:grpSp>
            <p:nvGrpSpPr>
              <p:cNvPr id="2071" name="Group 203"/>
              <p:cNvGrpSpPr/>
              <p:nvPr userDrawn="1"/>
            </p:nvGrpSpPr>
            <p:grpSpPr>
              <a:xfrm>
                <a:off x="-2" y="2750"/>
                <a:ext cx="5759" cy="272"/>
                <a:chOff x="5" y="119"/>
                <a:chExt cx="5763" cy="272"/>
              </a:xfrm>
            </p:grpSpPr>
            <p:sp>
              <p:nvSpPr>
                <p:cNvPr id="2100" name="Line 204"/>
                <p:cNvSpPr/>
                <p:nvPr userDrawn="1"/>
              </p:nvSpPr>
              <p:spPr>
                <a:xfrm>
                  <a:off x="7" y="119"/>
                  <a:ext cx="5760" cy="0"/>
                </a:xfrm>
                <a:prstGeom prst="line">
                  <a:avLst/>
                </a:prstGeom>
                <a:ln w="9525" cap="flat" cmpd="sng">
                  <a:solidFill>
                    <a:schemeClr val="bg1"/>
                  </a:solidFill>
                  <a:prstDash val="solid"/>
                  <a:headEnd type="none" w="med" len="med"/>
                  <a:tailEnd type="none" w="med" len="med"/>
                </a:ln>
              </p:spPr>
            </p:sp>
            <p:sp>
              <p:nvSpPr>
                <p:cNvPr id="2101" name="Line 205"/>
                <p:cNvSpPr/>
                <p:nvPr userDrawn="1"/>
              </p:nvSpPr>
              <p:spPr>
                <a:xfrm>
                  <a:off x="8" y="255"/>
                  <a:ext cx="5760" cy="0"/>
                </a:xfrm>
                <a:prstGeom prst="line">
                  <a:avLst/>
                </a:prstGeom>
                <a:ln w="9525" cap="flat" cmpd="sng">
                  <a:solidFill>
                    <a:schemeClr val="bg1"/>
                  </a:solidFill>
                  <a:prstDash val="solid"/>
                  <a:headEnd type="none" w="med" len="med"/>
                  <a:tailEnd type="none" w="med" len="med"/>
                </a:ln>
              </p:spPr>
            </p:sp>
            <p:sp>
              <p:nvSpPr>
                <p:cNvPr id="2102" name="Line 206"/>
                <p:cNvSpPr/>
                <p:nvPr userDrawn="1"/>
              </p:nvSpPr>
              <p:spPr>
                <a:xfrm>
                  <a:off x="5" y="391"/>
                  <a:ext cx="5760" cy="0"/>
                </a:xfrm>
                <a:prstGeom prst="line">
                  <a:avLst/>
                </a:prstGeom>
                <a:ln w="9525" cap="flat" cmpd="sng">
                  <a:solidFill>
                    <a:schemeClr val="bg1"/>
                  </a:solidFill>
                  <a:prstDash val="solid"/>
                  <a:headEnd type="none" w="med" len="med"/>
                  <a:tailEnd type="none" w="med" len="med"/>
                </a:ln>
              </p:spPr>
            </p:sp>
          </p:grpSp>
          <p:grpSp>
            <p:nvGrpSpPr>
              <p:cNvPr id="2072" name="Group 207"/>
              <p:cNvGrpSpPr/>
              <p:nvPr userDrawn="1"/>
            </p:nvGrpSpPr>
            <p:grpSpPr>
              <a:xfrm>
                <a:off x="1" y="3158"/>
                <a:ext cx="5759" cy="271"/>
                <a:chOff x="5" y="119"/>
                <a:chExt cx="5763" cy="272"/>
              </a:xfrm>
            </p:grpSpPr>
            <p:sp>
              <p:nvSpPr>
                <p:cNvPr id="2097" name="Line 208"/>
                <p:cNvSpPr/>
                <p:nvPr userDrawn="1"/>
              </p:nvSpPr>
              <p:spPr>
                <a:xfrm>
                  <a:off x="7" y="119"/>
                  <a:ext cx="5760" cy="0"/>
                </a:xfrm>
                <a:prstGeom prst="line">
                  <a:avLst/>
                </a:prstGeom>
                <a:ln w="9525" cap="flat" cmpd="sng">
                  <a:solidFill>
                    <a:schemeClr val="bg1"/>
                  </a:solidFill>
                  <a:prstDash val="solid"/>
                  <a:headEnd type="none" w="med" len="med"/>
                  <a:tailEnd type="none" w="med" len="med"/>
                </a:ln>
              </p:spPr>
            </p:sp>
            <p:sp>
              <p:nvSpPr>
                <p:cNvPr id="2098" name="Line 209"/>
                <p:cNvSpPr/>
                <p:nvPr userDrawn="1"/>
              </p:nvSpPr>
              <p:spPr>
                <a:xfrm>
                  <a:off x="8" y="256"/>
                  <a:ext cx="5760" cy="0"/>
                </a:xfrm>
                <a:prstGeom prst="line">
                  <a:avLst/>
                </a:prstGeom>
                <a:ln w="9525" cap="flat" cmpd="sng">
                  <a:solidFill>
                    <a:schemeClr val="bg1"/>
                  </a:solidFill>
                  <a:prstDash val="solid"/>
                  <a:headEnd type="none" w="med" len="med"/>
                  <a:tailEnd type="none" w="med" len="med"/>
                </a:ln>
              </p:spPr>
            </p:sp>
            <p:sp>
              <p:nvSpPr>
                <p:cNvPr id="2099" name="Line 210"/>
                <p:cNvSpPr/>
                <p:nvPr userDrawn="1"/>
              </p:nvSpPr>
              <p:spPr>
                <a:xfrm>
                  <a:off x="5" y="391"/>
                  <a:ext cx="5760" cy="0"/>
                </a:xfrm>
                <a:prstGeom prst="line">
                  <a:avLst/>
                </a:prstGeom>
                <a:ln w="9525" cap="flat" cmpd="sng">
                  <a:solidFill>
                    <a:schemeClr val="bg1"/>
                  </a:solidFill>
                  <a:prstDash val="solid"/>
                  <a:headEnd type="none" w="med" len="med"/>
                  <a:tailEnd type="none" w="med" len="med"/>
                </a:ln>
              </p:spPr>
            </p:sp>
          </p:grpSp>
          <p:grpSp>
            <p:nvGrpSpPr>
              <p:cNvPr id="2073" name="Group 211"/>
              <p:cNvGrpSpPr/>
              <p:nvPr userDrawn="1"/>
            </p:nvGrpSpPr>
            <p:grpSpPr>
              <a:xfrm>
                <a:off x="-3" y="3576"/>
                <a:ext cx="5753" cy="272"/>
                <a:chOff x="5" y="119"/>
                <a:chExt cx="5763" cy="272"/>
              </a:xfrm>
            </p:grpSpPr>
            <p:sp>
              <p:nvSpPr>
                <p:cNvPr id="2094" name="Line 212"/>
                <p:cNvSpPr/>
                <p:nvPr userDrawn="1"/>
              </p:nvSpPr>
              <p:spPr>
                <a:xfrm>
                  <a:off x="7" y="119"/>
                  <a:ext cx="5760" cy="0"/>
                </a:xfrm>
                <a:prstGeom prst="line">
                  <a:avLst/>
                </a:prstGeom>
                <a:ln w="9525" cap="flat" cmpd="sng">
                  <a:solidFill>
                    <a:schemeClr val="bg1"/>
                  </a:solidFill>
                  <a:prstDash val="solid"/>
                  <a:headEnd type="none" w="med" len="med"/>
                  <a:tailEnd type="none" w="med" len="med"/>
                </a:ln>
              </p:spPr>
            </p:sp>
            <p:sp>
              <p:nvSpPr>
                <p:cNvPr id="2095" name="Line 213"/>
                <p:cNvSpPr/>
                <p:nvPr userDrawn="1"/>
              </p:nvSpPr>
              <p:spPr>
                <a:xfrm>
                  <a:off x="8" y="255"/>
                  <a:ext cx="5760" cy="0"/>
                </a:xfrm>
                <a:prstGeom prst="line">
                  <a:avLst/>
                </a:prstGeom>
                <a:ln w="9525" cap="flat" cmpd="sng">
                  <a:solidFill>
                    <a:schemeClr val="bg1"/>
                  </a:solidFill>
                  <a:prstDash val="solid"/>
                  <a:headEnd type="none" w="med" len="med"/>
                  <a:tailEnd type="none" w="med" len="med"/>
                </a:ln>
              </p:spPr>
            </p:sp>
            <p:sp>
              <p:nvSpPr>
                <p:cNvPr id="2096" name="Line 214"/>
                <p:cNvSpPr/>
                <p:nvPr userDrawn="1"/>
              </p:nvSpPr>
              <p:spPr>
                <a:xfrm>
                  <a:off x="5" y="391"/>
                  <a:ext cx="5760" cy="0"/>
                </a:xfrm>
                <a:prstGeom prst="line">
                  <a:avLst/>
                </a:prstGeom>
                <a:ln w="9525" cap="flat" cmpd="sng">
                  <a:solidFill>
                    <a:schemeClr val="bg1"/>
                  </a:solidFill>
                  <a:prstDash val="solid"/>
                  <a:headEnd type="none" w="med" len="med"/>
                  <a:tailEnd type="none" w="med" len="med"/>
                </a:ln>
              </p:spPr>
            </p:sp>
          </p:grpSp>
          <p:grpSp>
            <p:nvGrpSpPr>
              <p:cNvPr id="2074" name="Group 215"/>
              <p:cNvGrpSpPr/>
              <p:nvPr userDrawn="1"/>
            </p:nvGrpSpPr>
            <p:grpSpPr>
              <a:xfrm>
                <a:off x="-3" y="3999"/>
                <a:ext cx="5757" cy="272"/>
                <a:chOff x="5" y="119"/>
                <a:chExt cx="5763" cy="272"/>
              </a:xfrm>
            </p:grpSpPr>
            <p:sp>
              <p:nvSpPr>
                <p:cNvPr id="2091" name="Line 216"/>
                <p:cNvSpPr/>
                <p:nvPr userDrawn="1"/>
              </p:nvSpPr>
              <p:spPr>
                <a:xfrm>
                  <a:off x="7" y="119"/>
                  <a:ext cx="5760" cy="0"/>
                </a:xfrm>
                <a:prstGeom prst="line">
                  <a:avLst/>
                </a:prstGeom>
                <a:ln w="9525" cap="flat" cmpd="sng">
                  <a:solidFill>
                    <a:schemeClr val="bg1"/>
                  </a:solidFill>
                  <a:prstDash val="solid"/>
                  <a:headEnd type="none" w="med" len="med"/>
                  <a:tailEnd type="none" w="med" len="med"/>
                </a:ln>
              </p:spPr>
            </p:sp>
            <p:sp>
              <p:nvSpPr>
                <p:cNvPr id="2092" name="Line 217"/>
                <p:cNvSpPr/>
                <p:nvPr userDrawn="1"/>
              </p:nvSpPr>
              <p:spPr>
                <a:xfrm>
                  <a:off x="8" y="255"/>
                  <a:ext cx="5760" cy="0"/>
                </a:xfrm>
                <a:prstGeom prst="line">
                  <a:avLst/>
                </a:prstGeom>
                <a:ln w="9525" cap="flat" cmpd="sng">
                  <a:solidFill>
                    <a:schemeClr val="bg1"/>
                  </a:solidFill>
                  <a:prstDash val="solid"/>
                  <a:headEnd type="none" w="med" len="med"/>
                  <a:tailEnd type="none" w="med" len="med"/>
                </a:ln>
              </p:spPr>
            </p:sp>
            <p:sp>
              <p:nvSpPr>
                <p:cNvPr id="2093" name="Line 218"/>
                <p:cNvSpPr/>
                <p:nvPr userDrawn="1"/>
              </p:nvSpPr>
              <p:spPr>
                <a:xfrm>
                  <a:off x="5" y="391"/>
                  <a:ext cx="5760" cy="0"/>
                </a:xfrm>
                <a:prstGeom prst="line">
                  <a:avLst/>
                </a:prstGeom>
                <a:ln w="9525" cap="flat" cmpd="sng">
                  <a:solidFill>
                    <a:schemeClr val="bg1"/>
                  </a:solidFill>
                  <a:prstDash val="solid"/>
                  <a:headEnd type="none" w="med" len="med"/>
                  <a:tailEnd type="none" w="med" len="med"/>
                </a:ln>
              </p:spPr>
            </p:sp>
          </p:grpSp>
          <p:sp>
            <p:nvSpPr>
              <p:cNvPr id="121" name="Oval 219"/>
              <p:cNvSpPr>
                <a:spLocks noChangeArrowheads="1"/>
              </p:cNvSpPr>
              <p:nvPr/>
            </p:nvSpPr>
            <p:spPr bwMode="gray">
              <a:xfrm>
                <a:off x="5151" y="177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2" name="Oval 220"/>
              <p:cNvSpPr>
                <a:spLocks noChangeArrowheads="1"/>
              </p:cNvSpPr>
              <p:nvPr/>
            </p:nvSpPr>
            <p:spPr bwMode="gray">
              <a:xfrm>
                <a:off x="5149" y="218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3" name="Oval 221"/>
              <p:cNvSpPr>
                <a:spLocks noChangeArrowheads="1"/>
              </p:cNvSpPr>
              <p:nvPr/>
            </p:nvSpPr>
            <p:spPr bwMode="gray">
              <a:xfrm>
                <a:off x="5439" y="1510"/>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4" name="Oval 222"/>
              <p:cNvSpPr>
                <a:spLocks noChangeArrowheads="1"/>
              </p:cNvSpPr>
              <p:nvPr/>
            </p:nvSpPr>
            <p:spPr bwMode="gray">
              <a:xfrm>
                <a:off x="5439" y="218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5" name="Oval 223"/>
              <p:cNvSpPr>
                <a:spLocks noChangeArrowheads="1"/>
              </p:cNvSpPr>
              <p:nvPr/>
            </p:nvSpPr>
            <p:spPr bwMode="gray">
              <a:xfrm>
                <a:off x="5709" y="191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6" name="Oval 224"/>
              <p:cNvSpPr>
                <a:spLocks noChangeArrowheads="1"/>
              </p:cNvSpPr>
              <p:nvPr/>
            </p:nvSpPr>
            <p:spPr bwMode="gray">
              <a:xfrm>
                <a:off x="5709" y="260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7" name="Oval 225"/>
              <p:cNvSpPr>
                <a:spLocks noChangeArrowheads="1"/>
              </p:cNvSpPr>
              <p:nvPr/>
            </p:nvSpPr>
            <p:spPr bwMode="gray">
              <a:xfrm>
                <a:off x="5151" y="2474"/>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8" name="Oval 226"/>
              <p:cNvSpPr>
                <a:spLocks noChangeArrowheads="1"/>
              </p:cNvSpPr>
              <p:nvPr/>
            </p:nvSpPr>
            <p:spPr bwMode="gray">
              <a:xfrm>
                <a:off x="5149" y="2863"/>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9" name="Oval 227"/>
              <p:cNvSpPr>
                <a:spLocks noChangeArrowheads="1"/>
              </p:cNvSpPr>
              <p:nvPr/>
            </p:nvSpPr>
            <p:spPr bwMode="gray">
              <a:xfrm>
                <a:off x="5154" y="3140"/>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0" name="Oval 228"/>
              <p:cNvSpPr>
                <a:spLocks noChangeArrowheads="1"/>
              </p:cNvSpPr>
              <p:nvPr/>
            </p:nvSpPr>
            <p:spPr bwMode="gray">
              <a:xfrm>
                <a:off x="5437" y="2879"/>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1" name="Oval 229"/>
              <p:cNvSpPr>
                <a:spLocks noChangeArrowheads="1"/>
              </p:cNvSpPr>
              <p:nvPr/>
            </p:nvSpPr>
            <p:spPr bwMode="gray">
              <a:xfrm>
                <a:off x="5147" y="3557"/>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2" name="Oval 230"/>
              <p:cNvSpPr>
                <a:spLocks noChangeArrowheads="1"/>
              </p:cNvSpPr>
              <p:nvPr/>
            </p:nvSpPr>
            <p:spPr bwMode="gray">
              <a:xfrm>
                <a:off x="5145" y="3829"/>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3" name="Oval 231"/>
              <p:cNvSpPr>
                <a:spLocks noChangeArrowheads="1"/>
              </p:cNvSpPr>
              <p:nvPr/>
            </p:nvSpPr>
            <p:spPr bwMode="gray">
              <a:xfrm>
                <a:off x="5711" y="3277"/>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4" name="Oval 232"/>
              <p:cNvSpPr>
                <a:spLocks noChangeArrowheads="1"/>
              </p:cNvSpPr>
              <p:nvPr/>
            </p:nvSpPr>
            <p:spPr bwMode="gray">
              <a:xfrm>
                <a:off x="5435" y="3559"/>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5" name="Oval 233"/>
              <p:cNvSpPr>
                <a:spLocks noChangeArrowheads="1"/>
              </p:cNvSpPr>
              <p:nvPr/>
            </p:nvSpPr>
            <p:spPr bwMode="gray">
              <a:xfrm>
                <a:off x="5433" y="4244"/>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6" name="Oval 234"/>
              <p:cNvSpPr>
                <a:spLocks noChangeArrowheads="1"/>
              </p:cNvSpPr>
              <p:nvPr/>
            </p:nvSpPr>
            <p:spPr bwMode="gray">
              <a:xfrm>
                <a:off x="5701" y="3980"/>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13" name="Rectangle 235"/>
            <p:cNvSpPr>
              <a:spLocks noChangeArrowheads="1"/>
            </p:cNvSpPr>
            <p:nvPr/>
          </p:nvSpPr>
          <p:spPr bwMode="gray">
            <a:xfrm>
              <a:off x="0" y="1392"/>
              <a:ext cx="5760" cy="227"/>
            </a:xfrm>
            <a:prstGeom prst="rect">
              <a:avLst/>
            </a:prstGeom>
            <a:gradFill rotWithShape="1">
              <a:gsLst>
                <a:gs pos="0">
                  <a:schemeClr val="tx1"/>
                </a:gs>
                <a:gs pos="100000">
                  <a:schemeClr val="tx1">
                    <a:gamma/>
                    <a:shade val="46275"/>
                    <a:invGamma/>
                  </a:schemeClr>
                </a:gs>
              </a:gsLst>
              <a:lin ang="0" scaled="1"/>
            </a:gradFill>
            <a:ln w="9525">
              <a:noFill/>
              <a:miter lim="800000"/>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320" name="Oval 236" descr="06_original_w"/>
          <p:cNvSpPr>
            <a:spLocks noChangeArrowheads="1"/>
          </p:cNvSpPr>
          <p:nvPr/>
        </p:nvSpPr>
        <p:spPr bwMode="gray">
          <a:xfrm>
            <a:off x="323850" y="1484313"/>
            <a:ext cx="1800225" cy="1873250"/>
          </a:xfrm>
          <a:prstGeom prst="ellipse">
            <a:avLst/>
          </a:prstGeom>
          <a:blipFill dpi="0" rotWithShape="1">
            <a:blip r:embed="rId3" cstate="print"/>
            <a:srcRect/>
            <a:stretch>
              <a:fillRect/>
            </a:stretch>
          </a:blipFill>
          <a:ln w="76200">
            <a:solidFill>
              <a:schemeClr val="tx1"/>
            </a:solid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3" name="椭圆 320"/>
          <p:cNvSpPr/>
          <p:nvPr userDrawn="1"/>
        </p:nvSpPr>
        <p:spPr>
          <a:xfrm>
            <a:off x="512763" y="1763713"/>
            <a:ext cx="1341437" cy="1343025"/>
          </a:xfrm>
          <a:prstGeom prst="ellipse">
            <a:avLst/>
          </a:prstGeom>
          <a:solidFill>
            <a:schemeClr val="bg1"/>
          </a:solidFill>
          <a:ln w="9525" cap="flat" cmpd="sng">
            <a:solidFill>
              <a:schemeClr val="bg1"/>
            </a:solidFill>
            <a:prstDash val="solid"/>
            <a:headEnd type="none" w="med" len="med"/>
            <a:tailEnd type="none" w="med" len="med"/>
          </a:ln>
        </p:spPr>
        <p:txBody>
          <a:bodyPr/>
          <a:lstStyle/>
          <a:p>
            <a:pPr lvl="0" eaLnBrk="1" hangingPunct="1"/>
            <a:endParaRPr lang="zh-CN" altLang="en-US" dirty="0">
              <a:latin typeface="Arial" panose="020B0604020202020204" pitchFamily="34" charset="0"/>
            </a:endParaRPr>
          </a:p>
        </p:txBody>
      </p:sp>
      <p:pic>
        <p:nvPicPr>
          <p:cNvPr id="2054" name="Picture 12" descr="logo"/>
          <p:cNvPicPr>
            <a:picLocks noChangeAspect="1"/>
          </p:cNvPicPr>
          <p:nvPr userDrawn="1"/>
        </p:nvPicPr>
        <p:blipFill>
          <a:blip r:embed="rId4">
            <a:clrChange>
              <a:clrFrom>
                <a:srgbClr val="FFFFFF"/>
              </a:clrFrom>
              <a:clrTo>
                <a:srgbClr val="FFFFFF">
                  <a:alpha val="0"/>
                </a:srgbClr>
              </a:clrTo>
            </a:clrChange>
          </a:blip>
          <a:stretch>
            <a:fillRect/>
          </a:stretch>
        </p:blipFill>
        <p:spPr>
          <a:xfrm>
            <a:off x="452438" y="1630363"/>
            <a:ext cx="1517650" cy="1606550"/>
          </a:xfrm>
          <a:prstGeom prst="rect">
            <a:avLst/>
          </a:prstGeom>
          <a:noFill/>
          <a:ln w="9525">
            <a:noFill/>
          </a:ln>
        </p:spPr>
      </p:pic>
      <p:sp>
        <p:nvSpPr>
          <p:cNvPr id="3074" name="Rectangle 2"/>
          <p:cNvSpPr>
            <a:spLocks noGrp="1" noChangeArrowheads="1"/>
          </p:cNvSpPr>
          <p:nvPr>
            <p:ph type="ctrTitle"/>
          </p:nvPr>
        </p:nvSpPr>
        <p:spPr>
          <a:xfrm>
            <a:off x="3352800" y="3276600"/>
            <a:ext cx="5105400" cy="1012825"/>
          </a:xfrm>
        </p:spPr>
        <p:txBody>
          <a:bodyPr/>
          <a:lstStyle>
            <a:lvl1pPr>
              <a:defRPr sz="4000" b="0"/>
            </a:lvl1pPr>
          </a:lstStyle>
          <a:p>
            <a:r>
              <a:rPr lang="zh-CN" altLang="en-US"/>
              <a:t>单击此处编辑母版标题样式</a:t>
            </a:r>
          </a:p>
        </p:txBody>
      </p:sp>
      <p:sp>
        <p:nvSpPr>
          <p:cNvPr id="3075" name="Rectangle 3"/>
          <p:cNvSpPr>
            <a:spLocks noGrp="1" noChangeArrowheads="1"/>
          </p:cNvSpPr>
          <p:nvPr>
            <p:ph type="subTitle" idx="1"/>
          </p:nvPr>
        </p:nvSpPr>
        <p:spPr bwMode="black">
          <a:xfrm>
            <a:off x="1371600" y="5638800"/>
            <a:ext cx="7086600" cy="381000"/>
          </a:xfrm>
        </p:spPr>
        <p:txBody>
          <a:bodyPr/>
          <a:lstStyle>
            <a:lvl1pPr marL="0" indent="0" algn="r">
              <a:buFont typeface="Wingdings" panose="05000000000000000000" pitchFamily="2" charset="2"/>
              <a:buNone/>
              <a:defRPr sz="1400" b="1">
                <a:solidFill>
                  <a:schemeClr val="tx2"/>
                </a:solidFill>
                <a:latin typeface="Verdana" panose="020B0604030504040204" pitchFamily="34" charset="0"/>
              </a:defRPr>
            </a:lvl1pPr>
          </a:lstStyle>
          <a:p>
            <a:r>
              <a:rPr lang="zh-CN" altLang="en-US"/>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9224" name="椭圆 100"/>
          <p:cNvSpPr/>
          <p:nvPr userDrawn="1"/>
        </p:nvSpPr>
        <p:spPr>
          <a:xfrm>
            <a:off x="8143875" y="592138"/>
            <a:ext cx="608013" cy="608012"/>
          </a:xfrm>
          <a:prstGeom prst="ellipse">
            <a:avLst/>
          </a:prstGeom>
          <a:solidFill>
            <a:schemeClr val="bg1"/>
          </a:solidFill>
          <a:ln w="9525" cap="flat" cmpd="sng">
            <a:solidFill>
              <a:schemeClr val="bg1"/>
            </a:solidFill>
            <a:prstDash val="solid"/>
            <a:headEnd type="none" w="med" len="med"/>
            <a:tailEnd type="none" w="med" len="med"/>
          </a:ln>
        </p:spPr>
        <p:txBody>
          <a:bodyPr/>
          <a:lstStyle/>
          <a:p>
            <a:pPr lvl="0" eaLnBrk="1" hangingPunct="1"/>
            <a:endParaRPr lang="zh-CN" altLang="en-US" dirty="0">
              <a:latin typeface="Arial" panose="020B0604020202020204" pitchFamily="34" charset="0"/>
            </a:endParaRPr>
          </a:p>
        </p:txBody>
      </p:sp>
      <p:pic>
        <p:nvPicPr>
          <p:cNvPr id="9225" name="Picture 12" descr="logo"/>
          <p:cNvPicPr>
            <a:picLocks noChangeAspect="1"/>
          </p:cNvPicPr>
          <p:nvPr userDrawn="1"/>
        </p:nvPicPr>
        <p:blipFill>
          <a:blip r:embed="rId2">
            <a:clrChange>
              <a:clrFrom>
                <a:srgbClr val="FFFFFF"/>
              </a:clrFrom>
              <a:clrTo>
                <a:srgbClr val="FFFFFF">
                  <a:alpha val="0"/>
                </a:srgbClr>
              </a:clrTo>
            </a:clrChange>
          </a:blip>
          <a:stretch>
            <a:fillRect/>
          </a:stretch>
        </p:blipFill>
        <p:spPr>
          <a:xfrm>
            <a:off x="8027988" y="496888"/>
            <a:ext cx="769937" cy="815975"/>
          </a:xfrm>
          <a:prstGeom prst="rect">
            <a:avLst/>
          </a:prstGeom>
          <a:noFill/>
          <a:ln w="9525">
            <a:noFill/>
          </a:ln>
        </p:spPr>
      </p:pic>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3" name="Rectangle 4"/>
          <p:cNvSpPr>
            <a:spLocks noGrp="1" noChangeArrowheads="1"/>
          </p:cNvSpPr>
          <p:nvPr>
            <p:ph type="dt" sz="half" idx="2"/>
          </p:nvPr>
        </p:nvSpPr>
        <p:spPr bwMode="auto">
          <a:xfrm>
            <a:off x="457200" y="6400800"/>
            <a:ext cx="2133600" cy="320675"/>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 name="Rectangle 5"/>
          <p:cNvSpPr>
            <a:spLocks noGrp="1" noChangeArrowheads="1"/>
          </p:cNvSpPr>
          <p:nvPr>
            <p:ph type="ftr" sz="quarter" idx="3"/>
          </p:nvPr>
        </p:nvSpPr>
        <p:spPr bwMode="auto">
          <a:xfrm>
            <a:off x="3124200" y="6400800"/>
            <a:ext cx="2895600" cy="320675"/>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5" name="Rectangle 6"/>
          <p:cNvSpPr>
            <a:spLocks noGrp="1" noChangeArrowheads="1"/>
          </p:cNvSpPr>
          <p:nvPr>
            <p:ph type="sldNum" sz="quarter" idx="4"/>
          </p:nvPr>
        </p:nvSpPr>
        <p:spPr bwMode="auto">
          <a:xfrm>
            <a:off x="6553200" y="6400800"/>
            <a:ext cx="2133600" cy="320675"/>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09C658E-CBF8-4A78-B40D-0ED444A5822E}"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10248" name="椭圆 100"/>
          <p:cNvSpPr/>
          <p:nvPr userDrawn="1"/>
        </p:nvSpPr>
        <p:spPr>
          <a:xfrm>
            <a:off x="8143875" y="592138"/>
            <a:ext cx="608013" cy="608012"/>
          </a:xfrm>
          <a:prstGeom prst="ellipse">
            <a:avLst/>
          </a:prstGeom>
          <a:solidFill>
            <a:schemeClr val="bg1"/>
          </a:solidFill>
          <a:ln w="9525" cap="flat" cmpd="sng">
            <a:solidFill>
              <a:schemeClr val="bg1"/>
            </a:solidFill>
            <a:prstDash val="solid"/>
            <a:headEnd type="none" w="med" len="med"/>
            <a:tailEnd type="none" w="med" len="med"/>
          </a:ln>
        </p:spPr>
        <p:txBody>
          <a:bodyPr/>
          <a:lstStyle/>
          <a:p>
            <a:pPr lvl="0" eaLnBrk="1" hangingPunct="1"/>
            <a:endParaRPr lang="zh-CN" altLang="en-US" dirty="0">
              <a:latin typeface="Arial" panose="020B0604020202020204" pitchFamily="34" charset="0"/>
            </a:endParaRPr>
          </a:p>
        </p:txBody>
      </p:sp>
      <p:pic>
        <p:nvPicPr>
          <p:cNvPr id="10249" name="Picture 12" descr="logo"/>
          <p:cNvPicPr>
            <a:picLocks noChangeAspect="1"/>
          </p:cNvPicPr>
          <p:nvPr userDrawn="1"/>
        </p:nvPicPr>
        <p:blipFill>
          <a:blip r:embed="rId2">
            <a:clrChange>
              <a:clrFrom>
                <a:srgbClr val="FFFFFF"/>
              </a:clrFrom>
              <a:clrTo>
                <a:srgbClr val="FFFFFF">
                  <a:alpha val="0"/>
                </a:srgbClr>
              </a:clrTo>
            </a:clrChange>
          </a:blip>
          <a:stretch>
            <a:fillRect/>
          </a:stretch>
        </p:blipFill>
        <p:spPr>
          <a:xfrm>
            <a:off x="8027988" y="496888"/>
            <a:ext cx="769937" cy="815975"/>
          </a:xfrm>
          <a:prstGeom prst="rect">
            <a:avLst/>
          </a:prstGeom>
          <a:noFill/>
          <a:ln w="9525">
            <a:noFill/>
          </a:ln>
        </p:spPr>
      </p:pic>
      <p:sp>
        <p:nvSpPr>
          <p:cNvPr id="2" name="竖排标题 1"/>
          <p:cNvSpPr>
            <a:spLocks noGrp="1"/>
          </p:cNvSpPr>
          <p:nvPr>
            <p:ph type="title" orient="vert"/>
          </p:nvPr>
        </p:nvSpPr>
        <p:spPr>
          <a:xfrm>
            <a:off x="6629400" y="228600"/>
            <a:ext cx="2057400" cy="60960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28600"/>
            <a:ext cx="6019800" cy="60960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3" name="Rectangle 4"/>
          <p:cNvSpPr>
            <a:spLocks noGrp="1" noChangeArrowheads="1"/>
          </p:cNvSpPr>
          <p:nvPr>
            <p:ph type="dt" sz="half" idx="2"/>
          </p:nvPr>
        </p:nvSpPr>
        <p:spPr bwMode="auto">
          <a:xfrm>
            <a:off x="457200" y="6400800"/>
            <a:ext cx="2133600" cy="320675"/>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 name="Rectangle 5"/>
          <p:cNvSpPr>
            <a:spLocks noGrp="1" noChangeArrowheads="1"/>
          </p:cNvSpPr>
          <p:nvPr>
            <p:ph type="ftr" sz="quarter" idx="3"/>
          </p:nvPr>
        </p:nvSpPr>
        <p:spPr bwMode="auto">
          <a:xfrm>
            <a:off x="3124200" y="6400800"/>
            <a:ext cx="2895600" cy="320675"/>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5" name="Rectangle 6"/>
          <p:cNvSpPr>
            <a:spLocks noGrp="1" noChangeArrowheads="1"/>
          </p:cNvSpPr>
          <p:nvPr>
            <p:ph type="sldNum" sz="quarter" idx="4"/>
          </p:nvPr>
        </p:nvSpPr>
        <p:spPr bwMode="auto">
          <a:xfrm>
            <a:off x="6553200" y="6400800"/>
            <a:ext cx="2133600" cy="320675"/>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7353ED7-2993-41CB-9631-C724AF5D65FA}"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7391400" cy="563563"/>
          </a:xfrm>
        </p:spPr>
        <p:txBody>
          <a:bodyPr/>
          <a:lstStyle/>
          <a:p>
            <a:r>
              <a:rPr lang="zh-CN" altLang="en-US"/>
              <a:t>单击此处编辑母版标题样式</a:t>
            </a:r>
          </a:p>
        </p:txBody>
      </p:sp>
      <p:sp>
        <p:nvSpPr>
          <p:cNvPr id="3" name="表格占位符 2"/>
          <p:cNvSpPr>
            <a:spLocks noGrp="1"/>
          </p:cNvSpPr>
          <p:nvPr>
            <p:ph type="tbl" idx="1"/>
          </p:nvPr>
        </p:nvSpPr>
        <p:spPr>
          <a:xfrm>
            <a:off x="457200" y="1228725"/>
            <a:ext cx="8229600" cy="5095875"/>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v"/>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28C99D0-4D37-48E6-8355-08B02C561C16}"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a:xfrm>
            <a:off x="3124200" y="6356353"/>
            <a:ext cx="2895600" cy="365125"/>
          </a:xfrm>
          <a:prstGeom prst="rect">
            <a:avLst/>
          </a:prstGeom>
        </p:spPr>
        <p:txBody>
          <a:bodyPr/>
          <a:lstStyle/>
          <a:p>
            <a:endParaRPr lang="zh-CN" altLang="en-US"/>
          </a:p>
        </p:txBody>
      </p:sp>
      <p:sp>
        <p:nvSpPr>
          <p:cNvPr id="11" name="标题 1"/>
          <p:cNvSpPr>
            <a:spLocks noGrp="1"/>
          </p:cNvSpPr>
          <p:nvPr>
            <p:ph type="title"/>
          </p:nvPr>
        </p:nvSpPr>
        <p:spPr>
          <a:xfrm>
            <a:off x="457200" y="655321"/>
            <a:ext cx="8229600" cy="762318"/>
          </a:xfrm>
        </p:spPr>
        <p:txBody>
          <a:bodyPr>
            <a:normAutofit/>
          </a:bodyPr>
          <a:lstStyle>
            <a:lvl1pPr algn="l">
              <a:defRPr sz="3200" b="1"/>
            </a:lvl1pPr>
          </a:lstStyle>
          <a:p>
            <a:r>
              <a:rPr lang="zh-CN" altLang="en-US" dirty="0"/>
              <a:t>单击此处编辑母版标题样式</a:t>
            </a:r>
          </a:p>
        </p:txBody>
      </p:sp>
      <p:sp>
        <p:nvSpPr>
          <p:cNvPr id="12" name="内容占位符 2"/>
          <p:cNvSpPr>
            <a:spLocks noGrp="1"/>
          </p:cNvSpPr>
          <p:nvPr>
            <p:ph idx="1"/>
          </p:nvPr>
        </p:nvSpPr>
        <p:spPr>
          <a:xfrm>
            <a:off x="457200" y="1600200"/>
            <a:ext cx="8229600" cy="4525963"/>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pic>
        <p:nvPicPr>
          <p:cNvPr id="2050" name="图片 100"/>
          <p:cNvPicPr>
            <a:picLocks noChangeAspect="1"/>
          </p:cNvPicPr>
          <p:nvPr userDrawn="1"/>
        </p:nvPicPr>
        <p:blipFill>
          <a:blip r:embed="rId2"/>
          <a:srcRect t="27510" b="-2"/>
          <a:stretch>
            <a:fillRect/>
          </a:stretch>
        </p:blipFill>
        <p:spPr>
          <a:xfrm>
            <a:off x="3175" y="-26987"/>
            <a:ext cx="9177338" cy="3316287"/>
          </a:xfrm>
          <a:prstGeom prst="rect">
            <a:avLst/>
          </a:prstGeom>
          <a:noFill/>
          <a:ln w="9525">
            <a:noFill/>
          </a:ln>
        </p:spPr>
      </p:pic>
      <p:grpSp>
        <p:nvGrpSpPr>
          <p:cNvPr id="2051" name="Group 238"/>
          <p:cNvGrpSpPr/>
          <p:nvPr/>
        </p:nvGrpSpPr>
        <p:grpSpPr>
          <a:xfrm>
            <a:off x="-4762" y="2209800"/>
            <a:ext cx="9148762" cy="4648200"/>
            <a:chOff x="-3" y="1392"/>
            <a:chExt cx="5763" cy="2928"/>
          </a:xfrm>
        </p:grpSpPr>
        <p:sp>
          <p:nvSpPr>
            <p:cNvPr id="103" name="Rectangle 19"/>
            <p:cNvSpPr>
              <a:spLocks noChangeArrowheads="1"/>
            </p:cNvSpPr>
            <p:nvPr/>
          </p:nvSpPr>
          <p:spPr bwMode="gray">
            <a:xfrm>
              <a:off x="5" y="1428"/>
              <a:ext cx="5755" cy="2892"/>
            </a:xfrm>
            <a:prstGeom prst="rect">
              <a:avLst/>
            </a:prstGeom>
            <a:gradFill rotWithShape="1">
              <a:gsLst>
                <a:gs pos="0">
                  <a:schemeClr val="hlink"/>
                </a:gs>
                <a:gs pos="100000">
                  <a:schemeClr val="hlink">
                    <a:gamma/>
                    <a:tint val="0"/>
                    <a:invGamma/>
                  </a:schemeClr>
                </a:gs>
              </a:gsLst>
              <a:lin ang="2700000" scaled="1"/>
            </a:gradFill>
            <a:ln w="9525">
              <a:noFill/>
              <a:miter lim="800000"/>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2058" name="Group 20"/>
            <p:cNvGrpSpPr/>
            <p:nvPr/>
          </p:nvGrpSpPr>
          <p:grpSpPr>
            <a:xfrm>
              <a:off x="116" y="1403"/>
              <a:ext cx="1585" cy="2896"/>
              <a:chOff x="116" y="-3"/>
              <a:chExt cx="1585" cy="2896"/>
            </a:xfrm>
          </p:grpSpPr>
          <p:grpSp>
            <p:nvGrpSpPr>
              <p:cNvPr id="2220" name="Group 21"/>
              <p:cNvGrpSpPr/>
              <p:nvPr userDrawn="1"/>
            </p:nvGrpSpPr>
            <p:grpSpPr>
              <a:xfrm>
                <a:off x="116" y="-3"/>
                <a:ext cx="748" cy="2893"/>
                <a:chOff x="116" y="-3"/>
                <a:chExt cx="748" cy="2893"/>
              </a:xfrm>
            </p:grpSpPr>
            <p:sp>
              <p:nvSpPr>
                <p:cNvPr id="2248" name="Line 22"/>
                <p:cNvSpPr/>
                <p:nvPr userDrawn="1"/>
              </p:nvSpPr>
              <p:spPr>
                <a:xfrm>
                  <a:off x="144" y="0"/>
                  <a:ext cx="0" cy="2886"/>
                </a:xfrm>
                <a:prstGeom prst="line">
                  <a:avLst/>
                </a:prstGeom>
                <a:ln w="9525" cap="flat" cmpd="sng">
                  <a:solidFill>
                    <a:schemeClr val="bg1"/>
                  </a:solidFill>
                  <a:prstDash val="solid"/>
                  <a:headEnd type="none" w="med" len="med"/>
                  <a:tailEnd type="none" w="med" len="med"/>
                </a:ln>
              </p:spPr>
            </p:sp>
            <p:sp>
              <p:nvSpPr>
                <p:cNvPr id="2249" name="Line 23"/>
                <p:cNvSpPr/>
                <p:nvPr userDrawn="1"/>
              </p:nvSpPr>
              <p:spPr>
                <a:xfrm>
                  <a:off x="295" y="0"/>
                  <a:ext cx="0" cy="2886"/>
                </a:xfrm>
                <a:prstGeom prst="line">
                  <a:avLst/>
                </a:prstGeom>
                <a:ln w="9525" cap="flat" cmpd="sng">
                  <a:solidFill>
                    <a:schemeClr val="bg1"/>
                  </a:solidFill>
                  <a:prstDash val="solid"/>
                  <a:headEnd type="none" w="med" len="med"/>
                  <a:tailEnd type="none" w="med" len="med"/>
                </a:ln>
              </p:spPr>
            </p:sp>
            <p:sp>
              <p:nvSpPr>
                <p:cNvPr id="2250" name="Line 24"/>
                <p:cNvSpPr/>
                <p:nvPr userDrawn="1"/>
              </p:nvSpPr>
              <p:spPr>
                <a:xfrm>
                  <a:off x="431" y="0"/>
                  <a:ext cx="0" cy="2886"/>
                </a:xfrm>
                <a:prstGeom prst="line">
                  <a:avLst/>
                </a:prstGeom>
                <a:ln w="9525" cap="flat" cmpd="sng">
                  <a:solidFill>
                    <a:schemeClr val="bg1"/>
                  </a:solidFill>
                  <a:prstDash val="solid"/>
                  <a:headEnd type="none" w="med" len="med"/>
                  <a:tailEnd type="none" w="med" len="med"/>
                </a:ln>
              </p:spPr>
            </p:sp>
            <p:sp>
              <p:nvSpPr>
                <p:cNvPr id="2251" name="Line 25"/>
                <p:cNvSpPr/>
                <p:nvPr userDrawn="1"/>
              </p:nvSpPr>
              <p:spPr>
                <a:xfrm>
                  <a:off x="567" y="4"/>
                  <a:ext cx="0" cy="2886"/>
                </a:xfrm>
                <a:prstGeom prst="line">
                  <a:avLst/>
                </a:prstGeom>
                <a:ln w="9525" cap="flat" cmpd="sng">
                  <a:solidFill>
                    <a:schemeClr val="bg1"/>
                  </a:solidFill>
                  <a:prstDash val="solid"/>
                  <a:headEnd type="none" w="med" len="med"/>
                  <a:tailEnd type="none" w="med" len="med"/>
                </a:ln>
              </p:spPr>
            </p:sp>
            <p:sp>
              <p:nvSpPr>
                <p:cNvPr id="2252" name="Line 26"/>
                <p:cNvSpPr/>
                <p:nvPr userDrawn="1"/>
              </p:nvSpPr>
              <p:spPr>
                <a:xfrm>
                  <a:off x="703" y="4"/>
                  <a:ext cx="0" cy="2886"/>
                </a:xfrm>
                <a:prstGeom prst="line">
                  <a:avLst/>
                </a:prstGeom>
                <a:ln w="9525" cap="flat" cmpd="sng">
                  <a:solidFill>
                    <a:schemeClr val="bg1"/>
                  </a:solidFill>
                  <a:prstDash val="solid"/>
                  <a:headEnd type="none" w="med" len="med"/>
                  <a:tailEnd type="none" w="med" len="med"/>
                </a:ln>
              </p:spPr>
            </p:sp>
            <p:sp>
              <p:nvSpPr>
                <p:cNvPr id="2253" name="Line 27"/>
                <p:cNvSpPr/>
                <p:nvPr userDrawn="1"/>
              </p:nvSpPr>
              <p:spPr>
                <a:xfrm>
                  <a:off x="839" y="-3"/>
                  <a:ext cx="0" cy="2886"/>
                </a:xfrm>
                <a:prstGeom prst="line">
                  <a:avLst/>
                </a:prstGeom>
                <a:ln w="9525" cap="flat" cmpd="sng">
                  <a:solidFill>
                    <a:schemeClr val="bg1"/>
                  </a:solidFill>
                  <a:prstDash val="solid"/>
                  <a:headEnd type="none" w="med" len="med"/>
                  <a:tailEnd type="none" w="med" len="med"/>
                </a:ln>
              </p:spPr>
            </p:sp>
            <p:sp>
              <p:nvSpPr>
                <p:cNvPr id="300" name="Oval 28"/>
                <p:cNvSpPr>
                  <a:spLocks noChangeArrowheads="1"/>
                </p:cNvSpPr>
                <p:nvPr/>
              </p:nvSpPr>
              <p:spPr bwMode="gray">
                <a:xfrm>
                  <a:off x="122" y="36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1" name="Oval 29"/>
                <p:cNvSpPr>
                  <a:spLocks noChangeArrowheads="1"/>
                </p:cNvSpPr>
                <p:nvPr/>
              </p:nvSpPr>
              <p:spPr bwMode="gray">
                <a:xfrm>
                  <a:off x="120" y="774"/>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2" name="Oval 30"/>
                <p:cNvSpPr>
                  <a:spLocks noChangeArrowheads="1"/>
                </p:cNvSpPr>
                <p:nvPr/>
              </p:nvSpPr>
              <p:spPr bwMode="gray">
                <a:xfrm>
                  <a:off x="410" y="9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3" name="Oval 31"/>
                <p:cNvSpPr>
                  <a:spLocks noChangeArrowheads="1"/>
                </p:cNvSpPr>
                <p:nvPr/>
              </p:nvSpPr>
              <p:spPr bwMode="gray">
                <a:xfrm>
                  <a:off x="410" y="77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4" name="Oval 32"/>
                <p:cNvSpPr>
                  <a:spLocks noChangeArrowheads="1"/>
                </p:cNvSpPr>
                <p:nvPr/>
              </p:nvSpPr>
              <p:spPr bwMode="gray">
                <a:xfrm>
                  <a:off x="680" y="50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5" name="Oval 33"/>
                <p:cNvSpPr>
                  <a:spLocks noChangeArrowheads="1"/>
                </p:cNvSpPr>
                <p:nvPr/>
              </p:nvSpPr>
              <p:spPr bwMode="gray">
                <a:xfrm>
                  <a:off x="680" y="119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6" name="Oval 34"/>
                <p:cNvSpPr>
                  <a:spLocks noChangeArrowheads="1"/>
                </p:cNvSpPr>
                <p:nvPr/>
              </p:nvSpPr>
              <p:spPr bwMode="gray">
                <a:xfrm>
                  <a:off x="816" y="642"/>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 name="Oval 35"/>
                <p:cNvSpPr>
                  <a:spLocks noChangeArrowheads="1"/>
                </p:cNvSpPr>
                <p:nvPr/>
              </p:nvSpPr>
              <p:spPr bwMode="gray">
                <a:xfrm>
                  <a:off x="122" y="1062"/>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8" name="Oval 36"/>
                <p:cNvSpPr>
                  <a:spLocks noChangeArrowheads="1"/>
                </p:cNvSpPr>
                <p:nvPr/>
              </p:nvSpPr>
              <p:spPr bwMode="gray">
                <a:xfrm>
                  <a:off x="120" y="1451"/>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9" name="Oval 37"/>
                <p:cNvSpPr>
                  <a:spLocks noChangeArrowheads="1"/>
                </p:cNvSpPr>
                <p:nvPr/>
              </p:nvSpPr>
              <p:spPr bwMode="gray">
                <a:xfrm>
                  <a:off x="125" y="172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0" name="Oval 38"/>
                <p:cNvSpPr>
                  <a:spLocks noChangeArrowheads="1"/>
                </p:cNvSpPr>
                <p:nvPr/>
              </p:nvSpPr>
              <p:spPr bwMode="gray">
                <a:xfrm>
                  <a:off x="408" y="1467"/>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1" name="Oval 39"/>
                <p:cNvSpPr>
                  <a:spLocks noChangeArrowheads="1"/>
                </p:cNvSpPr>
                <p:nvPr/>
              </p:nvSpPr>
              <p:spPr bwMode="gray">
                <a:xfrm>
                  <a:off x="820" y="1329"/>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2" name="Oval 40"/>
                <p:cNvSpPr>
                  <a:spLocks noChangeArrowheads="1"/>
                </p:cNvSpPr>
                <p:nvPr/>
              </p:nvSpPr>
              <p:spPr bwMode="gray">
                <a:xfrm>
                  <a:off x="118" y="2145"/>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3" name="Oval 41"/>
                <p:cNvSpPr>
                  <a:spLocks noChangeArrowheads="1"/>
                </p:cNvSpPr>
                <p:nvPr/>
              </p:nvSpPr>
              <p:spPr bwMode="gray">
                <a:xfrm>
                  <a:off x="116" y="2417"/>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4" name="Oval 42"/>
                <p:cNvSpPr>
                  <a:spLocks noChangeArrowheads="1"/>
                </p:cNvSpPr>
                <p:nvPr/>
              </p:nvSpPr>
              <p:spPr bwMode="gray">
                <a:xfrm>
                  <a:off x="682" y="1865"/>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5" name="Oval 43"/>
                <p:cNvSpPr>
                  <a:spLocks noChangeArrowheads="1"/>
                </p:cNvSpPr>
                <p:nvPr/>
              </p:nvSpPr>
              <p:spPr bwMode="gray">
                <a:xfrm>
                  <a:off x="406" y="2147"/>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6" name="Oval 44"/>
                <p:cNvSpPr>
                  <a:spLocks noChangeArrowheads="1"/>
                </p:cNvSpPr>
                <p:nvPr/>
              </p:nvSpPr>
              <p:spPr bwMode="gray">
                <a:xfrm>
                  <a:off x="404" y="2832"/>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7" name="Oval 45"/>
                <p:cNvSpPr>
                  <a:spLocks noChangeArrowheads="1"/>
                </p:cNvSpPr>
                <p:nvPr/>
              </p:nvSpPr>
              <p:spPr bwMode="gray">
                <a:xfrm>
                  <a:off x="818" y="2000"/>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8" name="Oval 46"/>
                <p:cNvSpPr>
                  <a:spLocks noChangeArrowheads="1"/>
                </p:cNvSpPr>
                <p:nvPr/>
              </p:nvSpPr>
              <p:spPr bwMode="gray">
                <a:xfrm>
                  <a:off x="672" y="256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9" name="Oval 47"/>
                <p:cNvSpPr>
                  <a:spLocks noChangeArrowheads="1"/>
                </p:cNvSpPr>
                <p:nvPr/>
              </p:nvSpPr>
              <p:spPr bwMode="gray">
                <a:xfrm>
                  <a:off x="820" y="270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2221" name="Group 48"/>
              <p:cNvGrpSpPr/>
              <p:nvPr userDrawn="1"/>
            </p:nvGrpSpPr>
            <p:grpSpPr>
              <a:xfrm>
                <a:off x="953" y="0"/>
                <a:ext cx="748" cy="2893"/>
                <a:chOff x="116" y="-3"/>
                <a:chExt cx="748" cy="2893"/>
              </a:xfrm>
            </p:grpSpPr>
            <p:sp>
              <p:nvSpPr>
                <p:cNvPr id="2222" name="Line 49"/>
                <p:cNvSpPr/>
                <p:nvPr userDrawn="1"/>
              </p:nvSpPr>
              <p:spPr>
                <a:xfrm>
                  <a:off x="144" y="0"/>
                  <a:ext cx="0" cy="2886"/>
                </a:xfrm>
                <a:prstGeom prst="line">
                  <a:avLst/>
                </a:prstGeom>
                <a:ln w="9525" cap="flat" cmpd="sng">
                  <a:solidFill>
                    <a:schemeClr val="bg1"/>
                  </a:solidFill>
                  <a:prstDash val="solid"/>
                  <a:headEnd type="none" w="med" len="med"/>
                  <a:tailEnd type="none" w="med" len="med"/>
                </a:ln>
              </p:spPr>
            </p:sp>
            <p:sp>
              <p:nvSpPr>
                <p:cNvPr id="2223" name="Line 50"/>
                <p:cNvSpPr/>
                <p:nvPr userDrawn="1"/>
              </p:nvSpPr>
              <p:spPr>
                <a:xfrm>
                  <a:off x="295" y="0"/>
                  <a:ext cx="0" cy="2886"/>
                </a:xfrm>
                <a:prstGeom prst="line">
                  <a:avLst/>
                </a:prstGeom>
                <a:ln w="9525" cap="flat" cmpd="sng">
                  <a:solidFill>
                    <a:schemeClr val="bg1"/>
                  </a:solidFill>
                  <a:prstDash val="solid"/>
                  <a:headEnd type="none" w="med" len="med"/>
                  <a:tailEnd type="none" w="med" len="med"/>
                </a:ln>
              </p:spPr>
            </p:sp>
            <p:sp>
              <p:nvSpPr>
                <p:cNvPr id="2224" name="Line 51"/>
                <p:cNvSpPr/>
                <p:nvPr userDrawn="1"/>
              </p:nvSpPr>
              <p:spPr>
                <a:xfrm>
                  <a:off x="431" y="0"/>
                  <a:ext cx="0" cy="2886"/>
                </a:xfrm>
                <a:prstGeom prst="line">
                  <a:avLst/>
                </a:prstGeom>
                <a:ln w="9525" cap="flat" cmpd="sng">
                  <a:solidFill>
                    <a:schemeClr val="bg1"/>
                  </a:solidFill>
                  <a:prstDash val="solid"/>
                  <a:headEnd type="none" w="med" len="med"/>
                  <a:tailEnd type="none" w="med" len="med"/>
                </a:ln>
              </p:spPr>
            </p:sp>
            <p:sp>
              <p:nvSpPr>
                <p:cNvPr id="2225" name="Line 52"/>
                <p:cNvSpPr/>
                <p:nvPr userDrawn="1"/>
              </p:nvSpPr>
              <p:spPr>
                <a:xfrm>
                  <a:off x="567" y="4"/>
                  <a:ext cx="0" cy="2886"/>
                </a:xfrm>
                <a:prstGeom prst="line">
                  <a:avLst/>
                </a:prstGeom>
                <a:ln w="9525" cap="flat" cmpd="sng">
                  <a:solidFill>
                    <a:schemeClr val="bg1"/>
                  </a:solidFill>
                  <a:prstDash val="solid"/>
                  <a:headEnd type="none" w="med" len="med"/>
                  <a:tailEnd type="none" w="med" len="med"/>
                </a:ln>
              </p:spPr>
            </p:sp>
            <p:sp>
              <p:nvSpPr>
                <p:cNvPr id="2226" name="Line 53"/>
                <p:cNvSpPr/>
                <p:nvPr userDrawn="1"/>
              </p:nvSpPr>
              <p:spPr>
                <a:xfrm>
                  <a:off x="703" y="4"/>
                  <a:ext cx="0" cy="2886"/>
                </a:xfrm>
                <a:prstGeom prst="line">
                  <a:avLst/>
                </a:prstGeom>
                <a:ln w="9525" cap="flat" cmpd="sng">
                  <a:solidFill>
                    <a:schemeClr val="bg1"/>
                  </a:solidFill>
                  <a:prstDash val="solid"/>
                  <a:headEnd type="none" w="med" len="med"/>
                  <a:tailEnd type="none" w="med" len="med"/>
                </a:ln>
              </p:spPr>
            </p:sp>
            <p:sp>
              <p:nvSpPr>
                <p:cNvPr id="2227" name="Line 54"/>
                <p:cNvSpPr/>
                <p:nvPr userDrawn="1"/>
              </p:nvSpPr>
              <p:spPr>
                <a:xfrm>
                  <a:off x="839" y="-3"/>
                  <a:ext cx="0" cy="2886"/>
                </a:xfrm>
                <a:prstGeom prst="line">
                  <a:avLst/>
                </a:prstGeom>
                <a:ln w="9525" cap="flat" cmpd="sng">
                  <a:solidFill>
                    <a:schemeClr val="bg1"/>
                  </a:solidFill>
                  <a:prstDash val="solid"/>
                  <a:headEnd type="none" w="med" len="med"/>
                  <a:tailEnd type="none" w="med" len="med"/>
                </a:ln>
              </p:spPr>
            </p:sp>
            <p:sp>
              <p:nvSpPr>
                <p:cNvPr id="274" name="Oval 55"/>
                <p:cNvSpPr>
                  <a:spLocks noChangeArrowheads="1"/>
                </p:cNvSpPr>
                <p:nvPr/>
              </p:nvSpPr>
              <p:spPr bwMode="gray">
                <a:xfrm>
                  <a:off x="122" y="36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75" name="Oval 56"/>
                <p:cNvSpPr>
                  <a:spLocks noChangeArrowheads="1"/>
                </p:cNvSpPr>
                <p:nvPr/>
              </p:nvSpPr>
              <p:spPr bwMode="gray">
                <a:xfrm>
                  <a:off x="120" y="774"/>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76" name="Oval 57"/>
                <p:cNvSpPr>
                  <a:spLocks noChangeArrowheads="1"/>
                </p:cNvSpPr>
                <p:nvPr/>
              </p:nvSpPr>
              <p:spPr bwMode="gray">
                <a:xfrm>
                  <a:off x="410" y="9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77" name="Oval 58"/>
                <p:cNvSpPr>
                  <a:spLocks noChangeArrowheads="1"/>
                </p:cNvSpPr>
                <p:nvPr/>
              </p:nvSpPr>
              <p:spPr bwMode="gray">
                <a:xfrm>
                  <a:off x="410" y="77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78" name="Oval 59"/>
                <p:cNvSpPr>
                  <a:spLocks noChangeArrowheads="1"/>
                </p:cNvSpPr>
                <p:nvPr/>
              </p:nvSpPr>
              <p:spPr bwMode="gray">
                <a:xfrm>
                  <a:off x="680" y="50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79" name="Oval 60"/>
                <p:cNvSpPr>
                  <a:spLocks noChangeArrowheads="1"/>
                </p:cNvSpPr>
                <p:nvPr/>
              </p:nvSpPr>
              <p:spPr bwMode="gray">
                <a:xfrm>
                  <a:off x="680" y="119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80" name="Oval 61"/>
                <p:cNvSpPr>
                  <a:spLocks noChangeArrowheads="1"/>
                </p:cNvSpPr>
                <p:nvPr/>
              </p:nvSpPr>
              <p:spPr bwMode="gray">
                <a:xfrm>
                  <a:off x="816" y="642"/>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81" name="Oval 62"/>
                <p:cNvSpPr>
                  <a:spLocks noChangeArrowheads="1"/>
                </p:cNvSpPr>
                <p:nvPr/>
              </p:nvSpPr>
              <p:spPr bwMode="gray">
                <a:xfrm>
                  <a:off x="122" y="1062"/>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82" name="Oval 63"/>
                <p:cNvSpPr>
                  <a:spLocks noChangeArrowheads="1"/>
                </p:cNvSpPr>
                <p:nvPr/>
              </p:nvSpPr>
              <p:spPr bwMode="gray">
                <a:xfrm>
                  <a:off x="120" y="1451"/>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83" name="Oval 64"/>
                <p:cNvSpPr>
                  <a:spLocks noChangeArrowheads="1"/>
                </p:cNvSpPr>
                <p:nvPr/>
              </p:nvSpPr>
              <p:spPr bwMode="gray">
                <a:xfrm>
                  <a:off x="125" y="172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84" name="Oval 65"/>
                <p:cNvSpPr>
                  <a:spLocks noChangeArrowheads="1"/>
                </p:cNvSpPr>
                <p:nvPr/>
              </p:nvSpPr>
              <p:spPr bwMode="gray">
                <a:xfrm>
                  <a:off x="408" y="1467"/>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85" name="Oval 66"/>
                <p:cNvSpPr>
                  <a:spLocks noChangeArrowheads="1"/>
                </p:cNvSpPr>
                <p:nvPr/>
              </p:nvSpPr>
              <p:spPr bwMode="gray">
                <a:xfrm>
                  <a:off x="820" y="1329"/>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86" name="Oval 67"/>
                <p:cNvSpPr>
                  <a:spLocks noChangeArrowheads="1"/>
                </p:cNvSpPr>
                <p:nvPr/>
              </p:nvSpPr>
              <p:spPr bwMode="gray">
                <a:xfrm>
                  <a:off x="118" y="2145"/>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87" name="Oval 68"/>
                <p:cNvSpPr>
                  <a:spLocks noChangeArrowheads="1"/>
                </p:cNvSpPr>
                <p:nvPr/>
              </p:nvSpPr>
              <p:spPr bwMode="gray">
                <a:xfrm>
                  <a:off x="116" y="2417"/>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88" name="Oval 69"/>
                <p:cNvSpPr>
                  <a:spLocks noChangeArrowheads="1"/>
                </p:cNvSpPr>
                <p:nvPr/>
              </p:nvSpPr>
              <p:spPr bwMode="gray">
                <a:xfrm>
                  <a:off x="682" y="1865"/>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89" name="Oval 70"/>
                <p:cNvSpPr>
                  <a:spLocks noChangeArrowheads="1"/>
                </p:cNvSpPr>
                <p:nvPr/>
              </p:nvSpPr>
              <p:spPr bwMode="gray">
                <a:xfrm>
                  <a:off x="406" y="2147"/>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90" name="Oval 71"/>
                <p:cNvSpPr>
                  <a:spLocks noChangeArrowheads="1"/>
                </p:cNvSpPr>
                <p:nvPr/>
              </p:nvSpPr>
              <p:spPr bwMode="gray">
                <a:xfrm>
                  <a:off x="404" y="2832"/>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91" name="Oval 72"/>
                <p:cNvSpPr>
                  <a:spLocks noChangeArrowheads="1"/>
                </p:cNvSpPr>
                <p:nvPr/>
              </p:nvSpPr>
              <p:spPr bwMode="gray">
                <a:xfrm>
                  <a:off x="818" y="2000"/>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92" name="Oval 73"/>
                <p:cNvSpPr>
                  <a:spLocks noChangeArrowheads="1"/>
                </p:cNvSpPr>
                <p:nvPr/>
              </p:nvSpPr>
              <p:spPr bwMode="gray">
                <a:xfrm>
                  <a:off x="672" y="256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93" name="Oval 74"/>
                <p:cNvSpPr>
                  <a:spLocks noChangeArrowheads="1"/>
                </p:cNvSpPr>
                <p:nvPr/>
              </p:nvSpPr>
              <p:spPr bwMode="gray">
                <a:xfrm>
                  <a:off x="820" y="270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grpSp>
          <p:nvGrpSpPr>
            <p:cNvPr id="2059" name="Group 75"/>
            <p:cNvGrpSpPr/>
            <p:nvPr/>
          </p:nvGrpSpPr>
          <p:grpSpPr>
            <a:xfrm>
              <a:off x="1791" y="1406"/>
              <a:ext cx="1585" cy="2896"/>
              <a:chOff x="116" y="-3"/>
              <a:chExt cx="1585" cy="2896"/>
            </a:xfrm>
          </p:grpSpPr>
          <p:grpSp>
            <p:nvGrpSpPr>
              <p:cNvPr id="2166" name="Group 76"/>
              <p:cNvGrpSpPr/>
              <p:nvPr userDrawn="1"/>
            </p:nvGrpSpPr>
            <p:grpSpPr>
              <a:xfrm>
                <a:off x="116" y="-3"/>
                <a:ext cx="748" cy="2893"/>
                <a:chOff x="116" y="-3"/>
                <a:chExt cx="748" cy="2893"/>
              </a:xfrm>
            </p:grpSpPr>
            <p:sp>
              <p:nvSpPr>
                <p:cNvPr id="2194" name="Line 77"/>
                <p:cNvSpPr/>
                <p:nvPr userDrawn="1"/>
              </p:nvSpPr>
              <p:spPr>
                <a:xfrm>
                  <a:off x="144" y="0"/>
                  <a:ext cx="0" cy="2886"/>
                </a:xfrm>
                <a:prstGeom prst="line">
                  <a:avLst/>
                </a:prstGeom>
                <a:ln w="9525" cap="flat" cmpd="sng">
                  <a:solidFill>
                    <a:schemeClr val="bg1"/>
                  </a:solidFill>
                  <a:prstDash val="solid"/>
                  <a:headEnd type="none" w="med" len="med"/>
                  <a:tailEnd type="none" w="med" len="med"/>
                </a:ln>
              </p:spPr>
            </p:sp>
            <p:sp>
              <p:nvSpPr>
                <p:cNvPr id="2195" name="Line 78"/>
                <p:cNvSpPr/>
                <p:nvPr userDrawn="1"/>
              </p:nvSpPr>
              <p:spPr>
                <a:xfrm>
                  <a:off x="295" y="0"/>
                  <a:ext cx="0" cy="2886"/>
                </a:xfrm>
                <a:prstGeom prst="line">
                  <a:avLst/>
                </a:prstGeom>
                <a:ln w="9525" cap="flat" cmpd="sng">
                  <a:solidFill>
                    <a:schemeClr val="bg1"/>
                  </a:solidFill>
                  <a:prstDash val="solid"/>
                  <a:headEnd type="none" w="med" len="med"/>
                  <a:tailEnd type="none" w="med" len="med"/>
                </a:ln>
              </p:spPr>
            </p:sp>
            <p:sp>
              <p:nvSpPr>
                <p:cNvPr id="2196" name="Line 79"/>
                <p:cNvSpPr/>
                <p:nvPr userDrawn="1"/>
              </p:nvSpPr>
              <p:spPr>
                <a:xfrm>
                  <a:off x="431" y="0"/>
                  <a:ext cx="0" cy="2886"/>
                </a:xfrm>
                <a:prstGeom prst="line">
                  <a:avLst/>
                </a:prstGeom>
                <a:ln w="9525" cap="flat" cmpd="sng">
                  <a:solidFill>
                    <a:schemeClr val="bg1"/>
                  </a:solidFill>
                  <a:prstDash val="solid"/>
                  <a:headEnd type="none" w="med" len="med"/>
                  <a:tailEnd type="none" w="med" len="med"/>
                </a:ln>
              </p:spPr>
            </p:sp>
            <p:sp>
              <p:nvSpPr>
                <p:cNvPr id="2197" name="Line 80"/>
                <p:cNvSpPr/>
                <p:nvPr userDrawn="1"/>
              </p:nvSpPr>
              <p:spPr>
                <a:xfrm>
                  <a:off x="567" y="4"/>
                  <a:ext cx="0" cy="2886"/>
                </a:xfrm>
                <a:prstGeom prst="line">
                  <a:avLst/>
                </a:prstGeom>
                <a:ln w="9525" cap="flat" cmpd="sng">
                  <a:solidFill>
                    <a:schemeClr val="bg1"/>
                  </a:solidFill>
                  <a:prstDash val="solid"/>
                  <a:headEnd type="none" w="med" len="med"/>
                  <a:tailEnd type="none" w="med" len="med"/>
                </a:ln>
              </p:spPr>
            </p:sp>
            <p:sp>
              <p:nvSpPr>
                <p:cNvPr id="2198" name="Line 81"/>
                <p:cNvSpPr/>
                <p:nvPr userDrawn="1"/>
              </p:nvSpPr>
              <p:spPr>
                <a:xfrm>
                  <a:off x="703" y="4"/>
                  <a:ext cx="0" cy="2886"/>
                </a:xfrm>
                <a:prstGeom prst="line">
                  <a:avLst/>
                </a:prstGeom>
                <a:ln w="9525" cap="flat" cmpd="sng">
                  <a:solidFill>
                    <a:schemeClr val="bg1"/>
                  </a:solidFill>
                  <a:prstDash val="solid"/>
                  <a:headEnd type="none" w="med" len="med"/>
                  <a:tailEnd type="none" w="med" len="med"/>
                </a:ln>
              </p:spPr>
            </p:sp>
            <p:sp>
              <p:nvSpPr>
                <p:cNvPr id="2199" name="Line 82"/>
                <p:cNvSpPr/>
                <p:nvPr userDrawn="1"/>
              </p:nvSpPr>
              <p:spPr>
                <a:xfrm>
                  <a:off x="839" y="-3"/>
                  <a:ext cx="0" cy="2886"/>
                </a:xfrm>
                <a:prstGeom prst="line">
                  <a:avLst/>
                </a:prstGeom>
                <a:ln w="9525" cap="flat" cmpd="sng">
                  <a:solidFill>
                    <a:schemeClr val="bg1"/>
                  </a:solidFill>
                  <a:prstDash val="solid"/>
                  <a:headEnd type="none" w="med" len="med"/>
                  <a:tailEnd type="none" w="med" len="med"/>
                </a:ln>
              </p:spPr>
            </p:sp>
            <p:sp>
              <p:nvSpPr>
                <p:cNvPr id="246" name="Oval 83"/>
                <p:cNvSpPr>
                  <a:spLocks noChangeArrowheads="1"/>
                </p:cNvSpPr>
                <p:nvPr/>
              </p:nvSpPr>
              <p:spPr bwMode="gray">
                <a:xfrm>
                  <a:off x="122" y="36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7" name="Oval 84"/>
                <p:cNvSpPr>
                  <a:spLocks noChangeArrowheads="1"/>
                </p:cNvSpPr>
                <p:nvPr/>
              </p:nvSpPr>
              <p:spPr bwMode="gray">
                <a:xfrm>
                  <a:off x="120" y="774"/>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8" name="Oval 85"/>
                <p:cNvSpPr>
                  <a:spLocks noChangeArrowheads="1"/>
                </p:cNvSpPr>
                <p:nvPr/>
              </p:nvSpPr>
              <p:spPr bwMode="gray">
                <a:xfrm>
                  <a:off x="410" y="9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9" name="Oval 86"/>
                <p:cNvSpPr>
                  <a:spLocks noChangeArrowheads="1"/>
                </p:cNvSpPr>
                <p:nvPr/>
              </p:nvSpPr>
              <p:spPr bwMode="gray">
                <a:xfrm>
                  <a:off x="410" y="77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50" name="Oval 87"/>
                <p:cNvSpPr>
                  <a:spLocks noChangeArrowheads="1"/>
                </p:cNvSpPr>
                <p:nvPr/>
              </p:nvSpPr>
              <p:spPr bwMode="gray">
                <a:xfrm>
                  <a:off x="680" y="50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51" name="Oval 88"/>
                <p:cNvSpPr>
                  <a:spLocks noChangeArrowheads="1"/>
                </p:cNvSpPr>
                <p:nvPr/>
              </p:nvSpPr>
              <p:spPr bwMode="gray">
                <a:xfrm>
                  <a:off x="680" y="119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52" name="Oval 89"/>
                <p:cNvSpPr>
                  <a:spLocks noChangeArrowheads="1"/>
                </p:cNvSpPr>
                <p:nvPr/>
              </p:nvSpPr>
              <p:spPr bwMode="gray">
                <a:xfrm>
                  <a:off x="816" y="642"/>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53" name="Oval 90"/>
                <p:cNvSpPr>
                  <a:spLocks noChangeArrowheads="1"/>
                </p:cNvSpPr>
                <p:nvPr/>
              </p:nvSpPr>
              <p:spPr bwMode="gray">
                <a:xfrm>
                  <a:off x="122" y="1062"/>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54" name="Oval 91"/>
                <p:cNvSpPr>
                  <a:spLocks noChangeArrowheads="1"/>
                </p:cNvSpPr>
                <p:nvPr/>
              </p:nvSpPr>
              <p:spPr bwMode="gray">
                <a:xfrm>
                  <a:off x="120" y="1451"/>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55" name="Oval 92"/>
                <p:cNvSpPr>
                  <a:spLocks noChangeArrowheads="1"/>
                </p:cNvSpPr>
                <p:nvPr/>
              </p:nvSpPr>
              <p:spPr bwMode="gray">
                <a:xfrm>
                  <a:off x="125" y="172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56" name="Oval 93"/>
                <p:cNvSpPr>
                  <a:spLocks noChangeArrowheads="1"/>
                </p:cNvSpPr>
                <p:nvPr/>
              </p:nvSpPr>
              <p:spPr bwMode="gray">
                <a:xfrm>
                  <a:off x="408" y="1467"/>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57" name="Oval 94"/>
                <p:cNvSpPr>
                  <a:spLocks noChangeArrowheads="1"/>
                </p:cNvSpPr>
                <p:nvPr/>
              </p:nvSpPr>
              <p:spPr bwMode="gray">
                <a:xfrm>
                  <a:off x="820" y="1329"/>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58" name="Oval 95"/>
                <p:cNvSpPr>
                  <a:spLocks noChangeArrowheads="1"/>
                </p:cNvSpPr>
                <p:nvPr/>
              </p:nvSpPr>
              <p:spPr bwMode="gray">
                <a:xfrm>
                  <a:off x="118" y="2145"/>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59" name="Oval 96"/>
                <p:cNvSpPr>
                  <a:spLocks noChangeArrowheads="1"/>
                </p:cNvSpPr>
                <p:nvPr/>
              </p:nvSpPr>
              <p:spPr bwMode="gray">
                <a:xfrm>
                  <a:off x="116" y="2417"/>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60" name="Oval 97"/>
                <p:cNvSpPr>
                  <a:spLocks noChangeArrowheads="1"/>
                </p:cNvSpPr>
                <p:nvPr/>
              </p:nvSpPr>
              <p:spPr bwMode="gray">
                <a:xfrm>
                  <a:off x="682" y="1865"/>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61" name="Oval 98"/>
                <p:cNvSpPr>
                  <a:spLocks noChangeArrowheads="1"/>
                </p:cNvSpPr>
                <p:nvPr/>
              </p:nvSpPr>
              <p:spPr bwMode="gray">
                <a:xfrm>
                  <a:off x="406" y="2147"/>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62" name="Oval 99"/>
                <p:cNvSpPr>
                  <a:spLocks noChangeArrowheads="1"/>
                </p:cNvSpPr>
                <p:nvPr/>
              </p:nvSpPr>
              <p:spPr bwMode="gray">
                <a:xfrm>
                  <a:off x="404" y="2832"/>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63" name="Oval 100"/>
                <p:cNvSpPr>
                  <a:spLocks noChangeArrowheads="1"/>
                </p:cNvSpPr>
                <p:nvPr/>
              </p:nvSpPr>
              <p:spPr bwMode="gray">
                <a:xfrm>
                  <a:off x="818" y="2000"/>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64" name="Oval 101"/>
                <p:cNvSpPr>
                  <a:spLocks noChangeArrowheads="1"/>
                </p:cNvSpPr>
                <p:nvPr/>
              </p:nvSpPr>
              <p:spPr bwMode="gray">
                <a:xfrm>
                  <a:off x="672" y="256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65" name="Oval 102"/>
                <p:cNvSpPr>
                  <a:spLocks noChangeArrowheads="1"/>
                </p:cNvSpPr>
                <p:nvPr/>
              </p:nvSpPr>
              <p:spPr bwMode="gray">
                <a:xfrm>
                  <a:off x="820" y="270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2167" name="Group 103"/>
              <p:cNvGrpSpPr/>
              <p:nvPr userDrawn="1"/>
            </p:nvGrpSpPr>
            <p:grpSpPr>
              <a:xfrm>
                <a:off x="953" y="0"/>
                <a:ext cx="748" cy="2893"/>
                <a:chOff x="116" y="-3"/>
                <a:chExt cx="748" cy="2893"/>
              </a:xfrm>
            </p:grpSpPr>
            <p:sp>
              <p:nvSpPr>
                <p:cNvPr id="2168" name="Line 104"/>
                <p:cNvSpPr/>
                <p:nvPr userDrawn="1"/>
              </p:nvSpPr>
              <p:spPr>
                <a:xfrm>
                  <a:off x="144" y="0"/>
                  <a:ext cx="0" cy="2886"/>
                </a:xfrm>
                <a:prstGeom prst="line">
                  <a:avLst/>
                </a:prstGeom>
                <a:ln w="9525" cap="flat" cmpd="sng">
                  <a:solidFill>
                    <a:schemeClr val="bg1"/>
                  </a:solidFill>
                  <a:prstDash val="solid"/>
                  <a:headEnd type="none" w="med" len="med"/>
                  <a:tailEnd type="none" w="med" len="med"/>
                </a:ln>
              </p:spPr>
            </p:sp>
            <p:sp>
              <p:nvSpPr>
                <p:cNvPr id="2169" name="Line 105"/>
                <p:cNvSpPr/>
                <p:nvPr userDrawn="1"/>
              </p:nvSpPr>
              <p:spPr>
                <a:xfrm>
                  <a:off x="295" y="0"/>
                  <a:ext cx="0" cy="2886"/>
                </a:xfrm>
                <a:prstGeom prst="line">
                  <a:avLst/>
                </a:prstGeom>
                <a:ln w="9525" cap="flat" cmpd="sng">
                  <a:solidFill>
                    <a:schemeClr val="bg1"/>
                  </a:solidFill>
                  <a:prstDash val="solid"/>
                  <a:headEnd type="none" w="med" len="med"/>
                  <a:tailEnd type="none" w="med" len="med"/>
                </a:ln>
              </p:spPr>
            </p:sp>
            <p:sp>
              <p:nvSpPr>
                <p:cNvPr id="2170" name="Line 106"/>
                <p:cNvSpPr/>
                <p:nvPr userDrawn="1"/>
              </p:nvSpPr>
              <p:spPr>
                <a:xfrm>
                  <a:off x="431" y="0"/>
                  <a:ext cx="0" cy="2886"/>
                </a:xfrm>
                <a:prstGeom prst="line">
                  <a:avLst/>
                </a:prstGeom>
                <a:ln w="9525" cap="flat" cmpd="sng">
                  <a:solidFill>
                    <a:schemeClr val="bg1"/>
                  </a:solidFill>
                  <a:prstDash val="solid"/>
                  <a:headEnd type="none" w="med" len="med"/>
                  <a:tailEnd type="none" w="med" len="med"/>
                </a:ln>
              </p:spPr>
            </p:sp>
            <p:sp>
              <p:nvSpPr>
                <p:cNvPr id="2171" name="Line 107"/>
                <p:cNvSpPr/>
                <p:nvPr userDrawn="1"/>
              </p:nvSpPr>
              <p:spPr>
                <a:xfrm>
                  <a:off x="567" y="4"/>
                  <a:ext cx="0" cy="2886"/>
                </a:xfrm>
                <a:prstGeom prst="line">
                  <a:avLst/>
                </a:prstGeom>
                <a:ln w="9525" cap="flat" cmpd="sng">
                  <a:solidFill>
                    <a:schemeClr val="bg1"/>
                  </a:solidFill>
                  <a:prstDash val="solid"/>
                  <a:headEnd type="none" w="med" len="med"/>
                  <a:tailEnd type="none" w="med" len="med"/>
                </a:ln>
              </p:spPr>
            </p:sp>
            <p:sp>
              <p:nvSpPr>
                <p:cNvPr id="2172" name="Line 108"/>
                <p:cNvSpPr/>
                <p:nvPr userDrawn="1"/>
              </p:nvSpPr>
              <p:spPr>
                <a:xfrm>
                  <a:off x="703" y="4"/>
                  <a:ext cx="0" cy="2886"/>
                </a:xfrm>
                <a:prstGeom prst="line">
                  <a:avLst/>
                </a:prstGeom>
                <a:ln w="9525" cap="flat" cmpd="sng">
                  <a:solidFill>
                    <a:schemeClr val="bg1"/>
                  </a:solidFill>
                  <a:prstDash val="solid"/>
                  <a:headEnd type="none" w="med" len="med"/>
                  <a:tailEnd type="none" w="med" len="med"/>
                </a:ln>
              </p:spPr>
            </p:sp>
            <p:sp>
              <p:nvSpPr>
                <p:cNvPr id="2173" name="Line 109"/>
                <p:cNvSpPr/>
                <p:nvPr userDrawn="1"/>
              </p:nvSpPr>
              <p:spPr>
                <a:xfrm>
                  <a:off x="839" y="-3"/>
                  <a:ext cx="0" cy="2886"/>
                </a:xfrm>
                <a:prstGeom prst="line">
                  <a:avLst/>
                </a:prstGeom>
                <a:ln w="9525" cap="flat" cmpd="sng">
                  <a:solidFill>
                    <a:schemeClr val="bg1"/>
                  </a:solidFill>
                  <a:prstDash val="solid"/>
                  <a:headEnd type="none" w="med" len="med"/>
                  <a:tailEnd type="none" w="med" len="med"/>
                </a:ln>
              </p:spPr>
            </p:sp>
            <p:sp>
              <p:nvSpPr>
                <p:cNvPr id="220" name="Oval 110"/>
                <p:cNvSpPr>
                  <a:spLocks noChangeArrowheads="1"/>
                </p:cNvSpPr>
                <p:nvPr/>
              </p:nvSpPr>
              <p:spPr bwMode="gray">
                <a:xfrm>
                  <a:off x="122" y="36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1" name="Oval 111"/>
                <p:cNvSpPr>
                  <a:spLocks noChangeArrowheads="1"/>
                </p:cNvSpPr>
                <p:nvPr/>
              </p:nvSpPr>
              <p:spPr bwMode="gray">
                <a:xfrm>
                  <a:off x="120" y="774"/>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2" name="Oval 112"/>
                <p:cNvSpPr>
                  <a:spLocks noChangeArrowheads="1"/>
                </p:cNvSpPr>
                <p:nvPr/>
              </p:nvSpPr>
              <p:spPr bwMode="gray">
                <a:xfrm>
                  <a:off x="410" y="9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3" name="Oval 113"/>
                <p:cNvSpPr>
                  <a:spLocks noChangeArrowheads="1"/>
                </p:cNvSpPr>
                <p:nvPr/>
              </p:nvSpPr>
              <p:spPr bwMode="gray">
                <a:xfrm>
                  <a:off x="410" y="77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4" name="Oval 114"/>
                <p:cNvSpPr>
                  <a:spLocks noChangeArrowheads="1"/>
                </p:cNvSpPr>
                <p:nvPr/>
              </p:nvSpPr>
              <p:spPr bwMode="gray">
                <a:xfrm>
                  <a:off x="680" y="50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5" name="Oval 115"/>
                <p:cNvSpPr>
                  <a:spLocks noChangeArrowheads="1"/>
                </p:cNvSpPr>
                <p:nvPr/>
              </p:nvSpPr>
              <p:spPr bwMode="gray">
                <a:xfrm>
                  <a:off x="680" y="119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6" name="Oval 116"/>
                <p:cNvSpPr>
                  <a:spLocks noChangeArrowheads="1"/>
                </p:cNvSpPr>
                <p:nvPr/>
              </p:nvSpPr>
              <p:spPr bwMode="gray">
                <a:xfrm>
                  <a:off x="816" y="642"/>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7" name="Oval 117"/>
                <p:cNvSpPr>
                  <a:spLocks noChangeArrowheads="1"/>
                </p:cNvSpPr>
                <p:nvPr/>
              </p:nvSpPr>
              <p:spPr bwMode="gray">
                <a:xfrm>
                  <a:off x="122" y="1062"/>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8" name="Oval 118"/>
                <p:cNvSpPr>
                  <a:spLocks noChangeArrowheads="1"/>
                </p:cNvSpPr>
                <p:nvPr/>
              </p:nvSpPr>
              <p:spPr bwMode="gray">
                <a:xfrm>
                  <a:off x="120" y="1451"/>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9" name="Oval 119"/>
                <p:cNvSpPr>
                  <a:spLocks noChangeArrowheads="1"/>
                </p:cNvSpPr>
                <p:nvPr/>
              </p:nvSpPr>
              <p:spPr bwMode="gray">
                <a:xfrm>
                  <a:off x="125" y="172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0" name="Oval 120"/>
                <p:cNvSpPr>
                  <a:spLocks noChangeArrowheads="1"/>
                </p:cNvSpPr>
                <p:nvPr/>
              </p:nvSpPr>
              <p:spPr bwMode="gray">
                <a:xfrm>
                  <a:off x="408" y="1467"/>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1" name="Oval 121"/>
                <p:cNvSpPr>
                  <a:spLocks noChangeArrowheads="1"/>
                </p:cNvSpPr>
                <p:nvPr/>
              </p:nvSpPr>
              <p:spPr bwMode="gray">
                <a:xfrm>
                  <a:off x="820" y="1329"/>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2" name="Oval 122"/>
                <p:cNvSpPr>
                  <a:spLocks noChangeArrowheads="1"/>
                </p:cNvSpPr>
                <p:nvPr/>
              </p:nvSpPr>
              <p:spPr bwMode="gray">
                <a:xfrm>
                  <a:off x="118" y="2145"/>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3" name="Oval 123"/>
                <p:cNvSpPr>
                  <a:spLocks noChangeArrowheads="1"/>
                </p:cNvSpPr>
                <p:nvPr/>
              </p:nvSpPr>
              <p:spPr bwMode="gray">
                <a:xfrm>
                  <a:off x="116" y="2417"/>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4" name="Oval 124"/>
                <p:cNvSpPr>
                  <a:spLocks noChangeArrowheads="1"/>
                </p:cNvSpPr>
                <p:nvPr/>
              </p:nvSpPr>
              <p:spPr bwMode="gray">
                <a:xfrm>
                  <a:off x="682" y="1865"/>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5" name="Oval 125"/>
                <p:cNvSpPr>
                  <a:spLocks noChangeArrowheads="1"/>
                </p:cNvSpPr>
                <p:nvPr/>
              </p:nvSpPr>
              <p:spPr bwMode="gray">
                <a:xfrm>
                  <a:off x="406" y="2147"/>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6" name="Oval 126"/>
                <p:cNvSpPr>
                  <a:spLocks noChangeArrowheads="1"/>
                </p:cNvSpPr>
                <p:nvPr/>
              </p:nvSpPr>
              <p:spPr bwMode="gray">
                <a:xfrm>
                  <a:off x="404" y="2832"/>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7" name="Oval 127"/>
                <p:cNvSpPr>
                  <a:spLocks noChangeArrowheads="1"/>
                </p:cNvSpPr>
                <p:nvPr/>
              </p:nvSpPr>
              <p:spPr bwMode="gray">
                <a:xfrm>
                  <a:off x="818" y="2000"/>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8" name="Oval 128"/>
                <p:cNvSpPr>
                  <a:spLocks noChangeArrowheads="1"/>
                </p:cNvSpPr>
                <p:nvPr/>
              </p:nvSpPr>
              <p:spPr bwMode="gray">
                <a:xfrm>
                  <a:off x="672" y="256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9" name="Oval 129"/>
                <p:cNvSpPr>
                  <a:spLocks noChangeArrowheads="1"/>
                </p:cNvSpPr>
                <p:nvPr/>
              </p:nvSpPr>
              <p:spPr bwMode="gray">
                <a:xfrm>
                  <a:off x="820" y="270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grpSp>
          <p:nvGrpSpPr>
            <p:cNvPr id="2060" name="Group 130"/>
            <p:cNvGrpSpPr/>
            <p:nvPr/>
          </p:nvGrpSpPr>
          <p:grpSpPr>
            <a:xfrm>
              <a:off x="3470" y="1406"/>
              <a:ext cx="1585" cy="2896"/>
              <a:chOff x="116" y="-3"/>
              <a:chExt cx="1585" cy="2896"/>
            </a:xfrm>
          </p:grpSpPr>
          <p:grpSp>
            <p:nvGrpSpPr>
              <p:cNvPr id="2112" name="Group 131"/>
              <p:cNvGrpSpPr/>
              <p:nvPr userDrawn="1"/>
            </p:nvGrpSpPr>
            <p:grpSpPr>
              <a:xfrm>
                <a:off x="116" y="-3"/>
                <a:ext cx="748" cy="2893"/>
                <a:chOff x="116" y="-3"/>
                <a:chExt cx="748" cy="2893"/>
              </a:xfrm>
            </p:grpSpPr>
            <p:sp>
              <p:nvSpPr>
                <p:cNvPr id="2140" name="Line 132"/>
                <p:cNvSpPr/>
                <p:nvPr userDrawn="1"/>
              </p:nvSpPr>
              <p:spPr>
                <a:xfrm>
                  <a:off x="144" y="0"/>
                  <a:ext cx="0" cy="2886"/>
                </a:xfrm>
                <a:prstGeom prst="line">
                  <a:avLst/>
                </a:prstGeom>
                <a:ln w="9525" cap="flat" cmpd="sng">
                  <a:solidFill>
                    <a:schemeClr val="bg1"/>
                  </a:solidFill>
                  <a:prstDash val="solid"/>
                  <a:headEnd type="none" w="med" len="med"/>
                  <a:tailEnd type="none" w="med" len="med"/>
                </a:ln>
              </p:spPr>
            </p:sp>
            <p:sp>
              <p:nvSpPr>
                <p:cNvPr id="2141" name="Line 133"/>
                <p:cNvSpPr/>
                <p:nvPr userDrawn="1"/>
              </p:nvSpPr>
              <p:spPr>
                <a:xfrm>
                  <a:off x="295" y="0"/>
                  <a:ext cx="0" cy="2886"/>
                </a:xfrm>
                <a:prstGeom prst="line">
                  <a:avLst/>
                </a:prstGeom>
                <a:ln w="9525" cap="flat" cmpd="sng">
                  <a:solidFill>
                    <a:schemeClr val="bg1"/>
                  </a:solidFill>
                  <a:prstDash val="solid"/>
                  <a:headEnd type="none" w="med" len="med"/>
                  <a:tailEnd type="none" w="med" len="med"/>
                </a:ln>
              </p:spPr>
            </p:sp>
            <p:sp>
              <p:nvSpPr>
                <p:cNvPr id="2142" name="Line 134"/>
                <p:cNvSpPr/>
                <p:nvPr userDrawn="1"/>
              </p:nvSpPr>
              <p:spPr>
                <a:xfrm>
                  <a:off x="431" y="0"/>
                  <a:ext cx="0" cy="2886"/>
                </a:xfrm>
                <a:prstGeom prst="line">
                  <a:avLst/>
                </a:prstGeom>
                <a:ln w="9525" cap="flat" cmpd="sng">
                  <a:solidFill>
                    <a:schemeClr val="bg1"/>
                  </a:solidFill>
                  <a:prstDash val="solid"/>
                  <a:headEnd type="none" w="med" len="med"/>
                  <a:tailEnd type="none" w="med" len="med"/>
                </a:ln>
              </p:spPr>
            </p:sp>
            <p:sp>
              <p:nvSpPr>
                <p:cNvPr id="2143" name="Line 135"/>
                <p:cNvSpPr/>
                <p:nvPr userDrawn="1"/>
              </p:nvSpPr>
              <p:spPr>
                <a:xfrm>
                  <a:off x="567" y="4"/>
                  <a:ext cx="0" cy="2886"/>
                </a:xfrm>
                <a:prstGeom prst="line">
                  <a:avLst/>
                </a:prstGeom>
                <a:ln w="9525" cap="flat" cmpd="sng">
                  <a:solidFill>
                    <a:schemeClr val="bg1"/>
                  </a:solidFill>
                  <a:prstDash val="solid"/>
                  <a:headEnd type="none" w="med" len="med"/>
                  <a:tailEnd type="none" w="med" len="med"/>
                </a:ln>
              </p:spPr>
            </p:sp>
            <p:sp>
              <p:nvSpPr>
                <p:cNvPr id="2144" name="Line 136"/>
                <p:cNvSpPr/>
                <p:nvPr userDrawn="1"/>
              </p:nvSpPr>
              <p:spPr>
                <a:xfrm>
                  <a:off x="703" y="4"/>
                  <a:ext cx="0" cy="2886"/>
                </a:xfrm>
                <a:prstGeom prst="line">
                  <a:avLst/>
                </a:prstGeom>
                <a:ln w="9525" cap="flat" cmpd="sng">
                  <a:solidFill>
                    <a:schemeClr val="bg1"/>
                  </a:solidFill>
                  <a:prstDash val="solid"/>
                  <a:headEnd type="none" w="med" len="med"/>
                  <a:tailEnd type="none" w="med" len="med"/>
                </a:ln>
              </p:spPr>
            </p:sp>
            <p:sp>
              <p:nvSpPr>
                <p:cNvPr id="2145" name="Line 137"/>
                <p:cNvSpPr/>
                <p:nvPr userDrawn="1"/>
              </p:nvSpPr>
              <p:spPr>
                <a:xfrm>
                  <a:off x="839" y="-3"/>
                  <a:ext cx="0" cy="2886"/>
                </a:xfrm>
                <a:prstGeom prst="line">
                  <a:avLst/>
                </a:prstGeom>
                <a:ln w="9525" cap="flat" cmpd="sng">
                  <a:solidFill>
                    <a:schemeClr val="bg1"/>
                  </a:solidFill>
                  <a:prstDash val="solid"/>
                  <a:headEnd type="none" w="med" len="med"/>
                  <a:tailEnd type="none" w="med" len="med"/>
                </a:ln>
              </p:spPr>
            </p:sp>
            <p:sp>
              <p:nvSpPr>
                <p:cNvPr id="192" name="Oval 138"/>
                <p:cNvSpPr>
                  <a:spLocks noChangeArrowheads="1"/>
                </p:cNvSpPr>
                <p:nvPr/>
              </p:nvSpPr>
              <p:spPr bwMode="gray">
                <a:xfrm>
                  <a:off x="122" y="36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3" name="Oval 139"/>
                <p:cNvSpPr>
                  <a:spLocks noChangeArrowheads="1"/>
                </p:cNvSpPr>
                <p:nvPr/>
              </p:nvSpPr>
              <p:spPr bwMode="gray">
                <a:xfrm>
                  <a:off x="120" y="774"/>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4" name="Oval 140"/>
                <p:cNvSpPr>
                  <a:spLocks noChangeArrowheads="1"/>
                </p:cNvSpPr>
                <p:nvPr/>
              </p:nvSpPr>
              <p:spPr bwMode="gray">
                <a:xfrm>
                  <a:off x="410" y="9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5" name="Oval 141"/>
                <p:cNvSpPr>
                  <a:spLocks noChangeArrowheads="1"/>
                </p:cNvSpPr>
                <p:nvPr/>
              </p:nvSpPr>
              <p:spPr bwMode="gray">
                <a:xfrm>
                  <a:off x="410" y="77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6" name="Oval 142"/>
                <p:cNvSpPr>
                  <a:spLocks noChangeArrowheads="1"/>
                </p:cNvSpPr>
                <p:nvPr/>
              </p:nvSpPr>
              <p:spPr bwMode="gray">
                <a:xfrm>
                  <a:off x="680" y="50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7" name="Oval 143"/>
                <p:cNvSpPr>
                  <a:spLocks noChangeArrowheads="1"/>
                </p:cNvSpPr>
                <p:nvPr/>
              </p:nvSpPr>
              <p:spPr bwMode="gray">
                <a:xfrm>
                  <a:off x="680" y="119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8" name="Oval 144"/>
                <p:cNvSpPr>
                  <a:spLocks noChangeArrowheads="1"/>
                </p:cNvSpPr>
                <p:nvPr/>
              </p:nvSpPr>
              <p:spPr bwMode="gray">
                <a:xfrm>
                  <a:off x="816" y="642"/>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9" name="Oval 145"/>
                <p:cNvSpPr>
                  <a:spLocks noChangeArrowheads="1"/>
                </p:cNvSpPr>
                <p:nvPr/>
              </p:nvSpPr>
              <p:spPr bwMode="gray">
                <a:xfrm>
                  <a:off x="122" y="1062"/>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0" name="Oval 146"/>
                <p:cNvSpPr>
                  <a:spLocks noChangeArrowheads="1"/>
                </p:cNvSpPr>
                <p:nvPr/>
              </p:nvSpPr>
              <p:spPr bwMode="gray">
                <a:xfrm>
                  <a:off x="120" y="1451"/>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1" name="Oval 147"/>
                <p:cNvSpPr>
                  <a:spLocks noChangeArrowheads="1"/>
                </p:cNvSpPr>
                <p:nvPr/>
              </p:nvSpPr>
              <p:spPr bwMode="gray">
                <a:xfrm>
                  <a:off x="125" y="172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2" name="Oval 148"/>
                <p:cNvSpPr>
                  <a:spLocks noChangeArrowheads="1"/>
                </p:cNvSpPr>
                <p:nvPr/>
              </p:nvSpPr>
              <p:spPr bwMode="gray">
                <a:xfrm>
                  <a:off x="408" y="1467"/>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3" name="Oval 149"/>
                <p:cNvSpPr>
                  <a:spLocks noChangeArrowheads="1"/>
                </p:cNvSpPr>
                <p:nvPr/>
              </p:nvSpPr>
              <p:spPr bwMode="gray">
                <a:xfrm>
                  <a:off x="820" y="1329"/>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4" name="Oval 150"/>
                <p:cNvSpPr>
                  <a:spLocks noChangeArrowheads="1"/>
                </p:cNvSpPr>
                <p:nvPr/>
              </p:nvSpPr>
              <p:spPr bwMode="gray">
                <a:xfrm>
                  <a:off x="118" y="2145"/>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 name="Oval 151"/>
                <p:cNvSpPr>
                  <a:spLocks noChangeArrowheads="1"/>
                </p:cNvSpPr>
                <p:nvPr/>
              </p:nvSpPr>
              <p:spPr bwMode="gray">
                <a:xfrm>
                  <a:off x="116" y="2417"/>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6" name="Oval 152"/>
                <p:cNvSpPr>
                  <a:spLocks noChangeArrowheads="1"/>
                </p:cNvSpPr>
                <p:nvPr/>
              </p:nvSpPr>
              <p:spPr bwMode="gray">
                <a:xfrm>
                  <a:off x="682" y="1865"/>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7" name="Oval 153"/>
                <p:cNvSpPr>
                  <a:spLocks noChangeArrowheads="1"/>
                </p:cNvSpPr>
                <p:nvPr/>
              </p:nvSpPr>
              <p:spPr bwMode="gray">
                <a:xfrm>
                  <a:off x="406" y="2147"/>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8" name="Oval 154"/>
                <p:cNvSpPr>
                  <a:spLocks noChangeArrowheads="1"/>
                </p:cNvSpPr>
                <p:nvPr/>
              </p:nvSpPr>
              <p:spPr bwMode="gray">
                <a:xfrm>
                  <a:off x="404" y="2832"/>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9" name="Oval 155"/>
                <p:cNvSpPr>
                  <a:spLocks noChangeArrowheads="1"/>
                </p:cNvSpPr>
                <p:nvPr/>
              </p:nvSpPr>
              <p:spPr bwMode="gray">
                <a:xfrm>
                  <a:off x="818" y="2000"/>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0" name="Oval 156"/>
                <p:cNvSpPr>
                  <a:spLocks noChangeArrowheads="1"/>
                </p:cNvSpPr>
                <p:nvPr/>
              </p:nvSpPr>
              <p:spPr bwMode="gray">
                <a:xfrm>
                  <a:off x="672" y="256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1" name="Oval 157"/>
                <p:cNvSpPr>
                  <a:spLocks noChangeArrowheads="1"/>
                </p:cNvSpPr>
                <p:nvPr/>
              </p:nvSpPr>
              <p:spPr bwMode="gray">
                <a:xfrm>
                  <a:off x="820" y="270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2113" name="Group 158"/>
              <p:cNvGrpSpPr/>
              <p:nvPr userDrawn="1"/>
            </p:nvGrpSpPr>
            <p:grpSpPr>
              <a:xfrm>
                <a:off x="953" y="0"/>
                <a:ext cx="748" cy="2893"/>
                <a:chOff x="116" y="-3"/>
                <a:chExt cx="748" cy="2893"/>
              </a:xfrm>
            </p:grpSpPr>
            <p:sp>
              <p:nvSpPr>
                <p:cNvPr id="2114" name="Line 159"/>
                <p:cNvSpPr/>
                <p:nvPr userDrawn="1"/>
              </p:nvSpPr>
              <p:spPr>
                <a:xfrm>
                  <a:off x="144" y="0"/>
                  <a:ext cx="0" cy="2886"/>
                </a:xfrm>
                <a:prstGeom prst="line">
                  <a:avLst/>
                </a:prstGeom>
                <a:ln w="9525" cap="flat" cmpd="sng">
                  <a:solidFill>
                    <a:schemeClr val="bg1"/>
                  </a:solidFill>
                  <a:prstDash val="solid"/>
                  <a:headEnd type="none" w="med" len="med"/>
                  <a:tailEnd type="none" w="med" len="med"/>
                </a:ln>
              </p:spPr>
            </p:sp>
            <p:sp>
              <p:nvSpPr>
                <p:cNvPr id="2115" name="Line 160"/>
                <p:cNvSpPr/>
                <p:nvPr userDrawn="1"/>
              </p:nvSpPr>
              <p:spPr>
                <a:xfrm>
                  <a:off x="295" y="0"/>
                  <a:ext cx="0" cy="2886"/>
                </a:xfrm>
                <a:prstGeom prst="line">
                  <a:avLst/>
                </a:prstGeom>
                <a:ln w="9525" cap="flat" cmpd="sng">
                  <a:solidFill>
                    <a:schemeClr val="bg1"/>
                  </a:solidFill>
                  <a:prstDash val="solid"/>
                  <a:headEnd type="none" w="med" len="med"/>
                  <a:tailEnd type="none" w="med" len="med"/>
                </a:ln>
              </p:spPr>
            </p:sp>
            <p:sp>
              <p:nvSpPr>
                <p:cNvPr id="2116" name="Line 161"/>
                <p:cNvSpPr/>
                <p:nvPr userDrawn="1"/>
              </p:nvSpPr>
              <p:spPr>
                <a:xfrm>
                  <a:off x="431" y="0"/>
                  <a:ext cx="0" cy="2886"/>
                </a:xfrm>
                <a:prstGeom prst="line">
                  <a:avLst/>
                </a:prstGeom>
                <a:ln w="9525" cap="flat" cmpd="sng">
                  <a:solidFill>
                    <a:schemeClr val="bg1"/>
                  </a:solidFill>
                  <a:prstDash val="solid"/>
                  <a:headEnd type="none" w="med" len="med"/>
                  <a:tailEnd type="none" w="med" len="med"/>
                </a:ln>
              </p:spPr>
            </p:sp>
            <p:sp>
              <p:nvSpPr>
                <p:cNvPr id="2117" name="Line 162"/>
                <p:cNvSpPr/>
                <p:nvPr userDrawn="1"/>
              </p:nvSpPr>
              <p:spPr>
                <a:xfrm>
                  <a:off x="567" y="4"/>
                  <a:ext cx="0" cy="2886"/>
                </a:xfrm>
                <a:prstGeom prst="line">
                  <a:avLst/>
                </a:prstGeom>
                <a:ln w="9525" cap="flat" cmpd="sng">
                  <a:solidFill>
                    <a:schemeClr val="bg1"/>
                  </a:solidFill>
                  <a:prstDash val="solid"/>
                  <a:headEnd type="none" w="med" len="med"/>
                  <a:tailEnd type="none" w="med" len="med"/>
                </a:ln>
              </p:spPr>
            </p:sp>
            <p:sp>
              <p:nvSpPr>
                <p:cNvPr id="2118" name="Line 163"/>
                <p:cNvSpPr/>
                <p:nvPr userDrawn="1"/>
              </p:nvSpPr>
              <p:spPr>
                <a:xfrm>
                  <a:off x="703" y="4"/>
                  <a:ext cx="0" cy="2886"/>
                </a:xfrm>
                <a:prstGeom prst="line">
                  <a:avLst/>
                </a:prstGeom>
                <a:ln w="9525" cap="flat" cmpd="sng">
                  <a:solidFill>
                    <a:schemeClr val="bg1"/>
                  </a:solidFill>
                  <a:prstDash val="solid"/>
                  <a:headEnd type="none" w="med" len="med"/>
                  <a:tailEnd type="none" w="med" len="med"/>
                </a:ln>
              </p:spPr>
            </p:sp>
            <p:sp>
              <p:nvSpPr>
                <p:cNvPr id="2119" name="Line 164"/>
                <p:cNvSpPr/>
                <p:nvPr userDrawn="1"/>
              </p:nvSpPr>
              <p:spPr>
                <a:xfrm>
                  <a:off x="839" y="-3"/>
                  <a:ext cx="0" cy="2886"/>
                </a:xfrm>
                <a:prstGeom prst="line">
                  <a:avLst/>
                </a:prstGeom>
                <a:ln w="9525" cap="flat" cmpd="sng">
                  <a:solidFill>
                    <a:schemeClr val="bg1"/>
                  </a:solidFill>
                  <a:prstDash val="solid"/>
                  <a:headEnd type="none" w="med" len="med"/>
                  <a:tailEnd type="none" w="med" len="med"/>
                </a:ln>
              </p:spPr>
            </p:sp>
            <p:sp>
              <p:nvSpPr>
                <p:cNvPr id="166" name="Oval 165"/>
                <p:cNvSpPr>
                  <a:spLocks noChangeArrowheads="1"/>
                </p:cNvSpPr>
                <p:nvPr/>
              </p:nvSpPr>
              <p:spPr bwMode="gray">
                <a:xfrm>
                  <a:off x="122" y="36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7" name="Oval 166"/>
                <p:cNvSpPr>
                  <a:spLocks noChangeArrowheads="1"/>
                </p:cNvSpPr>
                <p:nvPr/>
              </p:nvSpPr>
              <p:spPr bwMode="gray">
                <a:xfrm>
                  <a:off x="120" y="774"/>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8" name="Oval 167"/>
                <p:cNvSpPr>
                  <a:spLocks noChangeArrowheads="1"/>
                </p:cNvSpPr>
                <p:nvPr/>
              </p:nvSpPr>
              <p:spPr bwMode="gray">
                <a:xfrm>
                  <a:off x="410" y="9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9" name="Oval 168"/>
                <p:cNvSpPr>
                  <a:spLocks noChangeArrowheads="1"/>
                </p:cNvSpPr>
                <p:nvPr/>
              </p:nvSpPr>
              <p:spPr bwMode="gray">
                <a:xfrm>
                  <a:off x="410" y="77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0" name="Oval 169"/>
                <p:cNvSpPr>
                  <a:spLocks noChangeArrowheads="1"/>
                </p:cNvSpPr>
                <p:nvPr/>
              </p:nvSpPr>
              <p:spPr bwMode="gray">
                <a:xfrm>
                  <a:off x="680" y="50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1" name="Oval 170"/>
                <p:cNvSpPr>
                  <a:spLocks noChangeArrowheads="1"/>
                </p:cNvSpPr>
                <p:nvPr/>
              </p:nvSpPr>
              <p:spPr bwMode="gray">
                <a:xfrm>
                  <a:off x="680" y="119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2" name="Oval 171"/>
                <p:cNvSpPr>
                  <a:spLocks noChangeArrowheads="1"/>
                </p:cNvSpPr>
                <p:nvPr/>
              </p:nvSpPr>
              <p:spPr bwMode="gray">
                <a:xfrm>
                  <a:off x="816" y="642"/>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3" name="Oval 172"/>
                <p:cNvSpPr>
                  <a:spLocks noChangeArrowheads="1"/>
                </p:cNvSpPr>
                <p:nvPr/>
              </p:nvSpPr>
              <p:spPr bwMode="gray">
                <a:xfrm>
                  <a:off x="122" y="1062"/>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4" name="Oval 173"/>
                <p:cNvSpPr>
                  <a:spLocks noChangeArrowheads="1"/>
                </p:cNvSpPr>
                <p:nvPr/>
              </p:nvSpPr>
              <p:spPr bwMode="gray">
                <a:xfrm>
                  <a:off x="120" y="1451"/>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5" name="Oval 174"/>
                <p:cNvSpPr>
                  <a:spLocks noChangeArrowheads="1"/>
                </p:cNvSpPr>
                <p:nvPr/>
              </p:nvSpPr>
              <p:spPr bwMode="gray">
                <a:xfrm>
                  <a:off x="125" y="172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6" name="Oval 175"/>
                <p:cNvSpPr>
                  <a:spLocks noChangeArrowheads="1"/>
                </p:cNvSpPr>
                <p:nvPr/>
              </p:nvSpPr>
              <p:spPr bwMode="gray">
                <a:xfrm>
                  <a:off x="408" y="1467"/>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7" name="Oval 176"/>
                <p:cNvSpPr>
                  <a:spLocks noChangeArrowheads="1"/>
                </p:cNvSpPr>
                <p:nvPr/>
              </p:nvSpPr>
              <p:spPr bwMode="gray">
                <a:xfrm>
                  <a:off x="820" y="1329"/>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8" name="Oval 177"/>
                <p:cNvSpPr>
                  <a:spLocks noChangeArrowheads="1"/>
                </p:cNvSpPr>
                <p:nvPr/>
              </p:nvSpPr>
              <p:spPr bwMode="gray">
                <a:xfrm>
                  <a:off x="118" y="2145"/>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9" name="Oval 178"/>
                <p:cNvSpPr>
                  <a:spLocks noChangeArrowheads="1"/>
                </p:cNvSpPr>
                <p:nvPr/>
              </p:nvSpPr>
              <p:spPr bwMode="gray">
                <a:xfrm>
                  <a:off x="116" y="2417"/>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0" name="Oval 179"/>
                <p:cNvSpPr>
                  <a:spLocks noChangeArrowheads="1"/>
                </p:cNvSpPr>
                <p:nvPr/>
              </p:nvSpPr>
              <p:spPr bwMode="gray">
                <a:xfrm>
                  <a:off x="682" y="1865"/>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1" name="Oval 180"/>
                <p:cNvSpPr>
                  <a:spLocks noChangeArrowheads="1"/>
                </p:cNvSpPr>
                <p:nvPr/>
              </p:nvSpPr>
              <p:spPr bwMode="gray">
                <a:xfrm>
                  <a:off x="406" y="2147"/>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2" name="Oval 181"/>
                <p:cNvSpPr>
                  <a:spLocks noChangeArrowheads="1"/>
                </p:cNvSpPr>
                <p:nvPr/>
              </p:nvSpPr>
              <p:spPr bwMode="gray">
                <a:xfrm>
                  <a:off x="404" y="2832"/>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3" name="Oval 182"/>
                <p:cNvSpPr>
                  <a:spLocks noChangeArrowheads="1"/>
                </p:cNvSpPr>
                <p:nvPr/>
              </p:nvSpPr>
              <p:spPr bwMode="gray">
                <a:xfrm>
                  <a:off x="818" y="2000"/>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4" name="Oval 183"/>
                <p:cNvSpPr>
                  <a:spLocks noChangeArrowheads="1"/>
                </p:cNvSpPr>
                <p:nvPr/>
              </p:nvSpPr>
              <p:spPr bwMode="gray">
                <a:xfrm>
                  <a:off x="672" y="256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5" name="Oval 184"/>
                <p:cNvSpPr>
                  <a:spLocks noChangeArrowheads="1"/>
                </p:cNvSpPr>
                <p:nvPr/>
              </p:nvSpPr>
              <p:spPr bwMode="gray">
                <a:xfrm>
                  <a:off x="820" y="270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sp>
          <p:nvSpPr>
            <p:cNvPr id="2061" name="Line 185"/>
            <p:cNvSpPr/>
            <p:nvPr/>
          </p:nvSpPr>
          <p:spPr>
            <a:xfrm>
              <a:off x="5173" y="1412"/>
              <a:ext cx="0" cy="2886"/>
            </a:xfrm>
            <a:prstGeom prst="line">
              <a:avLst/>
            </a:prstGeom>
            <a:ln w="9525" cap="flat" cmpd="sng">
              <a:solidFill>
                <a:schemeClr val="bg1"/>
              </a:solidFill>
              <a:prstDash val="solid"/>
              <a:headEnd type="none" w="med" len="med"/>
              <a:tailEnd type="none" w="med" len="med"/>
            </a:ln>
          </p:spPr>
        </p:sp>
        <p:sp>
          <p:nvSpPr>
            <p:cNvPr id="2062" name="Line 186"/>
            <p:cNvSpPr/>
            <p:nvPr/>
          </p:nvSpPr>
          <p:spPr>
            <a:xfrm>
              <a:off x="5324" y="1412"/>
              <a:ext cx="0" cy="2886"/>
            </a:xfrm>
            <a:prstGeom prst="line">
              <a:avLst/>
            </a:prstGeom>
            <a:ln w="9525" cap="flat" cmpd="sng">
              <a:solidFill>
                <a:schemeClr val="bg1"/>
              </a:solidFill>
              <a:prstDash val="solid"/>
              <a:headEnd type="none" w="med" len="med"/>
              <a:tailEnd type="none" w="med" len="med"/>
            </a:ln>
          </p:spPr>
        </p:sp>
        <p:sp>
          <p:nvSpPr>
            <p:cNvPr id="2063" name="Line 187"/>
            <p:cNvSpPr/>
            <p:nvPr/>
          </p:nvSpPr>
          <p:spPr>
            <a:xfrm>
              <a:off x="5460" y="1412"/>
              <a:ext cx="0" cy="2886"/>
            </a:xfrm>
            <a:prstGeom prst="line">
              <a:avLst/>
            </a:prstGeom>
            <a:ln w="9525" cap="flat" cmpd="sng">
              <a:solidFill>
                <a:schemeClr val="bg1"/>
              </a:solidFill>
              <a:prstDash val="solid"/>
              <a:headEnd type="none" w="med" len="med"/>
              <a:tailEnd type="none" w="med" len="med"/>
            </a:ln>
          </p:spPr>
        </p:sp>
        <p:sp>
          <p:nvSpPr>
            <p:cNvPr id="2064" name="Line 188"/>
            <p:cNvSpPr/>
            <p:nvPr/>
          </p:nvSpPr>
          <p:spPr>
            <a:xfrm>
              <a:off x="5596" y="1416"/>
              <a:ext cx="0" cy="2886"/>
            </a:xfrm>
            <a:prstGeom prst="line">
              <a:avLst/>
            </a:prstGeom>
            <a:ln w="9525" cap="flat" cmpd="sng">
              <a:solidFill>
                <a:schemeClr val="bg1"/>
              </a:solidFill>
              <a:prstDash val="solid"/>
              <a:headEnd type="none" w="med" len="med"/>
              <a:tailEnd type="none" w="med" len="med"/>
            </a:ln>
          </p:spPr>
        </p:sp>
        <p:sp>
          <p:nvSpPr>
            <p:cNvPr id="2065" name="Line 189"/>
            <p:cNvSpPr/>
            <p:nvPr/>
          </p:nvSpPr>
          <p:spPr>
            <a:xfrm>
              <a:off x="5732" y="1416"/>
              <a:ext cx="0" cy="2886"/>
            </a:xfrm>
            <a:prstGeom prst="line">
              <a:avLst/>
            </a:prstGeom>
            <a:ln w="9525" cap="flat" cmpd="sng">
              <a:solidFill>
                <a:schemeClr val="bg1"/>
              </a:solidFill>
              <a:prstDash val="solid"/>
              <a:headEnd type="none" w="med" len="med"/>
              <a:tailEnd type="none" w="med" len="med"/>
            </a:ln>
          </p:spPr>
        </p:sp>
        <p:grpSp>
          <p:nvGrpSpPr>
            <p:cNvPr id="2066" name="Group 190"/>
            <p:cNvGrpSpPr/>
            <p:nvPr/>
          </p:nvGrpSpPr>
          <p:grpSpPr>
            <a:xfrm>
              <a:off x="-3" y="1465"/>
              <a:ext cx="5763" cy="2778"/>
              <a:chOff x="-3" y="1510"/>
              <a:chExt cx="5763" cy="2778"/>
            </a:xfrm>
          </p:grpSpPr>
          <p:grpSp>
            <p:nvGrpSpPr>
              <p:cNvPr id="2068" name="Group 191"/>
              <p:cNvGrpSpPr/>
              <p:nvPr userDrawn="1"/>
            </p:nvGrpSpPr>
            <p:grpSpPr>
              <a:xfrm>
                <a:off x="-1" y="1525"/>
                <a:ext cx="5758" cy="272"/>
                <a:chOff x="5" y="119"/>
                <a:chExt cx="5763" cy="272"/>
              </a:xfrm>
            </p:grpSpPr>
            <p:sp>
              <p:nvSpPr>
                <p:cNvPr id="2109" name="Line 192"/>
                <p:cNvSpPr/>
                <p:nvPr userDrawn="1"/>
              </p:nvSpPr>
              <p:spPr>
                <a:xfrm>
                  <a:off x="7" y="119"/>
                  <a:ext cx="5760" cy="0"/>
                </a:xfrm>
                <a:prstGeom prst="line">
                  <a:avLst/>
                </a:prstGeom>
                <a:ln w="9525" cap="flat" cmpd="sng">
                  <a:solidFill>
                    <a:schemeClr val="bg1"/>
                  </a:solidFill>
                  <a:prstDash val="solid"/>
                  <a:headEnd type="none" w="med" len="med"/>
                  <a:tailEnd type="none" w="med" len="med"/>
                </a:ln>
              </p:spPr>
            </p:sp>
            <p:sp>
              <p:nvSpPr>
                <p:cNvPr id="2110" name="Line 193"/>
                <p:cNvSpPr/>
                <p:nvPr userDrawn="1"/>
              </p:nvSpPr>
              <p:spPr>
                <a:xfrm>
                  <a:off x="8" y="255"/>
                  <a:ext cx="5760" cy="0"/>
                </a:xfrm>
                <a:prstGeom prst="line">
                  <a:avLst/>
                </a:prstGeom>
                <a:ln w="9525" cap="flat" cmpd="sng">
                  <a:solidFill>
                    <a:schemeClr val="bg1"/>
                  </a:solidFill>
                  <a:prstDash val="solid"/>
                  <a:headEnd type="none" w="med" len="med"/>
                  <a:tailEnd type="none" w="med" len="med"/>
                </a:ln>
              </p:spPr>
            </p:sp>
            <p:sp>
              <p:nvSpPr>
                <p:cNvPr id="2111" name="Line 194"/>
                <p:cNvSpPr/>
                <p:nvPr userDrawn="1"/>
              </p:nvSpPr>
              <p:spPr>
                <a:xfrm>
                  <a:off x="5" y="391"/>
                  <a:ext cx="5760" cy="0"/>
                </a:xfrm>
                <a:prstGeom prst="line">
                  <a:avLst/>
                </a:prstGeom>
                <a:ln w="9525" cap="flat" cmpd="sng">
                  <a:solidFill>
                    <a:schemeClr val="bg1"/>
                  </a:solidFill>
                  <a:prstDash val="solid"/>
                  <a:headEnd type="none" w="med" len="med"/>
                  <a:tailEnd type="none" w="med" len="med"/>
                </a:ln>
              </p:spPr>
            </p:sp>
          </p:grpSp>
          <p:grpSp>
            <p:nvGrpSpPr>
              <p:cNvPr id="2069" name="Group 195"/>
              <p:cNvGrpSpPr/>
              <p:nvPr userDrawn="1"/>
            </p:nvGrpSpPr>
            <p:grpSpPr>
              <a:xfrm>
                <a:off x="2" y="1933"/>
                <a:ext cx="5758" cy="272"/>
                <a:chOff x="5" y="119"/>
                <a:chExt cx="5763" cy="272"/>
              </a:xfrm>
            </p:grpSpPr>
            <p:sp>
              <p:nvSpPr>
                <p:cNvPr id="2106" name="Line 196"/>
                <p:cNvSpPr/>
                <p:nvPr userDrawn="1"/>
              </p:nvSpPr>
              <p:spPr>
                <a:xfrm>
                  <a:off x="7" y="119"/>
                  <a:ext cx="5760" cy="0"/>
                </a:xfrm>
                <a:prstGeom prst="line">
                  <a:avLst/>
                </a:prstGeom>
                <a:ln w="9525" cap="flat" cmpd="sng">
                  <a:solidFill>
                    <a:schemeClr val="bg1"/>
                  </a:solidFill>
                  <a:prstDash val="solid"/>
                  <a:headEnd type="none" w="med" len="med"/>
                  <a:tailEnd type="none" w="med" len="med"/>
                </a:ln>
              </p:spPr>
            </p:sp>
            <p:sp>
              <p:nvSpPr>
                <p:cNvPr id="2107" name="Line 197"/>
                <p:cNvSpPr/>
                <p:nvPr userDrawn="1"/>
              </p:nvSpPr>
              <p:spPr>
                <a:xfrm>
                  <a:off x="8" y="255"/>
                  <a:ext cx="5760" cy="0"/>
                </a:xfrm>
                <a:prstGeom prst="line">
                  <a:avLst/>
                </a:prstGeom>
                <a:ln w="9525" cap="flat" cmpd="sng">
                  <a:solidFill>
                    <a:schemeClr val="bg1"/>
                  </a:solidFill>
                  <a:prstDash val="solid"/>
                  <a:headEnd type="none" w="med" len="med"/>
                  <a:tailEnd type="none" w="med" len="med"/>
                </a:ln>
              </p:spPr>
            </p:sp>
            <p:sp>
              <p:nvSpPr>
                <p:cNvPr id="2108" name="Line 198"/>
                <p:cNvSpPr/>
                <p:nvPr userDrawn="1"/>
              </p:nvSpPr>
              <p:spPr>
                <a:xfrm>
                  <a:off x="5" y="391"/>
                  <a:ext cx="5760" cy="0"/>
                </a:xfrm>
                <a:prstGeom prst="line">
                  <a:avLst/>
                </a:prstGeom>
                <a:ln w="9525" cap="flat" cmpd="sng">
                  <a:solidFill>
                    <a:schemeClr val="bg1"/>
                  </a:solidFill>
                  <a:prstDash val="solid"/>
                  <a:headEnd type="none" w="med" len="med"/>
                  <a:tailEnd type="none" w="med" len="med"/>
                </a:ln>
              </p:spPr>
            </p:sp>
          </p:grpSp>
          <p:grpSp>
            <p:nvGrpSpPr>
              <p:cNvPr id="2070" name="Group 199"/>
              <p:cNvGrpSpPr/>
              <p:nvPr userDrawn="1"/>
            </p:nvGrpSpPr>
            <p:grpSpPr>
              <a:xfrm>
                <a:off x="-2" y="2352"/>
                <a:ext cx="5752" cy="272"/>
                <a:chOff x="5" y="119"/>
                <a:chExt cx="5763" cy="272"/>
              </a:xfrm>
            </p:grpSpPr>
            <p:sp>
              <p:nvSpPr>
                <p:cNvPr id="2103" name="Line 200"/>
                <p:cNvSpPr/>
                <p:nvPr userDrawn="1"/>
              </p:nvSpPr>
              <p:spPr>
                <a:xfrm>
                  <a:off x="7" y="119"/>
                  <a:ext cx="5760" cy="0"/>
                </a:xfrm>
                <a:prstGeom prst="line">
                  <a:avLst/>
                </a:prstGeom>
                <a:ln w="9525" cap="flat" cmpd="sng">
                  <a:solidFill>
                    <a:schemeClr val="bg1"/>
                  </a:solidFill>
                  <a:prstDash val="solid"/>
                  <a:headEnd type="none" w="med" len="med"/>
                  <a:tailEnd type="none" w="med" len="med"/>
                </a:ln>
              </p:spPr>
            </p:sp>
            <p:sp>
              <p:nvSpPr>
                <p:cNvPr id="2104" name="Line 201"/>
                <p:cNvSpPr/>
                <p:nvPr userDrawn="1"/>
              </p:nvSpPr>
              <p:spPr>
                <a:xfrm>
                  <a:off x="8" y="255"/>
                  <a:ext cx="5760" cy="0"/>
                </a:xfrm>
                <a:prstGeom prst="line">
                  <a:avLst/>
                </a:prstGeom>
                <a:ln w="9525" cap="flat" cmpd="sng">
                  <a:solidFill>
                    <a:schemeClr val="bg1"/>
                  </a:solidFill>
                  <a:prstDash val="solid"/>
                  <a:headEnd type="none" w="med" len="med"/>
                  <a:tailEnd type="none" w="med" len="med"/>
                </a:ln>
              </p:spPr>
            </p:sp>
            <p:sp>
              <p:nvSpPr>
                <p:cNvPr id="2105" name="Line 202"/>
                <p:cNvSpPr/>
                <p:nvPr userDrawn="1"/>
              </p:nvSpPr>
              <p:spPr>
                <a:xfrm>
                  <a:off x="5" y="391"/>
                  <a:ext cx="5760" cy="0"/>
                </a:xfrm>
                <a:prstGeom prst="line">
                  <a:avLst/>
                </a:prstGeom>
                <a:ln w="9525" cap="flat" cmpd="sng">
                  <a:solidFill>
                    <a:schemeClr val="bg1"/>
                  </a:solidFill>
                  <a:prstDash val="solid"/>
                  <a:headEnd type="none" w="med" len="med"/>
                  <a:tailEnd type="none" w="med" len="med"/>
                </a:ln>
              </p:spPr>
            </p:sp>
          </p:grpSp>
          <p:grpSp>
            <p:nvGrpSpPr>
              <p:cNvPr id="2071" name="Group 203"/>
              <p:cNvGrpSpPr/>
              <p:nvPr userDrawn="1"/>
            </p:nvGrpSpPr>
            <p:grpSpPr>
              <a:xfrm>
                <a:off x="-2" y="2750"/>
                <a:ext cx="5759" cy="272"/>
                <a:chOff x="5" y="119"/>
                <a:chExt cx="5763" cy="272"/>
              </a:xfrm>
            </p:grpSpPr>
            <p:sp>
              <p:nvSpPr>
                <p:cNvPr id="2100" name="Line 204"/>
                <p:cNvSpPr/>
                <p:nvPr userDrawn="1"/>
              </p:nvSpPr>
              <p:spPr>
                <a:xfrm>
                  <a:off x="7" y="119"/>
                  <a:ext cx="5760" cy="0"/>
                </a:xfrm>
                <a:prstGeom prst="line">
                  <a:avLst/>
                </a:prstGeom>
                <a:ln w="9525" cap="flat" cmpd="sng">
                  <a:solidFill>
                    <a:schemeClr val="bg1"/>
                  </a:solidFill>
                  <a:prstDash val="solid"/>
                  <a:headEnd type="none" w="med" len="med"/>
                  <a:tailEnd type="none" w="med" len="med"/>
                </a:ln>
              </p:spPr>
            </p:sp>
            <p:sp>
              <p:nvSpPr>
                <p:cNvPr id="2101" name="Line 205"/>
                <p:cNvSpPr/>
                <p:nvPr userDrawn="1"/>
              </p:nvSpPr>
              <p:spPr>
                <a:xfrm>
                  <a:off x="8" y="255"/>
                  <a:ext cx="5760" cy="0"/>
                </a:xfrm>
                <a:prstGeom prst="line">
                  <a:avLst/>
                </a:prstGeom>
                <a:ln w="9525" cap="flat" cmpd="sng">
                  <a:solidFill>
                    <a:schemeClr val="bg1"/>
                  </a:solidFill>
                  <a:prstDash val="solid"/>
                  <a:headEnd type="none" w="med" len="med"/>
                  <a:tailEnd type="none" w="med" len="med"/>
                </a:ln>
              </p:spPr>
            </p:sp>
            <p:sp>
              <p:nvSpPr>
                <p:cNvPr id="2102" name="Line 206"/>
                <p:cNvSpPr/>
                <p:nvPr userDrawn="1"/>
              </p:nvSpPr>
              <p:spPr>
                <a:xfrm>
                  <a:off x="5" y="391"/>
                  <a:ext cx="5760" cy="0"/>
                </a:xfrm>
                <a:prstGeom prst="line">
                  <a:avLst/>
                </a:prstGeom>
                <a:ln w="9525" cap="flat" cmpd="sng">
                  <a:solidFill>
                    <a:schemeClr val="bg1"/>
                  </a:solidFill>
                  <a:prstDash val="solid"/>
                  <a:headEnd type="none" w="med" len="med"/>
                  <a:tailEnd type="none" w="med" len="med"/>
                </a:ln>
              </p:spPr>
            </p:sp>
          </p:grpSp>
          <p:grpSp>
            <p:nvGrpSpPr>
              <p:cNvPr id="2072" name="Group 207"/>
              <p:cNvGrpSpPr/>
              <p:nvPr userDrawn="1"/>
            </p:nvGrpSpPr>
            <p:grpSpPr>
              <a:xfrm>
                <a:off x="1" y="3158"/>
                <a:ext cx="5759" cy="271"/>
                <a:chOff x="5" y="119"/>
                <a:chExt cx="5763" cy="272"/>
              </a:xfrm>
            </p:grpSpPr>
            <p:sp>
              <p:nvSpPr>
                <p:cNvPr id="2097" name="Line 208"/>
                <p:cNvSpPr/>
                <p:nvPr userDrawn="1"/>
              </p:nvSpPr>
              <p:spPr>
                <a:xfrm>
                  <a:off x="7" y="119"/>
                  <a:ext cx="5760" cy="0"/>
                </a:xfrm>
                <a:prstGeom prst="line">
                  <a:avLst/>
                </a:prstGeom>
                <a:ln w="9525" cap="flat" cmpd="sng">
                  <a:solidFill>
                    <a:schemeClr val="bg1"/>
                  </a:solidFill>
                  <a:prstDash val="solid"/>
                  <a:headEnd type="none" w="med" len="med"/>
                  <a:tailEnd type="none" w="med" len="med"/>
                </a:ln>
              </p:spPr>
            </p:sp>
            <p:sp>
              <p:nvSpPr>
                <p:cNvPr id="2098" name="Line 209"/>
                <p:cNvSpPr/>
                <p:nvPr userDrawn="1"/>
              </p:nvSpPr>
              <p:spPr>
                <a:xfrm>
                  <a:off x="8" y="256"/>
                  <a:ext cx="5760" cy="0"/>
                </a:xfrm>
                <a:prstGeom prst="line">
                  <a:avLst/>
                </a:prstGeom>
                <a:ln w="9525" cap="flat" cmpd="sng">
                  <a:solidFill>
                    <a:schemeClr val="bg1"/>
                  </a:solidFill>
                  <a:prstDash val="solid"/>
                  <a:headEnd type="none" w="med" len="med"/>
                  <a:tailEnd type="none" w="med" len="med"/>
                </a:ln>
              </p:spPr>
            </p:sp>
            <p:sp>
              <p:nvSpPr>
                <p:cNvPr id="2099" name="Line 210"/>
                <p:cNvSpPr/>
                <p:nvPr userDrawn="1"/>
              </p:nvSpPr>
              <p:spPr>
                <a:xfrm>
                  <a:off x="5" y="391"/>
                  <a:ext cx="5760" cy="0"/>
                </a:xfrm>
                <a:prstGeom prst="line">
                  <a:avLst/>
                </a:prstGeom>
                <a:ln w="9525" cap="flat" cmpd="sng">
                  <a:solidFill>
                    <a:schemeClr val="bg1"/>
                  </a:solidFill>
                  <a:prstDash val="solid"/>
                  <a:headEnd type="none" w="med" len="med"/>
                  <a:tailEnd type="none" w="med" len="med"/>
                </a:ln>
              </p:spPr>
            </p:sp>
          </p:grpSp>
          <p:grpSp>
            <p:nvGrpSpPr>
              <p:cNvPr id="2073" name="Group 211"/>
              <p:cNvGrpSpPr/>
              <p:nvPr userDrawn="1"/>
            </p:nvGrpSpPr>
            <p:grpSpPr>
              <a:xfrm>
                <a:off x="-3" y="3576"/>
                <a:ext cx="5753" cy="272"/>
                <a:chOff x="5" y="119"/>
                <a:chExt cx="5763" cy="272"/>
              </a:xfrm>
            </p:grpSpPr>
            <p:sp>
              <p:nvSpPr>
                <p:cNvPr id="2094" name="Line 212"/>
                <p:cNvSpPr/>
                <p:nvPr userDrawn="1"/>
              </p:nvSpPr>
              <p:spPr>
                <a:xfrm>
                  <a:off x="7" y="119"/>
                  <a:ext cx="5760" cy="0"/>
                </a:xfrm>
                <a:prstGeom prst="line">
                  <a:avLst/>
                </a:prstGeom>
                <a:ln w="9525" cap="flat" cmpd="sng">
                  <a:solidFill>
                    <a:schemeClr val="bg1"/>
                  </a:solidFill>
                  <a:prstDash val="solid"/>
                  <a:headEnd type="none" w="med" len="med"/>
                  <a:tailEnd type="none" w="med" len="med"/>
                </a:ln>
              </p:spPr>
            </p:sp>
            <p:sp>
              <p:nvSpPr>
                <p:cNvPr id="2095" name="Line 213"/>
                <p:cNvSpPr/>
                <p:nvPr userDrawn="1"/>
              </p:nvSpPr>
              <p:spPr>
                <a:xfrm>
                  <a:off x="8" y="255"/>
                  <a:ext cx="5760" cy="0"/>
                </a:xfrm>
                <a:prstGeom prst="line">
                  <a:avLst/>
                </a:prstGeom>
                <a:ln w="9525" cap="flat" cmpd="sng">
                  <a:solidFill>
                    <a:schemeClr val="bg1"/>
                  </a:solidFill>
                  <a:prstDash val="solid"/>
                  <a:headEnd type="none" w="med" len="med"/>
                  <a:tailEnd type="none" w="med" len="med"/>
                </a:ln>
              </p:spPr>
            </p:sp>
            <p:sp>
              <p:nvSpPr>
                <p:cNvPr id="2096" name="Line 214"/>
                <p:cNvSpPr/>
                <p:nvPr userDrawn="1"/>
              </p:nvSpPr>
              <p:spPr>
                <a:xfrm>
                  <a:off x="5" y="391"/>
                  <a:ext cx="5760" cy="0"/>
                </a:xfrm>
                <a:prstGeom prst="line">
                  <a:avLst/>
                </a:prstGeom>
                <a:ln w="9525" cap="flat" cmpd="sng">
                  <a:solidFill>
                    <a:schemeClr val="bg1"/>
                  </a:solidFill>
                  <a:prstDash val="solid"/>
                  <a:headEnd type="none" w="med" len="med"/>
                  <a:tailEnd type="none" w="med" len="med"/>
                </a:ln>
              </p:spPr>
            </p:sp>
          </p:grpSp>
          <p:grpSp>
            <p:nvGrpSpPr>
              <p:cNvPr id="2074" name="Group 215"/>
              <p:cNvGrpSpPr/>
              <p:nvPr userDrawn="1"/>
            </p:nvGrpSpPr>
            <p:grpSpPr>
              <a:xfrm>
                <a:off x="-3" y="3999"/>
                <a:ext cx="5757" cy="272"/>
                <a:chOff x="5" y="119"/>
                <a:chExt cx="5763" cy="272"/>
              </a:xfrm>
            </p:grpSpPr>
            <p:sp>
              <p:nvSpPr>
                <p:cNvPr id="2091" name="Line 216"/>
                <p:cNvSpPr/>
                <p:nvPr userDrawn="1"/>
              </p:nvSpPr>
              <p:spPr>
                <a:xfrm>
                  <a:off x="7" y="119"/>
                  <a:ext cx="5760" cy="0"/>
                </a:xfrm>
                <a:prstGeom prst="line">
                  <a:avLst/>
                </a:prstGeom>
                <a:ln w="9525" cap="flat" cmpd="sng">
                  <a:solidFill>
                    <a:schemeClr val="bg1"/>
                  </a:solidFill>
                  <a:prstDash val="solid"/>
                  <a:headEnd type="none" w="med" len="med"/>
                  <a:tailEnd type="none" w="med" len="med"/>
                </a:ln>
              </p:spPr>
            </p:sp>
            <p:sp>
              <p:nvSpPr>
                <p:cNvPr id="2092" name="Line 217"/>
                <p:cNvSpPr/>
                <p:nvPr userDrawn="1"/>
              </p:nvSpPr>
              <p:spPr>
                <a:xfrm>
                  <a:off x="8" y="255"/>
                  <a:ext cx="5760" cy="0"/>
                </a:xfrm>
                <a:prstGeom prst="line">
                  <a:avLst/>
                </a:prstGeom>
                <a:ln w="9525" cap="flat" cmpd="sng">
                  <a:solidFill>
                    <a:schemeClr val="bg1"/>
                  </a:solidFill>
                  <a:prstDash val="solid"/>
                  <a:headEnd type="none" w="med" len="med"/>
                  <a:tailEnd type="none" w="med" len="med"/>
                </a:ln>
              </p:spPr>
            </p:sp>
            <p:sp>
              <p:nvSpPr>
                <p:cNvPr id="2093" name="Line 218"/>
                <p:cNvSpPr/>
                <p:nvPr userDrawn="1"/>
              </p:nvSpPr>
              <p:spPr>
                <a:xfrm>
                  <a:off x="5" y="391"/>
                  <a:ext cx="5760" cy="0"/>
                </a:xfrm>
                <a:prstGeom prst="line">
                  <a:avLst/>
                </a:prstGeom>
                <a:ln w="9525" cap="flat" cmpd="sng">
                  <a:solidFill>
                    <a:schemeClr val="bg1"/>
                  </a:solidFill>
                  <a:prstDash val="solid"/>
                  <a:headEnd type="none" w="med" len="med"/>
                  <a:tailEnd type="none" w="med" len="med"/>
                </a:ln>
              </p:spPr>
            </p:sp>
          </p:grpSp>
          <p:sp>
            <p:nvSpPr>
              <p:cNvPr id="121" name="Oval 219"/>
              <p:cNvSpPr>
                <a:spLocks noChangeArrowheads="1"/>
              </p:cNvSpPr>
              <p:nvPr/>
            </p:nvSpPr>
            <p:spPr bwMode="gray">
              <a:xfrm>
                <a:off x="5151" y="177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2" name="Oval 220"/>
              <p:cNvSpPr>
                <a:spLocks noChangeArrowheads="1"/>
              </p:cNvSpPr>
              <p:nvPr/>
            </p:nvSpPr>
            <p:spPr bwMode="gray">
              <a:xfrm>
                <a:off x="5149" y="218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3" name="Oval 221"/>
              <p:cNvSpPr>
                <a:spLocks noChangeArrowheads="1"/>
              </p:cNvSpPr>
              <p:nvPr/>
            </p:nvSpPr>
            <p:spPr bwMode="gray">
              <a:xfrm>
                <a:off x="5439" y="1510"/>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4" name="Oval 222"/>
              <p:cNvSpPr>
                <a:spLocks noChangeArrowheads="1"/>
              </p:cNvSpPr>
              <p:nvPr/>
            </p:nvSpPr>
            <p:spPr bwMode="gray">
              <a:xfrm>
                <a:off x="5439" y="218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5" name="Oval 223"/>
              <p:cNvSpPr>
                <a:spLocks noChangeArrowheads="1"/>
              </p:cNvSpPr>
              <p:nvPr/>
            </p:nvSpPr>
            <p:spPr bwMode="gray">
              <a:xfrm>
                <a:off x="5709" y="191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6" name="Oval 224"/>
              <p:cNvSpPr>
                <a:spLocks noChangeArrowheads="1"/>
              </p:cNvSpPr>
              <p:nvPr/>
            </p:nvSpPr>
            <p:spPr bwMode="gray">
              <a:xfrm>
                <a:off x="5709" y="260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7" name="Oval 225"/>
              <p:cNvSpPr>
                <a:spLocks noChangeArrowheads="1"/>
              </p:cNvSpPr>
              <p:nvPr/>
            </p:nvSpPr>
            <p:spPr bwMode="gray">
              <a:xfrm>
                <a:off x="5151" y="2474"/>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8" name="Oval 226"/>
              <p:cNvSpPr>
                <a:spLocks noChangeArrowheads="1"/>
              </p:cNvSpPr>
              <p:nvPr/>
            </p:nvSpPr>
            <p:spPr bwMode="gray">
              <a:xfrm>
                <a:off x="5149" y="2863"/>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9" name="Oval 227"/>
              <p:cNvSpPr>
                <a:spLocks noChangeArrowheads="1"/>
              </p:cNvSpPr>
              <p:nvPr/>
            </p:nvSpPr>
            <p:spPr bwMode="gray">
              <a:xfrm>
                <a:off x="5154" y="3140"/>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0" name="Oval 228"/>
              <p:cNvSpPr>
                <a:spLocks noChangeArrowheads="1"/>
              </p:cNvSpPr>
              <p:nvPr/>
            </p:nvSpPr>
            <p:spPr bwMode="gray">
              <a:xfrm>
                <a:off x="5437" y="2879"/>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1" name="Oval 229"/>
              <p:cNvSpPr>
                <a:spLocks noChangeArrowheads="1"/>
              </p:cNvSpPr>
              <p:nvPr/>
            </p:nvSpPr>
            <p:spPr bwMode="gray">
              <a:xfrm>
                <a:off x="5147" y="3557"/>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2" name="Oval 230"/>
              <p:cNvSpPr>
                <a:spLocks noChangeArrowheads="1"/>
              </p:cNvSpPr>
              <p:nvPr/>
            </p:nvSpPr>
            <p:spPr bwMode="gray">
              <a:xfrm>
                <a:off x="5145" y="3829"/>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3" name="Oval 231"/>
              <p:cNvSpPr>
                <a:spLocks noChangeArrowheads="1"/>
              </p:cNvSpPr>
              <p:nvPr/>
            </p:nvSpPr>
            <p:spPr bwMode="gray">
              <a:xfrm>
                <a:off x="5711" y="3277"/>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4" name="Oval 232"/>
              <p:cNvSpPr>
                <a:spLocks noChangeArrowheads="1"/>
              </p:cNvSpPr>
              <p:nvPr/>
            </p:nvSpPr>
            <p:spPr bwMode="gray">
              <a:xfrm>
                <a:off x="5435" y="3559"/>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5" name="Oval 233"/>
              <p:cNvSpPr>
                <a:spLocks noChangeArrowheads="1"/>
              </p:cNvSpPr>
              <p:nvPr/>
            </p:nvSpPr>
            <p:spPr bwMode="gray">
              <a:xfrm>
                <a:off x="5433" y="4244"/>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6" name="Oval 234"/>
              <p:cNvSpPr>
                <a:spLocks noChangeArrowheads="1"/>
              </p:cNvSpPr>
              <p:nvPr/>
            </p:nvSpPr>
            <p:spPr bwMode="gray">
              <a:xfrm>
                <a:off x="5701" y="3980"/>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13" name="Rectangle 235"/>
            <p:cNvSpPr>
              <a:spLocks noChangeArrowheads="1"/>
            </p:cNvSpPr>
            <p:nvPr/>
          </p:nvSpPr>
          <p:spPr bwMode="gray">
            <a:xfrm>
              <a:off x="0" y="1392"/>
              <a:ext cx="5760" cy="227"/>
            </a:xfrm>
            <a:prstGeom prst="rect">
              <a:avLst/>
            </a:prstGeom>
            <a:gradFill rotWithShape="1">
              <a:gsLst>
                <a:gs pos="0">
                  <a:schemeClr val="tx1"/>
                </a:gs>
                <a:gs pos="100000">
                  <a:schemeClr val="tx1">
                    <a:gamma/>
                    <a:shade val="46275"/>
                    <a:invGamma/>
                  </a:schemeClr>
                </a:gs>
              </a:gsLst>
              <a:lin ang="0" scaled="1"/>
            </a:gradFill>
            <a:ln w="9525">
              <a:noFill/>
              <a:miter lim="800000"/>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320" name="Oval 236" descr="06_original_w"/>
          <p:cNvSpPr>
            <a:spLocks noChangeArrowheads="1"/>
          </p:cNvSpPr>
          <p:nvPr/>
        </p:nvSpPr>
        <p:spPr bwMode="gray">
          <a:xfrm>
            <a:off x="323850" y="1484313"/>
            <a:ext cx="1800225" cy="1873250"/>
          </a:xfrm>
          <a:prstGeom prst="ellipse">
            <a:avLst/>
          </a:prstGeom>
          <a:blipFill dpi="0" rotWithShape="1">
            <a:blip r:embed="rId3" cstate="print"/>
            <a:srcRect/>
            <a:stretch>
              <a:fillRect/>
            </a:stretch>
          </a:blipFill>
          <a:ln w="76200">
            <a:solidFill>
              <a:schemeClr val="tx1"/>
            </a:solid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3" name="椭圆 320"/>
          <p:cNvSpPr/>
          <p:nvPr userDrawn="1"/>
        </p:nvSpPr>
        <p:spPr>
          <a:xfrm>
            <a:off x="512763" y="1763713"/>
            <a:ext cx="1341437" cy="1343025"/>
          </a:xfrm>
          <a:prstGeom prst="ellipse">
            <a:avLst/>
          </a:prstGeom>
          <a:solidFill>
            <a:schemeClr val="bg1"/>
          </a:solidFill>
          <a:ln w="9525" cap="flat" cmpd="sng">
            <a:solidFill>
              <a:schemeClr val="bg1"/>
            </a:solidFill>
            <a:prstDash val="solid"/>
            <a:headEnd type="none" w="med" len="med"/>
            <a:tailEnd type="none" w="med" len="med"/>
          </a:ln>
        </p:spPr>
        <p:txBody>
          <a:bodyPr/>
          <a:lstStyle/>
          <a:p>
            <a:pPr lvl="0" eaLnBrk="1" hangingPunct="1"/>
            <a:endParaRPr lang="zh-CN" altLang="en-US" dirty="0">
              <a:latin typeface="Arial" panose="020B0604020202020204" pitchFamily="34" charset="0"/>
            </a:endParaRPr>
          </a:p>
        </p:txBody>
      </p:sp>
      <p:pic>
        <p:nvPicPr>
          <p:cNvPr id="2054" name="Picture 12" descr="logo"/>
          <p:cNvPicPr>
            <a:picLocks noChangeAspect="1"/>
          </p:cNvPicPr>
          <p:nvPr userDrawn="1"/>
        </p:nvPicPr>
        <p:blipFill>
          <a:blip r:embed="rId4">
            <a:clrChange>
              <a:clrFrom>
                <a:srgbClr val="FFFFFF"/>
              </a:clrFrom>
              <a:clrTo>
                <a:srgbClr val="FFFFFF">
                  <a:alpha val="0"/>
                </a:srgbClr>
              </a:clrTo>
            </a:clrChange>
          </a:blip>
          <a:stretch>
            <a:fillRect/>
          </a:stretch>
        </p:blipFill>
        <p:spPr>
          <a:xfrm>
            <a:off x="452438" y="1630363"/>
            <a:ext cx="1517650" cy="1606550"/>
          </a:xfrm>
          <a:prstGeom prst="rect">
            <a:avLst/>
          </a:prstGeom>
          <a:noFill/>
          <a:ln w="9525">
            <a:noFill/>
          </a:ln>
        </p:spPr>
      </p:pic>
      <p:sp>
        <p:nvSpPr>
          <p:cNvPr id="3074" name="Rectangle 2"/>
          <p:cNvSpPr>
            <a:spLocks noGrp="1" noChangeArrowheads="1"/>
          </p:cNvSpPr>
          <p:nvPr>
            <p:ph type="ctrTitle"/>
          </p:nvPr>
        </p:nvSpPr>
        <p:spPr>
          <a:xfrm>
            <a:off x="3352800" y="3276600"/>
            <a:ext cx="5105400" cy="1012825"/>
          </a:xfrm>
        </p:spPr>
        <p:txBody>
          <a:bodyPr/>
          <a:lstStyle>
            <a:lvl1pPr>
              <a:defRPr sz="4000" b="0"/>
            </a:lvl1pPr>
          </a:lstStyle>
          <a:p>
            <a:r>
              <a:rPr lang="zh-CN" altLang="en-US"/>
              <a:t>单击此处编辑母版标题样式</a:t>
            </a:r>
          </a:p>
        </p:txBody>
      </p:sp>
      <p:sp>
        <p:nvSpPr>
          <p:cNvPr id="3075" name="Rectangle 3"/>
          <p:cNvSpPr>
            <a:spLocks noGrp="1" noChangeArrowheads="1"/>
          </p:cNvSpPr>
          <p:nvPr>
            <p:ph type="subTitle" idx="1"/>
          </p:nvPr>
        </p:nvSpPr>
        <p:spPr bwMode="black">
          <a:xfrm>
            <a:off x="1371600" y="5638800"/>
            <a:ext cx="7086600" cy="381000"/>
          </a:xfrm>
        </p:spPr>
        <p:txBody>
          <a:bodyPr/>
          <a:lstStyle>
            <a:lvl1pPr marL="0" indent="0" algn="r">
              <a:buFont typeface="Wingdings" panose="05000000000000000000" pitchFamily="2" charset="2"/>
              <a:buNone/>
              <a:defRPr sz="1400" b="1">
                <a:solidFill>
                  <a:schemeClr val="tx2"/>
                </a:solidFill>
                <a:latin typeface="Verdana" panose="020B0604030504040204" pitchFamily="34" charset="0"/>
              </a:defRPr>
            </a:lvl1pPr>
          </a:lstStyle>
          <a:p>
            <a:r>
              <a:rPr lang="zh-CN" altLang="en-US"/>
              <a:t>单击此处编辑母版副标题样式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28C99D0-4D37-48E6-8355-08B02C561C16}"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28C99D0-4D37-48E6-8355-08B02C561C16}"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3080" name="椭圆 100"/>
          <p:cNvSpPr/>
          <p:nvPr userDrawn="1"/>
        </p:nvSpPr>
        <p:spPr>
          <a:xfrm>
            <a:off x="8143875" y="592138"/>
            <a:ext cx="608013" cy="608012"/>
          </a:xfrm>
          <a:prstGeom prst="ellipse">
            <a:avLst/>
          </a:prstGeom>
          <a:solidFill>
            <a:schemeClr val="bg1"/>
          </a:solidFill>
          <a:ln w="9525" cap="flat" cmpd="sng">
            <a:solidFill>
              <a:schemeClr val="bg1"/>
            </a:solidFill>
            <a:prstDash val="solid"/>
            <a:headEnd type="none" w="med" len="med"/>
            <a:tailEnd type="none" w="med" len="med"/>
          </a:ln>
        </p:spPr>
        <p:txBody>
          <a:bodyPr/>
          <a:lstStyle/>
          <a:p>
            <a:pPr lvl="0" eaLnBrk="1" hangingPunct="1"/>
            <a:endParaRPr lang="zh-CN" altLang="en-US" dirty="0">
              <a:latin typeface="Arial" panose="020B0604020202020204" pitchFamily="34" charset="0"/>
            </a:endParaRPr>
          </a:p>
        </p:txBody>
      </p:sp>
      <p:pic>
        <p:nvPicPr>
          <p:cNvPr id="3081" name="Picture 12" descr="logo"/>
          <p:cNvPicPr>
            <a:picLocks noChangeAspect="1"/>
          </p:cNvPicPr>
          <p:nvPr userDrawn="1"/>
        </p:nvPicPr>
        <p:blipFill>
          <a:blip r:embed="rId2">
            <a:clrChange>
              <a:clrFrom>
                <a:srgbClr val="FFFFFF"/>
              </a:clrFrom>
              <a:clrTo>
                <a:srgbClr val="FFFFFF">
                  <a:alpha val="0"/>
                </a:srgbClr>
              </a:clrTo>
            </a:clrChange>
          </a:blip>
          <a:stretch>
            <a:fillRect/>
          </a:stretch>
        </p:blipFill>
        <p:spPr>
          <a:xfrm>
            <a:off x="8027988" y="496888"/>
            <a:ext cx="769937" cy="815975"/>
          </a:xfrm>
          <a:prstGeom prst="rect">
            <a:avLst/>
          </a:prstGeom>
          <a:noFill/>
          <a:ln w="9525">
            <a:noFill/>
          </a:ln>
        </p:spPr>
      </p:pic>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28725"/>
            <a:ext cx="4038600" cy="509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28725"/>
            <a:ext cx="4038600" cy="509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3" name="Rectangle 4"/>
          <p:cNvSpPr>
            <a:spLocks noGrp="1" noChangeArrowheads="1"/>
          </p:cNvSpPr>
          <p:nvPr>
            <p:ph type="dt" sz="half" idx="12"/>
          </p:nvPr>
        </p:nvSpPr>
        <p:spPr bwMode="auto">
          <a:xfrm>
            <a:off x="457200" y="6400800"/>
            <a:ext cx="2133600" cy="320675"/>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 name="Rectangle 5"/>
          <p:cNvSpPr>
            <a:spLocks noGrp="1" noChangeArrowheads="1"/>
          </p:cNvSpPr>
          <p:nvPr>
            <p:ph type="ftr" sz="quarter" idx="3"/>
          </p:nvPr>
        </p:nvSpPr>
        <p:spPr bwMode="auto">
          <a:xfrm>
            <a:off x="3124200" y="6400800"/>
            <a:ext cx="2895600" cy="320675"/>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5" name="Rectangle 6"/>
          <p:cNvSpPr>
            <a:spLocks noGrp="1" noChangeArrowheads="1"/>
          </p:cNvSpPr>
          <p:nvPr>
            <p:ph type="sldNum" sz="quarter" idx="4"/>
          </p:nvPr>
        </p:nvSpPr>
        <p:spPr bwMode="auto">
          <a:xfrm>
            <a:off x="6553200" y="6400800"/>
            <a:ext cx="2133600" cy="320675"/>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923CE94-12EA-409A-AA13-B8909C2C5F88}"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4104" name="椭圆 100"/>
          <p:cNvSpPr/>
          <p:nvPr userDrawn="1"/>
        </p:nvSpPr>
        <p:spPr>
          <a:xfrm>
            <a:off x="8143875" y="592138"/>
            <a:ext cx="608013" cy="608012"/>
          </a:xfrm>
          <a:prstGeom prst="ellipse">
            <a:avLst/>
          </a:prstGeom>
          <a:solidFill>
            <a:schemeClr val="bg1"/>
          </a:solidFill>
          <a:ln w="9525" cap="flat" cmpd="sng">
            <a:solidFill>
              <a:schemeClr val="bg1"/>
            </a:solidFill>
            <a:prstDash val="solid"/>
            <a:headEnd type="none" w="med" len="med"/>
            <a:tailEnd type="none" w="med" len="med"/>
          </a:ln>
        </p:spPr>
        <p:txBody>
          <a:bodyPr/>
          <a:lstStyle/>
          <a:p>
            <a:pPr lvl="0" eaLnBrk="1" hangingPunct="1"/>
            <a:endParaRPr lang="zh-CN" altLang="en-US" dirty="0">
              <a:latin typeface="Arial" panose="020B0604020202020204" pitchFamily="34" charset="0"/>
            </a:endParaRPr>
          </a:p>
        </p:txBody>
      </p:sp>
      <p:pic>
        <p:nvPicPr>
          <p:cNvPr id="4105" name="Picture 12" descr="logo"/>
          <p:cNvPicPr>
            <a:picLocks noChangeAspect="1"/>
          </p:cNvPicPr>
          <p:nvPr userDrawn="1"/>
        </p:nvPicPr>
        <p:blipFill>
          <a:blip r:embed="rId2">
            <a:clrChange>
              <a:clrFrom>
                <a:srgbClr val="FFFFFF"/>
              </a:clrFrom>
              <a:clrTo>
                <a:srgbClr val="FFFFFF">
                  <a:alpha val="0"/>
                </a:srgbClr>
              </a:clrTo>
            </a:clrChange>
          </a:blip>
          <a:stretch>
            <a:fillRect/>
          </a:stretch>
        </p:blipFill>
        <p:spPr>
          <a:xfrm>
            <a:off x="8027988" y="496888"/>
            <a:ext cx="769937" cy="815975"/>
          </a:xfrm>
          <a:prstGeom prst="rect">
            <a:avLst/>
          </a:prstGeom>
          <a:noFill/>
          <a:ln w="9525">
            <a:noFill/>
          </a:ln>
        </p:spPr>
      </p:pic>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3" name="Rectangle 4"/>
          <p:cNvSpPr>
            <a:spLocks noGrp="1" noChangeArrowheads="1"/>
          </p:cNvSpPr>
          <p:nvPr>
            <p:ph type="dt" sz="half" idx="12"/>
          </p:nvPr>
        </p:nvSpPr>
        <p:spPr bwMode="auto">
          <a:xfrm>
            <a:off x="457200" y="6400800"/>
            <a:ext cx="2133600" cy="320675"/>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 name="Rectangle 5"/>
          <p:cNvSpPr>
            <a:spLocks noGrp="1" noChangeArrowheads="1"/>
          </p:cNvSpPr>
          <p:nvPr>
            <p:ph type="ftr" sz="quarter" idx="13"/>
          </p:nvPr>
        </p:nvSpPr>
        <p:spPr bwMode="auto">
          <a:xfrm>
            <a:off x="3124200" y="6400800"/>
            <a:ext cx="2895600" cy="320675"/>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5" name="Rectangle 6"/>
          <p:cNvSpPr>
            <a:spLocks noGrp="1" noChangeArrowheads="1"/>
          </p:cNvSpPr>
          <p:nvPr>
            <p:ph type="sldNum" sz="quarter" idx="14"/>
          </p:nvPr>
        </p:nvSpPr>
        <p:spPr bwMode="auto">
          <a:xfrm>
            <a:off x="6553200" y="6400800"/>
            <a:ext cx="2133600" cy="320675"/>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186F62C-4C1F-44B4-B3CB-A65C294FBBC4}"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5128" name="椭圆 100"/>
          <p:cNvSpPr/>
          <p:nvPr userDrawn="1"/>
        </p:nvSpPr>
        <p:spPr>
          <a:xfrm>
            <a:off x="8143875" y="592138"/>
            <a:ext cx="608013" cy="608012"/>
          </a:xfrm>
          <a:prstGeom prst="ellipse">
            <a:avLst/>
          </a:prstGeom>
          <a:solidFill>
            <a:schemeClr val="bg1"/>
          </a:solidFill>
          <a:ln w="9525" cap="flat" cmpd="sng">
            <a:solidFill>
              <a:schemeClr val="bg1"/>
            </a:solidFill>
            <a:prstDash val="solid"/>
            <a:headEnd type="none" w="med" len="med"/>
            <a:tailEnd type="none" w="med" len="med"/>
          </a:ln>
        </p:spPr>
        <p:txBody>
          <a:bodyPr/>
          <a:lstStyle/>
          <a:p>
            <a:pPr lvl="0" eaLnBrk="1" hangingPunct="1"/>
            <a:endParaRPr lang="zh-CN" altLang="en-US" dirty="0">
              <a:latin typeface="Arial" panose="020B0604020202020204" pitchFamily="34" charset="0"/>
            </a:endParaRPr>
          </a:p>
        </p:txBody>
      </p:sp>
      <p:pic>
        <p:nvPicPr>
          <p:cNvPr id="5129" name="Picture 12" descr="logo"/>
          <p:cNvPicPr>
            <a:picLocks noChangeAspect="1"/>
          </p:cNvPicPr>
          <p:nvPr userDrawn="1"/>
        </p:nvPicPr>
        <p:blipFill>
          <a:blip r:embed="rId2">
            <a:clrChange>
              <a:clrFrom>
                <a:srgbClr val="FFFFFF"/>
              </a:clrFrom>
              <a:clrTo>
                <a:srgbClr val="FFFFFF">
                  <a:alpha val="0"/>
                </a:srgbClr>
              </a:clrTo>
            </a:clrChange>
          </a:blip>
          <a:stretch>
            <a:fillRect/>
          </a:stretch>
        </p:blipFill>
        <p:spPr>
          <a:xfrm>
            <a:off x="8027988" y="496888"/>
            <a:ext cx="769937" cy="815975"/>
          </a:xfrm>
          <a:prstGeom prst="rect">
            <a:avLst/>
          </a:prstGeom>
          <a:noFill/>
          <a:ln w="9525">
            <a:noFill/>
          </a:ln>
        </p:spPr>
      </p:pic>
      <p:sp>
        <p:nvSpPr>
          <p:cNvPr id="2" name="标题 1"/>
          <p:cNvSpPr>
            <a:spLocks noGrp="1"/>
          </p:cNvSpPr>
          <p:nvPr>
            <p:ph type="title"/>
          </p:nvPr>
        </p:nvSpPr>
        <p:spPr/>
        <p:txBody>
          <a:bodyPr/>
          <a:lstStyle/>
          <a:p>
            <a:r>
              <a:rPr lang="zh-CN" altLang="en-US"/>
              <a:t>单击此处编辑母版标题样式</a:t>
            </a:r>
          </a:p>
        </p:txBody>
      </p:sp>
      <p:sp>
        <p:nvSpPr>
          <p:cNvPr id="103" name="Rectangle 4"/>
          <p:cNvSpPr>
            <a:spLocks noGrp="1" noChangeArrowheads="1"/>
          </p:cNvSpPr>
          <p:nvPr>
            <p:ph type="dt" sz="half" idx="2"/>
          </p:nvPr>
        </p:nvSpPr>
        <p:spPr bwMode="auto">
          <a:xfrm>
            <a:off x="457200" y="6400800"/>
            <a:ext cx="2133600" cy="320675"/>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 name="Rectangle 5"/>
          <p:cNvSpPr>
            <a:spLocks noGrp="1" noChangeArrowheads="1"/>
          </p:cNvSpPr>
          <p:nvPr>
            <p:ph type="ftr" sz="quarter" idx="3"/>
          </p:nvPr>
        </p:nvSpPr>
        <p:spPr bwMode="auto">
          <a:xfrm>
            <a:off x="3124200" y="6400800"/>
            <a:ext cx="2895600" cy="320675"/>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5" name="Rectangle 6"/>
          <p:cNvSpPr>
            <a:spLocks noGrp="1" noChangeArrowheads="1"/>
          </p:cNvSpPr>
          <p:nvPr>
            <p:ph type="sldNum" sz="quarter" idx="4"/>
          </p:nvPr>
        </p:nvSpPr>
        <p:spPr bwMode="auto">
          <a:xfrm>
            <a:off x="6553200" y="6400800"/>
            <a:ext cx="2133600" cy="320675"/>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D23CC19-A65A-4E8F-A54E-A2C2A6B2D730}"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28C99D0-4D37-48E6-8355-08B02C561C16}"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6152" name="椭圆 100"/>
          <p:cNvSpPr/>
          <p:nvPr userDrawn="1"/>
        </p:nvSpPr>
        <p:spPr>
          <a:xfrm>
            <a:off x="8143875" y="592138"/>
            <a:ext cx="608013" cy="608012"/>
          </a:xfrm>
          <a:prstGeom prst="ellipse">
            <a:avLst/>
          </a:prstGeom>
          <a:solidFill>
            <a:schemeClr val="bg1"/>
          </a:solidFill>
          <a:ln w="9525" cap="flat" cmpd="sng">
            <a:solidFill>
              <a:schemeClr val="bg1"/>
            </a:solidFill>
            <a:prstDash val="solid"/>
            <a:headEnd type="none" w="med" len="med"/>
            <a:tailEnd type="none" w="med" len="med"/>
          </a:ln>
        </p:spPr>
        <p:txBody>
          <a:bodyPr/>
          <a:lstStyle/>
          <a:p>
            <a:pPr lvl="0" eaLnBrk="1" hangingPunct="1"/>
            <a:endParaRPr lang="zh-CN" altLang="en-US" dirty="0">
              <a:latin typeface="Arial" panose="020B0604020202020204" pitchFamily="34" charset="0"/>
            </a:endParaRPr>
          </a:p>
        </p:txBody>
      </p:sp>
      <p:pic>
        <p:nvPicPr>
          <p:cNvPr id="6153" name="Picture 12" descr="logo"/>
          <p:cNvPicPr>
            <a:picLocks noChangeAspect="1"/>
          </p:cNvPicPr>
          <p:nvPr userDrawn="1"/>
        </p:nvPicPr>
        <p:blipFill>
          <a:blip r:embed="rId2">
            <a:clrChange>
              <a:clrFrom>
                <a:srgbClr val="FFFFFF"/>
              </a:clrFrom>
              <a:clrTo>
                <a:srgbClr val="FFFFFF">
                  <a:alpha val="0"/>
                </a:srgbClr>
              </a:clrTo>
            </a:clrChange>
          </a:blip>
          <a:stretch>
            <a:fillRect/>
          </a:stretch>
        </p:blipFill>
        <p:spPr>
          <a:xfrm>
            <a:off x="8027988" y="496888"/>
            <a:ext cx="769937" cy="815975"/>
          </a:xfrm>
          <a:prstGeom prst="rect">
            <a:avLst/>
          </a:prstGeom>
          <a:noFill/>
          <a:ln w="9525">
            <a:noFill/>
          </a:ln>
        </p:spPr>
      </p:pic>
      <p:sp>
        <p:nvSpPr>
          <p:cNvPr id="103" name="Rectangle 4"/>
          <p:cNvSpPr>
            <a:spLocks noGrp="1" noChangeArrowheads="1"/>
          </p:cNvSpPr>
          <p:nvPr>
            <p:ph type="dt" sz="half" idx="2"/>
          </p:nvPr>
        </p:nvSpPr>
        <p:spPr bwMode="auto">
          <a:xfrm>
            <a:off x="457200" y="6400800"/>
            <a:ext cx="2133600" cy="320675"/>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 name="Rectangle 5"/>
          <p:cNvSpPr>
            <a:spLocks noGrp="1" noChangeArrowheads="1"/>
          </p:cNvSpPr>
          <p:nvPr>
            <p:ph type="ftr" sz="quarter" idx="3"/>
          </p:nvPr>
        </p:nvSpPr>
        <p:spPr bwMode="auto">
          <a:xfrm>
            <a:off x="3124200" y="6400800"/>
            <a:ext cx="2895600" cy="320675"/>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5" name="Rectangle 6"/>
          <p:cNvSpPr>
            <a:spLocks noGrp="1" noChangeArrowheads="1"/>
          </p:cNvSpPr>
          <p:nvPr>
            <p:ph type="sldNum" sz="quarter" idx="4"/>
          </p:nvPr>
        </p:nvSpPr>
        <p:spPr bwMode="auto">
          <a:xfrm>
            <a:off x="6553200" y="6400800"/>
            <a:ext cx="2133600" cy="320675"/>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8FBC9B0-292A-426B-A5DB-F28BEB9CB11B}"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7176" name="椭圆 100"/>
          <p:cNvSpPr/>
          <p:nvPr userDrawn="1"/>
        </p:nvSpPr>
        <p:spPr>
          <a:xfrm>
            <a:off x="8143875" y="592138"/>
            <a:ext cx="608013" cy="608012"/>
          </a:xfrm>
          <a:prstGeom prst="ellipse">
            <a:avLst/>
          </a:prstGeom>
          <a:solidFill>
            <a:schemeClr val="bg1"/>
          </a:solidFill>
          <a:ln w="9525" cap="flat" cmpd="sng">
            <a:solidFill>
              <a:schemeClr val="bg1"/>
            </a:solidFill>
            <a:prstDash val="solid"/>
            <a:headEnd type="none" w="med" len="med"/>
            <a:tailEnd type="none" w="med" len="med"/>
          </a:ln>
        </p:spPr>
        <p:txBody>
          <a:bodyPr/>
          <a:lstStyle/>
          <a:p>
            <a:pPr lvl="0" eaLnBrk="1" hangingPunct="1"/>
            <a:endParaRPr lang="zh-CN" altLang="en-US" dirty="0">
              <a:latin typeface="Arial" panose="020B0604020202020204" pitchFamily="34" charset="0"/>
            </a:endParaRPr>
          </a:p>
        </p:txBody>
      </p:sp>
      <p:pic>
        <p:nvPicPr>
          <p:cNvPr id="7177" name="Picture 12" descr="logo"/>
          <p:cNvPicPr>
            <a:picLocks noChangeAspect="1"/>
          </p:cNvPicPr>
          <p:nvPr userDrawn="1"/>
        </p:nvPicPr>
        <p:blipFill>
          <a:blip r:embed="rId2">
            <a:clrChange>
              <a:clrFrom>
                <a:srgbClr val="FFFFFF"/>
              </a:clrFrom>
              <a:clrTo>
                <a:srgbClr val="FFFFFF">
                  <a:alpha val="0"/>
                </a:srgbClr>
              </a:clrTo>
            </a:clrChange>
          </a:blip>
          <a:stretch>
            <a:fillRect/>
          </a:stretch>
        </p:blipFill>
        <p:spPr>
          <a:xfrm>
            <a:off x="8027988" y="496888"/>
            <a:ext cx="769937" cy="815975"/>
          </a:xfrm>
          <a:prstGeom prst="rect">
            <a:avLst/>
          </a:prstGeom>
          <a:noFill/>
          <a:ln w="9525">
            <a:noFill/>
          </a:ln>
        </p:spPr>
      </p:pic>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3" name="Rectangle 4"/>
          <p:cNvSpPr>
            <a:spLocks noGrp="1" noChangeArrowheads="1"/>
          </p:cNvSpPr>
          <p:nvPr>
            <p:ph type="dt" sz="half" idx="12"/>
          </p:nvPr>
        </p:nvSpPr>
        <p:spPr bwMode="auto">
          <a:xfrm>
            <a:off x="457200" y="6400800"/>
            <a:ext cx="2133600" cy="320675"/>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 name="Rectangle 5"/>
          <p:cNvSpPr>
            <a:spLocks noGrp="1" noChangeArrowheads="1"/>
          </p:cNvSpPr>
          <p:nvPr>
            <p:ph type="ftr" sz="quarter" idx="3"/>
          </p:nvPr>
        </p:nvSpPr>
        <p:spPr bwMode="auto">
          <a:xfrm>
            <a:off x="3124200" y="6400800"/>
            <a:ext cx="2895600" cy="320675"/>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5" name="Rectangle 6"/>
          <p:cNvSpPr>
            <a:spLocks noGrp="1" noChangeArrowheads="1"/>
          </p:cNvSpPr>
          <p:nvPr>
            <p:ph type="sldNum" sz="quarter" idx="4"/>
          </p:nvPr>
        </p:nvSpPr>
        <p:spPr bwMode="auto">
          <a:xfrm>
            <a:off x="6553200" y="6400800"/>
            <a:ext cx="2133600" cy="320675"/>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0C7B73F-5E2A-4D9A-9DAE-BEEA1511865F}"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8200" name="椭圆 100"/>
          <p:cNvSpPr/>
          <p:nvPr userDrawn="1"/>
        </p:nvSpPr>
        <p:spPr>
          <a:xfrm>
            <a:off x="8143875" y="592138"/>
            <a:ext cx="608013" cy="608012"/>
          </a:xfrm>
          <a:prstGeom prst="ellipse">
            <a:avLst/>
          </a:prstGeom>
          <a:solidFill>
            <a:schemeClr val="bg1"/>
          </a:solidFill>
          <a:ln w="9525" cap="flat" cmpd="sng">
            <a:solidFill>
              <a:schemeClr val="bg1"/>
            </a:solidFill>
            <a:prstDash val="solid"/>
            <a:headEnd type="none" w="med" len="med"/>
            <a:tailEnd type="none" w="med" len="med"/>
          </a:ln>
        </p:spPr>
        <p:txBody>
          <a:bodyPr/>
          <a:lstStyle/>
          <a:p>
            <a:pPr lvl="0" eaLnBrk="1" hangingPunct="1"/>
            <a:endParaRPr lang="zh-CN" altLang="en-US" dirty="0">
              <a:latin typeface="Arial" panose="020B0604020202020204" pitchFamily="34" charset="0"/>
            </a:endParaRPr>
          </a:p>
        </p:txBody>
      </p:sp>
      <p:pic>
        <p:nvPicPr>
          <p:cNvPr id="8201" name="Picture 12" descr="logo"/>
          <p:cNvPicPr>
            <a:picLocks noChangeAspect="1"/>
          </p:cNvPicPr>
          <p:nvPr userDrawn="1"/>
        </p:nvPicPr>
        <p:blipFill>
          <a:blip r:embed="rId2">
            <a:clrChange>
              <a:clrFrom>
                <a:srgbClr val="FFFFFF"/>
              </a:clrFrom>
              <a:clrTo>
                <a:srgbClr val="FFFFFF">
                  <a:alpha val="0"/>
                </a:srgbClr>
              </a:clrTo>
            </a:clrChange>
          </a:blip>
          <a:stretch>
            <a:fillRect/>
          </a:stretch>
        </p:blipFill>
        <p:spPr>
          <a:xfrm>
            <a:off x="8027988" y="496888"/>
            <a:ext cx="769937" cy="815975"/>
          </a:xfrm>
          <a:prstGeom prst="rect">
            <a:avLst/>
          </a:prstGeom>
          <a:noFill/>
          <a:ln w="9525">
            <a:noFill/>
          </a:ln>
        </p:spPr>
      </p:pic>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3" name="Rectangle 4"/>
          <p:cNvSpPr>
            <a:spLocks noGrp="1" noChangeArrowheads="1"/>
          </p:cNvSpPr>
          <p:nvPr>
            <p:ph type="dt" sz="half" idx="12"/>
          </p:nvPr>
        </p:nvSpPr>
        <p:spPr bwMode="auto">
          <a:xfrm>
            <a:off x="457200" y="6400800"/>
            <a:ext cx="2133600" cy="320675"/>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 name="Rectangle 5"/>
          <p:cNvSpPr>
            <a:spLocks noGrp="1" noChangeArrowheads="1"/>
          </p:cNvSpPr>
          <p:nvPr>
            <p:ph type="ftr" sz="quarter" idx="3"/>
          </p:nvPr>
        </p:nvSpPr>
        <p:spPr bwMode="auto">
          <a:xfrm>
            <a:off x="3124200" y="6400800"/>
            <a:ext cx="2895600" cy="320675"/>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5" name="Rectangle 6"/>
          <p:cNvSpPr>
            <a:spLocks noGrp="1" noChangeArrowheads="1"/>
          </p:cNvSpPr>
          <p:nvPr>
            <p:ph type="sldNum" sz="quarter" idx="4"/>
          </p:nvPr>
        </p:nvSpPr>
        <p:spPr bwMode="auto">
          <a:xfrm>
            <a:off x="6553200" y="6400800"/>
            <a:ext cx="2133600" cy="320675"/>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B57650F-22D4-480F-8707-651B552E9578}"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9224" name="椭圆 100"/>
          <p:cNvSpPr/>
          <p:nvPr userDrawn="1"/>
        </p:nvSpPr>
        <p:spPr>
          <a:xfrm>
            <a:off x="8143875" y="592138"/>
            <a:ext cx="608013" cy="608012"/>
          </a:xfrm>
          <a:prstGeom prst="ellipse">
            <a:avLst/>
          </a:prstGeom>
          <a:solidFill>
            <a:schemeClr val="bg1"/>
          </a:solidFill>
          <a:ln w="9525" cap="flat" cmpd="sng">
            <a:solidFill>
              <a:schemeClr val="bg1"/>
            </a:solidFill>
            <a:prstDash val="solid"/>
            <a:headEnd type="none" w="med" len="med"/>
            <a:tailEnd type="none" w="med" len="med"/>
          </a:ln>
        </p:spPr>
        <p:txBody>
          <a:bodyPr/>
          <a:lstStyle/>
          <a:p>
            <a:pPr lvl="0" eaLnBrk="1" hangingPunct="1"/>
            <a:endParaRPr lang="zh-CN" altLang="en-US" dirty="0">
              <a:latin typeface="Arial" panose="020B0604020202020204" pitchFamily="34" charset="0"/>
            </a:endParaRPr>
          </a:p>
        </p:txBody>
      </p:sp>
      <p:pic>
        <p:nvPicPr>
          <p:cNvPr id="9225" name="Picture 12" descr="logo"/>
          <p:cNvPicPr>
            <a:picLocks noChangeAspect="1"/>
          </p:cNvPicPr>
          <p:nvPr userDrawn="1"/>
        </p:nvPicPr>
        <p:blipFill>
          <a:blip r:embed="rId2">
            <a:clrChange>
              <a:clrFrom>
                <a:srgbClr val="FFFFFF"/>
              </a:clrFrom>
              <a:clrTo>
                <a:srgbClr val="FFFFFF">
                  <a:alpha val="0"/>
                </a:srgbClr>
              </a:clrTo>
            </a:clrChange>
          </a:blip>
          <a:stretch>
            <a:fillRect/>
          </a:stretch>
        </p:blipFill>
        <p:spPr>
          <a:xfrm>
            <a:off x="8027988" y="496888"/>
            <a:ext cx="769937" cy="815975"/>
          </a:xfrm>
          <a:prstGeom prst="rect">
            <a:avLst/>
          </a:prstGeom>
          <a:noFill/>
          <a:ln w="9525">
            <a:noFill/>
          </a:ln>
        </p:spPr>
      </p:pic>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3" name="Rectangle 4"/>
          <p:cNvSpPr>
            <a:spLocks noGrp="1" noChangeArrowheads="1"/>
          </p:cNvSpPr>
          <p:nvPr>
            <p:ph type="dt" sz="half" idx="2"/>
          </p:nvPr>
        </p:nvSpPr>
        <p:spPr bwMode="auto">
          <a:xfrm>
            <a:off x="457200" y="6400800"/>
            <a:ext cx="2133600" cy="320675"/>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 name="Rectangle 5"/>
          <p:cNvSpPr>
            <a:spLocks noGrp="1" noChangeArrowheads="1"/>
          </p:cNvSpPr>
          <p:nvPr>
            <p:ph type="ftr" sz="quarter" idx="3"/>
          </p:nvPr>
        </p:nvSpPr>
        <p:spPr bwMode="auto">
          <a:xfrm>
            <a:off x="3124200" y="6400800"/>
            <a:ext cx="2895600" cy="320675"/>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5" name="Rectangle 6"/>
          <p:cNvSpPr>
            <a:spLocks noGrp="1" noChangeArrowheads="1"/>
          </p:cNvSpPr>
          <p:nvPr>
            <p:ph type="sldNum" sz="quarter" idx="4"/>
          </p:nvPr>
        </p:nvSpPr>
        <p:spPr bwMode="auto">
          <a:xfrm>
            <a:off x="6553200" y="6400800"/>
            <a:ext cx="2133600" cy="320675"/>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09C658E-CBF8-4A78-B40D-0ED444A5822E}"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10248" name="椭圆 100"/>
          <p:cNvSpPr/>
          <p:nvPr userDrawn="1"/>
        </p:nvSpPr>
        <p:spPr>
          <a:xfrm>
            <a:off x="8143875" y="592138"/>
            <a:ext cx="608013" cy="608012"/>
          </a:xfrm>
          <a:prstGeom prst="ellipse">
            <a:avLst/>
          </a:prstGeom>
          <a:solidFill>
            <a:schemeClr val="bg1"/>
          </a:solidFill>
          <a:ln w="9525" cap="flat" cmpd="sng">
            <a:solidFill>
              <a:schemeClr val="bg1"/>
            </a:solidFill>
            <a:prstDash val="solid"/>
            <a:headEnd type="none" w="med" len="med"/>
            <a:tailEnd type="none" w="med" len="med"/>
          </a:ln>
        </p:spPr>
        <p:txBody>
          <a:bodyPr/>
          <a:lstStyle/>
          <a:p>
            <a:pPr lvl="0" eaLnBrk="1" hangingPunct="1"/>
            <a:endParaRPr lang="zh-CN" altLang="en-US" dirty="0">
              <a:latin typeface="Arial" panose="020B0604020202020204" pitchFamily="34" charset="0"/>
            </a:endParaRPr>
          </a:p>
        </p:txBody>
      </p:sp>
      <p:pic>
        <p:nvPicPr>
          <p:cNvPr id="10249" name="Picture 12" descr="logo"/>
          <p:cNvPicPr>
            <a:picLocks noChangeAspect="1"/>
          </p:cNvPicPr>
          <p:nvPr userDrawn="1"/>
        </p:nvPicPr>
        <p:blipFill>
          <a:blip r:embed="rId2">
            <a:clrChange>
              <a:clrFrom>
                <a:srgbClr val="FFFFFF"/>
              </a:clrFrom>
              <a:clrTo>
                <a:srgbClr val="FFFFFF">
                  <a:alpha val="0"/>
                </a:srgbClr>
              </a:clrTo>
            </a:clrChange>
          </a:blip>
          <a:stretch>
            <a:fillRect/>
          </a:stretch>
        </p:blipFill>
        <p:spPr>
          <a:xfrm>
            <a:off x="8027988" y="496888"/>
            <a:ext cx="769937" cy="815975"/>
          </a:xfrm>
          <a:prstGeom prst="rect">
            <a:avLst/>
          </a:prstGeom>
          <a:noFill/>
          <a:ln w="9525">
            <a:noFill/>
          </a:ln>
        </p:spPr>
      </p:pic>
      <p:sp>
        <p:nvSpPr>
          <p:cNvPr id="2" name="竖排标题 1"/>
          <p:cNvSpPr>
            <a:spLocks noGrp="1"/>
          </p:cNvSpPr>
          <p:nvPr>
            <p:ph type="title" orient="vert"/>
          </p:nvPr>
        </p:nvSpPr>
        <p:spPr>
          <a:xfrm>
            <a:off x="6629400" y="228600"/>
            <a:ext cx="2057400" cy="60960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28600"/>
            <a:ext cx="6019800" cy="60960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3" name="Rectangle 4"/>
          <p:cNvSpPr>
            <a:spLocks noGrp="1" noChangeArrowheads="1"/>
          </p:cNvSpPr>
          <p:nvPr>
            <p:ph type="dt" sz="half" idx="2"/>
          </p:nvPr>
        </p:nvSpPr>
        <p:spPr bwMode="auto">
          <a:xfrm>
            <a:off x="457200" y="6400800"/>
            <a:ext cx="2133600" cy="320675"/>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 name="Rectangle 5"/>
          <p:cNvSpPr>
            <a:spLocks noGrp="1" noChangeArrowheads="1"/>
          </p:cNvSpPr>
          <p:nvPr>
            <p:ph type="ftr" sz="quarter" idx="3"/>
          </p:nvPr>
        </p:nvSpPr>
        <p:spPr bwMode="auto">
          <a:xfrm>
            <a:off x="3124200" y="6400800"/>
            <a:ext cx="2895600" cy="320675"/>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5" name="Rectangle 6"/>
          <p:cNvSpPr>
            <a:spLocks noGrp="1" noChangeArrowheads="1"/>
          </p:cNvSpPr>
          <p:nvPr>
            <p:ph type="sldNum" sz="quarter" idx="4"/>
          </p:nvPr>
        </p:nvSpPr>
        <p:spPr bwMode="auto">
          <a:xfrm>
            <a:off x="6553200" y="6400800"/>
            <a:ext cx="2133600" cy="320675"/>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7353ED7-2993-41CB-9631-C724AF5D65FA}"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7391400" cy="563563"/>
          </a:xfrm>
        </p:spPr>
        <p:txBody>
          <a:bodyPr/>
          <a:lstStyle/>
          <a:p>
            <a:r>
              <a:rPr lang="zh-CN" altLang="en-US"/>
              <a:t>单击此处编辑母版标题样式</a:t>
            </a:r>
          </a:p>
        </p:txBody>
      </p:sp>
      <p:sp>
        <p:nvSpPr>
          <p:cNvPr id="3" name="表格占位符 2"/>
          <p:cNvSpPr>
            <a:spLocks noGrp="1"/>
          </p:cNvSpPr>
          <p:nvPr>
            <p:ph type="tbl" idx="1"/>
          </p:nvPr>
        </p:nvSpPr>
        <p:spPr>
          <a:xfrm>
            <a:off x="457200" y="1228725"/>
            <a:ext cx="8229600" cy="5095875"/>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v"/>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28C99D0-4D37-48E6-8355-08B02C561C16}"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a:xfrm>
            <a:off x="3124200" y="6356353"/>
            <a:ext cx="2895600" cy="365125"/>
          </a:xfrm>
          <a:prstGeom prst="rect">
            <a:avLst/>
          </a:prstGeom>
        </p:spPr>
        <p:txBody>
          <a:bodyPr/>
          <a:lstStyle/>
          <a:p>
            <a:endParaRPr lang="zh-CN" altLang="en-US"/>
          </a:p>
        </p:txBody>
      </p:sp>
      <p:sp>
        <p:nvSpPr>
          <p:cNvPr id="11" name="标题 1"/>
          <p:cNvSpPr>
            <a:spLocks noGrp="1"/>
          </p:cNvSpPr>
          <p:nvPr>
            <p:ph type="title"/>
          </p:nvPr>
        </p:nvSpPr>
        <p:spPr>
          <a:xfrm>
            <a:off x="457200" y="655321"/>
            <a:ext cx="8229600" cy="762318"/>
          </a:xfrm>
        </p:spPr>
        <p:txBody>
          <a:bodyPr>
            <a:normAutofit/>
          </a:bodyPr>
          <a:lstStyle>
            <a:lvl1pPr algn="l">
              <a:defRPr sz="2880" b="1"/>
            </a:lvl1pPr>
          </a:lstStyle>
          <a:p>
            <a:r>
              <a:rPr lang="zh-CN" altLang="en-US" dirty="0"/>
              <a:t>单击此处编辑母版标题样式</a:t>
            </a:r>
          </a:p>
        </p:txBody>
      </p:sp>
      <p:sp>
        <p:nvSpPr>
          <p:cNvPr id="12" name="内容占位符 2"/>
          <p:cNvSpPr>
            <a:spLocks noGrp="1"/>
          </p:cNvSpPr>
          <p:nvPr>
            <p:ph idx="1"/>
          </p:nvPr>
        </p:nvSpPr>
        <p:spPr>
          <a:xfrm>
            <a:off x="457200" y="1600200"/>
            <a:ext cx="8229600" cy="4525963"/>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5" name="灯片编号占位符 5"/>
          <p:cNvSpPr>
            <a:spLocks noGrp="1"/>
          </p:cNvSpPr>
          <p:nvPr>
            <p:ph type="sldNum" sz="quarter" idx="12"/>
          </p:nvPr>
        </p:nvSpPr>
        <p:spPr>
          <a:xfrm>
            <a:off x="8397425" y="-27384"/>
            <a:ext cx="810090" cy="365125"/>
          </a:xfrm>
          <a:prstGeom prst="rect">
            <a:avLst/>
          </a:prstGeom>
        </p:spPr>
        <p:txBody>
          <a:bodyPr/>
          <a:lstStyle>
            <a:lvl1pPr algn="l">
              <a:defRPr sz="2160" b="1">
                <a:solidFill>
                  <a:schemeClr val="bg1"/>
                </a:solidFill>
              </a:defRPr>
            </a:lvl1pPr>
          </a:lstStyle>
          <a:p>
            <a:fld id="{3AD2822F-7577-4079-9AD2-51F19AC5FD8F}" type="slidenum">
              <a:rPr lang="zh-CN" altLang="en-US" smtClean="0"/>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28C99D0-4D37-48E6-8355-08B02C561C16}"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3080" name="椭圆 100"/>
          <p:cNvSpPr/>
          <p:nvPr userDrawn="1"/>
        </p:nvSpPr>
        <p:spPr>
          <a:xfrm>
            <a:off x="8143875" y="592138"/>
            <a:ext cx="608013" cy="608012"/>
          </a:xfrm>
          <a:prstGeom prst="ellipse">
            <a:avLst/>
          </a:prstGeom>
          <a:solidFill>
            <a:schemeClr val="bg1"/>
          </a:solidFill>
          <a:ln w="9525" cap="flat" cmpd="sng">
            <a:solidFill>
              <a:schemeClr val="bg1"/>
            </a:solidFill>
            <a:prstDash val="solid"/>
            <a:headEnd type="none" w="med" len="med"/>
            <a:tailEnd type="none" w="med" len="med"/>
          </a:ln>
        </p:spPr>
        <p:txBody>
          <a:bodyPr/>
          <a:lstStyle/>
          <a:p>
            <a:pPr lvl="0" eaLnBrk="1" hangingPunct="1"/>
            <a:endParaRPr lang="zh-CN" altLang="en-US" dirty="0">
              <a:latin typeface="Arial" panose="020B0604020202020204" pitchFamily="34" charset="0"/>
            </a:endParaRPr>
          </a:p>
        </p:txBody>
      </p:sp>
      <p:pic>
        <p:nvPicPr>
          <p:cNvPr id="3081" name="Picture 12" descr="logo"/>
          <p:cNvPicPr>
            <a:picLocks noChangeAspect="1"/>
          </p:cNvPicPr>
          <p:nvPr userDrawn="1"/>
        </p:nvPicPr>
        <p:blipFill>
          <a:blip r:embed="rId2">
            <a:clrChange>
              <a:clrFrom>
                <a:srgbClr val="FFFFFF"/>
              </a:clrFrom>
              <a:clrTo>
                <a:srgbClr val="FFFFFF">
                  <a:alpha val="0"/>
                </a:srgbClr>
              </a:clrTo>
            </a:clrChange>
          </a:blip>
          <a:stretch>
            <a:fillRect/>
          </a:stretch>
        </p:blipFill>
        <p:spPr>
          <a:xfrm>
            <a:off x="8027988" y="496888"/>
            <a:ext cx="769937" cy="815975"/>
          </a:xfrm>
          <a:prstGeom prst="rect">
            <a:avLst/>
          </a:prstGeom>
          <a:noFill/>
          <a:ln w="9525">
            <a:noFill/>
          </a:ln>
        </p:spPr>
      </p:pic>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28725"/>
            <a:ext cx="4038600" cy="509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28725"/>
            <a:ext cx="4038600" cy="509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3" name="Rectangle 4"/>
          <p:cNvSpPr>
            <a:spLocks noGrp="1" noChangeArrowheads="1"/>
          </p:cNvSpPr>
          <p:nvPr>
            <p:ph type="dt" sz="half" idx="12"/>
          </p:nvPr>
        </p:nvSpPr>
        <p:spPr bwMode="auto">
          <a:xfrm>
            <a:off x="457200" y="6400800"/>
            <a:ext cx="2133600" cy="320675"/>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 name="Rectangle 5"/>
          <p:cNvSpPr>
            <a:spLocks noGrp="1" noChangeArrowheads="1"/>
          </p:cNvSpPr>
          <p:nvPr>
            <p:ph type="ftr" sz="quarter" idx="3"/>
          </p:nvPr>
        </p:nvSpPr>
        <p:spPr bwMode="auto">
          <a:xfrm>
            <a:off x="3124200" y="6400800"/>
            <a:ext cx="2895600" cy="320675"/>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5" name="Rectangle 6"/>
          <p:cNvSpPr>
            <a:spLocks noGrp="1" noChangeArrowheads="1"/>
          </p:cNvSpPr>
          <p:nvPr>
            <p:ph type="sldNum" sz="quarter" idx="4"/>
          </p:nvPr>
        </p:nvSpPr>
        <p:spPr bwMode="auto">
          <a:xfrm>
            <a:off x="6553200" y="6400800"/>
            <a:ext cx="2133600" cy="320675"/>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923CE94-12EA-409A-AA13-B8909C2C5F88}"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4104" name="椭圆 100"/>
          <p:cNvSpPr/>
          <p:nvPr userDrawn="1"/>
        </p:nvSpPr>
        <p:spPr>
          <a:xfrm>
            <a:off x="8143875" y="592138"/>
            <a:ext cx="608013" cy="608012"/>
          </a:xfrm>
          <a:prstGeom prst="ellipse">
            <a:avLst/>
          </a:prstGeom>
          <a:solidFill>
            <a:schemeClr val="bg1"/>
          </a:solidFill>
          <a:ln w="9525" cap="flat" cmpd="sng">
            <a:solidFill>
              <a:schemeClr val="bg1"/>
            </a:solidFill>
            <a:prstDash val="solid"/>
            <a:headEnd type="none" w="med" len="med"/>
            <a:tailEnd type="none" w="med" len="med"/>
          </a:ln>
        </p:spPr>
        <p:txBody>
          <a:bodyPr/>
          <a:lstStyle/>
          <a:p>
            <a:pPr lvl="0" eaLnBrk="1" hangingPunct="1"/>
            <a:endParaRPr lang="zh-CN" altLang="en-US" dirty="0">
              <a:latin typeface="Arial" panose="020B0604020202020204" pitchFamily="34" charset="0"/>
            </a:endParaRPr>
          </a:p>
        </p:txBody>
      </p:sp>
      <p:pic>
        <p:nvPicPr>
          <p:cNvPr id="4105" name="Picture 12" descr="logo"/>
          <p:cNvPicPr>
            <a:picLocks noChangeAspect="1"/>
          </p:cNvPicPr>
          <p:nvPr userDrawn="1"/>
        </p:nvPicPr>
        <p:blipFill>
          <a:blip r:embed="rId2">
            <a:clrChange>
              <a:clrFrom>
                <a:srgbClr val="FFFFFF"/>
              </a:clrFrom>
              <a:clrTo>
                <a:srgbClr val="FFFFFF">
                  <a:alpha val="0"/>
                </a:srgbClr>
              </a:clrTo>
            </a:clrChange>
          </a:blip>
          <a:stretch>
            <a:fillRect/>
          </a:stretch>
        </p:blipFill>
        <p:spPr>
          <a:xfrm>
            <a:off x="8027988" y="496888"/>
            <a:ext cx="769937" cy="815975"/>
          </a:xfrm>
          <a:prstGeom prst="rect">
            <a:avLst/>
          </a:prstGeom>
          <a:noFill/>
          <a:ln w="9525">
            <a:noFill/>
          </a:ln>
        </p:spPr>
      </p:pic>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3" name="Rectangle 4"/>
          <p:cNvSpPr>
            <a:spLocks noGrp="1" noChangeArrowheads="1"/>
          </p:cNvSpPr>
          <p:nvPr>
            <p:ph type="dt" sz="half" idx="12"/>
          </p:nvPr>
        </p:nvSpPr>
        <p:spPr bwMode="auto">
          <a:xfrm>
            <a:off x="457200" y="6400800"/>
            <a:ext cx="2133600" cy="320675"/>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 name="Rectangle 5"/>
          <p:cNvSpPr>
            <a:spLocks noGrp="1" noChangeArrowheads="1"/>
          </p:cNvSpPr>
          <p:nvPr>
            <p:ph type="ftr" sz="quarter" idx="13"/>
          </p:nvPr>
        </p:nvSpPr>
        <p:spPr bwMode="auto">
          <a:xfrm>
            <a:off x="3124200" y="6400800"/>
            <a:ext cx="2895600" cy="320675"/>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5" name="Rectangle 6"/>
          <p:cNvSpPr>
            <a:spLocks noGrp="1" noChangeArrowheads="1"/>
          </p:cNvSpPr>
          <p:nvPr>
            <p:ph type="sldNum" sz="quarter" idx="14"/>
          </p:nvPr>
        </p:nvSpPr>
        <p:spPr bwMode="auto">
          <a:xfrm>
            <a:off x="6553200" y="6400800"/>
            <a:ext cx="2133600" cy="320675"/>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186F62C-4C1F-44B4-B3CB-A65C294FBBC4}"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5128" name="椭圆 100"/>
          <p:cNvSpPr/>
          <p:nvPr userDrawn="1"/>
        </p:nvSpPr>
        <p:spPr>
          <a:xfrm>
            <a:off x="8143875" y="592138"/>
            <a:ext cx="608013" cy="608012"/>
          </a:xfrm>
          <a:prstGeom prst="ellipse">
            <a:avLst/>
          </a:prstGeom>
          <a:solidFill>
            <a:schemeClr val="bg1"/>
          </a:solidFill>
          <a:ln w="9525" cap="flat" cmpd="sng">
            <a:solidFill>
              <a:schemeClr val="bg1"/>
            </a:solidFill>
            <a:prstDash val="solid"/>
            <a:headEnd type="none" w="med" len="med"/>
            <a:tailEnd type="none" w="med" len="med"/>
          </a:ln>
        </p:spPr>
        <p:txBody>
          <a:bodyPr/>
          <a:lstStyle/>
          <a:p>
            <a:pPr lvl="0" eaLnBrk="1" hangingPunct="1"/>
            <a:endParaRPr lang="zh-CN" altLang="en-US" dirty="0">
              <a:latin typeface="Arial" panose="020B0604020202020204" pitchFamily="34" charset="0"/>
            </a:endParaRPr>
          </a:p>
        </p:txBody>
      </p:sp>
      <p:pic>
        <p:nvPicPr>
          <p:cNvPr id="5129" name="Picture 12" descr="logo"/>
          <p:cNvPicPr>
            <a:picLocks noChangeAspect="1"/>
          </p:cNvPicPr>
          <p:nvPr userDrawn="1"/>
        </p:nvPicPr>
        <p:blipFill>
          <a:blip r:embed="rId2">
            <a:clrChange>
              <a:clrFrom>
                <a:srgbClr val="FFFFFF"/>
              </a:clrFrom>
              <a:clrTo>
                <a:srgbClr val="FFFFFF">
                  <a:alpha val="0"/>
                </a:srgbClr>
              </a:clrTo>
            </a:clrChange>
          </a:blip>
          <a:stretch>
            <a:fillRect/>
          </a:stretch>
        </p:blipFill>
        <p:spPr>
          <a:xfrm>
            <a:off x="8027988" y="496888"/>
            <a:ext cx="769937" cy="815975"/>
          </a:xfrm>
          <a:prstGeom prst="rect">
            <a:avLst/>
          </a:prstGeom>
          <a:noFill/>
          <a:ln w="9525">
            <a:noFill/>
          </a:ln>
        </p:spPr>
      </p:pic>
      <p:sp>
        <p:nvSpPr>
          <p:cNvPr id="2" name="标题 1"/>
          <p:cNvSpPr>
            <a:spLocks noGrp="1"/>
          </p:cNvSpPr>
          <p:nvPr>
            <p:ph type="title"/>
          </p:nvPr>
        </p:nvSpPr>
        <p:spPr/>
        <p:txBody>
          <a:bodyPr/>
          <a:lstStyle/>
          <a:p>
            <a:r>
              <a:rPr lang="zh-CN" altLang="en-US"/>
              <a:t>单击此处编辑母版标题样式</a:t>
            </a:r>
          </a:p>
        </p:txBody>
      </p:sp>
      <p:sp>
        <p:nvSpPr>
          <p:cNvPr id="103" name="Rectangle 4"/>
          <p:cNvSpPr>
            <a:spLocks noGrp="1" noChangeArrowheads="1"/>
          </p:cNvSpPr>
          <p:nvPr>
            <p:ph type="dt" sz="half" idx="2"/>
          </p:nvPr>
        </p:nvSpPr>
        <p:spPr bwMode="auto">
          <a:xfrm>
            <a:off x="457200" y="6400800"/>
            <a:ext cx="2133600" cy="320675"/>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 name="Rectangle 5"/>
          <p:cNvSpPr>
            <a:spLocks noGrp="1" noChangeArrowheads="1"/>
          </p:cNvSpPr>
          <p:nvPr>
            <p:ph type="ftr" sz="quarter" idx="3"/>
          </p:nvPr>
        </p:nvSpPr>
        <p:spPr bwMode="auto">
          <a:xfrm>
            <a:off x="3124200" y="6400800"/>
            <a:ext cx="2895600" cy="320675"/>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5" name="Rectangle 6"/>
          <p:cNvSpPr>
            <a:spLocks noGrp="1" noChangeArrowheads="1"/>
          </p:cNvSpPr>
          <p:nvPr>
            <p:ph type="sldNum" sz="quarter" idx="4"/>
          </p:nvPr>
        </p:nvSpPr>
        <p:spPr bwMode="auto">
          <a:xfrm>
            <a:off x="6553200" y="6400800"/>
            <a:ext cx="2133600" cy="320675"/>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D23CC19-A65A-4E8F-A54E-A2C2A6B2D730}"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6152" name="椭圆 100"/>
          <p:cNvSpPr/>
          <p:nvPr userDrawn="1"/>
        </p:nvSpPr>
        <p:spPr>
          <a:xfrm>
            <a:off x="8143875" y="592138"/>
            <a:ext cx="608013" cy="608012"/>
          </a:xfrm>
          <a:prstGeom prst="ellipse">
            <a:avLst/>
          </a:prstGeom>
          <a:solidFill>
            <a:schemeClr val="bg1"/>
          </a:solidFill>
          <a:ln w="9525" cap="flat" cmpd="sng">
            <a:solidFill>
              <a:schemeClr val="bg1"/>
            </a:solidFill>
            <a:prstDash val="solid"/>
            <a:headEnd type="none" w="med" len="med"/>
            <a:tailEnd type="none" w="med" len="med"/>
          </a:ln>
        </p:spPr>
        <p:txBody>
          <a:bodyPr/>
          <a:lstStyle/>
          <a:p>
            <a:pPr lvl="0" eaLnBrk="1" hangingPunct="1"/>
            <a:endParaRPr lang="zh-CN" altLang="en-US" dirty="0">
              <a:latin typeface="Arial" panose="020B0604020202020204" pitchFamily="34" charset="0"/>
            </a:endParaRPr>
          </a:p>
        </p:txBody>
      </p:sp>
      <p:pic>
        <p:nvPicPr>
          <p:cNvPr id="6153" name="Picture 12" descr="logo"/>
          <p:cNvPicPr>
            <a:picLocks noChangeAspect="1"/>
          </p:cNvPicPr>
          <p:nvPr userDrawn="1"/>
        </p:nvPicPr>
        <p:blipFill>
          <a:blip r:embed="rId2">
            <a:clrChange>
              <a:clrFrom>
                <a:srgbClr val="FFFFFF"/>
              </a:clrFrom>
              <a:clrTo>
                <a:srgbClr val="FFFFFF">
                  <a:alpha val="0"/>
                </a:srgbClr>
              </a:clrTo>
            </a:clrChange>
          </a:blip>
          <a:stretch>
            <a:fillRect/>
          </a:stretch>
        </p:blipFill>
        <p:spPr>
          <a:xfrm>
            <a:off x="8027988" y="496888"/>
            <a:ext cx="769937" cy="815975"/>
          </a:xfrm>
          <a:prstGeom prst="rect">
            <a:avLst/>
          </a:prstGeom>
          <a:noFill/>
          <a:ln w="9525">
            <a:noFill/>
          </a:ln>
        </p:spPr>
      </p:pic>
      <p:sp>
        <p:nvSpPr>
          <p:cNvPr id="103" name="Rectangle 4"/>
          <p:cNvSpPr>
            <a:spLocks noGrp="1" noChangeArrowheads="1"/>
          </p:cNvSpPr>
          <p:nvPr>
            <p:ph type="dt" sz="half" idx="2"/>
          </p:nvPr>
        </p:nvSpPr>
        <p:spPr bwMode="auto">
          <a:xfrm>
            <a:off x="457200" y="6400800"/>
            <a:ext cx="2133600" cy="320675"/>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 name="Rectangle 5"/>
          <p:cNvSpPr>
            <a:spLocks noGrp="1" noChangeArrowheads="1"/>
          </p:cNvSpPr>
          <p:nvPr>
            <p:ph type="ftr" sz="quarter" idx="3"/>
          </p:nvPr>
        </p:nvSpPr>
        <p:spPr bwMode="auto">
          <a:xfrm>
            <a:off x="3124200" y="6400800"/>
            <a:ext cx="2895600" cy="320675"/>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5" name="Rectangle 6"/>
          <p:cNvSpPr>
            <a:spLocks noGrp="1" noChangeArrowheads="1"/>
          </p:cNvSpPr>
          <p:nvPr>
            <p:ph type="sldNum" sz="quarter" idx="4"/>
          </p:nvPr>
        </p:nvSpPr>
        <p:spPr bwMode="auto">
          <a:xfrm>
            <a:off x="6553200" y="6400800"/>
            <a:ext cx="2133600" cy="320675"/>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8FBC9B0-292A-426B-A5DB-F28BEB9CB11B}"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7176" name="椭圆 100"/>
          <p:cNvSpPr/>
          <p:nvPr userDrawn="1"/>
        </p:nvSpPr>
        <p:spPr>
          <a:xfrm>
            <a:off x="8143875" y="592138"/>
            <a:ext cx="608013" cy="608012"/>
          </a:xfrm>
          <a:prstGeom prst="ellipse">
            <a:avLst/>
          </a:prstGeom>
          <a:solidFill>
            <a:schemeClr val="bg1"/>
          </a:solidFill>
          <a:ln w="9525" cap="flat" cmpd="sng">
            <a:solidFill>
              <a:schemeClr val="bg1"/>
            </a:solidFill>
            <a:prstDash val="solid"/>
            <a:headEnd type="none" w="med" len="med"/>
            <a:tailEnd type="none" w="med" len="med"/>
          </a:ln>
        </p:spPr>
        <p:txBody>
          <a:bodyPr/>
          <a:lstStyle/>
          <a:p>
            <a:pPr lvl="0" eaLnBrk="1" hangingPunct="1"/>
            <a:endParaRPr lang="zh-CN" altLang="en-US" dirty="0">
              <a:latin typeface="Arial" panose="020B0604020202020204" pitchFamily="34" charset="0"/>
            </a:endParaRPr>
          </a:p>
        </p:txBody>
      </p:sp>
      <p:pic>
        <p:nvPicPr>
          <p:cNvPr id="7177" name="Picture 12" descr="logo"/>
          <p:cNvPicPr>
            <a:picLocks noChangeAspect="1"/>
          </p:cNvPicPr>
          <p:nvPr userDrawn="1"/>
        </p:nvPicPr>
        <p:blipFill>
          <a:blip r:embed="rId2">
            <a:clrChange>
              <a:clrFrom>
                <a:srgbClr val="FFFFFF"/>
              </a:clrFrom>
              <a:clrTo>
                <a:srgbClr val="FFFFFF">
                  <a:alpha val="0"/>
                </a:srgbClr>
              </a:clrTo>
            </a:clrChange>
          </a:blip>
          <a:stretch>
            <a:fillRect/>
          </a:stretch>
        </p:blipFill>
        <p:spPr>
          <a:xfrm>
            <a:off x="8027988" y="496888"/>
            <a:ext cx="769937" cy="815975"/>
          </a:xfrm>
          <a:prstGeom prst="rect">
            <a:avLst/>
          </a:prstGeom>
          <a:noFill/>
          <a:ln w="9525">
            <a:noFill/>
          </a:ln>
        </p:spPr>
      </p:pic>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3" name="Rectangle 4"/>
          <p:cNvSpPr>
            <a:spLocks noGrp="1" noChangeArrowheads="1"/>
          </p:cNvSpPr>
          <p:nvPr>
            <p:ph type="dt" sz="half" idx="12"/>
          </p:nvPr>
        </p:nvSpPr>
        <p:spPr bwMode="auto">
          <a:xfrm>
            <a:off x="457200" y="6400800"/>
            <a:ext cx="2133600" cy="320675"/>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 name="Rectangle 5"/>
          <p:cNvSpPr>
            <a:spLocks noGrp="1" noChangeArrowheads="1"/>
          </p:cNvSpPr>
          <p:nvPr>
            <p:ph type="ftr" sz="quarter" idx="3"/>
          </p:nvPr>
        </p:nvSpPr>
        <p:spPr bwMode="auto">
          <a:xfrm>
            <a:off x="3124200" y="6400800"/>
            <a:ext cx="2895600" cy="320675"/>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5" name="Rectangle 6"/>
          <p:cNvSpPr>
            <a:spLocks noGrp="1" noChangeArrowheads="1"/>
          </p:cNvSpPr>
          <p:nvPr>
            <p:ph type="sldNum" sz="quarter" idx="4"/>
          </p:nvPr>
        </p:nvSpPr>
        <p:spPr bwMode="auto">
          <a:xfrm>
            <a:off x="6553200" y="6400800"/>
            <a:ext cx="2133600" cy="320675"/>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0C7B73F-5E2A-4D9A-9DAE-BEEA1511865F}"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8200" name="椭圆 100"/>
          <p:cNvSpPr/>
          <p:nvPr userDrawn="1"/>
        </p:nvSpPr>
        <p:spPr>
          <a:xfrm>
            <a:off x="8143875" y="592138"/>
            <a:ext cx="608013" cy="608012"/>
          </a:xfrm>
          <a:prstGeom prst="ellipse">
            <a:avLst/>
          </a:prstGeom>
          <a:solidFill>
            <a:schemeClr val="bg1"/>
          </a:solidFill>
          <a:ln w="9525" cap="flat" cmpd="sng">
            <a:solidFill>
              <a:schemeClr val="bg1"/>
            </a:solidFill>
            <a:prstDash val="solid"/>
            <a:headEnd type="none" w="med" len="med"/>
            <a:tailEnd type="none" w="med" len="med"/>
          </a:ln>
        </p:spPr>
        <p:txBody>
          <a:bodyPr/>
          <a:lstStyle/>
          <a:p>
            <a:pPr lvl="0" eaLnBrk="1" hangingPunct="1"/>
            <a:endParaRPr lang="zh-CN" altLang="en-US" dirty="0">
              <a:latin typeface="Arial" panose="020B0604020202020204" pitchFamily="34" charset="0"/>
            </a:endParaRPr>
          </a:p>
        </p:txBody>
      </p:sp>
      <p:pic>
        <p:nvPicPr>
          <p:cNvPr id="8201" name="Picture 12" descr="logo"/>
          <p:cNvPicPr>
            <a:picLocks noChangeAspect="1"/>
          </p:cNvPicPr>
          <p:nvPr userDrawn="1"/>
        </p:nvPicPr>
        <p:blipFill>
          <a:blip r:embed="rId2">
            <a:clrChange>
              <a:clrFrom>
                <a:srgbClr val="FFFFFF"/>
              </a:clrFrom>
              <a:clrTo>
                <a:srgbClr val="FFFFFF">
                  <a:alpha val="0"/>
                </a:srgbClr>
              </a:clrTo>
            </a:clrChange>
          </a:blip>
          <a:stretch>
            <a:fillRect/>
          </a:stretch>
        </p:blipFill>
        <p:spPr>
          <a:xfrm>
            <a:off x="8027988" y="496888"/>
            <a:ext cx="769937" cy="815975"/>
          </a:xfrm>
          <a:prstGeom prst="rect">
            <a:avLst/>
          </a:prstGeom>
          <a:noFill/>
          <a:ln w="9525">
            <a:noFill/>
          </a:ln>
        </p:spPr>
      </p:pic>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3" name="Rectangle 4"/>
          <p:cNvSpPr>
            <a:spLocks noGrp="1" noChangeArrowheads="1"/>
          </p:cNvSpPr>
          <p:nvPr>
            <p:ph type="dt" sz="half" idx="12"/>
          </p:nvPr>
        </p:nvSpPr>
        <p:spPr bwMode="auto">
          <a:xfrm>
            <a:off x="457200" y="6400800"/>
            <a:ext cx="2133600" cy="320675"/>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 name="Rectangle 5"/>
          <p:cNvSpPr>
            <a:spLocks noGrp="1" noChangeArrowheads="1"/>
          </p:cNvSpPr>
          <p:nvPr>
            <p:ph type="ftr" sz="quarter" idx="3"/>
          </p:nvPr>
        </p:nvSpPr>
        <p:spPr bwMode="auto">
          <a:xfrm>
            <a:off x="3124200" y="6400800"/>
            <a:ext cx="2895600" cy="320675"/>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5" name="Rectangle 6"/>
          <p:cNvSpPr>
            <a:spLocks noGrp="1" noChangeArrowheads="1"/>
          </p:cNvSpPr>
          <p:nvPr>
            <p:ph type="sldNum" sz="quarter" idx="4"/>
          </p:nvPr>
        </p:nvSpPr>
        <p:spPr bwMode="auto">
          <a:xfrm>
            <a:off x="6553200" y="6400800"/>
            <a:ext cx="2133600" cy="320675"/>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B57650F-22D4-480F-8707-651B552E9578}"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GIF"/><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gray">
          <a:xfrm>
            <a:off x="1588" y="4763"/>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w="9525">
            <a:noFill/>
            <a:miter lim="800000"/>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1027" name="Group 16"/>
          <p:cNvGrpSpPr/>
          <p:nvPr/>
        </p:nvGrpSpPr>
        <p:grpSpPr>
          <a:xfrm>
            <a:off x="-12700" y="0"/>
            <a:ext cx="9150350" cy="1012825"/>
            <a:chOff x="476" y="-638"/>
            <a:chExt cx="5764" cy="638"/>
          </a:xfrm>
        </p:grpSpPr>
        <p:sp>
          <p:nvSpPr>
            <p:cNvPr id="1041" name="Oval 17"/>
            <p:cNvSpPr>
              <a:spLocks noChangeArrowheads="1"/>
            </p:cNvSpPr>
            <p:nvPr/>
          </p:nvSpPr>
          <p:spPr bwMode="gray">
            <a:xfrm>
              <a:off x="555" y="-28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2" name="Oval 18"/>
            <p:cNvSpPr>
              <a:spLocks noChangeArrowheads="1"/>
            </p:cNvSpPr>
            <p:nvPr/>
          </p:nvSpPr>
          <p:spPr bwMode="gray">
            <a:xfrm>
              <a:off x="553" y="-545"/>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3" name="Oval 19"/>
            <p:cNvSpPr>
              <a:spLocks noChangeArrowheads="1"/>
            </p:cNvSpPr>
            <p:nvPr/>
          </p:nvSpPr>
          <p:spPr bwMode="gray">
            <a:xfrm>
              <a:off x="843" y="-425"/>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4" name="Oval 20"/>
            <p:cNvSpPr>
              <a:spLocks noChangeArrowheads="1"/>
            </p:cNvSpPr>
            <p:nvPr/>
          </p:nvSpPr>
          <p:spPr bwMode="gray">
            <a:xfrm>
              <a:off x="843" y="-135"/>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5" name="Oval 21"/>
            <p:cNvSpPr>
              <a:spLocks noChangeArrowheads="1"/>
            </p:cNvSpPr>
            <p:nvPr/>
          </p:nvSpPr>
          <p:spPr bwMode="gray">
            <a:xfrm>
              <a:off x="1113" y="-289"/>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6" name="Oval 22"/>
            <p:cNvSpPr>
              <a:spLocks noChangeArrowheads="1"/>
            </p:cNvSpPr>
            <p:nvPr/>
          </p:nvSpPr>
          <p:spPr bwMode="gray">
            <a:xfrm>
              <a:off x="1249" y="-151"/>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 name="Line 23"/>
            <p:cNvSpPr/>
            <p:nvPr userDrawn="1"/>
          </p:nvSpPr>
          <p:spPr>
            <a:xfrm>
              <a:off x="577" y="-634"/>
              <a:ext cx="0" cy="632"/>
            </a:xfrm>
            <a:prstGeom prst="line">
              <a:avLst/>
            </a:prstGeom>
            <a:ln w="9525" cap="flat" cmpd="sng">
              <a:solidFill>
                <a:schemeClr val="bg1"/>
              </a:solidFill>
              <a:prstDash val="solid"/>
              <a:headEnd type="none" w="med" len="med"/>
              <a:tailEnd type="none" w="med" len="med"/>
            </a:ln>
          </p:spPr>
        </p:sp>
        <p:sp>
          <p:nvSpPr>
            <p:cNvPr id="3" name="Line 24"/>
            <p:cNvSpPr/>
            <p:nvPr userDrawn="1"/>
          </p:nvSpPr>
          <p:spPr>
            <a:xfrm>
              <a:off x="719" y="-634"/>
              <a:ext cx="0" cy="632"/>
            </a:xfrm>
            <a:prstGeom prst="line">
              <a:avLst/>
            </a:prstGeom>
            <a:ln w="9525" cap="flat" cmpd="sng">
              <a:solidFill>
                <a:schemeClr val="bg1"/>
              </a:solidFill>
              <a:prstDash val="solid"/>
              <a:headEnd type="none" w="med" len="med"/>
              <a:tailEnd type="none" w="med" len="med"/>
            </a:ln>
          </p:spPr>
        </p:sp>
        <p:sp>
          <p:nvSpPr>
            <p:cNvPr id="4" name="Line 25"/>
            <p:cNvSpPr/>
            <p:nvPr userDrawn="1"/>
          </p:nvSpPr>
          <p:spPr>
            <a:xfrm>
              <a:off x="864" y="-634"/>
              <a:ext cx="0" cy="632"/>
            </a:xfrm>
            <a:prstGeom prst="line">
              <a:avLst/>
            </a:prstGeom>
            <a:ln w="9525" cap="flat" cmpd="sng">
              <a:solidFill>
                <a:schemeClr val="bg1"/>
              </a:solidFill>
              <a:prstDash val="solid"/>
              <a:headEnd type="none" w="med" len="med"/>
              <a:tailEnd type="none" w="med" len="med"/>
            </a:ln>
          </p:spPr>
        </p:sp>
        <p:sp>
          <p:nvSpPr>
            <p:cNvPr id="5" name="Line 26"/>
            <p:cNvSpPr/>
            <p:nvPr userDrawn="1"/>
          </p:nvSpPr>
          <p:spPr>
            <a:xfrm>
              <a:off x="1000" y="-633"/>
              <a:ext cx="0" cy="632"/>
            </a:xfrm>
            <a:prstGeom prst="line">
              <a:avLst/>
            </a:prstGeom>
            <a:ln w="9525" cap="flat" cmpd="sng">
              <a:solidFill>
                <a:schemeClr val="bg1"/>
              </a:solidFill>
              <a:prstDash val="solid"/>
              <a:headEnd type="none" w="med" len="med"/>
              <a:tailEnd type="none" w="med" len="med"/>
            </a:ln>
          </p:spPr>
        </p:sp>
        <p:sp>
          <p:nvSpPr>
            <p:cNvPr id="1047" name="Line 27"/>
            <p:cNvSpPr/>
            <p:nvPr userDrawn="1"/>
          </p:nvSpPr>
          <p:spPr>
            <a:xfrm>
              <a:off x="1136" y="-633"/>
              <a:ext cx="0" cy="632"/>
            </a:xfrm>
            <a:prstGeom prst="line">
              <a:avLst/>
            </a:prstGeom>
            <a:ln w="9525" cap="flat" cmpd="sng">
              <a:solidFill>
                <a:schemeClr val="bg1"/>
              </a:solidFill>
              <a:prstDash val="solid"/>
              <a:headEnd type="none" w="med" len="med"/>
              <a:tailEnd type="none" w="med" len="med"/>
            </a:ln>
          </p:spPr>
        </p:sp>
        <p:sp>
          <p:nvSpPr>
            <p:cNvPr id="1048" name="Line 28"/>
            <p:cNvSpPr/>
            <p:nvPr userDrawn="1"/>
          </p:nvSpPr>
          <p:spPr>
            <a:xfrm>
              <a:off x="1272" y="-635"/>
              <a:ext cx="0" cy="633"/>
            </a:xfrm>
            <a:prstGeom prst="line">
              <a:avLst/>
            </a:prstGeom>
            <a:ln w="9525" cap="flat" cmpd="sng">
              <a:solidFill>
                <a:schemeClr val="bg1"/>
              </a:solidFill>
              <a:prstDash val="solid"/>
              <a:headEnd type="none" w="med" len="med"/>
              <a:tailEnd type="none" w="med" len="med"/>
            </a:ln>
          </p:spPr>
        </p:sp>
        <p:sp>
          <p:nvSpPr>
            <p:cNvPr id="1049" name="Line 29"/>
            <p:cNvSpPr/>
            <p:nvPr userDrawn="1"/>
          </p:nvSpPr>
          <p:spPr>
            <a:xfrm>
              <a:off x="1414" y="-634"/>
              <a:ext cx="0" cy="633"/>
            </a:xfrm>
            <a:prstGeom prst="line">
              <a:avLst/>
            </a:prstGeom>
            <a:ln w="9525" cap="flat" cmpd="sng">
              <a:solidFill>
                <a:schemeClr val="bg1"/>
              </a:solidFill>
              <a:prstDash val="solid"/>
              <a:headEnd type="none" w="med" len="med"/>
              <a:tailEnd type="none" w="med" len="med"/>
            </a:ln>
          </p:spPr>
        </p:sp>
        <p:sp>
          <p:nvSpPr>
            <p:cNvPr id="1050" name="Line 30"/>
            <p:cNvSpPr/>
            <p:nvPr userDrawn="1"/>
          </p:nvSpPr>
          <p:spPr>
            <a:xfrm>
              <a:off x="1565" y="-634"/>
              <a:ext cx="0" cy="633"/>
            </a:xfrm>
            <a:prstGeom prst="line">
              <a:avLst/>
            </a:prstGeom>
            <a:ln w="9525" cap="flat" cmpd="sng">
              <a:solidFill>
                <a:schemeClr val="bg1"/>
              </a:solidFill>
              <a:prstDash val="solid"/>
              <a:headEnd type="none" w="med" len="med"/>
              <a:tailEnd type="none" w="med" len="med"/>
            </a:ln>
          </p:spPr>
        </p:sp>
        <p:sp>
          <p:nvSpPr>
            <p:cNvPr id="1051" name="Line 31"/>
            <p:cNvSpPr/>
            <p:nvPr userDrawn="1"/>
          </p:nvSpPr>
          <p:spPr>
            <a:xfrm>
              <a:off x="1701" y="-634"/>
              <a:ext cx="0" cy="633"/>
            </a:xfrm>
            <a:prstGeom prst="line">
              <a:avLst/>
            </a:prstGeom>
            <a:ln w="9525" cap="flat" cmpd="sng">
              <a:solidFill>
                <a:schemeClr val="bg1"/>
              </a:solidFill>
              <a:prstDash val="solid"/>
              <a:headEnd type="none" w="med" len="med"/>
              <a:tailEnd type="none" w="med" len="med"/>
            </a:ln>
          </p:spPr>
        </p:sp>
        <p:sp>
          <p:nvSpPr>
            <p:cNvPr id="1052" name="Line 32"/>
            <p:cNvSpPr/>
            <p:nvPr userDrawn="1"/>
          </p:nvSpPr>
          <p:spPr>
            <a:xfrm>
              <a:off x="1837" y="-633"/>
              <a:ext cx="0" cy="633"/>
            </a:xfrm>
            <a:prstGeom prst="line">
              <a:avLst/>
            </a:prstGeom>
            <a:ln w="9525" cap="flat" cmpd="sng">
              <a:solidFill>
                <a:schemeClr val="bg1"/>
              </a:solidFill>
              <a:prstDash val="solid"/>
              <a:headEnd type="none" w="med" len="med"/>
              <a:tailEnd type="none" w="med" len="med"/>
            </a:ln>
          </p:spPr>
        </p:sp>
        <p:sp>
          <p:nvSpPr>
            <p:cNvPr id="1053" name="Line 33"/>
            <p:cNvSpPr/>
            <p:nvPr userDrawn="1"/>
          </p:nvSpPr>
          <p:spPr>
            <a:xfrm>
              <a:off x="1973" y="-633"/>
              <a:ext cx="0" cy="633"/>
            </a:xfrm>
            <a:prstGeom prst="line">
              <a:avLst/>
            </a:prstGeom>
            <a:ln w="9525" cap="flat" cmpd="sng">
              <a:solidFill>
                <a:schemeClr val="bg1"/>
              </a:solidFill>
              <a:prstDash val="solid"/>
              <a:headEnd type="none" w="med" len="med"/>
              <a:tailEnd type="none" w="med" len="med"/>
            </a:ln>
          </p:spPr>
        </p:sp>
        <p:sp>
          <p:nvSpPr>
            <p:cNvPr id="1054" name="Line 34"/>
            <p:cNvSpPr/>
            <p:nvPr userDrawn="1"/>
          </p:nvSpPr>
          <p:spPr>
            <a:xfrm>
              <a:off x="2109" y="-634"/>
              <a:ext cx="0" cy="632"/>
            </a:xfrm>
            <a:prstGeom prst="line">
              <a:avLst/>
            </a:prstGeom>
            <a:ln w="9525" cap="flat" cmpd="sng">
              <a:solidFill>
                <a:schemeClr val="bg1"/>
              </a:solidFill>
              <a:prstDash val="solid"/>
              <a:headEnd type="none" w="med" len="med"/>
              <a:tailEnd type="none" w="med" len="med"/>
            </a:ln>
          </p:spPr>
        </p:sp>
        <p:sp>
          <p:nvSpPr>
            <p:cNvPr id="1059" name="Oval 35"/>
            <p:cNvSpPr>
              <a:spLocks noChangeArrowheads="1"/>
            </p:cNvSpPr>
            <p:nvPr/>
          </p:nvSpPr>
          <p:spPr bwMode="gray">
            <a:xfrm>
              <a:off x="1392" y="-28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60" name="Oval 36"/>
            <p:cNvSpPr>
              <a:spLocks noChangeArrowheads="1"/>
            </p:cNvSpPr>
            <p:nvPr/>
          </p:nvSpPr>
          <p:spPr bwMode="gray">
            <a:xfrm>
              <a:off x="1390" y="-542"/>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61" name="Oval 37"/>
            <p:cNvSpPr>
              <a:spLocks noChangeArrowheads="1"/>
            </p:cNvSpPr>
            <p:nvPr/>
          </p:nvSpPr>
          <p:spPr bwMode="gray">
            <a:xfrm>
              <a:off x="1680" y="-424"/>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62" name="Oval 38"/>
            <p:cNvSpPr>
              <a:spLocks noChangeArrowheads="1"/>
            </p:cNvSpPr>
            <p:nvPr/>
          </p:nvSpPr>
          <p:spPr bwMode="gray">
            <a:xfrm>
              <a:off x="1680" y="-540"/>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63" name="Oval 39"/>
            <p:cNvSpPr>
              <a:spLocks noChangeArrowheads="1"/>
            </p:cNvSpPr>
            <p:nvPr/>
          </p:nvSpPr>
          <p:spPr bwMode="gray">
            <a:xfrm>
              <a:off x="1950" y="-284"/>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64" name="Oval 40"/>
            <p:cNvSpPr>
              <a:spLocks noChangeArrowheads="1"/>
            </p:cNvSpPr>
            <p:nvPr/>
          </p:nvSpPr>
          <p:spPr bwMode="gray">
            <a:xfrm>
              <a:off x="2086" y="-14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65" name="Oval 41"/>
            <p:cNvSpPr>
              <a:spLocks noChangeArrowheads="1"/>
            </p:cNvSpPr>
            <p:nvPr/>
          </p:nvSpPr>
          <p:spPr bwMode="gray">
            <a:xfrm>
              <a:off x="2224" y="-28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66" name="Oval 42"/>
            <p:cNvSpPr>
              <a:spLocks noChangeArrowheads="1"/>
            </p:cNvSpPr>
            <p:nvPr/>
          </p:nvSpPr>
          <p:spPr bwMode="gray">
            <a:xfrm>
              <a:off x="2222" y="-54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67" name="Oval 43"/>
            <p:cNvSpPr>
              <a:spLocks noChangeArrowheads="1"/>
            </p:cNvSpPr>
            <p:nvPr/>
          </p:nvSpPr>
          <p:spPr bwMode="gray">
            <a:xfrm>
              <a:off x="2512" y="-424"/>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68" name="Oval 44"/>
            <p:cNvSpPr>
              <a:spLocks noChangeArrowheads="1"/>
            </p:cNvSpPr>
            <p:nvPr/>
          </p:nvSpPr>
          <p:spPr bwMode="gray">
            <a:xfrm>
              <a:off x="2512" y="-153"/>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69" name="Oval 45"/>
            <p:cNvSpPr>
              <a:spLocks noChangeArrowheads="1"/>
            </p:cNvSpPr>
            <p:nvPr/>
          </p:nvSpPr>
          <p:spPr bwMode="gray">
            <a:xfrm>
              <a:off x="2782" y="-289"/>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70" name="Oval 46"/>
            <p:cNvSpPr>
              <a:spLocks noChangeArrowheads="1"/>
            </p:cNvSpPr>
            <p:nvPr/>
          </p:nvSpPr>
          <p:spPr bwMode="gray">
            <a:xfrm>
              <a:off x="2918" y="-154"/>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6" name="Group 47"/>
            <p:cNvGrpSpPr/>
            <p:nvPr userDrawn="1"/>
          </p:nvGrpSpPr>
          <p:grpSpPr>
            <a:xfrm>
              <a:off x="2246" y="-638"/>
              <a:ext cx="1532" cy="635"/>
              <a:chOff x="-765" y="-1448"/>
              <a:chExt cx="1532" cy="2896"/>
            </a:xfrm>
          </p:grpSpPr>
          <p:sp>
            <p:nvSpPr>
              <p:cNvPr id="1113" name="Line 48"/>
              <p:cNvSpPr/>
              <p:nvPr userDrawn="1"/>
            </p:nvSpPr>
            <p:spPr>
              <a:xfrm>
                <a:off x="-765" y="-1443"/>
                <a:ext cx="0" cy="2882"/>
              </a:xfrm>
              <a:prstGeom prst="line">
                <a:avLst/>
              </a:prstGeom>
              <a:ln w="9525" cap="flat" cmpd="sng">
                <a:solidFill>
                  <a:schemeClr val="bg1"/>
                </a:solidFill>
                <a:prstDash val="solid"/>
                <a:headEnd type="none" w="med" len="med"/>
                <a:tailEnd type="none" w="med" len="med"/>
              </a:ln>
            </p:spPr>
          </p:sp>
          <p:sp>
            <p:nvSpPr>
              <p:cNvPr id="1114" name="Line 49"/>
              <p:cNvSpPr/>
              <p:nvPr userDrawn="1"/>
            </p:nvSpPr>
            <p:spPr>
              <a:xfrm>
                <a:off x="-614" y="-1443"/>
                <a:ext cx="0" cy="2882"/>
              </a:xfrm>
              <a:prstGeom prst="line">
                <a:avLst/>
              </a:prstGeom>
              <a:ln w="9525" cap="flat" cmpd="sng">
                <a:solidFill>
                  <a:schemeClr val="bg1"/>
                </a:solidFill>
                <a:prstDash val="solid"/>
                <a:headEnd type="none" w="med" len="med"/>
                <a:tailEnd type="none" w="med" len="med"/>
              </a:ln>
            </p:spPr>
          </p:sp>
          <p:sp>
            <p:nvSpPr>
              <p:cNvPr id="1115" name="Line 50"/>
              <p:cNvSpPr/>
              <p:nvPr userDrawn="1"/>
            </p:nvSpPr>
            <p:spPr>
              <a:xfrm>
                <a:off x="-478" y="-1443"/>
                <a:ext cx="0" cy="2882"/>
              </a:xfrm>
              <a:prstGeom prst="line">
                <a:avLst/>
              </a:prstGeom>
              <a:ln w="9525" cap="flat" cmpd="sng">
                <a:solidFill>
                  <a:schemeClr val="bg1"/>
                </a:solidFill>
                <a:prstDash val="solid"/>
                <a:headEnd type="none" w="med" len="med"/>
                <a:tailEnd type="none" w="med" len="med"/>
              </a:ln>
            </p:spPr>
          </p:sp>
          <p:sp>
            <p:nvSpPr>
              <p:cNvPr id="1116" name="Line 51"/>
              <p:cNvSpPr/>
              <p:nvPr userDrawn="1"/>
            </p:nvSpPr>
            <p:spPr>
              <a:xfrm>
                <a:off x="-342" y="-1439"/>
                <a:ext cx="0" cy="2882"/>
              </a:xfrm>
              <a:prstGeom prst="line">
                <a:avLst/>
              </a:prstGeom>
              <a:ln w="9525" cap="flat" cmpd="sng">
                <a:solidFill>
                  <a:schemeClr val="bg1"/>
                </a:solidFill>
                <a:prstDash val="solid"/>
                <a:headEnd type="none" w="med" len="med"/>
                <a:tailEnd type="none" w="med" len="med"/>
              </a:ln>
            </p:spPr>
          </p:sp>
          <p:sp>
            <p:nvSpPr>
              <p:cNvPr id="1117" name="Line 52"/>
              <p:cNvSpPr/>
              <p:nvPr userDrawn="1"/>
            </p:nvSpPr>
            <p:spPr>
              <a:xfrm>
                <a:off x="-206" y="-1439"/>
                <a:ext cx="0" cy="2882"/>
              </a:xfrm>
              <a:prstGeom prst="line">
                <a:avLst/>
              </a:prstGeom>
              <a:ln w="9525" cap="flat" cmpd="sng">
                <a:solidFill>
                  <a:schemeClr val="bg1"/>
                </a:solidFill>
                <a:prstDash val="solid"/>
                <a:headEnd type="none" w="med" len="med"/>
                <a:tailEnd type="none" w="med" len="med"/>
              </a:ln>
            </p:spPr>
          </p:sp>
          <p:sp>
            <p:nvSpPr>
              <p:cNvPr id="1118" name="Line 53"/>
              <p:cNvSpPr/>
              <p:nvPr userDrawn="1"/>
            </p:nvSpPr>
            <p:spPr>
              <a:xfrm>
                <a:off x="-70" y="-1448"/>
                <a:ext cx="0" cy="2887"/>
              </a:xfrm>
              <a:prstGeom prst="line">
                <a:avLst/>
              </a:prstGeom>
              <a:ln w="9525" cap="flat" cmpd="sng">
                <a:solidFill>
                  <a:schemeClr val="bg1"/>
                </a:solidFill>
                <a:prstDash val="solid"/>
                <a:headEnd type="none" w="med" len="med"/>
                <a:tailEnd type="none" w="med" len="med"/>
              </a:ln>
            </p:spPr>
          </p:sp>
          <p:sp>
            <p:nvSpPr>
              <p:cNvPr id="1119" name="Line 54"/>
              <p:cNvSpPr/>
              <p:nvPr userDrawn="1"/>
            </p:nvSpPr>
            <p:spPr>
              <a:xfrm>
                <a:off x="72" y="-1443"/>
                <a:ext cx="0" cy="2887"/>
              </a:xfrm>
              <a:prstGeom prst="line">
                <a:avLst/>
              </a:prstGeom>
              <a:ln w="9525" cap="flat" cmpd="sng">
                <a:solidFill>
                  <a:schemeClr val="bg1"/>
                </a:solidFill>
                <a:prstDash val="solid"/>
                <a:headEnd type="none" w="med" len="med"/>
                <a:tailEnd type="none" w="med" len="med"/>
              </a:ln>
            </p:spPr>
          </p:sp>
          <p:sp>
            <p:nvSpPr>
              <p:cNvPr id="1120" name="Line 55"/>
              <p:cNvSpPr/>
              <p:nvPr userDrawn="1"/>
            </p:nvSpPr>
            <p:spPr>
              <a:xfrm>
                <a:off x="223" y="-1443"/>
                <a:ext cx="0" cy="2887"/>
              </a:xfrm>
              <a:prstGeom prst="line">
                <a:avLst/>
              </a:prstGeom>
              <a:ln w="9525" cap="flat" cmpd="sng">
                <a:solidFill>
                  <a:schemeClr val="bg1"/>
                </a:solidFill>
                <a:prstDash val="solid"/>
                <a:headEnd type="none" w="med" len="med"/>
                <a:tailEnd type="none" w="med" len="med"/>
              </a:ln>
            </p:spPr>
          </p:sp>
          <p:sp>
            <p:nvSpPr>
              <p:cNvPr id="1121" name="Line 56"/>
              <p:cNvSpPr/>
              <p:nvPr userDrawn="1"/>
            </p:nvSpPr>
            <p:spPr>
              <a:xfrm>
                <a:off x="359" y="-1443"/>
                <a:ext cx="0" cy="2887"/>
              </a:xfrm>
              <a:prstGeom prst="line">
                <a:avLst/>
              </a:prstGeom>
              <a:ln w="9525" cap="flat" cmpd="sng">
                <a:solidFill>
                  <a:schemeClr val="bg1"/>
                </a:solidFill>
                <a:prstDash val="solid"/>
                <a:headEnd type="none" w="med" len="med"/>
                <a:tailEnd type="none" w="med" len="med"/>
              </a:ln>
            </p:spPr>
          </p:sp>
          <p:sp>
            <p:nvSpPr>
              <p:cNvPr id="1122" name="Line 57"/>
              <p:cNvSpPr/>
              <p:nvPr userDrawn="1"/>
            </p:nvSpPr>
            <p:spPr>
              <a:xfrm>
                <a:off x="495" y="-1439"/>
                <a:ext cx="0" cy="2887"/>
              </a:xfrm>
              <a:prstGeom prst="line">
                <a:avLst/>
              </a:prstGeom>
              <a:ln w="9525" cap="flat" cmpd="sng">
                <a:solidFill>
                  <a:schemeClr val="bg1"/>
                </a:solidFill>
                <a:prstDash val="solid"/>
                <a:headEnd type="none" w="med" len="med"/>
                <a:tailEnd type="none" w="med" len="med"/>
              </a:ln>
            </p:spPr>
          </p:sp>
          <p:sp>
            <p:nvSpPr>
              <p:cNvPr id="1123" name="Line 58"/>
              <p:cNvSpPr/>
              <p:nvPr userDrawn="1"/>
            </p:nvSpPr>
            <p:spPr>
              <a:xfrm>
                <a:off x="631" y="-1439"/>
                <a:ext cx="0" cy="2887"/>
              </a:xfrm>
              <a:prstGeom prst="line">
                <a:avLst/>
              </a:prstGeom>
              <a:ln w="9525" cap="flat" cmpd="sng">
                <a:solidFill>
                  <a:schemeClr val="bg1"/>
                </a:solidFill>
                <a:prstDash val="solid"/>
                <a:headEnd type="none" w="med" len="med"/>
                <a:tailEnd type="none" w="med" len="med"/>
              </a:ln>
            </p:spPr>
          </p:sp>
          <p:sp>
            <p:nvSpPr>
              <p:cNvPr id="1124" name="Line 59"/>
              <p:cNvSpPr/>
              <p:nvPr userDrawn="1"/>
            </p:nvSpPr>
            <p:spPr>
              <a:xfrm>
                <a:off x="767" y="-1443"/>
                <a:ext cx="0" cy="2882"/>
              </a:xfrm>
              <a:prstGeom prst="line">
                <a:avLst/>
              </a:prstGeom>
              <a:ln w="9525" cap="flat" cmpd="sng">
                <a:solidFill>
                  <a:schemeClr val="bg1"/>
                </a:solidFill>
                <a:prstDash val="solid"/>
                <a:headEnd type="none" w="med" len="med"/>
                <a:tailEnd type="none" w="med" len="med"/>
              </a:ln>
            </p:spPr>
          </p:sp>
        </p:grpSp>
        <p:sp>
          <p:nvSpPr>
            <p:cNvPr id="1084" name="Oval 60"/>
            <p:cNvSpPr>
              <a:spLocks noChangeArrowheads="1"/>
            </p:cNvSpPr>
            <p:nvPr/>
          </p:nvSpPr>
          <p:spPr bwMode="gray">
            <a:xfrm>
              <a:off x="3061" y="-41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85" name="Oval 61"/>
            <p:cNvSpPr>
              <a:spLocks noChangeArrowheads="1"/>
            </p:cNvSpPr>
            <p:nvPr/>
          </p:nvSpPr>
          <p:spPr bwMode="gray">
            <a:xfrm>
              <a:off x="3059" y="-545"/>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86" name="Oval 62"/>
            <p:cNvSpPr>
              <a:spLocks noChangeArrowheads="1"/>
            </p:cNvSpPr>
            <p:nvPr/>
          </p:nvSpPr>
          <p:spPr bwMode="gray">
            <a:xfrm>
              <a:off x="3349" y="-41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87" name="Oval 63"/>
            <p:cNvSpPr>
              <a:spLocks noChangeArrowheads="1"/>
            </p:cNvSpPr>
            <p:nvPr/>
          </p:nvSpPr>
          <p:spPr bwMode="gray">
            <a:xfrm>
              <a:off x="3349" y="-543"/>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88" name="Oval 64"/>
            <p:cNvSpPr>
              <a:spLocks noChangeArrowheads="1"/>
            </p:cNvSpPr>
            <p:nvPr/>
          </p:nvSpPr>
          <p:spPr bwMode="gray">
            <a:xfrm>
              <a:off x="3619" y="-287"/>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89" name="Oval 65"/>
            <p:cNvSpPr>
              <a:spLocks noChangeArrowheads="1"/>
            </p:cNvSpPr>
            <p:nvPr/>
          </p:nvSpPr>
          <p:spPr bwMode="gray">
            <a:xfrm>
              <a:off x="3755" y="-151"/>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90" name="Oval 66"/>
            <p:cNvSpPr>
              <a:spLocks noChangeArrowheads="1"/>
            </p:cNvSpPr>
            <p:nvPr/>
          </p:nvSpPr>
          <p:spPr bwMode="gray">
            <a:xfrm>
              <a:off x="3913" y="-27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91" name="Oval 67"/>
            <p:cNvSpPr>
              <a:spLocks noChangeArrowheads="1"/>
            </p:cNvSpPr>
            <p:nvPr/>
          </p:nvSpPr>
          <p:spPr bwMode="gray">
            <a:xfrm>
              <a:off x="3911" y="-54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92" name="Oval 68"/>
            <p:cNvSpPr>
              <a:spLocks noChangeArrowheads="1"/>
            </p:cNvSpPr>
            <p:nvPr/>
          </p:nvSpPr>
          <p:spPr bwMode="gray">
            <a:xfrm>
              <a:off x="4201" y="-457"/>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93" name="Oval 69"/>
            <p:cNvSpPr>
              <a:spLocks noChangeArrowheads="1"/>
            </p:cNvSpPr>
            <p:nvPr/>
          </p:nvSpPr>
          <p:spPr bwMode="gray">
            <a:xfrm>
              <a:off x="4201" y="-147"/>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94" name="Oval 70"/>
            <p:cNvSpPr>
              <a:spLocks noChangeArrowheads="1"/>
            </p:cNvSpPr>
            <p:nvPr/>
          </p:nvSpPr>
          <p:spPr bwMode="gray">
            <a:xfrm>
              <a:off x="4471" y="-290"/>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95" name="Oval 71"/>
            <p:cNvSpPr>
              <a:spLocks noChangeArrowheads="1"/>
            </p:cNvSpPr>
            <p:nvPr/>
          </p:nvSpPr>
          <p:spPr bwMode="gray">
            <a:xfrm>
              <a:off x="4607" y="-154"/>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1080" name="Group 72"/>
            <p:cNvGrpSpPr/>
            <p:nvPr userDrawn="1"/>
          </p:nvGrpSpPr>
          <p:grpSpPr>
            <a:xfrm>
              <a:off x="3935" y="-638"/>
              <a:ext cx="1532" cy="635"/>
              <a:chOff x="-765" y="-1448"/>
              <a:chExt cx="1532" cy="2896"/>
            </a:xfrm>
          </p:grpSpPr>
          <p:sp>
            <p:nvSpPr>
              <p:cNvPr id="1101" name="Line 73"/>
              <p:cNvSpPr/>
              <p:nvPr userDrawn="1"/>
            </p:nvSpPr>
            <p:spPr>
              <a:xfrm>
                <a:off x="-765" y="-1443"/>
                <a:ext cx="0" cy="2882"/>
              </a:xfrm>
              <a:prstGeom prst="line">
                <a:avLst/>
              </a:prstGeom>
              <a:ln w="9525" cap="flat" cmpd="sng">
                <a:solidFill>
                  <a:schemeClr val="bg1"/>
                </a:solidFill>
                <a:prstDash val="solid"/>
                <a:headEnd type="none" w="med" len="med"/>
                <a:tailEnd type="none" w="med" len="med"/>
              </a:ln>
            </p:spPr>
          </p:sp>
          <p:sp>
            <p:nvSpPr>
              <p:cNvPr id="1102" name="Line 74"/>
              <p:cNvSpPr/>
              <p:nvPr userDrawn="1"/>
            </p:nvSpPr>
            <p:spPr>
              <a:xfrm>
                <a:off x="-614" y="-1443"/>
                <a:ext cx="0" cy="2882"/>
              </a:xfrm>
              <a:prstGeom prst="line">
                <a:avLst/>
              </a:prstGeom>
              <a:ln w="9525" cap="flat" cmpd="sng">
                <a:solidFill>
                  <a:schemeClr val="bg1"/>
                </a:solidFill>
                <a:prstDash val="solid"/>
                <a:headEnd type="none" w="med" len="med"/>
                <a:tailEnd type="none" w="med" len="med"/>
              </a:ln>
            </p:spPr>
          </p:sp>
          <p:sp>
            <p:nvSpPr>
              <p:cNvPr id="1103" name="Line 75"/>
              <p:cNvSpPr/>
              <p:nvPr userDrawn="1"/>
            </p:nvSpPr>
            <p:spPr>
              <a:xfrm>
                <a:off x="-478" y="-1443"/>
                <a:ext cx="0" cy="2882"/>
              </a:xfrm>
              <a:prstGeom prst="line">
                <a:avLst/>
              </a:prstGeom>
              <a:ln w="9525" cap="flat" cmpd="sng">
                <a:solidFill>
                  <a:schemeClr val="bg1"/>
                </a:solidFill>
                <a:prstDash val="solid"/>
                <a:headEnd type="none" w="med" len="med"/>
                <a:tailEnd type="none" w="med" len="med"/>
              </a:ln>
            </p:spPr>
          </p:sp>
          <p:sp>
            <p:nvSpPr>
              <p:cNvPr id="1104" name="Line 76"/>
              <p:cNvSpPr/>
              <p:nvPr userDrawn="1"/>
            </p:nvSpPr>
            <p:spPr>
              <a:xfrm>
                <a:off x="-342" y="-1439"/>
                <a:ext cx="0" cy="2882"/>
              </a:xfrm>
              <a:prstGeom prst="line">
                <a:avLst/>
              </a:prstGeom>
              <a:ln w="9525" cap="flat" cmpd="sng">
                <a:solidFill>
                  <a:schemeClr val="bg1"/>
                </a:solidFill>
                <a:prstDash val="solid"/>
                <a:headEnd type="none" w="med" len="med"/>
                <a:tailEnd type="none" w="med" len="med"/>
              </a:ln>
            </p:spPr>
          </p:sp>
          <p:sp>
            <p:nvSpPr>
              <p:cNvPr id="1105" name="Line 77"/>
              <p:cNvSpPr/>
              <p:nvPr userDrawn="1"/>
            </p:nvSpPr>
            <p:spPr>
              <a:xfrm>
                <a:off x="-206" y="-1439"/>
                <a:ext cx="0" cy="2882"/>
              </a:xfrm>
              <a:prstGeom prst="line">
                <a:avLst/>
              </a:prstGeom>
              <a:ln w="9525" cap="flat" cmpd="sng">
                <a:solidFill>
                  <a:schemeClr val="bg1"/>
                </a:solidFill>
                <a:prstDash val="solid"/>
                <a:headEnd type="none" w="med" len="med"/>
                <a:tailEnd type="none" w="med" len="med"/>
              </a:ln>
            </p:spPr>
          </p:sp>
          <p:sp>
            <p:nvSpPr>
              <p:cNvPr id="1106" name="Line 78"/>
              <p:cNvSpPr/>
              <p:nvPr userDrawn="1"/>
            </p:nvSpPr>
            <p:spPr>
              <a:xfrm>
                <a:off x="-70" y="-1448"/>
                <a:ext cx="0" cy="2887"/>
              </a:xfrm>
              <a:prstGeom prst="line">
                <a:avLst/>
              </a:prstGeom>
              <a:ln w="9525" cap="flat" cmpd="sng">
                <a:solidFill>
                  <a:schemeClr val="bg1"/>
                </a:solidFill>
                <a:prstDash val="solid"/>
                <a:headEnd type="none" w="med" len="med"/>
                <a:tailEnd type="none" w="med" len="med"/>
              </a:ln>
            </p:spPr>
          </p:sp>
          <p:sp>
            <p:nvSpPr>
              <p:cNvPr id="1107" name="Line 79"/>
              <p:cNvSpPr/>
              <p:nvPr userDrawn="1"/>
            </p:nvSpPr>
            <p:spPr>
              <a:xfrm>
                <a:off x="72" y="-1443"/>
                <a:ext cx="0" cy="2887"/>
              </a:xfrm>
              <a:prstGeom prst="line">
                <a:avLst/>
              </a:prstGeom>
              <a:ln w="9525" cap="flat" cmpd="sng">
                <a:solidFill>
                  <a:schemeClr val="bg1"/>
                </a:solidFill>
                <a:prstDash val="solid"/>
                <a:headEnd type="none" w="med" len="med"/>
                <a:tailEnd type="none" w="med" len="med"/>
              </a:ln>
            </p:spPr>
          </p:sp>
          <p:sp>
            <p:nvSpPr>
              <p:cNvPr id="1108" name="Line 80"/>
              <p:cNvSpPr/>
              <p:nvPr userDrawn="1"/>
            </p:nvSpPr>
            <p:spPr>
              <a:xfrm>
                <a:off x="223" y="-1443"/>
                <a:ext cx="0" cy="2887"/>
              </a:xfrm>
              <a:prstGeom prst="line">
                <a:avLst/>
              </a:prstGeom>
              <a:ln w="9525" cap="flat" cmpd="sng">
                <a:solidFill>
                  <a:schemeClr val="bg1"/>
                </a:solidFill>
                <a:prstDash val="solid"/>
                <a:headEnd type="none" w="med" len="med"/>
                <a:tailEnd type="none" w="med" len="med"/>
              </a:ln>
            </p:spPr>
          </p:sp>
          <p:sp>
            <p:nvSpPr>
              <p:cNvPr id="1109" name="Line 81"/>
              <p:cNvSpPr/>
              <p:nvPr userDrawn="1"/>
            </p:nvSpPr>
            <p:spPr>
              <a:xfrm>
                <a:off x="359" y="-1443"/>
                <a:ext cx="0" cy="2887"/>
              </a:xfrm>
              <a:prstGeom prst="line">
                <a:avLst/>
              </a:prstGeom>
              <a:ln w="9525" cap="flat" cmpd="sng">
                <a:solidFill>
                  <a:schemeClr val="bg1"/>
                </a:solidFill>
                <a:prstDash val="solid"/>
                <a:headEnd type="none" w="med" len="med"/>
                <a:tailEnd type="none" w="med" len="med"/>
              </a:ln>
            </p:spPr>
          </p:sp>
          <p:sp>
            <p:nvSpPr>
              <p:cNvPr id="1110" name="Line 82"/>
              <p:cNvSpPr/>
              <p:nvPr userDrawn="1"/>
            </p:nvSpPr>
            <p:spPr>
              <a:xfrm>
                <a:off x="495" y="-1439"/>
                <a:ext cx="0" cy="2887"/>
              </a:xfrm>
              <a:prstGeom prst="line">
                <a:avLst/>
              </a:prstGeom>
              <a:ln w="9525" cap="flat" cmpd="sng">
                <a:solidFill>
                  <a:schemeClr val="bg1"/>
                </a:solidFill>
                <a:prstDash val="solid"/>
                <a:headEnd type="none" w="med" len="med"/>
                <a:tailEnd type="none" w="med" len="med"/>
              </a:ln>
            </p:spPr>
          </p:sp>
          <p:sp>
            <p:nvSpPr>
              <p:cNvPr id="1111" name="Line 83"/>
              <p:cNvSpPr/>
              <p:nvPr userDrawn="1"/>
            </p:nvSpPr>
            <p:spPr>
              <a:xfrm>
                <a:off x="631" y="-1439"/>
                <a:ext cx="0" cy="2887"/>
              </a:xfrm>
              <a:prstGeom prst="line">
                <a:avLst/>
              </a:prstGeom>
              <a:ln w="9525" cap="flat" cmpd="sng">
                <a:solidFill>
                  <a:schemeClr val="bg1"/>
                </a:solidFill>
                <a:prstDash val="solid"/>
                <a:headEnd type="none" w="med" len="med"/>
                <a:tailEnd type="none" w="med" len="med"/>
              </a:ln>
            </p:spPr>
          </p:sp>
          <p:sp>
            <p:nvSpPr>
              <p:cNvPr id="1112" name="Line 84"/>
              <p:cNvSpPr/>
              <p:nvPr userDrawn="1"/>
            </p:nvSpPr>
            <p:spPr>
              <a:xfrm>
                <a:off x="767" y="-1443"/>
                <a:ext cx="0" cy="2882"/>
              </a:xfrm>
              <a:prstGeom prst="line">
                <a:avLst/>
              </a:prstGeom>
              <a:ln w="9525" cap="flat" cmpd="sng">
                <a:solidFill>
                  <a:schemeClr val="bg1"/>
                </a:solidFill>
                <a:prstDash val="solid"/>
                <a:headEnd type="none" w="med" len="med"/>
                <a:tailEnd type="none" w="med" len="med"/>
              </a:ln>
            </p:spPr>
          </p:sp>
        </p:grpSp>
        <p:sp>
          <p:nvSpPr>
            <p:cNvPr id="7" name="Oval 85"/>
            <p:cNvSpPr>
              <a:spLocks noChangeArrowheads="1"/>
            </p:cNvSpPr>
            <p:nvPr/>
          </p:nvSpPr>
          <p:spPr bwMode="gray">
            <a:xfrm>
              <a:off x="4750" y="-365"/>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Oval 86"/>
            <p:cNvSpPr>
              <a:spLocks noChangeArrowheads="1"/>
            </p:cNvSpPr>
            <p:nvPr/>
          </p:nvSpPr>
          <p:spPr bwMode="gray">
            <a:xfrm>
              <a:off x="4748" y="-545"/>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Oval 87"/>
            <p:cNvSpPr>
              <a:spLocks noChangeArrowheads="1"/>
            </p:cNvSpPr>
            <p:nvPr/>
          </p:nvSpPr>
          <p:spPr bwMode="gray">
            <a:xfrm>
              <a:off x="5038" y="-427"/>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Oval 88"/>
            <p:cNvSpPr>
              <a:spLocks noChangeArrowheads="1"/>
            </p:cNvSpPr>
            <p:nvPr/>
          </p:nvSpPr>
          <p:spPr bwMode="gray">
            <a:xfrm>
              <a:off x="5038" y="-543"/>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Oval 89"/>
            <p:cNvSpPr>
              <a:spLocks noChangeArrowheads="1"/>
            </p:cNvSpPr>
            <p:nvPr/>
          </p:nvSpPr>
          <p:spPr bwMode="gray">
            <a:xfrm>
              <a:off x="5308" y="-287"/>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Oval 90"/>
            <p:cNvSpPr>
              <a:spLocks noChangeArrowheads="1"/>
            </p:cNvSpPr>
            <p:nvPr/>
          </p:nvSpPr>
          <p:spPr bwMode="gray">
            <a:xfrm>
              <a:off x="5444" y="-151"/>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Oval 91"/>
            <p:cNvSpPr>
              <a:spLocks noChangeArrowheads="1"/>
            </p:cNvSpPr>
            <p:nvPr/>
          </p:nvSpPr>
          <p:spPr bwMode="gray">
            <a:xfrm>
              <a:off x="5580" y="-28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 name="Oval 92"/>
            <p:cNvSpPr>
              <a:spLocks noChangeArrowheads="1"/>
            </p:cNvSpPr>
            <p:nvPr/>
          </p:nvSpPr>
          <p:spPr bwMode="gray">
            <a:xfrm>
              <a:off x="5578" y="-547"/>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 name="Oval 93"/>
            <p:cNvSpPr>
              <a:spLocks noChangeArrowheads="1"/>
            </p:cNvSpPr>
            <p:nvPr/>
          </p:nvSpPr>
          <p:spPr bwMode="gray">
            <a:xfrm>
              <a:off x="5868" y="-420"/>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 name="Oval 94"/>
            <p:cNvSpPr>
              <a:spLocks noChangeArrowheads="1"/>
            </p:cNvSpPr>
            <p:nvPr/>
          </p:nvSpPr>
          <p:spPr bwMode="gray">
            <a:xfrm>
              <a:off x="5868" y="-155"/>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 name="Oval 95"/>
            <p:cNvSpPr>
              <a:spLocks noChangeArrowheads="1"/>
            </p:cNvSpPr>
            <p:nvPr/>
          </p:nvSpPr>
          <p:spPr bwMode="gray">
            <a:xfrm>
              <a:off x="6138" y="-280"/>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 name="Line 96"/>
            <p:cNvSpPr/>
            <p:nvPr userDrawn="1"/>
          </p:nvSpPr>
          <p:spPr>
            <a:xfrm>
              <a:off x="5602" y="-636"/>
              <a:ext cx="0" cy="632"/>
            </a:xfrm>
            <a:prstGeom prst="line">
              <a:avLst/>
            </a:prstGeom>
            <a:ln w="9525" cap="flat" cmpd="sng">
              <a:solidFill>
                <a:schemeClr val="bg1"/>
              </a:solidFill>
              <a:prstDash val="solid"/>
              <a:headEnd type="none" w="med" len="med"/>
              <a:tailEnd type="none" w="med" len="med"/>
            </a:ln>
          </p:spPr>
        </p:sp>
        <p:sp>
          <p:nvSpPr>
            <p:cNvPr id="19" name="Line 97"/>
            <p:cNvSpPr/>
            <p:nvPr userDrawn="1"/>
          </p:nvSpPr>
          <p:spPr>
            <a:xfrm>
              <a:off x="5753" y="-636"/>
              <a:ext cx="0" cy="632"/>
            </a:xfrm>
            <a:prstGeom prst="line">
              <a:avLst/>
            </a:prstGeom>
            <a:ln w="9525" cap="flat" cmpd="sng">
              <a:solidFill>
                <a:schemeClr val="bg1"/>
              </a:solidFill>
              <a:prstDash val="solid"/>
              <a:headEnd type="none" w="med" len="med"/>
              <a:tailEnd type="none" w="med" len="med"/>
            </a:ln>
          </p:spPr>
        </p:sp>
        <p:sp>
          <p:nvSpPr>
            <p:cNvPr id="20" name="Line 98"/>
            <p:cNvSpPr/>
            <p:nvPr userDrawn="1"/>
          </p:nvSpPr>
          <p:spPr>
            <a:xfrm>
              <a:off x="5889" y="-636"/>
              <a:ext cx="0" cy="632"/>
            </a:xfrm>
            <a:prstGeom prst="line">
              <a:avLst/>
            </a:prstGeom>
            <a:ln w="9525" cap="flat" cmpd="sng">
              <a:solidFill>
                <a:schemeClr val="bg1"/>
              </a:solidFill>
              <a:prstDash val="solid"/>
              <a:headEnd type="none" w="med" len="med"/>
              <a:tailEnd type="none" w="med" len="med"/>
            </a:ln>
          </p:spPr>
        </p:sp>
        <p:sp>
          <p:nvSpPr>
            <p:cNvPr id="21" name="Line 99"/>
            <p:cNvSpPr/>
            <p:nvPr userDrawn="1"/>
          </p:nvSpPr>
          <p:spPr>
            <a:xfrm>
              <a:off x="6025" y="-635"/>
              <a:ext cx="0" cy="632"/>
            </a:xfrm>
            <a:prstGeom prst="line">
              <a:avLst/>
            </a:prstGeom>
            <a:ln w="9525" cap="flat" cmpd="sng">
              <a:solidFill>
                <a:schemeClr val="bg1"/>
              </a:solidFill>
              <a:prstDash val="solid"/>
              <a:headEnd type="none" w="med" len="med"/>
              <a:tailEnd type="none" w="med" len="med"/>
            </a:ln>
          </p:spPr>
        </p:sp>
        <p:sp>
          <p:nvSpPr>
            <p:cNvPr id="1096" name="Line 100"/>
            <p:cNvSpPr/>
            <p:nvPr userDrawn="1"/>
          </p:nvSpPr>
          <p:spPr>
            <a:xfrm>
              <a:off x="6161" y="-635"/>
              <a:ext cx="0" cy="632"/>
            </a:xfrm>
            <a:prstGeom prst="line">
              <a:avLst/>
            </a:prstGeom>
            <a:ln w="9525" cap="flat" cmpd="sng">
              <a:solidFill>
                <a:schemeClr val="bg1"/>
              </a:solidFill>
              <a:prstDash val="solid"/>
              <a:headEnd type="none" w="med" len="med"/>
              <a:tailEnd type="none" w="med" len="med"/>
            </a:ln>
          </p:spPr>
        </p:sp>
        <p:sp>
          <p:nvSpPr>
            <p:cNvPr id="1097" name="Line 101"/>
            <p:cNvSpPr/>
            <p:nvPr userDrawn="1"/>
          </p:nvSpPr>
          <p:spPr>
            <a:xfrm>
              <a:off x="476" y="-525"/>
              <a:ext cx="5760" cy="0"/>
            </a:xfrm>
            <a:prstGeom prst="line">
              <a:avLst/>
            </a:prstGeom>
            <a:ln w="9525" cap="flat" cmpd="sng">
              <a:solidFill>
                <a:schemeClr val="bg1"/>
              </a:solidFill>
              <a:prstDash val="solid"/>
              <a:headEnd type="none" w="med" len="med"/>
              <a:tailEnd type="none" w="med" len="med"/>
            </a:ln>
          </p:spPr>
        </p:sp>
        <p:sp>
          <p:nvSpPr>
            <p:cNvPr id="1098" name="Line 102"/>
            <p:cNvSpPr/>
            <p:nvPr userDrawn="1"/>
          </p:nvSpPr>
          <p:spPr>
            <a:xfrm>
              <a:off x="477" y="-389"/>
              <a:ext cx="5760" cy="0"/>
            </a:xfrm>
            <a:prstGeom prst="line">
              <a:avLst/>
            </a:prstGeom>
            <a:ln w="9525" cap="flat" cmpd="sng">
              <a:solidFill>
                <a:schemeClr val="bg1"/>
              </a:solidFill>
              <a:prstDash val="solid"/>
              <a:headEnd type="none" w="med" len="med"/>
              <a:tailEnd type="none" w="med" len="med"/>
            </a:ln>
          </p:spPr>
        </p:sp>
        <p:sp>
          <p:nvSpPr>
            <p:cNvPr id="1099" name="Line 103"/>
            <p:cNvSpPr/>
            <p:nvPr userDrawn="1"/>
          </p:nvSpPr>
          <p:spPr>
            <a:xfrm>
              <a:off x="478" y="-253"/>
              <a:ext cx="5760" cy="0"/>
            </a:xfrm>
            <a:prstGeom prst="line">
              <a:avLst/>
            </a:prstGeom>
            <a:ln w="9525" cap="flat" cmpd="sng">
              <a:solidFill>
                <a:schemeClr val="bg1"/>
              </a:solidFill>
              <a:prstDash val="solid"/>
              <a:headEnd type="none" w="med" len="med"/>
              <a:tailEnd type="none" w="med" len="med"/>
            </a:ln>
          </p:spPr>
        </p:sp>
        <p:sp>
          <p:nvSpPr>
            <p:cNvPr id="1100" name="Line 104"/>
            <p:cNvSpPr/>
            <p:nvPr userDrawn="1"/>
          </p:nvSpPr>
          <p:spPr>
            <a:xfrm>
              <a:off x="480" y="-126"/>
              <a:ext cx="5760" cy="0"/>
            </a:xfrm>
            <a:prstGeom prst="line">
              <a:avLst/>
            </a:prstGeom>
            <a:ln w="9525" cap="flat" cmpd="sng">
              <a:solidFill>
                <a:schemeClr val="bg1"/>
              </a:solidFill>
              <a:prstDash val="solid"/>
              <a:headEnd type="none" w="med" len="med"/>
              <a:tailEnd type="none" w="med" len="med"/>
            </a:ln>
          </p:spPr>
        </p:sp>
      </p:grpSp>
      <p:sp>
        <p:nvSpPr>
          <p:cNvPr id="1129" name="Rectangle 105"/>
          <p:cNvSpPr>
            <a:spLocks noChangeArrowheads="1"/>
          </p:cNvSpPr>
          <p:nvPr/>
        </p:nvSpPr>
        <p:spPr bwMode="gray">
          <a:xfrm>
            <a:off x="0" y="800100"/>
            <a:ext cx="9144000" cy="301625"/>
          </a:xfrm>
          <a:prstGeom prst="rect">
            <a:avLst/>
          </a:prstGeom>
          <a:gradFill rotWithShape="1">
            <a:gsLst>
              <a:gs pos="0">
                <a:schemeClr val="tx1">
                  <a:gamma/>
                  <a:shade val="46275"/>
                  <a:invGamma/>
                </a:schemeClr>
              </a:gs>
              <a:gs pos="100000">
                <a:schemeClr val="tx1"/>
              </a:gs>
            </a:gsLst>
            <a:lin ang="0" scaled="1"/>
          </a:gradFill>
          <a:ln w="9525">
            <a:noFill/>
            <a:miter lim="800000"/>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30" name="Oval 106" descr="06_original_w"/>
          <p:cNvSpPr>
            <a:spLocks noChangeArrowheads="1"/>
          </p:cNvSpPr>
          <p:nvPr/>
        </p:nvSpPr>
        <p:spPr bwMode="gray">
          <a:xfrm>
            <a:off x="7956550" y="404813"/>
            <a:ext cx="936625" cy="1008063"/>
          </a:xfrm>
          <a:prstGeom prst="ellipse">
            <a:avLst/>
          </a:prstGeom>
          <a:blipFill dpi="0" rotWithShape="1">
            <a:blip r:embed="rId15" cstate="print"/>
            <a:srcRect/>
            <a:stretch>
              <a:fillRect/>
            </a:stretch>
          </a:blipFill>
          <a:ln w="57150">
            <a:solidFill>
              <a:schemeClr val="tx1"/>
            </a:solid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3"/>
          <p:cNvSpPr>
            <a:spLocks noGrp="1"/>
          </p:cNvSpPr>
          <p:nvPr>
            <p:ph type="body" idx="1"/>
          </p:nvPr>
        </p:nvSpPr>
        <p:spPr>
          <a:xfrm>
            <a:off x="457200" y="1228725"/>
            <a:ext cx="8229600" cy="5095875"/>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28" name="Rectangle 4"/>
          <p:cNvSpPr>
            <a:spLocks noGrp="1" noChangeArrowheads="1"/>
          </p:cNvSpPr>
          <p:nvPr>
            <p:ph type="dt" sz="half" idx="2"/>
          </p:nvPr>
        </p:nvSpPr>
        <p:spPr bwMode="auto">
          <a:xfrm>
            <a:off x="457200" y="6400800"/>
            <a:ext cx="2133600" cy="320675"/>
          </a:xfrm>
          <a:prstGeom prst="rect">
            <a:avLst/>
          </a:prstGeom>
          <a:noFill/>
          <a:ln w="9525">
            <a:noFill/>
            <a:miter lim="800000"/>
          </a:ln>
          <a:effectLst/>
        </p:spPr>
        <p:txBody>
          <a:bodyPr vert="horz" wrap="square" lIns="91440" tIns="45720" rIns="91440" bIns="45720" numCol="1" anchor="t" anchorCtr="0" compatLnSpc="1"/>
          <a:lstStyle>
            <a:lvl1pPr>
              <a:defRPr sz="1400" b="0" smtClean="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400800"/>
            <a:ext cx="2895600" cy="320675"/>
          </a:xfrm>
          <a:prstGeom prst="rect">
            <a:avLst/>
          </a:prstGeom>
          <a:noFill/>
          <a:ln w="9525">
            <a:noFill/>
            <a:miter lim="800000"/>
          </a:ln>
          <a:effectLst/>
        </p:spPr>
        <p:txBody>
          <a:bodyPr vert="horz" wrap="square" lIns="91440" tIns="45720" rIns="91440" bIns="45720" numCol="1" anchor="t" anchorCtr="0" compatLnSpc="1"/>
          <a:lstStyle>
            <a:lvl1pPr algn="ctr">
              <a:defRPr sz="1400" b="0" smtClean="0">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 name="Rectangle 6"/>
          <p:cNvSpPr>
            <a:spLocks noGrp="1" noChangeArrowheads="1"/>
          </p:cNvSpPr>
          <p:nvPr>
            <p:ph type="sldNum" sz="quarter" idx="4"/>
          </p:nvPr>
        </p:nvSpPr>
        <p:spPr bwMode="auto">
          <a:xfrm>
            <a:off x="6553200" y="6400800"/>
            <a:ext cx="2133600" cy="320675"/>
          </a:xfrm>
          <a:prstGeom prst="rect">
            <a:avLst/>
          </a:prstGeom>
          <a:noFill/>
          <a:ln w="9525">
            <a:noFill/>
            <a:miter lim="800000"/>
          </a:ln>
          <a:effectLst/>
        </p:spPr>
        <p:txBody>
          <a:bodyPr vert="horz" wrap="square" lIns="91440" tIns="45720" rIns="91440" bIns="45720" numCol="1" anchor="t" anchorCtr="0" compatLnSpc="1"/>
          <a:lstStyle>
            <a:lvl1pPr algn="r">
              <a:defRPr sz="1400" b="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28C99D0-4D37-48E6-8355-08B02C561C16}"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4" name="Rectangle 2"/>
          <p:cNvSpPr>
            <a:spLocks noGrp="1"/>
          </p:cNvSpPr>
          <p:nvPr>
            <p:ph type="title"/>
          </p:nvPr>
        </p:nvSpPr>
        <p:spPr>
          <a:xfrm>
            <a:off x="457200" y="228600"/>
            <a:ext cx="7391400" cy="563563"/>
          </a:xfrm>
          <a:prstGeom prst="rect">
            <a:avLst/>
          </a:prstGeom>
          <a:noFill/>
          <a:ln w="9525">
            <a:noFill/>
          </a:ln>
        </p:spPr>
        <p:txBody>
          <a:bodyPr anchor="ctr"/>
          <a:lstStyle/>
          <a:p>
            <a:pPr lvl="0"/>
            <a:r>
              <a:rPr lang="zh-CN" altLang="en-US" dirty="0"/>
              <a:t>单击此处编辑母版标题样式</a:t>
            </a:r>
          </a:p>
        </p:txBody>
      </p:sp>
      <p:sp>
        <p:nvSpPr>
          <p:cNvPr id="1035" name="椭圆 98"/>
          <p:cNvSpPr/>
          <p:nvPr userDrawn="1"/>
        </p:nvSpPr>
        <p:spPr>
          <a:xfrm>
            <a:off x="8143875" y="592138"/>
            <a:ext cx="608013" cy="608012"/>
          </a:xfrm>
          <a:prstGeom prst="ellipse">
            <a:avLst/>
          </a:prstGeom>
          <a:solidFill>
            <a:schemeClr val="bg1"/>
          </a:solidFill>
          <a:ln w="9525" cap="flat" cmpd="sng">
            <a:solidFill>
              <a:schemeClr val="bg1"/>
            </a:solidFill>
            <a:prstDash val="solid"/>
            <a:headEnd type="none" w="med" len="med"/>
            <a:tailEnd type="none" w="med" len="med"/>
          </a:ln>
        </p:spPr>
        <p:txBody>
          <a:bodyPr/>
          <a:lstStyle/>
          <a:p>
            <a:pPr lvl="0" eaLnBrk="1" hangingPunct="1"/>
            <a:endParaRPr lang="zh-CN" altLang="en-US" dirty="0">
              <a:latin typeface="Arial" panose="020B0604020202020204" pitchFamily="34" charset="0"/>
            </a:endParaRPr>
          </a:p>
        </p:txBody>
      </p:sp>
      <p:pic>
        <p:nvPicPr>
          <p:cNvPr id="1036" name="Picture 12" descr="logo"/>
          <p:cNvPicPr>
            <a:picLocks noChangeAspect="1"/>
          </p:cNvPicPr>
          <p:nvPr userDrawn="1"/>
        </p:nvPicPr>
        <p:blipFill>
          <a:blip r:embed="rId16">
            <a:clrChange>
              <a:clrFrom>
                <a:srgbClr val="FFFFFF"/>
              </a:clrFrom>
              <a:clrTo>
                <a:srgbClr val="FFFFFF">
                  <a:alpha val="0"/>
                </a:srgbClr>
              </a:clrTo>
            </a:clrChange>
          </a:blip>
          <a:stretch>
            <a:fillRect/>
          </a:stretch>
        </p:blipFill>
        <p:spPr>
          <a:xfrm>
            <a:off x="8037513" y="506413"/>
            <a:ext cx="769937" cy="8159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hf sldNum="0" hdr="0" ftr="0" dt="0"/>
  <p:txStyles>
    <p:titleStyle>
      <a:lvl1pPr algn="r" rtl="0" eaLnBrk="0" fontAlgn="base" hangingPunct="0">
        <a:spcBef>
          <a:spcPct val="0"/>
        </a:spcBef>
        <a:spcAft>
          <a:spcPct val="0"/>
        </a:spcAft>
        <a:defRPr sz="2800" b="1" i="1">
          <a:solidFill>
            <a:schemeClr val="tx1"/>
          </a:solidFill>
          <a:latin typeface="+mj-lt"/>
          <a:ea typeface="+mj-ea"/>
          <a:cs typeface="+mj-cs"/>
        </a:defRPr>
      </a:lvl1pPr>
      <a:lvl2pPr algn="r" rtl="0" eaLnBrk="0" fontAlgn="base" hangingPunct="0">
        <a:spcBef>
          <a:spcPct val="0"/>
        </a:spcBef>
        <a:spcAft>
          <a:spcPct val="0"/>
        </a:spcAft>
        <a:defRPr sz="2800" b="1" i="1">
          <a:solidFill>
            <a:schemeClr val="tx1"/>
          </a:solidFill>
          <a:latin typeface="Verdana" panose="020B0604030504040204" pitchFamily="34" charset="0"/>
        </a:defRPr>
      </a:lvl2pPr>
      <a:lvl3pPr algn="r" rtl="0" eaLnBrk="0" fontAlgn="base" hangingPunct="0">
        <a:spcBef>
          <a:spcPct val="0"/>
        </a:spcBef>
        <a:spcAft>
          <a:spcPct val="0"/>
        </a:spcAft>
        <a:defRPr sz="2800" b="1" i="1">
          <a:solidFill>
            <a:schemeClr val="tx1"/>
          </a:solidFill>
          <a:latin typeface="Verdana" panose="020B0604030504040204" pitchFamily="34" charset="0"/>
        </a:defRPr>
      </a:lvl3pPr>
      <a:lvl4pPr algn="r" rtl="0" eaLnBrk="0" fontAlgn="base" hangingPunct="0">
        <a:spcBef>
          <a:spcPct val="0"/>
        </a:spcBef>
        <a:spcAft>
          <a:spcPct val="0"/>
        </a:spcAft>
        <a:defRPr sz="2800" b="1" i="1">
          <a:solidFill>
            <a:schemeClr val="tx1"/>
          </a:solidFill>
          <a:latin typeface="Verdana" panose="020B0604030504040204" pitchFamily="34" charset="0"/>
        </a:defRPr>
      </a:lvl4pPr>
      <a:lvl5pPr algn="r" rtl="0" eaLnBrk="0" fontAlgn="base" hangingPunct="0">
        <a:spcBef>
          <a:spcPct val="0"/>
        </a:spcBef>
        <a:spcAft>
          <a:spcPct val="0"/>
        </a:spcAft>
        <a:defRPr sz="2800" b="1" i="1">
          <a:solidFill>
            <a:schemeClr val="tx1"/>
          </a:solidFill>
          <a:latin typeface="Verdana" panose="020B0604030504040204" pitchFamily="34" charset="0"/>
        </a:defRPr>
      </a:lvl5pPr>
      <a:lvl6pPr marL="457200" algn="r" rtl="0" fontAlgn="base">
        <a:spcBef>
          <a:spcPct val="0"/>
        </a:spcBef>
        <a:spcAft>
          <a:spcPct val="0"/>
        </a:spcAft>
        <a:defRPr sz="2800" b="1" i="1">
          <a:solidFill>
            <a:schemeClr val="tx1"/>
          </a:solidFill>
          <a:latin typeface="Verdana" panose="020B0604030504040204" pitchFamily="34" charset="0"/>
        </a:defRPr>
      </a:lvl6pPr>
      <a:lvl7pPr marL="914400" algn="r" rtl="0" fontAlgn="base">
        <a:spcBef>
          <a:spcPct val="0"/>
        </a:spcBef>
        <a:spcAft>
          <a:spcPct val="0"/>
        </a:spcAft>
        <a:defRPr sz="2800" b="1" i="1">
          <a:solidFill>
            <a:schemeClr val="tx1"/>
          </a:solidFill>
          <a:latin typeface="Verdana" panose="020B0604030504040204" pitchFamily="34" charset="0"/>
        </a:defRPr>
      </a:lvl7pPr>
      <a:lvl8pPr marL="1371600" algn="r" rtl="0" fontAlgn="base">
        <a:spcBef>
          <a:spcPct val="0"/>
        </a:spcBef>
        <a:spcAft>
          <a:spcPct val="0"/>
        </a:spcAft>
        <a:defRPr sz="2800" b="1" i="1">
          <a:solidFill>
            <a:schemeClr val="tx1"/>
          </a:solidFill>
          <a:latin typeface="Verdana" panose="020B0604030504040204" pitchFamily="34" charset="0"/>
        </a:defRPr>
      </a:lvl8pPr>
      <a:lvl9pPr marL="1828800" algn="r" rtl="0" fontAlgn="base">
        <a:spcBef>
          <a:spcPct val="0"/>
        </a:spcBef>
        <a:spcAft>
          <a:spcPct val="0"/>
        </a:spcAft>
        <a:defRPr sz="2800" b="1" i="1">
          <a:solidFill>
            <a:schemeClr val="tx1"/>
          </a:solidFill>
          <a:latin typeface="Verdana" panose="020B0604030504040204"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gray">
          <a:xfrm>
            <a:off x="1588" y="4763"/>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w="9525">
            <a:noFill/>
            <a:miter lim="800000"/>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1027" name="Group 16"/>
          <p:cNvGrpSpPr/>
          <p:nvPr/>
        </p:nvGrpSpPr>
        <p:grpSpPr>
          <a:xfrm>
            <a:off x="-12700" y="0"/>
            <a:ext cx="9150350" cy="1012825"/>
            <a:chOff x="476" y="-638"/>
            <a:chExt cx="5764" cy="638"/>
          </a:xfrm>
        </p:grpSpPr>
        <p:sp>
          <p:nvSpPr>
            <p:cNvPr id="1041" name="Oval 17"/>
            <p:cNvSpPr>
              <a:spLocks noChangeArrowheads="1"/>
            </p:cNvSpPr>
            <p:nvPr/>
          </p:nvSpPr>
          <p:spPr bwMode="gray">
            <a:xfrm>
              <a:off x="555" y="-28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2" name="Oval 18"/>
            <p:cNvSpPr>
              <a:spLocks noChangeArrowheads="1"/>
            </p:cNvSpPr>
            <p:nvPr/>
          </p:nvSpPr>
          <p:spPr bwMode="gray">
            <a:xfrm>
              <a:off x="553" y="-545"/>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3" name="Oval 19"/>
            <p:cNvSpPr>
              <a:spLocks noChangeArrowheads="1"/>
            </p:cNvSpPr>
            <p:nvPr/>
          </p:nvSpPr>
          <p:spPr bwMode="gray">
            <a:xfrm>
              <a:off x="843" y="-425"/>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4" name="Oval 20"/>
            <p:cNvSpPr>
              <a:spLocks noChangeArrowheads="1"/>
            </p:cNvSpPr>
            <p:nvPr/>
          </p:nvSpPr>
          <p:spPr bwMode="gray">
            <a:xfrm>
              <a:off x="843" y="-135"/>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5" name="Oval 21"/>
            <p:cNvSpPr>
              <a:spLocks noChangeArrowheads="1"/>
            </p:cNvSpPr>
            <p:nvPr/>
          </p:nvSpPr>
          <p:spPr bwMode="gray">
            <a:xfrm>
              <a:off x="1113" y="-289"/>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6" name="Oval 22"/>
            <p:cNvSpPr>
              <a:spLocks noChangeArrowheads="1"/>
            </p:cNvSpPr>
            <p:nvPr/>
          </p:nvSpPr>
          <p:spPr bwMode="gray">
            <a:xfrm>
              <a:off x="1249" y="-151"/>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 name="Line 23"/>
            <p:cNvSpPr/>
            <p:nvPr userDrawn="1"/>
          </p:nvSpPr>
          <p:spPr>
            <a:xfrm>
              <a:off x="577" y="-634"/>
              <a:ext cx="0" cy="632"/>
            </a:xfrm>
            <a:prstGeom prst="line">
              <a:avLst/>
            </a:prstGeom>
            <a:ln w="9525" cap="flat" cmpd="sng">
              <a:solidFill>
                <a:schemeClr val="bg1"/>
              </a:solidFill>
              <a:prstDash val="solid"/>
              <a:headEnd type="none" w="med" len="med"/>
              <a:tailEnd type="none" w="med" len="med"/>
            </a:ln>
          </p:spPr>
        </p:sp>
        <p:sp>
          <p:nvSpPr>
            <p:cNvPr id="3" name="Line 24"/>
            <p:cNvSpPr/>
            <p:nvPr userDrawn="1"/>
          </p:nvSpPr>
          <p:spPr>
            <a:xfrm>
              <a:off x="719" y="-634"/>
              <a:ext cx="0" cy="632"/>
            </a:xfrm>
            <a:prstGeom prst="line">
              <a:avLst/>
            </a:prstGeom>
            <a:ln w="9525" cap="flat" cmpd="sng">
              <a:solidFill>
                <a:schemeClr val="bg1"/>
              </a:solidFill>
              <a:prstDash val="solid"/>
              <a:headEnd type="none" w="med" len="med"/>
              <a:tailEnd type="none" w="med" len="med"/>
            </a:ln>
          </p:spPr>
        </p:sp>
        <p:sp>
          <p:nvSpPr>
            <p:cNvPr id="4" name="Line 25"/>
            <p:cNvSpPr/>
            <p:nvPr userDrawn="1"/>
          </p:nvSpPr>
          <p:spPr>
            <a:xfrm>
              <a:off x="864" y="-634"/>
              <a:ext cx="0" cy="632"/>
            </a:xfrm>
            <a:prstGeom prst="line">
              <a:avLst/>
            </a:prstGeom>
            <a:ln w="9525" cap="flat" cmpd="sng">
              <a:solidFill>
                <a:schemeClr val="bg1"/>
              </a:solidFill>
              <a:prstDash val="solid"/>
              <a:headEnd type="none" w="med" len="med"/>
              <a:tailEnd type="none" w="med" len="med"/>
            </a:ln>
          </p:spPr>
        </p:sp>
        <p:sp>
          <p:nvSpPr>
            <p:cNvPr id="5" name="Line 26"/>
            <p:cNvSpPr/>
            <p:nvPr userDrawn="1"/>
          </p:nvSpPr>
          <p:spPr>
            <a:xfrm>
              <a:off x="1000" y="-633"/>
              <a:ext cx="0" cy="632"/>
            </a:xfrm>
            <a:prstGeom prst="line">
              <a:avLst/>
            </a:prstGeom>
            <a:ln w="9525" cap="flat" cmpd="sng">
              <a:solidFill>
                <a:schemeClr val="bg1"/>
              </a:solidFill>
              <a:prstDash val="solid"/>
              <a:headEnd type="none" w="med" len="med"/>
              <a:tailEnd type="none" w="med" len="med"/>
            </a:ln>
          </p:spPr>
        </p:sp>
        <p:sp>
          <p:nvSpPr>
            <p:cNvPr id="1047" name="Line 27"/>
            <p:cNvSpPr/>
            <p:nvPr userDrawn="1"/>
          </p:nvSpPr>
          <p:spPr>
            <a:xfrm>
              <a:off x="1136" y="-633"/>
              <a:ext cx="0" cy="632"/>
            </a:xfrm>
            <a:prstGeom prst="line">
              <a:avLst/>
            </a:prstGeom>
            <a:ln w="9525" cap="flat" cmpd="sng">
              <a:solidFill>
                <a:schemeClr val="bg1"/>
              </a:solidFill>
              <a:prstDash val="solid"/>
              <a:headEnd type="none" w="med" len="med"/>
              <a:tailEnd type="none" w="med" len="med"/>
            </a:ln>
          </p:spPr>
        </p:sp>
        <p:sp>
          <p:nvSpPr>
            <p:cNvPr id="1048" name="Line 28"/>
            <p:cNvSpPr/>
            <p:nvPr userDrawn="1"/>
          </p:nvSpPr>
          <p:spPr>
            <a:xfrm>
              <a:off x="1272" y="-635"/>
              <a:ext cx="0" cy="633"/>
            </a:xfrm>
            <a:prstGeom prst="line">
              <a:avLst/>
            </a:prstGeom>
            <a:ln w="9525" cap="flat" cmpd="sng">
              <a:solidFill>
                <a:schemeClr val="bg1"/>
              </a:solidFill>
              <a:prstDash val="solid"/>
              <a:headEnd type="none" w="med" len="med"/>
              <a:tailEnd type="none" w="med" len="med"/>
            </a:ln>
          </p:spPr>
        </p:sp>
        <p:sp>
          <p:nvSpPr>
            <p:cNvPr id="1049" name="Line 29"/>
            <p:cNvSpPr/>
            <p:nvPr userDrawn="1"/>
          </p:nvSpPr>
          <p:spPr>
            <a:xfrm>
              <a:off x="1414" y="-634"/>
              <a:ext cx="0" cy="633"/>
            </a:xfrm>
            <a:prstGeom prst="line">
              <a:avLst/>
            </a:prstGeom>
            <a:ln w="9525" cap="flat" cmpd="sng">
              <a:solidFill>
                <a:schemeClr val="bg1"/>
              </a:solidFill>
              <a:prstDash val="solid"/>
              <a:headEnd type="none" w="med" len="med"/>
              <a:tailEnd type="none" w="med" len="med"/>
            </a:ln>
          </p:spPr>
        </p:sp>
        <p:sp>
          <p:nvSpPr>
            <p:cNvPr id="1050" name="Line 30"/>
            <p:cNvSpPr/>
            <p:nvPr userDrawn="1"/>
          </p:nvSpPr>
          <p:spPr>
            <a:xfrm>
              <a:off x="1565" y="-634"/>
              <a:ext cx="0" cy="633"/>
            </a:xfrm>
            <a:prstGeom prst="line">
              <a:avLst/>
            </a:prstGeom>
            <a:ln w="9525" cap="flat" cmpd="sng">
              <a:solidFill>
                <a:schemeClr val="bg1"/>
              </a:solidFill>
              <a:prstDash val="solid"/>
              <a:headEnd type="none" w="med" len="med"/>
              <a:tailEnd type="none" w="med" len="med"/>
            </a:ln>
          </p:spPr>
        </p:sp>
        <p:sp>
          <p:nvSpPr>
            <p:cNvPr id="1051" name="Line 31"/>
            <p:cNvSpPr/>
            <p:nvPr userDrawn="1"/>
          </p:nvSpPr>
          <p:spPr>
            <a:xfrm>
              <a:off x="1701" y="-634"/>
              <a:ext cx="0" cy="633"/>
            </a:xfrm>
            <a:prstGeom prst="line">
              <a:avLst/>
            </a:prstGeom>
            <a:ln w="9525" cap="flat" cmpd="sng">
              <a:solidFill>
                <a:schemeClr val="bg1"/>
              </a:solidFill>
              <a:prstDash val="solid"/>
              <a:headEnd type="none" w="med" len="med"/>
              <a:tailEnd type="none" w="med" len="med"/>
            </a:ln>
          </p:spPr>
        </p:sp>
        <p:sp>
          <p:nvSpPr>
            <p:cNvPr id="1052" name="Line 32"/>
            <p:cNvSpPr/>
            <p:nvPr userDrawn="1"/>
          </p:nvSpPr>
          <p:spPr>
            <a:xfrm>
              <a:off x="1837" y="-633"/>
              <a:ext cx="0" cy="633"/>
            </a:xfrm>
            <a:prstGeom prst="line">
              <a:avLst/>
            </a:prstGeom>
            <a:ln w="9525" cap="flat" cmpd="sng">
              <a:solidFill>
                <a:schemeClr val="bg1"/>
              </a:solidFill>
              <a:prstDash val="solid"/>
              <a:headEnd type="none" w="med" len="med"/>
              <a:tailEnd type="none" w="med" len="med"/>
            </a:ln>
          </p:spPr>
        </p:sp>
        <p:sp>
          <p:nvSpPr>
            <p:cNvPr id="1053" name="Line 33"/>
            <p:cNvSpPr/>
            <p:nvPr userDrawn="1"/>
          </p:nvSpPr>
          <p:spPr>
            <a:xfrm>
              <a:off x="1973" y="-633"/>
              <a:ext cx="0" cy="633"/>
            </a:xfrm>
            <a:prstGeom prst="line">
              <a:avLst/>
            </a:prstGeom>
            <a:ln w="9525" cap="flat" cmpd="sng">
              <a:solidFill>
                <a:schemeClr val="bg1"/>
              </a:solidFill>
              <a:prstDash val="solid"/>
              <a:headEnd type="none" w="med" len="med"/>
              <a:tailEnd type="none" w="med" len="med"/>
            </a:ln>
          </p:spPr>
        </p:sp>
        <p:sp>
          <p:nvSpPr>
            <p:cNvPr id="1054" name="Line 34"/>
            <p:cNvSpPr/>
            <p:nvPr userDrawn="1"/>
          </p:nvSpPr>
          <p:spPr>
            <a:xfrm>
              <a:off x="2109" y="-634"/>
              <a:ext cx="0" cy="632"/>
            </a:xfrm>
            <a:prstGeom prst="line">
              <a:avLst/>
            </a:prstGeom>
            <a:ln w="9525" cap="flat" cmpd="sng">
              <a:solidFill>
                <a:schemeClr val="bg1"/>
              </a:solidFill>
              <a:prstDash val="solid"/>
              <a:headEnd type="none" w="med" len="med"/>
              <a:tailEnd type="none" w="med" len="med"/>
            </a:ln>
          </p:spPr>
        </p:sp>
        <p:sp>
          <p:nvSpPr>
            <p:cNvPr id="1059" name="Oval 35"/>
            <p:cNvSpPr>
              <a:spLocks noChangeArrowheads="1"/>
            </p:cNvSpPr>
            <p:nvPr/>
          </p:nvSpPr>
          <p:spPr bwMode="gray">
            <a:xfrm>
              <a:off x="1392" y="-28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60" name="Oval 36"/>
            <p:cNvSpPr>
              <a:spLocks noChangeArrowheads="1"/>
            </p:cNvSpPr>
            <p:nvPr/>
          </p:nvSpPr>
          <p:spPr bwMode="gray">
            <a:xfrm>
              <a:off x="1390" y="-542"/>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61" name="Oval 37"/>
            <p:cNvSpPr>
              <a:spLocks noChangeArrowheads="1"/>
            </p:cNvSpPr>
            <p:nvPr/>
          </p:nvSpPr>
          <p:spPr bwMode="gray">
            <a:xfrm>
              <a:off x="1680" y="-424"/>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62" name="Oval 38"/>
            <p:cNvSpPr>
              <a:spLocks noChangeArrowheads="1"/>
            </p:cNvSpPr>
            <p:nvPr/>
          </p:nvSpPr>
          <p:spPr bwMode="gray">
            <a:xfrm>
              <a:off x="1680" y="-540"/>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63" name="Oval 39"/>
            <p:cNvSpPr>
              <a:spLocks noChangeArrowheads="1"/>
            </p:cNvSpPr>
            <p:nvPr/>
          </p:nvSpPr>
          <p:spPr bwMode="gray">
            <a:xfrm>
              <a:off x="1950" y="-284"/>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64" name="Oval 40"/>
            <p:cNvSpPr>
              <a:spLocks noChangeArrowheads="1"/>
            </p:cNvSpPr>
            <p:nvPr/>
          </p:nvSpPr>
          <p:spPr bwMode="gray">
            <a:xfrm>
              <a:off x="2086" y="-14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65" name="Oval 41"/>
            <p:cNvSpPr>
              <a:spLocks noChangeArrowheads="1"/>
            </p:cNvSpPr>
            <p:nvPr/>
          </p:nvSpPr>
          <p:spPr bwMode="gray">
            <a:xfrm>
              <a:off x="2224" y="-28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66" name="Oval 42"/>
            <p:cNvSpPr>
              <a:spLocks noChangeArrowheads="1"/>
            </p:cNvSpPr>
            <p:nvPr/>
          </p:nvSpPr>
          <p:spPr bwMode="gray">
            <a:xfrm>
              <a:off x="2222" y="-54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67" name="Oval 43"/>
            <p:cNvSpPr>
              <a:spLocks noChangeArrowheads="1"/>
            </p:cNvSpPr>
            <p:nvPr/>
          </p:nvSpPr>
          <p:spPr bwMode="gray">
            <a:xfrm>
              <a:off x="2512" y="-424"/>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68" name="Oval 44"/>
            <p:cNvSpPr>
              <a:spLocks noChangeArrowheads="1"/>
            </p:cNvSpPr>
            <p:nvPr/>
          </p:nvSpPr>
          <p:spPr bwMode="gray">
            <a:xfrm>
              <a:off x="2512" y="-153"/>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69" name="Oval 45"/>
            <p:cNvSpPr>
              <a:spLocks noChangeArrowheads="1"/>
            </p:cNvSpPr>
            <p:nvPr/>
          </p:nvSpPr>
          <p:spPr bwMode="gray">
            <a:xfrm>
              <a:off x="2782" y="-289"/>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70" name="Oval 46"/>
            <p:cNvSpPr>
              <a:spLocks noChangeArrowheads="1"/>
            </p:cNvSpPr>
            <p:nvPr/>
          </p:nvSpPr>
          <p:spPr bwMode="gray">
            <a:xfrm>
              <a:off x="2918" y="-154"/>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6" name="Group 47"/>
            <p:cNvGrpSpPr/>
            <p:nvPr userDrawn="1"/>
          </p:nvGrpSpPr>
          <p:grpSpPr>
            <a:xfrm>
              <a:off x="2246" y="-638"/>
              <a:ext cx="1532" cy="635"/>
              <a:chOff x="-765" y="-1448"/>
              <a:chExt cx="1532" cy="2896"/>
            </a:xfrm>
          </p:grpSpPr>
          <p:sp>
            <p:nvSpPr>
              <p:cNvPr id="1113" name="Line 48"/>
              <p:cNvSpPr/>
              <p:nvPr userDrawn="1"/>
            </p:nvSpPr>
            <p:spPr>
              <a:xfrm>
                <a:off x="-765" y="-1443"/>
                <a:ext cx="0" cy="2882"/>
              </a:xfrm>
              <a:prstGeom prst="line">
                <a:avLst/>
              </a:prstGeom>
              <a:ln w="9525" cap="flat" cmpd="sng">
                <a:solidFill>
                  <a:schemeClr val="bg1"/>
                </a:solidFill>
                <a:prstDash val="solid"/>
                <a:headEnd type="none" w="med" len="med"/>
                <a:tailEnd type="none" w="med" len="med"/>
              </a:ln>
            </p:spPr>
          </p:sp>
          <p:sp>
            <p:nvSpPr>
              <p:cNvPr id="1114" name="Line 49"/>
              <p:cNvSpPr/>
              <p:nvPr userDrawn="1"/>
            </p:nvSpPr>
            <p:spPr>
              <a:xfrm>
                <a:off x="-614" y="-1443"/>
                <a:ext cx="0" cy="2882"/>
              </a:xfrm>
              <a:prstGeom prst="line">
                <a:avLst/>
              </a:prstGeom>
              <a:ln w="9525" cap="flat" cmpd="sng">
                <a:solidFill>
                  <a:schemeClr val="bg1"/>
                </a:solidFill>
                <a:prstDash val="solid"/>
                <a:headEnd type="none" w="med" len="med"/>
                <a:tailEnd type="none" w="med" len="med"/>
              </a:ln>
            </p:spPr>
          </p:sp>
          <p:sp>
            <p:nvSpPr>
              <p:cNvPr id="1115" name="Line 50"/>
              <p:cNvSpPr/>
              <p:nvPr userDrawn="1"/>
            </p:nvSpPr>
            <p:spPr>
              <a:xfrm>
                <a:off x="-478" y="-1443"/>
                <a:ext cx="0" cy="2882"/>
              </a:xfrm>
              <a:prstGeom prst="line">
                <a:avLst/>
              </a:prstGeom>
              <a:ln w="9525" cap="flat" cmpd="sng">
                <a:solidFill>
                  <a:schemeClr val="bg1"/>
                </a:solidFill>
                <a:prstDash val="solid"/>
                <a:headEnd type="none" w="med" len="med"/>
                <a:tailEnd type="none" w="med" len="med"/>
              </a:ln>
            </p:spPr>
          </p:sp>
          <p:sp>
            <p:nvSpPr>
              <p:cNvPr id="1116" name="Line 51"/>
              <p:cNvSpPr/>
              <p:nvPr userDrawn="1"/>
            </p:nvSpPr>
            <p:spPr>
              <a:xfrm>
                <a:off x="-342" y="-1439"/>
                <a:ext cx="0" cy="2882"/>
              </a:xfrm>
              <a:prstGeom prst="line">
                <a:avLst/>
              </a:prstGeom>
              <a:ln w="9525" cap="flat" cmpd="sng">
                <a:solidFill>
                  <a:schemeClr val="bg1"/>
                </a:solidFill>
                <a:prstDash val="solid"/>
                <a:headEnd type="none" w="med" len="med"/>
                <a:tailEnd type="none" w="med" len="med"/>
              </a:ln>
            </p:spPr>
          </p:sp>
          <p:sp>
            <p:nvSpPr>
              <p:cNvPr id="1117" name="Line 52"/>
              <p:cNvSpPr/>
              <p:nvPr userDrawn="1"/>
            </p:nvSpPr>
            <p:spPr>
              <a:xfrm>
                <a:off x="-206" y="-1439"/>
                <a:ext cx="0" cy="2882"/>
              </a:xfrm>
              <a:prstGeom prst="line">
                <a:avLst/>
              </a:prstGeom>
              <a:ln w="9525" cap="flat" cmpd="sng">
                <a:solidFill>
                  <a:schemeClr val="bg1"/>
                </a:solidFill>
                <a:prstDash val="solid"/>
                <a:headEnd type="none" w="med" len="med"/>
                <a:tailEnd type="none" w="med" len="med"/>
              </a:ln>
            </p:spPr>
          </p:sp>
          <p:sp>
            <p:nvSpPr>
              <p:cNvPr id="1118" name="Line 53"/>
              <p:cNvSpPr/>
              <p:nvPr userDrawn="1"/>
            </p:nvSpPr>
            <p:spPr>
              <a:xfrm>
                <a:off x="-70" y="-1448"/>
                <a:ext cx="0" cy="2887"/>
              </a:xfrm>
              <a:prstGeom prst="line">
                <a:avLst/>
              </a:prstGeom>
              <a:ln w="9525" cap="flat" cmpd="sng">
                <a:solidFill>
                  <a:schemeClr val="bg1"/>
                </a:solidFill>
                <a:prstDash val="solid"/>
                <a:headEnd type="none" w="med" len="med"/>
                <a:tailEnd type="none" w="med" len="med"/>
              </a:ln>
            </p:spPr>
          </p:sp>
          <p:sp>
            <p:nvSpPr>
              <p:cNvPr id="1119" name="Line 54"/>
              <p:cNvSpPr/>
              <p:nvPr userDrawn="1"/>
            </p:nvSpPr>
            <p:spPr>
              <a:xfrm>
                <a:off x="72" y="-1443"/>
                <a:ext cx="0" cy="2887"/>
              </a:xfrm>
              <a:prstGeom prst="line">
                <a:avLst/>
              </a:prstGeom>
              <a:ln w="9525" cap="flat" cmpd="sng">
                <a:solidFill>
                  <a:schemeClr val="bg1"/>
                </a:solidFill>
                <a:prstDash val="solid"/>
                <a:headEnd type="none" w="med" len="med"/>
                <a:tailEnd type="none" w="med" len="med"/>
              </a:ln>
            </p:spPr>
          </p:sp>
          <p:sp>
            <p:nvSpPr>
              <p:cNvPr id="1120" name="Line 55"/>
              <p:cNvSpPr/>
              <p:nvPr userDrawn="1"/>
            </p:nvSpPr>
            <p:spPr>
              <a:xfrm>
                <a:off x="223" y="-1443"/>
                <a:ext cx="0" cy="2887"/>
              </a:xfrm>
              <a:prstGeom prst="line">
                <a:avLst/>
              </a:prstGeom>
              <a:ln w="9525" cap="flat" cmpd="sng">
                <a:solidFill>
                  <a:schemeClr val="bg1"/>
                </a:solidFill>
                <a:prstDash val="solid"/>
                <a:headEnd type="none" w="med" len="med"/>
                <a:tailEnd type="none" w="med" len="med"/>
              </a:ln>
            </p:spPr>
          </p:sp>
          <p:sp>
            <p:nvSpPr>
              <p:cNvPr id="1121" name="Line 56"/>
              <p:cNvSpPr/>
              <p:nvPr userDrawn="1"/>
            </p:nvSpPr>
            <p:spPr>
              <a:xfrm>
                <a:off x="359" y="-1443"/>
                <a:ext cx="0" cy="2887"/>
              </a:xfrm>
              <a:prstGeom prst="line">
                <a:avLst/>
              </a:prstGeom>
              <a:ln w="9525" cap="flat" cmpd="sng">
                <a:solidFill>
                  <a:schemeClr val="bg1"/>
                </a:solidFill>
                <a:prstDash val="solid"/>
                <a:headEnd type="none" w="med" len="med"/>
                <a:tailEnd type="none" w="med" len="med"/>
              </a:ln>
            </p:spPr>
          </p:sp>
          <p:sp>
            <p:nvSpPr>
              <p:cNvPr id="1122" name="Line 57"/>
              <p:cNvSpPr/>
              <p:nvPr userDrawn="1"/>
            </p:nvSpPr>
            <p:spPr>
              <a:xfrm>
                <a:off x="495" y="-1439"/>
                <a:ext cx="0" cy="2887"/>
              </a:xfrm>
              <a:prstGeom prst="line">
                <a:avLst/>
              </a:prstGeom>
              <a:ln w="9525" cap="flat" cmpd="sng">
                <a:solidFill>
                  <a:schemeClr val="bg1"/>
                </a:solidFill>
                <a:prstDash val="solid"/>
                <a:headEnd type="none" w="med" len="med"/>
                <a:tailEnd type="none" w="med" len="med"/>
              </a:ln>
            </p:spPr>
          </p:sp>
          <p:sp>
            <p:nvSpPr>
              <p:cNvPr id="1123" name="Line 58"/>
              <p:cNvSpPr/>
              <p:nvPr userDrawn="1"/>
            </p:nvSpPr>
            <p:spPr>
              <a:xfrm>
                <a:off x="631" y="-1439"/>
                <a:ext cx="0" cy="2887"/>
              </a:xfrm>
              <a:prstGeom prst="line">
                <a:avLst/>
              </a:prstGeom>
              <a:ln w="9525" cap="flat" cmpd="sng">
                <a:solidFill>
                  <a:schemeClr val="bg1"/>
                </a:solidFill>
                <a:prstDash val="solid"/>
                <a:headEnd type="none" w="med" len="med"/>
                <a:tailEnd type="none" w="med" len="med"/>
              </a:ln>
            </p:spPr>
          </p:sp>
          <p:sp>
            <p:nvSpPr>
              <p:cNvPr id="1124" name="Line 59"/>
              <p:cNvSpPr/>
              <p:nvPr userDrawn="1"/>
            </p:nvSpPr>
            <p:spPr>
              <a:xfrm>
                <a:off x="767" y="-1443"/>
                <a:ext cx="0" cy="2882"/>
              </a:xfrm>
              <a:prstGeom prst="line">
                <a:avLst/>
              </a:prstGeom>
              <a:ln w="9525" cap="flat" cmpd="sng">
                <a:solidFill>
                  <a:schemeClr val="bg1"/>
                </a:solidFill>
                <a:prstDash val="solid"/>
                <a:headEnd type="none" w="med" len="med"/>
                <a:tailEnd type="none" w="med" len="med"/>
              </a:ln>
            </p:spPr>
          </p:sp>
        </p:grpSp>
        <p:sp>
          <p:nvSpPr>
            <p:cNvPr id="1084" name="Oval 60"/>
            <p:cNvSpPr>
              <a:spLocks noChangeArrowheads="1"/>
            </p:cNvSpPr>
            <p:nvPr/>
          </p:nvSpPr>
          <p:spPr bwMode="gray">
            <a:xfrm>
              <a:off x="3061" y="-41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85" name="Oval 61"/>
            <p:cNvSpPr>
              <a:spLocks noChangeArrowheads="1"/>
            </p:cNvSpPr>
            <p:nvPr/>
          </p:nvSpPr>
          <p:spPr bwMode="gray">
            <a:xfrm>
              <a:off x="3059" y="-545"/>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86" name="Oval 62"/>
            <p:cNvSpPr>
              <a:spLocks noChangeArrowheads="1"/>
            </p:cNvSpPr>
            <p:nvPr/>
          </p:nvSpPr>
          <p:spPr bwMode="gray">
            <a:xfrm>
              <a:off x="3349" y="-41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87" name="Oval 63"/>
            <p:cNvSpPr>
              <a:spLocks noChangeArrowheads="1"/>
            </p:cNvSpPr>
            <p:nvPr/>
          </p:nvSpPr>
          <p:spPr bwMode="gray">
            <a:xfrm>
              <a:off x="3349" y="-543"/>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88" name="Oval 64"/>
            <p:cNvSpPr>
              <a:spLocks noChangeArrowheads="1"/>
            </p:cNvSpPr>
            <p:nvPr/>
          </p:nvSpPr>
          <p:spPr bwMode="gray">
            <a:xfrm>
              <a:off x="3619" y="-287"/>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89" name="Oval 65"/>
            <p:cNvSpPr>
              <a:spLocks noChangeArrowheads="1"/>
            </p:cNvSpPr>
            <p:nvPr/>
          </p:nvSpPr>
          <p:spPr bwMode="gray">
            <a:xfrm>
              <a:off x="3755" y="-151"/>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90" name="Oval 66"/>
            <p:cNvSpPr>
              <a:spLocks noChangeArrowheads="1"/>
            </p:cNvSpPr>
            <p:nvPr/>
          </p:nvSpPr>
          <p:spPr bwMode="gray">
            <a:xfrm>
              <a:off x="3913" y="-27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91" name="Oval 67"/>
            <p:cNvSpPr>
              <a:spLocks noChangeArrowheads="1"/>
            </p:cNvSpPr>
            <p:nvPr/>
          </p:nvSpPr>
          <p:spPr bwMode="gray">
            <a:xfrm>
              <a:off x="3911" y="-548"/>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92" name="Oval 68"/>
            <p:cNvSpPr>
              <a:spLocks noChangeArrowheads="1"/>
            </p:cNvSpPr>
            <p:nvPr/>
          </p:nvSpPr>
          <p:spPr bwMode="gray">
            <a:xfrm>
              <a:off x="4201" y="-457"/>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93" name="Oval 69"/>
            <p:cNvSpPr>
              <a:spLocks noChangeArrowheads="1"/>
            </p:cNvSpPr>
            <p:nvPr/>
          </p:nvSpPr>
          <p:spPr bwMode="gray">
            <a:xfrm>
              <a:off x="4201" y="-147"/>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94" name="Oval 70"/>
            <p:cNvSpPr>
              <a:spLocks noChangeArrowheads="1"/>
            </p:cNvSpPr>
            <p:nvPr/>
          </p:nvSpPr>
          <p:spPr bwMode="gray">
            <a:xfrm>
              <a:off x="4471" y="-290"/>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95" name="Oval 71"/>
            <p:cNvSpPr>
              <a:spLocks noChangeArrowheads="1"/>
            </p:cNvSpPr>
            <p:nvPr/>
          </p:nvSpPr>
          <p:spPr bwMode="gray">
            <a:xfrm>
              <a:off x="4607" y="-154"/>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1080" name="Group 72"/>
            <p:cNvGrpSpPr/>
            <p:nvPr userDrawn="1"/>
          </p:nvGrpSpPr>
          <p:grpSpPr>
            <a:xfrm>
              <a:off x="3935" y="-638"/>
              <a:ext cx="1532" cy="635"/>
              <a:chOff x="-765" y="-1448"/>
              <a:chExt cx="1532" cy="2896"/>
            </a:xfrm>
          </p:grpSpPr>
          <p:sp>
            <p:nvSpPr>
              <p:cNvPr id="1101" name="Line 73"/>
              <p:cNvSpPr/>
              <p:nvPr userDrawn="1"/>
            </p:nvSpPr>
            <p:spPr>
              <a:xfrm>
                <a:off x="-765" y="-1443"/>
                <a:ext cx="0" cy="2882"/>
              </a:xfrm>
              <a:prstGeom prst="line">
                <a:avLst/>
              </a:prstGeom>
              <a:ln w="9525" cap="flat" cmpd="sng">
                <a:solidFill>
                  <a:schemeClr val="bg1"/>
                </a:solidFill>
                <a:prstDash val="solid"/>
                <a:headEnd type="none" w="med" len="med"/>
                <a:tailEnd type="none" w="med" len="med"/>
              </a:ln>
            </p:spPr>
          </p:sp>
          <p:sp>
            <p:nvSpPr>
              <p:cNvPr id="1102" name="Line 74"/>
              <p:cNvSpPr/>
              <p:nvPr userDrawn="1"/>
            </p:nvSpPr>
            <p:spPr>
              <a:xfrm>
                <a:off x="-614" y="-1443"/>
                <a:ext cx="0" cy="2882"/>
              </a:xfrm>
              <a:prstGeom prst="line">
                <a:avLst/>
              </a:prstGeom>
              <a:ln w="9525" cap="flat" cmpd="sng">
                <a:solidFill>
                  <a:schemeClr val="bg1"/>
                </a:solidFill>
                <a:prstDash val="solid"/>
                <a:headEnd type="none" w="med" len="med"/>
                <a:tailEnd type="none" w="med" len="med"/>
              </a:ln>
            </p:spPr>
          </p:sp>
          <p:sp>
            <p:nvSpPr>
              <p:cNvPr id="1103" name="Line 75"/>
              <p:cNvSpPr/>
              <p:nvPr userDrawn="1"/>
            </p:nvSpPr>
            <p:spPr>
              <a:xfrm>
                <a:off x="-478" y="-1443"/>
                <a:ext cx="0" cy="2882"/>
              </a:xfrm>
              <a:prstGeom prst="line">
                <a:avLst/>
              </a:prstGeom>
              <a:ln w="9525" cap="flat" cmpd="sng">
                <a:solidFill>
                  <a:schemeClr val="bg1"/>
                </a:solidFill>
                <a:prstDash val="solid"/>
                <a:headEnd type="none" w="med" len="med"/>
                <a:tailEnd type="none" w="med" len="med"/>
              </a:ln>
            </p:spPr>
          </p:sp>
          <p:sp>
            <p:nvSpPr>
              <p:cNvPr id="1104" name="Line 76"/>
              <p:cNvSpPr/>
              <p:nvPr userDrawn="1"/>
            </p:nvSpPr>
            <p:spPr>
              <a:xfrm>
                <a:off x="-342" y="-1439"/>
                <a:ext cx="0" cy="2882"/>
              </a:xfrm>
              <a:prstGeom prst="line">
                <a:avLst/>
              </a:prstGeom>
              <a:ln w="9525" cap="flat" cmpd="sng">
                <a:solidFill>
                  <a:schemeClr val="bg1"/>
                </a:solidFill>
                <a:prstDash val="solid"/>
                <a:headEnd type="none" w="med" len="med"/>
                <a:tailEnd type="none" w="med" len="med"/>
              </a:ln>
            </p:spPr>
          </p:sp>
          <p:sp>
            <p:nvSpPr>
              <p:cNvPr id="1105" name="Line 77"/>
              <p:cNvSpPr/>
              <p:nvPr userDrawn="1"/>
            </p:nvSpPr>
            <p:spPr>
              <a:xfrm>
                <a:off x="-206" y="-1439"/>
                <a:ext cx="0" cy="2882"/>
              </a:xfrm>
              <a:prstGeom prst="line">
                <a:avLst/>
              </a:prstGeom>
              <a:ln w="9525" cap="flat" cmpd="sng">
                <a:solidFill>
                  <a:schemeClr val="bg1"/>
                </a:solidFill>
                <a:prstDash val="solid"/>
                <a:headEnd type="none" w="med" len="med"/>
                <a:tailEnd type="none" w="med" len="med"/>
              </a:ln>
            </p:spPr>
          </p:sp>
          <p:sp>
            <p:nvSpPr>
              <p:cNvPr id="1106" name="Line 78"/>
              <p:cNvSpPr/>
              <p:nvPr userDrawn="1"/>
            </p:nvSpPr>
            <p:spPr>
              <a:xfrm>
                <a:off x="-70" y="-1448"/>
                <a:ext cx="0" cy="2887"/>
              </a:xfrm>
              <a:prstGeom prst="line">
                <a:avLst/>
              </a:prstGeom>
              <a:ln w="9525" cap="flat" cmpd="sng">
                <a:solidFill>
                  <a:schemeClr val="bg1"/>
                </a:solidFill>
                <a:prstDash val="solid"/>
                <a:headEnd type="none" w="med" len="med"/>
                <a:tailEnd type="none" w="med" len="med"/>
              </a:ln>
            </p:spPr>
          </p:sp>
          <p:sp>
            <p:nvSpPr>
              <p:cNvPr id="1107" name="Line 79"/>
              <p:cNvSpPr/>
              <p:nvPr userDrawn="1"/>
            </p:nvSpPr>
            <p:spPr>
              <a:xfrm>
                <a:off x="72" y="-1443"/>
                <a:ext cx="0" cy="2887"/>
              </a:xfrm>
              <a:prstGeom prst="line">
                <a:avLst/>
              </a:prstGeom>
              <a:ln w="9525" cap="flat" cmpd="sng">
                <a:solidFill>
                  <a:schemeClr val="bg1"/>
                </a:solidFill>
                <a:prstDash val="solid"/>
                <a:headEnd type="none" w="med" len="med"/>
                <a:tailEnd type="none" w="med" len="med"/>
              </a:ln>
            </p:spPr>
          </p:sp>
          <p:sp>
            <p:nvSpPr>
              <p:cNvPr id="1108" name="Line 80"/>
              <p:cNvSpPr/>
              <p:nvPr userDrawn="1"/>
            </p:nvSpPr>
            <p:spPr>
              <a:xfrm>
                <a:off x="223" y="-1443"/>
                <a:ext cx="0" cy="2887"/>
              </a:xfrm>
              <a:prstGeom prst="line">
                <a:avLst/>
              </a:prstGeom>
              <a:ln w="9525" cap="flat" cmpd="sng">
                <a:solidFill>
                  <a:schemeClr val="bg1"/>
                </a:solidFill>
                <a:prstDash val="solid"/>
                <a:headEnd type="none" w="med" len="med"/>
                <a:tailEnd type="none" w="med" len="med"/>
              </a:ln>
            </p:spPr>
          </p:sp>
          <p:sp>
            <p:nvSpPr>
              <p:cNvPr id="1109" name="Line 81"/>
              <p:cNvSpPr/>
              <p:nvPr userDrawn="1"/>
            </p:nvSpPr>
            <p:spPr>
              <a:xfrm>
                <a:off x="359" y="-1443"/>
                <a:ext cx="0" cy="2887"/>
              </a:xfrm>
              <a:prstGeom prst="line">
                <a:avLst/>
              </a:prstGeom>
              <a:ln w="9525" cap="flat" cmpd="sng">
                <a:solidFill>
                  <a:schemeClr val="bg1"/>
                </a:solidFill>
                <a:prstDash val="solid"/>
                <a:headEnd type="none" w="med" len="med"/>
                <a:tailEnd type="none" w="med" len="med"/>
              </a:ln>
            </p:spPr>
          </p:sp>
          <p:sp>
            <p:nvSpPr>
              <p:cNvPr id="1110" name="Line 82"/>
              <p:cNvSpPr/>
              <p:nvPr userDrawn="1"/>
            </p:nvSpPr>
            <p:spPr>
              <a:xfrm>
                <a:off x="495" y="-1439"/>
                <a:ext cx="0" cy="2887"/>
              </a:xfrm>
              <a:prstGeom prst="line">
                <a:avLst/>
              </a:prstGeom>
              <a:ln w="9525" cap="flat" cmpd="sng">
                <a:solidFill>
                  <a:schemeClr val="bg1"/>
                </a:solidFill>
                <a:prstDash val="solid"/>
                <a:headEnd type="none" w="med" len="med"/>
                <a:tailEnd type="none" w="med" len="med"/>
              </a:ln>
            </p:spPr>
          </p:sp>
          <p:sp>
            <p:nvSpPr>
              <p:cNvPr id="1111" name="Line 83"/>
              <p:cNvSpPr/>
              <p:nvPr userDrawn="1"/>
            </p:nvSpPr>
            <p:spPr>
              <a:xfrm>
                <a:off x="631" y="-1439"/>
                <a:ext cx="0" cy="2887"/>
              </a:xfrm>
              <a:prstGeom prst="line">
                <a:avLst/>
              </a:prstGeom>
              <a:ln w="9525" cap="flat" cmpd="sng">
                <a:solidFill>
                  <a:schemeClr val="bg1"/>
                </a:solidFill>
                <a:prstDash val="solid"/>
                <a:headEnd type="none" w="med" len="med"/>
                <a:tailEnd type="none" w="med" len="med"/>
              </a:ln>
            </p:spPr>
          </p:sp>
          <p:sp>
            <p:nvSpPr>
              <p:cNvPr id="1112" name="Line 84"/>
              <p:cNvSpPr/>
              <p:nvPr userDrawn="1"/>
            </p:nvSpPr>
            <p:spPr>
              <a:xfrm>
                <a:off x="767" y="-1443"/>
                <a:ext cx="0" cy="2882"/>
              </a:xfrm>
              <a:prstGeom prst="line">
                <a:avLst/>
              </a:prstGeom>
              <a:ln w="9525" cap="flat" cmpd="sng">
                <a:solidFill>
                  <a:schemeClr val="bg1"/>
                </a:solidFill>
                <a:prstDash val="solid"/>
                <a:headEnd type="none" w="med" len="med"/>
                <a:tailEnd type="none" w="med" len="med"/>
              </a:ln>
            </p:spPr>
          </p:sp>
        </p:grpSp>
        <p:sp>
          <p:nvSpPr>
            <p:cNvPr id="7" name="Oval 85"/>
            <p:cNvSpPr>
              <a:spLocks noChangeArrowheads="1"/>
            </p:cNvSpPr>
            <p:nvPr/>
          </p:nvSpPr>
          <p:spPr bwMode="gray">
            <a:xfrm>
              <a:off x="4750" y="-365"/>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Oval 86"/>
            <p:cNvSpPr>
              <a:spLocks noChangeArrowheads="1"/>
            </p:cNvSpPr>
            <p:nvPr/>
          </p:nvSpPr>
          <p:spPr bwMode="gray">
            <a:xfrm>
              <a:off x="4748" y="-545"/>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Oval 87"/>
            <p:cNvSpPr>
              <a:spLocks noChangeArrowheads="1"/>
            </p:cNvSpPr>
            <p:nvPr/>
          </p:nvSpPr>
          <p:spPr bwMode="gray">
            <a:xfrm>
              <a:off x="5038" y="-427"/>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Oval 88"/>
            <p:cNvSpPr>
              <a:spLocks noChangeArrowheads="1"/>
            </p:cNvSpPr>
            <p:nvPr/>
          </p:nvSpPr>
          <p:spPr bwMode="gray">
            <a:xfrm>
              <a:off x="5038" y="-543"/>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Oval 89"/>
            <p:cNvSpPr>
              <a:spLocks noChangeArrowheads="1"/>
            </p:cNvSpPr>
            <p:nvPr/>
          </p:nvSpPr>
          <p:spPr bwMode="gray">
            <a:xfrm>
              <a:off x="5308" y="-287"/>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Oval 90"/>
            <p:cNvSpPr>
              <a:spLocks noChangeArrowheads="1"/>
            </p:cNvSpPr>
            <p:nvPr/>
          </p:nvSpPr>
          <p:spPr bwMode="gray">
            <a:xfrm>
              <a:off x="5444" y="-151"/>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Oval 91"/>
            <p:cNvSpPr>
              <a:spLocks noChangeArrowheads="1"/>
            </p:cNvSpPr>
            <p:nvPr/>
          </p:nvSpPr>
          <p:spPr bwMode="gray">
            <a:xfrm>
              <a:off x="5580" y="-286"/>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 name="Oval 92"/>
            <p:cNvSpPr>
              <a:spLocks noChangeArrowheads="1"/>
            </p:cNvSpPr>
            <p:nvPr/>
          </p:nvSpPr>
          <p:spPr bwMode="gray">
            <a:xfrm>
              <a:off x="5578" y="-547"/>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 name="Oval 93"/>
            <p:cNvSpPr>
              <a:spLocks noChangeArrowheads="1"/>
            </p:cNvSpPr>
            <p:nvPr/>
          </p:nvSpPr>
          <p:spPr bwMode="gray">
            <a:xfrm>
              <a:off x="5868" y="-420"/>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 name="Oval 94"/>
            <p:cNvSpPr>
              <a:spLocks noChangeArrowheads="1"/>
            </p:cNvSpPr>
            <p:nvPr/>
          </p:nvSpPr>
          <p:spPr bwMode="gray">
            <a:xfrm>
              <a:off x="5868" y="-155"/>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 name="Oval 95"/>
            <p:cNvSpPr>
              <a:spLocks noChangeArrowheads="1"/>
            </p:cNvSpPr>
            <p:nvPr/>
          </p:nvSpPr>
          <p:spPr bwMode="gray">
            <a:xfrm>
              <a:off x="6138" y="-280"/>
              <a:ext cx="44" cy="44"/>
            </a:xfrm>
            <a:prstGeom prst="ellipse">
              <a:avLst/>
            </a:prstGeom>
            <a:solidFill>
              <a:schemeClr val="bg1"/>
            </a:solidFill>
            <a:ln w="9525">
              <a:no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 name="Line 96"/>
            <p:cNvSpPr/>
            <p:nvPr userDrawn="1"/>
          </p:nvSpPr>
          <p:spPr>
            <a:xfrm>
              <a:off x="5602" y="-636"/>
              <a:ext cx="0" cy="632"/>
            </a:xfrm>
            <a:prstGeom prst="line">
              <a:avLst/>
            </a:prstGeom>
            <a:ln w="9525" cap="flat" cmpd="sng">
              <a:solidFill>
                <a:schemeClr val="bg1"/>
              </a:solidFill>
              <a:prstDash val="solid"/>
              <a:headEnd type="none" w="med" len="med"/>
              <a:tailEnd type="none" w="med" len="med"/>
            </a:ln>
          </p:spPr>
        </p:sp>
        <p:sp>
          <p:nvSpPr>
            <p:cNvPr id="19" name="Line 97"/>
            <p:cNvSpPr/>
            <p:nvPr userDrawn="1"/>
          </p:nvSpPr>
          <p:spPr>
            <a:xfrm>
              <a:off x="5753" y="-636"/>
              <a:ext cx="0" cy="632"/>
            </a:xfrm>
            <a:prstGeom prst="line">
              <a:avLst/>
            </a:prstGeom>
            <a:ln w="9525" cap="flat" cmpd="sng">
              <a:solidFill>
                <a:schemeClr val="bg1"/>
              </a:solidFill>
              <a:prstDash val="solid"/>
              <a:headEnd type="none" w="med" len="med"/>
              <a:tailEnd type="none" w="med" len="med"/>
            </a:ln>
          </p:spPr>
        </p:sp>
        <p:sp>
          <p:nvSpPr>
            <p:cNvPr id="20" name="Line 98"/>
            <p:cNvSpPr/>
            <p:nvPr userDrawn="1"/>
          </p:nvSpPr>
          <p:spPr>
            <a:xfrm>
              <a:off x="5889" y="-636"/>
              <a:ext cx="0" cy="632"/>
            </a:xfrm>
            <a:prstGeom prst="line">
              <a:avLst/>
            </a:prstGeom>
            <a:ln w="9525" cap="flat" cmpd="sng">
              <a:solidFill>
                <a:schemeClr val="bg1"/>
              </a:solidFill>
              <a:prstDash val="solid"/>
              <a:headEnd type="none" w="med" len="med"/>
              <a:tailEnd type="none" w="med" len="med"/>
            </a:ln>
          </p:spPr>
        </p:sp>
        <p:sp>
          <p:nvSpPr>
            <p:cNvPr id="21" name="Line 99"/>
            <p:cNvSpPr/>
            <p:nvPr userDrawn="1"/>
          </p:nvSpPr>
          <p:spPr>
            <a:xfrm>
              <a:off x="6025" y="-635"/>
              <a:ext cx="0" cy="632"/>
            </a:xfrm>
            <a:prstGeom prst="line">
              <a:avLst/>
            </a:prstGeom>
            <a:ln w="9525" cap="flat" cmpd="sng">
              <a:solidFill>
                <a:schemeClr val="bg1"/>
              </a:solidFill>
              <a:prstDash val="solid"/>
              <a:headEnd type="none" w="med" len="med"/>
              <a:tailEnd type="none" w="med" len="med"/>
            </a:ln>
          </p:spPr>
        </p:sp>
        <p:sp>
          <p:nvSpPr>
            <p:cNvPr id="1096" name="Line 100"/>
            <p:cNvSpPr/>
            <p:nvPr userDrawn="1"/>
          </p:nvSpPr>
          <p:spPr>
            <a:xfrm>
              <a:off x="6161" y="-635"/>
              <a:ext cx="0" cy="632"/>
            </a:xfrm>
            <a:prstGeom prst="line">
              <a:avLst/>
            </a:prstGeom>
            <a:ln w="9525" cap="flat" cmpd="sng">
              <a:solidFill>
                <a:schemeClr val="bg1"/>
              </a:solidFill>
              <a:prstDash val="solid"/>
              <a:headEnd type="none" w="med" len="med"/>
              <a:tailEnd type="none" w="med" len="med"/>
            </a:ln>
          </p:spPr>
        </p:sp>
        <p:sp>
          <p:nvSpPr>
            <p:cNvPr id="1097" name="Line 101"/>
            <p:cNvSpPr/>
            <p:nvPr userDrawn="1"/>
          </p:nvSpPr>
          <p:spPr>
            <a:xfrm>
              <a:off x="476" y="-525"/>
              <a:ext cx="5760" cy="0"/>
            </a:xfrm>
            <a:prstGeom prst="line">
              <a:avLst/>
            </a:prstGeom>
            <a:ln w="9525" cap="flat" cmpd="sng">
              <a:solidFill>
                <a:schemeClr val="bg1"/>
              </a:solidFill>
              <a:prstDash val="solid"/>
              <a:headEnd type="none" w="med" len="med"/>
              <a:tailEnd type="none" w="med" len="med"/>
            </a:ln>
          </p:spPr>
        </p:sp>
        <p:sp>
          <p:nvSpPr>
            <p:cNvPr id="1098" name="Line 102"/>
            <p:cNvSpPr/>
            <p:nvPr userDrawn="1"/>
          </p:nvSpPr>
          <p:spPr>
            <a:xfrm>
              <a:off x="477" y="-389"/>
              <a:ext cx="5760" cy="0"/>
            </a:xfrm>
            <a:prstGeom prst="line">
              <a:avLst/>
            </a:prstGeom>
            <a:ln w="9525" cap="flat" cmpd="sng">
              <a:solidFill>
                <a:schemeClr val="bg1"/>
              </a:solidFill>
              <a:prstDash val="solid"/>
              <a:headEnd type="none" w="med" len="med"/>
              <a:tailEnd type="none" w="med" len="med"/>
            </a:ln>
          </p:spPr>
        </p:sp>
        <p:sp>
          <p:nvSpPr>
            <p:cNvPr id="1099" name="Line 103"/>
            <p:cNvSpPr/>
            <p:nvPr userDrawn="1"/>
          </p:nvSpPr>
          <p:spPr>
            <a:xfrm>
              <a:off x="478" y="-253"/>
              <a:ext cx="5760" cy="0"/>
            </a:xfrm>
            <a:prstGeom prst="line">
              <a:avLst/>
            </a:prstGeom>
            <a:ln w="9525" cap="flat" cmpd="sng">
              <a:solidFill>
                <a:schemeClr val="bg1"/>
              </a:solidFill>
              <a:prstDash val="solid"/>
              <a:headEnd type="none" w="med" len="med"/>
              <a:tailEnd type="none" w="med" len="med"/>
            </a:ln>
          </p:spPr>
        </p:sp>
        <p:sp>
          <p:nvSpPr>
            <p:cNvPr id="1100" name="Line 104"/>
            <p:cNvSpPr/>
            <p:nvPr userDrawn="1"/>
          </p:nvSpPr>
          <p:spPr>
            <a:xfrm>
              <a:off x="480" y="-126"/>
              <a:ext cx="5760" cy="0"/>
            </a:xfrm>
            <a:prstGeom prst="line">
              <a:avLst/>
            </a:prstGeom>
            <a:ln w="9525" cap="flat" cmpd="sng">
              <a:solidFill>
                <a:schemeClr val="bg1"/>
              </a:solidFill>
              <a:prstDash val="solid"/>
              <a:headEnd type="none" w="med" len="med"/>
              <a:tailEnd type="none" w="med" len="med"/>
            </a:ln>
          </p:spPr>
        </p:sp>
      </p:grpSp>
      <p:sp>
        <p:nvSpPr>
          <p:cNvPr id="1129" name="Rectangle 105"/>
          <p:cNvSpPr>
            <a:spLocks noChangeArrowheads="1"/>
          </p:cNvSpPr>
          <p:nvPr/>
        </p:nvSpPr>
        <p:spPr bwMode="gray">
          <a:xfrm>
            <a:off x="0" y="800100"/>
            <a:ext cx="9144000" cy="301625"/>
          </a:xfrm>
          <a:prstGeom prst="rect">
            <a:avLst/>
          </a:prstGeom>
          <a:gradFill rotWithShape="1">
            <a:gsLst>
              <a:gs pos="0">
                <a:schemeClr val="tx1">
                  <a:gamma/>
                  <a:shade val="46275"/>
                  <a:invGamma/>
                </a:schemeClr>
              </a:gs>
              <a:gs pos="100000">
                <a:schemeClr val="tx1"/>
              </a:gs>
            </a:gsLst>
            <a:lin ang="0" scaled="1"/>
          </a:gradFill>
          <a:ln w="9525">
            <a:noFill/>
            <a:miter lim="800000"/>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30" name="Oval 106" descr="06_original_w"/>
          <p:cNvSpPr>
            <a:spLocks noChangeArrowheads="1"/>
          </p:cNvSpPr>
          <p:nvPr/>
        </p:nvSpPr>
        <p:spPr bwMode="gray">
          <a:xfrm>
            <a:off x="7956550" y="404813"/>
            <a:ext cx="936625" cy="1008063"/>
          </a:xfrm>
          <a:prstGeom prst="ellipse">
            <a:avLst/>
          </a:prstGeom>
          <a:blipFill dpi="0" rotWithShape="1">
            <a:blip r:embed="rId15" cstate="print"/>
            <a:srcRect/>
            <a:stretch>
              <a:fillRect/>
            </a:stretch>
          </a:blipFill>
          <a:ln w="57150">
            <a:solidFill>
              <a:schemeClr val="tx1"/>
            </a:solidFill>
            <a:rou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3"/>
          <p:cNvSpPr>
            <a:spLocks noGrp="1"/>
          </p:cNvSpPr>
          <p:nvPr>
            <p:ph type="body" idx="1"/>
          </p:nvPr>
        </p:nvSpPr>
        <p:spPr>
          <a:xfrm>
            <a:off x="457200" y="1228725"/>
            <a:ext cx="8229600" cy="5095875"/>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28" name="Rectangle 4"/>
          <p:cNvSpPr>
            <a:spLocks noGrp="1" noChangeArrowheads="1"/>
          </p:cNvSpPr>
          <p:nvPr>
            <p:ph type="dt" sz="half" idx="2"/>
          </p:nvPr>
        </p:nvSpPr>
        <p:spPr bwMode="auto">
          <a:xfrm>
            <a:off x="457200" y="6400800"/>
            <a:ext cx="2133600" cy="320675"/>
          </a:xfrm>
          <a:prstGeom prst="rect">
            <a:avLst/>
          </a:prstGeom>
          <a:noFill/>
          <a:ln w="9525">
            <a:noFill/>
            <a:miter lim="800000"/>
          </a:ln>
          <a:effectLst/>
        </p:spPr>
        <p:txBody>
          <a:bodyPr vert="horz" wrap="square" lIns="91440" tIns="45720" rIns="91440" bIns="45720" numCol="1" anchor="t" anchorCtr="0" compatLnSpc="1"/>
          <a:lstStyle>
            <a:lvl1pPr>
              <a:defRPr sz="1400" b="0" smtClean="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400800"/>
            <a:ext cx="2895600" cy="320675"/>
          </a:xfrm>
          <a:prstGeom prst="rect">
            <a:avLst/>
          </a:prstGeom>
          <a:noFill/>
          <a:ln w="9525">
            <a:noFill/>
            <a:miter lim="800000"/>
          </a:ln>
          <a:effectLst/>
        </p:spPr>
        <p:txBody>
          <a:bodyPr vert="horz" wrap="square" lIns="91440" tIns="45720" rIns="91440" bIns="45720" numCol="1" anchor="t" anchorCtr="0" compatLnSpc="1"/>
          <a:lstStyle>
            <a:lvl1pPr algn="ctr">
              <a:defRPr sz="1400" b="0" smtClean="0">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 name="Rectangle 6"/>
          <p:cNvSpPr>
            <a:spLocks noGrp="1" noChangeArrowheads="1"/>
          </p:cNvSpPr>
          <p:nvPr>
            <p:ph type="sldNum" sz="quarter" idx="4"/>
          </p:nvPr>
        </p:nvSpPr>
        <p:spPr bwMode="auto">
          <a:xfrm>
            <a:off x="6553200" y="6400800"/>
            <a:ext cx="2133600" cy="320675"/>
          </a:xfrm>
          <a:prstGeom prst="rect">
            <a:avLst/>
          </a:prstGeom>
          <a:noFill/>
          <a:ln w="9525">
            <a:noFill/>
            <a:miter lim="800000"/>
          </a:ln>
          <a:effectLst/>
        </p:spPr>
        <p:txBody>
          <a:bodyPr vert="horz" wrap="square" lIns="91440" tIns="45720" rIns="91440" bIns="45720" numCol="1" anchor="t" anchorCtr="0" compatLnSpc="1"/>
          <a:lstStyle>
            <a:lvl1pPr algn="r">
              <a:defRPr sz="1400" b="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28C99D0-4D37-48E6-8355-08B02C561C16}"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4" name="Rectangle 2"/>
          <p:cNvSpPr>
            <a:spLocks noGrp="1"/>
          </p:cNvSpPr>
          <p:nvPr>
            <p:ph type="title"/>
          </p:nvPr>
        </p:nvSpPr>
        <p:spPr>
          <a:xfrm>
            <a:off x="457200" y="228600"/>
            <a:ext cx="7391400" cy="563563"/>
          </a:xfrm>
          <a:prstGeom prst="rect">
            <a:avLst/>
          </a:prstGeom>
          <a:noFill/>
          <a:ln w="9525">
            <a:noFill/>
          </a:ln>
        </p:spPr>
        <p:txBody>
          <a:bodyPr anchor="ctr"/>
          <a:lstStyle/>
          <a:p>
            <a:pPr lvl="0"/>
            <a:r>
              <a:rPr lang="zh-CN" altLang="en-US" dirty="0"/>
              <a:t>单击此处编辑母版标题样式</a:t>
            </a:r>
          </a:p>
        </p:txBody>
      </p:sp>
      <p:sp>
        <p:nvSpPr>
          <p:cNvPr id="1035" name="椭圆 98"/>
          <p:cNvSpPr/>
          <p:nvPr userDrawn="1"/>
        </p:nvSpPr>
        <p:spPr>
          <a:xfrm>
            <a:off x="8143875" y="592138"/>
            <a:ext cx="608013" cy="608012"/>
          </a:xfrm>
          <a:prstGeom prst="ellipse">
            <a:avLst/>
          </a:prstGeom>
          <a:solidFill>
            <a:schemeClr val="bg1"/>
          </a:solidFill>
          <a:ln w="9525" cap="flat" cmpd="sng">
            <a:solidFill>
              <a:schemeClr val="bg1"/>
            </a:solidFill>
            <a:prstDash val="solid"/>
            <a:headEnd type="none" w="med" len="med"/>
            <a:tailEnd type="none" w="med" len="med"/>
          </a:ln>
        </p:spPr>
        <p:txBody>
          <a:bodyPr/>
          <a:lstStyle/>
          <a:p>
            <a:pPr lvl="0" eaLnBrk="1" hangingPunct="1"/>
            <a:endParaRPr lang="zh-CN" altLang="en-US" dirty="0">
              <a:latin typeface="Arial" panose="020B0604020202020204" pitchFamily="34" charset="0"/>
            </a:endParaRPr>
          </a:p>
        </p:txBody>
      </p:sp>
      <p:pic>
        <p:nvPicPr>
          <p:cNvPr id="1036" name="Picture 12" descr="logo"/>
          <p:cNvPicPr>
            <a:picLocks noChangeAspect="1"/>
          </p:cNvPicPr>
          <p:nvPr userDrawn="1"/>
        </p:nvPicPr>
        <p:blipFill>
          <a:blip r:embed="rId16">
            <a:clrChange>
              <a:clrFrom>
                <a:srgbClr val="FFFFFF"/>
              </a:clrFrom>
              <a:clrTo>
                <a:srgbClr val="FFFFFF">
                  <a:alpha val="0"/>
                </a:srgbClr>
              </a:clrTo>
            </a:clrChange>
          </a:blip>
          <a:stretch>
            <a:fillRect/>
          </a:stretch>
        </p:blipFill>
        <p:spPr>
          <a:xfrm>
            <a:off x="8037513" y="506413"/>
            <a:ext cx="769937" cy="8159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7" r:id="rId13"/>
  </p:sldLayoutIdLst>
  <p:hf sldNum="0" hdr="0" ftr="0" dt="0"/>
  <p:txStyles>
    <p:titleStyle>
      <a:lvl1pPr algn="r" rtl="0" eaLnBrk="0" fontAlgn="base" hangingPunct="0">
        <a:spcBef>
          <a:spcPct val="0"/>
        </a:spcBef>
        <a:spcAft>
          <a:spcPct val="0"/>
        </a:spcAft>
        <a:defRPr sz="2800" b="1" i="1">
          <a:solidFill>
            <a:schemeClr val="tx1"/>
          </a:solidFill>
          <a:latin typeface="+mj-lt"/>
          <a:ea typeface="+mj-ea"/>
          <a:cs typeface="+mj-cs"/>
        </a:defRPr>
      </a:lvl1pPr>
      <a:lvl2pPr algn="r" rtl="0" eaLnBrk="0" fontAlgn="base" hangingPunct="0">
        <a:spcBef>
          <a:spcPct val="0"/>
        </a:spcBef>
        <a:spcAft>
          <a:spcPct val="0"/>
        </a:spcAft>
        <a:defRPr sz="2800" b="1" i="1">
          <a:solidFill>
            <a:schemeClr val="tx1"/>
          </a:solidFill>
          <a:latin typeface="Verdana" panose="020B0604030504040204" pitchFamily="34" charset="0"/>
        </a:defRPr>
      </a:lvl2pPr>
      <a:lvl3pPr algn="r" rtl="0" eaLnBrk="0" fontAlgn="base" hangingPunct="0">
        <a:spcBef>
          <a:spcPct val="0"/>
        </a:spcBef>
        <a:spcAft>
          <a:spcPct val="0"/>
        </a:spcAft>
        <a:defRPr sz="2800" b="1" i="1">
          <a:solidFill>
            <a:schemeClr val="tx1"/>
          </a:solidFill>
          <a:latin typeface="Verdana" panose="020B0604030504040204" pitchFamily="34" charset="0"/>
        </a:defRPr>
      </a:lvl3pPr>
      <a:lvl4pPr algn="r" rtl="0" eaLnBrk="0" fontAlgn="base" hangingPunct="0">
        <a:spcBef>
          <a:spcPct val="0"/>
        </a:spcBef>
        <a:spcAft>
          <a:spcPct val="0"/>
        </a:spcAft>
        <a:defRPr sz="2800" b="1" i="1">
          <a:solidFill>
            <a:schemeClr val="tx1"/>
          </a:solidFill>
          <a:latin typeface="Verdana" panose="020B0604030504040204" pitchFamily="34" charset="0"/>
        </a:defRPr>
      </a:lvl4pPr>
      <a:lvl5pPr algn="r" rtl="0" eaLnBrk="0" fontAlgn="base" hangingPunct="0">
        <a:spcBef>
          <a:spcPct val="0"/>
        </a:spcBef>
        <a:spcAft>
          <a:spcPct val="0"/>
        </a:spcAft>
        <a:defRPr sz="2800" b="1" i="1">
          <a:solidFill>
            <a:schemeClr val="tx1"/>
          </a:solidFill>
          <a:latin typeface="Verdana" panose="020B0604030504040204" pitchFamily="34" charset="0"/>
        </a:defRPr>
      </a:lvl5pPr>
      <a:lvl6pPr marL="457200" algn="r" rtl="0" fontAlgn="base">
        <a:spcBef>
          <a:spcPct val="0"/>
        </a:spcBef>
        <a:spcAft>
          <a:spcPct val="0"/>
        </a:spcAft>
        <a:defRPr sz="2800" b="1" i="1">
          <a:solidFill>
            <a:schemeClr val="tx1"/>
          </a:solidFill>
          <a:latin typeface="Verdana" panose="020B0604030504040204" pitchFamily="34" charset="0"/>
        </a:defRPr>
      </a:lvl6pPr>
      <a:lvl7pPr marL="914400" algn="r" rtl="0" fontAlgn="base">
        <a:spcBef>
          <a:spcPct val="0"/>
        </a:spcBef>
        <a:spcAft>
          <a:spcPct val="0"/>
        </a:spcAft>
        <a:defRPr sz="2800" b="1" i="1">
          <a:solidFill>
            <a:schemeClr val="tx1"/>
          </a:solidFill>
          <a:latin typeface="Verdana" panose="020B0604030504040204" pitchFamily="34" charset="0"/>
        </a:defRPr>
      </a:lvl7pPr>
      <a:lvl8pPr marL="1371600" algn="r" rtl="0" fontAlgn="base">
        <a:spcBef>
          <a:spcPct val="0"/>
        </a:spcBef>
        <a:spcAft>
          <a:spcPct val="0"/>
        </a:spcAft>
        <a:defRPr sz="2800" b="1" i="1">
          <a:solidFill>
            <a:schemeClr val="tx1"/>
          </a:solidFill>
          <a:latin typeface="Verdana" panose="020B0604030504040204" pitchFamily="34" charset="0"/>
        </a:defRPr>
      </a:lvl8pPr>
      <a:lvl9pPr marL="1828800" algn="r" rtl="0" fontAlgn="base">
        <a:spcBef>
          <a:spcPct val="0"/>
        </a:spcBef>
        <a:spcAft>
          <a:spcPct val="0"/>
        </a:spcAft>
        <a:defRPr sz="2800" b="1" i="1">
          <a:solidFill>
            <a:schemeClr val="tx1"/>
          </a:solidFill>
          <a:latin typeface="Verdana" panose="020B0604030504040204"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1351915" y="3284984"/>
            <a:ext cx="7024370" cy="820481"/>
          </a:xfrm>
          <a:prstGeom prst="rect">
            <a:avLst/>
          </a:prstGeom>
          <a:solidFill>
            <a:schemeClr val="accent1">
              <a:lumMod val="20000"/>
              <a:lumOff val="80000"/>
              <a:alpha val="0"/>
            </a:schemeClr>
          </a:solidFill>
          <a:ln w="9525">
            <a:noFill/>
            <a:miter lim="800000"/>
          </a:ln>
          <a:effectLst/>
        </p:spPr>
        <p:txBody>
          <a:bodyPr wrap="square">
            <a:spAutoFit/>
          </a:bodyPr>
          <a:lstStyle/>
          <a:p>
            <a:pPr marL="0" marR="0" lvl="0" indent="0" algn="ctr" defTabSz="914400" rtl="0" eaLnBrk="1" fontAlgn="base" latinLnBrk="0" hangingPunct="1">
              <a:lnSpc>
                <a:spcPct val="105000"/>
              </a:lnSpc>
              <a:spcBef>
                <a:spcPct val="25000"/>
              </a:spcBef>
              <a:spcAft>
                <a:spcPct val="0"/>
              </a:spcAft>
              <a:buClrTx/>
              <a:buSzTx/>
              <a:buFontTx/>
              <a:buNone/>
              <a:defRPr/>
            </a:pPr>
            <a:r>
              <a:rPr lang="en-US" altLang="zh-CN" sz="4800" baseline="30000" dirty="0">
                <a:solidFill>
                  <a:schemeClr val="tx1">
                    <a:lumMod val="75000"/>
                  </a:schemeClr>
                </a:solidFill>
                <a:effectLst/>
                <a:latin typeface="微软雅黑" panose="020B0503020204020204" charset="-122"/>
                <a:ea typeface="微软雅黑" panose="020B0503020204020204" charset="-122"/>
                <a:cs typeface="微软雅黑" panose="020B0503020204020204" charset="-122"/>
                <a:sym typeface="+mn-ea"/>
              </a:rPr>
              <a:t>90</a:t>
            </a:r>
            <a:r>
              <a:rPr lang="en-US" altLang="zh-CN" sz="4800" dirty="0">
                <a:solidFill>
                  <a:schemeClr val="tx1">
                    <a:lumMod val="75000"/>
                  </a:schemeClr>
                </a:solidFill>
                <a:effectLst/>
                <a:latin typeface="微软雅黑" panose="020B0503020204020204" charset="-122"/>
                <a:ea typeface="微软雅黑" panose="020B0503020204020204" charset="-122"/>
                <a:cs typeface="微软雅黑" panose="020B0503020204020204" charset="-122"/>
                <a:sym typeface="+mn-ea"/>
              </a:rPr>
              <a:t>Zr</a:t>
            </a:r>
            <a:r>
              <a:rPr lang="zh-CN" altLang="en-US" sz="4800" dirty="0">
                <a:solidFill>
                  <a:schemeClr val="tx1">
                    <a:lumMod val="75000"/>
                  </a:schemeClr>
                </a:solidFill>
                <a:effectLst/>
                <a:latin typeface="微软雅黑" panose="020B0503020204020204" charset="-122"/>
                <a:ea typeface="微软雅黑" panose="020B0503020204020204" charset="-122"/>
                <a:cs typeface="微软雅黑" panose="020B0503020204020204" charset="-122"/>
                <a:sym typeface="+mn-ea"/>
              </a:rPr>
              <a:t>中子俘获截面研究</a:t>
            </a:r>
          </a:p>
        </p:txBody>
      </p:sp>
      <p:sp>
        <p:nvSpPr>
          <p:cNvPr id="2" name="文本框 1"/>
          <p:cNvSpPr txBox="1"/>
          <p:nvPr/>
        </p:nvSpPr>
        <p:spPr>
          <a:xfrm>
            <a:off x="3551528" y="4581128"/>
            <a:ext cx="2040943" cy="830997"/>
          </a:xfrm>
          <a:prstGeom prst="rect">
            <a:avLst/>
          </a:prstGeom>
          <a:noFill/>
        </p:spPr>
        <p:txBody>
          <a:bodyPr wrap="none" rtlCol="0" anchor="t">
            <a:spAutoFit/>
          </a:bodyPr>
          <a:lstStyle/>
          <a:p>
            <a: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t>汇报人：甘林</a:t>
            </a:r>
            <a:endParaRPr lang="en-US" altLang="zh-CN" sz="2400" dirty="0">
              <a:latin typeface="黑体" panose="02010609060101010101" pitchFamily="49" charset="-122"/>
              <a:ea typeface="黑体" panose="02010609060101010101" pitchFamily="49" charset="-122"/>
              <a:cs typeface="黑体" panose="02010609060101010101" pitchFamily="49" charset="-122"/>
              <a:sym typeface="+mn-ea"/>
            </a:endParaRPr>
          </a:p>
          <a:p>
            <a:pPr algn="ctr"/>
            <a: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t>深圳大学</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1"/>
          <p:cNvSpPr txBox="1"/>
          <p:nvPr/>
        </p:nvSpPr>
        <p:spPr>
          <a:xfrm>
            <a:off x="1660525" y="72231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endParaRPr lang="zh-CN" altLang="en-US" sz="1800" dirty="0">
              <a:ea typeface="宋体" panose="02010600030101010101" pitchFamily="2" charset="-122"/>
            </a:endParaRPr>
          </a:p>
        </p:txBody>
      </p:sp>
      <p:sp>
        <p:nvSpPr>
          <p:cNvPr id="21506" name="灯片编号占位符 3"/>
          <p:cNvSpPr txBox="1">
            <a:spLocks noGrp="1"/>
          </p:cNvSpPr>
          <p:nvPr>
            <p:ph type="sldNum" sz="quarter" idx="4"/>
          </p:nvPr>
        </p:nvSpPr>
        <p:spPr>
          <a:xfrm>
            <a:off x="6840220" y="6400800"/>
            <a:ext cx="2133600" cy="320675"/>
          </a:xfrm>
        </p:spPr>
        <p:txBody>
          <a:bodyPr/>
          <a:lstStyle/>
          <a:p>
            <a:pPr marL="0" indent="0" algn="r" eaLnBrk="1" hangingPunct="1">
              <a:spcBef>
                <a:spcPct val="0"/>
              </a:spcBef>
              <a:buClrTx/>
              <a:buFontTx/>
              <a:buNone/>
            </a:pPr>
            <a:fld id="{9A0DB2DC-4C9A-4742-B13C-FB6460FD3503}" type="slidenum">
              <a:rPr lang="en-US" altLang="ko-KR" sz="1400" dirty="0">
                <a:latin typeface="+mn-lt"/>
                <a:ea typeface="宋体" panose="02010600030101010101" pitchFamily="2" charset="-122"/>
                <a:cs typeface="+mn-cs"/>
              </a:rPr>
              <a:t>10</a:t>
            </a:fld>
            <a:endParaRPr lang="en-US" altLang="ko-KR" sz="1400" dirty="0">
              <a:latin typeface="+mn-lt"/>
              <a:ea typeface="宋体" panose="02010600030101010101" pitchFamily="2" charset="-122"/>
              <a:cs typeface="+mn-cs"/>
            </a:endParaRPr>
          </a:p>
        </p:txBody>
      </p:sp>
      <p:sp>
        <p:nvSpPr>
          <p:cNvPr id="5" name="标题 4">
            <a:extLst>
              <a:ext uri="{FF2B5EF4-FFF2-40B4-BE49-F238E27FC236}">
                <a16:creationId xmlns:a16="http://schemas.microsoft.com/office/drawing/2014/main" id="{9E483755-ED57-B649-88DD-B40F3AB7AF79}"/>
              </a:ext>
            </a:extLst>
          </p:cNvPr>
          <p:cNvSpPr>
            <a:spLocks noGrp="1"/>
          </p:cNvSpPr>
          <p:nvPr>
            <p:ph type="title"/>
          </p:nvPr>
        </p:nvSpPr>
        <p:spPr/>
        <p:txBody>
          <a:bodyPr/>
          <a:lstStyle/>
          <a:p>
            <a:endParaRPr lang="zh-CN" altLang="en-US"/>
          </a:p>
        </p:txBody>
      </p:sp>
      <p:sp>
        <p:nvSpPr>
          <p:cNvPr id="9" name="Rectangle 2">
            <a:extLst>
              <a:ext uri="{FF2B5EF4-FFF2-40B4-BE49-F238E27FC236}">
                <a16:creationId xmlns:a16="http://schemas.microsoft.com/office/drawing/2014/main" id="{86D750C2-147E-D547-9DBE-C1314F9F4B4F}"/>
              </a:ext>
            </a:extLst>
          </p:cNvPr>
          <p:cNvSpPr txBox="1">
            <a:spLocks noChangeArrowheads="1"/>
          </p:cNvSpPr>
          <p:nvPr/>
        </p:nvSpPr>
        <p:spPr>
          <a:xfrm>
            <a:off x="132714" y="158750"/>
            <a:ext cx="3863221" cy="563880"/>
          </a:xfrm>
          <a:prstGeom prst="rect">
            <a:avLst/>
          </a:prstGeom>
          <a:noFill/>
          <a:ln w="9525">
            <a:noFill/>
          </a:ln>
        </p:spPr>
        <p:txBody>
          <a:bodyPr vert="horz" wrap="square" lIns="91440" tIns="45720" rIns="91440" bIns="45720" numCol="1" anchor="ctr" anchorCtr="0" compatLnSpc="1"/>
          <a:lstStyle>
            <a:lvl1pPr algn="r" rtl="0" eaLnBrk="0" fontAlgn="base" hangingPunct="0">
              <a:spcBef>
                <a:spcPct val="0"/>
              </a:spcBef>
              <a:spcAft>
                <a:spcPct val="0"/>
              </a:spcAft>
              <a:defRPr sz="2800" b="1" i="1">
                <a:solidFill>
                  <a:schemeClr val="tx1"/>
                </a:solidFill>
                <a:latin typeface="+mj-lt"/>
                <a:ea typeface="+mj-ea"/>
                <a:cs typeface="+mj-cs"/>
              </a:defRPr>
            </a:lvl1pPr>
            <a:lvl2pPr algn="r" rtl="0" eaLnBrk="0" fontAlgn="base" hangingPunct="0">
              <a:spcBef>
                <a:spcPct val="0"/>
              </a:spcBef>
              <a:spcAft>
                <a:spcPct val="0"/>
              </a:spcAft>
              <a:defRPr sz="2800" b="1" i="1">
                <a:solidFill>
                  <a:schemeClr val="tx1"/>
                </a:solidFill>
                <a:latin typeface="Verdana" panose="020B0604030504040204" pitchFamily="34" charset="0"/>
              </a:defRPr>
            </a:lvl2pPr>
            <a:lvl3pPr algn="r" rtl="0" eaLnBrk="0" fontAlgn="base" hangingPunct="0">
              <a:spcBef>
                <a:spcPct val="0"/>
              </a:spcBef>
              <a:spcAft>
                <a:spcPct val="0"/>
              </a:spcAft>
              <a:defRPr sz="2800" b="1" i="1">
                <a:solidFill>
                  <a:schemeClr val="tx1"/>
                </a:solidFill>
                <a:latin typeface="Verdana" panose="020B0604030504040204" pitchFamily="34" charset="0"/>
              </a:defRPr>
            </a:lvl3pPr>
            <a:lvl4pPr algn="r" rtl="0" eaLnBrk="0" fontAlgn="base" hangingPunct="0">
              <a:spcBef>
                <a:spcPct val="0"/>
              </a:spcBef>
              <a:spcAft>
                <a:spcPct val="0"/>
              </a:spcAft>
              <a:defRPr sz="2800" b="1" i="1">
                <a:solidFill>
                  <a:schemeClr val="tx1"/>
                </a:solidFill>
                <a:latin typeface="Verdana" panose="020B0604030504040204" pitchFamily="34" charset="0"/>
              </a:defRPr>
            </a:lvl4pPr>
            <a:lvl5pPr algn="r" rtl="0" eaLnBrk="0" fontAlgn="base" hangingPunct="0">
              <a:spcBef>
                <a:spcPct val="0"/>
              </a:spcBef>
              <a:spcAft>
                <a:spcPct val="0"/>
              </a:spcAft>
              <a:defRPr sz="2800" b="1" i="1">
                <a:solidFill>
                  <a:schemeClr val="tx1"/>
                </a:solidFill>
                <a:latin typeface="Verdana" panose="020B0604030504040204" pitchFamily="34" charset="0"/>
              </a:defRPr>
            </a:lvl5pPr>
            <a:lvl6pPr marL="457200" algn="r" rtl="0" fontAlgn="base">
              <a:spcBef>
                <a:spcPct val="0"/>
              </a:spcBef>
              <a:spcAft>
                <a:spcPct val="0"/>
              </a:spcAft>
              <a:defRPr sz="2800" b="1" i="1">
                <a:solidFill>
                  <a:schemeClr val="tx1"/>
                </a:solidFill>
                <a:latin typeface="Verdana" panose="020B0604030504040204" pitchFamily="34" charset="0"/>
              </a:defRPr>
            </a:lvl6pPr>
            <a:lvl7pPr marL="914400" algn="r" rtl="0" fontAlgn="base">
              <a:spcBef>
                <a:spcPct val="0"/>
              </a:spcBef>
              <a:spcAft>
                <a:spcPct val="0"/>
              </a:spcAft>
              <a:defRPr sz="2800" b="1" i="1">
                <a:solidFill>
                  <a:schemeClr val="tx1"/>
                </a:solidFill>
                <a:latin typeface="Verdana" panose="020B0604030504040204" pitchFamily="34" charset="0"/>
              </a:defRPr>
            </a:lvl7pPr>
            <a:lvl8pPr marL="1371600" algn="r" rtl="0" fontAlgn="base">
              <a:spcBef>
                <a:spcPct val="0"/>
              </a:spcBef>
              <a:spcAft>
                <a:spcPct val="0"/>
              </a:spcAft>
              <a:defRPr sz="2800" b="1" i="1">
                <a:solidFill>
                  <a:schemeClr val="tx1"/>
                </a:solidFill>
                <a:latin typeface="Verdana" panose="020B0604030504040204" pitchFamily="34" charset="0"/>
              </a:defRPr>
            </a:lvl8pPr>
            <a:lvl9pPr marL="1828800" algn="r" rtl="0" fontAlgn="base">
              <a:spcBef>
                <a:spcPct val="0"/>
              </a:spcBef>
              <a:spcAft>
                <a:spcPct val="0"/>
              </a:spcAft>
              <a:defRPr sz="2800" b="1" i="1">
                <a:solidFill>
                  <a:schemeClr val="tx1"/>
                </a:solidFill>
                <a:latin typeface="Verdana" panose="020B0604030504040204" pitchFamily="34" charset="0"/>
              </a:defRPr>
            </a:lvl9pPr>
          </a:lstStyle>
          <a:p>
            <a:pPr algn="l">
              <a:defRPr/>
            </a:pPr>
            <a:r>
              <a:rPr lang="zh-CN" altLang="en-US" sz="3600" i="0" kern="0">
                <a:solidFill>
                  <a:schemeClr val="accent1">
                    <a:lumMod val="50000"/>
                  </a:schemeClr>
                </a:solidFill>
                <a:latin typeface="黑体" panose="02010609060101010101" pitchFamily="49" charset="-122"/>
                <a:ea typeface="黑体" panose="02010609060101010101" pitchFamily="49" charset="-122"/>
                <a:sym typeface="+mn-ea"/>
              </a:rPr>
              <a:t>实验方案</a:t>
            </a:r>
            <a:endParaRPr lang="zh-CN" altLang="en-US" sz="3600" i="0" kern="0" dirty="0">
              <a:solidFill>
                <a:schemeClr val="accent1">
                  <a:lumMod val="50000"/>
                </a:schemeClr>
              </a:solidFill>
              <a:latin typeface="黑体" panose="02010609060101010101" pitchFamily="49" charset="-122"/>
              <a:ea typeface="黑体" panose="02010609060101010101" pitchFamily="49" charset="-122"/>
            </a:endParaRPr>
          </a:p>
        </p:txBody>
      </p:sp>
      <p:sp>
        <p:nvSpPr>
          <p:cNvPr id="10" name="矩形 9">
            <a:extLst>
              <a:ext uri="{FF2B5EF4-FFF2-40B4-BE49-F238E27FC236}">
                <a16:creationId xmlns:a16="http://schemas.microsoft.com/office/drawing/2014/main" id="{EDD818C6-F46D-BC4D-B790-04F559D4CCBB}"/>
              </a:ext>
            </a:extLst>
          </p:cNvPr>
          <p:cNvSpPr/>
          <p:nvPr/>
        </p:nvSpPr>
        <p:spPr>
          <a:xfrm>
            <a:off x="1917221" y="5733256"/>
            <a:ext cx="2486578" cy="369332"/>
          </a:xfrm>
          <a:prstGeom prst="rect">
            <a:avLst/>
          </a:prstGeom>
        </p:spPr>
        <p:txBody>
          <a:bodyPr wrap="none">
            <a:spAutoFit/>
          </a:bodyPr>
          <a:lstStyle/>
          <a:p>
            <a:r>
              <a:rPr lang="en-US" altLang="zh-CN" dirty="0">
                <a:solidFill>
                  <a:srgbClr val="C00000"/>
                </a:solidFill>
                <a:latin typeface="Times" pitchFamily="2" charset="0"/>
              </a:rPr>
              <a:t>PRC 72, 024304 (2005) </a:t>
            </a:r>
            <a:endParaRPr lang="en-US" altLang="zh-CN" dirty="0">
              <a:solidFill>
                <a:srgbClr val="C00000"/>
              </a:solidFill>
            </a:endParaRPr>
          </a:p>
        </p:txBody>
      </p:sp>
      <p:pic>
        <p:nvPicPr>
          <p:cNvPr id="6" name="图片 5">
            <a:extLst>
              <a:ext uri="{FF2B5EF4-FFF2-40B4-BE49-F238E27FC236}">
                <a16:creationId xmlns:a16="http://schemas.microsoft.com/office/drawing/2014/main" id="{E56BA180-28E8-B140-B539-B72C961BF08F}"/>
              </a:ext>
            </a:extLst>
          </p:cNvPr>
          <p:cNvPicPr>
            <a:picLocks noChangeAspect="1"/>
          </p:cNvPicPr>
          <p:nvPr/>
        </p:nvPicPr>
        <p:blipFill>
          <a:blip r:embed="rId2"/>
          <a:stretch>
            <a:fillRect/>
          </a:stretch>
        </p:blipFill>
        <p:spPr>
          <a:xfrm>
            <a:off x="4643834" y="1067147"/>
            <a:ext cx="2930128" cy="5493990"/>
          </a:xfrm>
          <a:prstGeom prst="rect">
            <a:avLst/>
          </a:prstGeom>
        </p:spPr>
      </p:pic>
      <p:sp>
        <p:nvSpPr>
          <p:cNvPr id="12" name="文本框 11">
            <a:extLst>
              <a:ext uri="{FF2B5EF4-FFF2-40B4-BE49-F238E27FC236}">
                <a16:creationId xmlns:a16="http://schemas.microsoft.com/office/drawing/2014/main" id="{D8E67EA1-8F10-7D43-809F-CDF3C554AFF2}"/>
              </a:ext>
            </a:extLst>
          </p:cNvPr>
          <p:cNvSpPr txBox="1"/>
          <p:nvPr/>
        </p:nvSpPr>
        <p:spPr>
          <a:xfrm>
            <a:off x="182916" y="1379222"/>
            <a:ext cx="4539277" cy="830997"/>
          </a:xfrm>
          <a:prstGeom prst="rect">
            <a:avLst/>
          </a:prstGeom>
          <a:noFill/>
        </p:spPr>
        <p:txBody>
          <a:bodyPr wrap="square" rtlCol="0" anchor="t">
            <a:spAutoFit/>
          </a:bodyPr>
          <a:lstStyle/>
          <a:p>
            <a:pPr algn="just"/>
            <a:r>
              <a:rPr lang="en-US" altLang="zh-CN" sz="2400" baseline="30000" dirty="0">
                <a:solidFill>
                  <a:srgbClr val="004D66"/>
                </a:solidFill>
                <a:latin typeface="黑体" panose="02010609060101010101" pitchFamily="49" charset="-122"/>
                <a:ea typeface="黑体" panose="02010609060101010101" pitchFamily="49" charset="-122"/>
                <a:sym typeface="+mn-ea"/>
              </a:rPr>
              <a:t>94</a:t>
            </a:r>
            <a:r>
              <a:rPr lang="en-US" altLang="zh-CN" sz="2400" dirty="0">
                <a:solidFill>
                  <a:srgbClr val="004D66"/>
                </a:solidFill>
                <a:latin typeface="黑体" panose="02010609060101010101" pitchFamily="49" charset="-122"/>
                <a:ea typeface="黑体" panose="02010609060101010101" pitchFamily="49" charset="-122"/>
                <a:sym typeface="+mn-ea"/>
              </a:rPr>
              <a:t>Zr(</a:t>
            </a:r>
            <a:r>
              <a:rPr lang="en-US" altLang="zh-CN" sz="2400" dirty="0" err="1">
                <a:solidFill>
                  <a:srgbClr val="004D66"/>
                </a:solidFill>
                <a:latin typeface="黑体" panose="02010609060101010101" pitchFamily="49" charset="-122"/>
                <a:ea typeface="黑体" panose="02010609060101010101" pitchFamily="49" charset="-122"/>
                <a:sym typeface="+mn-ea"/>
              </a:rPr>
              <a:t>n,</a:t>
            </a:r>
            <a:r>
              <a:rPr lang="en-US" altLang="zh-CN" sz="2400" dirty="0" err="1">
                <a:solidFill>
                  <a:srgbClr val="004D66"/>
                </a:solidFill>
                <a:latin typeface="Symbol" pitchFamily="2" charset="2"/>
                <a:ea typeface="黑体" panose="02010609060101010101" pitchFamily="49" charset="-122"/>
                <a:sym typeface="+mn-ea"/>
              </a:rPr>
              <a:t>g</a:t>
            </a:r>
            <a:r>
              <a:rPr lang="en-US" altLang="zh-CN" sz="2400" dirty="0">
                <a:solidFill>
                  <a:srgbClr val="004D66"/>
                </a:solidFill>
                <a:latin typeface="黑体" panose="02010609060101010101" pitchFamily="49" charset="-122"/>
                <a:ea typeface="黑体" panose="02010609060101010101" pitchFamily="49" charset="-122"/>
                <a:sym typeface="+mn-ea"/>
              </a:rPr>
              <a:t>)</a:t>
            </a:r>
            <a:r>
              <a:rPr lang="en-US" altLang="zh-CN" sz="2400" baseline="30000" dirty="0">
                <a:solidFill>
                  <a:srgbClr val="004D66"/>
                </a:solidFill>
                <a:latin typeface="黑体" panose="02010609060101010101" pitchFamily="49" charset="-122"/>
                <a:ea typeface="黑体" panose="02010609060101010101" pitchFamily="49" charset="-122"/>
                <a:sym typeface="+mn-ea"/>
              </a:rPr>
              <a:t> 95</a:t>
            </a:r>
            <a:r>
              <a:rPr lang="en-US" altLang="zh-CN" sz="2400" dirty="0">
                <a:solidFill>
                  <a:srgbClr val="004D66"/>
                </a:solidFill>
                <a:latin typeface="黑体" panose="02010609060101010101" pitchFamily="49" charset="-122"/>
                <a:ea typeface="黑体" panose="02010609060101010101" pitchFamily="49" charset="-122"/>
                <a:sym typeface="+mn-ea"/>
              </a:rPr>
              <a:t>Zr</a:t>
            </a:r>
            <a:r>
              <a:rPr lang="zh-CN" altLang="en-US" sz="2400" dirty="0">
                <a:solidFill>
                  <a:srgbClr val="004D66"/>
                </a:solidFill>
                <a:latin typeface="黑体" panose="02010609060101010101" pitchFamily="49" charset="-122"/>
                <a:ea typeface="黑体" panose="02010609060101010101" pitchFamily="49" charset="-122"/>
                <a:sym typeface="+mn-ea"/>
              </a:rPr>
              <a:t>特征谱线：</a:t>
            </a:r>
            <a:endParaRPr lang="en-US" altLang="zh-CN" sz="2400" dirty="0">
              <a:solidFill>
                <a:srgbClr val="004D66"/>
              </a:solidFill>
              <a:latin typeface="黑体" panose="02010609060101010101" pitchFamily="49" charset="-122"/>
              <a:ea typeface="黑体" panose="02010609060101010101" pitchFamily="49" charset="-122"/>
              <a:sym typeface="+mn-ea"/>
            </a:endParaRPr>
          </a:p>
          <a:p>
            <a:pPr algn="just"/>
            <a:r>
              <a:rPr lang="en-US" altLang="zh-CN" sz="2400" dirty="0">
                <a:solidFill>
                  <a:srgbClr val="004D66"/>
                </a:solidFill>
                <a:latin typeface="黑体" panose="02010609060101010101" pitchFamily="49" charset="-122"/>
                <a:ea typeface="黑体" panose="02010609060101010101" pitchFamily="49" charset="-122"/>
                <a:sym typeface="+mn-ea"/>
              </a:rPr>
              <a:t>1676.8keV,1792.6keV</a:t>
            </a:r>
          </a:p>
        </p:txBody>
      </p:sp>
    </p:spTree>
    <p:extLst>
      <p:ext uri="{BB962C8B-B14F-4D97-AF65-F5344CB8AC3E}">
        <p14:creationId xmlns:p14="http://schemas.microsoft.com/office/powerpoint/2010/main" val="499728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1"/>
          <p:cNvSpPr txBox="1"/>
          <p:nvPr/>
        </p:nvSpPr>
        <p:spPr>
          <a:xfrm>
            <a:off x="1660525" y="72231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endParaRPr lang="zh-CN" altLang="en-US" sz="1800" dirty="0">
              <a:ea typeface="宋体" panose="02010600030101010101" pitchFamily="2" charset="-122"/>
            </a:endParaRPr>
          </a:p>
        </p:txBody>
      </p:sp>
      <p:sp>
        <p:nvSpPr>
          <p:cNvPr id="21506" name="灯片编号占位符 3"/>
          <p:cNvSpPr txBox="1">
            <a:spLocks noGrp="1"/>
          </p:cNvSpPr>
          <p:nvPr>
            <p:ph type="sldNum" sz="quarter" idx="4"/>
          </p:nvPr>
        </p:nvSpPr>
        <p:spPr>
          <a:xfrm>
            <a:off x="6840220" y="6400800"/>
            <a:ext cx="2133600" cy="320675"/>
          </a:xfrm>
        </p:spPr>
        <p:txBody>
          <a:bodyPr/>
          <a:lstStyle/>
          <a:p>
            <a:pPr marL="0" indent="0" algn="r" eaLnBrk="1" hangingPunct="1">
              <a:spcBef>
                <a:spcPct val="0"/>
              </a:spcBef>
              <a:buClrTx/>
              <a:buFontTx/>
              <a:buNone/>
            </a:pPr>
            <a:fld id="{9A0DB2DC-4C9A-4742-B13C-FB6460FD3503}" type="slidenum">
              <a:rPr lang="en-US" altLang="ko-KR" sz="1400" dirty="0">
                <a:latin typeface="+mn-lt"/>
                <a:ea typeface="宋体" panose="02010600030101010101" pitchFamily="2" charset="-122"/>
                <a:cs typeface="+mn-cs"/>
              </a:rPr>
              <a:t>11</a:t>
            </a:fld>
            <a:endParaRPr lang="en-US" altLang="ko-KR" sz="1400" dirty="0">
              <a:latin typeface="+mn-lt"/>
              <a:ea typeface="宋体" panose="02010600030101010101" pitchFamily="2" charset="-122"/>
              <a:cs typeface="+mn-cs"/>
            </a:endParaRPr>
          </a:p>
        </p:txBody>
      </p:sp>
      <p:sp>
        <p:nvSpPr>
          <p:cNvPr id="5" name="标题 4">
            <a:extLst>
              <a:ext uri="{FF2B5EF4-FFF2-40B4-BE49-F238E27FC236}">
                <a16:creationId xmlns:a16="http://schemas.microsoft.com/office/drawing/2014/main" id="{2A785FF4-B5AC-8144-8ACC-EF85FE431C8B}"/>
              </a:ext>
            </a:extLst>
          </p:cNvPr>
          <p:cNvSpPr>
            <a:spLocks noGrp="1"/>
          </p:cNvSpPr>
          <p:nvPr>
            <p:ph type="title"/>
          </p:nvPr>
        </p:nvSpPr>
        <p:spPr/>
        <p:txBody>
          <a:bodyPr/>
          <a:lstStyle/>
          <a:p>
            <a:endParaRPr lang="zh-CN" altLang="en-US"/>
          </a:p>
        </p:txBody>
      </p:sp>
      <p:sp>
        <p:nvSpPr>
          <p:cNvPr id="9" name="Rectangle 2">
            <a:extLst>
              <a:ext uri="{FF2B5EF4-FFF2-40B4-BE49-F238E27FC236}">
                <a16:creationId xmlns:a16="http://schemas.microsoft.com/office/drawing/2014/main" id="{223D7EB6-4281-2944-A39B-AC4EF4D0997F}"/>
              </a:ext>
            </a:extLst>
          </p:cNvPr>
          <p:cNvSpPr txBox="1">
            <a:spLocks noChangeArrowheads="1"/>
          </p:cNvSpPr>
          <p:nvPr/>
        </p:nvSpPr>
        <p:spPr>
          <a:xfrm>
            <a:off x="132714" y="158750"/>
            <a:ext cx="3863221" cy="563880"/>
          </a:xfrm>
          <a:prstGeom prst="rect">
            <a:avLst/>
          </a:prstGeom>
          <a:noFill/>
          <a:ln w="9525">
            <a:noFill/>
          </a:ln>
        </p:spPr>
        <p:txBody>
          <a:bodyPr vert="horz" wrap="square" lIns="91440" tIns="45720" rIns="91440" bIns="45720" numCol="1" anchor="ctr" anchorCtr="0" compatLnSpc="1"/>
          <a:lstStyle>
            <a:lvl1pPr algn="r" rtl="0" eaLnBrk="0" fontAlgn="base" hangingPunct="0">
              <a:spcBef>
                <a:spcPct val="0"/>
              </a:spcBef>
              <a:spcAft>
                <a:spcPct val="0"/>
              </a:spcAft>
              <a:defRPr sz="2800" b="1" i="1">
                <a:solidFill>
                  <a:schemeClr val="tx1"/>
                </a:solidFill>
                <a:latin typeface="+mj-lt"/>
                <a:ea typeface="+mj-ea"/>
                <a:cs typeface="+mj-cs"/>
              </a:defRPr>
            </a:lvl1pPr>
            <a:lvl2pPr algn="r" rtl="0" eaLnBrk="0" fontAlgn="base" hangingPunct="0">
              <a:spcBef>
                <a:spcPct val="0"/>
              </a:spcBef>
              <a:spcAft>
                <a:spcPct val="0"/>
              </a:spcAft>
              <a:defRPr sz="2800" b="1" i="1">
                <a:solidFill>
                  <a:schemeClr val="tx1"/>
                </a:solidFill>
                <a:latin typeface="Verdana" panose="020B0604030504040204" pitchFamily="34" charset="0"/>
              </a:defRPr>
            </a:lvl2pPr>
            <a:lvl3pPr algn="r" rtl="0" eaLnBrk="0" fontAlgn="base" hangingPunct="0">
              <a:spcBef>
                <a:spcPct val="0"/>
              </a:spcBef>
              <a:spcAft>
                <a:spcPct val="0"/>
              </a:spcAft>
              <a:defRPr sz="2800" b="1" i="1">
                <a:solidFill>
                  <a:schemeClr val="tx1"/>
                </a:solidFill>
                <a:latin typeface="Verdana" panose="020B0604030504040204" pitchFamily="34" charset="0"/>
              </a:defRPr>
            </a:lvl3pPr>
            <a:lvl4pPr algn="r" rtl="0" eaLnBrk="0" fontAlgn="base" hangingPunct="0">
              <a:spcBef>
                <a:spcPct val="0"/>
              </a:spcBef>
              <a:spcAft>
                <a:spcPct val="0"/>
              </a:spcAft>
              <a:defRPr sz="2800" b="1" i="1">
                <a:solidFill>
                  <a:schemeClr val="tx1"/>
                </a:solidFill>
                <a:latin typeface="Verdana" panose="020B0604030504040204" pitchFamily="34" charset="0"/>
              </a:defRPr>
            </a:lvl4pPr>
            <a:lvl5pPr algn="r" rtl="0" eaLnBrk="0" fontAlgn="base" hangingPunct="0">
              <a:spcBef>
                <a:spcPct val="0"/>
              </a:spcBef>
              <a:spcAft>
                <a:spcPct val="0"/>
              </a:spcAft>
              <a:defRPr sz="2800" b="1" i="1">
                <a:solidFill>
                  <a:schemeClr val="tx1"/>
                </a:solidFill>
                <a:latin typeface="Verdana" panose="020B0604030504040204" pitchFamily="34" charset="0"/>
              </a:defRPr>
            </a:lvl5pPr>
            <a:lvl6pPr marL="457200" algn="r" rtl="0" fontAlgn="base">
              <a:spcBef>
                <a:spcPct val="0"/>
              </a:spcBef>
              <a:spcAft>
                <a:spcPct val="0"/>
              </a:spcAft>
              <a:defRPr sz="2800" b="1" i="1">
                <a:solidFill>
                  <a:schemeClr val="tx1"/>
                </a:solidFill>
                <a:latin typeface="Verdana" panose="020B0604030504040204" pitchFamily="34" charset="0"/>
              </a:defRPr>
            </a:lvl6pPr>
            <a:lvl7pPr marL="914400" algn="r" rtl="0" fontAlgn="base">
              <a:spcBef>
                <a:spcPct val="0"/>
              </a:spcBef>
              <a:spcAft>
                <a:spcPct val="0"/>
              </a:spcAft>
              <a:defRPr sz="2800" b="1" i="1">
                <a:solidFill>
                  <a:schemeClr val="tx1"/>
                </a:solidFill>
                <a:latin typeface="Verdana" panose="020B0604030504040204" pitchFamily="34" charset="0"/>
              </a:defRPr>
            </a:lvl7pPr>
            <a:lvl8pPr marL="1371600" algn="r" rtl="0" fontAlgn="base">
              <a:spcBef>
                <a:spcPct val="0"/>
              </a:spcBef>
              <a:spcAft>
                <a:spcPct val="0"/>
              </a:spcAft>
              <a:defRPr sz="2800" b="1" i="1">
                <a:solidFill>
                  <a:schemeClr val="tx1"/>
                </a:solidFill>
                <a:latin typeface="Verdana" panose="020B0604030504040204" pitchFamily="34" charset="0"/>
              </a:defRPr>
            </a:lvl8pPr>
            <a:lvl9pPr marL="1828800" algn="r" rtl="0" fontAlgn="base">
              <a:spcBef>
                <a:spcPct val="0"/>
              </a:spcBef>
              <a:spcAft>
                <a:spcPct val="0"/>
              </a:spcAft>
              <a:defRPr sz="2800" b="1" i="1">
                <a:solidFill>
                  <a:schemeClr val="tx1"/>
                </a:solidFill>
                <a:latin typeface="Verdana" panose="020B0604030504040204" pitchFamily="34" charset="0"/>
              </a:defRPr>
            </a:lvl9pPr>
          </a:lstStyle>
          <a:p>
            <a:pPr algn="l">
              <a:defRPr/>
            </a:pPr>
            <a:r>
              <a:rPr lang="zh-CN" altLang="en-US" sz="3600" i="0" kern="0" dirty="0">
                <a:solidFill>
                  <a:schemeClr val="accent1">
                    <a:lumMod val="50000"/>
                  </a:schemeClr>
                </a:solidFill>
                <a:latin typeface="黑体" panose="02010609060101010101" pitchFamily="49" charset="-122"/>
                <a:ea typeface="黑体" panose="02010609060101010101" pitchFamily="49" charset="-122"/>
                <a:sym typeface="+mn-ea"/>
              </a:rPr>
              <a:t>束流时间</a:t>
            </a:r>
            <a:endParaRPr lang="zh-CN" altLang="en-US" sz="3600" i="0" kern="0" dirty="0">
              <a:solidFill>
                <a:schemeClr val="accent1">
                  <a:lumMod val="50000"/>
                </a:schemeClr>
              </a:solidFill>
              <a:latin typeface="黑体" panose="02010609060101010101" pitchFamily="49" charset="-122"/>
              <a:ea typeface="黑体" panose="02010609060101010101" pitchFamily="49" charset="-122"/>
            </a:endParaRPr>
          </a:p>
        </p:txBody>
      </p:sp>
      <p:sp>
        <p:nvSpPr>
          <p:cNvPr id="11" name="文本框 10">
            <a:extLst>
              <a:ext uri="{FF2B5EF4-FFF2-40B4-BE49-F238E27FC236}">
                <a16:creationId xmlns:a16="http://schemas.microsoft.com/office/drawing/2014/main" id="{AD9C5A68-E8FF-BA4E-95BC-B4F7C2D8CDF4}"/>
              </a:ext>
            </a:extLst>
          </p:cNvPr>
          <p:cNvSpPr txBox="1"/>
          <p:nvPr/>
        </p:nvSpPr>
        <p:spPr>
          <a:xfrm>
            <a:off x="182916" y="1379222"/>
            <a:ext cx="8637556" cy="4616648"/>
          </a:xfrm>
          <a:prstGeom prst="rect">
            <a:avLst/>
          </a:prstGeom>
          <a:noFill/>
        </p:spPr>
        <p:txBody>
          <a:bodyPr wrap="square" rtlCol="0" anchor="t">
            <a:spAutoFit/>
          </a:bodyPr>
          <a:lstStyle/>
          <a:p>
            <a:pPr algn="just"/>
            <a:r>
              <a:rPr lang="zh-CN" altLang="en-US" sz="2000" dirty="0"/>
              <a:t>实验靶为天然锆金属，</a:t>
            </a:r>
            <a:r>
              <a:rPr lang="en-US" altLang="zh-CN" sz="2000" baseline="30000" dirty="0">
                <a:solidFill>
                  <a:srgbClr val="004D66"/>
                </a:solidFill>
                <a:latin typeface="黑体" panose="02010609060101010101" pitchFamily="49" charset="-122"/>
                <a:ea typeface="黑体" panose="02010609060101010101" pitchFamily="49" charset="-122"/>
                <a:sym typeface="+mn-ea"/>
              </a:rPr>
              <a:t> 90</a:t>
            </a:r>
            <a:r>
              <a:rPr lang="en-US" altLang="zh-CN" sz="2000" dirty="0">
                <a:solidFill>
                  <a:srgbClr val="004D66"/>
                </a:solidFill>
                <a:latin typeface="黑体" panose="02010609060101010101" pitchFamily="49" charset="-122"/>
                <a:ea typeface="黑体" panose="02010609060101010101" pitchFamily="49" charset="-122"/>
                <a:sym typeface="+mn-ea"/>
              </a:rPr>
              <a:t>Zr51.45%,</a:t>
            </a:r>
            <a:r>
              <a:rPr lang="en-US" altLang="zh-CN" sz="2000" baseline="30000" dirty="0">
                <a:solidFill>
                  <a:srgbClr val="004D66"/>
                </a:solidFill>
                <a:latin typeface="黑体" panose="02010609060101010101" pitchFamily="49" charset="-122"/>
                <a:ea typeface="黑体" panose="02010609060101010101" pitchFamily="49" charset="-122"/>
                <a:sym typeface="+mn-ea"/>
              </a:rPr>
              <a:t> 91</a:t>
            </a:r>
            <a:r>
              <a:rPr lang="en-US" altLang="zh-CN" sz="2000" dirty="0">
                <a:solidFill>
                  <a:srgbClr val="004D66"/>
                </a:solidFill>
                <a:latin typeface="黑体" panose="02010609060101010101" pitchFamily="49" charset="-122"/>
                <a:ea typeface="黑体" panose="02010609060101010101" pitchFamily="49" charset="-122"/>
                <a:sym typeface="+mn-ea"/>
              </a:rPr>
              <a:t>Zr11.22%,</a:t>
            </a:r>
            <a:r>
              <a:rPr lang="en-US" altLang="zh-CN" sz="2000" baseline="30000" dirty="0">
                <a:solidFill>
                  <a:srgbClr val="004D66"/>
                </a:solidFill>
                <a:latin typeface="黑体" panose="02010609060101010101" pitchFamily="49" charset="-122"/>
                <a:ea typeface="黑体" panose="02010609060101010101" pitchFamily="49" charset="-122"/>
                <a:sym typeface="+mn-ea"/>
              </a:rPr>
              <a:t> 92</a:t>
            </a:r>
            <a:r>
              <a:rPr lang="en-US" altLang="zh-CN" sz="2000" dirty="0">
                <a:solidFill>
                  <a:srgbClr val="004D66"/>
                </a:solidFill>
                <a:latin typeface="黑体" panose="02010609060101010101" pitchFamily="49" charset="-122"/>
                <a:ea typeface="黑体" panose="02010609060101010101" pitchFamily="49" charset="-122"/>
                <a:sym typeface="+mn-ea"/>
              </a:rPr>
              <a:t>Zr17.15%,</a:t>
            </a:r>
            <a:r>
              <a:rPr lang="en-US" altLang="zh-CN" sz="2000" baseline="30000" dirty="0">
                <a:solidFill>
                  <a:srgbClr val="004D66"/>
                </a:solidFill>
                <a:latin typeface="黑体" panose="02010609060101010101" pitchFamily="49" charset="-122"/>
                <a:ea typeface="黑体" panose="02010609060101010101" pitchFamily="49" charset="-122"/>
                <a:sym typeface="+mn-ea"/>
              </a:rPr>
              <a:t> 94</a:t>
            </a:r>
            <a:r>
              <a:rPr lang="en-US" altLang="zh-CN" sz="2000" dirty="0">
                <a:solidFill>
                  <a:srgbClr val="004D66"/>
                </a:solidFill>
                <a:latin typeface="黑体" panose="02010609060101010101" pitchFamily="49" charset="-122"/>
                <a:ea typeface="黑体" panose="02010609060101010101" pitchFamily="49" charset="-122"/>
                <a:sym typeface="+mn-ea"/>
              </a:rPr>
              <a:t>Zr17.38%,</a:t>
            </a:r>
            <a:r>
              <a:rPr lang="en-US" altLang="zh-CN" sz="2000" baseline="30000" dirty="0">
                <a:solidFill>
                  <a:srgbClr val="004D66"/>
                </a:solidFill>
                <a:latin typeface="黑体" panose="02010609060101010101" pitchFamily="49" charset="-122"/>
                <a:ea typeface="黑体" panose="02010609060101010101" pitchFamily="49" charset="-122"/>
                <a:sym typeface="+mn-ea"/>
              </a:rPr>
              <a:t> 96</a:t>
            </a:r>
            <a:r>
              <a:rPr lang="en-US" altLang="zh-CN" sz="2000" dirty="0">
                <a:solidFill>
                  <a:srgbClr val="004D66"/>
                </a:solidFill>
                <a:latin typeface="黑体" panose="02010609060101010101" pitchFamily="49" charset="-122"/>
                <a:ea typeface="黑体" panose="02010609060101010101" pitchFamily="49" charset="-122"/>
                <a:sym typeface="+mn-ea"/>
              </a:rPr>
              <a:t>Zr2.80%</a:t>
            </a:r>
            <a:r>
              <a:rPr lang="zh-CN" altLang="en-US" sz="2000" dirty="0"/>
              <a:t>，质量为</a:t>
            </a:r>
            <a:r>
              <a:rPr lang="en-US" altLang="zh-CN" sz="2000" dirty="0"/>
              <a:t>5</a:t>
            </a:r>
            <a:r>
              <a:rPr lang="en-US" altLang="zh-CN" sz="2000" b="0" dirty="0"/>
              <a:t>g</a:t>
            </a:r>
            <a:r>
              <a:rPr lang="zh-CN" altLang="en-US" sz="2000" dirty="0"/>
              <a:t>，直径为</a:t>
            </a:r>
            <a:r>
              <a:rPr lang="en-US" altLang="zh-CN" sz="2000" dirty="0"/>
              <a:t>3</a:t>
            </a:r>
            <a:r>
              <a:rPr lang="en-US" altLang="zh-CN" sz="2000" b="0" dirty="0"/>
              <a:t>cm</a:t>
            </a:r>
            <a:r>
              <a:rPr lang="zh-CN" altLang="en-US" sz="2000" dirty="0"/>
              <a:t>。</a:t>
            </a:r>
            <a:r>
              <a:rPr lang="en-US" altLang="zh-CN" sz="2000" b="0" baseline="30000" dirty="0"/>
              <a:t>90,91,92,94</a:t>
            </a:r>
            <a:r>
              <a:rPr lang="en-US" altLang="zh-CN" sz="2000" b="0" dirty="0"/>
              <a:t>Zr(</a:t>
            </a:r>
            <a:r>
              <a:rPr lang="en-US" altLang="zh-CN" sz="2000" b="0" dirty="0" err="1"/>
              <a:t>n,gamma</a:t>
            </a:r>
            <a:r>
              <a:rPr lang="en-US" altLang="zh-CN" sz="2000" b="0" dirty="0"/>
              <a:t>) </a:t>
            </a:r>
            <a:r>
              <a:rPr lang="zh-CN" altLang="en-US" sz="2000" dirty="0"/>
              <a:t>反应在核天体物理中的感兴趣能区为</a:t>
            </a:r>
            <a:r>
              <a:rPr lang="en-US" altLang="zh-CN" sz="2000" dirty="0"/>
              <a:t>1</a:t>
            </a:r>
            <a:r>
              <a:rPr lang="en-US" altLang="zh-CN" sz="2000" b="0" dirty="0"/>
              <a:t>keV-1MeV</a:t>
            </a:r>
            <a:r>
              <a:rPr lang="zh-CN" altLang="en-US" sz="2000" dirty="0"/>
              <a:t>。其中，</a:t>
            </a:r>
            <a:r>
              <a:rPr lang="en-US" altLang="zh-CN" sz="2000" baseline="30000" dirty="0"/>
              <a:t>90</a:t>
            </a:r>
            <a:r>
              <a:rPr lang="en-US" altLang="zh-CN" sz="2000" dirty="0"/>
              <a:t>Zr(</a:t>
            </a:r>
            <a:r>
              <a:rPr lang="en-US" altLang="zh-CN" sz="2000" dirty="0" err="1"/>
              <a:t>n,gamma</a:t>
            </a:r>
            <a:r>
              <a:rPr lang="en-US" altLang="zh-CN" sz="2000" dirty="0"/>
              <a:t>)</a:t>
            </a:r>
            <a:r>
              <a:rPr lang="zh-CN" altLang="en-US" sz="2000" dirty="0"/>
              <a:t>在</a:t>
            </a:r>
            <a:r>
              <a:rPr lang="en-US" altLang="zh-CN" sz="2000" dirty="0"/>
              <a:t>1keV</a:t>
            </a:r>
            <a:r>
              <a:rPr lang="zh-CN" altLang="en-US" sz="2000" dirty="0"/>
              <a:t>区间计数率最低，以此条件计算</a:t>
            </a:r>
            <a:r>
              <a:rPr lang="en-US" altLang="zh-CN" sz="2000" dirty="0"/>
              <a:t>:</a:t>
            </a:r>
            <a:r>
              <a:rPr lang="zh-CN" altLang="en-US" sz="2000" dirty="0"/>
              <a:t>中子开关用</a:t>
            </a:r>
            <a:r>
              <a:rPr lang="el-GR" altLang="zh-CN" sz="2000" b="0" dirty="0"/>
              <a:t>φ60</a:t>
            </a:r>
            <a:r>
              <a:rPr lang="zh-CN" altLang="el-GR" sz="2000" dirty="0"/>
              <a:t>、</a:t>
            </a:r>
            <a:r>
              <a:rPr lang="zh-CN" altLang="en-US" sz="2000" dirty="0"/>
              <a:t>准直器</a:t>
            </a:r>
            <a:r>
              <a:rPr lang="en-US" altLang="zh-CN" sz="2000" dirty="0"/>
              <a:t>1</a:t>
            </a:r>
            <a:r>
              <a:rPr lang="zh-CN" altLang="en-US" sz="2000" dirty="0"/>
              <a:t>用</a:t>
            </a:r>
            <a:r>
              <a:rPr lang="el-GR" altLang="zh-CN" sz="2000" b="0" dirty="0"/>
              <a:t>φ30</a:t>
            </a:r>
            <a:r>
              <a:rPr lang="zh-CN" altLang="el-GR" sz="2000" dirty="0"/>
              <a:t>、</a:t>
            </a:r>
            <a:r>
              <a:rPr lang="zh-CN" altLang="en-US" sz="2000" dirty="0"/>
              <a:t>准直器</a:t>
            </a:r>
            <a:r>
              <a:rPr lang="en-US" altLang="zh-CN" sz="2000" dirty="0"/>
              <a:t>2</a:t>
            </a:r>
            <a:r>
              <a:rPr lang="zh-CN" altLang="en-US" sz="2000" dirty="0"/>
              <a:t>用</a:t>
            </a:r>
            <a:r>
              <a:rPr lang="el-GR" altLang="zh-CN" sz="2000" b="0" dirty="0"/>
              <a:t>φ30</a:t>
            </a:r>
            <a:r>
              <a:rPr lang="zh-CN" altLang="el-GR" sz="2000" dirty="0"/>
              <a:t>，</a:t>
            </a:r>
            <a:r>
              <a:rPr lang="zh-CN" altLang="en-US" sz="2000" dirty="0"/>
              <a:t>此时中子注入率</a:t>
            </a:r>
            <a:r>
              <a:rPr lang="en-US" altLang="zh-CN" sz="2000" dirty="0"/>
              <a:t>(100</a:t>
            </a:r>
            <a:r>
              <a:rPr lang="en-US" altLang="zh-CN" sz="2000" b="0" dirty="0"/>
              <a:t>kW)</a:t>
            </a:r>
            <a:r>
              <a:rPr lang="zh-CN" altLang="en-US" sz="2000" dirty="0"/>
              <a:t>约为</a:t>
            </a:r>
            <a:r>
              <a:rPr lang="en-US" altLang="zh-CN" sz="2000" dirty="0"/>
              <a:t>:5.0×10</a:t>
            </a:r>
            <a:r>
              <a:rPr lang="en-US" altLang="zh-CN" sz="2000" b="0" baseline="30000" dirty="0"/>
              <a:t>4</a:t>
            </a:r>
            <a:r>
              <a:rPr lang="en-US" altLang="zh-CN" sz="2000" b="0" dirty="0"/>
              <a:t>/cm</a:t>
            </a:r>
            <a:r>
              <a:rPr lang="en-US" altLang="zh-CN" sz="2000" b="0" baseline="30000" dirty="0"/>
              <a:t>2</a:t>
            </a:r>
            <a:r>
              <a:rPr lang="en-US" altLang="zh-CN" sz="2000" b="0" dirty="0"/>
              <a:t>/s </a:t>
            </a:r>
            <a:r>
              <a:rPr lang="zh-CN" altLang="en-US" sz="2000" dirty="0"/>
              <a:t>。 </a:t>
            </a:r>
            <a:endParaRPr lang="en-US" altLang="zh-CN" sz="2000" dirty="0"/>
          </a:p>
          <a:p>
            <a:pPr algn="just"/>
            <a:endParaRPr lang="en-US" altLang="zh-CN" sz="2800" dirty="0"/>
          </a:p>
          <a:p>
            <a:pPr algn="just"/>
            <a:r>
              <a:rPr lang="zh-CN" altLang="en-US" dirty="0"/>
              <a:t>计数率</a:t>
            </a:r>
            <a:r>
              <a:rPr lang="en-US" altLang="zh-CN" dirty="0"/>
              <a:t>=</a:t>
            </a:r>
            <a:r>
              <a:rPr lang="en-US" altLang="zh-CN" b="0" baseline="30000" dirty="0"/>
              <a:t>90</a:t>
            </a:r>
            <a:r>
              <a:rPr lang="en-US" altLang="zh-CN" b="0" dirty="0"/>
              <a:t>Zr</a:t>
            </a:r>
            <a:r>
              <a:rPr lang="zh-CN" altLang="en-US" dirty="0"/>
              <a:t>样品量</a:t>
            </a:r>
            <a:r>
              <a:rPr lang="en-US" altLang="zh-CN" dirty="0"/>
              <a:t>(1.7×10</a:t>
            </a:r>
            <a:r>
              <a:rPr lang="en-US" altLang="zh-CN" b="0" baseline="30000" dirty="0"/>
              <a:t>22</a:t>
            </a:r>
            <a:r>
              <a:rPr lang="en-US" altLang="zh-CN" dirty="0"/>
              <a:t>)×</a:t>
            </a:r>
            <a:r>
              <a:rPr lang="zh-CN" altLang="en-US" dirty="0"/>
              <a:t>截面</a:t>
            </a:r>
            <a:r>
              <a:rPr lang="en-US" altLang="zh-CN" dirty="0"/>
              <a:t>(20 </a:t>
            </a:r>
            <a:r>
              <a:rPr lang="en-US" altLang="zh-CN" b="0" dirty="0"/>
              <a:t>mb</a:t>
            </a:r>
            <a:r>
              <a:rPr lang="en-US" altLang="zh-CN" dirty="0"/>
              <a:t>)×</a:t>
            </a:r>
            <a:r>
              <a:rPr lang="zh-CN" altLang="en-US" dirty="0"/>
              <a:t>中子注量率 </a:t>
            </a:r>
            <a:r>
              <a:rPr lang="en-US" altLang="zh-CN" dirty="0"/>
              <a:t>(5.0×10</a:t>
            </a:r>
            <a:r>
              <a:rPr lang="en-US" altLang="zh-CN" b="0" baseline="30000" dirty="0"/>
              <a:t>4</a:t>
            </a:r>
            <a:r>
              <a:rPr lang="en-US" altLang="zh-CN" b="0" dirty="0"/>
              <a:t>/cm</a:t>
            </a:r>
            <a:r>
              <a:rPr lang="en-US" altLang="zh-CN" b="0" baseline="30000" dirty="0"/>
              <a:t>2</a:t>
            </a:r>
            <a:r>
              <a:rPr lang="en-US" altLang="zh-CN" b="0" dirty="0"/>
              <a:t>/s</a:t>
            </a:r>
            <a:r>
              <a:rPr lang="en-US" altLang="zh-CN" dirty="0"/>
              <a:t>)×</a:t>
            </a:r>
            <a:r>
              <a:rPr lang="zh-CN" altLang="en-US" dirty="0"/>
              <a:t>靶面积</a:t>
            </a:r>
            <a:r>
              <a:rPr lang="en-US" altLang="zh-CN" dirty="0"/>
              <a:t>(3.53</a:t>
            </a:r>
            <a:r>
              <a:rPr lang="en-US" altLang="zh-CN" b="0" dirty="0"/>
              <a:t>cm</a:t>
            </a:r>
            <a:r>
              <a:rPr lang="en-US" altLang="zh-CN" b="0" baseline="30000" dirty="0"/>
              <a:t>2</a:t>
            </a:r>
            <a:r>
              <a:rPr lang="en-US" altLang="zh-CN" dirty="0"/>
              <a:t>)×</a:t>
            </a:r>
            <a:r>
              <a:rPr lang="zh-CN" altLang="en-US" dirty="0"/>
              <a:t>单个探测器效率</a:t>
            </a:r>
            <a:r>
              <a:rPr lang="en-US" altLang="zh-CN" dirty="0"/>
              <a:t>(0.02%)=0.012/</a:t>
            </a:r>
            <a:r>
              <a:rPr lang="en-US" altLang="zh-CN" b="0" dirty="0"/>
              <a:t>s</a:t>
            </a:r>
            <a:r>
              <a:rPr lang="zh-CN" altLang="en-US" dirty="0"/>
              <a:t>。为保证实验精度，需达到</a:t>
            </a:r>
            <a:r>
              <a:rPr lang="en-US" altLang="zh-CN" dirty="0"/>
              <a:t>10000</a:t>
            </a:r>
            <a:r>
              <a:rPr lang="zh-CN" altLang="en-US" dirty="0"/>
              <a:t>个统计，耗时约</a:t>
            </a:r>
            <a:r>
              <a:rPr lang="en-US" altLang="zh-CN" dirty="0"/>
              <a:t>230</a:t>
            </a:r>
            <a:r>
              <a:rPr lang="zh-CN" altLang="en-US" dirty="0"/>
              <a:t>个小时。 </a:t>
            </a:r>
            <a:endParaRPr lang="en-US" altLang="zh-CN" dirty="0"/>
          </a:p>
          <a:p>
            <a:pPr algn="just"/>
            <a:r>
              <a:rPr lang="zh-CN" altLang="en-US" dirty="0"/>
              <a:t>另外需要</a:t>
            </a:r>
            <a:r>
              <a:rPr lang="en-US" altLang="zh-CN" dirty="0"/>
              <a:t>24</a:t>
            </a:r>
            <a:r>
              <a:rPr lang="zh-CN" altLang="en-US" dirty="0"/>
              <a:t>个小时测量无样，</a:t>
            </a:r>
            <a:r>
              <a:rPr lang="en-US" altLang="zh-CN" dirty="0"/>
              <a:t>24</a:t>
            </a:r>
            <a:r>
              <a:rPr lang="zh-CN" altLang="en-US" dirty="0"/>
              <a:t>小时测量散射样品，共计</a:t>
            </a:r>
            <a:r>
              <a:rPr lang="en-US" altLang="zh-CN" dirty="0"/>
              <a:t>278</a:t>
            </a:r>
            <a:r>
              <a:rPr lang="zh-CN" altLang="en-US" dirty="0"/>
              <a:t>小时。 </a:t>
            </a:r>
            <a:endParaRPr lang="zh-CN" altLang="en-US" sz="2800" dirty="0"/>
          </a:p>
          <a:p>
            <a:pPr algn="just"/>
            <a:endParaRPr lang="en-US" altLang="zh-CN" sz="2800" dirty="0"/>
          </a:p>
          <a:p>
            <a:pPr algn="just"/>
            <a:r>
              <a:rPr lang="en-US" altLang="zh-CN" dirty="0"/>
              <a:t>24</a:t>
            </a:r>
            <a:r>
              <a:rPr lang="zh-CN" altLang="en-US" dirty="0"/>
              <a:t>小时实验准备时间，合计</a:t>
            </a:r>
            <a:r>
              <a:rPr lang="en-US" altLang="zh-CN" dirty="0"/>
              <a:t>302</a:t>
            </a:r>
            <a:r>
              <a:rPr lang="zh-CN" altLang="en-US" dirty="0"/>
              <a:t>小时。</a:t>
            </a:r>
          </a:p>
          <a:p>
            <a:pPr algn="just"/>
            <a:endParaRPr lang="en-US" altLang="zh-CN" sz="2800" dirty="0">
              <a:solidFill>
                <a:srgbClr val="1D528D"/>
              </a:solidFill>
              <a:latin typeface="黑体" panose="02010609060101010101" pitchFamily="49" charset="-122"/>
              <a:ea typeface="黑体" panose="02010609060101010101" pitchFamily="49" charset="-122"/>
              <a:sym typeface="+mn-ea"/>
            </a:endParaRPr>
          </a:p>
        </p:txBody>
      </p:sp>
    </p:spTree>
    <p:extLst>
      <p:ext uri="{BB962C8B-B14F-4D97-AF65-F5344CB8AC3E}">
        <p14:creationId xmlns:p14="http://schemas.microsoft.com/office/powerpoint/2010/main" val="491689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1"/>
          <p:cNvSpPr txBox="1"/>
          <p:nvPr/>
        </p:nvSpPr>
        <p:spPr>
          <a:xfrm>
            <a:off x="1660525" y="72231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endParaRPr lang="zh-CN" altLang="en-US" sz="1800" dirty="0">
              <a:ea typeface="宋体" panose="02010600030101010101" pitchFamily="2" charset="-122"/>
            </a:endParaRPr>
          </a:p>
        </p:txBody>
      </p:sp>
      <p:sp>
        <p:nvSpPr>
          <p:cNvPr id="21506" name="灯片编号占位符 3"/>
          <p:cNvSpPr txBox="1">
            <a:spLocks noGrp="1"/>
          </p:cNvSpPr>
          <p:nvPr>
            <p:ph type="sldNum" sz="quarter" idx="4"/>
          </p:nvPr>
        </p:nvSpPr>
        <p:spPr>
          <a:xfrm>
            <a:off x="6840220" y="6400800"/>
            <a:ext cx="2133600" cy="320675"/>
          </a:xfrm>
        </p:spPr>
        <p:txBody>
          <a:bodyPr/>
          <a:lstStyle/>
          <a:p>
            <a:pPr marL="0" indent="0" algn="r" eaLnBrk="1" hangingPunct="1">
              <a:spcBef>
                <a:spcPct val="0"/>
              </a:spcBef>
              <a:buClrTx/>
              <a:buFontTx/>
              <a:buNone/>
            </a:pPr>
            <a:fld id="{9A0DB2DC-4C9A-4742-B13C-FB6460FD3503}" type="slidenum">
              <a:rPr lang="en-US" altLang="ko-KR" sz="1400" dirty="0">
                <a:latin typeface="+mn-lt"/>
                <a:ea typeface="宋体" panose="02010600030101010101" pitchFamily="2" charset="-122"/>
                <a:cs typeface="+mn-cs"/>
              </a:rPr>
              <a:t>12</a:t>
            </a:fld>
            <a:endParaRPr lang="en-US" altLang="ko-KR" sz="1400" dirty="0">
              <a:latin typeface="+mn-lt"/>
              <a:ea typeface="宋体" panose="02010600030101010101" pitchFamily="2" charset="-122"/>
              <a:cs typeface="+mn-cs"/>
            </a:endParaRPr>
          </a:p>
        </p:txBody>
      </p:sp>
      <p:sp>
        <p:nvSpPr>
          <p:cNvPr id="5" name="标题 4">
            <a:extLst>
              <a:ext uri="{FF2B5EF4-FFF2-40B4-BE49-F238E27FC236}">
                <a16:creationId xmlns:a16="http://schemas.microsoft.com/office/drawing/2014/main" id="{2A785FF4-B5AC-8144-8ACC-EF85FE431C8B}"/>
              </a:ext>
            </a:extLst>
          </p:cNvPr>
          <p:cNvSpPr>
            <a:spLocks noGrp="1"/>
          </p:cNvSpPr>
          <p:nvPr>
            <p:ph type="title"/>
          </p:nvPr>
        </p:nvSpPr>
        <p:spPr/>
        <p:txBody>
          <a:bodyPr/>
          <a:lstStyle/>
          <a:p>
            <a:endParaRPr lang="zh-CN" altLang="en-US"/>
          </a:p>
        </p:txBody>
      </p:sp>
      <p:sp>
        <p:nvSpPr>
          <p:cNvPr id="9" name="Rectangle 2">
            <a:extLst>
              <a:ext uri="{FF2B5EF4-FFF2-40B4-BE49-F238E27FC236}">
                <a16:creationId xmlns:a16="http://schemas.microsoft.com/office/drawing/2014/main" id="{223D7EB6-4281-2944-A39B-AC4EF4D0997F}"/>
              </a:ext>
            </a:extLst>
          </p:cNvPr>
          <p:cNvSpPr txBox="1">
            <a:spLocks noChangeArrowheads="1"/>
          </p:cNvSpPr>
          <p:nvPr/>
        </p:nvSpPr>
        <p:spPr>
          <a:xfrm>
            <a:off x="132714" y="158750"/>
            <a:ext cx="3863221" cy="563880"/>
          </a:xfrm>
          <a:prstGeom prst="rect">
            <a:avLst/>
          </a:prstGeom>
          <a:noFill/>
          <a:ln w="9525">
            <a:noFill/>
          </a:ln>
        </p:spPr>
        <p:txBody>
          <a:bodyPr vert="horz" wrap="square" lIns="91440" tIns="45720" rIns="91440" bIns="45720" numCol="1" anchor="ctr" anchorCtr="0" compatLnSpc="1"/>
          <a:lstStyle>
            <a:lvl1pPr algn="r" rtl="0" eaLnBrk="0" fontAlgn="base" hangingPunct="0">
              <a:spcBef>
                <a:spcPct val="0"/>
              </a:spcBef>
              <a:spcAft>
                <a:spcPct val="0"/>
              </a:spcAft>
              <a:defRPr sz="2800" b="1" i="1">
                <a:solidFill>
                  <a:schemeClr val="tx1"/>
                </a:solidFill>
                <a:latin typeface="+mj-lt"/>
                <a:ea typeface="+mj-ea"/>
                <a:cs typeface="+mj-cs"/>
              </a:defRPr>
            </a:lvl1pPr>
            <a:lvl2pPr algn="r" rtl="0" eaLnBrk="0" fontAlgn="base" hangingPunct="0">
              <a:spcBef>
                <a:spcPct val="0"/>
              </a:spcBef>
              <a:spcAft>
                <a:spcPct val="0"/>
              </a:spcAft>
              <a:defRPr sz="2800" b="1" i="1">
                <a:solidFill>
                  <a:schemeClr val="tx1"/>
                </a:solidFill>
                <a:latin typeface="Verdana" panose="020B0604030504040204" pitchFamily="34" charset="0"/>
              </a:defRPr>
            </a:lvl2pPr>
            <a:lvl3pPr algn="r" rtl="0" eaLnBrk="0" fontAlgn="base" hangingPunct="0">
              <a:spcBef>
                <a:spcPct val="0"/>
              </a:spcBef>
              <a:spcAft>
                <a:spcPct val="0"/>
              </a:spcAft>
              <a:defRPr sz="2800" b="1" i="1">
                <a:solidFill>
                  <a:schemeClr val="tx1"/>
                </a:solidFill>
                <a:latin typeface="Verdana" panose="020B0604030504040204" pitchFamily="34" charset="0"/>
              </a:defRPr>
            </a:lvl3pPr>
            <a:lvl4pPr algn="r" rtl="0" eaLnBrk="0" fontAlgn="base" hangingPunct="0">
              <a:spcBef>
                <a:spcPct val="0"/>
              </a:spcBef>
              <a:spcAft>
                <a:spcPct val="0"/>
              </a:spcAft>
              <a:defRPr sz="2800" b="1" i="1">
                <a:solidFill>
                  <a:schemeClr val="tx1"/>
                </a:solidFill>
                <a:latin typeface="Verdana" panose="020B0604030504040204" pitchFamily="34" charset="0"/>
              </a:defRPr>
            </a:lvl4pPr>
            <a:lvl5pPr algn="r" rtl="0" eaLnBrk="0" fontAlgn="base" hangingPunct="0">
              <a:spcBef>
                <a:spcPct val="0"/>
              </a:spcBef>
              <a:spcAft>
                <a:spcPct val="0"/>
              </a:spcAft>
              <a:defRPr sz="2800" b="1" i="1">
                <a:solidFill>
                  <a:schemeClr val="tx1"/>
                </a:solidFill>
                <a:latin typeface="Verdana" panose="020B0604030504040204" pitchFamily="34" charset="0"/>
              </a:defRPr>
            </a:lvl5pPr>
            <a:lvl6pPr marL="457200" algn="r" rtl="0" fontAlgn="base">
              <a:spcBef>
                <a:spcPct val="0"/>
              </a:spcBef>
              <a:spcAft>
                <a:spcPct val="0"/>
              </a:spcAft>
              <a:defRPr sz="2800" b="1" i="1">
                <a:solidFill>
                  <a:schemeClr val="tx1"/>
                </a:solidFill>
                <a:latin typeface="Verdana" panose="020B0604030504040204" pitchFamily="34" charset="0"/>
              </a:defRPr>
            </a:lvl6pPr>
            <a:lvl7pPr marL="914400" algn="r" rtl="0" fontAlgn="base">
              <a:spcBef>
                <a:spcPct val="0"/>
              </a:spcBef>
              <a:spcAft>
                <a:spcPct val="0"/>
              </a:spcAft>
              <a:defRPr sz="2800" b="1" i="1">
                <a:solidFill>
                  <a:schemeClr val="tx1"/>
                </a:solidFill>
                <a:latin typeface="Verdana" panose="020B0604030504040204" pitchFamily="34" charset="0"/>
              </a:defRPr>
            </a:lvl7pPr>
            <a:lvl8pPr marL="1371600" algn="r" rtl="0" fontAlgn="base">
              <a:spcBef>
                <a:spcPct val="0"/>
              </a:spcBef>
              <a:spcAft>
                <a:spcPct val="0"/>
              </a:spcAft>
              <a:defRPr sz="2800" b="1" i="1">
                <a:solidFill>
                  <a:schemeClr val="tx1"/>
                </a:solidFill>
                <a:latin typeface="Verdana" panose="020B0604030504040204" pitchFamily="34" charset="0"/>
              </a:defRPr>
            </a:lvl8pPr>
            <a:lvl9pPr marL="1828800" algn="r" rtl="0" fontAlgn="base">
              <a:spcBef>
                <a:spcPct val="0"/>
              </a:spcBef>
              <a:spcAft>
                <a:spcPct val="0"/>
              </a:spcAft>
              <a:defRPr sz="2800" b="1" i="1">
                <a:solidFill>
                  <a:schemeClr val="tx1"/>
                </a:solidFill>
                <a:latin typeface="Verdana" panose="020B0604030504040204" pitchFamily="34" charset="0"/>
              </a:defRPr>
            </a:lvl9pPr>
          </a:lstStyle>
          <a:p>
            <a:pPr algn="l">
              <a:defRPr/>
            </a:pPr>
            <a:r>
              <a:rPr lang="zh-CN" altLang="en-US" sz="3600" i="0" kern="0" dirty="0">
                <a:solidFill>
                  <a:schemeClr val="accent1">
                    <a:lumMod val="50000"/>
                  </a:schemeClr>
                </a:solidFill>
                <a:latin typeface="黑体" panose="02010609060101010101" pitchFamily="49" charset="-122"/>
                <a:ea typeface="黑体" panose="02010609060101010101" pitchFamily="49" charset="-122"/>
                <a:sym typeface="+mn-ea"/>
              </a:rPr>
              <a:t>研究基础</a:t>
            </a:r>
            <a:endParaRPr lang="zh-CN" altLang="en-US" sz="3600" i="0" kern="0" dirty="0">
              <a:solidFill>
                <a:schemeClr val="accent1">
                  <a:lumMod val="50000"/>
                </a:schemeClr>
              </a:solidFill>
              <a:latin typeface="黑体" panose="02010609060101010101" pitchFamily="49" charset="-122"/>
              <a:ea typeface="黑体" panose="02010609060101010101" pitchFamily="49" charset="-122"/>
            </a:endParaRPr>
          </a:p>
        </p:txBody>
      </p:sp>
      <p:graphicFrame>
        <p:nvGraphicFramePr>
          <p:cNvPr id="7" name="内容占位符 6">
            <a:extLst>
              <a:ext uri="{FF2B5EF4-FFF2-40B4-BE49-F238E27FC236}">
                <a16:creationId xmlns:a16="http://schemas.microsoft.com/office/drawing/2014/main" id="{A99CDA1E-3A01-0D4D-8A89-CF1B882EBE1C}"/>
              </a:ext>
            </a:extLst>
          </p:cNvPr>
          <p:cNvGraphicFramePr>
            <a:graphicFrameLocks noGrp="1"/>
          </p:cNvGraphicFramePr>
          <p:nvPr>
            <p:ph idx="1"/>
            <p:extLst>
              <p:ext uri="{D42A27DB-BD31-4B8C-83A1-F6EECF244321}">
                <p14:modId xmlns:p14="http://schemas.microsoft.com/office/powerpoint/2010/main" val="3478145441"/>
              </p:ext>
            </p:extLst>
          </p:nvPr>
        </p:nvGraphicFramePr>
        <p:xfrm>
          <a:off x="1042698" y="1595492"/>
          <a:ext cx="6885607" cy="4432526"/>
        </p:xfrm>
        <a:graphic>
          <a:graphicData uri="http://schemas.openxmlformats.org/drawingml/2006/table">
            <a:tbl>
              <a:tblPr firstRow="1" bandRow="1">
                <a:tableStyleId>{5C22544A-7EE6-4342-B048-85BDC9FD1C3A}</a:tableStyleId>
              </a:tblPr>
              <a:tblGrid>
                <a:gridCol w="2997175">
                  <a:extLst>
                    <a:ext uri="{9D8B030D-6E8A-4147-A177-3AD203B41FA5}">
                      <a16:colId xmlns:a16="http://schemas.microsoft.com/office/drawing/2014/main" val="3961543914"/>
                    </a:ext>
                  </a:extLst>
                </a:gridCol>
                <a:gridCol w="3888432">
                  <a:extLst>
                    <a:ext uri="{9D8B030D-6E8A-4147-A177-3AD203B41FA5}">
                      <a16:colId xmlns:a16="http://schemas.microsoft.com/office/drawing/2014/main" val="2974227771"/>
                    </a:ext>
                  </a:extLst>
                </a:gridCol>
              </a:tblGrid>
              <a:tr h="633218">
                <a:tc>
                  <a:txBody>
                    <a:bodyPr/>
                    <a:lstStyle/>
                    <a:p>
                      <a:pPr algn="ctr">
                        <a:spcAft>
                          <a:spcPts val="0"/>
                        </a:spcAft>
                      </a:pPr>
                      <a:r>
                        <a:rPr lang="zh-CN" sz="1800" kern="100" dirty="0">
                          <a:effectLst/>
                          <a:latin typeface="Times New Roman" panose="02020603050405020304" pitchFamily="18" charset="0"/>
                          <a:ea typeface="黑体" panose="02010609060101010101" pitchFamily="49" charset="-122"/>
                        </a:rPr>
                        <a:t>参加者</a:t>
                      </a:r>
                      <a:endParaRPr lang="zh-CN" sz="14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zh-CN" sz="1800" kern="100" dirty="0">
                          <a:effectLst/>
                          <a:latin typeface="Times New Roman" panose="02020603050405020304" pitchFamily="18" charset="0"/>
                          <a:ea typeface="黑体" panose="02010609060101010101" pitchFamily="49" charset="-122"/>
                        </a:rPr>
                        <a:t>单</a:t>
                      </a:r>
                      <a:r>
                        <a:rPr lang="en-US" sz="1800" kern="100" dirty="0">
                          <a:effectLst/>
                          <a:latin typeface="Times New Roman" panose="02020603050405020304" pitchFamily="18" charset="0"/>
                          <a:ea typeface="黑体" panose="02010609060101010101" pitchFamily="49" charset="-122"/>
                        </a:rPr>
                        <a:t>   </a:t>
                      </a:r>
                      <a:r>
                        <a:rPr lang="zh-CN" sz="1800" kern="100" dirty="0">
                          <a:effectLst/>
                          <a:latin typeface="Times New Roman" panose="02020603050405020304" pitchFamily="18" charset="0"/>
                          <a:ea typeface="黑体" panose="02010609060101010101" pitchFamily="49" charset="-122"/>
                        </a:rPr>
                        <a:t>位</a:t>
                      </a:r>
                      <a:endParaRPr lang="zh-CN" sz="140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737771431"/>
                  </a:ext>
                </a:extLst>
              </a:tr>
              <a:tr h="633218">
                <a:tc>
                  <a:txBody>
                    <a:bodyPr/>
                    <a:lstStyle/>
                    <a:p>
                      <a:pPr marL="0" algn="ctr" defTabSz="914400" rtl="0" eaLnBrk="1" latinLnBrk="0" hangingPunct="1">
                        <a:spcAft>
                          <a:spcPts val="0"/>
                        </a:spcAft>
                      </a:pPr>
                      <a:r>
                        <a:rPr lang="zh-CN" altLang="en-US" sz="1800" kern="100" dirty="0">
                          <a:solidFill>
                            <a:schemeClr val="dk1"/>
                          </a:solidFill>
                          <a:effectLst/>
                          <a:latin typeface="Times New Roman" panose="02020603050405020304" pitchFamily="18" charset="0"/>
                          <a:ea typeface="仿宋" panose="02010609060101010101" pitchFamily="49" charset="-122"/>
                          <a:cs typeface="+mn-cs"/>
                        </a:rPr>
                        <a:t>吴晓光</a:t>
                      </a:r>
                    </a:p>
                  </a:txBody>
                  <a:tcPr marL="68580" marR="68580" marT="0" marB="0" anchor="ctr"/>
                </a:tc>
                <a:tc>
                  <a:txBody>
                    <a:bodyPr/>
                    <a:lstStyle/>
                    <a:p>
                      <a:pPr marL="0" algn="ctr" defTabSz="914400" rtl="0" eaLnBrk="1" latinLnBrk="0" hangingPunct="1">
                        <a:spcAft>
                          <a:spcPts val="0"/>
                        </a:spcAft>
                      </a:pPr>
                      <a:r>
                        <a:rPr lang="zh-CN" altLang="en-US" sz="1800" kern="100" dirty="0">
                          <a:solidFill>
                            <a:schemeClr val="dk1"/>
                          </a:solidFill>
                          <a:effectLst/>
                          <a:latin typeface="Times New Roman" panose="02020603050405020304" pitchFamily="18" charset="0"/>
                          <a:ea typeface="仿宋" panose="02010609060101010101" pitchFamily="49" charset="-122"/>
                          <a:cs typeface="+mn-cs"/>
                        </a:rPr>
                        <a:t>原子能院</a:t>
                      </a:r>
                    </a:p>
                  </a:txBody>
                  <a:tcPr marL="68580" marR="68580" marT="0" marB="0" anchor="ctr"/>
                </a:tc>
                <a:extLst>
                  <a:ext uri="{0D108BD9-81ED-4DB2-BD59-A6C34878D82A}">
                    <a16:rowId xmlns:a16="http://schemas.microsoft.com/office/drawing/2014/main" val="1155394265"/>
                  </a:ext>
                </a:extLst>
              </a:tr>
              <a:tr h="633218">
                <a:tc>
                  <a:txBody>
                    <a:bodyPr/>
                    <a:lstStyle/>
                    <a:p>
                      <a:pPr marL="0" algn="ctr" defTabSz="914400" rtl="0" eaLnBrk="1" latinLnBrk="0" hangingPunct="1">
                        <a:spcAft>
                          <a:spcPts val="0"/>
                        </a:spcAft>
                      </a:pPr>
                      <a:r>
                        <a:rPr lang="zh-CN" altLang="en-US" sz="1800" kern="100" dirty="0">
                          <a:solidFill>
                            <a:schemeClr val="dk1"/>
                          </a:solidFill>
                          <a:effectLst/>
                          <a:latin typeface="Times New Roman" panose="02020603050405020304" pitchFamily="18" charset="0"/>
                          <a:ea typeface="仿宋" panose="02010609060101010101" pitchFamily="49" charset="-122"/>
                          <a:cs typeface="+mn-cs"/>
                        </a:rPr>
                        <a:t>胡世鹏</a:t>
                      </a:r>
                    </a:p>
                  </a:txBody>
                  <a:tcPr marL="68580" marR="68580" marT="0" marB="0" anchor="ctr"/>
                </a:tc>
                <a:tc>
                  <a:txBody>
                    <a:bodyPr/>
                    <a:lstStyle/>
                    <a:p>
                      <a:pPr marL="0" algn="ctr" defTabSz="914400" rtl="0" eaLnBrk="1" latinLnBrk="0" hangingPunct="1">
                        <a:spcAft>
                          <a:spcPts val="0"/>
                        </a:spcAft>
                      </a:pPr>
                      <a:r>
                        <a:rPr lang="zh-CN" altLang="en-US" sz="1800" kern="100" dirty="0">
                          <a:solidFill>
                            <a:schemeClr val="dk1"/>
                          </a:solidFill>
                          <a:effectLst/>
                          <a:latin typeface="Times New Roman" panose="02020603050405020304" pitchFamily="18" charset="0"/>
                          <a:ea typeface="仿宋" panose="02010609060101010101" pitchFamily="49" charset="-122"/>
                          <a:cs typeface="+mn-cs"/>
                        </a:rPr>
                        <a:t>深圳大学</a:t>
                      </a:r>
                    </a:p>
                  </a:txBody>
                  <a:tcPr marL="68580" marR="68580" marT="0" marB="0" anchor="ctr"/>
                </a:tc>
                <a:extLst>
                  <a:ext uri="{0D108BD9-81ED-4DB2-BD59-A6C34878D82A}">
                    <a16:rowId xmlns:a16="http://schemas.microsoft.com/office/drawing/2014/main" val="995983926"/>
                  </a:ext>
                </a:extLst>
              </a:tr>
              <a:tr h="633218">
                <a:tc>
                  <a:txBody>
                    <a:bodyPr/>
                    <a:lstStyle/>
                    <a:p>
                      <a:pPr marL="0" algn="ctr" defTabSz="914400" rtl="0" eaLnBrk="1" latinLnBrk="0" hangingPunct="1">
                        <a:spcAft>
                          <a:spcPts val="0"/>
                        </a:spcAft>
                      </a:pPr>
                      <a:r>
                        <a:rPr lang="zh-CN" altLang="en-US" sz="1800" kern="100" dirty="0">
                          <a:solidFill>
                            <a:schemeClr val="dk1"/>
                          </a:solidFill>
                          <a:effectLst/>
                          <a:latin typeface="Times New Roman" panose="02020603050405020304" pitchFamily="18" charset="0"/>
                          <a:ea typeface="仿宋" panose="02010609060101010101" pitchFamily="49" charset="-122"/>
                          <a:cs typeface="+mn-cs"/>
                        </a:rPr>
                        <a:t>钟健</a:t>
                      </a:r>
                    </a:p>
                  </a:txBody>
                  <a:tcPr marL="68580" marR="68580" marT="0" marB="0" anchor="ctr"/>
                </a:tc>
                <a:tc>
                  <a:txBody>
                    <a:bodyPr/>
                    <a:lstStyle/>
                    <a:p>
                      <a:pPr marL="0" algn="ctr" defTabSz="914400" rtl="0" eaLnBrk="1" latinLnBrk="0" hangingPunct="1">
                        <a:spcAft>
                          <a:spcPts val="0"/>
                        </a:spcAft>
                      </a:pPr>
                      <a:r>
                        <a:rPr lang="zh-CN" altLang="en-US" sz="1800" kern="100" dirty="0">
                          <a:solidFill>
                            <a:schemeClr val="dk1"/>
                          </a:solidFill>
                          <a:effectLst/>
                          <a:latin typeface="Times New Roman" panose="02020603050405020304" pitchFamily="18" charset="0"/>
                          <a:ea typeface="仿宋" panose="02010609060101010101" pitchFamily="49" charset="-122"/>
                          <a:cs typeface="+mn-cs"/>
                        </a:rPr>
                        <a:t>深圳大学</a:t>
                      </a:r>
                    </a:p>
                  </a:txBody>
                  <a:tcPr marL="68580" marR="68580" marT="0" marB="0" anchor="ctr"/>
                </a:tc>
                <a:extLst>
                  <a:ext uri="{0D108BD9-81ED-4DB2-BD59-A6C34878D82A}">
                    <a16:rowId xmlns:a16="http://schemas.microsoft.com/office/drawing/2014/main" val="305486758"/>
                  </a:ext>
                </a:extLst>
              </a:tr>
              <a:tr h="633218">
                <a:tc>
                  <a:txBody>
                    <a:bodyPr/>
                    <a:lstStyle/>
                    <a:p>
                      <a:pPr marL="0" algn="ctr" defTabSz="914400" rtl="0" eaLnBrk="1" latinLnBrk="0" hangingPunct="1">
                        <a:spcAft>
                          <a:spcPts val="0"/>
                        </a:spcAft>
                      </a:pPr>
                      <a:r>
                        <a:rPr lang="zh-CN" altLang="en-US" sz="1800" kern="100" dirty="0">
                          <a:solidFill>
                            <a:schemeClr val="dk1"/>
                          </a:solidFill>
                          <a:effectLst/>
                          <a:latin typeface="Times New Roman" panose="02020603050405020304" pitchFamily="18" charset="0"/>
                          <a:ea typeface="仿宋" panose="02010609060101010101" pitchFamily="49" charset="-122"/>
                          <a:cs typeface="+mn-cs"/>
                        </a:rPr>
                        <a:t>李二涛</a:t>
                      </a:r>
                    </a:p>
                  </a:txBody>
                  <a:tcPr marL="68580" marR="68580" marT="0" marB="0" anchor="ctr"/>
                </a:tc>
                <a:tc>
                  <a:txBody>
                    <a:bodyPr/>
                    <a:lstStyle/>
                    <a:p>
                      <a:pPr marL="0" algn="ctr" defTabSz="914400" rtl="0" eaLnBrk="1" latinLnBrk="0" hangingPunct="1">
                        <a:spcAft>
                          <a:spcPts val="0"/>
                        </a:spcAft>
                      </a:pPr>
                      <a:r>
                        <a:rPr lang="zh-CN" altLang="en-US" sz="1800" kern="100" dirty="0">
                          <a:solidFill>
                            <a:schemeClr val="dk1"/>
                          </a:solidFill>
                          <a:effectLst/>
                          <a:latin typeface="Times New Roman" panose="02020603050405020304" pitchFamily="18" charset="0"/>
                          <a:ea typeface="仿宋" panose="02010609060101010101" pitchFamily="49" charset="-122"/>
                          <a:cs typeface="+mn-cs"/>
                        </a:rPr>
                        <a:t>深圳大学</a:t>
                      </a:r>
                    </a:p>
                  </a:txBody>
                  <a:tcPr marL="68580" marR="68580" marT="0" marB="0" anchor="ctr"/>
                </a:tc>
                <a:extLst>
                  <a:ext uri="{0D108BD9-81ED-4DB2-BD59-A6C34878D82A}">
                    <a16:rowId xmlns:a16="http://schemas.microsoft.com/office/drawing/2014/main" val="2558077561"/>
                  </a:ext>
                </a:extLst>
              </a:tr>
              <a:tr h="633218">
                <a:tc>
                  <a:txBody>
                    <a:bodyPr/>
                    <a:lstStyle/>
                    <a:p>
                      <a:pPr marL="0" algn="ctr" defTabSz="914400" rtl="0" eaLnBrk="1" latinLnBrk="0" hangingPunct="1">
                        <a:spcAft>
                          <a:spcPts val="0"/>
                        </a:spcAft>
                      </a:pPr>
                      <a:r>
                        <a:rPr lang="zh-CN" altLang="en-US" sz="1800" kern="100" dirty="0">
                          <a:solidFill>
                            <a:schemeClr val="dk1"/>
                          </a:solidFill>
                          <a:effectLst/>
                          <a:latin typeface="Times New Roman" panose="02020603050405020304" pitchFamily="18" charset="0"/>
                          <a:ea typeface="仿宋" panose="02010609060101010101" pitchFamily="49" charset="-122"/>
                          <a:cs typeface="+mn-cs"/>
                        </a:rPr>
                        <a:t>李鑫悦</a:t>
                      </a:r>
                    </a:p>
                  </a:txBody>
                  <a:tcPr marL="68580" marR="68580" marT="0" marB="0" anchor="ctr"/>
                </a:tc>
                <a:tc>
                  <a:txBody>
                    <a:bodyPr/>
                    <a:lstStyle/>
                    <a:p>
                      <a:pPr marL="0" algn="ctr" defTabSz="914400" rtl="0" eaLnBrk="1" latinLnBrk="0" hangingPunct="1">
                        <a:spcAft>
                          <a:spcPts val="0"/>
                        </a:spcAft>
                      </a:pPr>
                      <a:r>
                        <a:rPr lang="zh-CN" altLang="en-US" sz="1800" kern="100" dirty="0">
                          <a:solidFill>
                            <a:schemeClr val="dk1"/>
                          </a:solidFill>
                          <a:effectLst/>
                          <a:latin typeface="Times New Roman" panose="02020603050405020304" pitchFamily="18" charset="0"/>
                          <a:ea typeface="仿宋" panose="02010609060101010101" pitchFamily="49" charset="-122"/>
                          <a:cs typeface="+mn-cs"/>
                        </a:rPr>
                        <a:t>北京师范大学</a:t>
                      </a:r>
                    </a:p>
                  </a:txBody>
                  <a:tcPr marL="68580" marR="68580" marT="0" marB="0" anchor="ctr"/>
                </a:tc>
                <a:extLst>
                  <a:ext uri="{0D108BD9-81ED-4DB2-BD59-A6C34878D82A}">
                    <a16:rowId xmlns:a16="http://schemas.microsoft.com/office/drawing/2014/main" val="875221538"/>
                  </a:ext>
                </a:extLst>
              </a:tr>
              <a:tr h="633218">
                <a:tc>
                  <a:txBody>
                    <a:bodyPr/>
                    <a:lstStyle/>
                    <a:p>
                      <a:pPr marL="0" algn="ctr" defTabSz="914400" rtl="0" eaLnBrk="1" latinLnBrk="0" hangingPunct="1">
                        <a:spcAft>
                          <a:spcPts val="0"/>
                        </a:spcAft>
                      </a:pPr>
                      <a:r>
                        <a:rPr lang="zh-CN" altLang="en-US" sz="1800" kern="100" dirty="0">
                          <a:solidFill>
                            <a:schemeClr val="dk1"/>
                          </a:solidFill>
                          <a:effectLst/>
                          <a:latin typeface="Times New Roman" panose="02020603050405020304" pitchFamily="18" charset="0"/>
                          <a:ea typeface="仿宋" panose="02010609060101010101" pitchFamily="49" charset="-122"/>
                          <a:cs typeface="+mn-cs"/>
                        </a:rPr>
                        <a:t>蒋纬</a:t>
                      </a:r>
                    </a:p>
                  </a:txBody>
                  <a:tcPr marL="68580" marR="68580" marT="0" marB="0" anchor="ctr"/>
                </a:tc>
                <a:tc>
                  <a:txBody>
                    <a:bodyPr/>
                    <a:lstStyle/>
                    <a:p>
                      <a:pPr marL="0" algn="ctr" defTabSz="914400" rtl="0" eaLnBrk="1" latinLnBrk="0" hangingPunct="1">
                        <a:spcAft>
                          <a:spcPts val="0"/>
                        </a:spcAft>
                      </a:pPr>
                      <a:r>
                        <a:rPr lang="zh-CN" altLang="en-US" sz="1800" kern="100" dirty="0">
                          <a:solidFill>
                            <a:schemeClr val="dk1"/>
                          </a:solidFill>
                          <a:effectLst/>
                          <a:latin typeface="Times New Roman" panose="02020603050405020304" pitchFamily="18" charset="0"/>
                          <a:ea typeface="仿宋" panose="02010609060101010101" pitchFamily="49" charset="-122"/>
                          <a:cs typeface="+mn-cs"/>
                        </a:rPr>
                        <a:t>散裂中子源科学中心</a:t>
                      </a:r>
                    </a:p>
                  </a:txBody>
                  <a:tcPr marL="68580" marR="68580" marT="0" marB="0" anchor="ctr"/>
                </a:tc>
                <a:extLst>
                  <a:ext uri="{0D108BD9-81ED-4DB2-BD59-A6C34878D82A}">
                    <a16:rowId xmlns:a16="http://schemas.microsoft.com/office/drawing/2014/main" val="1814739922"/>
                  </a:ext>
                </a:extLst>
              </a:tr>
            </a:tbl>
          </a:graphicData>
        </a:graphic>
      </p:graphicFrame>
    </p:spTree>
    <p:extLst>
      <p:ext uri="{BB962C8B-B14F-4D97-AF65-F5344CB8AC3E}">
        <p14:creationId xmlns:p14="http://schemas.microsoft.com/office/powerpoint/2010/main" val="2768546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1"/>
          <p:cNvSpPr txBox="1"/>
          <p:nvPr/>
        </p:nvSpPr>
        <p:spPr>
          <a:xfrm>
            <a:off x="1660525" y="72231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endParaRPr lang="zh-CN" altLang="en-US" sz="1800" dirty="0">
              <a:ea typeface="宋体" panose="02010600030101010101" pitchFamily="2" charset="-122"/>
            </a:endParaRPr>
          </a:p>
        </p:txBody>
      </p:sp>
      <p:sp>
        <p:nvSpPr>
          <p:cNvPr id="21506" name="灯片编号占位符 3"/>
          <p:cNvSpPr txBox="1">
            <a:spLocks noGrp="1"/>
          </p:cNvSpPr>
          <p:nvPr>
            <p:ph type="sldNum" sz="quarter" idx="4"/>
          </p:nvPr>
        </p:nvSpPr>
        <p:spPr>
          <a:xfrm>
            <a:off x="6840220" y="6400800"/>
            <a:ext cx="2133600" cy="320675"/>
          </a:xfrm>
        </p:spPr>
        <p:txBody>
          <a:bodyPr/>
          <a:lstStyle/>
          <a:p>
            <a:pPr marL="0" indent="0" algn="r" eaLnBrk="1" hangingPunct="1">
              <a:spcBef>
                <a:spcPct val="0"/>
              </a:spcBef>
              <a:buClrTx/>
              <a:buFontTx/>
              <a:buNone/>
            </a:pPr>
            <a:fld id="{9A0DB2DC-4C9A-4742-B13C-FB6460FD3503}" type="slidenum">
              <a:rPr lang="en-US" altLang="ko-KR" sz="1400" dirty="0">
                <a:latin typeface="+mn-lt"/>
                <a:ea typeface="宋体" panose="02010600030101010101" pitchFamily="2" charset="-122"/>
                <a:cs typeface="+mn-cs"/>
              </a:rPr>
              <a:t>13</a:t>
            </a:fld>
            <a:endParaRPr lang="en-US" altLang="ko-KR" sz="1400" dirty="0">
              <a:latin typeface="+mn-lt"/>
              <a:ea typeface="宋体" panose="02010600030101010101" pitchFamily="2" charset="-122"/>
              <a:cs typeface="+mn-cs"/>
            </a:endParaRPr>
          </a:p>
        </p:txBody>
      </p:sp>
      <p:sp>
        <p:nvSpPr>
          <p:cNvPr id="5" name="标题 4">
            <a:extLst>
              <a:ext uri="{FF2B5EF4-FFF2-40B4-BE49-F238E27FC236}">
                <a16:creationId xmlns:a16="http://schemas.microsoft.com/office/drawing/2014/main" id="{2A785FF4-B5AC-8144-8ACC-EF85FE431C8B}"/>
              </a:ext>
            </a:extLst>
          </p:cNvPr>
          <p:cNvSpPr>
            <a:spLocks noGrp="1"/>
          </p:cNvSpPr>
          <p:nvPr>
            <p:ph type="title"/>
          </p:nvPr>
        </p:nvSpPr>
        <p:spPr/>
        <p:txBody>
          <a:bodyPr/>
          <a:lstStyle/>
          <a:p>
            <a:endParaRPr lang="zh-CN" altLang="en-US"/>
          </a:p>
        </p:txBody>
      </p:sp>
      <p:sp>
        <p:nvSpPr>
          <p:cNvPr id="9" name="Rectangle 2">
            <a:extLst>
              <a:ext uri="{FF2B5EF4-FFF2-40B4-BE49-F238E27FC236}">
                <a16:creationId xmlns:a16="http://schemas.microsoft.com/office/drawing/2014/main" id="{223D7EB6-4281-2944-A39B-AC4EF4D0997F}"/>
              </a:ext>
            </a:extLst>
          </p:cNvPr>
          <p:cNvSpPr txBox="1">
            <a:spLocks noChangeArrowheads="1"/>
          </p:cNvSpPr>
          <p:nvPr/>
        </p:nvSpPr>
        <p:spPr>
          <a:xfrm>
            <a:off x="132714" y="158750"/>
            <a:ext cx="3863221" cy="563880"/>
          </a:xfrm>
          <a:prstGeom prst="rect">
            <a:avLst/>
          </a:prstGeom>
          <a:noFill/>
          <a:ln w="9525">
            <a:noFill/>
          </a:ln>
        </p:spPr>
        <p:txBody>
          <a:bodyPr vert="horz" wrap="square" lIns="91440" tIns="45720" rIns="91440" bIns="45720" numCol="1" anchor="ctr" anchorCtr="0" compatLnSpc="1"/>
          <a:lstStyle>
            <a:lvl1pPr algn="r" rtl="0" eaLnBrk="0" fontAlgn="base" hangingPunct="0">
              <a:spcBef>
                <a:spcPct val="0"/>
              </a:spcBef>
              <a:spcAft>
                <a:spcPct val="0"/>
              </a:spcAft>
              <a:defRPr sz="2800" b="1" i="1">
                <a:solidFill>
                  <a:schemeClr val="tx1"/>
                </a:solidFill>
                <a:latin typeface="+mj-lt"/>
                <a:ea typeface="+mj-ea"/>
                <a:cs typeface="+mj-cs"/>
              </a:defRPr>
            </a:lvl1pPr>
            <a:lvl2pPr algn="r" rtl="0" eaLnBrk="0" fontAlgn="base" hangingPunct="0">
              <a:spcBef>
                <a:spcPct val="0"/>
              </a:spcBef>
              <a:spcAft>
                <a:spcPct val="0"/>
              </a:spcAft>
              <a:defRPr sz="2800" b="1" i="1">
                <a:solidFill>
                  <a:schemeClr val="tx1"/>
                </a:solidFill>
                <a:latin typeface="Verdana" panose="020B0604030504040204" pitchFamily="34" charset="0"/>
              </a:defRPr>
            </a:lvl2pPr>
            <a:lvl3pPr algn="r" rtl="0" eaLnBrk="0" fontAlgn="base" hangingPunct="0">
              <a:spcBef>
                <a:spcPct val="0"/>
              </a:spcBef>
              <a:spcAft>
                <a:spcPct val="0"/>
              </a:spcAft>
              <a:defRPr sz="2800" b="1" i="1">
                <a:solidFill>
                  <a:schemeClr val="tx1"/>
                </a:solidFill>
                <a:latin typeface="Verdana" panose="020B0604030504040204" pitchFamily="34" charset="0"/>
              </a:defRPr>
            </a:lvl3pPr>
            <a:lvl4pPr algn="r" rtl="0" eaLnBrk="0" fontAlgn="base" hangingPunct="0">
              <a:spcBef>
                <a:spcPct val="0"/>
              </a:spcBef>
              <a:spcAft>
                <a:spcPct val="0"/>
              </a:spcAft>
              <a:defRPr sz="2800" b="1" i="1">
                <a:solidFill>
                  <a:schemeClr val="tx1"/>
                </a:solidFill>
                <a:latin typeface="Verdana" panose="020B0604030504040204" pitchFamily="34" charset="0"/>
              </a:defRPr>
            </a:lvl4pPr>
            <a:lvl5pPr algn="r" rtl="0" eaLnBrk="0" fontAlgn="base" hangingPunct="0">
              <a:spcBef>
                <a:spcPct val="0"/>
              </a:spcBef>
              <a:spcAft>
                <a:spcPct val="0"/>
              </a:spcAft>
              <a:defRPr sz="2800" b="1" i="1">
                <a:solidFill>
                  <a:schemeClr val="tx1"/>
                </a:solidFill>
                <a:latin typeface="Verdana" panose="020B0604030504040204" pitchFamily="34" charset="0"/>
              </a:defRPr>
            </a:lvl5pPr>
            <a:lvl6pPr marL="457200" algn="r" rtl="0" fontAlgn="base">
              <a:spcBef>
                <a:spcPct val="0"/>
              </a:spcBef>
              <a:spcAft>
                <a:spcPct val="0"/>
              </a:spcAft>
              <a:defRPr sz="2800" b="1" i="1">
                <a:solidFill>
                  <a:schemeClr val="tx1"/>
                </a:solidFill>
                <a:latin typeface="Verdana" panose="020B0604030504040204" pitchFamily="34" charset="0"/>
              </a:defRPr>
            </a:lvl6pPr>
            <a:lvl7pPr marL="914400" algn="r" rtl="0" fontAlgn="base">
              <a:spcBef>
                <a:spcPct val="0"/>
              </a:spcBef>
              <a:spcAft>
                <a:spcPct val="0"/>
              </a:spcAft>
              <a:defRPr sz="2800" b="1" i="1">
                <a:solidFill>
                  <a:schemeClr val="tx1"/>
                </a:solidFill>
                <a:latin typeface="Verdana" panose="020B0604030504040204" pitchFamily="34" charset="0"/>
              </a:defRPr>
            </a:lvl7pPr>
            <a:lvl8pPr marL="1371600" algn="r" rtl="0" fontAlgn="base">
              <a:spcBef>
                <a:spcPct val="0"/>
              </a:spcBef>
              <a:spcAft>
                <a:spcPct val="0"/>
              </a:spcAft>
              <a:defRPr sz="2800" b="1" i="1">
                <a:solidFill>
                  <a:schemeClr val="tx1"/>
                </a:solidFill>
                <a:latin typeface="Verdana" panose="020B0604030504040204" pitchFamily="34" charset="0"/>
              </a:defRPr>
            </a:lvl8pPr>
            <a:lvl9pPr marL="1828800" algn="r" rtl="0" fontAlgn="base">
              <a:spcBef>
                <a:spcPct val="0"/>
              </a:spcBef>
              <a:spcAft>
                <a:spcPct val="0"/>
              </a:spcAft>
              <a:defRPr sz="2800" b="1" i="1">
                <a:solidFill>
                  <a:schemeClr val="tx1"/>
                </a:solidFill>
                <a:latin typeface="Verdana" panose="020B0604030504040204" pitchFamily="34" charset="0"/>
              </a:defRPr>
            </a:lvl9pPr>
          </a:lstStyle>
          <a:p>
            <a:pPr algn="l">
              <a:defRPr/>
            </a:pPr>
            <a:r>
              <a:rPr lang="zh-CN" altLang="en-US" sz="3600" i="0" kern="0" dirty="0">
                <a:solidFill>
                  <a:schemeClr val="accent1">
                    <a:lumMod val="50000"/>
                  </a:schemeClr>
                </a:solidFill>
                <a:latin typeface="黑体" panose="02010609060101010101" pitchFamily="49" charset="-122"/>
                <a:ea typeface="黑体" panose="02010609060101010101" pitchFamily="49" charset="-122"/>
                <a:sym typeface="+mn-ea"/>
              </a:rPr>
              <a:t>研究基础</a:t>
            </a:r>
            <a:endParaRPr lang="zh-CN" altLang="en-US" sz="3600" i="0" kern="0" dirty="0">
              <a:solidFill>
                <a:schemeClr val="accent1">
                  <a:lumMod val="50000"/>
                </a:schemeClr>
              </a:solidFill>
              <a:latin typeface="黑体" panose="02010609060101010101" pitchFamily="49" charset="-122"/>
              <a:ea typeface="黑体" panose="02010609060101010101" pitchFamily="49" charset="-122"/>
            </a:endParaRPr>
          </a:p>
        </p:txBody>
      </p:sp>
      <p:sp>
        <p:nvSpPr>
          <p:cNvPr id="11" name="文本框 10">
            <a:extLst>
              <a:ext uri="{FF2B5EF4-FFF2-40B4-BE49-F238E27FC236}">
                <a16:creationId xmlns:a16="http://schemas.microsoft.com/office/drawing/2014/main" id="{395D8332-F1DB-7E4B-A86E-58CB8B4EB315}"/>
              </a:ext>
            </a:extLst>
          </p:cNvPr>
          <p:cNvSpPr txBox="1"/>
          <p:nvPr/>
        </p:nvSpPr>
        <p:spPr>
          <a:xfrm>
            <a:off x="182916" y="1379222"/>
            <a:ext cx="8637556" cy="5878532"/>
          </a:xfrm>
          <a:prstGeom prst="rect">
            <a:avLst/>
          </a:prstGeom>
          <a:noFill/>
        </p:spPr>
        <p:txBody>
          <a:bodyPr wrap="square" rtlCol="0" anchor="t">
            <a:spAutoFit/>
          </a:bodyPr>
          <a:lstStyle/>
          <a:p>
            <a:pPr algn="just"/>
            <a:r>
              <a:rPr lang="en-US" altLang="zh-CN" sz="1600" dirty="0"/>
              <a:t>Gan L, Sun H B*, Li Z H*, Li Y J, </a:t>
            </a:r>
            <a:r>
              <a:rPr lang="en-US" altLang="zh-CN" sz="1600" dirty="0" err="1"/>
              <a:t>Su</a:t>
            </a:r>
            <a:r>
              <a:rPr lang="en-US" altLang="zh-CN" sz="1600" dirty="0"/>
              <a:t> J, Guo B, Yan S Q, Wang Y B, Zeng S, Han Z Y, Li X Y, Li D H, Ma T L, Shen Y P, </a:t>
            </a:r>
            <a:r>
              <a:rPr lang="en-US" altLang="zh-CN" sz="1600" dirty="0" err="1"/>
              <a:t>Su</a:t>
            </a:r>
            <a:r>
              <a:rPr lang="en-US" altLang="zh-CN" sz="1600" dirty="0"/>
              <a:t> Y, Li E T, Hu S P, Liu W P, Experimental study of the spectroscopic factors of Zr90-97 , Physical Review C, 2018, 97(6): 064614</a:t>
            </a:r>
            <a:r>
              <a:rPr lang="zh-CN" altLang="zh-CN" sz="2400" dirty="0"/>
              <a:t> </a:t>
            </a:r>
            <a:r>
              <a:rPr lang="en-US" altLang="zh-CN" sz="1600" dirty="0"/>
              <a:t>;</a:t>
            </a:r>
          </a:p>
          <a:p>
            <a:pPr algn="just"/>
            <a:endParaRPr lang="en-US" altLang="zh-CN" sz="2400" dirty="0">
              <a:solidFill>
                <a:srgbClr val="1D528D"/>
              </a:solidFill>
              <a:latin typeface="黑体" panose="02010609060101010101" pitchFamily="49" charset="-122"/>
              <a:ea typeface="黑体" panose="02010609060101010101" pitchFamily="49" charset="-122"/>
              <a:sym typeface="+mn-ea"/>
            </a:endParaRPr>
          </a:p>
          <a:p>
            <a:pPr algn="just"/>
            <a:r>
              <a:rPr lang="en-US" altLang="zh-CN" sz="1600" dirty="0"/>
              <a:t>L. Gan, H. B. Sun*, Z. H. Li*, S. P. Hu, Y. J. Li, J. </a:t>
            </a:r>
            <a:r>
              <a:rPr lang="en-US" altLang="zh-CN" sz="1600" dirty="0" err="1"/>
              <a:t>Su</a:t>
            </a:r>
            <a:r>
              <a:rPr lang="en-US" altLang="zh-CN" sz="1600" dirty="0"/>
              <a:t>, B. Guo, S. Q. Yan, Y. B. Wang, S. Zeng, Z. Y. Han, X. Y. Li, D. H. Li, T. L. Ma, Y. P. Shen, Y. </a:t>
            </a:r>
            <a:r>
              <a:rPr lang="en-US" altLang="zh-CN" sz="1600" dirty="0" err="1"/>
              <a:t>Su</a:t>
            </a:r>
            <a:r>
              <a:rPr lang="en-US" altLang="zh-CN" sz="1600" dirty="0"/>
              <a:t>, E. T. Li, and W. P. Liu. Experimental study of the spectroscopic factors of Sn 116–125. Physical Review C, 2020, 101(1): 014612</a:t>
            </a:r>
            <a:r>
              <a:rPr lang="zh-CN" altLang="zh-CN" sz="1600" dirty="0"/>
              <a:t> </a:t>
            </a:r>
            <a:r>
              <a:rPr lang="en-US" altLang="zh-CN" sz="1600" dirty="0"/>
              <a:t>;</a:t>
            </a:r>
          </a:p>
          <a:p>
            <a:pPr algn="just"/>
            <a:endParaRPr lang="en-US" altLang="zh-CN" sz="2400" dirty="0">
              <a:solidFill>
                <a:srgbClr val="1D528D"/>
              </a:solidFill>
              <a:latin typeface="黑体" panose="02010609060101010101" pitchFamily="49" charset="-122"/>
              <a:ea typeface="黑体" panose="02010609060101010101" pitchFamily="49" charset="-122"/>
              <a:sym typeface="+mn-ea"/>
            </a:endParaRPr>
          </a:p>
          <a:p>
            <a:r>
              <a:rPr lang="zh-CN" altLang="zh-CN" sz="1600" dirty="0"/>
              <a:t>甘林</a:t>
            </a:r>
            <a:r>
              <a:rPr lang="en-US" altLang="zh-CN" sz="1600" dirty="0"/>
              <a:t>, </a:t>
            </a:r>
            <a:r>
              <a:rPr lang="zh-CN" altLang="zh-CN" sz="1600" dirty="0"/>
              <a:t>李志宏</a:t>
            </a:r>
            <a:r>
              <a:rPr lang="en-US" altLang="zh-CN" sz="1600" dirty="0"/>
              <a:t>*, </a:t>
            </a:r>
            <a:r>
              <a:rPr lang="zh-CN" altLang="zh-CN" sz="1600" dirty="0"/>
              <a:t>李云居</a:t>
            </a:r>
            <a:r>
              <a:rPr lang="en-US" altLang="zh-CN" sz="1600" dirty="0"/>
              <a:t>, </a:t>
            </a:r>
            <a:r>
              <a:rPr lang="zh-CN" altLang="zh-CN" sz="1600" dirty="0"/>
              <a:t>苏俊</a:t>
            </a:r>
            <a:r>
              <a:rPr lang="en-US" altLang="zh-CN" sz="1600" dirty="0"/>
              <a:t>, </a:t>
            </a:r>
            <a:r>
              <a:rPr lang="zh-CN" altLang="zh-CN" sz="1600" dirty="0"/>
              <a:t>颜胜权</a:t>
            </a:r>
            <a:r>
              <a:rPr lang="en-US" altLang="zh-CN" sz="1600" dirty="0"/>
              <a:t>, </a:t>
            </a:r>
            <a:r>
              <a:rPr lang="zh-CN" altLang="zh-CN" sz="1600" dirty="0"/>
              <a:t>郭冰</a:t>
            </a:r>
            <a:r>
              <a:rPr lang="en-US" altLang="zh-CN" sz="1600" dirty="0"/>
              <a:t>, </a:t>
            </a:r>
            <a:r>
              <a:rPr lang="zh-CN" altLang="zh-CN" sz="1600" dirty="0"/>
              <a:t>杜先超</a:t>
            </a:r>
            <a:r>
              <a:rPr lang="en-US" altLang="zh-CN" sz="1600" dirty="0"/>
              <a:t>, </a:t>
            </a:r>
            <a:r>
              <a:rPr lang="zh-CN" altLang="zh-CN" sz="1600" dirty="0"/>
              <a:t>吴志丹</a:t>
            </a:r>
            <a:r>
              <a:rPr lang="en-US" altLang="zh-CN" sz="1600" dirty="0"/>
              <a:t>, </a:t>
            </a:r>
            <a:r>
              <a:rPr lang="zh-CN" altLang="zh-CN" sz="1600" dirty="0"/>
              <a:t>曾晟</a:t>
            </a:r>
            <a:r>
              <a:rPr lang="en-US" altLang="zh-CN" sz="1600" dirty="0"/>
              <a:t>,</a:t>
            </a:r>
            <a:r>
              <a:rPr lang="zh-CN" altLang="en-US" sz="1600" dirty="0"/>
              <a:t> </a:t>
            </a:r>
            <a:r>
              <a:rPr lang="zh-CN" altLang="zh-CN" sz="1600" dirty="0"/>
              <a:t>金孙均</a:t>
            </a:r>
            <a:r>
              <a:rPr lang="en-US" altLang="zh-CN" sz="1600" dirty="0"/>
              <a:t>,</a:t>
            </a:r>
            <a:r>
              <a:rPr lang="zh-CN" altLang="en-US" sz="1600" dirty="0"/>
              <a:t> </a:t>
            </a:r>
            <a:r>
              <a:rPr lang="zh-CN" altLang="zh-CN" sz="1600" dirty="0"/>
              <a:t>连钢</a:t>
            </a:r>
            <a:r>
              <a:rPr lang="en-US" altLang="zh-CN" sz="1600" dirty="0"/>
              <a:t>, </a:t>
            </a:r>
            <a:r>
              <a:rPr lang="zh-CN" altLang="zh-CN" sz="1600" dirty="0"/>
              <a:t>刘建成</a:t>
            </a:r>
            <a:r>
              <a:rPr lang="en-US" altLang="zh-CN" sz="1600" dirty="0"/>
              <a:t>, </a:t>
            </a:r>
            <a:r>
              <a:rPr lang="zh-CN" altLang="zh-CN" sz="1600" dirty="0"/>
              <a:t>李志常</a:t>
            </a:r>
            <a:r>
              <a:rPr lang="en-US" altLang="zh-CN" sz="1600" dirty="0"/>
              <a:t>, </a:t>
            </a:r>
            <a:r>
              <a:rPr lang="zh-CN" altLang="zh-CN" sz="1600" dirty="0"/>
              <a:t>王友宝</a:t>
            </a:r>
            <a:r>
              <a:rPr lang="en-US" altLang="zh-CN" sz="1600" dirty="0"/>
              <a:t>, </a:t>
            </a:r>
            <a:r>
              <a:rPr lang="zh-CN" altLang="zh-CN" sz="1600" dirty="0"/>
              <a:t>白希祥</a:t>
            </a:r>
            <a:r>
              <a:rPr lang="en-US" altLang="zh-CN" sz="1600" dirty="0"/>
              <a:t>, </a:t>
            </a:r>
            <a:r>
              <a:rPr lang="zh-CN" altLang="zh-CN" sz="1600" dirty="0"/>
              <a:t>张伟杰</a:t>
            </a:r>
            <a:r>
              <a:rPr lang="en-US" altLang="zh-CN" sz="1600" dirty="0"/>
              <a:t>, </a:t>
            </a:r>
            <a:r>
              <a:rPr lang="zh-CN" altLang="zh-CN" sz="1600" dirty="0"/>
              <a:t>柳卫平</a:t>
            </a:r>
            <a:r>
              <a:rPr lang="en-US" altLang="zh-CN" sz="1600" dirty="0"/>
              <a:t>, </a:t>
            </a:r>
            <a:r>
              <a:rPr lang="zh-CN" altLang="zh-CN" sz="1600" dirty="0"/>
              <a:t>孙慧斌</a:t>
            </a:r>
            <a:r>
              <a:rPr lang="en-US" altLang="zh-CN" sz="1600" dirty="0"/>
              <a:t>, </a:t>
            </a:r>
            <a:r>
              <a:rPr lang="zh-CN" altLang="zh-CN" sz="1600" dirty="0"/>
              <a:t>李二涛</a:t>
            </a:r>
            <a:r>
              <a:rPr lang="en-US" altLang="zh-CN" sz="1600" dirty="0"/>
              <a:t>, </a:t>
            </a:r>
            <a:r>
              <a:rPr lang="en-US" altLang="zh-CN" sz="1600" baseline="30000" dirty="0"/>
              <a:t>94</a:t>
            </a:r>
            <a:r>
              <a:rPr lang="en-US" altLang="zh-CN" sz="1600" dirty="0"/>
              <a:t>Zr</a:t>
            </a:r>
            <a:r>
              <a:rPr lang="zh-CN" altLang="zh-CN" sz="1600" dirty="0"/>
              <a:t>中子谱因子的实验研究</a:t>
            </a:r>
            <a:r>
              <a:rPr lang="en-US" altLang="zh-CN" sz="1600" dirty="0"/>
              <a:t> , </a:t>
            </a:r>
            <a:r>
              <a:rPr lang="zh-CN" altLang="zh-CN" sz="1600" dirty="0"/>
              <a:t>核技术</a:t>
            </a:r>
            <a:r>
              <a:rPr lang="en-US" altLang="zh-CN" sz="1600" dirty="0"/>
              <a:t>, 2015, (05): 76-79;</a:t>
            </a:r>
          </a:p>
          <a:p>
            <a:endParaRPr lang="en-US" altLang="zh-CN" sz="1600" dirty="0"/>
          </a:p>
          <a:p>
            <a:r>
              <a:rPr lang="en-US" altLang="zh-CN" sz="1600" dirty="0"/>
              <a:t>L. Gan, Z. H. Li∗, J. </a:t>
            </a:r>
            <a:r>
              <a:rPr lang="en-US" altLang="zh-CN" sz="1600" dirty="0" err="1"/>
              <a:t>Su</a:t>
            </a:r>
            <a:r>
              <a:rPr lang="en-US" altLang="zh-CN" sz="1600" dirty="0"/>
              <a:t>, S. Q. Yan, B. Guo, X. C. Du, Z. D. Wu, S. Zeng, S. J. </a:t>
            </a:r>
            <a:r>
              <a:rPr lang="en-US" altLang="zh-CN" sz="1600" dirty="0" err="1"/>
              <a:t>Jin</a:t>
            </a:r>
            <a:r>
              <a:rPr lang="en-US" altLang="zh-CN" sz="1600" dirty="0"/>
              <a:t>, Y. B. Wang, X. X. Bai, W. J. Zhang, H. B. Sun, E. T. Li. THE EXPERIMENTAL STUDY OF NUCLEAR ASTROPHYSICS REACTION RATE OF</a:t>
            </a:r>
            <a:r>
              <a:rPr lang="zh-CN" altLang="en-US" sz="1600" dirty="0"/>
              <a:t> </a:t>
            </a:r>
            <a:r>
              <a:rPr lang="en-US" altLang="zh-CN" sz="1600" baseline="30000" dirty="0"/>
              <a:t>93</a:t>
            </a:r>
            <a:r>
              <a:rPr lang="en-US" altLang="zh-CN" sz="1600" dirty="0"/>
              <a:t>Zr(n,</a:t>
            </a:r>
            <a:r>
              <a:rPr lang="el-GR" altLang="zh-CN" sz="1600" dirty="0"/>
              <a:t>γ)</a:t>
            </a:r>
            <a:r>
              <a:rPr lang="el-GR" altLang="zh-CN" sz="1600" baseline="30000" dirty="0"/>
              <a:t>94</a:t>
            </a:r>
            <a:r>
              <a:rPr lang="en-US" altLang="zh-CN" sz="1600" dirty="0" err="1"/>
              <a:t>Zr</a:t>
            </a:r>
            <a:r>
              <a:rPr lang="en-US" altLang="zh-CN" sz="1600" dirty="0"/>
              <a:t>. NUCLEAR STRUCTURE IN CHINA 2014:Proceedings of the 15th National Conference on Nuclear Structure in China.</a:t>
            </a:r>
            <a:br>
              <a:rPr lang="en-US" altLang="zh-CN" dirty="0"/>
            </a:br>
            <a:endParaRPr lang="en-US" altLang="zh-CN" dirty="0"/>
          </a:p>
          <a:p>
            <a:endParaRPr lang="zh-CN" altLang="zh-CN" dirty="0"/>
          </a:p>
          <a:p>
            <a:pPr algn="just"/>
            <a:endParaRPr lang="en-US" altLang="zh-CN" sz="2800" dirty="0">
              <a:solidFill>
                <a:srgbClr val="1D528D"/>
              </a:solidFill>
              <a:latin typeface="黑体" panose="02010609060101010101" pitchFamily="49" charset="-122"/>
              <a:ea typeface="黑体" panose="02010609060101010101" pitchFamily="49" charset="-122"/>
              <a:sym typeface="+mn-ea"/>
            </a:endParaRPr>
          </a:p>
        </p:txBody>
      </p:sp>
    </p:spTree>
    <p:extLst>
      <p:ext uri="{BB962C8B-B14F-4D97-AF65-F5344CB8AC3E}">
        <p14:creationId xmlns:p14="http://schemas.microsoft.com/office/powerpoint/2010/main" val="2392444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WordArt 3"/>
          <p:cNvSpPr>
            <a:spLocks noTextEdit="1"/>
          </p:cNvSpPr>
          <p:nvPr/>
        </p:nvSpPr>
        <p:spPr>
          <a:xfrm>
            <a:off x="2267744" y="3573016"/>
            <a:ext cx="5715000" cy="857250"/>
          </a:xfrm>
          <a:prstGeom prst="rect">
            <a:avLst/>
          </a:prstGeom>
        </p:spPr>
        <p:txBody>
          <a:bodyPr wrap="none" fromWordArt="1">
            <a:prstTxWarp prst="textDeflate">
              <a:avLst>
                <a:gd name="adj" fmla="val 0"/>
              </a:avLst>
            </a:prstTxWarp>
            <a:normAutofit lnSpcReduction="10000"/>
          </a:bodyPr>
          <a:lstStyle/>
          <a:p>
            <a:pPr algn="ctr"/>
            <a:r>
              <a:rPr lang="zh-CN" altLang="en-US" sz="5400" b="1" dirty="0">
                <a:ln w="28575" cap="flat" cmpd="sng">
                  <a:solidFill>
                    <a:schemeClr val="bg1"/>
                  </a:solidFill>
                  <a:prstDash val="solid"/>
                  <a:headEnd type="none" w="med" len="med"/>
                  <a:tailEnd type="none" w="med" len="med"/>
                </a:ln>
                <a:gradFill rotWithShape="1">
                  <a:gsLst>
                    <a:gs pos="0">
                      <a:schemeClr val="accent1"/>
                    </a:gs>
                    <a:gs pos="100000">
                      <a:schemeClr val="tx1"/>
                    </a:gs>
                  </a:gsLst>
                  <a:lin ang="0" scaled="1"/>
                  <a:tileRect/>
                </a:gradFill>
                <a:effectLst>
                  <a:outerShdw dist="107763" dir="2699999" algn="ctr" rotWithShape="0">
                    <a:srgbClr val="C0C0C0">
                      <a:alpha val="50000"/>
                    </a:srgbClr>
                  </a:outerShdw>
                </a:effectLst>
                <a:latin typeface="Verdana" panose="020B0604030504040204" pitchFamily="34" charset="0"/>
                <a:ea typeface="Verdana" panose="020B0604030504040204" pitchFamily="34" charset="0"/>
              </a:rPr>
              <a:t>Thank You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1"/>
          <p:cNvSpPr txBox="1"/>
          <p:nvPr/>
        </p:nvSpPr>
        <p:spPr>
          <a:xfrm>
            <a:off x="1660525" y="72231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endParaRPr lang="zh-CN" altLang="en-US" sz="1800" dirty="0">
              <a:ea typeface="宋体" panose="02010600030101010101" pitchFamily="2" charset="-122"/>
            </a:endParaRPr>
          </a:p>
        </p:txBody>
      </p:sp>
      <p:sp>
        <p:nvSpPr>
          <p:cNvPr id="21506" name="灯片编号占位符 3"/>
          <p:cNvSpPr txBox="1">
            <a:spLocks noGrp="1"/>
          </p:cNvSpPr>
          <p:nvPr>
            <p:ph type="sldNum" sz="quarter" idx="4"/>
          </p:nvPr>
        </p:nvSpPr>
        <p:spPr>
          <a:xfrm>
            <a:off x="6840220" y="6400800"/>
            <a:ext cx="2133600" cy="320675"/>
          </a:xfrm>
        </p:spPr>
        <p:txBody>
          <a:bodyPr/>
          <a:lstStyle/>
          <a:p>
            <a:pPr marL="0" indent="0" algn="r" eaLnBrk="1" hangingPunct="1">
              <a:spcBef>
                <a:spcPct val="0"/>
              </a:spcBef>
              <a:buClrTx/>
              <a:buFontTx/>
              <a:buNone/>
            </a:pPr>
            <a:fld id="{9A0DB2DC-4C9A-4742-B13C-FB6460FD3503}" type="slidenum">
              <a:rPr lang="en-US" altLang="ko-KR" sz="1400" dirty="0">
                <a:latin typeface="+mn-lt"/>
                <a:ea typeface="宋体" panose="02010600030101010101" pitchFamily="2" charset="-122"/>
                <a:cs typeface="+mn-cs"/>
              </a:rPr>
              <a:t>15</a:t>
            </a:fld>
            <a:endParaRPr lang="en-US" altLang="ko-KR" sz="1400" dirty="0">
              <a:latin typeface="+mn-lt"/>
              <a:ea typeface="宋体" panose="02010600030101010101" pitchFamily="2" charset="-122"/>
              <a:cs typeface="+mn-cs"/>
            </a:endParaRPr>
          </a:p>
        </p:txBody>
      </p:sp>
      <p:pic>
        <p:nvPicPr>
          <p:cNvPr id="2" name="图片 1">
            <a:extLst>
              <a:ext uri="{FF2B5EF4-FFF2-40B4-BE49-F238E27FC236}">
                <a16:creationId xmlns:a16="http://schemas.microsoft.com/office/drawing/2014/main" id="{943D2822-8FAA-134E-B3C7-7E679551FBF0}"/>
              </a:ext>
            </a:extLst>
          </p:cNvPr>
          <p:cNvPicPr>
            <a:picLocks noChangeAspect="1"/>
          </p:cNvPicPr>
          <p:nvPr/>
        </p:nvPicPr>
        <p:blipFill>
          <a:blip r:embed="rId2"/>
          <a:stretch>
            <a:fillRect/>
          </a:stretch>
        </p:blipFill>
        <p:spPr>
          <a:xfrm>
            <a:off x="3716020" y="1679739"/>
            <a:ext cx="5257800" cy="4876800"/>
          </a:xfrm>
          <a:prstGeom prst="rect">
            <a:avLst/>
          </a:prstGeom>
        </p:spPr>
      </p:pic>
      <p:sp>
        <p:nvSpPr>
          <p:cNvPr id="5" name="标题 4">
            <a:extLst>
              <a:ext uri="{FF2B5EF4-FFF2-40B4-BE49-F238E27FC236}">
                <a16:creationId xmlns:a16="http://schemas.microsoft.com/office/drawing/2014/main" id="{2A785FF4-B5AC-8144-8ACC-EF85FE431C8B}"/>
              </a:ext>
            </a:extLst>
          </p:cNvPr>
          <p:cNvSpPr>
            <a:spLocks noGrp="1"/>
          </p:cNvSpPr>
          <p:nvPr>
            <p:ph type="title"/>
          </p:nvPr>
        </p:nvSpPr>
        <p:spPr/>
        <p:txBody>
          <a:bodyPr/>
          <a:lstStyle/>
          <a:p>
            <a:endParaRPr lang="zh-CN" altLang="en-US"/>
          </a:p>
        </p:txBody>
      </p:sp>
      <p:sp>
        <p:nvSpPr>
          <p:cNvPr id="9" name="Rectangle 2">
            <a:extLst>
              <a:ext uri="{FF2B5EF4-FFF2-40B4-BE49-F238E27FC236}">
                <a16:creationId xmlns:a16="http://schemas.microsoft.com/office/drawing/2014/main" id="{223D7EB6-4281-2944-A39B-AC4EF4D0997F}"/>
              </a:ext>
            </a:extLst>
          </p:cNvPr>
          <p:cNvSpPr txBox="1">
            <a:spLocks noChangeArrowheads="1"/>
          </p:cNvSpPr>
          <p:nvPr/>
        </p:nvSpPr>
        <p:spPr>
          <a:xfrm>
            <a:off x="132714" y="158750"/>
            <a:ext cx="3863221" cy="563880"/>
          </a:xfrm>
          <a:prstGeom prst="rect">
            <a:avLst/>
          </a:prstGeom>
          <a:noFill/>
          <a:ln w="9525">
            <a:noFill/>
          </a:ln>
        </p:spPr>
        <p:txBody>
          <a:bodyPr vert="horz" wrap="square" lIns="91440" tIns="45720" rIns="91440" bIns="45720" numCol="1" anchor="ctr" anchorCtr="0" compatLnSpc="1"/>
          <a:lstStyle>
            <a:lvl1pPr algn="r" rtl="0" eaLnBrk="0" fontAlgn="base" hangingPunct="0">
              <a:spcBef>
                <a:spcPct val="0"/>
              </a:spcBef>
              <a:spcAft>
                <a:spcPct val="0"/>
              </a:spcAft>
              <a:defRPr sz="2800" b="1" i="1">
                <a:solidFill>
                  <a:schemeClr val="tx1"/>
                </a:solidFill>
                <a:latin typeface="+mj-lt"/>
                <a:ea typeface="+mj-ea"/>
                <a:cs typeface="+mj-cs"/>
              </a:defRPr>
            </a:lvl1pPr>
            <a:lvl2pPr algn="r" rtl="0" eaLnBrk="0" fontAlgn="base" hangingPunct="0">
              <a:spcBef>
                <a:spcPct val="0"/>
              </a:spcBef>
              <a:spcAft>
                <a:spcPct val="0"/>
              </a:spcAft>
              <a:defRPr sz="2800" b="1" i="1">
                <a:solidFill>
                  <a:schemeClr val="tx1"/>
                </a:solidFill>
                <a:latin typeface="Verdana" panose="020B0604030504040204" pitchFamily="34" charset="0"/>
              </a:defRPr>
            </a:lvl2pPr>
            <a:lvl3pPr algn="r" rtl="0" eaLnBrk="0" fontAlgn="base" hangingPunct="0">
              <a:spcBef>
                <a:spcPct val="0"/>
              </a:spcBef>
              <a:spcAft>
                <a:spcPct val="0"/>
              </a:spcAft>
              <a:defRPr sz="2800" b="1" i="1">
                <a:solidFill>
                  <a:schemeClr val="tx1"/>
                </a:solidFill>
                <a:latin typeface="Verdana" panose="020B0604030504040204" pitchFamily="34" charset="0"/>
              </a:defRPr>
            </a:lvl3pPr>
            <a:lvl4pPr algn="r" rtl="0" eaLnBrk="0" fontAlgn="base" hangingPunct="0">
              <a:spcBef>
                <a:spcPct val="0"/>
              </a:spcBef>
              <a:spcAft>
                <a:spcPct val="0"/>
              </a:spcAft>
              <a:defRPr sz="2800" b="1" i="1">
                <a:solidFill>
                  <a:schemeClr val="tx1"/>
                </a:solidFill>
                <a:latin typeface="Verdana" panose="020B0604030504040204" pitchFamily="34" charset="0"/>
              </a:defRPr>
            </a:lvl4pPr>
            <a:lvl5pPr algn="r" rtl="0" eaLnBrk="0" fontAlgn="base" hangingPunct="0">
              <a:spcBef>
                <a:spcPct val="0"/>
              </a:spcBef>
              <a:spcAft>
                <a:spcPct val="0"/>
              </a:spcAft>
              <a:defRPr sz="2800" b="1" i="1">
                <a:solidFill>
                  <a:schemeClr val="tx1"/>
                </a:solidFill>
                <a:latin typeface="Verdana" panose="020B0604030504040204" pitchFamily="34" charset="0"/>
              </a:defRPr>
            </a:lvl5pPr>
            <a:lvl6pPr marL="457200" algn="r" rtl="0" fontAlgn="base">
              <a:spcBef>
                <a:spcPct val="0"/>
              </a:spcBef>
              <a:spcAft>
                <a:spcPct val="0"/>
              </a:spcAft>
              <a:defRPr sz="2800" b="1" i="1">
                <a:solidFill>
                  <a:schemeClr val="tx1"/>
                </a:solidFill>
                <a:latin typeface="Verdana" panose="020B0604030504040204" pitchFamily="34" charset="0"/>
              </a:defRPr>
            </a:lvl6pPr>
            <a:lvl7pPr marL="914400" algn="r" rtl="0" fontAlgn="base">
              <a:spcBef>
                <a:spcPct val="0"/>
              </a:spcBef>
              <a:spcAft>
                <a:spcPct val="0"/>
              </a:spcAft>
              <a:defRPr sz="2800" b="1" i="1">
                <a:solidFill>
                  <a:schemeClr val="tx1"/>
                </a:solidFill>
                <a:latin typeface="Verdana" panose="020B0604030504040204" pitchFamily="34" charset="0"/>
              </a:defRPr>
            </a:lvl7pPr>
            <a:lvl8pPr marL="1371600" algn="r" rtl="0" fontAlgn="base">
              <a:spcBef>
                <a:spcPct val="0"/>
              </a:spcBef>
              <a:spcAft>
                <a:spcPct val="0"/>
              </a:spcAft>
              <a:defRPr sz="2800" b="1" i="1">
                <a:solidFill>
                  <a:schemeClr val="tx1"/>
                </a:solidFill>
                <a:latin typeface="Verdana" panose="020B0604030504040204" pitchFamily="34" charset="0"/>
              </a:defRPr>
            </a:lvl8pPr>
            <a:lvl9pPr marL="1828800" algn="r" rtl="0" fontAlgn="base">
              <a:spcBef>
                <a:spcPct val="0"/>
              </a:spcBef>
              <a:spcAft>
                <a:spcPct val="0"/>
              </a:spcAft>
              <a:defRPr sz="2800" b="1" i="1">
                <a:solidFill>
                  <a:schemeClr val="tx1"/>
                </a:solidFill>
                <a:latin typeface="Verdana" panose="020B0604030504040204" pitchFamily="34" charset="0"/>
              </a:defRPr>
            </a:lvl9pPr>
          </a:lstStyle>
          <a:p>
            <a:pPr algn="l">
              <a:defRPr/>
            </a:pPr>
            <a:r>
              <a:rPr lang="zh-CN" altLang="en-US" sz="3600" i="0" kern="0">
                <a:solidFill>
                  <a:schemeClr val="accent1">
                    <a:lumMod val="50000"/>
                  </a:schemeClr>
                </a:solidFill>
                <a:latin typeface="黑体" panose="02010609060101010101" pitchFamily="49" charset="-122"/>
                <a:ea typeface="黑体" panose="02010609060101010101" pitchFamily="49" charset="-122"/>
                <a:sym typeface="+mn-ea"/>
              </a:rPr>
              <a:t>实验方案</a:t>
            </a:r>
            <a:endParaRPr lang="zh-CN" altLang="en-US" sz="3600" i="0" kern="0" dirty="0">
              <a:solidFill>
                <a:schemeClr val="accent1">
                  <a:lumMod val="50000"/>
                </a:schemeClr>
              </a:solidFill>
              <a:latin typeface="黑体" panose="02010609060101010101" pitchFamily="49" charset="-122"/>
              <a:ea typeface="黑体" panose="02010609060101010101" pitchFamily="49" charset="-122"/>
            </a:endParaRPr>
          </a:p>
        </p:txBody>
      </p:sp>
      <p:sp>
        <p:nvSpPr>
          <p:cNvPr id="6" name="矩形 5">
            <a:extLst>
              <a:ext uri="{FF2B5EF4-FFF2-40B4-BE49-F238E27FC236}">
                <a16:creationId xmlns:a16="http://schemas.microsoft.com/office/drawing/2014/main" id="{A9C5CB2A-7B52-DC41-8035-F62DD460D299}"/>
              </a:ext>
            </a:extLst>
          </p:cNvPr>
          <p:cNvSpPr/>
          <p:nvPr/>
        </p:nvSpPr>
        <p:spPr>
          <a:xfrm>
            <a:off x="2286000" y="5513224"/>
            <a:ext cx="4572000" cy="369332"/>
          </a:xfrm>
          <a:prstGeom prst="rect">
            <a:avLst/>
          </a:prstGeom>
        </p:spPr>
        <p:txBody>
          <a:bodyPr>
            <a:spAutoFit/>
          </a:bodyPr>
          <a:lstStyle/>
          <a:p>
            <a:r>
              <a:rPr lang="en-US" altLang="zh-CN" dirty="0">
                <a:solidFill>
                  <a:srgbClr val="C00000"/>
                </a:solidFill>
                <a:latin typeface="Times" pitchFamily="2" charset="0"/>
              </a:rPr>
              <a:t>PRC 80, 017302 (2009)</a:t>
            </a:r>
            <a:endParaRPr lang="en-US" altLang="zh-CN" dirty="0">
              <a:solidFill>
                <a:srgbClr val="C00000"/>
              </a:solidFill>
            </a:endParaRPr>
          </a:p>
        </p:txBody>
      </p:sp>
      <p:sp>
        <p:nvSpPr>
          <p:cNvPr id="11" name="文本框 10">
            <a:extLst>
              <a:ext uri="{FF2B5EF4-FFF2-40B4-BE49-F238E27FC236}">
                <a16:creationId xmlns:a16="http://schemas.microsoft.com/office/drawing/2014/main" id="{AD9C5A68-E8FF-BA4E-95BC-B4F7C2D8CDF4}"/>
              </a:ext>
            </a:extLst>
          </p:cNvPr>
          <p:cNvSpPr txBox="1"/>
          <p:nvPr/>
        </p:nvSpPr>
        <p:spPr>
          <a:xfrm>
            <a:off x="182916" y="1379222"/>
            <a:ext cx="4539277" cy="1569660"/>
          </a:xfrm>
          <a:prstGeom prst="rect">
            <a:avLst/>
          </a:prstGeom>
          <a:noFill/>
        </p:spPr>
        <p:txBody>
          <a:bodyPr wrap="square" rtlCol="0" anchor="t">
            <a:spAutoFit/>
          </a:bodyPr>
          <a:lstStyle/>
          <a:p>
            <a:pPr algn="just"/>
            <a:r>
              <a:rPr lang="en-US" altLang="zh-CN" sz="2400" baseline="30000" dirty="0">
                <a:solidFill>
                  <a:srgbClr val="004D66"/>
                </a:solidFill>
                <a:latin typeface="黑体" panose="02010609060101010101" pitchFamily="49" charset="-122"/>
                <a:ea typeface="黑体" panose="02010609060101010101" pitchFamily="49" charset="-122"/>
                <a:sym typeface="+mn-ea"/>
              </a:rPr>
              <a:t>96</a:t>
            </a:r>
            <a:r>
              <a:rPr lang="en-US" altLang="zh-CN" sz="2400" dirty="0">
                <a:solidFill>
                  <a:srgbClr val="004D66"/>
                </a:solidFill>
                <a:latin typeface="黑体" panose="02010609060101010101" pitchFamily="49" charset="-122"/>
                <a:ea typeface="黑体" panose="02010609060101010101" pitchFamily="49" charset="-122"/>
                <a:sym typeface="+mn-ea"/>
              </a:rPr>
              <a:t>Zr(</a:t>
            </a:r>
            <a:r>
              <a:rPr lang="en-US" altLang="zh-CN" sz="2400" dirty="0" err="1">
                <a:solidFill>
                  <a:srgbClr val="004D66"/>
                </a:solidFill>
                <a:latin typeface="黑体" panose="02010609060101010101" pitchFamily="49" charset="-122"/>
                <a:ea typeface="黑体" panose="02010609060101010101" pitchFamily="49" charset="-122"/>
                <a:sym typeface="+mn-ea"/>
              </a:rPr>
              <a:t>n,</a:t>
            </a:r>
            <a:r>
              <a:rPr lang="en-US" altLang="zh-CN" sz="2400" dirty="0" err="1">
                <a:solidFill>
                  <a:srgbClr val="004D66"/>
                </a:solidFill>
                <a:latin typeface="Symbol" pitchFamily="2" charset="2"/>
                <a:ea typeface="黑体" panose="02010609060101010101" pitchFamily="49" charset="-122"/>
                <a:sym typeface="+mn-ea"/>
              </a:rPr>
              <a:t>g</a:t>
            </a:r>
            <a:r>
              <a:rPr lang="en-US" altLang="zh-CN" sz="2400" dirty="0">
                <a:solidFill>
                  <a:srgbClr val="004D66"/>
                </a:solidFill>
                <a:latin typeface="黑体" panose="02010609060101010101" pitchFamily="49" charset="-122"/>
                <a:ea typeface="黑体" panose="02010609060101010101" pitchFamily="49" charset="-122"/>
                <a:sym typeface="+mn-ea"/>
              </a:rPr>
              <a:t>)</a:t>
            </a:r>
            <a:r>
              <a:rPr lang="en-US" altLang="zh-CN" sz="2400" baseline="30000" dirty="0">
                <a:solidFill>
                  <a:srgbClr val="004D66"/>
                </a:solidFill>
                <a:latin typeface="黑体" panose="02010609060101010101" pitchFamily="49" charset="-122"/>
                <a:ea typeface="黑体" panose="02010609060101010101" pitchFamily="49" charset="-122"/>
                <a:sym typeface="+mn-ea"/>
              </a:rPr>
              <a:t> 97</a:t>
            </a:r>
            <a:r>
              <a:rPr lang="en-US" altLang="zh-CN" sz="2400" dirty="0">
                <a:solidFill>
                  <a:srgbClr val="004D66"/>
                </a:solidFill>
                <a:latin typeface="黑体" panose="02010609060101010101" pitchFamily="49" charset="-122"/>
                <a:ea typeface="黑体" panose="02010609060101010101" pitchFamily="49" charset="-122"/>
                <a:sym typeface="+mn-ea"/>
              </a:rPr>
              <a:t>Zr</a:t>
            </a:r>
            <a:r>
              <a:rPr lang="zh-CN" altLang="en-US" sz="2400" dirty="0">
                <a:solidFill>
                  <a:srgbClr val="004D66"/>
                </a:solidFill>
                <a:latin typeface="黑体" panose="02010609060101010101" pitchFamily="49" charset="-122"/>
                <a:ea typeface="黑体" panose="02010609060101010101" pitchFamily="49" charset="-122"/>
                <a:sym typeface="+mn-ea"/>
              </a:rPr>
              <a:t>特征谱线：</a:t>
            </a:r>
            <a:endParaRPr lang="en-US" altLang="zh-CN" sz="2400" dirty="0">
              <a:solidFill>
                <a:srgbClr val="004D66"/>
              </a:solidFill>
              <a:latin typeface="黑体" panose="02010609060101010101" pitchFamily="49" charset="-122"/>
              <a:ea typeface="黑体" panose="02010609060101010101" pitchFamily="49" charset="-122"/>
              <a:sym typeface="+mn-ea"/>
            </a:endParaRPr>
          </a:p>
          <a:p>
            <a:pPr algn="just"/>
            <a:r>
              <a:rPr lang="en-US" altLang="zh-CN" sz="2400" dirty="0">
                <a:solidFill>
                  <a:srgbClr val="004D66"/>
                </a:solidFill>
                <a:latin typeface="黑体" panose="02010609060101010101" pitchFamily="49" charset="-122"/>
                <a:ea typeface="黑体" panose="02010609060101010101" pitchFamily="49" charset="-122"/>
                <a:sym typeface="+mn-ea"/>
              </a:rPr>
              <a:t>1103keV,1400keV</a:t>
            </a:r>
          </a:p>
          <a:p>
            <a:pPr algn="just"/>
            <a:r>
              <a:rPr lang="zh-CN" altLang="en-US" sz="2400" dirty="0">
                <a:solidFill>
                  <a:srgbClr val="C00000"/>
                </a:solidFill>
                <a:latin typeface="黑体" panose="02010609060101010101" pitchFamily="49" charset="-122"/>
                <a:ea typeface="黑体" panose="02010609060101010101" pitchFamily="49" charset="-122"/>
                <a:sym typeface="+mn-ea"/>
              </a:rPr>
              <a:t>干扰： </a:t>
            </a:r>
            <a:r>
              <a:rPr lang="en-US" altLang="zh-CN" sz="2400" dirty="0">
                <a:solidFill>
                  <a:srgbClr val="C00000"/>
                </a:solidFill>
                <a:latin typeface="黑体" panose="02010609060101010101" pitchFamily="49" charset="-122"/>
                <a:ea typeface="黑体" panose="02010609060101010101" pitchFamily="49" charset="-122"/>
                <a:sym typeface="+mn-ea"/>
              </a:rPr>
              <a:t>1400keV(</a:t>
            </a:r>
            <a:r>
              <a:rPr lang="en-US" altLang="zh-CN" sz="2400" baseline="30000" dirty="0">
                <a:solidFill>
                  <a:srgbClr val="C00000"/>
                </a:solidFill>
                <a:latin typeface="黑体" panose="02010609060101010101" pitchFamily="49" charset="-122"/>
                <a:ea typeface="黑体" panose="02010609060101010101" pitchFamily="49" charset="-122"/>
                <a:sym typeface="+mn-ea"/>
              </a:rPr>
              <a:t>91,92,97</a:t>
            </a:r>
            <a:r>
              <a:rPr lang="en-US" altLang="zh-CN" sz="2400" dirty="0">
                <a:solidFill>
                  <a:srgbClr val="C00000"/>
                </a:solidFill>
                <a:latin typeface="黑体" panose="02010609060101010101" pitchFamily="49" charset="-122"/>
                <a:ea typeface="黑体" panose="02010609060101010101" pitchFamily="49" charset="-122"/>
                <a:sym typeface="+mn-ea"/>
              </a:rPr>
              <a:t>Zr)</a:t>
            </a:r>
          </a:p>
          <a:p>
            <a:pPr algn="just"/>
            <a:r>
              <a:rPr lang="zh-CN" altLang="en-US" sz="2400" dirty="0">
                <a:solidFill>
                  <a:srgbClr val="1D528D"/>
                </a:solidFill>
                <a:latin typeface="黑体" panose="02010609060101010101" pitchFamily="49" charset="-122"/>
                <a:ea typeface="黑体" panose="02010609060101010101" pitchFamily="49" charset="-122"/>
                <a:sym typeface="+mn-ea"/>
              </a:rPr>
              <a:t>可测量</a:t>
            </a:r>
            <a:r>
              <a:rPr lang="en-US" altLang="zh-CN" sz="2400" dirty="0">
                <a:solidFill>
                  <a:srgbClr val="1D528D"/>
                </a:solidFill>
                <a:latin typeface="黑体" panose="02010609060101010101" pitchFamily="49" charset="-122"/>
                <a:ea typeface="黑体" panose="02010609060101010101" pitchFamily="49" charset="-122"/>
                <a:sym typeface="+mn-ea"/>
              </a:rPr>
              <a:t>999keV,457keV</a:t>
            </a:r>
            <a:r>
              <a:rPr lang="zh-CN" altLang="en-US" sz="2400" dirty="0">
                <a:solidFill>
                  <a:srgbClr val="1D528D"/>
                </a:solidFill>
                <a:latin typeface="黑体" panose="02010609060101010101" pitchFamily="49" charset="-122"/>
                <a:ea typeface="黑体" panose="02010609060101010101" pitchFamily="49" charset="-122"/>
                <a:sym typeface="+mn-ea"/>
              </a:rPr>
              <a:t>。</a:t>
            </a:r>
            <a:endParaRPr lang="en-US" altLang="zh-CN" sz="2400" dirty="0">
              <a:solidFill>
                <a:srgbClr val="1D528D"/>
              </a:solidFill>
              <a:latin typeface="黑体" panose="02010609060101010101" pitchFamily="49" charset="-122"/>
              <a:ea typeface="黑体" panose="02010609060101010101" pitchFamily="49" charset="-122"/>
              <a:sym typeface="+mn-ea"/>
            </a:endParaRPr>
          </a:p>
        </p:txBody>
      </p:sp>
    </p:spTree>
    <p:extLst>
      <p:ext uri="{BB962C8B-B14F-4D97-AF65-F5344CB8AC3E}">
        <p14:creationId xmlns:p14="http://schemas.microsoft.com/office/powerpoint/2010/main" val="498575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0" i="0" u="none" strike="noStrike" kern="0" cap="none" spc="0" normalizeH="0" baseline="0" noProof="0" dirty="0">
                <a:ln>
                  <a:noFill/>
                </a:ln>
                <a:solidFill>
                  <a:schemeClr val="accent1">
                    <a:lumMod val="50000"/>
                  </a:schemeClr>
                </a:solidFill>
                <a:effectLst/>
                <a:uLnTx/>
                <a:uFillTx/>
                <a:latin typeface="黑体" panose="02010609060101010101" pitchFamily="49" charset="-122"/>
                <a:ea typeface="黑体" panose="02010609060101010101" pitchFamily="49" charset="-122"/>
                <a:cs typeface="+mj-cs"/>
              </a:rPr>
              <a:t>目录</a:t>
            </a:r>
            <a:endParaRPr kumimoji="0" lang="en-US" altLang="zh-CN" sz="2800" b="0" i="0" u="none" strike="noStrike" kern="0" cap="none" spc="0" normalizeH="0" baseline="0" noProof="0" dirty="0">
              <a:ln>
                <a:noFill/>
              </a:ln>
              <a:solidFill>
                <a:schemeClr val="accent1">
                  <a:lumMod val="50000"/>
                </a:schemeClr>
              </a:solidFill>
              <a:effectLst/>
              <a:uLnTx/>
              <a:uFillTx/>
              <a:latin typeface="黑体" panose="02010609060101010101" pitchFamily="49" charset="-122"/>
              <a:ea typeface="黑体" panose="02010609060101010101" pitchFamily="49" charset="-122"/>
              <a:cs typeface="+mj-cs"/>
            </a:endParaRPr>
          </a:p>
        </p:txBody>
      </p:sp>
      <p:grpSp>
        <p:nvGrpSpPr>
          <p:cNvPr id="14339" name="Group 34"/>
          <p:cNvGrpSpPr/>
          <p:nvPr/>
        </p:nvGrpSpPr>
        <p:grpSpPr>
          <a:xfrm>
            <a:off x="1239520" y="1830388"/>
            <a:ext cx="5695950" cy="665162"/>
            <a:chOff x="1152" y="1275"/>
            <a:chExt cx="3408" cy="419"/>
          </a:xfrm>
        </p:grpSpPr>
        <p:grpSp>
          <p:nvGrpSpPr>
            <p:cNvPr id="14365" name="Group 3"/>
            <p:cNvGrpSpPr/>
            <p:nvPr/>
          </p:nvGrpSpPr>
          <p:grpSpPr>
            <a:xfrm>
              <a:off x="1152" y="1275"/>
              <a:ext cx="480" cy="419"/>
              <a:chOff x="1110" y="2656"/>
              <a:chExt cx="1549" cy="1351"/>
            </a:xfrm>
          </p:grpSpPr>
          <p:sp>
            <p:nvSpPr>
              <p:cNvPr id="14369" name="AutoShape 4"/>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endParaRPr lang="zh-CN" altLang="en-US" sz="1800" b="1" dirty="0">
                  <a:ea typeface="宋体" panose="02010600030101010101" pitchFamily="2" charset="-122"/>
                </a:endParaRPr>
              </a:p>
            </p:txBody>
          </p:sp>
          <p:sp>
            <p:nvSpPr>
              <p:cNvPr id="14370" name="AutoShape 5"/>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endParaRPr lang="zh-CN" altLang="en-US" sz="1800" b="1" dirty="0">
                  <a:ea typeface="宋体" panose="02010600030101010101" pitchFamily="2" charset="-122"/>
                </a:endParaRPr>
              </a:p>
            </p:txBody>
          </p:sp>
          <p:sp>
            <p:nvSpPr>
              <p:cNvPr id="67590" name="AutoShape 6"/>
              <p:cNvSpPr>
                <a:spLocks noChangeArrowheads="1"/>
              </p:cNvSpPr>
              <p:nvPr/>
            </p:nvSpPr>
            <p:spPr bwMode="gray">
              <a:xfrm>
                <a:off x="1199"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4366" name="Line 11"/>
            <p:cNvSpPr/>
            <p:nvPr/>
          </p:nvSpPr>
          <p:spPr>
            <a:xfrm>
              <a:off x="1536" y="1659"/>
              <a:ext cx="3024" cy="0"/>
            </a:xfrm>
            <a:prstGeom prst="line">
              <a:avLst/>
            </a:prstGeom>
            <a:ln w="25400" cap="flat" cmpd="sng">
              <a:solidFill>
                <a:schemeClr val="tx2"/>
              </a:solidFill>
              <a:prstDash val="sysDot"/>
              <a:headEnd type="none" w="med" len="med"/>
              <a:tailEnd type="oval" w="med" len="med"/>
            </a:ln>
          </p:spPr>
        </p:sp>
        <p:sp>
          <p:nvSpPr>
            <p:cNvPr id="67596" name="Text Box 12"/>
            <p:cNvSpPr txBox="1">
              <a:spLocks noChangeArrowheads="1"/>
            </p:cNvSpPr>
            <p:nvPr/>
          </p:nvSpPr>
          <p:spPr bwMode="auto">
            <a:xfrm>
              <a:off x="2177" y="1319"/>
              <a:ext cx="1829" cy="368"/>
            </a:xfrm>
            <a:prstGeom prst="rect">
              <a:avLst/>
            </a:prstGeom>
            <a:noFill/>
            <a:ln w="9525" algn="ctr">
              <a:noFill/>
              <a:miter lim="800000"/>
            </a:ln>
            <a:effectLst/>
          </p:spPr>
          <p:txBody>
            <a:bodyPr wrap="none">
              <a:spAutoFit/>
            </a:bodyPr>
            <a:lstStyle/>
            <a:p>
              <a:pPr marR="0" defTabSz="914400">
                <a:buClrTx/>
                <a:buSzTx/>
                <a:buFontTx/>
                <a:defRPr/>
              </a:pPr>
              <a:r>
                <a:rPr kumimoji="0" lang="zh-CN" altLang="en-US" sz="3200" b="0" kern="1200" cap="none" spc="0" normalizeH="0" baseline="0" noProof="0" dirty="0">
                  <a:solidFill>
                    <a:schemeClr val="accent1">
                      <a:lumMod val="50000"/>
                    </a:schemeClr>
                  </a:solidFill>
                  <a:latin typeface="黑体" panose="02010609060101010101" pitchFamily="49" charset="-122"/>
                  <a:ea typeface="黑体" panose="02010609060101010101" pitchFamily="49" charset="-122"/>
                  <a:cs typeface="+mn-cs"/>
                </a:rPr>
                <a:t>研究背景及意义</a:t>
              </a:r>
            </a:p>
          </p:txBody>
        </p:sp>
        <p:sp>
          <p:nvSpPr>
            <p:cNvPr id="14368" name="Text Box 13"/>
            <p:cNvSpPr txBox="1"/>
            <p:nvPr/>
          </p:nvSpPr>
          <p:spPr>
            <a:xfrm>
              <a:off x="1276" y="1337"/>
              <a:ext cx="223" cy="2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400" b="1" dirty="0">
                  <a:solidFill>
                    <a:schemeClr val="bg1"/>
                  </a:solidFill>
                  <a:ea typeface="宋体" panose="02010600030101010101" pitchFamily="2" charset="-122"/>
                </a:rPr>
                <a:t>1</a:t>
              </a:r>
            </a:p>
          </p:txBody>
        </p:sp>
      </p:grpSp>
      <p:grpSp>
        <p:nvGrpSpPr>
          <p:cNvPr id="14340" name="Group 35"/>
          <p:cNvGrpSpPr/>
          <p:nvPr/>
        </p:nvGrpSpPr>
        <p:grpSpPr>
          <a:xfrm>
            <a:off x="1239520" y="2744788"/>
            <a:ext cx="5695950" cy="682624"/>
            <a:chOff x="1152" y="1851"/>
            <a:chExt cx="3408" cy="430"/>
          </a:xfrm>
        </p:grpSpPr>
        <p:grpSp>
          <p:nvGrpSpPr>
            <p:cNvPr id="14358" name="Group 7"/>
            <p:cNvGrpSpPr/>
            <p:nvPr/>
          </p:nvGrpSpPr>
          <p:grpSpPr>
            <a:xfrm>
              <a:off x="1152" y="1851"/>
              <a:ext cx="480" cy="419"/>
              <a:chOff x="3174" y="2656"/>
              <a:chExt cx="1549" cy="1351"/>
            </a:xfrm>
          </p:grpSpPr>
          <p:sp>
            <p:nvSpPr>
              <p:cNvPr id="14362" name="AutoShape 8"/>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endParaRPr lang="zh-CN" altLang="en-US" sz="1800" b="1" dirty="0">
                  <a:ea typeface="宋体" panose="02010600030101010101" pitchFamily="2" charset="-122"/>
                </a:endParaRPr>
              </a:p>
            </p:txBody>
          </p:sp>
          <p:sp>
            <p:nvSpPr>
              <p:cNvPr id="14363" name="AutoShape 9"/>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endParaRPr lang="zh-CN" altLang="en-US" sz="1800" b="1" dirty="0">
                  <a:ea typeface="宋体" panose="02010600030101010101" pitchFamily="2" charset="-122"/>
                </a:endParaRPr>
              </a:p>
            </p:txBody>
          </p:sp>
          <p:sp>
            <p:nvSpPr>
              <p:cNvPr id="67594" name="AutoShape 10"/>
              <p:cNvSpPr>
                <a:spLocks noChangeArrowheads="1"/>
              </p:cNvSpPr>
              <p:nvPr/>
            </p:nvSpPr>
            <p:spPr bwMode="gray">
              <a:xfrm>
                <a:off x="3263"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4359" name="Line 14"/>
            <p:cNvSpPr/>
            <p:nvPr/>
          </p:nvSpPr>
          <p:spPr>
            <a:xfrm>
              <a:off x="1536" y="2235"/>
              <a:ext cx="3024" cy="0"/>
            </a:xfrm>
            <a:prstGeom prst="line">
              <a:avLst/>
            </a:prstGeom>
            <a:ln w="25400" cap="flat" cmpd="sng">
              <a:solidFill>
                <a:schemeClr val="tx2"/>
              </a:solidFill>
              <a:prstDash val="sysDot"/>
              <a:headEnd type="none" w="med" len="med"/>
              <a:tailEnd type="oval" w="med" len="med"/>
            </a:ln>
          </p:spPr>
        </p:sp>
        <p:sp>
          <p:nvSpPr>
            <p:cNvPr id="67599" name="Text Box 15"/>
            <p:cNvSpPr txBox="1">
              <a:spLocks noChangeArrowheads="1"/>
            </p:cNvSpPr>
            <p:nvPr/>
          </p:nvSpPr>
          <p:spPr bwMode="auto">
            <a:xfrm>
              <a:off x="2507" y="1913"/>
              <a:ext cx="1093" cy="368"/>
            </a:xfrm>
            <a:prstGeom prst="rect">
              <a:avLst/>
            </a:prstGeom>
            <a:noFill/>
            <a:ln w="9525" algn="ctr">
              <a:noFill/>
              <a:miter lim="800000"/>
            </a:ln>
            <a:effectLst/>
          </p:spPr>
          <p:txBody>
            <a:bodyPr wrap="none">
              <a:spAutoFit/>
            </a:bodyPr>
            <a:lstStyle/>
            <a:p>
              <a:pPr marR="0" defTabSz="914400">
                <a:buClrTx/>
                <a:buSzTx/>
                <a:buFontTx/>
                <a:defRPr/>
              </a:pPr>
              <a:r>
                <a:rPr lang="zh-CN" altLang="en-US" sz="3200" b="0" dirty="0">
                  <a:solidFill>
                    <a:schemeClr val="accent1">
                      <a:lumMod val="50000"/>
                    </a:schemeClr>
                  </a:solidFill>
                  <a:latin typeface="黑体" panose="02010609060101010101" pitchFamily="49" charset="-122"/>
                  <a:ea typeface="黑体" panose="02010609060101010101" pitchFamily="49" charset="-122"/>
                </a:rPr>
                <a:t>实验方案</a:t>
              </a:r>
              <a:endParaRPr kumimoji="0" lang="zh-CN" altLang="en-US" sz="3200" b="0" kern="1200" cap="none" spc="0" normalizeH="0" baseline="0" noProof="0" dirty="0">
                <a:solidFill>
                  <a:schemeClr val="accent1">
                    <a:lumMod val="50000"/>
                  </a:schemeClr>
                </a:solidFill>
                <a:latin typeface="黑体" panose="02010609060101010101" pitchFamily="49" charset="-122"/>
                <a:ea typeface="黑体" panose="02010609060101010101" pitchFamily="49" charset="-122"/>
                <a:cs typeface="+mn-cs"/>
              </a:endParaRPr>
            </a:p>
          </p:txBody>
        </p:sp>
        <p:sp>
          <p:nvSpPr>
            <p:cNvPr id="14361" name="Text Box 16"/>
            <p:cNvSpPr txBox="1"/>
            <p:nvPr/>
          </p:nvSpPr>
          <p:spPr>
            <a:xfrm>
              <a:off x="1276" y="1913"/>
              <a:ext cx="223" cy="2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400" b="1" dirty="0">
                  <a:solidFill>
                    <a:schemeClr val="bg1"/>
                  </a:solidFill>
                  <a:ea typeface="宋体" panose="02010600030101010101" pitchFamily="2" charset="-122"/>
                </a:rPr>
                <a:t>2</a:t>
              </a:r>
            </a:p>
          </p:txBody>
        </p:sp>
      </p:grpSp>
      <p:grpSp>
        <p:nvGrpSpPr>
          <p:cNvPr id="14341" name="Group 36"/>
          <p:cNvGrpSpPr/>
          <p:nvPr/>
        </p:nvGrpSpPr>
        <p:grpSpPr>
          <a:xfrm>
            <a:off x="1239520" y="3636963"/>
            <a:ext cx="5668130" cy="682625"/>
            <a:chOff x="1152" y="2413"/>
            <a:chExt cx="3408" cy="430"/>
          </a:xfrm>
        </p:grpSpPr>
        <p:grpSp>
          <p:nvGrpSpPr>
            <p:cNvPr id="14351" name="Group 17"/>
            <p:cNvGrpSpPr/>
            <p:nvPr/>
          </p:nvGrpSpPr>
          <p:grpSpPr>
            <a:xfrm>
              <a:off x="1152" y="2413"/>
              <a:ext cx="480" cy="419"/>
              <a:chOff x="1110" y="2656"/>
              <a:chExt cx="1549" cy="1351"/>
            </a:xfrm>
          </p:grpSpPr>
          <p:sp>
            <p:nvSpPr>
              <p:cNvPr id="14355" name="AutoShape 18"/>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endParaRPr lang="zh-CN" altLang="en-US" sz="1800" b="1" dirty="0">
                  <a:ea typeface="宋体" panose="02010600030101010101" pitchFamily="2" charset="-122"/>
                </a:endParaRPr>
              </a:p>
            </p:txBody>
          </p:sp>
          <p:sp>
            <p:nvSpPr>
              <p:cNvPr id="14356" name="AutoShape 19"/>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endParaRPr lang="zh-CN" altLang="en-US" sz="1800" b="1" dirty="0">
                  <a:ea typeface="宋体" panose="02010600030101010101" pitchFamily="2" charset="-122"/>
                </a:endParaRPr>
              </a:p>
            </p:txBody>
          </p:sp>
          <p:sp>
            <p:nvSpPr>
              <p:cNvPr id="67604" name="AutoShape 20"/>
              <p:cNvSpPr>
                <a:spLocks noChangeArrowheads="1"/>
              </p:cNvSpPr>
              <p:nvPr/>
            </p:nvSpPr>
            <p:spPr bwMode="gray">
              <a:xfrm>
                <a:off x="1199" y="2737"/>
                <a:ext cx="1352"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4352" name="Line 25"/>
            <p:cNvSpPr/>
            <p:nvPr/>
          </p:nvSpPr>
          <p:spPr>
            <a:xfrm>
              <a:off x="1536" y="2797"/>
              <a:ext cx="3024" cy="0"/>
            </a:xfrm>
            <a:prstGeom prst="line">
              <a:avLst/>
            </a:prstGeom>
            <a:ln w="25400" cap="flat" cmpd="sng">
              <a:solidFill>
                <a:schemeClr val="tx2"/>
              </a:solidFill>
              <a:prstDash val="sysDot"/>
              <a:headEnd type="none" w="med" len="med"/>
              <a:tailEnd type="oval" w="med" len="med"/>
            </a:ln>
          </p:spPr>
        </p:sp>
        <p:sp>
          <p:nvSpPr>
            <p:cNvPr id="67610" name="Text Box 26"/>
            <p:cNvSpPr txBox="1">
              <a:spLocks noChangeArrowheads="1"/>
            </p:cNvSpPr>
            <p:nvPr/>
          </p:nvSpPr>
          <p:spPr bwMode="auto">
            <a:xfrm>
              <a:off x="2514" y="2475"/>
              <a:ext cx="1098" cy="368"/>
            </a:xfrm>
            <a:prstGeom prst="rect">
              <a:avLst/>
            </a:prstGeom>
            <a:noFill/>
            <a:ln w="9525" algn="ctr">
              <a:noFill/>
              <a:miter lim="800000"/>
            </a:ln>
            <a:effectLst/>
          </p:spPr>
          <p:txBody>
            <a:bodyPr wrap="none">
              <a:spAutoFit/>
            </a:bodyPr>
            <a:lstStyle/>
            <a:p>
              <a:pPr marR="0" algn="l" defTabSz="914400">
                <a:buClrTx/>
                <a:buSzTx/>
                <a:buFontTx/>
                <a:defRPr/>
              </a:pPr>
              <a:r>
                <a:rPr lang="zh-CN" altLang="en-US" sz="3200" b="0" noProof="0" dirty="0">
                  <a:solidFill>
                    <a:schemeClr val="accent1">
                      <a:lumMod val="50000"/>
                    </a:schemeClr>
                  </a:solidFill>
                  <a:latin typeface="黑体" panose="02010609060101010101" pitchFamily="49" charset="-122"/>
                  <a:ea typeface="黑体" panose="02010609060101010101" pitchFamily="49" charset="-122"/>
                  <a:sym typeface="+mn-ea"/>
                </a:rPr>
                <a:t>束流时间</a:t>
              </a:r>
              <a:endParaRPr kumimoji="0" lang="zh-CN" altLang="en-US" sz="3200" b="0" kern="1200" cap="none" spc="0" normalizeH="0" baseline="0" noProof="0" dirty="0">
                <a:solidFill>
                  <a:schemeClr val="accent1">
                    <a:lumMod val="50000"/>
                  </a:schemeClr>
                </a:solidFill>
                <a:latin typeface="黑体" panose="02010609060101010101" pitchFamily="49" charset="-122"/>
                <a:ea typeface="黑体" panose="02010609060101010101" pitchFamily="49" charset="-122"/>
                <a:cs typeface="+mn-cs"/>
              </a:endParaRPr>
            </a:p>
          </p:txBody>
        </p:sp>
        <p:sp>
          <p:nvSpPr>
            <p:cNvPr id="14354" name="Text Box 27"/>
            <p:cNvSpPr txBox="1"/>
            <p:nvPr/>
          </p:nvSpPr>
          <p:spPr>
            <a:xfrm>
              <a:off x="1276" y="2475"/>
              <a:ext cx="223" cy="2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400" b="1" dirty="0">
                  <a:solidFill>
                    <a:schemeClr val="bg1"/>
                  </a:solidFill>
                  <a:ea typeface="宋体" panose="02010600030101010101" pitchFamily="2" charset="-122"/>
                </a:rPr>
                <a:t>3</a:t>
              </a:r>
            </a:p>
          </p:txBody>
        </p:sp>
      </p:grpSp>
      <p:grpSp>
        <p:nvGrpSpPr>
          <p:cNvPr id="14342" name="Group 37"/>
          <p:cNvGrpSpPr/>
          <p:nvPr/>
        </p:nvGrpSpPr>
        <p:grpSpPr>
          <a:xfrm>
            <a:off x="1239520" y="4551363"/>
            <a:ext cx="5695950" cy="665162"/>
            <a:chOff x="1152" y="2989"/>
            <a:chExt cx="3408" cy="419"/>
          </a:xfrm>
        </p:grpSpPr>
        <p:grpSp>
          <p:nvGrpSpPr>
            <p:cNvPr id="14344" name="Group 21"/>
            <p:cNvGrpSpPr/>
            <p:nvPr/>
          </p:nvGrpSpPr>
          <p:grpSpPr>
            <a:xfrm>
              <a:off x="1152" y="2989"/>
              <a:ext cx="480" cy="419"/>
              <a:chOff x="3174" y="2656"/>
              <a:chExt cx="1549" cy="1351"/>
            </a:xfrm>
          </p:grpSpPr>
          <p:sp>
            <p:nvSpPr>
              <p:cNvPr id="14348" name="AutoShape 22"/>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endParaRPr lang="zh-CN" altLang="en-US" sz="1800" b="1" dirty="0">
                  <a:ea typeface="宋体" panose="02010600030101010101" pitchFamily="2" charset="-122"/>
                </a:endParaRPr>
              </a:p>
            </p:txBody>
          </p:sp>
          <p:sp>
            <p:nvSpPr>
              <p:cNvPr id="14349" name="AutoShape 23"/>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endParaRPr lang="zh-CN" altLang="en-US" sz="1800" b="1" dirty="0">
                  <a:ea typeface="宋体" panose="02010600030101010101" pitchFamily="2" charset="-122"/>
                </a:endParaRPr>
              </a:p>
            </p:txBody>
          </p:sp>
          <p:sp>
            <p:nvSpPr>
              <p:cNvPr id="67608" name="AutoShape 24"/>
              <p:cNvSpPr>
                <a:spLocks noChangeArrowheads="1"/>
              </p:cNvSpPr>
              <p:nvPr/>
            </p:nvSpPr>
            <p:spPr bwMode="gray">
              <a:xfrm>
                <a:off x="3263"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4345" name="Line 28"/>
            <p:cNvSpPr/>
            <p:nvPr/>
          </p:nvSpPr>
          <p:spPr>
            <a:xfrm>
              <a:off x="1536" y="3373"/>
              <a:ext cx="3024" cy="0"/>
            </a:xfrm>
            <a:prstGeom prst="line">
              <a:avLst/>
            </a:prstGeom>
            <a:ln w="25400" cap="flat" cmpd="sng">
              <a:solidFill>
                <a:schemeClr val="tx2"/>
              </a:solidFill>
              <a:prstDash val="sysDot"/>
              <a:headEnd type="none" w="med" len="med"/>
              <a:tailEnd type="oval" w="med" len="med"/>
            </a:ln>
          </p:spPr>
        </p:sp>
        <p:sp>
          <p:nvSpPr>
            <p:cNvPr id="67613" name="Text Box 29"/>
            <p:cNvSpPr txBox="1">
              <a:spLocks noChangeArrowheads="1"/>
            </p:cNvSpPr>
            <p:nvPr/>
          </p:nvSpPr>
          <p:spPr bwMode="auto">
            <a:xfrm>
              <a:off x="2507" y="3040"/>
              <a:ext cx="1093" cy="368"/>
            </a:xfrm>
            <a:prstGeom prst="rect">
              <a:avLst/>
            </a:prstGeom>
            <a:noFill/>
            <a:ln w="9525" algn="ctr">
              <a:noFill/>
              <a:miter lim="800000"/>
            </a:ln>
            <a:effectLst/>
          </p:spPr>
          <p:txBody>
            <a:bodyPr wrap="none">
              <a:spAutoFit/>
            </a:bodyPr>
            <a:lstStyle/>
            <a:p>
              <a:pPr marR="0" algn="l" defTabSz="914400">
                <a:buClrTx/>
                <a:buSzTx/>
                <a:buFontTx/>
                <a:defRPr/>
              </a:pPr>
              <a:r>
                <a:rPr kumimoji="0" lang="zh-CN" altLang="en-US" sz="3200" b="0" kern="1200" cap="none" spc="0" normalizeH="0" baseline="0" noProof="0" dirty="0">
                  <a:solidFill>
                    <a:schemeClr val="accent1">
                      <a:lumMod val="50000"/>
                    </a:schemeClr>
                  </a:solidFill>
                  <a:latin typeface="黑体" panose="02010609060101010101" pitchFamily="49" charset="-122"/>
                  <a:ea typeface="黑体" panose="02010609060101010101" pitchFamily="49" charset="-122"/>
                  <a:cs typeface="+mn-cs"/>
                </a:rPr>
                <a:t>研究基础</a:t>
              </a:r>
            </a:p>
          </p:txBody>
        </p:sp>
        <p:sp>
          <p:nvSpPr>
            <p:cNvPr id="14347" name="Text Box 30"/>
            <p:cNvSpPr txBox="1"/>
            <p:nvPr/>
          </p:nvSpPr>
          <p:spPr>
            <a:xfrm>
              <a:off x="1276" y="3051"/>
              <a:ext cx="223" cy="2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400" b="1" dirty="0">
                  <a:solidFill>
                    <a:schemeClr val="bg1"/>
                  </a:solidFill>
                  <a:ea typeface="宋体" panose="02010600030101010101" pitchFamily="2" charset="-122"/>
                </a:rPr>
                <a:t>4</a:t>
              </a:r>
            </a:p>
          </p:txBody>
        </p:sp>
      </p:grpSp>
      <p:sp>
        <p:nvSpPr>
          <p:cNvPr id="14343" name="Text Box 31"/>
          <p:cNvSpPr txBox="1"/>
          <p:nvPr/>
        </p:nvSpPr>
        <p:spPr>
          <a:xfrm>
            <a:off x="1660525" y="72231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endParaRPr lang="zh-CN" altLang="en-US" sz="1800" dirty="0">
              <a:ea typeface="宋体" panose="02010600030101010101" pitchFamily="2" charset="-122"/>
            </a:endParaRPr>
          </a:p>
        </p:txBody>
      </p:sp>
      <p:sp>
        <p:nvSpPr>
          <p:cNvPr id="21506" name="灯片编号占位符 3"/>
          <p:cNvSpPr txBox="1">
            <a:spLocks noGrp="1"/>
          </p:cNvSpPr>
          <p:nvPr>
            <p:ph type="sldNum" sz="quarter" idx="4"/>
          </p:nvPr>
        </p:nvSpPr>
        <p:spPr>
          <a:xfrm>
            <a:off x="6840220" y="6400800"/>
            <a:ext cx="2133600" cy="320675"/>
          </a:xfrm>
        </p:spPr>
        <p:txBody>
          <a:bodyPr/>
          <a:lstStyle/>
          <a:p>
            <a:pPr marL="0" indent="0" algn="r" eaLnBrk="1" hangingPunct="1">
              <a:spcBef>
                <a:spcPct val="0"/>
              </a:spcBef>
              <a:buClrTx/>
              <a:buFontTx/>
              <a:buNone/>
            </a:pPr>
            <a:fld id="{9A0DB2DC-4C9A-4742-B13C-FB6460FD3503}" type="slidenum">
              <a:rPr lang="en-US" altLang="ko-KR" sz="1400" dirty="0">
                <a:latin typeface="+mn-lt"/>
                <a:ea typeface="宋体" panose="02010600030101010101" pitchFamily="2" charset="-122"/>
                <a:cs typeface="+mn-cs"/>
              </a:rPr>
              <a:t>2</a:t>
            </a:fld>
            <a:endParaRPr lang="en-US" altLang="ko-KR" sz="1400" dirty="0">
              <a:latin typeface="+mn-lt"/>
              <a:ea typeface="宋体" panose="02010600030101010101" pitchFamily="2" charset="-122"/>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32715" y="158750"/>
            <a:ext cx="7391400" cy="563563"/>
          </a:xfrm>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i="0" u="none" strike="noStrike" kern="0" cap="none" spc="0" normalizeH="0" baseline="0" noProof="0" dirty="0">
                <a:ln>
                  <a:noFill/>
                </a:ln>
                <a:solidFill>
                  <a:schemeClr val="accent1">
                    <a:lumMod val="50000"/>
                  </a:schemeClr>
                </a:solidFill>
                <a:effectLst/>
                <a:uLnTx/>
                <a:uFillTx/>
                <a:latin typeface="黑体" panose="02010609060101010101" pitchFamily="49" charset="-122"/>
                <a:ea typeface="黑体" panose="02010609060101010101" pitchFamily="49" charset="-122"/>
                <a:cs typeface="+mj-cs"/>
              </a:rPr>
              <a:t>研究背景及意义</a:t>
            </a:r>
          </a:p>
        </p:txBody>
      </p:sp>
      <p:sp>
        <p:nvSpPr>
          <p:cNvPr id="15363" name="Text Box 31"/>
          <p:cNvSpPr txBox="1"/>
          <p:nvPr/>
        </p:nvSpPr>
        <p:spPr>
          <a:xfrm>
            <a:off x="1660525" y="72231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endParaRPr lang="zh-CN" altLang="en-US" sz="1800" dirty="0">
              <a:ea typeface="宋体" panose="02010600030101010101" pitchFamily="2" charset="-122"/>
            </a:endParaRPr>
          </a:p>
        </p:txBody>
      </p:sp>
      <p:sp>
        <p:nvSpPr>
          <p:cNvPr id="3" name="文本框 2"/>
          <p:cNvSpPr txBox="1"/>
          <p:nvPr/>
        </p:nvSpPr>
        <p:spPr>
          <a:xfrm>
            <a:off x="952" y="1484784"/>
            <a:ext cx="5126225" cy="5509200"/>
          </a:xfrm>
          <a:prstGeom prst="rect">
            <a:avLst/>
          </a:prstGeom>
          <a:noFill/>
        </p:spPr>
        <p:txBody>
          <a:bodyPr wrap="square" rtlCol="0" anchor="t">
            <a:spAutoFit/>
          </a:bodyPr>
          <a:lstStyle/>
          <a:p>
            <a:pPr algn="l"/>
            <a:r>
              <a:rPr lang="zh-CN" altLang="en-US" sz="2800" dirty="0">
                <a:solidFill>
                  <a:srgbClr val="004D66"/>
                </a:solidFill>
                <a:latin typeface="黑体" panose="02010609060101010101" pitchFamily="49" charset="-122"/>
                <a:ea typeface="黑体" panose="02010609060101010101" pitchFamily="49" charset="-122"/>
                <a:sym typeface="+mn-ea"/>
              </a:rPr>
              <a:t>   宇宙中铁以上</a:t>
            </a:r>
            <a:r>
              <a:rPr lang="zh-CN" altLang="en-US" sz="2800" dirty="0">
                <a:solidFill>
                  <a:srgbClr val="C00000"/>
                </a:solidFill>
                <a:latin typeface="黑体" panose="02010609060101010101" pitchFamily="49" charset="-122"/>
                <a:ea typeface="黑体" panose="02010609060101010101" pitchFamily="49" charset="-122"/>
                <a:sym typeface="+mn-ea"/>
              </a:rPr>
              <a:t>重元素的核合成</a:t>
            </a:r>
            <a:r>
              <a:rPr lang="zh-CN" altLang="en-US" sz="2800" dirty="0">
                <a:solidFill>
                  <a:srgbClr val="004D66"/>
                </a:solidFill>
                <a:latin typeface="黑体" panose="02010609060101010101" pitchFamily="49" charset="-122"/>
                <a:ea typeface="黑体" panose="02010609060101010101" pitchFamily="49" charset="-122"/>
                <a:sym typeface="+mn-ea"/>
              </a:rPr>
              <a:t>一直是困扰学术界的重要课题。</a:t>
            </a:r>
            <a:endParaRPr lang="en-US" altLang="zh-CN" sz="2800" dirty="0">
              <a:solidFill>
                <a:srgbClr val="004D66"/>
              </a:solidFill>
              <a:latin typeface="黑体" panose="02010609060101010101" pitchFamily="49" charset="-122"/>
              <a:ea typeface="黑体" panose="02010609060101010101" pitchFamily="49" charset="-122"/>
              <a:sym typeface="+mn-ea"/>
            </a:endParaRPr>
          </a:p>
          <a:p>
            <a:pPr algn="l"/>
            <a:r>
              <a:rPr lang="zh-CN" altLang="en-US" sz="2800" dirty="0">
                <a:solidFill>
                  <a:srgbClr val="004D66"/>
                </a:solidFill>
                <a:latin typeface="黑体" panose="02010609060101010101" pitchFamily="49" charset="-122"/>
                <a:ea typeface="黑体" panose="02010609060101010101" pitchFamily="49" charset="-122"/>
                <a:sym typeface="+mn-ea"/>
              </a:rPr>
              <a:t>   主要通过种子核俘获中子：</a:t>
            </a:r>
            <a:r>
              <a:rPr lang="zh-CN" altLang="en-US" sz="2800" dirty="0">
                <a:solidFill>
                  <a:srgbClr val="C00000"/>
                </a:solidFill>
                <a:latin typeface="黑体" panose="02010609060101010101" pitchFamily="49" charset="-122"/>
                <a:ea typeface="黑体" panose="02010609060101010101" pitchFamily="49" charset="-122"/>
                <a:sym typeface="+mn-ea"/>
              </a:rPr>
              <a:t>慢速中子俘获</a:t>
            </a:r>
            <a:r>
              <a:rPr lang="en-US" altLang="zh-CN" sz="2800" dirty="0">
                <a:solidFill>
                  <a:srgbClr val="C00000"/>
                </a:solidFill>
                <a:latin typeface="黑体" panose="02010609060101010101" pitchFamily="49" charset="-122"/>
                <a:ea typeface="黑体" panose="02010609060101010101" pitchFamily="49" charset="-122"/>
                <a:sym typeface="+mn-ea"/>
              </a:rPr>
              <a:t>(s-)</a:t>
            </a:r>
            <a:r>
              <a:rPr lang="zh-CN" altLang="en-US" sz="2800" dirty="0">
                <a:solidFill>
                  <a:srgbClr val="C00000"/>
                </a:solidFill>
                <a:latin typeface="黑体" panose="02010609060101010101" pitchFamily="49" charset="-122"/>
                <a:ea typeface="黑体" panose="02010609060101010101" pitchFamily="49" charset="-122"/>
                <a:sym typeface="+mn-ea"/>
              </a:rPr>
              <a:t>过程</a:t>
            </a:r>
            <a:r>
              <a:rPr lang="zh-CN" altLang="en-US" sz="2800" dirty="0">
                <a:solidFill>
                  <a:srgbClr val="004D66"/>
                </a:solidFill>
                <a:latin typeface="黑体" panose="02010609060101010101" pitchFamily="49" charset="-122"/>
                <a:ea typeface="黑体" panose="02010609060101010101" pitchFamily="49" charset="-122"/>
                <a:sym typeface="+mn-ea"/>
              </a:rPr>
              <a:t>和快速中子俘获</a:t>
            </a:r>
            <a:r>
              <a:rPr lang="en-US" altLang="zh-CN" sz="2800" dirty="0">
                <a:solidFill>
                  <a:srgbClr val="004D66"/>
                </a:solidFill>
                <a:latin typeface="黑体" panose="02010609060101010101" pitchFamily="49" charset="-122"/>
                <a:ea typeface="黑体" panose="02010609060101010101" pitchFamily="49" charset="-122"/>
                <a:sym typeface="+mn-ea"/>
              </a:rPr>
              <a:t>(r-)</a:t>
            </a:r>
            <a:r>
              <a:rPr lang="zh-CN" altLang="en-US" sz="2800" dirty="0">
                <a:solidFill>
                  <a:srgbClr val="004D66"/>
                </a:solidFill>
                <a:latin typeface="黑体" panose="02010609060101010101" pitchFamily="49" charset="-122"/>
                <a:ea typeface="黑体" panose="02010609060101010101" pitchFamily="49" charset="-122"/>
                <a:sym typeface="+mn-ea"/>
              </a:rPr>
              <a:t>过程。二者贡献大致相当。</a:t>
            </a:r>
            <a:endParaRPr lang="en-US" altLang="zh-CN" sz="2800" dirty="0">
              <a:solidFill>
                <a:srgbClr val="004D66"/>
              </a:solidFill>
              <a:latin typeface="黑体" panose="02010609060101010101" pitchFamily="49" charset="-122"/>
              <a:ea typeface="黑体" panose="02010609060101010101" pitchFamily="49" charset="-122"/>
              <a:sym typeface="+mn-ea"/>
            </a:endParaRPr>
          </a:p>
          <a:p>
            <a:pPr algn="l"/>
            <a:r>
              <a:rPr lang="zh-CN" altLang="en-US" sz="2800" dirty="0">
                <a:solidFill>
                  <a:srgbClr val="004D66"/>
                </a:solidFill>
                <a:latin typeface="黑体" panose="02010609060101010101" pitchFamily="49" charset="-122"/>
                <a:ea typeface="黑体" panose="02010609060101010101" pitchFamily="49" charset="-122"/>
                <a:sym typeface="+mn-ea"/>
              </a:rPr>
              <a:t>   </a:t>
            </a:r>
            <a:r>
              <a:rPr lang="en-US" altLang="zh-CN" sz="2800" dirty="0">
                <a:solidFill>
                  <a:srgbClr val="004D66"/>
                </a:solidFill>
                <a:latin typeface="黑体" panose="02010609060101010101" pitchFamily="49" charset="-122"/>
                <a:ea typeface="黑体" panose="02010609060101010101" pitchFamily="49" charset="-122"/>
                <a:sym typeface="+mn-ea"/>
              </a:rPr>
              <a:t>s-</a:t>
            </a:r>
            <a:r>
              <a:rPr lang="zh-CN" altLang="en-US" sz="2800" dirty="0">
                <a:solidFill>
                  <a:srgbClr val="004D66"/>
                </a:solidFill>
                <a:latin typeface="黑体" panose="02010609060101010101" pitchFamily="49" charset="-122"/>
                <a:ea typeface="黑体" panose="02010609060101010101" pitchFamily="49" charset="-122"/>
                <a:sym typeface="+mn-ea"/>
              </a:rPr>
              <a:t>过程场所中子通量较低，时间尺度较长，丰中子核素有足够时间衰变，分布在</a:t>
            </a:r>
            <a:r>
              <a:rPr lang="en-US" altLang="zh-CN" sz="2800" dirty="0">
                <a:solidFill>
                  <a:srgbClr val="004D66"/>
                </a:solidFill>
                <a:latin typeface="Symbol" pitchFamily="2" charset="2"/>
                <a:ea typeface="黑体" panose="02010609060101010101" pitchFamily="49" charset="-122"/>
                <a:sym typeface="+mn-ea"/>
              </a:rPr>
              <a:t>b</a:t>
            </a:r>
            <a:r>
              <a:rPr lang="en-US" altLang="zh-CN" sz="2800" dirty="0">
                <a:solidFill>
                  <a:srgbClr val="004D66"/>
                </a:solidFill>
                <a:latin typeface="黑体" panose="02010609060101010101" pitchFamily="49" charset="-122"/>
                <a:ea typeface="黑体" panose="02010609060101010101" pitchFamily="49" charset="-122"/>
                <a:sym typeface="+mn-ea"/>
              </a:rPr>
              <a:t>-</a:t>
            </a:r>
            <a:r>
              <a:rPr lang="zh-CN" altLang="en-US" sz="2800" dirty="0">
                <a:solidFill>
                  <a:srgbClr val="004D66"/>
                </a:solidFill>
                <a:latin typeface="黑体" panose="02010609060101010101" pitchFamily="49" charset="-122"/>
                <a:ea typeface="黑体" panose="02010609060101010101" pitchFamily="49" charset="-122"/>
                <a:sym typeface="+mn-ea"/>
              </a:rPr>
              <a:t>稳定线附近</a:t>
            </a:r>
            <a:endParaRPr lang="en-US" altLang="zh-CN" sz="2800" dirty="0">
              <a:solidFill>
                <a:srgbClr val="004D66"/>
              </a:solidFill>
              <a:latin typeface="黑体" panose="02010609060101010101" pitchFamily="49" charset="-122"/>
              <a:ea typeface="黑体" panose="02010609060101010101" pitchFamily="49" charset="-122"/>
              <a:sym typeface="+mn-ea"/>
            </a:endParaRPr>
          </a:p>
          <a:p>
            <a:pPr algn="l"/>
            <a:endParaRPr lang="en-US" altLang="zh-CN" sz="2800" dirty="0">
              <a:solidFill>
                <a:srgbClr val="004D66"/>
              </a:solidFill>
              <a:latin typeface="黑体" panose="02010609060101010101" pitchFamily="49" charset="-122"/>
              <a:ea typeface="黑体" panose="02010609060101010101" pitchFamily="49" charset="-122"/>
              <a:sym typeface="+mn-ea"/>
            </a:endParaRPr>
          </a:p>
          <a:p>
            <a:pPr algn="l"/>
            <a:endParaRPr lang="zh-CN" altLang="en-US" dirty="0">
              <a:solidFill>
                <a:srgbClr val="004D66"/>
              </a:solidFill>
              <a:latin typeface="黑体" panose="02010609060101010101" pitchFamily="49" charset="-122"/>
              <a:ea typeface="黑体" panose="02010609060101010101" pitchFamily="49" charset="-122"/>
              <a:sym typeface="+mn-ea"/>
            </a:endParaRPr>
          </a:p>
        </p:txBody>
      </p:sp>
      <p:pic>
        <p:nvPicPr>
          <p:cNvPr id="10" name="Picture 3" descr="discover">
            <a:extLst>
              <a:ext uri="{FF2B5EF4-FFF2-40B4-BE49-F238E27FC236}">
                <a16:creationId xmlns:a16="http://schemas.microsoft.com/office/drawing/2014/main" id="{B3658DF9-47DD-EC44-9E52-E98BE7BECDB7}"/>
              </a:ext>
            </a:extLst>
          </p:cNvPr>
          <p:cNvPicPr>
            <a:picLocks noChangeAspect="1" noChangeArrowheads="1"/>
          </p:cNvPicPr>
          <p:nvPr/>
        </p:nvPicPr>
        <p:blipFill>
          <a:blip r:embed="rId3" cstate="print"/>
          <a:srcRect/>
          <a:stretch>
            <a:fillRect/>
          </a:stretch>
        </p:blipFill>
        <p:spPr bwMode="auto">
          <a:xfrm>
            <a:off x="5148064" y="1340768"/>
            <a:ext cx="4104456" cy="4833731"/>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32715" y="158750"/>
            <a:ext cx="7391400" cy="563563"/>
          </a:xfrm>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i="0" u="none" strike="noStrike" kern="0" cap="none" spc="0" normalizeH="0" baseline="0" noProof="0" dirty="0">
                <a:ln>
                  <a:noFill/>
                </a:ln>
                <a:solidFill>
                  <a:schemeClr val="accent1">
                    <a:lumMod val="50000"/>
                  </a:schemeClr>
                </a:solidFill>
                <a:effectLst/>
                <a:uLnTx/>
                <a:uFillTx/>
                <a:latin typeface="黑体" panose="02010609060101010101" pitchFamily="49" charset="-122"/>
                <a:ea typeface="黑体" panose="02010609060101010101" pitchFamily="49" charset="-122"/>
                <a:cs typeface="+mj-cs"/>
              </a:rPr>
              <a:t>研究背景及意义</a:t>
            </a:r>
          </a:p>
        </p:txBody>
      </p:sp>
      <p:sp>
        <p:nvSpPr>
          <p:cNvPr id="15363" name="Text Box 31"/>
          <p:cNvSpPr txBox="1"/>
          <p:nvPr/>
        </p:nvSpPr>
        <p:spPr>
          <a:xfrm>
            <a:off x="1660525" y="72231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endParaRPr lang="zh-CN" altLang="en-US" sz="1800" dirty="0">
              <a:ea typeface="宋体" panose="02010600030101010101" pitchFamily="2" charset="-122"/>
            </a:endParaRPr>
          </a:p>
        </p:txBody>
      </p:sp>
      <p:sp>
        <p:nvSpPr>
          <p:cNvPr id="3" name="文本框 2"/>
          <p:cNvSpPr txBox="1"/>
          <p:nvPr/>
        </p:nvSpPr>
        <p:spPr>
          <a:xfrm>
            <a:off x="42055" y="1484784"/>
            <a:ext cx="9059890" cy="1815882"/>
          </a:xfrm>
          <a:prstGeom prst="rect">
            <a:avLst/>
          </a:prstGeom>
          <a:noFill/>
        </p:spPr>
        <p:txBody>
          <a:bodyPr wrap="square" rtlCol="0" anchor="t">
            <a:spAutoFit/>
          </a:bodyPr>
          <a:lstStyle/>
          <a:p>
            <a:pPr algn="l"/>
            <a:r>
              <a:rPr lang="zh-CN" altLang="en-US" sz="2400" dirty="0">
                <a:solidFill>
                  <a:srgbClr val="004D66"/>
                </a:solidFill>
                <a:latin typeface="黑体" panose="02010609060101010101" pitchFamily="49" charset="-122"/>
                <a:ea typeface="黑体" panose="02010609060101010101" pitchFamily="49" charset="-122"/>
                <a:sym typeface="+mn-ea"/>
              </a:rPr>
              <a:t>   </a:t>
            </a:r>
            <a:r>
              <a:rPr lang="en-US" altLang="zh-CN" sz="2400" dirty="0" err="1">
                <a:solidFill>
                  <a:srgbClr val="004D66"/>
                </a:solidFill>
                <a:latin typeface="黑体" panose="02010609060101010101" pitchFamily="49" charset="-122"/>
                <a:ea typeface="黑体" panose="02010609060101010101" pitchFamily="49" charset="-122"/>
                <a:sym typeface="+mn-ea"/>
              </a:rPr>
              <a:t>Zr</a:t>
            </a:r>
            <a:r>
              <a:rPr lang="zh-CN" altLang="en-US" sz="2400" dirty="0">
                <a:solidFill>
                  <a:srgbClr val="004D66"/>
                </a:solidFill>
                <a:latin typeface="黑体" panose="02010609060101010101" pitchFamily="49" charset="-122"/>
                <a:ea typeface="黑体" panose="02010609060101010101" pitchFamily="49" charset="-122"/>
                <a:sym typeface="+mn-ea"/>
              </a:rPr>
              <a:t>位于</a:t>
            </a:r>
            <a:r>
              <a:rPr lang="en-US" altLang="zh-CN" sz="2400" dirty="0">
                <a:solidFill>
                  <a:srgbClr val="004D66"/>
                </a:solidFill>
                <a:latin typeface="黑体" panose="02010609060101010101" pitchFamily="49" charset="-122"/>
                <a:ea typeface="黑体" panose="02010609060101010101" pitchFamily="49" charset="-122"/>
                <a:sym typeface="+mn-ea"/>
              </a:rPr>
              <a:t>s-</a:t>
            </a:r>
            <a:r>
              <a:rPr lang="zh-CN" altLang="en-US" sz="2400" dirty="0">
                <a:solidFill>
                  <a:srgbClr val="004D66"/>
                </a:solidFill>
                <a:latin typeface="黑体" panose="02010609060101010101" pitchFamily="49" charset="-122"/>
                <a:ea typeface="黑体" panose="02010609060101010101" pitchFamily="49" charset="-122"/>
                <a:sym typeface="+mn-ea"/>
              </a:rPr>
              <a:t>过程路径上，由于其核素中子数为</a:t>
            </a:r>
            <a:r>
              <a:rPr lang="en-US" altLang="zh-CN" sz="2400" dirty="0">
                <a:solidFill>
                  <a:srgbClr val="004D66"/>
                </a:solidFill>
                <a:latin typeface="黑体" panose="02010609060101010101" pitchFamily="49" charset="-122"/>
                <a:ea typeface="黑体" panose="02010609060101010101" pitchFamily="49" charset="-122"/>
                <a:sym typeface="+mn-ea"/>
              </a:rPr>
              <a:t>50</a:t>
            </a:r>
            <a:r>
              <a:rPr lang="zh-CN" altLang="en-US" sz="2400" dirty="0">
                <a:solidFill>
                  <a:srgbClr val="004D66"/>
                </a:solidFill>
                <a:latin typeface="黑体" panose="02010609060101010101" pitchFamily="49" charset="-122"/>
                <a:ea typeface="黑体" panose="02010609060101010101" pitchFamily="49" charset="-122"/>
                <a:sym typeface="+mn-ea"/>
              </a:rPr>
              <a:t>或</a:t>
            </a:r>
            <a:r>
              <a:rPr lang="en-US" altLang="zh-CN" sz="2400" dirty="0">
                <a:solidFill>
                  <a:srgbClr val="004D66"/>
                </a:solidFill>
                <a:latin typeface="黑体" panose="02010609060101010101" pitchFamily="49" charset="-122"/>
                <a:ea typeface="黑体" panose="02010609060101010101" pitchFamily="49" charset="-122"/>
                <a:sym typeface="+mn-ea"/>
              </a:rPr>
              <a:t>50</a:t>
            </a:r>
            <a:r>
              <a:rPr lang="zh-CN" altLang="en-US" sz="2400" dirty="0">
                <a:solidFill>
                  <a:srgbClr val="004D66"/>
                </a:solidFill>
                <a:latin typeface="黑体" panose="02010609060101010101" pitchFamily="49" charset="-122"/>
                <a:ea typeface="黑体" panose="02010609060101010101" pitchFamily="49" charset="-122"/>
                <a:sym typeface="+mn-ea"/>
              </a:rPr>
              <a:t>附近，中子俘获截面相对较小，是</a:t>
            </a:r>
            <a:r>
              <a:rPr lang="en-US" altLang="zh-CN" sz="2400" dirty="0">
                <a:solidFill>
                  <a:srgbClr val="004D66"/>
                </a:solidFill>
                <a:latin typeface="黑体" panose="02010609060101010101" pitchFamily="49" charset="-122"/>
                <a:ea typeface="黑体" panose="02010609060101010101" pitchFamily="49" charset="-122"/>
                <a:sym typeface="+mn-ea"/>
              </a:rPr>
              <a:t>s-</a:t>
            </a:r>
            <a:r>
              <a:rPr lang="zh-CN" altLang="en-US" sz="2400" dirty="0">
                <a:solidFill>
                  <a:srgbClr val="004D66"/>
                </a:solidFill>
                <a:latin typeface="黑体" panose="02010609060101010101" pitchFamily="49" charset="-122"/>
                <a:ea typeface="黑体" panose="02010609060101010101" pitchFamily="49" charset="-122"/>
                <a:sym typeface="+mn-ea"/>
              </a:rPr>
              <a:t>路径上的瓶颈反应。</a:t>
            </a:r>
            <a:endParaRPr lang="en-US" altLang="zh-CN" sz="2400" dirty="0">
              <a:solidFill>
                <a:srgbClr val="004D66"/>
              </a:solidFill>
              <a:latin typeface="黑体" panose="02010609060101010101" pitchFamily="49" charset="-122"/>
              <a:ea typeface="黑体" panose="02010609060101010101" pitchFamily="49" charset="-122"/>
              <a:sym typeface="+mn-ea"/>
            </a:endParaRPr>
          </a:p>
          <a:p>
            <a:pPr algn="l"/>
            <a:r>
              <a:rPr lang="zh-CN" altLang="en-US" sz="2400" dirty="0">
                <a:solidFill>
                  <a:srgbClr val="004D66"/>
                </a:solidFill>
                <a:latin typeface="黑体" panose="02010609060101010101" pitchFamily="49" charset="-122"/>
                <a:ea typeface="黑体" panose="02010609060101010101" pitchFamily="49" charset="-122"/>
                <a:sym typeface="+mn-ea"/>
              </a:rPr>
              <a:t>   为满足网络计算的需求，中子俘获截面精度需达到</a:t>
            </a:r>
            <a:r>
              <a:rPr lang="en-US" altLang="zh-CN" sz="2400" dirty="0">
                <a:solidFill>
                  <a:srgbClr val="004D66"/>
                </a:solidFill>
                <a:latin typeface="黑体" panose="02010609060101010101" pitchFamily="49" charset="-122"/>
                <a:ea typeface="黑体" panose="02010609060101010101" pitchFamily="49" charset="-122"/>
                <a:sym typeface="+mn-ea"/>
              </a:rPr>
              <a:t>3%-5%</a:t>
            </a:r>
            <a:r>
              <a:rPr lang="zh-CN" altLang="en-US" sz="2400" dirty="0">
                <a:solidFill>
                  <a:srgbClr val="004D66"/>
                </a:solidFill>
                <a:latin typeface="黑体" panose="02010609060101010101" pitchFamily="49" charset="-122"/>
                <a:ea typeface="黑体" panose="02010609060101010101" pitchFamily="49" charset="-122"/>
                <a:sym typeface="+mn-ea"/>
              </a:rPr>
              <a:t>。</a:t>
            </a:r>
            <a:endParaRPr lang="en-US" altLang="zh-CN" sz="2400" dirty="0">
              <a:solidFill>
                <a:srgbClr val="004D66"/>
              </a:solidFill>
              <a:latin typeface="黑体" panose="02010609060101010101" pitchFamily="49" charset="-122"/>
              <a:ea typeface="黑体" panose="02010609060101010101" pitchFamily="49" charset="-122"/>
              <a:sym typeface="+mn-ea"/>
            </a:endParaRPr>
          </a:p>
          <a:p>
            <a:pPr algn="l"/>
            <a:endParaRPr lang="en-US" altLang="zh-CN" sz="2400" dirty="0">
              <a:solidFill>
                <a:srgbClr val="004D66"/>
              </a:solidFill>
              <a:latin typeface="黑体" panose="02010609060101010101" pitchFamily="49" charset="-122"/>
              <a:ea typeface="黑体" panose="02010609060101010101" pitchFamily="49" charset="-122"/>
              <a:sym typeface="+mn-ea"/>
            </a:endParaRPr>
          </a:p>
          <a:p>
            <a:pPr algn="l"/>
            <a:endParaRPr lang="zh-CN" altLang="en-US" sz="1600" dirty="0">
              <a:solidFill>
                <a:srgbClr val="004D66"/>
              </a:solidFill>
              <a:latin typeface="黑体" panose="02010609060101010101" pitchFamily="49" charset="-122"/>
              <a:ea typeface="黑体" panose="02010609060101010101" pitchFamily="49" charset="-122"/>
              <a:sym typeface="+mn-ea"/>
            </a:endParaRPr>
          </a:p>
        </p:txBody>
      </p:sp>
      <p:grpSp>
        <p:nvGrpSpPr>
          <p:cNvPr id="5" name="组合 4">
            <a:extLst>
              <a:ext uri="{FF2B5EF4-FFF2-40B4-BE49-F238E27FC236}">
                <a16:creationId xmlns:a16="http://schemas.microsoft.com/office/drawing/2014/main" id="{5D64D6C9-791C-3B44-93AF-B72EA92E0A4F}"/>
              </a:ext>
            </a:extLst>
          </p:cNvPr>
          <p:cNvGrpSpPr/>
          <p:nvPr/>
        </p:nvGrpSpPr>
        <p:grpSpPr>
          <a:xfrm>
            <a:off x="441512" y="2706149"/>
            <a:ext cx="8260976" cy="3531163"/>
            <a:chOff x="441512" y="2060848"/>
            <a:chExt cx="8260976" cy="3531163"/>
          </a:xfrm>
        </p:grpSpPr>
        <p:pic>
          <p:nvPicPr>
            <p:cNvPr id="6" name="图片 5">
              <a:extLst>
                <a:ext uri="{FF2B5EF4-FFF2-40B4-BE49-F238E27FC236}">
                  <a16:creationId xmlns:a16="http://schemas.microsoft.com/office/drawing/2014/main" id="{0831E0E0-D319-BA4B-A842-FE1BD14995E0}"/>
                </a:ext>
              </a:extLst>
            </p:cNvPr>
            <p:cNvPicPr>
              <a:picLocks noChangeAspect="1"/>
            </p:cNvPicPr>
            <p:nvPr/>
          </p:nvPicPr>
          <p:blipFill>
            <a:blip r:embed="rId3"/>
            <a:stretch>
              <a:fillRect/>
            </a:stretch>
          </p:blipFill>
          <p:spPr>
            <a:xfrm>
              <a:off x="441512" y="2060848"/>
              <a:ext cx="8260976" cy="3531163"/>
            </a:xfrm>
            <a:prstGeom prst="rect">
              <a:avLst/>
            </a:prstGeom>
          </p:spPr>
        </p:pic>
        <p:sp>
          <p:nvSpPr>
            <p:cNvPr id="2" name="椭圆 1">
              <a:extLst>
                <a:ext uri="{FF2B5EF4-FFF2-40B4-BE49-F238E27FC236}">
                  <a16:creationId xmlns:a16="http://schemas.microsoft.com/office/drawing/2014/main" id="{246DA1DF-A38F-8E42-937D-61C1BDAC0639}"/>
                </a:ext>
              </a:extLst>
            </p:cNvPr>
            <p:cNvSpPr/>
            <p:nvPr/>
          </p:nvSpPr>
          <p:spPr bwMode="auto">
            <a:xfrm>
              <a:off x="2627784" y="3487707"/>
              <a:ext cx="4536504" cy="660204"/>
            </a:xfrm>
            <a:prstGeom prst="ellipse">
              <a:avLst/>
            </a:prstGeom>
            <a:noFill/>
            <a:ln w="28575" cap="flat" cmpd="sng" algn="ctr">
              <a:solidFill>
                <a:srgbClr val="C0000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grpSp>
      <p:sp>
        <p:nvSpPr>
          <p:cNvPr id="4" name="文本框 3">
            <a:extLst>
              <a:ext uri="{FF2B5EF4-FFF2-40B4-BE49-F238E27FC236}">
                <a16:creationId xmlns:a16="http://schemas.microsoft.com/office/drawing/2014/main" id="{8E078736-B101-DA43-80E4-7C197EC7F7BF}"/>
              </a:ext>
            </a:extLst>
          </p:cNvPr>
          <p:cNvSpPr txBox="1"/>
          <p:nvPr/>
        </p:nvSpPr>
        <p:spPr>
          <a:xfrm>
            <a:off x="2915816" y="6171345"/>
            <a:ext cx="2698175" cy="369332"/>
          </a:xfrm>
          <a:prstGeom prst="rect">
            <a:avLst/>
          </a:prstGeom>
          <a:noFill/>
        </p:spPr>
        <p:txBody>
          <a:bodyPr wrap="none" rtlCol="0">
            <a:spAutoFit/>
          </a:bodyPr>
          <a:lstStyle/>
          <a:p>
            <a:r>
              <a:rPr kumimoji="1" lang="en-US" altLang="zh-CN" dirty="0" err="1">
                <a:solidFill>
                  <a:schemeClr val="tx2"/>
                </a:solidFill>
              </a:rPr>
              <a:t>Zr</a:t>
            </a:r>
            <a:r>
              <a:rPr kumimoji="1" lang="zh-CN" altLang="en-US" dirty="0">
                <a:solidFill>
                  <a:schemeClr val="tx2"/>
                </a:solidFill>
              </a:rPr>
              <a:t>附近</a:t>
            </a:r>
            <a:r>
              <a:rPr kumimoji="1" lang="en-US" altLang="zh-CN" dirty="0">
                <a:solidFill>
                  <a:schemeClr val="tx2"/>
                </a:solidFill>
              </a:rPr>
              <a:t>s-</a:t>
            </a:r>
            <a:r>
              <a:rPr kumimoji="1" lang="zh-CN" altLang="en-US" dirty="0">
                <a:solidFill>
                  <a:schemeClr val="tx2"/>
                </a:solidFill>
              </a:rPr>
              <a:t>过程路线示意图</a:t>
            </a:r>
          </a:p>
        </p:txBody>
      </p:sp>
    </p:spTree>
    <p:extLst>
      <p:ext uri="{BB962C8B-B14F-4D97-AF65-F5344CB8AC3E}">
        <p14:creationId xmlns:p14="http://schemas.microsoft.com/office/powerpoint/2010/main" val="831466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5A687AE2-AC04-6149-A483-96D58851EC94}"/>
              </a:ext>
            </a:extLst>
          </p:cNvPr>
          <p:cNvPicPr>
            <a:picLocks noChangeAspect="1"/>
          </p:cNvPicPr>
          <p:nvPr/>
        </p:nvPicPr>
        <p:blipFill>
          <a:blip r:embed="rId3"/>
          <a:stretch>
            <a:fillRect/>
          </a:stretch>
        </p:blipFill>
        <p:spPr>
          <a:xfrm>
            <a:off x="4755510" y="1268760"/>
            <a:ext cx="4497010" cy="5512832"/>
          </a:xfrm>
          <a:prstGeom prst="rect">
            <a:avLst/>
          </a:prstGeom>
        </p:spPr>
      </p:pic>
      <p:sp>
        <p:nvSpPr>
          <p:cNvPr id="67586" name="Rectangle 2"/>
          <p:cNvSpPr>
            <a:spLocks noGrp="1" noChangeArrowheads="1"/>
          </p:cNvSpPr>
          <p:nvPr>
            <p:ph type="title"/>
          </p:nvPr>
        </p:nvSpPr>
        <p:spPr>
          <a:xfrm>
            <a:off x="132715" y="158750"/>
            <a:ext cx="7391400" cy="563563"/>
          </a:xfrm>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i="0" u="none" strike="noStrike" kern="0" cap="none" spc="0" normalizeH="0" baseline="0" noProof="0" dirty="0">
                <a:ln>
                  <a:noFill/>
                </a:ln>
                <a:solidFill>
                  <a:schemeClr val="accent1">
                    <a:lumMod val="50000"/>
                  </a:schemeClr>
                </a:solidFill>
                <a:effectLst/>
                <a:uLnTx/>
                <a:uFillTx/>
                <a:latin typeface="黑体" panose="02010609060101010101" pitchFamily="49" charset="-122"/>
                <a:ea typeface="黑体" panose="02010609060101010101" pitchFamily="49" charset="-122"/>
                <a:cs typeface="+mj-cs"/>
              </a:rPr>
              <a:t>研究背景及意义</a:t>
            </a:r>
          </a:p>
        </p:txBody>
      </p:sp>
      <p:sp>
        <p:nvSpPr>
          <p:cNvPr id="15363" name="Text Box 31"/>
          <p:cNvSpPr txBox="1"/>
          <p:nvPr/>
        </p:nvSpPr>
        <p:spPr>
          <a:xfrm>
            <a:off x="1660525" y="72231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endParaRPr lang="zh-CN" altLang="en-US" sz="1800" dirty="0">
              <a:ea typeface="宋体" panose="02010600030101010101" pitchFamily="2" charset="-122"/>
            </a:endParaRPr>
          </a:p>
        </p:txBody>
      </p:sp>
      <p:sp>
        <p:nvSpPr>
          <p:cNvPr id="3" name="文本框 2"/>
          <p:cNvSpPr txBox="1"/>
          <p:nvPr/>
        </p:nvSpPr>
        <p:spPr>
          <a:xfrm>
            <a:off x="107504" y="1988840"/>
            <a:ext cx="4745969" cy="3785652"/>
          </a:xfrm>
          <a:prstGeom prst="rect">
            <a:avLst/>
          </a:prstGeom>
          <a:noFill/>
        </p:spPr>
        <p:txBody>
          <a:bodyPr wrap="square" rtlCol="0" anchor="t">
            <a:spAutoFit/>
          </a:bodyPr>
          <a:lstStyle/>
          <a:p>
            <a:pPr algn="l"/>
            <a:r>
              <a:rPr lang="zh-CN" altLang="en-US" sz="2400" dirty="0">
                <a:solidFill>
                  <a:srgbClr val="004D66"/>
                </a:solidFill>
                <a:latin typeface="黑体" panose="02010609060101010101" pitchFamily="49" charset="-122"/>
                <a:ea typeface="黑体" panose="02010609060101010101" pitchFamily="49" charset="-122"/>
                <a:sym typeface="+mn-ea"/>
              </a:rPr>
              <a:t>   从上世纪</a:t>
            </a:r>
            <a:r>
              <a:rPr lang="en-US" altLang="zh-CN" sz="2400" dirty="0">
                <a:solidFill>
                  <a:srgbClr val="004D66"/>
                </a:solidFill>
                <a:latin typeface="黑体" panose="02010609060101010101" pitchFamily="49" charset="-122"/>
                <a:ea typeface="黑体" panose="02010609060101010101" pitchFamily="49" charset="-122"/>
                <a:sym typeface="+mn-ea"/>
              </a:rPr>
              <a:t>60</a:t>
            </a:r>
            <a:r>
              <a:rPr lang="zh-CN" altLang="en-US" sz="2400" dirty="0">
                <a:solidFill>
                  <a:srgbClr val="004D66"/>
                </a:solidFill>
                <a:latin typeface="黑体" panose="02010609060101010101" pitchFamily="49" charset="-122"/>
                <a:ea typeface="黑体" panose="02010609060101010101" pitchFamily="49" charset="-122"/>
                <a:sym typeface="+mn-ea"/>
              </a:rPr>
              <a:t>年代开始到近年，对</a:t>
            </a:r>
            <a:r>
              <a:rPr lang="en-US" altLang="zh-CN" sz="2400" dirty="0" err="1">
                <a:solidFill>
                  <a:srgbClr val="004D66"/>
                </a:solidFill>
                <a:latin typeface="黑体" panose="02010609060101010101" pitchFamily="49" charset="-122"/>
                <a:ea typeface="黑体" panose="02010609060101010101" pitchFamily="49" charset="-122"/>
                <a:sym typeface="+mn-ea"/>
              </a:rPr>
              <a:t>Zr</a:t>
            </a:r>
            <a:r>
              <a:rPr lang="zh-CN" altLang="en-US" sz="2400" dirty="0">
                <a:solidFill>
                  <a:srgbClr val="004D66"/>
                </a:solidFill>
                <a:latin typeface="黑体" panose="02010609060101010101" pitchFamily="49" charset="-122"/>
                <a:ea typeface="黑体" panose="02010609060101010101" pitchFamily="49" charset="-122"/>
                <a:sym typeface="+mn-ea"/>
              </a:rPr>
              <a:t>同位素中子俘获截面的研究一直不断。</a:t>
            </a:r>
            <a:endParaRPr lang="en-US" altLang="zh-CN" sz="2400" dirty="0">
              <a:solidFill>
                <a:srgbClr val="004D66"/>
              </a:solidFill>
              <a:latin typeface="黑体" panose="02010609060101010101" pitchFamily="49" charset="-122"/>
              <a:ea typeface="黑体" panose="02010609060101010101" pitchFamily="49" charset="-122"/>
              <a:sym typeface="+mn-ea"/>
            </a:endParaRPr>
          </a:p>
          <a:p>
            <a:pPr algn="just"/>
            <a:r>
              <a:rPr lang="zh-CN" altLang="en-US" sz="2400" dirty="0">
                <a:solidFill>
                  <a:srgbClr val="004D66"/>
                </a:solidFill>
                <a:latin typeface="黑体" panose="02010609060101010101" pitchFamily="49" charset="-122"/>
                <a:ea typeface="黑体" panose="02010609060101010101" pitchFamily="49" charset="-122"/>
                <a:sym typeface="+mn-ea"/>
              </a:rPr>
              <a:t>   在核天体物理感兴趣能区</a:t>
            </a:r>
            <a:r>
              <a:rPr lang="en-US" altLang="zh-CN" sz="2400" dirty="0">
                <a:solidFill>
                  <a:srgbClr val="004D66"/>
                </a:solidFill>
                <a:latin typeface="黑体" panose="02010609060101010101" pitchFamily="49" charset="-122"/>
                <a:ea typeface="黑体" panose="02010609060101010101" pitchFamily="49" charset="-122"/>
                <a:sym typeface="+mn-ea"/>
              </a:rPr>
              <a:t>(&lt;1MeV)</a:t>
            </a:r>
            <a:r>
              <a:rPr lang="zh-CN" altLang="en-US" sz="2400" dirty="0">
                <a:solidFill>
                  <a:srgbClr val="004D66"/>
                </a:solidFill>
                <a:latin typeface="黑体" panose="02010609060101010101" pitchFamily="49" charset="-122"/>
                <a:ea typeface="黑体" panose="02010609060101010101" pitchFamily="49" charset="-122"/>
                <a:sym typeface="+mn-ea"/>
              </a:rPr>
              <a:t>内，</a:t>
            </a:r>
            <a:r>
              <a:rPr lang="zh-CN" altLang="en-US" sz="2400" dirty="0">
                <a:solidFill>
                  <a:srgbClr val="FF0000"/>
                </a:solidFill>
                <a:latin typeface="黑体" panose="02010609060101010101" pitchFamily="49" charset="-122"/>
                <a:ea typeface="黑体" panose="02010609060101010101" pitchFamily="49" charset="-122"/>
                <a:sym typeface="+mn-ea"/>
              </a:rPr>
              <a:t>前人数据的误差均超过</a:t>
            </a:r>
            <a:r>
              <a:rPr lang="en-US" altLang="zh-CN" sz="2400" dirty="0">
                <a:solidFill>
                  <a:srgbClr val="FF0000"/>
                </a:solidFill>
                <a:latin typeface="黑体" panose="02010609060101010101" pitchFamily="49" charset="-122"/>
                <a:ea typeface="黑体" panose="02010609060101010101" pitchFamily="49" charset="-122"/>
                <a:sym typeface="+mn-ea"/>
              </a:rPr>
              <a:t>5%</a:t>
            </a:r>
            <a:r>
              <a:rPr lang="zh-CN" altLang="en-US" sz="2400" dirty="0">
                <a:solidFill>
                  <a:srgbClr val="FF0000"/>
                </a:solidFill>
                <a:latin typeface="黑体" panose="02010609060101010101" pitchFamily="49" charset="-122"/>
                <a:ea typeface="黑体" panose="02010609060101010101" pitchFamily="49" charset="-122"/>
                <a:sym typeface="+mn-ea"/>
              </a:rPr>
              <a:t>，且不同数据之间的也存在较大差异</a:t>
            </a:r>
            <a:r>
              <a:rPr lang="zh-CN" altLang="en-US" sz="2400" dirty="0">
                <a:solidFill>
                  <a:srgbClr val="004D66"/>
                </a:solidFill>
                <a:latin typeface="黑体" panose="02010609060101010101" pitchFamily="49" charset="-122"/>
                <a:ea typeface="黑体" panose="02010609060101010101" pitchFamily="49" charset="-122"/>
                <a:sym typeface="+mn-ea"/>
              </a:rPr>
              <a:t>，部分能点超过</a:t>
            </a:r>
            <a:r>
              <a:rPr lang="en-US" altLang="zh-CN" sz="2400" dirty="0">
                <a:solidFill>
                  <a:srgbClr val="004D66"/>
                </a:solidFill>
                <a:latin typeface="黑体" panose="02010609060101010101" pitchFamily="49" charset="-122"/>
                <a:ea typeface="黑体" panose="02010609060101010101" pitchFamily="49" charset="-122"/>
                <a:sym typeface="+mn-ea"/>
              </a:rPr>
              <a:t>2</a:t>
            </a:r>
            <a:r>
              <a:rPr lang="zh-CN" altLang="en-US" sz="2400" dirty="0">
                <a:solidFill>
                  <a:srgbClr val="004D66"/>
                </a:solidFill>
                <a:latin typeface="黑体" panose="02010609060101010101" pitchFamily="49" charset="-122"/>
                <a:ea typeface="黑体" panose="02010609060101010101" pitchFamily="49" charset="-122"/>
                <a:sym typeface="+mn-ea"/>
              </a:rPr>
              <a:t>倍。</a:t>
            </a:r>
            <a:endParaRPr lang="en-US" altLang="zh-CN" sz="2400" dirty="0">
              <a:solidFill>
                <a:srgbClr val="004D66"/>
              </a:solidFill>
              <a:latin typeface="黑体" panose="02010609060101010101" pitchFamily="49" charset="-122"/>
              <a:ea typeface="黑体" panose="02010609060101010101" pitchFamily="49" charset="-122"/>
              <a:sym typeface="+mn-ea"/>
            </a:endParaRPr>
          </a:p>
          <a:p>
            <a:pPr algn="just"/>
            <a:r>
              <a:rPr lang="zh-CN" altLang="en-US" sz="2400" dirty="0">
                <a:solidFill>
                  <a:srgbClr val="004D66"/>
                </a:solidFill>
                <a:latin typeface="黑体" panose="02010609060101010101" pitchFamily="49" charset="-122"/>
                <a:ea typeface="黑体" panose="02010609060101010101" pitchFamily="49" charset="-122"/>
                <a:sym typeface="+mn-ea"/>
              </a:rPr>
              <a:t>   因此，有必要对这些反应进行精确测量。</a:t>
            </a:r>
            <a:endParaRPr lang="en-US" altLang="zh-CN" sz="2400" dirty="0">
              <a:solidFill>
                <a:srgbClr val="004D66"/>
              </a:solidFill>
              <a:latin typeface="黑体" panose="02010609060101010101" pitchFamily="49" charset="-122"/>
              <a:ea typeface="黑体" panose="02010609060101010101" pitchFamily="49" charset="-122"/>
              <a:sym typeface="+mn-ea"/>
            </a:endParaRPr>
          </a:p>
          <a:p>
            <a:pPr algn="just"/>
            <a:r>
              <a:rPr lang="zh-CN" altLang="en-US" sz="2400" dirty="0">
                <a:solidFill>
                  <a:srgbClr val="004D66"/>
                </a:solidFill>
                <a:latin typeface="黑体" panose="02010609060101010101" pitchFamily="49" charset="-122"/>
                <a:ea typeface="黑体" panose="02010609060101010101" pitchFamily="49" charset="-122"/>
                <a:sym typeface="+mn-ea"/>
              </a:rPr>
              <a:t>   </a:t>
            </a:r>
            <a:endParaRPr lang="en-US" altLang="zh-CN" sz="2400" dirty="0">
              <a:solidFill>
                <a:srgbClr val="004D66"/>
              </a:solidFill>
              <a:latin typeface="黑体" panose="02010609060101010101" pitchFamily="49" charset="-122"/>
              <a:ea typeface="黑体" panose="02010609060101010101" pitchFamily="49" charset="-122"/>
              <a:sym typeface="+mn-ea"/>
            </a:endParaRPr>
          </a:p>
        </p:txBody>
      </p:sp>
      <p:sp>
        <p:nvSpPr>
          <p:cNvPr id="8" name="矩形 7">
            <a:extLst>
              <a:ext uri="{FF2B5EF4-FFF2-40B4-BE49-F238E27FC236}">
                <a16:creationId xmlns:a16="http://schemas.microsoft.com/office/drawing/2014/main" id="{5537CF1E-80FA-8D47-9CDC-4B8ADD23E884}"/>
              </a:ext>
            </a:extLst>
          </p:cNvPr>
          <p:cNvSpPr/>
          <p:nvPr/>
        </p:nvSpPr>
        <p:spPr>
          <a:xfrm>
            <a:off x="5654270" y="1218238"/>
            <a:ext cx="2230098" cy="338554"/>
          </a:xfrm>
          <a:prstGeom prst="rect">
            <a:avLst/>
          </a:prstGeom>
        </p:spPr>
        <p:txBody>
          <a:bodyPr wrap="none">
            <a:spAutoFit/>
          </a:bodyPr>
          <a:lstStyle/>
          <a:p>
            <a:r>
              <a:rPr lang="en-US" altLang="zh-CN" sz="1600" dirty="0">
                <a:solidFill>
                  <a:srgbClr val="FF0000"/>
                </a:solidFill>
                <a:latin typeface="Times" pitchFamily="2" charset="0"/>
              </a:rPr>
              <a:t>PRC 96, 044610 (2017) </a:t>
            </a:r>
            <a:endParaRPr lang="en-US" altLang="zh-CN" sz="1600" dirty="0">
              <a:solidFill>
                <a:srgbClr val="FF0000"/>
              </a:solidFill>
            </a:endParaRPr>
          </a:p>
        </p:txBody>
      </p:sp>
    </p:spTree>
    <p:extLst>
      <p:ext uri="{BB962C8B-B14F-4D97-AF65-F5344CB8AC3E}">
        <p14:creationId xmlns:p14="http://schemas.microsoft.com/office/powerpoint/2010/main" val="730152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32714" y="158750"/>
            <a:ext cx="3863221" cy="563880"/>
          </a:xfrm>
        </p:spPr>
        <p:txBody>
          <a:bodyPr vert="horz" wrap="square" lIns="91440" tIns="45720" rIns="91440" bIns="45720" numCol="1" anchor="ctr" anchorCtr="0" compatLnSpc="1"/>
          <a:lstStyle/>
          <a:p>
            <a:pPr lvl="0" algn="l">
              <a:defRPr/>
            </a:pPr>
            <a:r>
              <a:rPr lang="zh-CN" altLang="en-US" sz="3600" i="0" noProof="0" dirty="0">
                <a:ln>
                  <a:noFill/>
                </a:ln>
                <a:solidFill>
                  <a:schemeClr val="accent1">
                    <a:lumMod val="50000"/>
                  </a:schemeClr>
                </a:solidFill>
                <a:effectLst/>
                <a:uLnTx/>
                <a:uFillTx/>
                <a:latin typeface="黑体" panose="02010609060101010101" pitchFamily="49" charset="-122"/>
                <a:ea typeface="黑体" panose="02010609060101010101" pitchFamily="49" charset="-122"/>
                <a:sym typeface="+mn-ea"/>
              </a:rPr>
              <a:t>实验方案</a:t>
            </a:r>
            <a:endParaRPr kumimoji="0" lang="zh-CN" altLang="en-US" sz="3600" i="0" u="none" strike="noStrike" kern="0" cap="none" spc="0" normalizeH="0" baseline="0" noProof="0" dirty="0">
              <a:ln>
                <a:noFill/>
              </a:ln>
              <a:solidFill>
                <a:schemeClr val="accent1">
                  <a:lumMod val="50000"/>
                </a:schemeClr>
              </a:solidFill>
              <a:effectLst/>
              <a:uLnTx/>
              <a:uFillTx/>
              <a:latin typeface="黑体" panose="02010609060101010101" pitchFamily="49" charset="-122"/>
              <a:ea typeface="黑体" panose="02010609060101010101" pitchFamily="49" charset="-122"/>
              <a:cs typeface="+mj-cs"/>
            </a:endParaRPr>
          </a:p>
        </p:txBody>
      </p:sp>
      <p:sp>
        <p:nvSpPr>
          <p:cNvPr id="15363" name="Text Box 31"/>
          <p:cNvSpPr txBox="1"/>
          <p:nvPr/>
        </p:nvSpPr>
        <p:spPr>
          <a:xfrm>
            <a:off x="1660525" y="72231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endParaRPr lang="zh-CN" altLang="en-US" sz="1800" dirty="0">
              <a:ea typeface="宋体" panose="02010600030101010101" pitchFamily="2" charset="-122"/>
            </a:endParaRPr>
          </a:p>
        </p:txBody>
      </p:sp>
      <p:sp>
        <p:nvSpPr>
          <p:cNvPr id="21506" name="灯片编号占位符 3"/>
          <p:cNvSpPr txBox="1">
            <a:spLocks noGrp="1"/>
          </p:cNvSpPr>
          <p:nvPr>
            <p:ph type="sldNum" sz="quarter" idx="4"/>
          </p:nvPr>
        </p:nvSpPr>
        <p:spPr>
          <a:xfrm>
            <a:off x="6840220" y="6400800"/>
            <a:ext cx="2133600" cy="320675"/>
          </a:xfrm>
        </p:spPr>
        <p:txBody>
          <a:bodyPr/>
          <a:lstStyle/>
          <a:p>
            <a:pPr marL="0" indent="0" algn="r" eaLnBrk="1" hangingPunct="1">
              <a:spcBef>
                <a:spcPct val="0"/>
              </a:spcBef>
              <a:buClrTx/>
              <a:buFontTx/>
              <a:buNone/>
            </a:pPr>
            <a:fld id="{9A0DB2DC-4C9A-4742-B13C-FB6460FD3503}" type="slidenum">
              <a:rPr lang="en-US" altLang="ko-KR" sz="1400" dirty="0">
                <a:latin typeface="+mn-lt"/>
                <a:ea typeface="宋体" panose="02010600030101010101" pitchFamily="2" charset="-122"/>
                <a:cs typeface="+mn-cs"/>
              </a:rPr>
              <a:t>6</a:t>
            </a:fld>
            <a:endParaRPr lang="en-US" altLang="ko-KR" sz="1400" dirty="0">
              <a:latin typeface="+mn-lt"/>
              <a:ea typeface="宋体" panose="02010600030101010101" pitchFamily="2" charset="-122"/>
              <a:cs typeface="+mn-cs"/>
            </a:endParaRPr>
          </a:p>
        </p:txBody>
      </p:sp>
      <p:sp>
        <p:nvSpPr>
          <p:cNvPr id="10" name="文本框 9">
            <a:extLst>
              <a:ext uri="{FF2B5EF4-FFF2-40B4-BE49-F238E27FC236}">
                <a16:creationId xmlns:a16="http://schemas.microsoft.com/office/drawing/2014/main" id="{36C7C289-A408-9C40-A6EE-19B13756E276}"/>
              </a:ext>
            </a:extLst>
          </p:cNvPr>
          <p:cNvSpPr txBox="1"/>
          <p:nvPr/>
        </p:nvSpPr>
        <p:spPr>
          <a:xfrm>
            <a:off x="327604" y="1355284"/>
            <a:ext cx="8154561" cy="1938992"/>
          </a:xfrm>
          <a:prstGeom prst="rect">
            <a:avLst/>
          </a:prstGeom>
          <a:noFill/>
        </p:spPr>
        <p:txBody>
          <a:bodyPr wrap="square" rtlCol="0" anchor="t">
            <a:spAutoFit/>
          </a:bodyPr>
          <a:lstStyle/>
          <a:p>
            <a:pPr algn="just"/>
            <a:r>
              <a:rPr lang="zh-CN" altLang="en-US" sz="2400" dirty="0">
                <a:solidFill>
                  <a:srgbClr val="004D66"/>
                </a:solidFill>
                <a:latin typeface="黑体" panose="02010609060101010101" pitchFamily="49" charset="-122"/>
                <a:ea typeface="黑体" panose="02010609060101010101" pitchFamily="49" charset="-122"/>
                <a:sym typeface="+mn-ea"/>
              </a:rPr>
              <a:t>    实验计划使用</a:t>
            </a:r>
            <a:r>
              <a:rPr lang="en-US" altLang="zh-CN" sz="2400" dirty="0">
                <a:solidFill>
                  <a:srgbClr val="004D66"/>
                </a:solidFill>
                <a:latin typeface="黑体" panose="02010609060101010101" pitchFamily="49" charset="-122"/>
                <a:ea typeface="黑体" panose="02010609060101010101" pitchFamily="49" charset="-122"/>
                <a:sym typeface="+mn-ea"/>
              </a:rPr>
              <a:t>5</a:t>
            </a:r>
            <a:r>
              <a:rPr lang="zh-CN" altLang="en-US" sz="2400" dirty="0">
                <a:solidFill>
                  <a:srgbClr val="004D66"/>
                </a:solidFill>
                <a:latin typeface="黑体" panose="02010609060101010101" pitchFamily="49" charset="-122"/>
                <a:ea typeface="黑体" panose="02010609060101010101" pitchFamily="49" charset="-122"/>
                <a:sym typeface="+mn-ea"/>
              </a:rPr>
              <a:t>台带反康的高纯锗探测器。实验靶为天然锆金属靶，其中</a:t>
            </a:r>
            <a:r>
              <a:rPr lang="en-US" altLang="zh-CN" sz="2400" baseline="30000" dirty="0">
                <a:solidFill>
                  <a:srgbClr val="004D66"/>
                </a:solidFill>
                <a:latin typeface="黑体" panose="02010609060101010101" pitchFamily="49" charset="-122"/>
                <a:ea typeface="黑体" panose="02010609060101010101" pitchFamily="49" charset="-122"/>
                <a:sym typeface="+mn-ea"/>
              </a:rPr>
              <a:t>90</a:t>
            </a:r>
            <a:r>
              <a:rPr lang="en-US" altLang="zh-CN" sz="2400" dirty="0">
                <a:solidFill>
                  <a:srgbClr val="004D66"/>
                </a:solidFill>
                <a:latin typeface="黑体" panose="02010609060101010101" pitchFamily="49" charset="-122"/>
                <a:ea typeface="黑体" panose="02010609060101010101" pitchFamily="49" charset="-122"/>
                <a:sym typeface="+mn-ea"/>
              </a:rPr>
              <a:t>Zr51.45%,</a:t>
            </a:r>
            <a:r>
              <a:rPr lang="en-US" altLang="zh-CN" baseline="30000" dirty="0">
                <a:solidFill>
                  <a:srgbClr val="004D66"/>
                </a:solidFill>
                <a:latin typeface="黑体" panose="02010609060101010101" pitchFamily="49" charset="-122"/>
                <a:ea typeface="黑体" panose="02010609060101010101" pitchFamily="49" charset="-122"/>
                <a:sym typeface="+mn-ea"/>
              </a:rPr>
              <a:t> </a:t>
            </a:r>
            <a:r>
              <a:rPr lang="en-US" altLang="zh-CN" sz="2400" baseline="30000" dirty="0">
                <a:solidFill>
                  <a:srgbClr val="004D66"/>
                </a:solidFill>
                <a:latin typeface="黑体" panose="02010609060101010101" pitchFamily="49" charset="-122"/>
                <a:ea typeface="黑体" panose="02010609060101010101" pitchFamily="49" charset="-122"/>
                <a:sym typeface="+mn-ea"/>
              </a:rPr>
              <a:t>91</a:t>
            </a:r>
            <a:r>
              <a:rPr lang="en-US" altLang="zh-CN" sz="2400" dirty="0">
                <a:solidFill>
                  <a:srgbClr val="004D66"/>
                </a:solidFill>
                <a:latin typeface="黑体" panose="02010609060101010101" pitchFamily="49" charset="-122"/>
                <a:ea typeface="黑体" panose="02010609060101010101" pitchFamily="49" charset="-122"/>
                <a:sym typeface="+mn-ea"/>
              </a:rPr>
              <a:t>Zr11.22%,</a:t>
            </a:r>
            <a:r>
              <a:rPr lang="en-US" altLang="zh-CN" baseline="30000" dirty="0">
                <a:solidFill>
                  <a:srgbClr val="004D66"/>
                </a:solidFill>
                <a:latin typeface="黑体" panose="02010609060101010101" pitchFamily="49" charset="-122"/>
                <a:ea typeface="黑体" panose="02010609060101010101" pitchFamily="49" charset="-122"/>
                <a:sym typeface="+mn-ea"/>
              </a:rPr>
              <a:t> </a:t>
            </a:r>
            <a:r>
              <a:rPr lang="en-US" altLang="zh-CN" sz="2400" baseline="30000" dirty="0">
                <a:solidFill>
                  <a:srgbClr val="004D66"/>
                </a:solidFill>
                <a:latin typeface="黑体" panose="02010609060101010101" pitchFamily="49" charset="-122"/>
                <a:ea typeface="黑体" panose="02010609060101010101" pitchFamily="49" charset="-122"/>
                <a:sym typeface="+mn-ea"/>
              </a:rPr>
              <a:t>92</a:t>
            </a:r>
            <a:r>
              <a:rPr lang="en-US" altLang="zh-CN" sz="2400" dirty="0">
                <a:solidFill>
                  <a:srgbClr val="004D66"/>
                </a:solidFill>
                <a:latin typeface="黑体" panose="02010609060101010101" pitchFamily="49" charset="-122"/>
                <a:ea typeface="黑体" panose="02010609060101010101" pitchFamily="49" charset="-122"/>
                <a:sym typeface="+mn-ea"/>
              </a:rPr>
              <a:t>Zr17.15%,</a:t>
            </a:r>
            <a:r>
              <a:rPr lang="en-US" altLang="zh-CN" baseline="30000" dirty="0">
                <a:solidFill>
                  <a:srgbClr val="004D66"/>
                </a:solidFill>
                <a:latin typeface="黑体" panose="02010609060101010101" pitchFamily="49" charset="-122"/>
                <a:ea typeface="黑体" panose="02010609060101010101" pitchFamily="49" charset="-122"/>
                <a:sym typeface="+mn-ea"/>
              </a:rPr>
              <a:t> </a:t>
            </a:r>
            <a:r>
              <a:rPr lang="en-US" altLang="zh-CN" sz="2400" baseline="30000" dirty="0">
                <a:solidFill>
                  <a:srgbClr val="004D66"/>
                </a:solidFill>
                <a:latin typeface="黑体" panose="02010609060101010101" pitchFamily="49" charset="-122"/>
                <a:ea typeface="黑体" panose="02010609060101010101" pitchFamily="49" charset="-122"/>
                <a:sym typeface="+mn-ea"/>
              </a:rPr>
              <a:t>94</a:t>
            </a:r>
            <a:r>
              <a:rPr lang="en-US" altLang="zh-CN" sz="2400" dirty="0">
                <a:solidFill>
                  <a:srgbClr val="004D66"/>
                </a:solidFill>
                <a:latin typeface="黑体" panose="02010609060101010101" pitchFamily="49" charset="-122"/>
                <a:ea typeface="黑体" panose="02010609060101010101" pitchFamily="49" charset="-122"/>
                <a:sym typeface="+mn-ea"/>
              </a:rPr>
              <a:t>Zr17.38%,</a:t>
            </a:r>
            <a:r>
              <a:rPr lang="en-US" altLang="zh-CN" baseline="30000" dirty="0">
                <a:solidFill>
                  <a:srgbClr val="004D66"/>
                </a:solidFill>
                <a:latin typeface="黑体" panose="02010609060101010101" pitchFamily="49" charset="-122"/>
                <a:ea typeface="黑体" panose="02010609060101010101" pitchFamily="49" charset="-122"/>
                <a:sym typeface="+mn-ea"/>
              </a:rPr>
              <a:t> </a:t>
            </a:r>
            <a:r>
              <a:rPr lang="en-US" altLang="zh-CN" sz="2400" baseline="30000" dirty="0">
                <a:solidFill>
                  <a:srgbClr val="004D66"/>
                </a:solidFill>
                <a:latin typeface="黑体" panose="02010609060101010101" pitchFamily="49" charset="-122"/>
                <a:ea typeface="黑体" panose="02010609060101010101" pitchFamily="49" charset="-122"/>
                <a:sym typeface="+mn-ea"/>
              </a:rPr>
              <a:t>96</a:t>
            </a:r>
            <a:r>
              <a:rPr lang="en-US" altLang="zh-CN" sz="2400" dirty="0">
                <a:solidFill>
                  <a:srgbClr val="004D66"/>
                </a:solidFill>
                <a:latin typeface="黑体" panose="02010609060101010101" pitchFamily="49" charset="-122"/>
                <a:ea typeface="黑体" panose="02010609060101010101" pitchFamily="49" charset="-122"/>
                <a:sym typeface="+mn-ea"/>
              </a:rPr>
              <a:t>Zr2.80%</a:t>
            </a:r>
            <a:r>
              <a:rPr lang="zh-CN" altLang="en-US" sz="2400" dirty="0">
                <a:solidFill>
                  <a:srgbClr val="004D66"/>
                </a:solidFill>
                <a:latin typeface="黑体" panose="02010609060101010101" pitchFamily="49" charset="-122"/>
                <a:ea typeface="黑体" panose="02010609060101010101" pitchFamily="49" charset="-122"/>
                <a:sym typeface="+mn-ea"/>
              </a:rPr>
              <a:t>。可同时测量多个核素的中子俘获截面。</a:t>
            </a:r>
            <a:endParaRPr lang="en-US" altLang="zh-CN" sz="2400" dirty="0">
              <a:solidFill>
                <a:srgbClr val="004D66"/>
              </a:solidFill>
              <a:latin typeface="黑体" panose="02010609060101010101" pitchFamily="49" charset="-122"/>
              <a:ea typeface="黑体" panose="02010609060101010101" pitchFamily="49" charset="-122"/>
              <a:sym typeface="+mn-ea"/>
            </a:endParaRPr>
          </a:p>
          <a:p>
            <a:pPr algn="just"/>
            <a:r>
              <a:rPr lang="zh-CN" altLang="en-US" sz="2400" dirty="0">
                <a:solidFill>
                  <a:srgbClr val="004D66"/>
                </a:solidFill>
                <a:latin typeface="黑体" panose="02010609060101010101" pitchFamily="49" charset="-122"/>
                <a:ea typeface="黑体" panose="02010609060101010101" pitchFamily="49" charset="-122"/>
                <a:sym typeface="+mn-ea"/>
              </a:rPr>
              <a:t>    </a:t>
            </a:r>
            <a:endParaRPr lang="zh-CN" altLang="en-US" dirty="0">
              <a:solidFill>
                <a:srgbClr val="004D66"/>
              </a:solidFill>
              <a:latin typeface="黑体" panose="02010609060101010101" pitchFamily="49" charset="-122"/>
              <a:ea typeface="黑体" panose="02010609060101010101" pitchFamily="49" charset="-122"/>
              <a:sym typeface="+mn-ea"/>
            </a:endParaRPr>
          </a:p>
        </p:txBody>
      </p:sp>
      <p:grpSp>
        <p:nvGrpSpPr>
          <p:cNvPr id="9" name="组合 8">
            <a:extLst>
              <a:ext uri="{FF2B5EF4-FFF2-40B4-BE49-F238E27FC236}">
                <a16:creationId xmlns:a16="http://schemas.microsoft.com/office/drawing/2014/main" id="{89605C4C-376A-F04A-9783-396A96669811}"/>
              </a:ext>
            </a:extLst>
          </p:cNvPr>
          <p:cNvGrpSpPr/>
          <p:nvPr/>
        </p:nvGrpSpPr>
        <p:grpSpPr>
          <a:xfrm>
            <a:off x="2339752" y="2708920"/>
            <a:ext cx="5472608" cy="2048866"/>
            <a:chOff x="5256044" y="2936856"/>
            <a:chExt cx="3816424" cy="1728193"/>
          </a:xfrm>
        </p:grpSpPr>
        <p:cxnSp>
          <p:nvCxnSpPr>
            <p:cNvPr id="4" name="直线箭头连接符 3">
              <a:extLst>
                <a:ext uri="{FF2B5EF4-FFF2-40B4-BE49-F238E27FC236}">
                  <a16:creationId xmlns:a16="http://schemas.microsoft.com/office/drawing/2014/main" id="{F138A199-A01C-5B42-BA30-5C5AB96BC5C8}"/>
                </a:ext>
              </a:extLst>
            </p:cNvPr>
            <p:cNvCxnSpPr>
              <a:cxnSpLocks/>
            </p:cNvCxnSpPr>
            <p:nvPr/>
          </p:nvCxnSpPr>
          <p:spPr bwMode="auto">
            <a:xfrm flipH="1">
              <a:off x="5256044" y="4377017"/>
              <a:ext cx="3816424" cy="0"/>
            </a:xfrm>
            <a:prstGeom prst="straightConnector1">
              <a:avLst/>
            </a:prstGeom>
            <a:solidFill>
              <a:schemeClr val="accent1"/>
            </a:solidFill>
            <a:ln w="38100" cap="flat" cmpd="sng" algn="ctr">
              <a:solidFill>
                <a:srgbClr val="0070C0"/>
              </a:solidFill>
              <a:prstDash val="solid"/>
              <a:round/>
              <a:headEnd type="none" w="med" len="med"/>
              <a:tailEnd type="triangle"/>
            </a:ln>
          </p:spPr>
        </p:cxnSp>
        <p:cxnSp>
          <p:nvCxnSpPr>
            <p:cNvPr id="6" name="直线连接符 5">
              <a:extLst>
                <a:ext uri="{FF2B5EF4-FFF2-40B4-BE49-F238E27FC236}">
                  <a16:creationId xmlns:a16="http://schemas.microsoft.com/office/drawing/2014/main" id="{ED6A83D6-4376-B94B-B7D6-C5465491B6DD}"/>
                </a:ext>
              </a:extLst>
            </p:cNvPr>
            <p:cNvCxnSpPr/>
            <p:nvPr/>
          </p:nvCxnSpPr>
          <p:spPr bwMode="auto">
            <a:xfrm>
              <a:off x="6840220" y="4088985"/>
              <a:ext cx="0" cy="576064"/>
            </a:xfrm>
            <a:prstGeom prst="line">
              <a:avLst/>
            </a:prstGeom>
            <a:solidFill>
              <a:schemeClr val="accent1"/>
            </a:solidFill>
            <a:ln w="38100" cap="flat" cmpd="sng" algn="ctr">
              <a:solidFill>
                <a:schemeClr val="tx1"/>
              </a:solidFill>
              <a:prstDash val="solid"/>
              <a:round/>
              <a:headEnd type="none" w="med" len="med"/>
              <a:tailEnd type="none" w="med" len="med"/>
            </a:ln>
          </p:spPr>
        </p:cxnSp>
        <p:sp>
          <p:nvSpPr>
            <p:cNvPr id="7" name="矩形 6">
              <a:extLst>
                <a:ext uri="{FF2B5EF4-FFF2-40B4-BE49-F238E27FC236}">
                  <a16:creationId xmlns:a16="http://schemas.microsoft.com/office/drawing/2014/main" id="{84C12CB9-23EC-EB4F-825A-E91F367B8C00}"/>
                </a:ext>
              </a:extLst>
            </p:cNvPr>
            <p:cNvSpPr/>
            <p:nvPr/>
          </p:nvSpPr>
          <p:spPr bwMode="auto">
            <a:xfrm rot="7222060">
              <a:off x="5948697" y="3449780"/>
              <a:ext cx="348383" cy="714407"/>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3" name="矩形 12">
              <a:extLst>
                <a:ext uri="{FF2B5EF4-FFF2-40B4-BE49-F238E27FC236}">
                  <a16:creationId xmlns:a16="http://schemas.microsoft.com/office/drawing/2014/main" id="{A489C375-2004-5846-98E5-5846EC4DCC52}"/>
                </a:ext>
              </a:extLst>
            </p:cNvPr>
            <p:cNvSpPr/>
            <p:nvPr/>
          </p:nvSpPr>
          <p:spPr bwMode="auto">
            <a:xfrm rot="10800000">
              <a:off x="6696204" y="2936856"/>
              <a:ext cx="288032" cy="864096"/>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4" name="矩形 13">
              <a:extLst>
                <a:ext uri="{FF2B5EF4-FFF2-40B4-BE49-F238E27FC236}">
                  <a16:creationId xmlns:a16="http://schemas.microsoft.com/office/drawing/2014/main" id="{E5230D55-F7A9-6B41-B305-F4307BD47733}"/>
                </a:ext>
              </a:extLst>
            </p:cNvPr>
            <p:cNvSpPr/>
            <p:nvPr/>
          </p:nvSpPr>
          <p:spPr bwMode="auto">
            <a:xfrm rot="14405834">
              <a:off x="7445823" y="3478078"/>
              <a:ext cx="348383" cy="714407"/>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grpSp>
      <p:sp>
        <p:nvSpPr>
          <p:cNvPr id="12" name="文本框 11">
            <a:extLst>
              <a:ext uri="{FF2B5EF4-FFF2-40B4-BE49-F238E27FC236}">
                <a16:creationId xmlns:a16="http://schemas.microsoft.com/office/drawing/2014/main" id="{A0DFF4B5-752A-B346-8D10-333A7C734DF7}"/>
              </a:ext>
            </a:extLst>
          </p:cNvPr>
          <p:cNvSpPr txBox="1"/>
          <p:nvPr/>
        </p:nvSpPr>
        <p:spPr>
          <a:xfrm>
            <a:off x="2424009" y="3785339"/>
            <a:ext cx="941283" cy="369332"/>
          </a:xfrm>
          <a:prstGeom prst="rect">
            <a:avLst/>
          </a:prstGeom>
          <a:noFill/>
        </p:spPr>
        <p:txBody>
          <a:bodyPr wrap="none" rtlCol="0">
            <a:spAutoFit/>
          </a:bodyPr>
          <a:lstStyle/>
          <a:p>
            <a:r>
              <a:rPr kumimoji="1" lang="en-US" altLang="zh-CN" dirty="0"/>
              <a:t>HPGe1</a:t>
            </a:r>
            <a:endParaRPr kumimoji="1" lang="zh-CN" altLang="en-US" dirty="0"/>
          </a:p>
        </p:txBody>
      </p:sp>
      <p:sp>
        <p:nvSpPr>
          <p:cNvPr id="19" name="文本框 18">
            <a:extLst>
              <a:ext uri="{FF2B5EF4-FFF2-40B4-BE49-F238E27FC236}">
                <a16:creationId xmlns:a16="http://schemas.microsoft.com/office/drawing/2014/main" id="{AC54BAF1-6421-0B45-92D9-C03C63FB15A1}"/>
              </a:ext>
            </a:extLst>
          </p:cNvPr>
          <p:cNvSpPr txBox="1"/>
          <p:nvPr/>
        </p:nvSpPr>
        <p:spPr>
          <a:xfrm>
            <a:off x="3525293" y="2948158"/>
            <a:ext cx="941283" cy="369332"/>
          </a:xfrm>
          <a:prstGeom prst="rect">
            <a:avLst/>
          </a:prstGeom>
          <a:noFill/>
        </p:spPr>
        <p:txBody>
          <a:bodyPr wrap="none" rtlCol="0">
            <a:spAutoFit/>
          </a:bodyPr>
          <a:lstStyle/>
          <a:p>
            <a:r>
              <a:rPr kumimoji="1" lang="en-US" altLang="zh-CN" dirty="0"/>
              <a:t>HPGe2</a:t>
            </a:r>
            <a:endParaRPr kumimoji="1" lang="zh-CN" altLang="en-US" dirty="0"/>
          </a:p>
        </p:txBody>
      </p:sp>
      <p:sp>
        <p:nvSpPr>
          <p:cNvPr id="20" name="文本框 19">
            <a:extLst>
              <a:ext uri="{FF2B5EF4-FFF2-40B4-BE49-F238E27FC236}">
                <a16:creationId xmlns:a16="http://schemas.microsoft.com/office/drawing/2014/main" id="{BE33BD0A-5CF4-7345-B7D8-D004D0A73D4E}"/>
              </a:ext>
            </a:extLst>
          </p:cNvPr>
          <p:cNvSpPr txBox="1"/>
          <p:nvPr/>
        </p:nvSpPr>
        <p:spPr>
          <a:xfrm>
            <a:off x="6084168" y="3774052"/>
            <a:ext cx="941283" cy="369332"/>
          </a:xfrm>
          <a:prstGeom prst="rect">
            <a:avLst/>
          </a:prstGeom>
          <a:noFill/>
        </p:spPr>
        <p:txBody>
          <a:bodyPr wrap="none" rtlCol="0">
            <a:spAutoFit/>
          </a:bodyPr>
          <a:lstStyle/>
          <a:p>
            <a:r>
              <a:rPr kumimoji="1" lang="en-US" altLang="zh-CN" dirty="0"/>
              <a:t>HPGe3</a:t>
            </a:r>
            <a:endParaRPr kumimoji="1" lang="zh-CN" altLang="en-US" dirty="0"/>
          </a:p>
        </p:txBody>
      </p:sp>
      <p:sp>
        <p:nvSpPr>
          <p:cNvPr id="22" name="文本框 21">
            <a:extLst>
              <a:ext uri="{FF2B5EF4-FFF2-40B4-BE49-F238E27FC236}">
                <a16:creationId xmlns:a16="http://schemas.microsoft.com/office/drawing/2014/main" id="{D9454E18-F965-7E41-9E15-9F2038ECA404}"/>
              </a:ext>
            </a:extLst>
          </p:cNvPr>
          <p:cNvSpPr txBox="1"/>
          <p:nvPr/>
        </p:nvSpPr>
        <p:spPr>
          <a:xfrm>
            <a:off x="5555772" y="4476007"/>
            <a:ext cx="1569660" cy="369332"/>
          </a:xfrm>
          <a:prstGeom prst="rect">
            <a:avLst/>
          </a:prstGeom>
          <a:noFill/>
        </p:spPr>
        <p:txBody>
          <a:bodyPr wrap="none" rtlCol="0">
            <a:spAutoFit/>
          </a:bodyPr>
          <a:lstStyle/>
          <a:p>
            <a:r>
              <a:rPr kumimoji="1" lang="zh-CN" altLang="en-US" dirty="0"/>
              <a:t>中子束流方向</a:t>
            </a:r>
          </a:p>
        </p:txBody>
      </p:sp>
      <p:sp>
        <p:nvSpPr>
          <p:cNvPr id="23" name="矩形 22">
            <a:extLst>
              <a:ext uri="{FF2B5EF4-FFF2-40B4-BE49-F238E27FC236}">
                <a16:creationId xmlns:a16="http://schemas.microsoft.com/office/drawing/2014/main" id="{EDAD04FB-BE68-CF49-AC82-05618861C6B7}"/>
              </a:ext>
            </a:extLst>
          </p:cNvPr>
          <p:cNvSpPr/>
          <p:nvPr/>
        </p:nvSpPr>
        <p:spPr bwMode="auto">
          <a:xfrm rot="1855542">
            <a:off x="3757976" y="4747178"/>
            <a:ext cx="413027" cy="1024432"/>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24" name="矩形 23">
            <a:extLst>
              <a:ext uri="{FF2B5EF4-FFF2-40B4-BE49-F238E27FC236}">
                <a16:creationId xmlns:a16="http://schemas.microsoft.com/office/drawing/2014/main" id="{1E4A1E94-29BA-ED41-9D5A-B68996F762BC}"/>
              </a:ext>
            </a:extLst>
          </p:cNvPr>
          <p:cNvSpPr/>
          <p:nvPr/>
        </p:nvSpPr>
        <p:spPr bwMode="auto">
          <a:xfrm rot="19854012">
            <a:off x="5126221" y="4775498"/>
            <a:ext cx="413027" cy="1024432"/>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25" name="文本框 24">
            <a:extLst>
              <a:ext uri="{FF2B5EF4-FFF2-40B4-BE49-F238E27FC236}">
                <a16:creationId xmlns:a16="http://schemas.microsoft.com/office/drawing/2014/main" id="{95D29368-90E0-1A45-8A32-521C2E71A7BD}"/>
              </a:ext>
            </a:extLst>
          </p:cNvPr>
          <p:cNvSpPr txBox="1"/>
          <p:nvPr/>
        </p:nvSpPr>
        <p:spPr>
          <a:xfrm>
            <a:off x="5713572" y="5055507"/>
            <a:ext cx="941283" cy="369332"/>
          </a:xfrm>
          <a:prstGeom prst="rect">
            <a:avLst/>
          </a:prstGeom>
          <a:noFill/>
        </p:spPr>
        <p:txBody>
          <a:bodyPr wrap="none" rtlCol="0">
            <a:spAutoFit/>
          </a:bodyPr>
          <a:lstStyle/>
          <a:p>
            <a:r>
              <a:rPr kumimoji="1" lang="en-US" altLang="zh-CN" dirty="0"/>
              <a:t>HPGe4</a:t>
            </a:r>
            <a:endParaRPr kumimoji="1" lang="zh-CN" altLang="en-US" dirty="0"/>
          </a:p>
        </p:txBody>
      </p:sp>
      <p:sp>
        <p:nvSpPr>
          <p:cNvPr id="26" name="文本框 25">
            <a:extLst>
              <a:ext uri="{FF2B5EF4-FFF2-40B4-BE49-F238E27FC236}">
                <a16:creationId xmlns:a16="http://schemas.microsoft.com/office/drawing/2014/main" id="{2E6724C5-8E05-5849-8585-F4B652DC81F7}"/>
              </a:ext>
            </a:extLst>
          </p:cNvPr>
          <p:cNvSpPr txBox="1"/>
          <p:nvPr/>
        </p:nvSpPr>
        <p:spPr>
          <a:xfrm>
            <a:off x="2648256" y="5091786"/>
            <a:ext cx="941283" cy="369332"/>
          </a:xfrm>
          <a:prstGeom prst="rect">
            <a:avLst/>
          </a:prstGeom>
          <a:noFill/>
        </p:spPr>
        <p:txBody>
          <a:bodyPr wrap="none" rtlCol="0">
            <a:spAutoFit/>
          </a:bodyPr>
          <a:lstStyle/>
          <a:p>
            <a:r>
              <a:rPr kumimoji="1" lang="en-US" altLang="zh-CN" dirty="0"/>
              <a:t>HPGe5</a:t>
            </a:r>
            <a:endParaRPr kumimoji="1" lang="zh-CN" altLang="en-US" dirty="0"/>
          </a:p>
        </p:txBody>
      </p:sp>
    </p:spTree>
    <p:extLst>
      <p:ext uri="{BB962C8B-B14F-4D97-AF65-F5344CB8AC3E}">
        <p14:creationId xmlns:p14="http://schemas.microsoft.com/office/powerpoint/2010/main" val="2925023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32714" y="158750"/>
            <a:ext cx="3863221" cy="563880"/>
          </a:xfrm>
        </p:spPr>
        <p:txBody>
          <a:bodyPr vert="horz" wrap="square" lIns="91440" tIns="45720" rIns="91440" bIns="45720" numCol="1" anchor="ctr" anchorCtr="0" compatLnSpc="1"/>
          <a:lstStyle/>
          <a:p>
            <a:pPr lvl="0" algn="l">
              <a:defRPr/>
            </a:pPr>
            <a:r>
              <a:rPr lang="zh-CN" altLang="en-US" sz="3600" i="0" noProof="0" dirty="0">
                <a:ln>
                  <a:noFill/>
                </a:ln>
                <a:solidFill>
                  <a:schemeClr val="accent1">
                    <a:lumMod val="50000"/>
                  </a:schemeClr>
                </a:solidFill>
                <a:effectLst/>
                <a:uLnTx/>
                <a:uFillTx/>
                <a:latin typeface="黑体" panose="02010609060101010101" pitchFamily="49" charset="-122"/>
                <a:ea typeface="黑体" panose="02010609060101010101" pitchFamily="49" charset="-122"/>
                <a:sym typeface="+mn-ea"/>
              </a:rPr>
              <a:t>实验方案</a:t>
            </a:r>
            <a:endParaRPr kumimoji="0" lang="zh-CN" altLang="en-US" sz="3600" i="0" u="none" strike="noStrike" kern="0" cap="none" spc="0" normalizeH="0" baseline="0" noProof="0" dirty="0">
              <a:ln>
                <a:noFill/>
              </a:ln>
              <a:solidFill>
                <a:schemeClr val="accent1">
                  <a:lumMod val="50000"/>
                </a:schemeClr>
              </a:solidFill>
              <a:effectLst/>
              <a:uLnTx/>
              <a:uFillTx/>
              <a:latin typeface="黑体" panose="02010609060101010101" pitchFamily="49" charset="-122"/>
              <a:ea typeface="黑体" panose="02010609060101010101" pitchFamily="49" charset="-122"/>
              <a:cs typeface="+mj-cs"/>
            </a:endParaRPr>
          </a:p>
        </p:txBody>
      </p:sp>
      <p:sp>
        <p:nvSpPr>
          <p:cNvPr id="15363" name="Text Box 31"/>
          <p:cNvSpPr txBox="1"/>
          <p:nvPr/>
        </p:nvSpPr>
        <p:spPr>
          <a:xfrm>
            <a:off x="1660525" y="72231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endParaRPr lang="zh-CN" altLang="en-US" sz="1800" dirty="0">
              <a:ea typeface="宋体" panose="02010600030101010101" pitchFamily="2" charset="-122"/>
            </a:endParaRPr>
          </a:p>
        </p:txBody>
      </p:sp>
      <p:sp>
        <p:nvSpPr>
          <p:cNvPr id="21506" name="灯片编号占位符 3"/>
          <p:cNvSpPr txBox="1">
            <a:spLocks noGrp="1"/>
          </p:cNvSpPr>
          <p:nvPr>
            <p:ph type="sldNum" sz="quarter" idx="4"/>
          </p:nvPr>
        </p:nvSpPr>
        <p:spPr>
          <a:xfrm>
            <a:off x="6840220" y="6400800"/>
            <a:ext cx="2133600" cy="320675"/>
          </a:xfrm>
        </p:spPr>
        <p:txBody>
          <a:bodyPr/>
          <a:lstStyle/>
          <a:p>
            <a:pPr marL="0" indent="0" algn="r" eaLnBrk="1" hangingPunct="1">
              <a:spcBef>
                <a:spcPct val="0"/>
              </a:spcBef>
              <a:buClrTx/>
              <a:buFontTx/>
              <a:buNone/>
            </a:pPr>
            <a:fld id="{9A0DB2DC-4C9A-4742-B13C-FB6460FD3503}" type="slidenum">
              <a:rPr lang="en-US" altLang="ko-KR" sz="1400" dirty="0">
                <a:latin typeface="+mn-lt"/>
                <a:ea typeface="宋体" panose="02010600030101010101" pitchFamily="2" charset="-122"/>
                <a:cs typeface="+mn-cs"/>
              </a:rPr>
              <a:t>7</a:t>
            </a:fld>
            <a:endParaRPr lang="en-US" altLang="ko-KR" sz="1400" dirty="0">
              <a:latin typeface="+mn-lt"/>
              <a:ea typeface="宋体" panose="02010600030101010101" pitchFamily="2" charset="-122"/>
              <a:cs typeface="+mn-cs"/>
            </a:endParaRPr>
          </a:p>
        </p:txBody>
      </p:sp>
      <p:pic>
        <p:nvPicPr>
          <p:cNvPr id="2" name="图片 1">
            <a:extLst>
              <a:ext uri="{FF2B5EF4-FFF2-40B4-BE49-F238E27FC236}">
                <a16:creationId xmlns:a16="http://schemas.microsoft.com/office/drawing/2014/main" id="{A80B083D-B1C0-ED46-B91A-389F0B8DC962}"/>
              </a:ext>
            </a:extLst>
          </p:cNvPr>
          <p:cNvPicPr>
            <a:picLocks noChangeAspect="1"/>
          </p:cNvPicPr>
          <p:nvPr/>
        </p:nvPicPr>
        <p:blipFill>
          <a:blip r:embed="rId3"/>
          <a:stretch>
            <a:fillRect/>
          </a:stretch>
        </p:blipFill>
        <p:spPr>
          <a:xfrm>
            <a:off x="2269019" y="2639833"/>
            <a:ext cx="5153124" cy="4047393"/>
          </a:xfrm>
          <a:prstGeom prst="rect">
            <a:avLst/>
          </a:prstGeom>
        </p:spPr>
      </p:pic>
      <p:sp>
        <p:nvSpPr>
          <p:cNvPr id="10" name="文本框 9">
            <a:extLst>
              <a:ext uri="{FF2B5EF4-FFF2-40B4-BE49-F238E27FC236}">
                <a16:creationId xmlns:a16="http://schemas.microsoft.com/office/drawing/2014/main" id="{36C7C289-A408-9C40-A6EE-19B13756E276}"/>
              </a:ext>
            </a:extLst>
          </p:cNvPr>
          <p:cNvSpPr txBox="1"/>
          <p:nvPr/>
        </p:nvSpPr>
        <p:spPr>
          <a:xfrm>
            <a:off x="42054" y="1418716"/>
            <a:ext cx="9210465" cy="830997"/>
          </a:xfrm>
          <a:prstGeom prst="rect">
            <a:avLst/>
          </a:prstGeom>
          <a:noFill/>
        </p:spPr>
        <p:txBody>
          <a:bodyPr wrap="square" rtlCol="0" anchor="t">
            <a:spAutoFit/>
          </a:bodyPr>
          <a:lstStyle/>
          <a:p>
            <a:r>
              <a:rPr lang="en-US" altLang="zh-CN" sz="2400" baseline="30000" dirty="0">
                <a:solidFill>
                  <a:srgbClr val="004D66"/>
                </a:solidFill>
                <a:latin typeface="黑体" panose="02010609060101010101" pitchFamily="49" charset="-122"/>
                <a:ea typeface="黑体" panose="02010609060101010101" pitchFamily="49" charset="-122"/>
                <a:sym typeface="+mn-ea"/>
              </a:rPr>
              <a:t>90</a:t>
            </a:r>
            <a:r>
              <a:rPr lang="en-US" altLang="zh-CN" sz="2400" dirty="0">
                <a:solidFill>
                  <a:srgbClr val="004D66"/>
                </a:solidFill>
                <a:latin typeface="黑体" panose="02010609060101010101" pitchFamily="49" charset="-122"/>
                <a:ea typeface="黑体" panose="02010609060101010101" pitchFamily="49" charset="-122"/>
                <a:sym typeface="+mn-ea"/>
              </a:rPr>
              <a:t>Zr(</a:t>
            </a:r>
            <a:r>
              <a:rPr lang="en-US" altLang="zh-CN" sz="2400" dirty="0" err="1">
                <a:solidFill>
                  <a:srgbClr val="004D66"/>
                </a:solidFill>
                <a:latin typeface="黑体" panose="02010609060101010101" pitchFamily="49" charset="-122"/>
                <a:ea typeface="黑体" panose="02010609060101010101" pitchFamily="49" charset="-122"/>
                <a:sym typeface="+mn-ea"/>
              </a:rPr>
              <a:t>n,</a:t>
            </a:r>
            <a:r>
              <a:rPr lang="en-US" altLang="zh-CN" sz="2400" dirty="0" err="1">
                <a:solidFill>
                  <a:srgbClr val="004D66"/>
                </a:solidFill>
                <a:latin typeface="Symbol" pitchFamily="2" charset="2"/>
                <a:ea typeface="黑体" panose="02010609060101010101" pitchFamily="49" charset="-122"/>
                <a:sym typeface="+mn-ea"/>
              </a:rPr>
              <a:t>g</a:t>
            </a:r>
            <a:r>
              <a:rPr lang="en-US" altLang="zh-CN" sz="2400" dirty="0">
                <a:solidFill>
                  <a:srgbClr val="004D66"/>
                </a:solidFill>
                <a:latin typeface="黑体" panose="02010609060101010101" pitchFamily="49" charset="-122"/>
                <a:ea typeface="黑体" panose="02010609060101010101" pitchFamily="49" charset="-122"/>
                <a:sym typeface="+mn-ea"/>
              </a:rPr>
              <a:t>)</a:t>
            </a:r>
            <a:r>
              <a:rPr lang="en-US" altLang="zh-CN" sz="2400" baseline="30000" dirty="0">
                <a:solidFill>
                  <a:srgbClr val="004D66"/>
                </a:solidFill>
                <a:latin typeface="黑体" panose="02010609060101010101" pitchFamily="49" charset="-122"/>
                <a:ea typeface="黑体" panose="02010609060101010101" pitchFamily="49" charset="-122"/>
                <a:sym typeface="+mn-ea"/>
              </a:rPr>
              <a:t> 91</a:t>
            </a:r>
            <a:r>
              <a:rPr lang="en-US" altLang="zh-CN" sz="2400" dirty="0">
                <a:solidFill>
                  <a:srgbClr val="004D66"/>
                </a:solidFill>
                <a:latin typeface="黑体" panose="02010609060101010101" pitchFamily="49" charset="-122"/>
                <a:ea typeface="黑体" panose="02010609060101010101" pitchFamily="49" charset="-122"/>
                <a:sym typeface="+mn-ea"/>
              </a:rPr>
              <a:t>Zr</a:t>
            </a:r>
            <a:r>
              <a:rPr lang="zh-CN" altLang="en-US" sz="2400" dirty="0">
                <a:solidFill>
                  <a:srgbClr val="004D66"/>
                </a:solidFill>
                <a:latin typeface="黑体" panose="02010609060101010101" pitchFamily="49" charset="-122"/>
                <a:ea typeface="黑体" panose="02010609060101010101" pitchFamily="49" charset="-122"/>
                <a:sym typeface="+mn-ea"/>
              </a:rPr>
              <a:t>特征谱线：</a:t>
            </a:r>
            <a:endParaRPr lang="en-US" altLang="zh-CN" sz="2400" dirty="0">
              <a:solidFill>
                <a:srgbClr val="004D66"/>
              </a:solidFill>
              <a:latin typeface="黑体" panose="02010609060101010101" pitchFamily="49" charset="-122"/>
              <a:ea typeface="黑体" panose="02010609060101010101" pitchFamily="49" charset="-122"/>
              <a:sym typeface="+mn-ea"/>
            </a:endParaRPr>
          </a:p>
          <a:p>
            <a:r>
              <a:rPr lang="en-US" altLang="zh-CN" sz="2400" dirty="0">
                <a:solidFill>
                  <a:srgbClr val="004D66"/>
                </a:solidFill>
                <a:latin typeface="黑体" panose="02010609060101010101" pitchFamily="49" charset="-122"/>
                <a:ea typeface="黑体" panose="02010609060101010101" pitchFamily="49" charset="-122"/>
                <a:sym typeface="+mn-ea"/>
              </a:rPr>
              <a:t>1882.4</a:t>
            </a:r>
            <a:r>
              <a:rPr lang="zh-CN" altLang="en-US" sz="2400" dirty="0">
                <a:solidFill>
                  <a:srgbClr val="004D66"/>
                </a:solidFill>
                <a:latin typeface="黑体" panose="02010609060101010101" pitchFamily="49" charset="-122"/>
                <a:ea typeface="黑体" panose="02010609060101010101" pitchFamily="49" charset="-122"/>
                <a:sym typeface="+mn-ea"/>
              </a:rPr>
              <a:t> </a:t>
            </a:r>
            <a:r>
              <a:rPr lang="en-US" altLang="zh-CN" sz="2400" dirty="0">
                <a:solidFill>
                  <a:srgbClr val="004D66"/>
                </a:solidFill>
                <a:latin typeface="黑体" panose="02010609060101010101" pitchFamily="49" charset="-122"/>
                <a:ea typeface="黑体" panose="02010609060101010101" pitchFamily="49" charset="-122"/>
                <a:sym typeface="+mn-ea"/>
              </a:rPr>
              <a:t>keV,2131.1</a:t>
            </a:r>
            <a:r>
              <a:rPr lang="zh-CN" altLang="en-US" sz="2400" dirty="0">
                <a:solidFill>
                  <a:srgbClr val="004D66"/>
                </a:solidFill>
                <a:latin typeface="黑体" panose="02010609060101010101" pitchFamily="49" charset="-122"/>
                <a:ea typeface="黑体" panose="02010609060101010101" pitchFamily="49" charset="-122"/>
                <a:sym typeface="+mn-ea"/>
              </a:rPr>
              <a:t> </a:t>
            </a:r>
            <a:r>
              <a:rPr lang="en-US" altLang="zh-CN" sz="2400" dirty="0">
                <a:solidFill>
                  <a:srgbClr val="004D66"/>
                </a:solidFill>
                <a:latin typeface="黑体" panose="02010609060101010101" pitchFamily="49" charset="-122"/>
                <a:ea typeface="黑体" panose="02010609060101010101" pitchFamily="49" charset="-122"/>
                <a:sym typeface="+mn-ea"/>
              </a:rPr>
              <a:t>keV</a:t>
            </a:r>
            <a:r>
              <a:rPr lang="zh-CN" altLang="en-US" sz="2400" dirty="0">
                <a:solidFill>
                  <a:srgbClr val="004D66"/>
                </a:solidFill>
                <a:latin typeface="黑体" panose="02010609060101010101" pitchFamily="49" charset="-122"/>
                <a:ea typeface="黑体" panose="02010609060101010101" pitchFamily="49" charset="-122"/>
                <a:sym typeface="+mn-ea"/>
              </a:rPr>
              <a:t>，</a:t>
            </a:r>
            <a:r>
              <a:rPr lang="en-US" altLang="zh-CN" sz="2400" dirty="0">
                <a:solidFill>
                  <a:srgbClr val="004D66"/>
                </a:solidFill>
                <a:latin typeface="黑体" panose="02010609060101010101" pitchFamily="49" charset="-122"/>
                <a:ea typeface="黑体" panose="02010609060101010101" pitchFamily="49" charset="-122"/>
                <a:sym typeface="+mn-ea"/>
              </a:rPr>
              <a:t>2169.8</a:t>
            </a:r>
            <a:r>
              <a:rPr lang="zh-CN" altLang="en-US" sz="2400" dirty="0">
                <a:solidFill>
                  <a:srgbClr val="004D66"/>
                </a:solidFill>
                <a:latin typeface="黑体" panose="02010609060101010101" pitchFamily="49" charset="-122"/>
                <a:ea typeface="黑体" panose="02010609060101010101" pitchFamily="49" charset="-122"/>
                <a:sym typeface="+mn-ea"/>
              </a:rPr>
              <a:t> </a:t>
            </a:r>
            <a:r>
              <a:rPr lang="en-US" altLang="zh-CN" sz="2400" dirty="0">
                <a:solidFill>
                  <a:srgbClr val="004D66"/>
                </a:solidFill>
                <a:latin typeface="黑体" panose="02010609060101010101" pitchFamily="49" charset="-122"/>
                <a:ea typeface="黑体" panose="02010609060101010101" pitchFamily="49" charset="-122"/>
                <a:sym typeface="+mn-ea"/>
              </a:rPr>
              <a:t>keV</a:t>
            </a:r>
          </a:p>
        </p:txBody>
      </p:sp>
      <p:sp>
        <p:nvSpPr>
          <p:cNvPr id="11" name="椭圆 10">
            <a:extLst>
              <a:ext uri="{FF2B5EF4-FFF2-40B4-BE49-F238E27FC236}">
                <a16:creationId xmlns:a16="http://schemas.microsoft.com/office/drawing/2014/main" id="{7238E2B6-13D5-B640-91F0-40B60589342D}"/>
              </a:ext>
            </a:extLst>
          </p:cNvPr>
          <p:cNvSpPr/>
          <p:nvPr/>
        </p:nvSpPr>
        <p:spPr bwMode="auto">
          <a:xfrm>
            <a:off x="2269019" y="5589240"/>
            <a:ext cx="5388416" cy="660204"/>
          </a:xfrm>
          <a:prstGeom prst="ellipse">
            <a:avLst/>
          </a:prstGeom>
          <a:noFill/>
          <a:ln w="28575" cap="flat" cmpd="sng" algn="ctr">
            <a:solidFill>
              <a:srgbClr val="C0000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4" name="矩形 3">
            <a:extLst>
              <a:ext uri="{FF2B5EF4-FFF2-40B4-BE49-F238E27FC236}">
                <a16:creationId xmlns:a16="http://schemas.microsoft.com/office/drawing/2014/main" id="{1BC55AE2-6553-C14E-8CF9-47666D994B1F}"/>
              </a:ext>
            </a:extLst>
          </p:cNvPr>
          <p:cNvSpPr/>
          <p:nvPr/>
        </p:nvSpPr>
        <p:spPr>
          <a:xfrm>
            <a:off x="273581" y="4609350"/>
            <a:ext cx="4572000" cy="646331"/>
          </a:xfrm>
          <a:prstGeom prst="rect">
            <a:avLst/>
          </a:prstGeom>
        </p:spPr>
        <p:txBody>
          <a:bodyPr>
            <a:spAutoFit/>
          </a:bodyPr>
          <a:lstStyle/>
          <a:p>
            <a:r>
              <a:rPr lang="en-US" altLang="zh-CN" dirty="0">
                <a:solidFill>
                  <a:srgbClr val="C00000"/>
                </a:solidFill>
                <a:latin typeface="Times" pitchFamily="2" charset="0"/>
              </a:rPr>
              <a:t>PRC</a:t>
            </a:r>
            <a:r>
              <a:rPr lang="zh-CN" altLang="en-US" dirty="0">
                <a:solidFill>
                  <a:srgbClr val="C00000"/>
                </a:solidFill>
                <a:latin typeface="Times" pitchFamily="2" charset="0"/>
              </a:rPr>
              <a:t> </a:t>
            </a:r>
            <a:r>
              <a:rPr lang="en-US" altLang="zh-CN" dirty="0">
                <a:solidFill>
                  <a:srgbClr val="C00000"/>
                </a:solidFill>
                <a:latin typeface="Times" pitchFamily="2" charset="0"/>
              </a:rPr>
              <a:t>89, 044308 (2014)</a:t>
            </a:r>
            <a:br>
              <a:rPr lang="en-US" altLang="zh-CN" dirty="0">
                <a:solidFill>
                  <a:srgbClr val="C00000"/>
                </a:solidFill>
                <a:latin typeface="Times" pitchFamily="2" charset="0"/>
              </a:rPr>
            </a:br>
            <a:endParaRPr lang="zh-CN" altLang="en-US" dirty="0">
              <a:solidFill>
                <a:srgbClr val="C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1"/>
          <p:cNvSpPr txBox="1"/>
          <p:nvPr/>
        </p:nvSpPr>
        <p:spPr>
          <a:xfrm>
            <a:off x="1660525" y="72231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endParaRPr lang="zh-CN" altLang="en-US" sz="1800" dirty="0">
              <a:ea typeface="宋体" panose="02010600030101010101" pitchFamily="2" charset="-122"/>
            </a:endParaRPr>
          </a:p>
        </p:txBody>
      </p:sp>
      <p:sp>
        <p:nvSpPr>
          <p:cNvPr id="21506" name="灯片编号占位符 3"/>
          <p:cNvSpPr txBox="1">
            <a:spLocks noGrp="1"/>
          </p:cNvSpPr>
          <p:nvPr>
            <p:ph type="sldNum" sz="quarter" idx="4"/>
          </p:nvPr>
        </p:nvSpPr>
        <p:spPr>
          <a:xfrm>
            <a:off x="6840220" y="6400800"/>
            <a:ext cx="2133600" cy="320675"/>
          </a:xfrm>
        </p:spPr>
        <p:txBody>
          <a:bodyPr/>
          <a:lstStyle/>
          <a:p>
            <a:pPr marL="0" indent="0" algn="r" eaLnBrk="1" hangingPunct="1">
              <a:spcBef>
                <a:spcPct val="0"/>
              </a:spcBef>
              <a:buClrTx/>
              <a:buFontTx/>
              <a:buNone/>
            </a:pPr>
            <a:fld id="{9A0DB2DC-4C9A-4742-B13C-FB6460FD3503}" type="slidenum">
              <a:rPr lang="en-US" altLang="ko-KR" sz="1400" dirty="0">
                <a:latin typeface="+mn-lt"/>
                <a:ea typeface="宋体" panose="02010600030101010101" pitchFamily="2" charset="-122"/>
                <a:cs typeface="+mn-cs"/>
              </a:rPr>
              <a:t>8</a:t>
            </a:fld>
            <a:endParaRPr lang="en-US" altLang="ko-KR" sz="1400" dirty="0">
              <a:latin typeface="+mn-lt"/>
              <a:ea typeface="宋体" panose="02010600030101010101" pitchFamily="2" charset="-122"/>
              <a:cs typeface="+mn-cs"/>
            </a:endParaRPr>
          </a:p>
        </p:txBody>
      </p:sp>
      <p:pic>
        <p:nvPicPr>
          <p:cNvPr id="3" name="图片 2">
            <a:extLst>
              <a:ext uri="{FF2B5EF4-FFF2-40B4-BE49-F238E27FC236}">
                <a16:creationId xmlns:a16="http://schemas.microsoft.com/office/drawing/2014/main" id="{D709741A-E6CF-614D-9761-F5741C1C1681}"/>
              </a:ext>
            </a:extLst>
          </p:cNvPr>
          <p:cNvPicPr>
            <a:picLocks noChangeAspect="1"/>
          </p:cNvPicPr>
          <p:nvPr/>
        </p:nvPicPr>
        <p:blipFill>
          <a:blip r:embed="rId2"/>
          <a:stretch>
            <a:fillRect/>
          </a:stretch>
        </p:blipFill>
        <p:spPr>
          <a:xfrm>
            <a:off x="3713788" y="1848575"/>
            <a:ext cx="4176464" cy="4042100"/>
          </a:xfrm>
          <a:prstGeom prst="rect">
            <a:avLst/>
          </a:prstGeom>
        </p:spPr>
      </p:pic>
      <p:sp>
        <p:nvSpPr>
          <p:cNvPr id="5" name="标题 4">
            <a:extLst>
              <a:ext uri="{FF2B5EF4-FFF2-40B4-BE49-F238E27FC236}">
                <a16:creationId xmlns:a16="http://schemas.microsoft.com/office/drawing/2014/main" id="{500559D9-E4B1-264F-B70C-D2EAFBF89DB6}"/>
              </a:ext>
            </a:extLst>
          </p:cNvPr>
          <p:cNvSpPr>
            <a:spLocks noGrp="1"/>
          </p:cNvSpPr>
          <p:nvPr>
            <p:ph type="title"/>
          </p:nvPr>
        </p:nvSpPr>
        <p:spPr/>
        <p:txBody>
          <a:bodyPr/>
          <a:lstStyle/>
          <a:p>
            <a:endParaRPr lang="zh-CN" altLang="en-US"/>
          </a:p>
        </p:txBody>
      </p:sp>
      <p:sp>
        <p:nvSpPr>
          <p:cNvPr id="9" name="Rectangle 2">
            <a:extLst>
              <a:ext uri="{FF2B5EF4-FFF2-40B4-BE49-F238E27FC236}">
                <a16:creationId xmlns:a16="http://schemas.microsoft.com/office/drawing/2014/main" id="{73A2C262-B685-6E4D-AE1B-EF2288AD0E4E}"/>
              </a:ext>
            </a:extLst>
          </p:cNvPr>
          <p:cNvSpPr txBox="1">
            <a:spLocks noChangeArrowheads="1"/>
          </p:cNvSpPr>
          <p:nvPr/>
        </p:nvSpPr>
        <p:spPr>
          <a:xfrm>
            <a:off x="132714" y="158750"/>
            <a:ext cx="3863221" cy="563880"/>
          </a:xfrm>
          <a:prstGeom prst="rect">
            <a:avLst/>
          </a:prstGeom>
          <a:noFill/>
          <a:ln w="9525">
            <a:noFill/>
          </a:ln>
        </p:spPr>
        <p:txBody>
          <a:bodyPr vert="horz" wrap="square" lIns="91440" tIns="45720" rIns="91440" bIns="45720" numCol="1" anchor="ctr" anchorCtr="0" compatLnSpc="1"/>
          <a:lstStyle>
            <a:lvl1pPr algn="r" rtl="0" eaLnBrk="0" fontAlgn="base" hangingPunct="0">
              <a:spcBef>
                <a:spcPct val="0"/>
              </a:spcBef>
              <a:spcAft>
                <a:spcPct val="0"/>
              </a:spcAft>
              <a:defRPr sz="2800" b="1" i="1">
                <a:solidFill>
                  <a:schemeClr val="tx1"/>
                </a:solidFill>
                <a:latin typeface="+mj-lt"/>
                <a:ea typeface="+mj-ea"/>
                <a:cs typeface="+mj-cs"/>
              </a:defRPr>
            </a:lvl1pPr>
            <a:lvl2pPr algn="r" rtl="0" eaLnBrk="0" fontAlgn="base" hangingPunct="0">
              <a:spcBef>
                <a:spcPct val="0"/>
              </a:spcBef>
              <a:spcAft>
                <a:spcPct val="0"/>
              </a:spcAft>
              <a:defRPr sz="2800" b="1" i="1">
                <a:solidFill>
                  <a:schemeClr val="tx1"/>
                </a:solidFill>
                <a:latin typeface="Verdana" panose="020B0604030504040204" pitchFamily="34" charset="0"/>
              </a:defRPr>
            </a:lvl2pPr>
            <a:lvl3pPr algn="r" rtl="0" eaLnBrk="0" fontAlgn="base" hangingPunct="0">
              <a:spcBef>
                <a:spcPct val="0"/>
              </a:spcBef>
              <a:spcAft>
                <a:spcPct val="0"/>
              </a:spcAft>
              <a:defRPr sz="2800" b="1" i="1">
                <a:solidFill>
                  <a:schemeClr val="tx1"/>
                </a:solidFill>
                <a:latin typeface="Verdana" panose="020B0604030504040204" pitchFamily="34" charset="0"/>
              </a:defRPr>
            </a:lvl3pPr>
            <a:lvl4pPr algn="r" rtl="0" eaLnBrk="0" fontAlgn="base" hangingPunct="0">
              <a:spcBef>
                <a:spcPct val="0"/>
              </a:spcBef>
              <a:spcAft>
                <a:spcPct val="0"/>
              </a:spcAft>
              <a:defRPr sz="2800" b="1" i="1">
                <a:solidFill>
                  <a:schemeClr val="tx1"/>
                </a:solidFill>
                <a:latin typeface="Verdana" panose="020B0604030504040204" pitchFamily="34" charset="0"/>
              </a:defRPr>
            </a:lvl4pPr>
            <a:lvl5pPr algn="r" rtl="0" eaLnBrk="0" fontAlgn="base" hangingPunct="0">
              <a:spcBef>
                <a:spcPct val="0"/>
              </a:spcBef>
              <a:spcAft>
                <a:spcPct val="0"/>
              </a:spcAft>
              <a:defRPr sz="2800" b="1" i="1">
                <a:solidFill>
                  <a:schemeClr val="tx1"/>
                </a:solidFill>
                <a:latin typeface="Verdana" panose="020B0604030504040204" pitchFamily="34" charset="0"/>
              </a:defRPr>
            </a:lvl5pPr>
            <a:lvl6pPr marL="457200" algn="r" rtl="0" fontAlgn="base">
              <a:spcBef>
                <a:spcPct val="0"/>
              </a:spcBef>
              <a:spcAft>
                <a:spcPct val="0"/>
              </a:spcAft>
              <a:defRPr sz="2800" b="1" i="1">
                <a:solidFill>
                  <a:schemeClr val="tx1"/>
                </a:solidFill>
                <a:latin typeface="Verdana" panose="020B0604030504040204" pitchFamily="34" charset="0"/>
              </a:defRPr>
            </a:lvl6pPr>
            <a:lvl7pPr marL="914400" algn="r" rtl="0" fontAlgn="base">
              <a:spcBef>
                <a:spcPct val="0"/>
              </a:spcBef>
              <a:spcAft>
                <a:spcPct val="0"/>
              </a:spcAft>
              <a:defRPr sz="2800" b="1" i="1">
                <a:solidFill>
                  <a:schemeClr val="tx1"/>
                </a:solidFill>
                <a:latin typeface="Verdana" panose="020B0604030504040204" pitchFamily="34" charset="0"/>
              </a:defRPr>
            </a:lvl7pPr>
            <a:lvl8pPr marL="1371600" algn="r" rtl="0" fontAlgn="base">
              <a:spcBef>
                <a:spcPct val="0"/>
              </a:spcBef>
              <a:spcAft>
                <a:spcPct val="0"/>
              </a:spcAft>
              <a:defRPr sz="2800" b="1" i="1">
                <a:solidFill>
                  <a:schemeClr val="tx1"/>
                </a:solidFill>
                <a:latin typeface="Verdana" panose="020B0604030504040204" pitchFamily="34" charset="0"/>
              </a:defRPr>
            </a:lvl8pPr>
            <a:lvl9pPr marL="1828800" algn="r" rtl="0" fontAlgn="base">
              <a:spcBef>
                <a:spcPct val="0"/>
              </a:spcBef>
              <a:spcAft>
                <a:spcPct val="0"/>
              </a:spcAft>
              <a:defRPr sz="2800" b="1" i="1">
                <a:solidFill>
                  <a:schemeClr val="tx1"/>
                </a:solidFill>
                <a:latin typeface="Verdana" panose="020B0604030504040204" pitchFamily="34" charset="0"/>
              </a:defRPr>
            </a:lvl9pPr>
          </a:lstStyle>
          <a:p>
            <a:pPr algn="l">
              <a:defRPr/>
            </a:pPr>
            <a:r>
              <a:rPr lang="zh-CN" altLang="en-US" sz="3600" i="0" kern="0">
                <a:solidFill>
                  <a:schemeClr val="accent1">
                    <a:lumMod val="50000"/>
                  </a:schemeClr>
                </a:solidFill>
                <a:latin typeface="黑体" panose="02010609060101010101" pitchFamily="49" charset="-122"/>
                <a:ea typeface="黑体" panose="02010609060101010101" pitchFamily="49" charset="-122"/>
                <a:sym typeface="+mn-ea"/>
              </a:rPr>
              <a:t>实验方案</a:t>
            </a:r>
            <a:endParaRPr lang="zh-CN" altLang="en-US" sz="3600" i="0" kern="0" dirty="0">
              <a:solidFill>
                <a:schemeClr val="accent1">
                  <a:lumMod val="50000"/>
                </a:schemeClr>
              </a:solidFill>
              <a:latin typeface="黑体" panose="02010609060101010101" pitchFamily="49" charset="-122"/>
              <a:ea typeface="黑体" panose="02010609060101010101" pitchFamily="49" charset="-122"/>
            </a:endParaRPr>
          </a:p>
        </p:txBody>
      </p:sp>
      <p:sp>
        <p:nvSpPr>
          <p:cNvPr id="10" name="矩形 9">
            <a:extLst>
              <a:ext uri="{FF2B5EF4-FFF2-40B4-BE49-F238E27FC236}">
                <a16:creationId xmlns:a16="http://schemas.microsoft.com/office/drawing/2014/main" id="{530A4E80-827C-284B-A2B2-627D6073B063}"/>
              </a:ext>
            </a:extLst>
          </p:cNvPr>
          <p:cNvSpPr/>
          <p:nvPr/>
        </p:nvSpPr>
        <p:spPr>
          <a:xfrm>
            <a:off x="560672" y="5439284"/>
            <a:ext cx="3007304" cy="369332"/>
          </a:xfrm>
          <a:prstGeom prst="rect">
            <a:avLst/>
          </a:prstGeom>
        </p:spPr>
        <p:txBody>
          <a:bodyPr wrap="square">
            <a:spAutoFit/>
          </a:bodyPr>
          <a:lstStyle/>
          <a:p>
            <a:r>
              <a:rPr lang="en-US" altLang="zh-CN" dirty="0">
                <a:solidFill>
                  <a:srgbClr val="C00000"/>
                </a:solidFill>
                <a:latin typeface="Times" pitchFamily="2" charset="0"/>
              </a:rPr>
              <a:t>PRC</a:t>
            </a:r>
            <a:r>
              <a:rPr lang="zh-CN" altLang="en-US" dirty="0">
                <a:solidFill>
                  <a:srgbClr val="C00000"/>
                </a:solidFill>
                <a:latin typeface="Times" pitchFamily="2" charset="0"/>
              </a:rPr>
              <a:t> </a:t>
            </a:r>
            <a:r>
              <a:rPr lang="en-US" altLang="zh-CN" dirty="0">
                <a:solidFill>
                  <a:srgbClr val="C00000"/>
                </a:solidFill>
                <a:latin typeface="Times" pitchFamily="2" charset="0"/>
              </a:rPr>
              <a:t>89, 044308 (2014)</a:t>
            </a:r>
            <a:endParaRPr lang="zh-CN" altLang="en-US" dirty="0">
              <a:solidFill>
                <a:srgbClr val="C00000"/>
              </a:solidFill>
            </a:endParaRPr>
          </a:p>
        </p:txBody>
      </p:sp>
      <p:sp>
        <p:nvSpPr>
          <p:cNvPr id="11" name="文本框 10">
            <a:extLst>
              <a:ext uri="{FF2B5EF4-FFF2-40B4-BE49-F238E27FC236}">
                <a16:creationId xmlns:a16="http://schemas.microsoft.com/office/drawing/2014/main" id="{4EFFF4E5-B08F-144A-B360-06C77D29739B}"/>
              </a:ext>
            </a:extLst>
          </p:cNvPr>
          <p:cNvSpPr txBox="1"/>
          <p:nvPr/>
        </p:nvSpPr>
        <p:spPr>
          <a:xfrm>
            <a:off x="42054" y="1418716"/>
            <a:ext cx="9101946" cy="1569660"/>
          </a:xfrm>
          <a:prstGeom prst="rect">
            <a:avLst/>
          </a:prstGeom>
          <a:noFill/>
        </p:spPr>
        <p:txBody>
          <a:bodyPr wrap="square" rtlCol="0" anchor="t">
            <a:spAutoFit/>
          </a:bodyPr>
          <a:lstStyle/>
          <a:p>
            <a:r>
              <a:rPr lang="en-US" altLang="zh-CN" sz="2400" baseline="30000" dirty="0">
                <a:solidFill>
                  <a:srgbClr val="004D66"/>
                </a:solidFill>
                <a:latin typeface="黑体" panose="02010609060101010101" pitchFamily="49" charset="-122"/>
                <a:ea typeface="黑体" panose="02010609060101010101" pitchFamily="49" charset="-122"/>
                <a:sym typeface="+mn-ea"/>
              </a:rPr>
              <a:t>91</a:t>
            </a:r>
            <a:r>
              <a:rPr lang="en-US" altLang="zh-CN" sz="2400" dirty="0">
                <a:solidFill>
                  <a:srgbClr val="004D66"/>
                </a:solidFill>
                <a:latin typeface="黑体" panose="02010609060101010101" pitchFamily="49" charset="-122"/>
                <a:ea typeface="黑体" panose="02010609060101010101" pitchFamily="49" charset="-122"/>
                <a:sym typeface="+mn-ea"/>
              </a:rPr>
              <a:t>Zr(</a:t>
            </a:r>
            <a:r>
              <a:rPr lang="en-US" altLang="zh-CN" sz="2400" dirty="0" err="1">
                <a:solidFill>
                  <a:srgbClr val="004D66"/>
                </a:solidFill>
                <a:latin typeface="黑体" panose="02010609060101010101" pitchFamily="49" charset="-122"/>
                <a:ea typeface="黑体" panose="02010609060101010101" pitchFamily="49" charset="-122"/>
                <a:sym typeface="+mn-ea"/>
              </a:rPr>
              <a:t>n,</a:t>
            </a:r>
            <a:r>
              <a:rPr lang="en-US" altLang="zh-CN" sz="2400" dirty="0" err="1">
                <a:solidFill>
                  <a:srgbClr val="004D66"/>
                </a:solidFill>
                <a:latin typeface="Symbol" pitchFamily="2" charset="2"/>
                <a:ea typeface="黑体" panose="02010609060101010101" pitchFamily="49" charset="-122"/>
                <a:sym typeface="+mn-ea"/>
              </a:rPr>
              <a:t>g</a:t>
            </a:r>
            <a:r>
              <a:rPr lang="en-US" altLang="zh-CN" sz="2400" dirty="0">
                <a:solidFill>
                  <a:srgbClr val="004D66"/>
                </a:solidFill>
                <a:latin typeface="黑体" panose="02010609060101010101" pitchFamily="49" charset="-122"/>
                <a:ea typeface="黑体" panose="02010609060101010101" pitchFamily="49" charset="-122"/>
                <a:sym typeface="+mn-ea"/>
              </a:rPr>
              <a:t>)</a:t>
            </a:r>
            <a:r>
              <a:rPr lang="en-US" altLang="zh-CN" sz="2400" baseline="30000" dirty="0">
                <a:solidFill>
                  <a:srgbClr val="004D66"/>
                </a:solidFill>
                <a:latin typeface="黑体" panose="02010609060101010101" pitchFamily="49" charset="-122"/>
                <a:ea typeface="黑体" panose="02010609060101010101" pitchFamily="49" charset="-122"/>
                <a:sym typeface="+mn-ea"/>
              </a:rPr>
              <a:t> 92</a:t>
            </a:r>
            <a:r>
              <a:rPr lang="en-US" altLang="zh-CN" sz="2400" dirty="0">
                <a:solidFill>
                  <a:srgbClr val="004D66"/>
                </a:solidFill>
                <a:latin typeface="黑体" panose="02010609060101010101" pitchFamily="49" charset="-122"/>
                <a:ea typeface="黑体" panose="02010609060101010101" pitchFamily="49" charset="-122"/>
                <a:sym typeface="+mn-ea"/>
              </a:rPr>
              <a:t>Zr</a:t>
            </a:r>
            <a:r>
              <a:rPr lang="zh-CN" altLang="en-US" sz="2400" dirty="0">
                <a:solidFill>
                  <a:srgbClr val="004D66"/>
                </a:solidFill>
                <a:latin typeface="黑体" panose="02010609060101010101" pitchFamily="49" charset="-122"/>
                <a:ea typeface="黑体" panose="02010609060101010101" pitchFamily="49" charset="-122"/>
                <a:sym typeface="+mn-ea"/>
              </a:rPr>
              <a:t>特征谱线：</a:t>
            </a:r>
            <a:endParaRPr lang="en-US" altLang="zh-CN" sz="2400" dirty="0">
              <a:solidFill>
                <a:srgbClr val="004D66"/>
              </a:solidFill>
              <a:latin typeface="黑体" panose="02010609060101010101" pitchFamily="49" charset="-122"/>
              <a:ea typeface="黑体" panose="02010609060101010101" pitchFamily="49" charset="-122"/>
              <a:sym typeface="+mn-ea"/>
            </a:endParaRPr>
          </a:p>
          <a:p>
            <a:pPr algn="just"/>
            <a:r>
              <a:rPr lang="en-US" altLang="zh-CN" sz="2400" dirty="0">
                <a:solidFill>
                  <a:srgbClr val="004D66"/>
                </a:solidFill>
                <a:latin typeface="黑体" panose="02010609060101010101" pitchFamily="49" charset="-122"/>
                <a:ea typeface="黑体" panose="02010609060101010101" pitchFamily="49" charset="-122"/>
                <a:sym typeface="+mn-ea"/>
              </a:rPr>
              <a:t>561.2keV,934.3</a:t>
            </a:r>
            <a:r>
              <a:rPr lang="zh-CN" altLang="en-US" sz="2400" dirty="0">
                <a:solidFill>
                  <a:srgbClr val="004D66"/>
                </a:solidFill>
                <a:latin typeface="黑体" panose="02010609060101010101" pitchFamily="49" charset="-122"/>
                <a:ea typeface="黑体" panose="02010609060101010101" pitchFamily="49" charset="-122"/>
                <a:sym typeface="+mn-ea"/>
              </a:rPr>
              <a:t> </a:t>
            </a:r>
            <a:r>
              <a:rPr lang="en-US" altLang="zh-CN" sz="2400" dirty="0">
                <a:solidFill>
                  <a:srgbClr val="004D66"/>
                </a:solidFill>
                <a:latin typeface="黑体" panose="02010609060101010101" pitchFamily="49" charset="-122"/>
                <a:ea typeface="黑体" panose="02010609060101010101" pitchFamily="49" charset="-122"/>
                <a:sym typeface="+mn-ea"/>
              </a:rPr>
              <a:t>keV</a:t>
            </a:r>
            <a:r>
              <a:rPr lang="zh-CN" altLang="en-US" sz="2400" dirty="0">
                <a:solidFill>
                  <a:srgbClr val="004D66"/>
                </a:solidFill>
                <a:latin typeface="黑体" panose="02010609060101010101" pitchFamily="49" charset="-122"/>
                <a:ea typeface="黑体" panose="02010609060101010101" pitchFamily="49" charset="-122"/>
                <a:sym typeface="+mn-ea"/>
              </a:rPr>
              <a:t>。</a:t>
            </a:r>
            <a:endParaRPr lang="en-US" altLang="zh-CN" sz="2400" dirty="0">
              <a:solidFill>
                <a:srgbClr val="004D66"/>
              </a:solidFill>
              <a:latin typeface="黑体" panose="02010609060101010101" pitchFamily="49" charset="-122"/>
              <a:ea typeface="黑体" panose="02010609060101010101" pitchFamily="49" charset="-122"/>
              <a:sym typeface="+mn-ea"/>
            </a:endParaRPr>
          </a:p>
          <a:p>
            <a:r>
              <a:rPr lang="zh-CN" altLang="en-US" sz="2400" dirty="0">
                <a:solidFill>
                  <a:srgbClr val="C00000"/>
                </a:solidFill>
                <a:latin typeface="黑体" panose="02010609060101010101" pitchFamily="49" charset="-122"/>
                <a:ea typeface="黑体" panose="02010609060101010101" pitchFamily="49" charset="-122"/>
                <a:sym typeface="+mn-ea"/>
              </a:rPr>
              <a:t>干扰</a:t>
            </a:r>
            <a:r>
              <a:rPr lang="en-US" altLang="zh-CN" sz="2400" dirty="0">
                <a:solidFill>
                  <a:srgbClr val="C00000"/>
                </a:solidFill>
                <a:latin typeface="黑体" panose="02010609060101010101" pitchFamily="49" charset="-122"/>
                <a:ea typeface="黑体" panose="02010609060101010101" pitchFamily="49" charset="-122"/>
                <a:sym typeface="+mn-ea"/>
              </a:rPr>
              <a:t>: 562keV(</a:t>
            </a:r>
            <a:r>
              <a:rPr lang="en-US" altLang="zh-CN" sz="2400" baseline="30000" dirty="0">
                <a:solidFill>
                  <a:srgbClr val="C00000"/>
                </a:solidFill>
                <a:latin typeface="黑体" panose="02010609060101010101" pitchFamily="49" charset="-122"/>
                <a:ea typeface="黑体" panose="02010609060101010101" pitchFamily="49" charset="-122"/>
                <a:sym typeface="+mn-ea"/>
              </a:rPr>
              <a:t>95</a:t>
            </a:r>
            <a:r>
              <a:rPr lang="en-US" altLang="zh-CN" sz="2400" dirty="0">
                <a:solidFill>
                  <a:srgbClr val="C00000"/>
                </a:solidFill>
                <a:latin typeface="黑体" panose="02010609060101010101" pitchFamily="49" charset="-122"/>
                <a:ea typeface="黑体" panose="02010609060101010101" pitchFamily="49" charset="-122"/>
                <a:sym typeface="+mn-ea"/>
              </a:rPr>
              <a:t>Zr)</a:t>
            </a:r>
            <a:r>
              <a:rPr lang="zh-CN" altLang="en-US" sz="2400" dirty="0">
                <a:solidFill>
                  <a:srgbClr val="C00000"/>
                </a:solidFill>
                <a:latin typeface="黑体" panose="02010609060101010101" pitchFamily="49" charset="-122"/>
                <a:ea typeface="黑体" panose="02010609060101010101" pitchFamily="49" charset="-122"/>
                <a:sym typeface="+mn-ea"/>
              </a:rPr>
              <a:t> </a:t>
            </a:r>
            <a:endParaRPr lang="en-US" altLang="zh-CN" sz="2400" dirty="0">
              <a:solidFill>
                <a:srgbClr val="C00000"/>
              </a:solidFill>
              <a:latin typeface="黑体" panose="02010609060101010101" pitchFamily="49" charset="-122"/>
              <a:ea typeface="黑体" panose="02010609060101010101" pitchFamily="49" charset="-122"/>
              <a:sym typeface="+mn-ea"/>
            </a:endParaRPr>
          </a:p>
          <a:p>
            <a:r>
              <a:rPr lang="zh-CN" altLang="en-US" sz="2400" dirty="0">
                <a:solidFill>
                  <a:srgbClr val="004D66"/>
                </a:solidFill>
                <a:latin typeface="黑体" panose="02010609060101010101" pitchFamily="49" charset="-122"/>
                <a:ea typeface="黑体" panose="02010609060101010101" pitchFamily="49" charset="-122"/>
                <a:sym typeface="+mn-ea"/>
              </a:rPr>
              <a:t>使用高纯锗测量</a:t>
            </a:r>
            <a:r>
              <a:rPr lang="en-US" altLang="zh-CN" sz="2400" dirty="0">
                <a:solidFill>
                  <a:srgbClr val="004D66"/>
                </a:solidFill>
                <a:latin typeface="黑体" panose="02010609060101010101" pitchFamily="49" charset="-122"/>
                <a:ea typeface="黑体" panose="02010609060101010101" pitchFamily="49" charset="-122"/>
                <a:sym typeface="+mn-ea"/>
              </a:rPr>
              <a:t>934.3keV</a:t>
            </a:r>
            <a:r>
              <a:rPr lang="zh-CN" altLang="en-US" sz="2400" dirty="0">
                <a:solidFill>
                  <a:srgbClr val="004D66"/>
                </a:solidFill>
                <a:latin typeface="黑体" panose="02010609060101010101" pitchFamily="49" charset="-122"/>
                <a:ea typeface="黑体" panose="02010609060101010101" pitchFamily="49" charset="-122"/>
                <a:sym typeface="+mn-ea"/>
              </a:rPr>
              <a:t>。</a:t>
            </a:r>
            <a:endParaRPr lang="en-US" altLang="zh-CN" sz="2400" dirty="0">
              <a:solidFill>
                <a:srgbClr val="004D66"/>
              </a:solidFill>
              <a:latin typeface="黑体" panose="02010609060101010101" pitchFamily="49" charset="-122"/>
              <a:ea typeface="黑体" panose="02010609060101010101" pitchFamily="49" charset="-122"/>
              <a:sym typeface="+mn-ea"/>
            </a:endParaRPr>
          </a:p>
        </p:txBody>
      </p:sp>
      <p:sp>
        <p:nvSpPr>
          <p:cNvPr id="12" name="椭圆 11">
            <a:extLst>
              <a:ext uri="{FF2B5EF4-FFF2-40B4-BE49-F238E27FC236}">
                <a16:creationId xmlns:a16="http://schemas.microsoft.com/office/drawing/2014/main" id="{74000DC6-8AA5-DF47-B411-52FDBF9F99B7}"/>
              </a:ext>
            </a:extLst>
          </p:cNvPr>
          <p:cNvSpPr/>
          <p:nvPr/>
        </p:nvSpPr>
        <p:spPr bwMode="auto">
          <a:xfrm rot="5400000">
            <a:off x="4528357" y="4892966"/>
            <a:ext cx="1402635" cy="739286"/>
          </a:xfrm>
          <a:prstGeom prst="ellipse">
            <a:avLst/>
          </a:prstGeom>
          <a:noFill/>
          <a:ln w="28575" cap="flat" cmpd="sng" algn="ctr">
            <a:solidFill>
              <a:srgbClr val="C0000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48740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1"/>
          <p:cNvSpPr txBox="1"/>
          <p:nvPr/>
        </p:nvSpPr>
        <p:spPr>
          <a:xfrm>
            <a:off x="1660525" y="72231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endParaRPr lang="zh-CN" altLang="en-US" sz="1800" dirty="0">
              <a:ea typeface="宋体" panose="02010600030101010101" pitchFamily="2" charset="-122"/>
            </a:endParaRPr>
          </a:p>
        </p:txBody>
      </p:sp>
      <p:sp>
        <p:nvSpPr>
          <p:cNvPr id="21506" name="灯片编号占位符 3"/>
          <p:cNvSpPr txBox="1">
            <a:spLocks noGrp="1"/>
          </p:cNvSpPr>
          <p:nvPr>
            <p:ph type="sldNum" sz="quarter" idx="4"/>
          </p:nvPr>
        </p:nvSpPr>
        <p:spPr>
          <a:xfrm>
            <a:off x="6840220" y="6400800"/>
            <a:ext cx="2133600" cy="320675"/>
          </a:xfrm>
        </p:spPr>
        <p:txBody>
          <a:bodyPr/>
          <a:lstStyle/>
          <a:p>
            <a:pPr marL="0" indent="0" algn="r" eaLnBrk="1" hangingPunct="1">
              <a:spcBef>
                <a:spcPct val="0"/>
              </a:spcBef>
              <a:buClrTx/>
              <a:buFontTx/>
              <a:buNone/>
            </a:pPr>
            <a:fld id="{9A0DB2DC-4C9A-4742-B13C-FB6460FD3503}" type="slidenum">
              <a:rPr lang="en-US" altLang="ko-KR" sz="1400" dirty="0">
                <a:latin typeface="+mn-lt"/>
                <a:ea typeface="宋体" panose="02010600030101010101" pitchFamily="2" charset="-122"/>
                <a:cs typeface="+mn-cs"/>
              </a:rPr>
              <a:t>9</a:t>
            </a:fld>
            <a:endParaRPr lang="en-US" altLang="ko-KR" sz="1400" dirty="0">
              <a:latin typeface="+mn-lt"/>
              <a:ea typeface="宋体" panose="02010600030101010101" pitchFamily="2" charset="-122"/>
              <a:cs typeface="+mn-cs"/>
            </a:endParaRPr>
          </a:p>
        </p:txBody>
      </p:sp>
      <p:sp>
        <p:nvSpPr>
          <p:cNvPr id="5" name="标题 4">
            <a:extLst>
              <a:ext uri="{FF2B5EF4-FFF2-40B4-BE49-F238E27FC236}">
                <a16:creationId xmlns:a16="http://schemas.microsoft.com/office/drawing/2014/main" id="{A99E5E06-DBE4-2C4D-ADE8-6957565D5AD3}"/>
              </a:ext>
            </a:extLst>
          </p:cNvPr>
          <p:cNvSpPr>
            <a:spLocks noGrp="1"/>
          </p:cNvSpPr>
          <p:nvPr>
            <p:ph type="title"/>
          </p:nvPr>
        </p:nvSpPr>
        <p:spPr/>
        <p:txBody>
          <a:bodyPr/>
          <a:lstStyle/>
          <a:p>
            <a:endParaRPr lang="zh-CN" altLang="en-US"/>
          </a:p>
        </p:txBody>
      </p:sp>
      <p:sp>
        <p:nvSpPr>
          <p:cNvPr id="10" name="Rectangle 2">
            <a:extLst>
              <a:ext uri="{FF2B5EF4-FFF2-40B4-BE49-F238E27FC236}">
                <a16:creationId xmlns:a16="http://schemas.microsoft.com/office/drawing/2014/main" id="{C1DA4A34-DE2D-7348-951A-02D411AF07A7}"/>
              </a:ext>
            </a:extLst>
          </p:cNvPr>
          <p:cNvSpPr txBox="1">
            <a:spLocks noChangeArrowheads="1"/>
          </p:cNvSpPr>
          <p:nvPr/>
        </p:nvSpPr>
        <p:spPr>
          <a:xfrm>
            <a:off x="132714" y="158750"/>
            <a:ext cx="3863221" cy="563880"/>
          </a:xfrm>
          <a:prstGeom prst="rect">
            <a:avLst/>
          </a:prstGeom>
          <a:noFill/>
          <a:ln w="9525">
            <a:noFill/>
          </a:ln>
        </p:spPr>
        <p:txBody>
          <a:bodyPr vert="horz" wrap="square" lIns="91440" tIns="45720" rIns="91440" bIns="45720" numCol="1" anchor="ctr" anchorCtr="0" compatLnSpc="1"/>
          <a:lstStyle>
            <a:lvl1pPr algn="r" rtl="0" eaLnBrk="0" fontAlgn="base" hangingPunct="0">
              <a:spcBef>
                <a:spcPct val="0"/>
              </a:spcBef>
              <a:spcAft>
                <a:spcPct val="0"/>
              </a:spcAft>
              <a:defRPr sz="2800" b="1" i="1">
                <a:solidFill>
                  <a:schemeClr val="tx1"/>
                </a:solidFill>
                <a:latin typeface="+mj-lt"/>
                <a:ea typeface="+mj-ea"/>
                <a:cs typeface="+mj-cs"/>
              </a:defRPr>
            </a:lvl1pPr>
            <a:lvl2pPr algn="r" rtl="0" eaLnBrk="0" fontAlgn="base" hangingPunct="0">
              <a:spcBef>
                <a:spcPct val="0"/>
              </a:spcBef>
              <a:spcAft>
                <a:spcPct val="0"/>
              </a:spcAft>
              <a:defRPr sz="2800" b="1" i="1">
                <a:solidFill>
                  <a:schemeClr val="tx1"/>
                </a:solidFill>
                <a:latin typeface="Verdana" panose="020B0604030504040204" pitchFamily="34" charset="0"/>
              </a:defRPr>
            </a:lvl2pPr>
            <a:lvl3pPr algn="r" rtl="0" eaLnBrk="0" fontAlgn="base" hangingPunct="0">
              <a:spcBef>
                <a:spcPct val="0"/>
              </a:spcBef>
              <a:spcAft>
                <a:spcPct val="0"/>
              </a:spcAft>
              <a:defRPr sz="2800" b="1" i="1">
                <a:solidFill>
                  <a:schemeClr val="tx1"/>
                </a:solidFill>
                <a:latin typeface="Verdana" panose="020B0604030504040204" pitchFamily="34" charset="0"/>
              </a:defRPr>
            </a:lvl3pPr>
            <a:lvl4pPr algn="r" rtl="0" eaLnBrk="0" fontAlgn="base" hangingPunct="0">
              <a:spcBef>
                <a:spcPct val="0"/>
              </a:spcBef>
              <a:spcAft>
                <a:spcPct val="0"/>
              </a:spcAft>
              <a:defRPr sz="2800" b="1" i="1">
                <a:solidFill>
                  <a:schemeClr val="tx1"/>
                </a:solidFill>
                <a:latin typeface="Verdana" panose="020B0604030504040204" pitchFamily="34" charset="0"/>
              </a:defRPr>
            </a:lvl4pPr>
            <a:lvl5pPr algn="r" rtl="0" eaLnBrk="0" fontAlgn="base" hangingPunct="0">
              <a:spcBef>
                <a:spcPct val="0"/>
              </a:spcBef>
              <a:spcAft>
                <a:spcPct val="0"/>
              </a:spcAft>
              <a:defRPr sz="2800" b="1" i="1">
                <a:solidFill>
                  <a:schemeClr val="tx1"/>
                </a:solidFill>
                <a:latin typeface="Verdana" panose="020B0604030504040204" pitchFamily="34" charset="0"/>
              </a:defRPr>
            </a:lvl5pPr>
            <a:lvl6pPr marL="457200" algn="r" rtl="0" fontAlgn="base">
              <a:spcBef>
                <a:spcPct val="0"/>
              </a:spcBef>
              <a:spcAft>
                <a:spcPct val="0"/>
              </a:spcAft>
              <a:defRPr sz="2800" b="1" i="1">
                <a:solidFill>
                  <a:schemeClr val="tx1"/>
                </a:solidFill>
                <a:latin typeface="Verdana" panose="020B0604030504040204" pitchFamily="34" charset="0"/>
              </a:defRPr>
            </a:lvl6pPr>
            <a:lvl7pPr marL="914400" algn="r" rtl="0" fontAlgn="base">
              <a:spcBef>
                <a:spcPct val="0"/>
              </a:spcBef>
              <a:spcAft>
                <a:spcPct val="0"/>
              </a:spcAft>
              <a:defRPr sz="2800" b="1" i="1">
                <a:solidFill>
                  <a:schemeClr val="tx1"/>
                </a:solidFill>
                <a:latin typeface="Verdana" panose="020B0604030504040204" pitchFamily="34" charset="0"/>
              </a:defRPr>
            </a:lvl7pPr>
            <a:lvl8pPr marL="1371600" algn="r" rtl="0" fontAlgn="base">
              <a:spcBef>
                <a:spcPct val="0"/>
              </a:spcBef>
              <a:spcAft>
                <a:spcPct val="0"/>
              </a:spcAft>
              <a:defRPr sz="2800" b="1" i="1">
                <a:solidFill>
                  <a:schemeClr val="tx1"/>
                </a:solidFill>
                <a:latin typeface="Verdana" panose="020B0604030504040204" pitchFamily="34" charset="0"/>
              </a:defRPr>
            </a:lvl8pPr>
            <a:lvl9pPr marL="1828800" algn="r" rtl="0" fontAlgn="base">
              <a:spcBef>
                <a:spcPct val="0"/>
              </a:spcBef>
              <a:spcAft>
                <a:spcPct val="0"/>
              </a:spcAft>
              <a:defRPr sz="2800" b="1" i="1">
                <a:solidFill>
                  <a:schemeClr val="tx1"/>
                </a:solidFill>
                <a:latin typeface="Verdana" panose="020B0604030504040204" pitchFamily="34" charset="0"/>
              </a:defRPr>
            </a:lvl9pPr>
          </a:lstStyle>
          <a:p>
            <a:pPr algn="l">
              <a:defRPr/>
            </a:pPr>
            <a:r>
              <a:rPr lang="zh-CN" altLang="en-US" sz="3600" i="0" kern="0">
                <a:solidFill>
                  <a:schemeClr val="accent1">
                    <a:lumMod val="50000"/>
                  </a:schemeClr>
                </a:solidFill>
                <a:latin typeface="黑体" panose="02010609060101010101" pitchFamily="49" charset="-122"/>
                <a:ea typeface="黑体" panose="02010609060101010101" pitchFamily="49" charset="-122"/>
                <a:sym typeface="+mn-ea"/>
              </a:rPr>
              <a:t>实验方案</a:t>
            </a:r>
            <a:endParaRPr lang="zh-CN" altLang="en-US" sz="3600" i="0" kern="0" dirty="0">
              <a:solidFill>
                <a:schemeClr val="accent1">
                  <a:lumMod val="50000"/>
                </a:schemeClr>
              </a:solidFill>
              <a:latin typeface="黑体" panose="02010609060101010101" pitchFamily="49" charset="-122"/>
              <a:ea typeface="黑体" panose="02010609060101010101" pitchFamily="49" charset="-122"/>
            </a:endParaRPr>
          </a:p>
        </p:txBody>
      </p:sp>
      <p:sp>
        <p:nvSpPr>
          <p:cNvPr id="11" name="文本框 10">
            <a:extLst>
              <a:ext uri="{FF2B5EF4-FFF2-40B4-BE49-F238E27FC236}">
                <a16:creationId xmlns:a16="http://schemas.microsoft.com/office/drawing/2014/main" id="{D24FE614-8581-094E-95B0-6836784D9903}"/>
              </a:ext>
            </a:extLst>
          </p:cNvPr>
          <p:cNvSpPr txBox="1"/>
          <p:nvPr/>
        </p:nvSpPr>
        <p:spPr>
          <a:xfrm>
            <a:off x="32723" y="1412776"/>
            <a:ext cx="4539277" cy="2308324"/>
          </a:xfrm>
          <a:prstGeom prst="rect">
            <a:avLst/>
          </a:prstGeom>
          <a:noFill/>
        </p:spPr>
        <p:txBody>
          <a:bodyPr wrap="square" rtlCol="0" anchor="t">
            <a:spAutoFit/>
          </a:bodyPr>
          <a:lstStyle/>
          <a:p>
            <a:pPr algn="just"/>
            <a:r>
              <a:rPr lang="en-US" altLang="zh-CN" sz="2400" baseline="30000" dirty="0">
                <a:solidFill>
                  <a:srgbClr val="004D66"/>
                </a:solidFill>
                <a:latin typeface="黑体" panose="02010609060101010101" pitchFamily="49" charset="-122"/>
                <a:ea typeface="黑体" panose="02010609060101010101" pitchFamily="49" charset="-122"/>
                <a:sym typeface="+mn-ea"/>
              </a:rPr>
              <a:t>92</a:t>
            </a:r>
            <a:r>
              <a:rPr lang="en-US" altLang="zh-CN" sz="2400" dirty="0">
                <a:solidFill>
                  <a:srgbClr val="004D66"/>
                </a:solidFill>
                <a:latin typeface="黑体" panose="02010609060101010101" pitchFamily="49" charset="-122"/>
                <a:ea typeface="黑体" panose="02010609060101010101" pitchFamily="49" charset="-122"/>
                <a:sym typeface="+mn-ea"/>
              </a:rPr>
              <a:t>Zr(</a:t>
            </a:r>
            <a:r>
              <a:rPr lang="en-US" altLang="zh-CN" sz="2400" dirty="0" err="1">
                <a:solidFill>
                  <a:srgbClr val="004D66"/>
                </a:solidFill>
                <a:latin typeface="黑体" panose="02010609060101010101" pitchFamily="49" charset="-122"/>
                <a:ea typeface="黑体" panose="02010609060101010101" pitchFamily="49" charset="-122"/>
                <a:sym typeface="+mn-ea"/>
              </a:rPr>
              <a:t>n,</a:t>
            </a:r>
            <a:r>
              <a:rPr lang="en-US" altLang="zh-CN" sz="2400" dirty="0" err="1">
                <a:solidFill>
                  <a:srgbClr val="004D66"/>
                </a:solidFill>
                <a:latin typeface="Symbol" pitchFamily="2" charset="2"/>
                <a:ea typeface="黑体" panose="02010609060101010101" pitchFamily="49" charset="-122"/>
                <a:sym typeface="+mn-ea"/>
              </a:rPr>
              <a:t>g</a:t>
            </a:r>
            <a:r>
              <a:rPr lang="en-US" altLang="zh-CN" sz="2400" dirty="0">
                <a:solidFill>
                  <a:srgbClr val="004D66"/>
                </a:solidFill>
                <a:latin typeface="黑体" panose="02010609060101010101" pitchFamily="49" charset="-122"/>
                <a:ea typeface="黑体" panose="02010609060101010101" pitchFamily="49" charset="-122"/>
                <a:sym typeface="+mn-ea"/>
              </a:rPr>
              <a:t>)</a:t>
            </a:r>
            <a:r>
              <a:rPr lang="en-US" altLang="zh-CN" sz="2400" baseline="30000" dirty="0">
                <a:solidFill>
                  <a:srgbClr val="004D66"/>
                </a:solidFill>
                <a:latin typeface="黑体" panose="02010609060101010101" pitchFamily="49" charset="-122"/>
                <a:ea typeface="黑体" panose="02010609060101010101" pitchFamily="49" charset="-122"/>
                <a:sym typeface="+mn-ea"/>
              </a:rPr>
              <a:t> 93</a:t>
            </a:r>
            <a:r>
              <a:rPr lang="en-US" altLang="zh-CN" sz="2400" dirty="0">
                <a:solidFill>
                  <a:srgbClr val="004D66"/>
                </a:solidFill>
                <a:latin typeface="黑体" panose="02010609060101010101" pitchFamily="49" charset="-122"/>
                <a:ea typeface="黑体" panose="02010609060101010101" pitchFamily="49" charset="-122"/>
                <a:sym typeface="+mn-ea"/>
              </a:rPr>
              <a:t>Zr</a:t>
            </a:r>
            <a:r>
              <a:rPr lang="zh-CN" altLang="en-US" sz="2400" dirty="0">
                <a:solidFill>
                  <a:srgbClr val="004D66"/>
                </a:solidFill>
                <a:latin typeface="黑体" panose="02010609060101010101" pitchFamily="49" charset="-122"/>
                <a:ea typeface="黑体" panose="02010609060101010101" pitchFamily="49" charset="-122"/>
                <a:sym typeface="+mn-ea"/>
              </a:rPr>
              <a:t>特征谱线：</a:t>
            </a:r>
            <a:endParaRPr lang="en-US" altLang="zh-CN" sz="2400" dirty="0">
              <a:solidFill>
                <a:srgbClr val="004D66"/>
              </a:solidFill>
              <a:latin typeface="黑体" panose="02010609060101010101" pitchFamily="49" charset="-122"/>
              <a:ea typeface="黑体" panose="02010609060101010101" pitchFamily="49" charset="-122"/>
              <a:sym typeface="+mn-ea"/>
            </a:endParaRPr>
          </a:p>
          <a:p>
            <a:pPr algn="just"/>
            <a:r>
              <a:rPr lang="en-US" altLang="zh-CN" sz="2400" dirty="0">
                <a:solidFill>
                  <a:srgbClr val="004D66"/>
                </a:solidFill>
                <a:latin typeface="黑体" panose="02010609060101010101" pitchFamily="49" charset="-122"/>
                <a:ea typeface="黑体" panose="02010609060101010101" pitchFamily="49" charset="-122"/>
                <a:sym typeface="+mn-ea"/>
              </a:rPr>
              <a:t>949.8keV</a:t>
            </a:r>
            <a:r>
              <a:rPr lang="zh-CN" altLang="en-US" sz="2400" dirty="0">
                <a:solidFill>
                  <a:srgbClr val="004D66"/>
                </a:solidFill>
                <a:latin typeface="黑体" panose="02010609060101010101" pitchFamily="49" charset="-122"/>
                <a:ea typeface="黑体" panose="02010609060101010101" pitchFamily="49" charset="-122"/>
                <a:sym typeface="+mn-ea"/>
              </a:rPr>
              <a:t> 或</a:t>
            </a:r>
            <a:endParaRPr lang="en-US" altLang="zh-CN" sz="2400" dirty="0">
              <a:solidFill>
                <a:srgbClr val="004D66"/>
              </a:solidFill>
              <a:latin typeface="黑体" panose="02010609060101010101" pitchFamily="49" charset="-122"/>
              <a:ea typeface="黑体" panose="02010609060101010101" pitchFamily="49" charset="-122"/>
              <a:sym typeface="+mn-ea"/>
            </a:endParaRPr>
          </a:p>
          <a:p>
            <a:pPr algn="just"/>
            <a:r>
              <a:rPr lang="en-US" altLang="zh-CN" sz="2400" dirty="0">
                <a:solidFill>
                  <a:srgbClr val="004D66"/>
                </a:solidFill>
                <a:latin typeface="黑体" panose="02010609060101010101" pitchFamily="49" charset="-122"/>
                <a:ea typeface="黑体" panose="02010609060101010101" pitchFamily="49" charset="-122"/>
                <a:sym typeface="+mn-ea"/>
              </a:rPr>
              <a:t>1424.1keV,705keV,1823.8keV</a:t>
            </a:r>
          </a:p>
          <a:p>
            <a:pPr algn="just"/>
            <a:r>
              <a:rPr lang="zh-CN" altLang="en-US" sz="2400" dirty="0">
                <a:solidFill>
                  <a:srgbClr val="C00000"/>
                </a:solidFill>
                <a:latin typeface="黑体" panose="02010609060101010101" pitchFamily="49" charset="-122"/>
                <a:ea typeface="黑体" panose="02010609060101010101" pitchFamily="49" charset="-122"/>
                <a:sym typeface="+mn-ea"/>
              </a:rPr>
              <a:t>干扰</a:t>
            </a:r>
            <a:r>
              <a:rPr lang="en-US" altLang="zh-CN" sz="2400" dirty="0">
                <a:solidFill>
                  <a:srgbClr val="C00000"/>
                </a:solidFill>
                <a:latin typeface="黑体" panose="02010609060101010101" pitchFamily="49" charset="-122"/>
                <a:ea typeface="黑体" panose="02010609060101010101" pitchFamily="49" charset="-122"/>
                <a:sym typeface="+mn-ea"/>
              </a:rPr>
              <a:t>: 949.6keV(</a:t>
            </a:r>
            <a:r>
              <a:rPr lang="en-US" altLang="zh-CN" sz="2400" baseline="30000" dirty="0">
                <a:solidFill>
                  <a:srgbClr val="C00000"/>
                </a:solidFill>
                <a:latin typeface="黑体" panose="02010609060101010101" pitchFamily="49" charset="-122"/>
                <a:ea typeface="黑体" panose="02010609060101010101" pitchFamily="49" charset="-122"/>
                <a:sym typeface="+mn-ea"/>
              </a:rPr>
              <a:t>97</a:t>
            </a:r>
            <a:r>
              <a:rPr lang="en-US" altLang="zh-CN" sz="2400" dirty="0">
                <a:solidFill>
                  <a:srgbClr val="C00000"/>
                </a:solidFill>
                <a:latin typeface="黑体" panose="02010609060101010101" pitchFamily="49" charset="-122"/>
                <a:ea typeface="黑体" panose="02010609060101010101" pitchFamily="49" charset="-122"/>
                <a:sym typeface="+mn-ea"/>
              </a:rPr>
              <a:t>Zr) </a:t>
            </a:r>
          </a:p>
          <a:p>
            <a:pPr algn="just"/>
            <a:r>
              <a:rPr lang="zh-CN" altLang="en-US" sz="2400" dirty="0">
                <a:solidFill>
                  <a:srgbClr val="004D66"/>
                </a:solidFill>
                <a:latin typeface="黑体" panose="02010609060101010101" pitchFamily="49" charset="-122"/>
                <a:ea typeface="黑体" panose="02010609060101010101" pitchFamily="49" charset="-122"/>
                <a:sym typeface="+mn-ea"/>
              </a:rPr>
              <a:t>测量</a:t>
            </a:r>
            <a:r>
              <a:rPr lang="en-US" altLang="zh-CN" sz="2400" dirty="0">
                <a:solidFill>
                  <a:srgbClr val="004D66"/>
                </a:solidFill>
                <a:latin typeface="黑体" panose="02010609060101010101" pitchFamily="49" charset="-122"/>
                <a:ea typeface="黑体" panose="02010609060101010101" pitchFamily="49" charset="-122"/>
                <a:sym typeface="+mn-ea"/>
              </a:rPr>
              <a:t>1424.1keV,</a:t>
            </a:r>
            <a:r>
              <a:rPr lang="zh-CN" altLang="en-US" sz="2400" dirty="0">
                <a:solidFill>
                  <a:srgbClr val="004D66"/>
                </a:solidFill>
                <a:latin typeface="黑体" panose="02010609060101010101" pitchFamily="49" charset="-122"/>
                <a:ea typeface="黑体" panose="02010609060101010101" pitchFamily="49" charset="-122"/>
                <a:sym typeface="+mn-ea"/>
              </a:rPr>
              <a:t> </a:t>
            </a:r>
            <a:r>
              <a:rPr lang="en-US" altLang="zh-CN" sz="2400" dirty="0">
                <a:solidFill>
                  <a:srgbClr val="004D66"/>
                </a:solidFill>
                <a:latin typeface="黑体" panose="02010609060101010101" pitchFamily="49" charset="-122"/>
                <a:ea typeface="黑体" panose="02010609060101010101" pitchFamily="49" charset="-122"/>
                <a:sym typeface="+mn-ea"/>
              </a:rPr>
              <a:t>705keV,</a:t>
            </a:r>
            <a:r>
              <a:rPr lang="zh-CN" altLang="en-US" sz="2400" dirty="0">
                <a:solidFill>
                  <a:srgbClr val="004D66"/>
                </a:solidFill>
                <a:latin typeface="黑体" panose="02010609060101010101" pitchFamily="49" charset="-122"/>
                <a:ea typeface="黑体" panose="02010609060101010101" pitchFamily="49" charset="-122"/>
                <a:sym typeface="+mn-ea"/>
              </a:rPr>
              <a:t> </a:t>
            </a:r>
            <a:r>
              <a:rPr lang="en-US" altLang="zh-CN" sz="2400" dirty="0">
                <a:solidFill>
                  <a:srgbClr val="004D66"/>
                </a:solidFill>
                <a:latin typeface="黑体" panose="02010609060101010101" pitchFamily="49" charset="-122"/>
                <a:ea typeface="黑体" panose="02010609060101010101" pitchFamily="49" charset="-122"/>
                <a:sym typeface="+mn-ea"/>
              </a:rPr>
              <a:t>1823.8keV </a:t>
            </a:r>
            <a:r>
              <a:rPr lang="zh-CN" altLang="en-US" sz="2400" dirty="0">
                <a:solidFill>
                  <a:srgbClr val="004D66"/>
                </a:solidFill>
                <a:latin typeface="黑体" panose="02010609060101010101" pitchFamily="49" charset="-122"/>
                <a:ea typeface="黑体" panose="02010609060101010101" pitchFamily="49" charset="-122"/>
                <a:sym typeface="+mn-ea"/>
              </a:rPr>
              <a:t>。</a:t>
            </a:r>
            <a:endParaRPr lang="en-US" altLang="zh-CN" sz="2400" dirty="0">
              <a:solidFill>
                <a:srgbClr val="004D66"/>
              </a:solidFill>
              <a:latin typeface="黑体" panose="02010609060101010101" pitchFamily="49" charset="-122"/>
              <a:ea typeface="黑体" panose="02010609060101010101" pitchFamily="49" charset="-122"/>
              <a:sym typeface="+mn-ea"/>
            </a:endParaRPr>
          </a:p>
        </p:txBody>
      </p:sp>
      <p:sp>
        <p:nvSpPr>
          <p:cNvPr id="6" name="矩形 5">
            <a:extLst>
              <a:ext uri="{FF2B5EF4-FFF2-40B4-BE49-F238E27FC236}">
                <a16:creationId xmlns:a16="http://schemas.microsoft.com/office/drawing/2014/main" id="{79CD33B9-5C37-3441-BC8C-AA0AD204633C}"/>
              </a:ext>
            </a:extLst>
          </p:cNvPr>
          <p:cNvSpPr/>
          <p:nvPr/>
        </p:nvSpPr>
        <p:spPr>
          <a:xfrm>
            <a:off x="2302361" y="5805264"/>
            <a:ext cx="2486578" cy="369332"/>
          </a:xfrm>
          <a:prstGeom prst="rect">
            <a:avLst/>
          </a:prstGeom>
        </p:spPr>
        <p:txBody>
          <a:bodyPr wrap="none">
            <a:spAutoFit/>
          </a:bodyPr>
          <a:lstStyle/>
          <a:p>
            <a:r>
              <a:rPr lang="en-US" altLang="zh-CN" dirty="0">
                <a:solidFill>
                  <a:srgbClr val="C00000"/>
                </a:solidFill>
                <a:latin typeface="Times" pitchFamily="2" charset="0"/>
              </a:rPr>
              <a:t>PRC 72, 024304 (2005) </a:t>
            </a:r>
            <a:endParaRPr lang="en-US" altLang="zh-CN" dirty="0">
              <a:solidFill>
                <a:srgbClr val="C00000"/>
              </a:solidFill>
            </a:endParaRPr>
          </a:p>
        </p:txBody>
      </p:sp>
      <p:pic>
        <p:nvPicPr>
          <p:cNvPr id="8" name="图片 7">
            <a:extLst>
              <a:ext uri="{FF2B5EF4-FFF2-40B4-BE49-F238E27FC236}">
                <a16:creationId xmlns:a16="http://schemas.microsoft.com/office/drawing/2014/main" id="{43C1FCE3-0654-ED43-B2CA-8B6A90C6D457}"/>
              </a:ext>
            </a:extLst>
          </p:cNvPr>
          <p:cNvPicPr>
            <a:picLocks noChangeAspect="1"/>
          </p:cNvPicPr>
          <p:nvPr/>
        </p:nvPicPr>
        <p:blipFill rotWithShape="1">
          <a:blip r:embed="rId3"/>
          <a:srcRect t="36868"/>
          <a:stretch/>
        </p:blipFill>
        <p:spPr>
          <a:xfrm>
            <a:off x="4967247" y="1575001"/>
            <a:ext cx="4006573" cy="4825799"/>
          </a:xfrm>
          <a:prstGeom prst="rect">
            <a:avLst/>
          </a:prstGeom>
        </p:spPr>
      </p:pic>
    </p:spTree>
    <p:extLst>
      <p:ext uri="{BB962C8B-B14F-4D97-AF65-F5344CB8AC3E}">
        <p14:creationId xmlns:p14="http://schemas.microsoft.com/office/powerpoint/2010/main" val="5861524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heme/theme1.xml><?xml version="1.0" encoding="utf-8"?>
<a:theme xmlns:a="http://schemas.openxmlformats.org/drawingml/2006/main" name="漂亮的科技质感PPT模板">
  <a:themeElements>
    <a:clrScheme name="漂亮的科技质感PPT模板 1">
      <a:dk1>
        <a:srgbClr val="29698D"/>
      </a:dk1>
      <a:lt1>
        <a:srgbClr val="FFFFFF"/>
      </a:lt1>
      <a:dk2>
        <a:srgbClr val="000000"/>
      </a:dk2>
      <a:lt2>
        <a:srgbClr val="D6E1E2"/>
      </a:lt2>
      <a:accent1>
        <a:srgbClr val="0099CC"/>
      </a:accent1>
      <a:accent2>
        <a:srgbClr val="FF9933"/>
      </a:accent2>
      <a:accent3>
        <a:srgbClr val="FFFFFF"/>
      </a:accent3>
      <a:accent4>
        <a:srgbClr val="215978"/>
      </a:accent4>
      <a:accent5>
        <a:srgbClr val="AACAE2"/>
      </a:accent5>
      <a:accent6>
        <a:srgbClr val="E78A2D"/>
      </a:accent6>
      <a:hlink>
        <a:srgbClr val="33CCCC"/>
      </a:hlink>
      <a:folHlink>
        <a:srgbClr val="83A6A7"/>
      </a:folHlink>
    </a:clrScheme>
    <a:fontScheme name="漂亮的科技质感PPT模板">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漂亮的科技质感PPT模板 1">
        <a:dk1>
          <a:srgbClr val="29698D"/>
        </a:dk1>
        <a:lt1>
          <a:srgbClr val="FFFFFF"/>
        </a:lt1>
        <a:dk2>
          <a:srgbClr val="000000"/>
        </a:dk2>
        <a:lt2>
          <a:srgbClr val="D6E1E2"/>
        </a:lt2>
        <a:accent1>
          <a:srgbClr val="0099CC"/>
        </a:accent1>
        <a:accent2>
          <a:srgbClr val="FF9933"/>
        </a:accent2>
        <a:accent3>
          <a:srgbClr val="FFFFFF"/>
        </a:accent3>
        <a:accent4>
          <a:srgbClr val="215978"/>
        </a:accent4>
        <a:accent5>
          <a:srgbClr val="AACAE2"/>
        </a:accent5>
        <a:accent6>
          <a:srgbClr val="E78A2D"/>
        </a:accent6>
        <a:hlink>
          <a:srgbClr val="33CCCC"/>
        </a:hlink>
        <a:folHlink>
          <a:srgbClr val="83A6A7"/>
        </a:folHlink>
      </a:clrScheme>
      <a:clrMap bg1="lt1" tx1="dk1" bg2="lt2" tx2="dk2" accent1="accent1" accent2="accent2" accent3="accent3" accent4="accent4" accent5="accent5" accent6="accent6" hlink="hlink" folHlink="folHlink"/>
    </a:extraClrScheme>
    <a:extraClrScheme>
      <a:clrScheme name="漂亮的科技质感PPT模板 2">
        <a:dk1>
          <a:srgbClr val="592C0D"/>
        </a:dk1>
        <a:lt1>
          <a:srgbClr val="FFFFFF"/>
        </a:lt1>
        <a:dk2>
          <a:srgbClr val="000000"/>
        </a:dk2>
        <a:lt2>
          <a:srgbClr val="C0C0C0"/>
        </a:lt2>
        <a:accent1>
          <a:srgbClr val="5B9569"/>
        </a:accent1>
        <a:accent2>
          <a:srgbClr val="5D8FC1"/>
        </a:accent2>
        <a:accent3>
          <a:srgbClr val="FFFFFF"/>
        </a:accent3>
        <a:accent4>
          <a:srgbClr val="4B2409"/>
        </a:accent4>
        <a:accent5>
          <a:srgbClr val="B5C8B9"/>
        </a:accent5>
        <a:accent6>
          <a:srgbClr val="5381AF"/>
        </a:accent6>
        <a:hlink>
          <a:srgbClr val="C5C059"/>
        </a:hlink>
        <a:folHlink>
          <a:srgbClr val="999C90"/>
        </a:folHlink>
      </a:clrScheme>
      <a:clrMap bg1="lt1" tx1="dk1" bg2="lt2" tx2="dk2" accent1="accent1" accent2="accent2" accent3="accent3" accent4="accent4" accent5="accent5" accent6="accent6" hlink="hlink" folHlink="folHlink"/>
    </a:extraClrScheme>
    <a:extraClrScheme>
      <a:clrScheme name="漂亮的科技质感PPT模板 3">
        <a:dk1>
          <a:srgbClr val="1D528D"/>
        </a:dk1>
        <a:lt1>
          <a:srgbClr val="FFFFFF"/>
        </a:lt1>
        <a:dk2>
          <a:srgbClr val="000000"/>
        </a:dk2>
        <a:lt2>
          <a:srgbClr val="DDDDDD"/>
        </a:lt2>
        <a:accent1>
          <a:srgbClr val="2F85F7"/>
        </a:accent1>
        <a:accent2>
          <a:srgbClr val="FF9900"/>
        </a:accent2>
        <a:accent3>
          <a:srgbClr val="FFFFFF"/>
        </a:accent3>
        <a:accent4>
          <a:srgbClr val="174578"/>
        </a:accent4>
        <a:accent5>
          <a:srgbClr val="ADC2FA"/>
        </a:accent5>
        <a:accent6>
          <a:srgbClr val="E78A00"/>
        </a:accent6>
        <a:hlink>
          <a:srgbClr val="5AD9F2"/>
        </a:hlink>
        <a:folHlink>
          <a:srgbClr val="96969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漂亮的科技质感PPT模板">
  <a:themeElements>
    <a:clrScheme name="漂亮的科技质感PPT模板 1">
      <a:dk1>
        <a:srgbClr val="29698D"/>
      </a:dk1>
      <a:lt1>
        <a:srgbClr val="FFFFFF"/>
      </a:lt1>
      <a:dk2>
        <a:srgbClr val="000000"/>
      </a:dk2>
      <a:lt2>
        <a:srgbClr val="D6E1E2"/>
      </a:lt2>
      <a:accent1>
        <a:srgbClr val="0099CC"/>
      </a:accent1>
      <a:accent2>
        <a:srgbClr val="FF9933"/>
      </a:accent2>
      <a:accent3>
        <a:srgbClr val="FFFFFF"/>
      </a:accent3>
      <a:accent4>
        <a:srgbClr val="215978"/>
      </a:accent4>
      <a:accent5>
        <a:srgbClr val="AACAE2"/>
      </a:accent5>
      <a:accent6>
        <a:srgbClr val="E78A2D"/>
      </a:accent6>
      <a:hlink>
        <a:srgbClr val="33CCCC"/>
      </a:hlink>
      <a:folHlink>
        <a:srgbClr val="83A6A7"/>
      </a:folHlink>
    </a:clrScheme>
    <a:fontScheme name="漂亮的科技质感PPT模板">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漂亮的科技质感PPT模板 1">
        <a:dk1>
          <a:srgbClr val="29698D"/>
        </a:dk1>
        <a:lt1>
          <a:srgbClr val="FFFFFF"/>
        </a:lt1>
        <a:dk2>
          <a:srgbClr val="000000"/>
        </a:dk2>
        <a:lt2>
          <a:srgbClr val="D6E1E2"/>
        </a:lt2>
        <a:accent1>
          <a:srgbClr val="0099CC"/>
        </a:accent1>
        <a:accent2>
          <a:srgbClr val="FF9933"/>
        </a:accent2>
        <a:accent3>
          <a:srgbClr val="FFFFFF"/>
        </a:accent3>
        <a:accent4>
          <a:srgbClr val="215978"/>
        </a:accent4>
        <a:accent5>
          <a:srgbClr val="AACAE2"/>
        </a:accent5>
        <a:accent6>
          <a:srgbClr val="E78A2D"/>
        </a:accent6>
        <a:hlink>
          <a:srgbClr val="33CCCC"/>
        </a:hlink>
        <a:folHlink>
          <a:srgbClr val="83A6A7"/>
        </a:folHlink>
      </a:clrScheme>
      <a:clrMap bg1="lt1" tx1="dk1" bg2="lt2" tx2="dk2" accent1="accent1" accent2="accent2" accent3="accent3" accent4="accent4" accent5="accent5" accent6="accent6" hlink="hlink" folHlink="folHlink"/>
    </a:extraClrScheme>
    <a:extraClrScheme>
      <a:clrScheme name="漂亮的科技质感PPT模板 2">
        <a:dk1>
          <a:srgbClr val="592C0D"/>
        </a:dk1>
        <a:lt1>
          <a:srgbClr val="FFFFFF"/>
        </a:lt1>
        <a:dk2>
          <a:srgbClr val="000000"/>
        </a:dk2>
        <a:lt2>
          <a:srgbClr val="C0C0C0"/>
        </a:lt2>
        <a:accent1>
          <a:srgbClr val="5B9569"/>
        </a:accent1>
        <a:accent2>
          <a:srgbClr val="5D8FC1"/>
        </a:accent2>
        <a:accent3>
          <a:srgbClr val="FFFFFF"/>
        </a:accent3>
        <a:accent4>
          <a:srgbClr val="4B2409"/>
        </a:accent4>
        <a:accent5>
          <a:srgbClr val="B5C8B9"/>
        </a:accent5>
        <a:accent6>
          <a:srgbClr val="5381AF"/>
        </a:accent6>
        <a:hlink>
          <a:srgbClr val="C5C059"/>
        </a:hlink>
        <a:folHlink>
          <a:srgbClr val="999C90"/>
        </a:folHlink>
      </a:clrScheme>
      <a:clrMap bg1="lt1" tx1="dk1" bg2="lt2" tx2="dk2" accent1="accent1" accent2="accent2" accent3="accent3" accent4="accent4" accent5="accent5" accent6="accent6" hlink="hlink" folHlink="folHlink"/>
    </a:extraClrScheme>
    <a:extraClrScheme>
      <a:clrScheme name="漂亮的科技质感PPT模板 3">
        <a:dk1>
          <a:srgbClr val="1D528D"/>
        </a:dk1>
        <a:lt1>
          <a:srgbClr val="FFFFFF"/>
        </a:lt1>
        <a:dk2>
          <a:srgbClr val="000000"/>
        </a:dk2>
        <a:lt2>
          <a:srgbClr val="DDDDDD"/>
        </a:lt2>
        <a:accent1>
          <a:srgbClr val="2F85F7"/>
        </a:accent1>
        <a:accent2>
          <a:srgbClr val="FF9900"/>
        </a:accent2>
        <a:accent3>
          <a:srgbClr val="FFFFFF"/>
        </a:accent3>
        <a:accent4>
          <a:srgbClr val="174578"/>
        </a:accent4>
        <a:accent5>
          <a:srgbClr val="ADC2FA"/>
        </a:accent5>
        <a:accent6>
          <a:srgbClr val="E78A00"/>
        </a:accent6>
        <a:hlink>
          <a:srgbClr val="5AD9F2"/>
        </a:hlink>
        <a:folHlink>
          <a:srgbClr val="96969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漂亮的科技质感PPT模板</Template>
  <TotalTime>4075</TotalTime>
  <Words>1557</Words>
  <Application>Microsoft Macintosh PowerPoint</Application>
  <PresentationFormat>全屏显示(4:3)</PresentationFormat>
  <Paragraphs>108</Paragraphs>
  <Slides>15</Slides>
  <Notes>7</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15</vt:i4>
      </vt:variant>
    </vt:vector>
  </HeadingPairs>
  <TitlesOfParts>
    <vt:vector size="26" baseType="lpstr">
      <vt:lpstr>黑体</vt:lpstr>
      <vt:lpstr>微软雅黑</vt:lpstr>
      <vt:lpstr>Arial</vt:lpstr>
      <vt:lpstr>Calibri</vt:lpstr>
      <vt:lpstr>Symbol</vt:lpstr>
      <vt:lpstr>Times</vt:lpstr>
      <vt:lpstr>Times New Roman</vt:lpstr>
      <vt:lpstr>Verdana</vt:lpstr>
      <vt:lpstr>Wingdings</vt:lpstr>
      <vt:lpstr>漂亮的科技质感PPT模板</vt:lpstr>
      <vt:lpstr>1_漂亮的科技质感PPT模板</vt:lpstr>
      <vt:lpstr>PowerPoint 演示文稿</vt:lpstr>
      <vt:lpstr>目录</vt:lpstr>
      <vt:lpstr>研究背景及意义</vt:lpstr>
      <vt:lpstr>研究背景及意义</vt:lpstr>
      <vt:lpstr>研究背景及意义</vt:lpstr>
      <vt:lpstr>实验方案</vt:lpstr>
      <vt:lpstr>实验方案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design</dc:creator>
  <cp:lastModifiedBy>Microsoft Office User</cp:lastModifiedBy>
  <cp:revision>277</cp:revision>
  <dcterms:created xsi:type="dcterms:W3CDTF">2008-08-19T10:31:00Z</dcterms:created>
  <dcterms:modified xsi:type="dcterms:W3CDTF">2020-08-17T02:57:36Z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2052-11.3.0.8632</vt:lpwstr>
  </property>
</Properties>
</file>