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90" r:id="rId2"/>
    <p:sldId id="300" r:id="rId3"/>
    <p:sldId id="344" r:id="rId4"/>
    <p:sldId id="329" r:id="rId5"/>
    <p:sldId id="313" r:id="rId6"/>
    <p:sldId id="315" r:id="rId7"/>
    <p:sldId id="337" r:id="rId8"/>
    <p:sldId id="338" r:id="rId9"/>
    <p:sldId id="332" r:id="rId10"/>
    <p:sldId id="291" r:id="rId11"/>
    <p:sldId id="339" r:id="rId12"/>
    <p:sldId id="343" r:id="rId13"/>
    <p:sldId id="349" r:id="rId14"/>
    <p:sldId id="342" r:id="rId15"/>
    <p:sldId id="331" r:id="rId16"/>
    <p:sldId id="361" r:id="rId17"/>
    <p:sldId id="350" r:id="rId18"/>
    <p:sldId id="352" r:id="rId19"/>
    <p:sldId id="314" r:id="rId20"/>
    <p:sldId id="354" r:id="rId21"/>
    <p:sldId id="357" r:id="rId22"/>
    <p:sldId id="353" r:id="rId23"/>
    <p:sldId id="340" r:id="rId24"/>
    <p:sldId id="358" r:id="rId25"/>
    <p:sldId id="356" r:id="rId26"/>
    <p:sldId id="355" r:id="rId27"/>
    <p:sldId id="359" r:id="rId28"/>
    <p:sldId id="360" r:id="rId29"/>
    <p:sldId id="299" r:id="rId30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36">
          <p15:clr>
            <a:srgbClr val="A4A3A4"/>
          </p15:clr>
        </p15:guide>
        <p15:guide id="2" orient="horz" pos="3208">
          <p15:clr>
            <a:srgbClr val="A4A3A4"/>
          </p15:clr>
        </p15:guide>
        <p15:guide id="3" pos="2880">
          <p15:clr>
            <a:srgbClr val="A4A3A4"/>
          </p15:clr>
        </p15:guide>
        <p15:guide id="4" pos="5624">
          <p15:clr>
            <a:srgbClr val="A4A3A4"/>
          </p15:clr>
        </p15:guide>
        <p15:guide id="5" orient="horz" pos="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沈 丹丹" initials="沈" lastIdx="2" clrIdx="0">
    <p:extLst>
      <p:ext uri="{19B8F6BF-5375-455C-9EA6-DF929625EA0E}">
        <p15:presenceInfo xmlns:p15="http://schemas.microsoft.com/office/powerpoint/2012/main" userId="77b7cb19f8afd28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2F5"/>
    <a:srgbClr val="304371"/>
    <a:srgbClr val="F4F5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95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616" y="44"/>
      </p:cViewPr>
      <p:guideLst>
        <p:guide pos="136"/>
        <p:guide orient="horz" pos="3208"/>
        <p:guide pos="2880"/>
        <p:guide pos="5624"/>
        <p:guide orient="horz" pos="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2020/8/15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4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  <p:extLst>
      <p:ext uri="{BB962C8B-B14F-4D97-AF65-F5344CB8AC3E}">
        <p14:creationId xmlns:p14="http://schemas.microsoft.com/office/powerpoint/2010/main" val="120019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989D-4831-4E99-B76E-9A53CB0F3A88}" type="datetimeFigureOut">
              <a:rPr lang="zh-CN" altLang="en-US" smtClean="0"/>
              <a:t>2020/8/15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CDB-1F21-4789-A81E-8FEA25CE19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989D-4831-4E99-B76E-9A53CB0F3A88}" type="datetimeFigureOut">
              <a:rPr lang="zh-CN" altLang="en-US" smtClean="0"/>
              <a:t>2020/8/15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CDB-1F21-4789-A81E-8FEA25CE19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989D-4831-4E99-B76E-9A53CB0F3A88}" type="datetimeFigureOut">
              <a:rPr lang="zh-CN" altLang="en-US" smtClean="0"/>
              <a:t>2020/8/15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CDB-1F21-4789-A81E-8FEA25CE19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8147154" y="105427"/>
            <a:ext cx="819654" cy="692361"/>
            <a:chOff x="2992437" y="0"/>
            <a:chExt cx="2543175" cy="2148217"/>
          </a:xfrm>
          <a:solidFill>
            <a:srgbClr val="304371"/>
          </a:solidFill>
        </p:grpSpPr>
        <p:grpSp>
          <p:nvGrpSpPr>
            <p:cNvPr id="8" name="组合 7"/>
            <p:cNvGrpSpPr/>
            <p:nvPr/>
          </p:nvGrpSpPr>
          <p:grpSpPr>
            <a:xfrm>
              <a:off x="2992437" y="1183017"/>
              <a:ext cx="2543175" cy="965200"/>
              <a:chOff x="3297238" y="2879725"/>
              <a:chExt cx="2543175" cy="965200"/>
            </a:xfrm>
            <a:grpFill/>
          </p:grpSpPr>
          <p:sp>
            <p:nvSpPr>
              <p:cNvPr id="20" name="Freeform 5"/>
              <p:cNvSpPr/>
              <p:nvPr/>
            </p:nvSpPr>
            <p:spPr bwMode="auto">
              <a:xfrm>
                <a:off x="3303588" y="2997200"/>
                <a:ext cx="573088" cy="647700"/>
              </a:xfrm>
              <a:custGeom>
                <a:avLst/>
                <a:gdLst>
                  <a:gd name="T0" fmla="*/ 139 w 152"/>
                  <a:gd name="T1" fmla="*/ 70 h 172"/>
                  <a:gd name="T2" fmla="*/ 120 w 152"/>
                  <a:gd name="T3" fmla="*/ 78 h 172"/>
                  <a:gd name="T4" fmla="*/ 130 w 152"/>
                  <a:gd name="T5" fmla="*/ 91 h 172"/>
                  <a:gd name="T6" fmla="*/ 124 w 152"/>
                  <a:gd name="T7" fmla="*/ 118 h 172"/>
                  <a:gd name="T8" fmla="*/ 136 w 152"/>
                  <a:gd name="T9" fmla="*/ 123 h 172"/>
                  <a:gd name="T10" fmla="*/ 140 w 152"/>
                  <a:gd name="T11" fmla="*/ 137 h 172"/>
                  <a:gd name="T12" fmla="*/ 139 w 152"/>
                  <a:gd name="T13" fmla="*/ 155 h 172"/>
                  <a:gd name="T14" fmla="*/ 119 w 152"/>
                  <a:gd name="T15" fmla="*/ 149 h 172"/>
                  <a:gd name="T16" fmla="*/ 94 w 152"/>
                  <a:gd name="T17" fmla="*/ 136 h 172"/>
                  <a:gd name="T18" fmla="*/ 73 w 152"/>
                  <a:gd name="T19" fmla="*/ 134 h 172"/>
                  <a:gd name="T20" fmla="*/ 69 w 152"/>
                  <a:gd name="T21" fmla="*/ 118 h 172"/>
                  <a:gd name="T22" fmla="*/ 93 w 152"/>
                  <a:gd name="T23" fmla="*/ 110 h 172"/>
                  <a:gd name="T24" fmla="*/ 105 w 152"/>
                  <a:gd name="T25" fmla="*/ 106 h 172"/>
                  <a:gd name="T26" fmla="*/ 110 w 152"/>
                  <a:gd name="T27" fmla="*/ 100 h 172"/>
                  <a:gd name="T28" fmla="*/ 98 w 152"/>
                  <a:gd name="T29" fmla="*/ 100 h 172"/>
                  <a:gd name="T30" fmla="*/ 86 w 152"/>
                  <a:gd name="T31" fmla="*/ 108 h 172"/>
                  <a:gd name="T32" fmla="*/ 81 w 152"/>
                  <a:gd name="T33" fmla="*/ 89 h 172"/>
                  <a:gd name="T34" fmla="*/ 100 w 152"/>
                  <a:gd name="T35" fmla="*/ 72 h 172"/>
                  <a:gd name="T36" fmla="*/ 123 w 152"/>
                  <a:gd name="T37" fmla="*/ 60 h 172"/>
                  <a:gd name="T38" fmla="*/ 110 w 152"/>
                  <a:gd name="T39" fmla="*/ 55 h 172"/>
                  <a:gd name="T40" fmla="*/ 90 w 152"/>
                  <a:gd name="T41" fmla="*/ 70 h 172"/>
                  <a:gd name="T42" fmla="*/ 79 w 152"/>
                  <a:gd name="T43" fmla="*/ 80 h 172"/>
                  <a:gd name="T44" fmla="*/ 67 w 152"/>
                  <a:gd name="T45" fmla="*/ 71 h 172"/>
                  <a:gd name="T46" fmla="*/ 73 w 152"/>
                  <a:gd name="T47" fmla="*/ 58 h 172"/>
                  <a:gd name="T48" fmla="*/ 87 w 152"/>
                  <a:gd name="T49" fmla="*/ 38 h 172"/>
                  <a:gd name="T50" fmla="*/ 91 w 152"/>
                  <a:gd name="T51" fmla="*/ 27 h 172"/>
                  <a:gd name="T52" fmla="*/ 80 w 152"/>
                  <a:gd name="T53" fmla="*/ 31 h 172"/>
                  <a:gd name="T54" fmla="*/ 59 w 152"/>
                  <a:gd name="T55" fmla="*/ 37 h 172"/>
                  <a:gd name="T56" fmla="*/ 53 w 152"/>
                  <a:gd name="T57" fmla="*/ 59 h 172"/>
                  <a:gd name="T58" fmla="*/ 49 w 152"/>
                  <a:gd name="T59" fmla="*/ 76 h 172"/>
                  <a:gd name="T60" fmla="*/ 43 w 152"/>
                  <a:gd name="T61" fmla="*/ 92 h 172"/>
                  <a:gd name="T62" fmla="*/ 40 w 152"/>
                  <a:gd name="T63" fmla="*/ 102 h 172"/>
                  <a:gd name="T64" fmla="*/ 36 w 152"/>
                  <a:gd name="T65" fmla="*/ 117 h 172"/>
                  <a:gd name="T66" fmla="*/ 32 w 152"/>
                  <a:gd name="T67" fmla="*/ 128 h 172"/>
                  <a:gd name="T68" fmla="*/ 21 w 152"/>
                  <a:gd name="T69" fmla="*/ 154 h 172"/>
                  <a:gd name="T70" fmla="*/ 12 w 152"/>
                  <a:gd name="T71" fmla="*/ 167 h 172"/>
                  <a:gd name="T72" fmla="*/ 0 w 152"/>
                  <a:gd name="T73" fmla="*/ 164 h 172"/>
                  <a:gd name="T74" fmla="*/ 11 w 152"/>
                  <a:gd name="T75" fmla="*/ 138 h 172"/>
                  <a:gd name="T76" fmla="*/ 18 w 152"/>
                  <a:gd name="T77" fmla="*/ 119 h 172"/>
                  <a:gd name="T78" fmla="*/ 24 w 152"/>
                  <a:gd name="T79" fmla="*/ 101 h 172"/>
                  <a:gd name="T80" fmla="*/ 27 w 152"/>
                  <a:gd name="T81" fmla="*/ 91 h 172"/>
                  <a:gd name="T82" fmla="*/ 31 w 152"/>
                  <a:gd name="T83" fmla="*/ 75 h 172"/>
                  <a:gd name="T84" fmla="*/ 37 w 152"/>
                  <a:gd name="T85" fmla="*/ 47 h 172"/>
                  <a:gd name="T86" fmla="*/ 42 w 152"/>
                  <a:gd name="T87" fmla="*/ 29 h 172"/>
                  <a:gd name="T88" fmla="*/ 61 w 152"/>
                  <a:gd name="T89" fmla="*/ 19 h 172"/>
                  <a:gd name="T90" fmla="*/ 79 w 152"/>
                  <a:gd name="T91" fmla="*/ 9 h 172"/>
                  <a:gd name="T92" fmla="*/ 93 w 152"/>
                  <a:gd name="T93" fmla="*/ 7 h 172"/>
                  <a:gd name="T94" fmla="*/ 104 w 152"/>
                  <a:gd name="T95" fmla="*/ 2 h 172"/>
                  <a:gd name="T96" fmla="*/ 119 w 152"/>
                  <a:gd name="T97" fmla="*/ 3 h 172"/>
                  <a:gd name="T98" fmla="*/ 132 w 152"/>
                  <a:gd name="T99" fmla="*/ 2 h 172"/>
                  <a:gd name="T100" fmla="*/ 129 w 152"/>
                  <a:gd name="T101" fmla="*/ 14 h 172"/>
                  <a:gd name="T102" fmla="*/ 112 w 152"/>
                  <a:gd name="T103" fmla="*/ 34 h 172"/>
                  <a:gd name="T104" fmla="*/ 123 w 152"/>
                  <a:gd name="T105" fmla="*/ 33 h 172"/>
                  <a:gd name="T106" fmla="*/ 150 w 152"/>
                  <a:gd name="T107" fmla="*/ 4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2" h="172">
                    <a:moveTo>
                      <a:pt x="151" y="50"/>
                    </a:moveTo>
                    <a:cubicBezTo>
                      <a:pt x="151" y="53"/>
                      <a:pt x="150" y="56"/>
                      <a:pt x="149" y="60"/>
                    </a:cubicBezTo>
                    <a:cubicBezTo>
                      <a:pt x="149" y="60"/>
                      <a:pt x="149" y="61"/>
                      <a:pt x="149" y="61"/>
                    </a:cubicBezTo>
                    <a:cubicBezTo>
                      <a:pt x="148" y="62"/>
                      <a:pt x="148" y="62"/>
                      <a:pt x="148" y="63"/>
                    </a:cubicBezTo>
                    <a:cubicBezTo>
                      <a:pt x="147" y="64"/>
                      <a:pt x="147" y="65"/>
                      <a:pt x="146" y="66"/>
                    </a:cubicBezTo>
                    <a:cubicBezTo>
                      <a:pt x="145" y="67"/>
                      <a:pt x="141" y="70"/>
                      <a:pt x="139" y="70"/>
                    </a:cubicBezTo>
                    <a:cubicBezTo>
                      <a:pt x="139" y="70"/>
                      <a:pt x="138" y="71"/>
                      <a:pt x="138" y="71"/>
                    </a:cubicBezTo>
                    <a:cubicBezTo>
                      <a:pt x="136" y="71"/>
                      <a:pt x="134" y="71"/>
                      <a:pt x="132" y="72"/>
                    </a:cubicBezTo>
                    <a:cubicBezTo>
                      <a:pt x="130" y="72"/>
                      <a:pt x="129" y="72"/>
                      <a:pt x="128" y="72"/>
                    </a:cubicBezTo>
                    <a:cubicBezTo>
                      <a:pt x="127" y="73"/>
                      <a:pt x="125" y="73"/>
                      <a:pt x="124" y="74"/>
                    </a:cubicBezTo>
                    <a:cubicBezTo>
                      <a:pt x="123" y="75"/>
                      <a:pt x="122" y="76"/>
                      <a:pt x="121" y="77"/>
                    </a:cubicBezTo>
                    <a:cubicBezTo>
                      <a:pt x="120" y="77"/>
                      <a:pt x="120" y="77"/>
                      <a:pt x="120" y="78"/>
                    </a:cubicBezTo>
                    <a:cubicBezTo>
                      <a:pt x="119" y="79"/>
                      <a:pt x="116" y="80"/>
                      <a:pt x="117" y="83"/>
                    </a:cubicBezTo>
                    <a:cubicBezTo>
                      <a:pt x="118" y="83"/>
                      <a:pt x="118" y="83"/>
                      <a:pt x="118" y="84"/>
                    </a:cubicBezTo>
                    <a:cubicBezTo>
                      <a:pt x="119" y="84"/>
                      <a:pt x="120" y="85"/>
                      <a:pt x="121" y="85"/>
                    </a:cubicBezTo>
                    <a:cubicBezTo>
                      <a:pt x="121" y="85"/>
                      <a:pt x="121" y="85"/>
                      <a:pt x="122" y="86"/>
                    </a:cubicBezTo>
                    <a:cubicBezTo>
                      <a:pt x="123" y="86"/>
                      <a:pt x="125" y="87"/>
                      <a:pt x="128" y="89"/>
                    </a:cubicBezTo>
                    <a:cubicBezTo>
                      <a:pt x="129" y="90"/>
                      <a:pt x="129" y="91"/>
                      <a:pt x="130" y="91"/>
                    </a:cubicBezTo>
                    <a:cubicBezTo>
                      <a:pt x="130" y="92"/>
                      <a:pt x="130" y="93"/>
                      <a:pt x="131" y="95"/>
                    </a:cubicBezTo>
                    <a:cubicBezTo>
                      <a:pt x="131" y="98"/>
                      <a:pt x="131" y="102"/>
                      <a:pt x="131" y="106"/>
                    </a:cubicBezTo>
                    <a:cubicBezTo>
                      <a:pt x="130" y="106"/>
                      <a:pt x="130" y="106"/>
                      <a:pt x="130" y="107"/>
                    </a:cubicBezTo>
                    <a:cubicBezTo>
                      <a:pt x="130" y="107"/>
                      <a:pt x="130" y="108"/>
                      <a:pt x="130" y="109"/>
                    </a:cubicBezTo>
                    <a:cubicBezTo>
                      <a:pt x="129" y="110"/>
                      <a:pt x="128" y="111"/>
                      <a:pt x="127" y="113"/>
                    </a:cubicBezTo>
                    <a:cubicBezTo>
                      <a:pt x="126" y="114"/>
                      <a:pt x="125" y="116"/>
                      <a:pt x="124" y="118"/>
                    </a:cubicBezTo>
                    <a:cubicBezTo>
                      <a:pt x="124" y="118"/>
                      <a:pt x="123" y="118"/>
                      <a:pt x="123" y="119"/>
                    </a:cubicBezTo>
                    <a:cubicBezTo>
                      <a:pt x="124" y="120"/>
                      <a:pt x="126" y="119"/>
                      <a:pt x="128" y="120"/>
                    </a:cubicBezTo>
                    <a:cubicBezTo>
                      <a:pt x="128" y="120"/>
                      <a:pt x="129" y="120"/>
                      <a:pt x="130" y="120"/>
                    </a:cubicBezTo>
                    <a:cubicBezTo>
                      <a:pt x="131" y="121"/>
                      <a:pt x="132" y="121"/>
                      <a:pt x="132" y="121"/>
                    </a:cubicBezTo>
                    <a:cubicBezTo>
                      <a:pt x="134" y="122"/>
                      <a:pt x="133" y="122"/>
                      <a:pt x="134" y="122"/>
                    </a:cubicBezTo>
                    <a:cubicBezTo>
                      <a:pt x="135" y="123"/>
                      <a:pt x="135" y="123"/>
                      <a:pt x="136" y="123"/>
                    </a:cubicBezTo>
                    <a:cubicBezTo>
                      <a:pt x="136" y="124"/>
                      <a:pt x="137" y="124"/>
                      <a:pt x="138" y="124"/>
                    </a:cubicBezTo>
                    <a:cubicBezTo>
                      <a:pt x="138" y="125"/>
                      <a:pt x="139" y="126"/>
                      <a:pt x="139" y="127"/>
                    </a:cubicBezTo>
                    <a:cubicBezTo>
                      <a:pt x="139" y="127"/>
                      <a:pt x="140" y="128"/>
                      <a:pt x="140" y="129"/>
                    </a:cubicBezTo>
                    <a:cubicBezTo>
                      <a:pt x="140" y="130"/>
                      <a:pt x="140" y="130"/>
                      <a:pt x="141" y="131"/>
                    </a:cubicBezTo>
                    <a:cubicBezTo>
                      <a:pt x="140" y="132"/>
                      <a:pt x="140" y="133"/>
                      <a:pt x="140" y="134"/>
                    </a:cubicBezTo>
                    <a:cubicBezTo>
                      <a:pt x="140" y="135"/>
                      <a:pt x="140" y="136"/>
                      <a:pt x="140" y="137"/>
                    </a:cubicBezTo>
                    <a:cubicBezTo>
                      <a:pt x="140" y="138"/>
                      <a:pt x="140" y="139"/>
                      <a:pt x="141" y="139"/>
                    </a:cubicBezTo>
                    <a:cubicBezTo>
                      <a:pt x="141" y="140"/>
                      <a:pt x="141" y="141"/>
                      <a:pt x="141" y="142"/>
                    </a:cubicBezTo>
                    <a:cubicBezTo>
                      <a:pt x="141" y="143"/>
                      <a:pt x="141" y="144"/>
                      <a:pt x="142" y="146"/>
                    </a:cubicBezTo>
                    <a:cubicBezTo>
                      <a:pt x="142" y="146"/>
                      <a:pt x="142" y="149"/>
                      <a:pt x="141" y="150"/>
                    </a:cubicBezTo>
                    <a:cubicBezTo>
                      <a:pt x="141" y="151"/>
                      <a:pt x="141" y="152"/>
                      <a:pt x="140" y="153"/>
                    </a:cubicBezTo>
                    <a:cubicBezTo>
                      <a:pt x="140" y="154"/>
                      <a:pt x="139" y="154"/>
                      <a:pt x="139" y="155"/>
                    </a:cubicBezTo>
                    <a:cubicBezTo>
                      <a:pt x="139" y="155"/>
                      <a:pt x="139" y="156"/>
                      <a:pt x="139" y="156"/>
                    </a:cubicBezTo>
                    <a:cubicBezTo>
                      <a:pt x="138" y="157"/>
                      <a:pt x="138" y="158"/>
                      <a:pt x="138" y="159"/>
                    </a:cubicBezTo>
                    <a:cubicBezTo>
                      <a:pt x="137" y="159"/>
                      <a:pt x="135" y="160"/>
                      <a:pt x="135" y="160"/>
                    </a:cubicBezTo>
                    <a:cubicBezTo>
                      <a:pt x="134" y="160"/>
                      <a:pt x="133" y="159"/>
                      <a:pt x="132" y="159"/>
                    </a:cubicBezTo>
                    <a:cubicBezTo>
                      <a:pt x="129" y="158"/>
                      <a:pt x="128" y="156"/>
                      <a:pt x="127" y="155"/>
                    </a:cubicBezTo>
                    <a:cubicBezTo>
                      <a:pt x="124" y="153"/>
                      <a:pt x="121" y="150"/>
                      <a:pt x="119" y="149"/>
                    </a:cubicBezTo>
                    <a:cubicBezTo>
                      <a:pt x="119" y="149"/>
                      <a:pt x="118" y="149"/>
                      <a:pt x="118" y="148"/>
                    </a:cubicBezTo>
                    <a:cubicBezTo>
                      <a:pt x="117" y="148"/>
                      <a:pt x="115" y="148"/>
                      <a:pt x="114" y="147"/>
                    </a:cubicBezTo>
                    <a:cubicBezTo>
                      <a:pt x="111" y="146"/>
                      <a:pt x="111" y="145"/>
                      <a:pt x="109" y="144"/>
                    </a:cubicBezTo>
                    <a:cubicBezTo>
                      <a:pt x="106" y="142"/>
                      <a:pt x="106" y="141"/>
                      <a:pt x="103" y="139"/>
                    </a:cubicBezTo>
                    <a:cubicBezTo>
                      <a:pt x="103" y="139"/>
                      <a:pt x="102" y="138"/>
                      <a:pt x="101" y="138"/>
                    </a:cubicBezTo>
                    <a:cubicBezTo>
                      <a:pt x="100" y="137"/>
                      <a:pt x="95" y="136"/>
                      <a:pt x="94" y="136"/>
                    </a:cubicBezTo>
                    <a:cubicBezTo>
                      <a:pt x="93" y="137"/>
                      <a:pt x="89" y="136"/>
                      <a:pt x="88" y="137"/>
                    </a:cubicBezTo>
                    <a:cubicBezTo>
                      <a:pt x="86" y="137"/>
                      <a:pt x="85" y="138"/>
                      <a:pt x="84" y="138"/>
                    </a:cubicBezTo>
                    <a:cubicBezTo>
                      <a:pt x="83" y="138"/>
                      <a:pt x="82" y="139"/>
                      <a:pt x="82" y="139"/>
                    </a:cubicBezTo>
                    <a:cubicBezTo>
                      <a:pt x="80" y="140"/>
                      <a:pt x="81" y="140"/>
                      <a:pt x="79" y="140"/>
                    </a:cubicBezTo>
                    <a:cubicBezTo>
                      <a:pt x="78" y="140"/>
                      <a:pt x="77" y="139"/>
                      <a:pt x="77" y="139"/>
                    </a:cubicBezTo>
                    <a:cubicBezTo>
                      <a:pt x="73" y="137"/>
                      <a:pt x="74" y="135"/>
                      <a:pt x="73" y="134"/>
                    </a:cubicBezTo>
                    <a:cubicBezTo>
                      <a:pt x="73" y="130"/>
                      <a:pt x="76" y="129"/>
                      <a:pt x="78" y="127"/>
                    </a:cubicBezTo>
                    <a:cubicBezTo>
                      <a:pt x="77" y="126"/>
                      <a:pt x="76" y="126"/>
                      <a:pt x="76" y="125"/>
                    </a:cubicBezTo>
                    <a:cubicBezTo>
                      <a:pt x="75" y="125"/>
                      <a:pt x="75" y="125"/>
                      <a:pt x="74" y="125"/>
                    </a:cubicBezTo>
                    <a:cubicBezTo>
                      <a:pt x="74" y="124"/>
                      <a:pt x="69" y="123"/>
                      <a:pt x="69" y="123"/>
                    </a:cubicBezTo>
                    <a:cubicBezTo>
                      <a:pt x="69" y="122"/>
                      <a:pt x="69" y="121"/>
                      <a:pt x="69" y="121"/>
                    </a:cubicBezTo>
                    <a:cubicBezTo>
                      <a:pt x="69" y="120"/>
                      <a:pt x="69" y="119"/>
                      <a:pt x="69" y="118"/>
                    </a:cubicBezTo>
                    <a:cubicBezTo>
                      <a:pt x="71" y="115"/>
                      <a:pt x="75" y="114"/>
                      <a:pt x="77" y="112"/>
                    </a:cubicBezTo>
                    <a:cubicBezTo>
                      <a:pt x="78" y="111"/>
                      <a:pt x="83" y="110"/>
                      <a:pt x="83" y="110"/>
                    </a:cubicBezTo>
                    <a:cubicBezTo>
                      <a:pt x="85" y="110"/>
                      <a:pt x="85" y="110"/>
                      <a:pt x="86" y="110"/>
                    </a:cubicBezTo>
                    <a:cubicBezTo>
                      <a:pt x="86" y="110"/>
                      <a:pt x="87" y="110"/>
                      <a:pt x="88" y="110"/>
                    </a:cubicBezTo>
                    <a:cubicBezTo>
                      <a:pt x="89" y="110"/>
                      <a:pt x="91" y="110"/>
                      <a:pt x="92" y="110"/>
                    </a:cubicBezTo>
                    <a:cubicBezTo>
                      <a:pt x="92" y="110"/>
                      <a:pt x="92" y="110"/>
                      <a:pt x="93" y="110"/>
                    </a:cubicBezTo>
                    <a:cubicBezTo>
                      <a:pt x="93" y="110"/>
                      <a:pt x="94" y="110"/>
                      <a:pt x="95" y="110"/>
                    </a:cubicBezTo>
                    <a:cubicBezTo>
                      <a:pt x="95" y="110"/>
                      <a:pt x="96" y="110"/>
                      <a:pt x="96" y="110"/>
                    </a:cubicBezTo>
                    <a:cubicBezTo>
                      <a:pt x="96" y="110"/>
                      <a:pt x="97" y="109"/>
                      <a:pt x="98" y="109"/>
                    </a:cubicBezTo>
                    <a:cubicBezTo>
                      <a:pt x="99" y="108"/>
                      <a:pt x="100" y="107"/>
                      <a:pt x="101" y="107"/>
                    </a:cubicBezTo>
                    <a:cubicBezTo>
                      <a:pt x="102" y="106"/>
                      <a:pt x="102" y="106"/>
                      <a:pt x="103" y="106"/>
                    </a:cubicBezTo>
                    <a:cubicBezTo>
                      <a:pt x="104" y="106"/>
                      <a:pt x="105" y="106"/>
                      <a:pt x="105" y="106"/>
                    </a:cubicBezTo>
                    <a:cubicBezTo>
                      <a:pt x="105" y="106"/>
                      <a:pt x="105" y="106"/>
                      <a:pt x="106" y="106"/>
                    </a:cubicBezTo>
                    <a:cubicBezTo>
                      <a:pt x="106" y="106"/>
                      <a:pt x="107" y="106"/>
                      <a:pt x="107" y="106"/>
                    </a:cubicBezTo>
                    <a:cubicBezTo>
                      <a:pt x="108" y="105"/>
                      <a:pt x="109" y="105"/>
                      <a:pt x="109" y="104"/>
                    </a:cubicBezTo>
                    <a:cubicBezTo>
                      <a:pt x="109" y="104"/>
                      <a:pt x="110" y="103"/>
                      <a:pt x="110" y="102"/>
                    </a:cubicBezTo>
                    <a:cubicBezTo>
                      <a:pt x="110" y="102"/>
                      <a:pt x="110" y="101"/>
                      <a:pt x="110" y="100"/>
                    </a:cubicBezTo>
                    <a:cubicBezTo>
                      <a:pt x="110" y="100"/>
                      <a:pt x="110" y="100"/>
                      <a:pt x="110" y="100"/>
                    </a:cubicBezTo>
                    <a:cubicBezTo>
                      <a:pt x="110" y="99"/>
                      <a:pt x="109" y="99"/>
                      <a:pt x="109" y="98"/>
                    </a:cubicBezTo>
                    <a:cubicBezTo>
                      <a:pt x="108" y="98"/>
                      <a:pt x="107" y="97"/>
                      <a:pt x="107" y="97"/>
                    </a:cubicBezTo>
                    <a:cubicBezTo>
                      <a:pt x="106" y="97"/>
                      <a:pt x="106" y="97"/>
                      <a:pt x="105" y="97"/>
                    </a:cubicBezTo>
                    <a:cubicBezTo>
                      <a:pt x="105" y="97"/>
                      <a:pt x="103" y="97"/>
                      <a:pt x="103" y="97"/>
                    </a:cubicBezTo>
                    <a:cubicBezTo>
                      <a:pt x="102" y="98"/>
                      <a:pt x="102" y="99"/>
                      <a:pt x="101" y="99"/>
                    </a:cubicBezTo>
                    <a:cubicBezTo>
                      <a:pt x="99" y="99"/>
                      <a:pt x="99" y="100"/>
                      <a:pt x="98" y="100"/>
                    </a:cubicBezTo>
                    <a:cubicBezTo>
                      <a:pt x="97" y="100"/>
                      <a:pt x="96" y="100"/>
                      <a:pt x="96" y="100"/>
                    </a:cubicBezTo>
                    <a:cubicBezTo>
                      <a:pt x="95" y="101"/>
                      <a:pt x="94" y="101"/>
                      <a:pt x="94" y="102"/>
                    </a:cubicBezTo>
                    <a:cubicBezTo>
                      <a:pt x="94" y="102"/>
                      <a:pt x="94" y="102"/>
                      <a:pt x="94" y="102"/>
                    </a:cubicBezTo>
                    <a:cubicBezTo>
                      <a:pt x="93" y="103"/>
                      <a:pt x="92" y="104"/>
                      <a:pt x="92" y="105"/>
                    </a:cubicBezTo>
                    <a:cubicBezTo>
                      <a:pt x="91" y="106"/>
                      <a:pt x="90" y="106"/>
                      <a:pt x="89" y="107"/>
                    </a:cubicBezTo>
                    <a:cubicBezTo>
                      <a:pt x="88" y="107"/>
                      <a:pt x="87" y="107"/>
                      <a:pt x="86" y="108"/>
                    </a:cubicBezTo>
                    <a:cubicBezTo>
                      <a:pt x="84" y="108"/>
                      <a:pt x="82" y="108"/>
                      <a:pt x="80" y="108"/>
                    </a:cubicBezTo>
                    <a:cubicBezTo>
                      <a:pt x="79" y="107"/>
                      <a:pt x="79" y="107"/>
                      <a:pt x="78" y="107"/>
                    </a:cubicBezTo>
                    <a:cubicBezTo>
                      <a:pt x="77" y="106"/>
                      <a:pt x="76" y="105"/>
                      <a:pt x="76" y="103"/>
                    </a:cubicBezTo>
                    <a:cubicBezTo>
                      <a:pt x="75" y="102"/>
                      <a:pt x="75" y="101"/>
                      <a:pt x="75" y="100"/>
                    </a:cubicBezTo>
                    <a:cubicBezTo>
                      <a:pt x="75" y="100"/>
                      <a:pt x="76" y="96"/>
                      <a:pt x="76" y="95"/>
                    </a:cubicBezTo>
                    <a:cubicBezTo>
                      <a:pt x="78" y="92"/>
                      <a:pt x="79" y="91"/>
                      <a:pt x="81" y="89"/>
                    </a:cubicBezTo>
                    <a:cubicBezTo>
                      <a:pt x="84" y="85"/>
                      <a:pt x="87" y="80"/>
                      <a:pt x="90" y="77"/>
                    </a:cubicBezTo>
                    <a:cubicBezTo>
                      <a:pt x="90" y="77"/>
                      <a:pt x="91" y="77"/>
                      <a:pt x="91" y="77"/>
                    </a:cubicBezTo>
                    <a:cubicBezTo>
                      <a:pt x="92" y="76"/>
                      <a:pt x="92" y="76"/>
                      <a:pt x="93" y="75"/>
                    </a:cubicBezTo>
                    <a:cubicBezTo>
                      <a:pt x="94" y="75"/>
                      <a:pt x="95" y="75"/>
                      <a:pt x="96" y="74"/>
                    </a:cubicBezTo>
                    <a:cubicBezTo>
                      <a:pt x="97" y="73"/>
                      <a:pt x="99" y="73"/>
                      <a:pt x="100" y="72"/>
                    </a:cubicBezTo>
                    <a:cubicBezTo>
                      <a:pt x="100" y="72"/>
                      <a:pt x="100" y="72"/>
                      <a:pt x="100" y="72"/>
                    </a:cubicBezTo>
                    <a:cubicBezTo>
                      <a:pt x="103" y="69"/>
                      <a:pt x="105" y="66"/>
                      <a:pt x="108" y="62"/>
                    </a:cubicBezTo>
                    <a:cubicBezTo>
                      <a:pt x="108" y="62"/>
                      <a:pt x="109" y="62"/>
                      <a:pt x="109" y="62"/>
                    </a:cubicBezTo>
                    <a:cubicBezTo>
                      <a:pt x="110" y="61"/>
                      <a:pt x="111" y="61"/>
                      <a:pt x="112" y="61"/>
                    </a:cubicBezTo>
                    <a:cubicBezTo>
                      <a:pt x="112" y="61"/>
                      <a:pt x="114" y="61"/>
                      <a:pt x="116" y="61"/>
                    </a:cubicBezTo>
                    <a:cubicBezTo>
                      <a:pt x="117" y="61"/>
                      <a:pt x="118" y="61"/>
                      <a:pt x="120" y="61"/>
                    </a:cubicBezTo>
                    <a:cubicBezTo>
                      <a:pt x="120" y="61"/>
                      <a:pt x="122" y="61"/>
                      <a:pt x="123" y="60"/>
                    </a:cubicBezTo>
                    <a:cubicBezTo>
                      <a:pt x="123" y="60"/>
                      <a:pt x="124" y="59"/>
                      <a:pt x="124" y="59"/>
                    </a:cubicBezTo>
                    <a:cubicBezTo>
                      <a:pt x="124" y="58"/>
                      <a:pt x="123" y="57"/>
                      <a:pt x="124" y="57"/>
                    </a:cubicBezTo>
                    <a:cubicBezTo>
                      <a:pt x="123" y="56"/>
                      <a:pt x="123" y="55"/>
                      <a:pt x="123" y="55"/>
                    </a:cubicBezTo>
                    <a:cubicBezTo>
                      <a:pt x="122" y="55"/>
                      <a:pt x="120" y="55"/>
                      <a:pt x="119" y="55"/>
                    </a:cubicBezTo>
                    <a:cubicBezTo>
                      <a:pt x="119" y="54"/>
                      <a:pt x="119" y="54"/>
                      <a:pt x="119" y="54"/>
                    </a:cubicBezTo>
                    <a:cubicBezTo>
                      <a:pt x="116" y="54"/>
                      <a:pt x="110" y="54"/>
                      <a:pt x="110" y="55"/>
                    </a:cubicBezTo>
                    <a:cubicBezTo>
                      <a:pt x="107" y="55"/>
                      <a:pt x="102" y="57"/>
                      <a:pt x="101" y="58"/>
                    </a:cubicBezTo>
                    <a:cubicBezTo>
                      <a:pt x="99" y="58"/>
                      <a:pt x="97" y="62"/>
                      <a:pt x="96" y="62"/>
                    </a:cubicBezTo>
                    <a:cubicBezTo>
                      <a:pt x="95" y="63"/>
                      <a:pt x="94" y="64"/>
                      <a:pt x="93" y="65"/>
                    </a:cubicBezTo>
                    <a:cubicBezTo>
                      <a:pt x="93" y="66"/>
                      <a:pt x="92" y="66"/>
                      <a:pt x="92" y="67"/>
                    </a:cubicBezTo>
                    <a:cubicBezTo>
                      <a:pt x="92" y="67"/>
                      <a:pt x="92" y="67"/>
                      <a:pt x="92" y="67"/>
                    </a:cubicBezTo>
                    <a:cubicBezTo>
                      <a:pt x="91" y="68"/>
                      <a:pt x="90" y="69"/>
                      <a:pt x="90" y="70"/>
                    </a:cubicBezTo>
                    <a:cubicBezTo>
                      <a:pt x="90" y="70"/>
                      <a:pt x="89" y="70"/>
                      <a:pt x="89" y="70"/>
                    </a:cubicBezTo>
                    <a:cubicBezTo>
                      <a:pt x="89" y="70"/>
                      <a:pt x="89" y="70"/>
                      <a:pt x="89" y="71"/>
                    </a:cubicBezTo>
                    <a:cubicBezTo>
                      <a:pt x="89" y="71"/>
                      <a:pt x="89" y="71"/>
                      <a:pt x="89" y="71"/>
                    </a:cubicBezTo>
                    <a:cubicBezTo>
                      <a:pt x="88" y="71"/>
                      <a:pt x="88" y="71"/>
                      <a:pt x="88" y="72"/>
                    </a:cubicBezTo>
                    <a:cubicBezTo>
                      <a:pt x="86" y="74"/>
                      <a:pt x="84" y="76"/>
                      <a:pt x="82" y="78"/>
                    </a:cubicBezTo>
                    <a:cubicBezTo>
                      <a:pt x="81" y="79"/>
                      <a:pt x="80" y="79"/>
                      <a:pt x="79" y="80"/>
                    </a:cubicBezTo>
                    <a:cubicBezTo>
                      <a:pt x="78" y="80"/>
                      <a:pt x="78" y="80"/>
                      <a:pt x="77" y="81"/>
                    </a:cubicBezTo>
                    <a:cubicBezTo>
                      <a:pt x="74" y="81"/>
                      <a:pt x="72" y="79"/>
                      <a:pt x="71" y="79"/>
                    </a:cubicBezTo>
                    <a:cubicBezTo>
                      <a:pt x="71" y="78"/>
                      <a:pt x="70" y="78"/>
                      <a:pt x="70" y="78"/>
                    </a:cubicBezTo>
                    <a:cubicBezTo>
                      <a:pt x="70" y="77"/>
                      <a:pt x="69" y="77"/>
                      <a:pt x="69" y="76"/>
                    </a:cubicBezTo>
                    <a:cubicBezTo>
                      <a:pt x="69" y="76"/>
                      <a:pt x="69" y="75"/>
                      <a:pt x="68" y="75"/>
                    </a:cubicBezTo>
                    <a:cubicBezTo>
                      <a:pt x="68" y="74"/>
                      <a:pt x="67" y="72"/>
                      <a:pt x="67" y="71"/>
                    </a:cubicBezTo>
                    <a:cubicBezTo>
                      <a:pt x="67" y="70"/>
                      <a:pt x="67" y="66"/>
                      <a:pt x="68" y="65"/>
                    </a:cubicBezTo>
                    <a:cubicBezTo>
                      <a:pt x="68" y="64"/>
                      <a:pt x="69" y="63"/>
                      <a:pt x="69" y="63"/>
                    </a:cubicBezTo>
                    <a:cubicBezTo>
                      <a:pt x="69" y="62"/>
                      <a:pt x="70" y="62"/>
                      <a:pt x="70" y="61"/>
                    </a:cubicBezTo>
                    <a:cubicBezTo>
                      <a:pt x="70" y="61"/>
                      <a:pt x="71" y="61"/>
                      <a:pt x="71" y="60"/>
                    </a:cubicBezTo>
                    <a:cubicBezTo>
                      <a:pt x="71" y="60"/>
                      <a:pt x="72" y="60"/>
                      <a:pt x="72" y="60"/>
                    </a:cubicBezTo>
                    <a:cubicBezTo>
                      <a:pt x="72" y="59"/>
                      <a:pt x="73" y="59"/>
                      <a:pt x="73" y="58"/>
                    </a:cubicBezTo>
                    <a:cubicBezTo>
                      <a:pt x="74" y="57"/>
                      <a:pt x="75" y="57"/>
                      <a:pt x="76" y="55"/>
                    </a:cubicBezTo>
                    <a:cubicBezTo>
                      <a:pt x="76" y="54"/>
                      <a:pt x="78" y="54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81" y="49"/>
                      <a:pt x="82" y="47"/>
                      <a:pt x="84" y="45"/>
                    </a:cubicBezTo>
                    <a:cubicBezTo>
                      <a:pt x="85" y="43"/>
                      <a:pt x="87" y="39"/>
                      <a:pt x="87" y="38"/>
                    </a:cubicBezTo>
                    <a:cubicBezTo>
                      <a:pt x="88" y="37"/>
                      <a:pt x="88" y="37"/>
                      <a:pt x="88" y="36"/>
                    </a:cubicBezTo>
                    <a:cubicBezTo>
                      <a:pt x="88" y="34"/>
                      <a:pt x="91" y="33"/>
                      <a:pt x="92" y="33"/>
                    </a:cubicBezTo>
                    <a:cubicBezTo>
                      <a:pt x="93" y="32"/>
                      <a:pt x="93" y="31"/>
                      <a:pt x="94" y="30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7" y="27"/>
                      <a:pt x="95" y="29"/>
                      <a:pt x="94" y="27"/>
                    </a:cubicBezTo>
                    <a:cubicBezTo>
                      <a:pt x="94" y="26"/>
                      <a:pt x="91" y="27"/>
                      <a:pt x="91" y="27"/>
                    </a:cubicBezTo>
                    <a:cubicBezTo>
                      <a:pt x="90" y="28"/>
                      <a:pt x="88" y="27"/>
                      <a:pt x="87" y="28"/>
                    </a:cubicBezTo>
                    <a:cubicBezTo>
                      <a:pt x="86" y="28"/>
                      <a:pt x="87" y="28"/>
                      <a:pt x="86" y="29"/>
                    </a:cubicBezTo>
                    <a:cubicBezTo>
                      <a:pt x="85" y="29"/>
                      <a:pt x="84" y="29"/>
                      <a:pt x="84" y="29"/>
                    </a:cubicBezTo>
                    <a:cubicBezTo>
                      <a:pt x="83" y="29"/>
                      <a:pt x="83" y="30"/>
                      <a:pt x="83" y="30"/>
                    </a:cubicBezTo>
                    <a:cubicBezTo>
                      <a:pt x="82" y="30"/>
                      <a:pt x="82" y="30"/>
                      <a:pt x="81" y="30"/>
                    </a:cubicBezTo>
                    <a:cubicBezTo>
                      <a:pt x="80" y="30"/>
                      <a:pt x="80" y="31"/>
                      <a:pt x="80" y="31"/>
                    </a:cubicBezTo>
                    <a:cubicBezTo>
                      <a:pt x="78" y="31"/>
                      <a:pt x="77" y="32"/>
                      <a:pt x="76" y="32"/>
                    </a:cubicBezTo>
                    <a:cubicBezTo>
                      <a:pt x="75" y="32"/>
                      <a:pt x="75" y="33"/>
                      <a:pt x="75" y="33"/>
                    </a:cubicBezTo>
                    <a:cubicBezTo>
                      <a:pt x="73" y="33"/>
                      <a:pt x="72" y="34"/>
                      <a:pt x="72" y="35"/>
                    </a:cubicBezTo>
                    <a:cubicBezTo>
                      <a:pt x="69" y="35"/>
                      <a:pt x="69" y="36"/>
                      <a:pt x="66" y="37"/>
                    </a:cubicBezTo>
                    <a:cubicBezTo>
                      <a:pt x="65" y="38"/>
                      <a:pt x="65" y="38"/>
                      <a:pt x="64" y="38"/>
                    </a:cubicBezTo>
                    <a:cubicBezTo>
                      <a:pt x="63" y="38"/>
                      <a:pt x="60" y="38"/>
                      <a:pt x="59" y="37"/>
                    </a:cubicBezTo>
                    <a:cubicBezTo>
                      <a:pt x="59" y="38"/>
                      <a:pt x="58" y="40"/>
                      <a:pt x="58" y="41"/>
                    </a:cubicBezTo>
                    <a:cubicBezTo>
                      <a:pt x="58" y="43"/>
                      <a:pt x="57" y="45"/>
                      <a:pt x="57" y="47"/>
                    </a:cubicBezTo>
                    <a:cubicBezTo>
                      <a:pt x="57" y="48"/>
                      <a:pt x="56" y="49"/>
                      <a:pt x="56" y="50"/>
                    </a:cubicBezTo>
                    <a:cubicBezTo>
                      <a:pt x="55" y="51"/>
                      <a:pt x="55" y="53"/>
                      <a:pt x="55" y="54"/>
                    </a:cubicBezTo>
                    <a:cubicBezTo>
                      <a:pt x="54" y="55"/>
                      <a:pt x="54" y="56"/>
                      <a:pt x="54" y="58"/>
                    </a:cubicBezTo>
                    <a:cubicBezTo>
                      <a:pt x="54" y="58"/>
                      <a:pt x="53" y="59"/>
                      <a:pt x="53" y="59"/>
                    </a:cubicBezTo>
                    <a:cubicBezTo>
                      <a:pt x="53" y="59"/>
                      <a:pt x="53" y="60"/>
                      <a:pt x="53" y="61"/>
                    </a:cubicBezTo>
                    <a:cubicBezTo>
                      <a:pt x="52" y="62"/>
                      <a:pt x="51" y="64"/>
                      <a:pt x="51" y="66"/>
                    </a:cubicBezTo>
                    <a:cubicBezTo>
                      <a:pt x="51" y="67"/>
                      <a:pt x="50" y="68"/>
                      <a:pt x="50" y="69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49" y="71"/>
                      <a:pt x="49" y="72"/>
                      <a:pt x="49" y="73"/>
                    </a:cubicBezTo>
                    <a:cubicBezTo>
                      <a:pt x="49" y="74"/>
                      <a:pt x="49" y="75"/>
                      <a:pt x="49" y="76"/>
                    </a:cubicBezTo>
                    <a:cubicBezTo>
                      <a:pt x="48" y="76"/>
                      <a:pt x="48" y="77"/>
                      <a:pt x="48" y="78"/>
                    </a:cubicBezTo>
                    <a:cubicBezTo>
                      <a:pt x="47" y="80"/>
                      <a:pt x="46" y="81"/>
                      <a:pt x="46" y="83"/>
                    </a:cubicBezTo>
                    <a:cubicBezTo>
                      <a:pt x="46" y="83"/>
                      <a:pt x="46" y="84"/>
                      <a:pt x="46" y="84"/>
                    </a:cubicBezTo>
                    <a:cubicBezTo>
                      <a:pt x="45" y="84"/>
                      <a:pt x="45" y="85"/>
                      <a:pt x="45" y="85"/>
                    </a:cubicBezTo>
                    <a:cubicBezTo>
                      <a:pt x="44" y="87"/>
                      <a:pt x="44" y="89"/>
                      <a:pt x="43" y="91"/>
                    </a:cubicBezTo>
                    <a:cubicBezTo>
                      <a:pt x="43" y="91"/>
                      <a:pt x="43" y="92"/>
                      <a:pt x="43" y="92"/>
                    </a:cubicBezTo>
                    <a:cubicBezTo>
                      <a:pt x="43" y="93"/>
                      <a:pt x="43" y="94"/>
                      <a:pt x="42" y="95"/>
                    </a:cubicBezTo>
                    <a:cubicBezTo>
                      <a:pt x="42" y="95"/>
                      <a:pt x="42" y="95"/>
                      <a:pt x="42" y="96"/>
                    </a:cubicBezTo>
                    <a:cubicBezTo>
                      <a:pt x="42" y="96"/>
                      <a:pt x="42" y="97"/>
                      <a:pt x="42" y="98"/>
                    </a:cubicBezTo>
                    <a:cubicBezTo>
                      <a:pt x="41" y="98"/>
                      <a:pt x="41" y="98"/>
                      <a:pt x="41" y="98"/>
                    </a:cubicBezTo>
                    <a:cubicBezTo>
                      <a:pt x="41" y="99"/>
                      <a:pt x="41" y="100"/>
                      <a:pt x="41" y="101"/>
                    </a:cubicBezTo>
                    <a:cubicBezTo>
                      <a:pt x="40" y="102"/>
                      <a:pt x="40" y="102"/>
                      <a:pt x="40" y="102"/>
                    </a:cubicBezTo>
                    <a:cubicBezTo>
                      <a:pt x="40" y="103"/>
                      <a:pt x="40" y="103"/>
                      <a:pt x="40" y="104"/>
                    </a:cubicBezTo>
                    <a:cubicBezTo>
                      <a:pt x="40" y="104"/>
                      <a:pt x="39" y="104"/>
                      <a:pt x="39" y="104"/>
                    </a:cubicBezTo>
                    <a:cubicBezTo>
                      <a:pt x="39" y="105"/>
                      <a:pt x="39" y="106"/>
                      <a:pt x="38" y="108"/>
                    </a:cubicBezTo>
                    <a:cubicBezTo>
                      <a:pt x="38" y="108"/>
                      <a:pt x="38" y="110"/>
                      <a:pt x="38" y="111"/>
                    </a:cubicBezTo>
                    <a:cubicBezTo>
                      <a:pt x="37" y="111"/>
                      <a:pt x="37" y="113"/>
                      <a:pt x="37" y="114"/>
                    </a:cubicBezTo>
                    <a:cubicBezTo>
                      <a:pt x="36" y="115"/>
                      <a:pt x="36" y="115"/>
                      <a:pt x="36" y="117"/>
                    </a:cubicBezTo>
                    <a:cubicBezTo>
                      <a:pt x="35" y="117"/>
                      <a:pt x="35" y="118"/>
                      <a:pt x="35" y="119"/>
                    </a:cubicBezTo>
                    <a:cubicBezTo>
                      <a:pt x="35" y="120"/>
                      <a:pt x="34" y="121"/>
                      <a:pt x="34" y="121"/>
                    </a:cubicBezTo>
                    <a:cubicBezTo>
                      <a:pt x="34" y="122"/>
                      <a:pt x="34" y="122"/>
                      <a:pt x="34" y="122"/>
                    </a:cubicBezTo>
                    <a:cubicBezTo>
                      <a:pt x="34" y="122"/>
                      <a:pt x="34" y="123"/>
                      <a:pt x="34" y="123"/>
                    </a:cubicBezTo>
                    <a:cubicBezTo>
                      <a:pt x="33" y="123"/>
                      <a:pt x="33" y="124"/>
                      <a:pt x="33" y="124"/>
                    </a:cubicBezTo>
                    <a:cubicBezTo>
                      <a:pt x="33" y="125"/>
                      <a:pt x="32" y="127"/>
                      <a:pt x="32" y="128"/>
                    </a:cubicBezTo>
                    <a:cubicBezTo>
                      <a:pt x="31" y="129"/>
                      <a:pt x="31" y="130"/>
                      <a:pt x="31" y="130"/>
                    </a:cubicBezTo>
                    <a:cubicBezTo>
                      <a:pt x="30" y="131"/>
                      <a:pt x="30" y="131"/>
                      <a:pt x="30" y="131"/>
                    </a:cubicBezTo>
                    <a:cubicBezTo>
                      <a:pt x="29" y="133"/>
                      <a:pt x="28" y="136"/>
                      <a:pt x="28" y="138"/>
                    </a:cubicBezTo>
                    <a:cubicBezTo>
                      <a:pt x="25" y="143"/>
                      <a:pt x="26" y="145"/>
                      <a:pt x="23" y="149"/>
                    </a:cubicBezTo>
                    <a:cubicBezTo>
                      <a:pt x="23" y="150"/>
                      <a:pt x="21" y="153"/>
                      <a:pt x="21" y="154"/>
                    </a:cubicBezTo>
                    <a:cubicBezTo>
                      <a:pt x="21" y="154"/>
                      <a:pt x="21" y="154"/>
                      <a:pt x="21" y="154"/>
                    </a:cubicBezTo>
                    <a:cubicBezTo>
                      <a:pt x="20" y="156"/>
                      <a:pt x="19" y="157"/>
                      <a:pt x="18" y="158"/>
                    </a:cubicBezTo>
                    <a:cubicBezTo>
                      <a:pt x="17" y="158"/>
                      <a:pt x="17" y="159"/>
                      <a:pt x="16" y="160"/>
                    </a:cubicBezTo>
                    <a:cubicBezTo>
                      <a:pt x="16" y="160"/>
                      <a:pt x="16" y="161"/>
                      <a:pt x="16" y="161"/>
                    </a:cubicBezTo>
                    <a:cubicBezTo>
                      <a:pt x="15" y="161"/>
                      <a:pt x="15" y="161"/>
                      <a:pt x="15" y="162"/>
                    </a:cubicBezTo>
                    <a:cubicBezTo>
                      <a:pt x="15" y="162"/>
                      <a:pt x="15" y="162"/>
                      <a:pt x="15" y="162"/>
                    </a:cubicBezTo>
                    <a:cubicBezTo>
                      <a:pt x="14" y="164"/>
                      <a:pt x="13" y="165"/>
                      <a:pt x="12" y="167"/>
                    </a:cubicBezTo>
                    <a:cubicBezTo>
                      <a:pt x="11" y="167"/>
                      <a:pt x="11" y="168"/>
                      <a:pt x="10" y="168"/>
                    </a:cubicBezTo>
                    <a:cubicBezTo>
                      <a:pt x="9" y="169"/>
                      <a:pt x="9" y="169"/>
                      <a:pt x="9" y="170"/>
                    </a:cubicBezTo>
                    <a:cubicBezTo>
                      <a:pt x="8" y="170"/>
                      <a:pt x="7" y="171"/>
                      <a:pt x="6" y="172"/>
                    </a:cubicBezTo>
                    <a:cubicBezTo>
                      <a:pt x="5" y="171"/>
                      <a:pt x="5" y="172"/>
                      <a:pt x="4" y="171"/>
                    </a:cubicBezTo>
                    <a:cubicBezTo>
                      <a:pt x="2" y="170"/>
                      <a:pt x="1" y="167"/>
                      <a:pt x="1" y="165"/>
                    </a:cubicBezTo>
                    <a:cubicBezTo>
                      <a:pt x="1" y="165"/>
                      <a:pt x="0" y="164"/>
                      <a:pt x="0" y="164"/>
                    </a:cubicBezTo>
                    <a:cubicBezTo>
                      <a:pt x="0" y="162"/>
                      <a:pt x="0" y="161"/>
                      <a:pt x="0" y="160"/>
                    </a:cubicBezTo>
                    <a:cubicBezTo>
                      <a:pt x="0" y="159"/>
                      <a:pt x="1" y="159"/>
                      <a:pt x="1" y="157"/>
                    </a:cubicBezTo>
                    <a:cubicBezTo>
                      <a:pt x="2" y="157"/>
                      <a:pt x="2" y="155"/>
                      <a:pt x="3" y="155"/>
                    </a:cubicBezTo>
                    <a:cubicBezTo>
                      <a:pt x="4" y="153"/>
                      <a:pt x="5" y="150"/>
                      <a:pt x="7" y="149"/>
                    </a:cubicBezTo>
                    <a:cubicBezTo>
                      <a:pt x="8" y="146"/>
                      <a:pt x="10" y="142"/>
                      <a:pt x="11" y="139"/>
                    </a:cubicBezTo>
                    <a:cubicBezTo>
                      <a:pt x="11" y="139"/>
                      <a:pt x="11" y="138"/>
                      <a:pt x="11" y="138"/>
                    </a:cubicBezTo>
                    <a:cubicBezTo>
                      <a:pt x="12" y="136"/>
                      <a:pt x="12" y="135"/>
                      <a:pt x="12" y="134"/>
                    </a:cubicBezTo>
                    <a:cubicBezTo>
                      <a:pt x="13" y="132"/>
                      <a:pt x="13" y="131"/>
                      <a:pt x="14" y="129"/>
                    </a:cubicBezTo>
                    <a:cubicBezTo>
                      <a:pt x="14" y="127"/>
                      <a:pt x="15" y="125"/>
                      <a:pt x="15" y="125"/>
                    </a:cubicBezTo>
                    <a:cubicBezTo>
                      <a:pt x="15" y="124"/>
                      <a:pt x="16" y="123"/>
                      <a:pt x="16" y="123"/>
                    </a:cubicBezTo>
                    <a:cubicBezTo>
                      <a:pt x="16" y="122"/>
                      <a:pt x="16" y="122"/>
                      <a:pt x="16" y="122"/>
                    </a:cubicBezTo>
                    <a:cubicBezTo>
                      <a:pt x="17" y="121"/>
                      <a:pt x="17" y="120"/>
                      <a:pt x="18" y="119"/>
                    </a:cubicBezTo>
                    <a:cubicBezTo>
                      <a:pt x="18" y="118"/>
                      <a:pt x="18" y="116"/>
                      <a:pt x="19" y="115"/>
                    </a:cubicBezTo>
                    <a:cubicBezTo>
                      <a:pt x="19" y="114"/>
                      <a:pt x="19" y="114"/>
                      <a:pt x="19" y="113"/>
                    </a:cubicBezTo>
                    <a:cubicBezTo>
                      <a:pt x="20" y="113"/>
                      <a:pt x="20" y="113"/>
                      <a:pt x="20" y="112"/>
                    </a:cubicBezTo>
                    <a:cubicBezTo>
                      <a:pt x="20" y="111"/>
                      <a:pt x="21" y="110"/>
                      <a:pt x="21" y="110"/>
                    </a:cubicBezTo>
                    <a:cubicBezTo>
                      <a:pt x="21" y="108"/>
                      <a:pt x="22" y="106"/>
                      <a:pt x="23" y="105"/>
                    </a:cubicBezTo>
                    <a:cubicBezTo>
                      <a:pt x="23" y="104"/>
                      <a:pt x="24" y="102"/>
                      <a:pt x="24" y="101"/>
                    </a:cubicBezTo>
                    <a:cubicBezTo>
                      <a:pt x="24" y="101"/>
                      <a:pt x="24" y="100"/>
                      <a:pt x="25" y="99"/>
                    </a:cubicBezTo>
                    <a:cubicBezTo>
                      <a:pt x="25" y="99"/>
                      <a:pt x="25" y="98"/>
                      <a:pt x="25" y="98"/>
                    </a:cubicBezTo>
                    <a:cubicBezTo>
                      <a:pt x="25" y="97"/>
                      <a:pt x="26" y="96"/>
                      <a:pt x="26" y="95"/>
                    </a:cubicBezTo>
                    <a:cubicBezTo>
                      <a:pt x="26" y="95"/>
                      <a:pt x="26" y="95"/>
                      <a:pt x="26" y="95"/>
                    </a:cubicBezTo>
                    <a:cubicBezTo>
                      <a:pt x="26" y="94"/>
                      <a:pt x="26" y="93"/>
                      <a:pt x="26" y="93"/>
                    </a:cubicBezTo>
                    <a:cubicBezTo>
                      <a:pt x="27" y="92"/>
                      <a:pt x="27" y="92"/>
                      <a:pt x="27" y="91"/>
                    </a:cubicBezTo>
                    <a:cubicBezTo>
                      <a:pt x="27" y="88"/>
                      <a:pt x="28" y="86"/>
                      <a:pt x="28" y="84"/>
                    </a:cubicBezTo>
                    <a:cubicBezTo>
                      <a:pt x="28" y="83"/>
                      <a:pt x="29" y="83"/>
                      <a:pt x="29" y="83"/>
                    </a:cubicBezTo>
                    <a:cubicBezTo>
                      <a:pt x="29" y="82"/>
                      <a:pt x="29" y="81"/>
                      <a:pt x="29" y="80"/>
                    </a:cubicBezTo>
                    <a:cubicBezTo>
                      <a:pt x="30" y="79"/>
                      <a:pt x="30" y="79"/>
                      <a:pt x="30" y="78"/>
                    </a:cubicBezTo>
                    <a:cubicBezTo>
                      <a:pt x="30" y="77"/>
                      <a:pt x="30" y="77"/>
                      <a:pt x="30" y="76"/>
                    </a:cubicBezTo>
                    <a:cubicBezTo>
                      <a:pt x="31" y="76"/>
                      <a:pt x="31" y="76"/>
                      <a:pt x="31" y="75"/>
                    </a:cubicBezTo>
                    <a:cubicBezTo>
                      <a:pt x="32" y="73"/>
                      <a:pt x="32" y="72"/>
                      <a:pt x="33" y="70"/>
                    </a:cubicBezTo>
                    <a:cubicBezTo>
                      <a:pt x="33" y="70"/>
                      <a:pt x="33" y="70"/>
                      <a:pt x="33" y="69"/>
                    </a:cubicBezTo>
                    <a:cubicBezTo>
                      <a:pt x="33" y="68"/>
                      <a:pt x="34" y="66"/>
                      <a:pt x="35" y="65"/>
                    </a:cubicBezTo>
                    <a:cubicBezTo>
                      <a:pt x="35" y="63"/>
                      <a:pt x="35" y="62"/>
                      <a:pt x="35" y="61"/>
                    </a:cubicBezTo>
                    <a:cubicBezTo>
                      <a:pt x="35" y="58"/>
                      <a:pt x="36" y="56"/>
                      <a:pt x="36" y="53"/>
                    </a:cubicBezTo>
                    <a:cubicBezTo>
                      <a:pt x="36" y="50"/>
                      <a:pt x="36" y="48"/>
                      <a:pt x="37" y="47"/>
                    </a:cubicBezTo>
                    <a:cubicBezTo>
                      <a:pt x="37" y="44"/>
                      <a:pt x="37" y="41"/>
                      <a:pt x="38" y="39"/>
                    </a:cubicBezTo>
                    <a:cubicBezTo>
                      <a:pt x="38" y="38"/>
                      <a:pt x="38" y="38"/>
                      <a:pt x="39" y="37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35"/>
                      <a:pt x="39" y="34"/>
                      <a:pt x="40" y="34"/>
                    </a:cubicBezTo>
                    <a:cubicBezTo>
                      <a:pt x="40" y="33"/>
                      <a:pt x="40" y="33"/>
                      <a:pt x="41" y="33"/>
                    </a:cubicBezTo>
                    <a:cubicBezTo>
                      <a:pt x="41" y="31"/>
                      <a:pt x="42" y="30"/>
                      <a:pt x="42" y="29"/>
                    </a:cubicBezTo>
                    <a:cubicBezTo>
                      <a:pt x="42" y="29"/>
                      <a:pt x="42" y="29"/>
                      <a:pt x="43" y="28"/>
                    </a:cubicBezTo>
                    <a:cubicBezTo>
                      <a:pt x="44" y="27"/>
                      <a:pt x="44" y="26"/>
                      <a:pt x="46" y="25"/>
                    </a:cubicBezTo>
                    <a:cubicBezTo>
                      <a:pt x="46" y="24"/>
                      <a:pt x="49" y="24"/>
                      <a:pt x="49" y="23"/>
                    </a:cubicBezTo>
                    <a:cubicBezTo>
                      <a:pt x="51" y="23"/>
                      <a:pt x="55" y="24"/>
                      <a:pt x="55" y="24"/>
                    </a:cubicBezTo>
                    <a:cubicBezTo>
                      <a:pt x="55" y="23"/>
                      <a:pt x="57" y="22"/>
                      <a:pt x="57" y="21"/>
                    </a:cubicBezTo>
                    <a:cubicBezTo>
                      <a:pt x="59" y="19"/>
                      <a:pt x="59" y="20"/>
                      <a:pt x="61" y="19"/>
                    </a:cubicBezTo>
                    <a:cubicBezTo>
                      <a:pt x="61" y="19"/>
                      <a:pt x="62" y="19"/>
                      <a:pt x="62" y="19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3" y="17"/>
                      <a:pt x="66" y="16"/>
                      <a:pt x="67" y="16"/>
                    </a:cubicBezTo>
                    <a:cubicBezTo>
                      <a:pt x="68" y="15"/>
                      <a:pt x="69" y="14"/>
                      <a:pt x="70" y="14"/>
                    </a:cubicBezTo>
                    <a:cubicBezTo>
                      <a:pt x="71" y="13"/>
                      <a:pt x="73" y="11"/>
                      <a:pt x="74" y="11"/>
                    </a:cubicBezTo>
                    <a:cubicBezTo>
                      <a:pt x="75" y="10"/>
                      <a:pt x="78" y="9"/>
                      <a:pt x="79" y="9"/>
                    </a:cubicBezTo>
                    <a:cubicBezTo>
                      <a:pt x="79" y="9"/>
                      <a:pt x="83" y="8"/>
                      <a:pt x="82" y="8"/>
                    </a:cubicBezTo>
                    <a:cubicBezTo>
                      <a:pt x="83" y="8"/>
                      <a:pt x="83" y="8"/>
                      <a:pt x="84" y="8"/>
                    </a:cubicBezTo>
                    <a:cubicBezTo>
                      <a:pt x="85" y="8"/>
                      <a:pt x="86" y="8"/>
                      <a:pt x="87" y="8"/>
                    </a:cubicBezTo>
                    <a:cubicBezTo>
                      <a:pt x="87" y="8"/>
                      <a:pt x="88" y="8"/>
                      <a:pt x="89" y="8"/>
                    </a:cubicBezTo>
                    <a:cubicBezTo>
                      <a:pt x="90" y="8"/>
                      <a:pt x="90" y="8"/>
                      <a:pt x="91" y="7"/>
                    </a:cubicBezTo>
                    <a:cubicBezTo>
                      <a:pt x="92" y="7"/>
                      <a:pt x="93" y="7"/>
                      <a:pt x="93" y="7"/>
                    </a:cubicBezTo>
                    <a:cubicBezTo>
                      <a:pt x="94" y="6"/>
                      <a:pt x="94" y="6"/>
                      <a:pt x="95" y="6"/>
                    </a:cubicBezTo>
                    <a:cubicBezTo>
                      <a:pt x="95" y="5"/>
                      <a:pt x="96" y="5"/>
                      <a:pt x="96" y="5"/>
                    </a:cubicBezTo>
                    <a:cubicBezTo>
                      <a:pt x="97" y="5"/>
                      <a:pt x="97" y="4"/>
                      <a:pt x="97" y="4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9" y="3"/>
                      <a:pt x="100" y="3"/>
                      <a:pt x="101" y="2"/>
                    </a:cubicBezTo>
                    <a:cubicBezTo>
                      <a:pt x="102" y="2"/>
                      <a:pt x="103" y="2"/>
                      <a:pt x="104" y="2"/>
                    </a:cubicBezTo>
                    <a:cubicBezTo>
                      <a:pt x="105" y="2"/>
                      <a:pt x="107" y="3"/>
                      <a:pt x="109" y="3"/>
                    </a:cubicBezTo>
                    <a:cubicBezTo>
                      <a:pt x="110" y="3"/>
                      <a:pt x="111" y="4"/>
                      <a:pt x="111" y="4"/>
                    </a:cubicBezTo>
                    <a:cubicBezTo>
                      <a:pt x="112" y="4"/>
                      <a:pt x="113" y="4"/>
                      <a:pt x="114" y="4"/>
                    </a:cubicBezTo>
                    <a:cubicBezTo>
                      <a:pt x="114" y="4"/>
                      <a:pt x="115" y="3"/>
                      <a:pt x="116" y="3"/>
                    </a:cubicBezTo>
                    <a:cubicBezTo>
                      <a:pt x="116" y="3"/>
                      <a:pt x="117" y="4"/>
                      <a:pt x="117" y="4"/>
                    </a:cubicBezTo>
                    <a:cubicBezTo>
                      <a:pt x="117" y="3"/>
                      <a:pt x="118" y="3"/>
                      <a:pt x="119" y="3"/>
                    </a:cubicBezTo>
                    <a:cubicBezTo>
                      <a:pt x="120" y="3"/>
                      <a:pt x="121" y="3"/>
                      <a:pt x="121" y="3"/>
                    </a:cubicBezTo>
                    <a:cubicBezTo>
                      <a:pt x="122" y="3"/>
                      <a:pt x="122" y="3"/>
                      <a:pt x="122" y="3"/>
                    </a:cubicBezTo>
                    <a:cubicBezTo>
                      <a:pt x="122" y="2"/>
                      <a:pt x="122" y="2"/>
                      <a:pt x="123" y="2"/>
                    </a:cubicBezTo>
                    <a:cubicBezTo>
                      <a:pt x="123" y="2"/>
                      <a:pt x="124" y="2"/>
                      <a:pt x="124" y="2"/>
                    </a:cubicBezTo>
                    <a:cubicBezTo>
                      <a:pt x="127" y="1"/>
                      <a:pt x="129" y="0"/>
                      <a:pt x="130" y="0"/>
                    </a:cubicBezTo>
                    <a:cubicBezTo>
                      <a:pt x="131" y="1"/>
                      <a:pt x="132" y="1"/>
                      <a:pt x="132" y="2"/>
                    </a:cubicBezTo>
                    <a:cubicBezTo>
                      <a:pt x="132" y="2"/>
                      <a:pt x="132" y="3"/>
                      <a:pt x="131" y="3"/>
                    </a:cubicBezTo>
                    <a:cubicBezTo>
                      <a:pt x="131" y="4"/>
                      <a:pt x="131" y="4"/>
                      <a:pt x="131" y="5"/>
                    </a:cubicBezTo>
                    <a:cubicBezTo>
                      <a:pt x="131" y="5"/>
                      <a:pt x="131" y="5"/>
                      <a:pt x="132" y="6"/>
                    </a:cubicBezTo>
                    <a:cubicBezTo>
                      <a:pt x="132" y="7"/>
                      <a:pt x="132" y="8"/>
                      <a:pt x="131" y="9"/>
                    </a:cubicBezTo>
                    <a:cubicBezTo>
                      <a:pt x="131" y="10"/>
                      <a:pt x="131" y="11"/>
                      <a:pt x="130" y="11"/>
                    </a:cubicBezTo>
                    <a:cubicBezTo>
                      <a:pt x="130" y="12"/>
                      <a:pt x="130" y="13"/>
                      <a:pt x="129" y="14"/>
                    </a:cubicBezTo>
                    <a:cubicBezTo>
                      <a:pt x="128" y="15"/>
                      <a:pt x="128" y="16"/>
                      <a:pt x="127" y="17"/>
                    </a:cubicBezTo>
                    <a:cubicBezTo>
                      <a:pt x="127" y="17"/>
                      <a:pt x="126" y="18"/>
                      <a:pt x="126" y="18"/>
                    </a:cubicBezTo>
                    <a:cubicBezTo>
                      <a:pt x="125" y="18"/>
                      <a:pt x="125" y="19"/>
                      <a:pt x="124" y="19"/>
                    </a:cubicBezTo>
                    <a:cubicBezTo>
                      <a:pt x="124" y="20"/>
                      <a:pt x="123" y="20"/>
                      <a:pt x="123" y="21"/>
                    </a:cubicBezTo>
                    <a:cubicBezTo>
                      <a:pt x="121" y="23"/>
                      <a:pt x="118" y="26"/>
                      <a:pt x="116" y="28"/>
                    </a:cubicBezTo>
                    <a:cubicBezTo>
                      <a:pt x="115" y="29"/>
                      <a:pt x="113" y="33"/>
                      <a:pt x="112" y="34"/>
                    </a:cubicBezTo>
                    <a:cubicBezTo>
                      <a:pt x="111" y="34"/>
                      <a:pt x="112" y="34"/>
                      <a:pt x="112" y="36"/>
                    </a:cubicBezTo>
                    <a:cubicBezTo>
                      <a:pt x="112" y="36"/>
                      <a:pt x="112" y="36"/>
                      <a:pt x="113" y="36"/>
                    </a:cubicBezTo>
                    <a:cubicBezTo>
                      <a:pt x="113" y="36"/>
                      <a:pt x="114" y="36"/>
                      <a:pt x="115" y="36"/>
                    </a:cubicBezTo>
                    <a:cubicBezTo>
                      <a:pt x="116" y="36"/>
                      <a:pt x="117" y="36"/>
                      <a:pt x="118" y="35"/>
                    </a:cubicBezTo>
                    <a:cubicBezTo>
                      <a:pt x="119" y="35"/>
                      <a:pt x="119" y="34"/>
                      <a:pt x="120" y="34"/>
                    </a:cubicBezTo>
                    <a:cubicBezTo>
                      <a:pt x="121" y="34"/>
                      <a:pt x="122" y="33"/>
                      <a:pt x="123" y="33"/>
                    </a:cubicBezTo>
                    <a:cubicBezTo>
                      <a:pt x="126" y="32"/>
                      <a:pt x="128" y="32"/>
                      <a:pt x="132" y="32"/>
                    </a:cubicBezTo>
                    <a:cubicBezTo>
                      <a:pt x="133" y="32"/>
                      <a:pt x="135" y="34"/>
                      <a:pt x="137" y="34"/>
                    </a:cubicBezTo>
                    <a:cubicBezTo>
                      <a:pt x="138" y="36"/>
                      <a:pt x="139" y="35"/>
                      <a:pt x="141" y="36"/>
                    </a:cubicBezTo>
                    <a:cubicBezTo>
                      <a:pt x="142" y="36"/>
                      <a:pt x="144" y="38"/>
                      <a:pt x="145" y="39"/>
                    </a:cubicBezTo>
                    <a:cubicBezTo>
                      <a:pt x="146" y="39"/>
                      <a:pt x="148" y="41"/>
                      <a:pt x="149" y="41"/>
                    </a:cubicBezTo>
                    <a:cubicBezTo>
                      <a:pt x="149" y="42"/>
                      <a:pt x="150" y="42"/>
                      <a:pt x="150" y="42"/>
                    </a:cubicBezTo>
                    <a:cubicBezTo>
                      <a:pt x="152" y="46"/>
                      <a:pt x="151" y="47"/>
                      <a:pt x="151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Freeform 6"/>
              <p:cNvSpPr/>
              <p:nvPr/>
            </p:nvSpPr>
            <p:spPr bwMode="auto">
              <a:xfrm>
                <a:off x="4068763" y="3132138"/>
                <a:ext cx="161925" cy="384175"/>
              </a:xfrm>
              <a:custGeom>
                <a:avLst/>
                <a:gdLst>
                  <a:gd name="T0" fmla="*/ 4 w 43"/>
                  <a:gd name="T1" fmla="*/ 101 h 102"/>
                  <a:gd name="T2" fmla="*/ 2 w 43"/>
                  <a:gd name="T3" fmla="*/ 100 h 102"/>
                  <a:gd name="T4" fmla="*/ 1 w 43"/>
                  <a:gd name="T5" fmla="*/ 97 h 102"/>
                  <a:gd name="T6" fmla="*/ 1 w 43"/>
                  <a:gd name="T7" fmla="*/ 89 h 102"/>
                  <a:gd name="T8" fmla="*/ 4 w 43"/>
                  <a:gd name="T9" fmla="*/ 75 h 102"/>
                  <a:gd name="T10" fmla="*/ 9 w 43"/>
                  <a:gd name="T11" fmla="*/ 65 h 102"/>
                  <a:gd name="T12" fmla="*/ 15 w 43"/>
                  <a:gd name="T13" fmla="*/ 52 h 102"/>
                  <a:gd name="T14" fmla="*/ 17 w 43"/>
                  <a:gd name="T15" fmla="*/ 45 h 102"/>
                  <a:gd name="T16" fmla="*/ 16 w 43"/>
                  <a:gd name="T17" fmla="*/ 42 h 102"/>
                  <a:gd name="T18" fmla="*/ 15 w 43"/>
                  <a:gd name="T19" fmla="*/ 40 h 102"/>
                  <a:gd name="T20" fmla="*/ 13 w 43"/>
                  <a:gd name="T21" fmla="*/ 37 h 102"/>
                  <a:gd name="T22" fmla="*/ 13 w 43"/>
                  <a:gd name="T23" fmla="*/ 27 h 102"/>
                  <a:gd name="T24" fmla="*/ 13 w 43"/>
                  <a:gd name="T25" fmla="*/ 23 h 102"/>
                  <a:gd name="T26" fmla="*/ 15 w 43"/>
                  <a:gd name="T27" fmla="*/ 16 h 102"/>
                  <a:gd name="T28" fmla="*/ 16 w 43"/>
                  <a:gd name="T29" fmla="*/ 13 h 102"/>
                  <a:gd name="T30" fmla="*/ 17 w 43"/>
                  <a:gd name="T31" fmla="*/ 10 h 102"/>
                  <a:gd name="T32" fmla="*/ 19 w 43"/>
                  <a:gd name="T33" fmla="*/ 8 h 102"/>
                  <a:gd name="T34" fmla="*/ 20 w 43"/>
                  <a:gd name="T35" fmla="*/ 6 h 102"/>
                  <a:gd name="T36" fmla="*/ 24 w 43"/>
                  <a:gd name="T37" fmla="*/ 3 h 102"/>
                  <a:gd name="T38" fmla="*/ 29 w 43"/>
                  <a:gd name="T39" fmla="*/ 0 h 102"/>
                  <a:gd name="T40" fmla="*/ 34 w 43"/>
                  <a:gd name="T41" fmla="*/ 1 h 102"/>
                  <a:gd name="T42" fmla="*/ 39 w 43"/>
                  <a:gd name="T43" fmla="*/ 8 h 102"/>
                  <a:gd name="T44" fmla="*/ 42 w 43"/>
                  <a:gd name="T45" fmla="*/ 16 h 102"/>
                  <a:gd name="T46" fmla="*/ 42 w 43"/>
                  <a:gd name="T47" fmla="*/ 22 h 102"/>
                  <a:gd name="T48" fmla="*/ 39 w 43"/>
                  <a:gd name="T49" fmla="*/ 26 h 102"/>
                  <a:gd name="T50" fmla="*/ 35 w 43"/>
                  <a:gd name="T51" fmla="*/ 31 h 102"/>
                  <a:gd name="T52" fmla="*/ 34 w 43"/>
                  <a:gd name="T53" fmla="*/ 42 h 102"/>
                  <a:gd name="T54" fmla="*/ 32 w 43"/>
                  <a:gd name="T55" fmla="*/ 52 h 102"/>
                  <a:gd name="T56" fmla="*/ 31 w 43"/>
                  <a:gd name="T57" fmla="*/ 57 h 102"/>
                  <a:gd name="T58" fmla="*/ 30 w 43"/>
                  <a:gd name="T59" fmla="*/ 63 h 102"/>
                  <a:gd name="T60" fmla="*/ 26 w 43"/>
                  <a:gd name="T61" fmla="*/ 75 h 102"/>
                  <a:gd name="T62" fmla="*/ 25 w 43"/>
                  <a:gd name="T63" fmla="*/ 77 h 102"/>
                  <a:gd name="T64" fmla="*/ 21 w 43"/>
                  <a:gd name="T65" fmla="*/ 86 h 102"/>
                  <a:gd name="T66" fmla="*/ 6 w 43"/>
                  <a:gd name="T6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3" h="102">
                    <a:moveTo>
                      <a:pt x="6" y="102"/>
                    </a:moveTo>
                    <a:cubicBezTo>
                      <a:pt x="5" y="102"/>
                      <a:pt x="5" y="102"/>
                      <a:pt x="4" y="101"/>
                    </a:cubicBezTo>
                    <a:cubicBezTo>
                      <a:pt x="4" y="101"/>
                      <a:pt x="3" y="101"/>
                      <a:pt x="3" y="101"/>
                    </a:cubicBezTo>
                    <a:cubicBezTo>
                      <a:pt x="2" y="101"/>
                      <a:pt x="2" y="100"/>
                      <a:pt x="2" y="100"/>
                    </a:cubicBezTo>
                    <a:cubicBezTo>
                      <a:pt x="2" y="100"/>
                      <a:pt x="1" y="99"/>
                      <a:pt x="1" y="98"/>
                    </a:cubicBezTo>
                    <a:cubicBezTo>
                      <a:pt x="1" y="98"/>
                      <a:pt x="1" y="97"/>
                      <a:pt x="1" y="97"/>
                    </a:cubicBezTo>
                    <a:cubicBezTo>
                      <a:pt x="1" y="96"/>
                      <a:pt x="1" y="95"/>
                      <a:pt x="1" y="95"/>
                    </a:cubicBezTo>
                    <a:cubicBezTo>
                      <a:pt x="1" y="94"/>
                      <a:pt x="0" y="92"/>
                      <a:pt x="1" y="89"/>
                    </a:cubicBezTo>
                    <a:cubicBezTo>
                      <a:pt x="1" y="87"/>
                      <a:pt x="2" y="86"/>
                      <a:pt x="2" y="84"/>
                    </a:cubicBezTo>
                    <a:cubicBezTo>
                      <a:pt x="3" y="81"/>
                      <a:pt x="3" y="77"/>
                      <a:pt x="4" y="75"/>
                    </a:cubicBezTo>
                    <a:cubicBezTo>
                      <a:pt x="5" y="72"/>
                      <a:pt x="7" y="68"/>
                      <a:pt x="8" y="65"/>
                    </a:cubicBezTo>
                    <a:cubicBezTo>
                      <a:pt x="8" y="65"/>
                      <a:pt x="9" y="65"/>
                      <a:pt x="9" y="65"/>
                    </a:cubicBezTo>
                    <a:cubicBezTo>
                      <a:pt x="9" y="64"/>
                      <a:pt x="10" y="63"/>
                      <a:pt x="10" y="62"/>
                    </a:cubicBezTo>
                    <a:cubicBezTo>
                      <a:pt x="12" y="59"/>
                      <a:pt x="14" y="56"/>
                      <a:pt x="15" y="52"/>
                    </a:cubicBezTo>
                    <a:cubicBezTo>
                      <a:pt x="15" y="51"/>
                      <a:pt x="17" y="50"/>
                      <a:pt x="17" y="48"/>
                    </a:cubicBezTo>
                    <a:cubicBezTo>
                      <a:pt x="17" y="47"/>
                      <a:pt x="17" y="46"/>
                      <a:pt x="17" y="45"/>
                    </a:cubicBezTo>
                    <a:cubicBezTo>
                      <a:pt x="17" y="45"/>
                      <a:pt x="17" y="44"/>
                      <a:pt x="17" y="44"/>
                    </a:cubicBezTo>
                    <a:cubicBezTo>
                      <a:pt x="17" y="43"/>
                      <a:pt x="17" y="42"/>
                      <a:pt x="16" y="42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6" y="41"/>
                      <a:pt x="15" y="40"/>
                      <a:pt x="15" y="40"/>
                    </a:cubicBezTo>
                    <a:cubicBezTo>
                      <a:pt x="15" y="39"/>
                      <a:pt x="14" y="39"/>
                      <a:pt x="14" y="39"/>
                    </a:cubicBezTo>
                    <a:cubicBezTo>
                      <a:pt x="14" y="38"/>
                      <a:pt x="14" y="38"/>
                      <a:pt x="13" y="37"/>
                    </a:cubicBezTo>
                    <a:cubicBezTo>
                      <a:pt x="13" y="37"/>
                      <a:pt x="13" y="36"/>
                      <a:pt x="13" y="34"/>
                    </a:cubicBezTo>
                    <a:cubicBezTo>
                      <a:pt x="13" y="32"/>
                      <a:pt x="13" y="29"/>
                      <a:pt x="13" y="27"/>
                    </a:cubicBezTo>
                    <a:cubicBezTo>
                      <a:pt x="13" y="26"/>
                      <a:pt x="13" y="25"/>
                      <a:pt x="13" y="25"/>
                    </a:cubicBezTo>
                    <a:cubicBezTo>
                      <a:pt x="13" y="24"/>
                      <a:pt x="13" y="24"/>
                      <a:pt x="13" y="23"/>
                    </a:cubicBezTo>
                    <a:cubicBezTo>
                      <a:pt x="13" y="23"/>
                      <a:pt x="14" y="23"/>
                      <a:pt x="14" y="22"/>
                    </a:cubicBezTo>
                    <a:cubicBezTo>
                      <a:pt x="14" y="21"/>
                      <a:pt x="15" y="17"/>
                      <a:pt x="15" y="16"/>
                    </a:cubicBezTo>
                    <a:cubicBezTo>
                      <a:pt x="15" y="16"/>
                      <a:pt x="15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2"/>
                      <a:pt x="17" y="12"/>
                      <a:pt x="17" y="11"/>
                    </a:cubicBezTo>
                    <a:cubicBezTo>
                      <a:pt x="17" y="11"/>
                      <a:pt x="17" y="10"/>
                      <a:pt x="17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9"/>
                      <a:pt x="18" y="9"/>
                      <a:pt x="19" y="8"/>
                    </a:cubicBezTo>
                    <a:cubicBezTo>
                      <a:pt x="19" y="8"/>
                      <a:pt x="19" y="7"/>
                      <a:pt x="19" y="7"/>
                    </a:cubicBezTo>
                    <a:cubicBezTo>
                      <a:pt x="19" y="7"/>
                      <a:pt x="19" y="7"/>
                      <a:pt x="20" y="6"/>
                    </a:cubicBezTo>
                    <a:cubicBezTo>
                      <a:pt x="21" y="5"/>
                      <a:pt x="21" y="5"/>
                      <a:pt x="22" y="4"/>
                    </a:cubicBezTo>
                    <a:cubicBezTo>
                      <a:pt x="22" y="4"/>
                      <a:pt x="23" y="3"/>
                      <a:pt x="24" y="3"/>
                    </a:cubicBezTo>
                    <a:cubicBezTo>
                      <a:pt x="24" y="2"/>
                      <a:pt x="25" y="1"/>
                      <a:pt x="26" y="1"/>
                    </a:cubicBezTo>
                    <a:cubicBezTo>
                      <a:pt x="27" y="1"/>
                      <a:pt x="29" y="0"/>
                      <a:pt x="29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3" y="1"/>
                      <a:pt x="33" y="1"/>
                      <a:pt x="34" y="1"/>
                    </a:cubicBezTo>
                    <a:cubicBezTo>
                      <a:pt x="35" y="2"/>
                      <a:pt x="38" y="4"/>
                      <a:pt x="38" y="6"/>
                    </a:cubicBezTo>
                    <a:cubicBezTo>
                      <a:pt x="38" y="8"/>
                      <a:pt x="39" y="8"/>
                      <a:pt x="39" y="8"/>
                    </a:cubicBezTo>
                    <a:cubicBezTo>
                      <a:pt x="39" y="9"/>
                      <a:pt x="39" y="9"/>
                      <a:pt x="40" y="11"/>
                    </a:cubicBezTo>
                    <a:cubicBezTo>
                      <a:pt x="40" y="12"/>
                      <a:pt x="41" y="15"/>
                      <a:pt x="42" y="16"/>
                    </a:cubicBezTo>
                    <a:cubicBezTo>
                      <a:pt x="43" y="17"/>
                      <a:pt x="42" y="18"/>
                      <a:pt x="43" y="19"/>
                    </a:cubicBezTo>
                    <a:cubicBezTo>
                      <a:pt x="43" y="22"/>
                      <a:pt x="43" y="18"/>
                      <a:pt x="42" y="22"/>
                    </a:cubicBezTo>
                    <a:cubicBezTo>
                      <a:pt x="42" y="22"/>
                      <a:pt x="42" y="23"/>
                      <a:pt x="42" y="24"/>
                    </a:cubicBezTo>
                    <a:cubicBezTo>
                      <a:pt x="41" y="25"/>
                      <a:pt x="40" y="25"/>
                      <a:pt x="39" y="26"/>
                    </a:cubicBezTo>
                    <a:cubicBezTo>
                      <a:pt x="38" y="27"/>
                      <a:pt x="37" y="28"/>
                      <a:pt x="36" y="29"/>
                    </a:cubicBezTo>
                    <a:cubicBezTo>
                      <a:pt x="35" y="30"/>
                      <a:pt x="35" y="30"/>
                      <a:pt x="35" y="31"/>
                    </a:cubicBezTo>
                    <a:cubicBezTo>
                      <a:pt x="35" y="32"/>
                      <a:pt x="34" y="33"/>
                      <a:pt x="34" y="34"/>
                    </a:cubicBezTo>
                    <a:cubicBezTo>
                      <a:pt x="34" y="37"/>
                      <a:pt x="34" y="41"/>
                      <a:pt x="34" y="42"/>
                    </a:cubicBezTo>
                    <a:cubicBezTo>
                      <a:pt x="33" y="44"/>
                      <a:pt x="33" y="46"/>
                      <a:pt x="33" y="49"/>
                    </a:cubicBezTo>
                    <a:cubicBezTo>
                      <a:pt x="33" y="50"/>
                      <a:pt x="32" y="51"/>
                      <a:pt x="32" y="52"/>
                    </a:cubicBezTo>
                    <a:cubicBezTo>
                      <a:pt x="32" y="54"/>
                      <a:pt x="32" y="55"/>
                      <a:pt x="31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8"/>
                      <a:pt x="31" y="58"/>
                      <a:pt x="31" y="59"/>
                    </a:cubicBezTo>
                    <a:cubicBezTo>
                      <a:pt x="30" y="60"/>
                      <a:pt x="30" y="62"/>
                      <a:pt x="30" y="63"/>
                    </a:cubicBezTo>
                    <a:cubicBezTo>
                      <a:pt x="29" y="67"/>
                      <a:pt x="27" y="71"/>
                      <a:pt x="26" y="74"/>
                    </a:cubicBezTo>
                    <a:cubicBezTo>
                      <a:pt x="26" y="74"/>
                      <a:pt x="26" y="74"/>
                      <a:pt x="26" y="75"/>
                    </a:cubicBezTo>
                    <a:cubicBezTo>
                      <a:pt x="26" y="75"/>
                      <a:pt x="26" y="75"/>
                      <a:pt x="26" y="75"/>
                    </a:cubicBezTo>
                    <a:cubicBezTo>
                      <a:pt x="26" y="76"/>
                      <a:pt x="25" y="77"/>
                      <a:pt x="25" y="77"/>
                    </a:cubicBezTo>
                    <a:cubicBezTo>
                      <a:pt x="25" y="79"/>
                      <a:pt x="24" y="80"/>
                      <a:pt x="23" y="82"/>
                    </a:cubicBezTo>
                    <a:cubicBezTo>
                      <a:pt x="22" y="83"/>
                      <a:pt x="21" y="84"/>
                      <a:pt x="21" y="86"/>
                    </a:cubicBezTo>
                    <a:cubicBezTo>
                      <a:pt x="17" y="90"/>
                      <a:pt x="15" y="99"/>
                      <a:pt x="10" y="102"/>
                    </a:cubicBezTo>
                    <a:cubicBezTo>
                      <a:pt x="9" y="102"/>
                      <a:pt x="7" y="102"/>
                      <a:pt x="6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Freeform 7"/>
              <p:cNvSpPr/>
              <p:nvPr/>
            </p:nvSpPr>
            <p:spPr bwMode="auto">
              <a:xfrm>
                <a:off x="4254501" y="3016250"/>
                <a:ext cx="458788" cy="481013"/>
              </a:xfrm>
              <a:custGeom>
                <a:avLst/>
                <a:gdLst>
                  <a:gd name="T0" fmla="*/ 82 w 122"/>
                  <a:gd name="T1" fmla="*/ 4 h 128"/>
                  <a:gd name="T2" fmla="*/ 89 w 122"/>
                  <a:gd name="T3" fmla="*/ 10 h 128"/>
                  <a:gd name="T4" fmla="*/ 94 w 122"/>
                  <a:gd name="T5" fmla="*/ 15 h 128"/>
                  <a:gd name="T6" fmla="*/ 99 w 122"/>
                  <a:gd name="T7" fmla="*/ 19 h 128"/>
                  <a:gd name="T8" fmla="*/ 108 w 122"/>
                  <a:gd name="T9" fmla="*/ 28 h 128"/>
                  <a:gd name="T10" fmla="*/ 116 w 122"/>
                  <a:gd name="T11" fmla="*/ 36 h 128"/>
                  <a:gd name="T12" fmla="*/ 120 w 122"/>
                  <a:gd name="T13" fmla="*/ 42 h 128"/>
                  <a:gd name="T14" fmla="*/ 122 w 122"/>
                  <a:gd name="T15" fmla="*/ 60 h 128"/>
                  <a:gd name="T16" fmla="*/ 122 w 122"/>
                  <a:gd name="T17" fmla="*/ 68 h 128"/>
                  <a:gd name="T18" fmla="*/ 120 w 122"/>
                  <a:gd name="T19" fmla="*/ 79 h 128"/>
                  <a:gd name="T20" fmla="*/ 118 w 122"/>
                  <a:gd name="T21" fmla="*/ 87 h 128"/>
                  <a:gd name="T22" fmla="*/ 116 w 122"/>
                  <a:gd name="T23" fmla="*/ 96 h 128"/>
                  <a:gd name="T24" fmla="*/ 111 w 122"/>
                  <a:gd name="T25" fmla="*/ 108 h 128"/>
                  <a:gd name="T26" fmla="*/ 104 w 122"/>
                  <a:gd name="T27" fmla="*/ 114 h 128"/>
                  <a:gd name="T28" fmla="*/ 88 w 122"/>
                  <a:gd name="T29" fmla="*/ 125 h 128"/>
                  <a:gd name="T30" fmla="*/ 83 w 122"/>
                  <a:gd name="T31" fmla="*/ 128 h 128"/>
                  <a:gd name="T32" fmla="*/ 78 w 122"/>
                  <a:gd name="T33" fmla="*/ 128 h 128"/>
                  <a:gd name="T34" fmla="*/ 71 w 122"/>
                  <a:gd name="T35" fmla="*/ 124 h 128"/>
                  <a:gd name="T36" fmla="*/ 69 w 122"/>
                  <a:gd name="T37" fmla="*/ 118 h 128"/>
                  <a:gd name="T38" fmla="*/ 70 w 122"/>
                  <a:gd name="T39" fmla="*/ 115 h 128"/>
                  <a:gd name="T40" fmla="*/ 78 w 122"/>
                  <a:gd name="T41" fmla="*/ 107 h 128"/>
                  <a:gd name="T42" fmla="*/ 81 w 122"/>
                  <a:gd name="T43" fmla="*/ 105 h 128"/>
                  <a:gd name="T44" fmla="*/ 87 w 122"/>
                  <a:gd name="T45" fmla="*/ 101 h 128"/>
                  <a:gd name="T46" fmla="*/ 92 w 122"/>
                  <a:gd name="T47" fmla="*/ 93 h 128"/>
                  <a:gd name="T48" fmla="*/ 97 w 122"/>
                  <a:gd name="T49" fmla="*/ 78 h 128"/>
                  <a:gd name="T50" fmla="*/ 94 w 122"/>
                  <a:gd name="T51" fmla="*/ 48 h 128"/>
                  <a:gd name="T52" fmla="*/ 88 w 122"/>
                  <a:gd name="T53" fmla="*/ 41 h 128"/>
                  <a:gd name="T54" fmla="*/ 81 w 122"/>
                  <a:gd name="T55" fmla="*/ 34 h 128"/>
                  <a:gd name="T56" fmla="*/ 76 w 122"/>
                  <a:gd name="T57" fmla="*/ 29 h 128"/>
                  <a:gd name="T58" fmla="*/ 63 w 122"/>
                  <a:gd name="T59" fmla="*/ 25 h 128"/>
                  <a:gd name="T60" fmla="*/ 57 w 122"/>
                  <a:gd name="T61" fmla="*/ 27 h 128"/>
                  <a:gd name="T62" fmla="*/ 45 w 122"/>
                  <a:gd name="T63" fmla="*/ 34 h 128"/>
                  <a:gd name="T64" fmla="*/ 42 w 122"/>
                  <a:gd name="T65" fmla="*/ 36 h 128"/>
                  <a:gd name="T66" fmla="*/ 31 w 122"/>
                  <a:gd name="T67" fmla="*/ 45 h 128"/>
                  <a:gd name="T68" fmla="*/ 25 w 122"/>
                  <a:gd name="T69" fmla="*/ 48 h 128"/>
                  <a:gd name="T70" fmla="*/ 16 w 122"/>
                  <a:gd name="T71" fmla="*/ 49 h 128"/>
                  <a:gd name="T72" fmla="*/ 8 w 122"/>
                  <a:gd name="T73" fmla="*/ 46 h 128"/>
                  <a:gd name="T74" fmla="*/ 5 w 122"/>
                  <a:gd name="T75" fmla="*/ 44 h 128"/>
                  <a:gd name="T76" fmla="*/ 0 w 122"/>
                  <a:gd name="T77" fmla="*/ 36 h 128"/>
                  <a:gd name="T78" fmla="*/ 14 w 122"/>
                  <a:gd name="T79" fmla="*/ 23 h 128"/>
                  <a:gd name="T80" fmla="*/ 22 w 122"/>
                  <a:gd name="T81" fmla="*/ 23 h 128"/>
                  <a:gd name="T82" fmla="*/ 36 w 122"/>
                  <a:gd name="T83" fmla="*/ 16 h 128"/>
                  <a:gd name="T84" fmla="*/ 49 w 122"/>
                  <a:gd name="T85" fmla="*/ 9 h 128"/>
                  <a:gd name="T86" fmla="*/ 57 w 122"/>
                  <a:gd name="T87" fmla="*/ 5 h 128"/>
                  <a:gd name="T88" fmla="*/ 62 w 122"/>
                  <a:gd name="T89" fmla="*/ 2 h 128"/>
                  <a:gd name="T90" fmla="*/ 65 w 122"/>
                  <a:gd name="T91" fmla="*/ 1 h 128"/>
                  <a:gd name="T92" fmla="*/ 68 w 122"/>
                  <a:gd name="T93" fmla="*/ 1 h 128"/>
                  <a:gd name="T94" fmla="*/ 77 w 122"/>
                  <a:gd name="T95" fmla="*/ 1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2" h="128">
                    <a:moveTo>
                      <a:pt x="77" y="1"/>
                    </a:moveTo>
                    <a:cubicBezTo>
                      <a:pt x="78" y="1"/>
                      <a:pt x="79" y="3"/>
                      <a:pt x="81" y="3"/>
                    </a:cubicBezTo>
                    <a:cubicBezTo>
                      <a:pt x="82" y="3"/>
                      <a:pt x="81" y="4"/>
                      <a:pt x="82" y="4"/>
                    </a:cubicBezTo>
                    <a:cubicBezTo>
                      <a:pt x="83" y="5"/>
                      <a:pt x="84" y="6"/>
                      <a:pt x="85" y="6"/>
                    </a:cubicBezTo>
                    <a:cubicBezTo>
                      <a:pt x="86" y="7"/>
                      <a:pt x="86" y="7"/>
                      <a:pt x="87" y="8"/>
                    </a:cubicBezTo>
                    <a:cubicBezTo>
                      <a:pt x="88" y="8"/>
                      <a:pt x="88" y="8"/>
                      <a:pt x="89" y="10"/>
                    </a:cubicBezTo>
                    <a:cubicBezTo>
                      <a:pt x="90" y="11"/>
                      <a:pt x="91" y="11"/>
                      <a:pt x="92" y="12"/>
                    </a:cubicBezTo>
                    <a:cubicBezTo>
                      <a:pt x="92" y="12"/>
                      <a:pt x="93" y="13"/>
                      <a:pt x="94" y="14"/>
                    </a:cubicBezTo>
                    <a:cubicBezTo>
                      <a:pt x="94" y="14"/>
                      <a:pt x="94" y="14"/>
                      <a:pt x="94" y="15"/>
                    </a:cubicBezTo>
                    <a:cubicBezTo>
                      <a:pt x="95" y="15"/>
                      <a:pt x="95" y="15"/>
                      <a:pt x="96" y="16"/>
                    </a:cubicBezTo>
                    <a:cubicBezTo>
                      <a:pt x="96" y="16"/>
                      <a:pt x="96" y="16"/>
                      <a:pt x="96" y="17"/>
                    </a:cubicBezTo>
                    <a:cubicBezTo>
                      <a:pt x="97" y="17"/>
                      <a:pt x="98" y="18"/>
                      <a:pt x="99" y="19"/>
                    </a:cubicBezTo>
                    <a:cubicBezTo>
                      <a:pt x="100" y="20"/>
                      <a:pt x="100" y="21"/>
                      <a:pt x="102" y="22"/>
                    </a:cubicBezTo>
                    <a:cubicBezTo>
                      <a:pt x="103" y="23"/>
                      <a:pt x="104" y="24"/>
                      <a:pt x="105" y="25"/>
                    </a:cubicBezTo>
                    <a:cubicBezTo>
                      <a:pt x="106" y="25"/>
                      <a:pt x="107" y="27"/>
                      <a:pt x="108" y="28"/>
                    </a:cubicBezTo>
                    <a:cubicBezTo>
                      <a:pt x="109" y="29"/>
                      <a:pt x="110" y="30"/>
                      <a:pt x="111" y="32"/>
                    </a:cubicBezTo>
                    <a:cubicBezTo>
                      <a:pt x="112" y="32"/>
                      <a:pt x="113" y="33"/>
                      <a:pt x="114" y="34"/>
                    </a:cubicBezTo>
                    <a:cubicBezTo>
                      <a:pt x="114" y="35"/>
                      <a:pt x="115" y="35"/>
                      <a:pt x="116" y="36"/>
                    </a:cubicBezTo>
                    <a:cubicBezTo>
                      <a:pt x="116" y="37"/>
                      <a:pt x="117" y="37"/>
                      <a:pt x="117" y="38"/>
                    </a:cubicBezTo>
                    <a:cubicBezTo>
                      <a:pt x="117" y="38"/>
                      <a:pt x="118" y="39"/>
                      <a:pt x="118" y="39"/>
                    </a:cubicBezTo>
                    <a:cubicBezTo>
                      <a:pt x="119" y="40"/>
                      <a:pt x="119" y="41"/>
                      <a:pt x="120" y="42"/>
                    </a:cubicBezTo>
                    <a:cubicBezTo>
                      <a:pt x="121" y="43"/>
                      <a:pt x="121" y="45"/>
                      <a:pt x="122" y="46"/>
                    </a:cubicBezTo>
                    <a:cubicBezTo>
                      <a:pt x="122" y="48"/>
                      <a:pt x="122" y="49"/>
                      <a:pt x="122" y="50"/>
                    </a:cubicBezTo>
                    <a:cubicBezTo>
                      <a:pt x="122" y="53"/>
                      <a:pt x="122" y="57"/>
                      <a:pt x="122" y="60"/>
                    </a:cubicBezTo>
                    <a:cubicBezTo>
                      <a:pt x="122" y="60"/>
                      <a:pt x="122" y="61"/>
                      <a:pt x="122" y="62"/>
                    </a:cubicBezTo>
                    <a:cubicBezTo>
                      <a:pt x="122" y="63"/>
                      <a:pt x="122" y="64"/>
                      <a:pt x="122" y="66"/>
                    </a:cubicBezTo>
                    <a:cubicBezTo>
                      <a:pt x="122" y="67"/>
                      <a:pt x="122" y="67"/>
                      <a:pt x="122" y="68"/>
                    </a:cubicBezTo>
                    <a:cubicBezTo>
                      <a:pt x="121" y="69"/>
                      <a:pt x="121" y="70"/>
                      <a:pt x="121" y="72"/>
                    </a:cubicBezTo>
                    <a:cubicBezTo>
                      <a:pt x="120" y="74"/>
                      <a:pt x="120" y="75"/>
                      <a:pt x="120" y="77"/>
                    </a:cubicBezTo>
                    <a:cubicBezTo>
                      <a:pt x="120" y="78"/>
                      <a:pt x="120" y="78"/>
                      <a:pt x="120" y="79"/>
                    </a:cubicBezTo>
                    <a:cubicBezTo>
                      <a:pt x="120" y="79"/>
                      <a:pt x="120" y="80"/>
                      <a:pt x="120" y="81"/>
                    </a:cubicBezTo>
                    <a:cubicBezTo>
                      <a:pt x="119" y="81"/>
                      <a:pt x="119" y="82"/>
                      <a:pt x="119" y="82"/>
                    </a:cubicBezTo>
                    <a:cubicBezTo>
                      <a:pt x="119" y="84"/>
                      <a:pt x="119" y="86"/>
                      <a:pt x="118" y="87"/>
                    </a:cubicBezTo>
                    <a:cubicBezTo>
                      <a:pt x="118" y="87"/>
                      <a:pt x="118" y="88"/>
                      <a:pt x="118" y="88"/>
                    </a:cubicBezTo>
                    <a:cubicBezTo>
                      <a:pt x="118" y="90"/>
                      <a:pt x="118" y="91"/>
                      <a:pt x="117" y="93"/>
                    </a:cubicBezTo>
                    <a:cubicBezTo>
                      <a:pt x="117" y="94"/>
                      <a:pt x="117" y="95"/>
                      <a:pt x="116" y="96"/>
                    </a:cubicBezTo>
                    <a:cubicBezTo>
                      <a:pt x="116" y="97"/>
                      <a:pt x="116" y="98"/>
                      <a:pt x="116" y="99"/>
                    </a:cubicBezTo>
                    <a:cubicBezTo>
                      <a:pt x="115" y="100"/>
                      <a:pt x="114" y="102"/>
                      <a:pt x="114" y="103"/>
                    </a:cubicBezTo>
                    <a:cubicBezTo>
                      <a:pt x="113" y="105"/>
                      <a:pt x="112" y="106"/>
                      <a:pt x="111" y="108"/>
                    </a:cubicBezTo>
                    <a:cubicBezTo>
                      <a:pt x="111" y="108"/>
                      <a:pt x="110" y="109"/>
                      <a:pt x="110" y="110"/>
                    </a:cubicBezTo>
                    <a:cubicBezTo>
                      <a:pt x="107" y="112"/>
                      <a:pt x="107" y="112"/>
                      <a:pt x="105" y="114"/>
                    </a:cubicBezTo>
                    <a:cubicBezTo>
                      <a:pt x="104" y="114"/>
                      <a:pt x="104" y="114"/>
                      <a:pt x="104" y="114"/>
                    </a:cubicBezTo>
                    <a:cubicBezTo>
                      <a:pt x="103" y="114"/>
                      <a:pt x="99" y="118"/>
                      <a:pt x="97" y="119"/>
                    </a:cubicBezTo>
                    <a:cubicBezTo>
                      <a:pt x="95" y="121"/>
                      <a:pt x="92" y="121"/>
                      <a:pt x="91" y="123"/>
                    </a:cubicBezTo>
                    <a:cubicBezTo>
                      <a:pt x="89" y="124"/>
                      <a:pt x="89" y="124"/>
                      <a:pt x="88" y="125"/>
                    </a:cubicBezTo>
                    <a:cubicBezTo>
                      <a:pt x="87" y="125"/>
                      <a:pt x="87" y="126"/>
                      <a:pt x="87" y="126"/>
                    </a:cubicBezTo>
                    <a:cubicBezTo>
                      <a:pt x="87" y="126"/>
                      <a:pt x="85" y="127"/>
                      <a:pt x="85" y="128"/>
                    </a:cubicBezTo>
                    <a:cubicBezTo>
                      <a:pt x="84" y="128"/>
                      <a:pt x="83" y="128"/>
                      <a:pt x="83" y="128"/>
                    </a:cubicBezTo>
                    <a:cubicBezTo>
                      <a:pt x="83" y="128"/>
                      <a:pt x="82" y="128"/>
                      <a:pt x="82" y="128"/>
                    </a:cubicBezTo>
                    <a:cubicBezTo>
                      <a:pt x="81" y="128"/>
                      <a:pt x="80" y="128"/>
                      <a:pt x="80" y="128"/>
                    </a:cubicBezTo>
                    <a:cubicBezTo>
                      <a:pt x="79" y="128"/>
                      <a:pt x="78" y="128"/>
                      <a:pt x="78" y="128"/>
                    </a:cubicBezTo>
                    <a:cubicBezTo>
                      <a:pt x="76" y="128"/>
                      <a:pt x="76" y="127"/>
                      <a:pt x="74" y="127"/>
                    </a:cubicBezTo>
                    <a:cubicBezTo>
                      <a:pt x="73" y="127"/>
                      <a:pt x="72" y="126"/>
                      <a:pt x="71" y="125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69" y="124"/>
                      <a:pt x="70" y="123"/>
                      <a:pt x="70" y="122"/>
                    </a:cubicBezTo>
                    <a:cubicBezTo>
                      <a:pt x="70" y="122"/>
                      <a:pt x="70" y="121"/>
                      <a:pt x="70" y="121"/>
                    </a:cubicBezTo>
                    <a:cubicBezTo>
                      <a:pt x="70" y="119"/>
                      <a:pt x="69" y="119"/>
                      <a:pt x="69" y="118"/>
                    </a:cubicBezTo>
                    <a:cubicBezTo>
                      <a:pt x="69" y="118"/>
                      <a:pt x="69" y="118"/>
                      <a:pt x="69" y="117"/>
                    </a:cubicBezTo>
                    <a:cubicBezTo>
                      <a:pt x="69" y="117"/>
                      <a:pt x="69" y="117"/>
                      <a:pt x="70" y="116"/>
                    </a:cubicBezTo>
                    <a:cubicBezTo>
                      <a:pt x="70" y="116"/>
                      <a:pt x="70" y="115"/>
                      <a:pt x="70" y="115"/>
                    </a:cubicBezTo>
                    <a:cubicBezTo>
                      <a:pt x="71" y="114"/>
                      <a:pt x="71" y="113"/>
                      <a:pt x="72" y="112"/>
                    </a:cubicBezTo>
                    <a:cubicBezTo>
                      <a:pt x="73" y="110"/>
                      <a:pt x="75" y="110"/>
                      <a:pt x="76" y="108"/>
                    </a:cubicBezTo>
                    <a:cubicBezTo>
                      <a:pt x="77" y="108"/>
                      <a:pt x="77" y="107"/>
                      <a:pt x="78" y="107"/>
                    </a:cubicBezTo>
                    <a:cubicBezTo>
                      <a:pt x="79" y="106"/>
                      <a:pt x="79" y="106"/>
                      <a:pt x="80" y="106"/>
                    </a:cubicBezTo>
                    <a:cubicBezTo>
                      <a:pt x="80" y="106"/>
                      <a:pt x="80" y="105"/>
                      <a:pt x="80" y="105"/>
                    </a:cubicBezTo>
                    <a:cubicBezTo>
                      <a:pt x="81" y="105"/>
                      <a:pt x="81" y="105"/>
                      <a:pt x="81" y="105"/>
                    </a:cubicBezTo>
                    <a:cubicBezTo>
                      <a:pt x="82" y="104"/>
                      <a:pt x="82" y="104"/>
                      <a:pt x="83" y="104"/>
                    </a:cubicBezTo>
                    <a:cubicBezTo>
                      <a:pt x="83" y="104"/>
                      <a:pt x="84" y="103"/>
                      <a:pt x="84" y="103"/>
                    </a:cubicBezTo>
                    <a:cubicBezTo>
                      <a:pt x="85" y="102"/>
                      <a:pt x="86" y="102"/>
                      <a:pt x="87" y="101"/>
                    </a:cubicBezTo>
                    <a:cubicBezTo>
                      <a:pt x="87" y="100"/>
                      <a:pt x="88" y="99"/>
                      <a:pt x="89" y="99"/>
                    </a:cubicBezTo>
                    <a:cubicBezTo>
                      <a:pt x="89" y="98"/>
                      <a:pt x="89" y="98"/>
                      <a:pt x="89" y="98"/>
                    </a:cubicBezTo>
                    <a:cubicBezTo>
                      <a:pt x="90" y="96"/>
                      <a:pt x="92" y="95"/>
                      <a:pt x="92" y="93"/>
                    </a:cubicBezTo>
                    <a:cubicBezTo>
                      <a:pt x="93" y="90"/>
                      <a:pt x="95" y="88"/>
                      <a:pt x="96" y="84"/>
                    </a:cubicBezTo>
                    <a:cubicBezTo>
                      <a:pt x="96" y="84"/>
                      <a:pt x="96" y="83"/>
                      <a:pt x="96" y="83"/>
                    </a:cubicBezTo>
                    <a:cubicBezTo>
                      <a:pt x="96" y="81"/>
                      <a:pt x="97" y="80"/>
                      <a:pt x="97" y="78"/>
                    </a:cubicBezTo>
                    <a:cubicBezTo>
                      <a:pt x="98" y="77"/>
                      <a:pt x="98" y="76"/>
                      <a:pt x="98" y="75"/>
                    </a:cubicBezTo>
                    <a:cubicBezTo>
                      <a:pt x="99" y="68"/>
                      <a:pt x="101" y="63"/>
                      <a:pt x="98" y="55"/>
                    </a:cubicBezTo>
                    <a:cubicBezTo>
                      <a:pt x="97" y="52"/>
                      <a:pt x="96" y="51"/>
                      <a:pt x="94" y="48"/>
                    </a:cubicBezTo>
                    <a:cubicBezTo>
                      <a:pt x="93" y="47"/>
                      <a:pt x="92" y="46"/>
                      <a:pt x="91" y="44"/>
                    </a:cubicBezTo>
                    <a:cubicBezTo>
                      <a:pt x="90" y="43"/>
                      <a:pt x="90" y="42"/>
                      <a:pt x="89" y="42"/>
                    </a:cubicBezTo>
                    <a:cubicBezTo>
                      <a:pt x="89" y="41"/>
                      <a:pt x="89" y="41"/>
                      <a:pt x="88" y="41"/>
                    </a:cubicBezTo>
                    <a:cubicBezTo>
                      <a:pt x="88" y="40"/>
                      <a:pt x="87" y="40"/>
                      <a:pt x="87" y="40"/>
                    </a:cubicBezTo>
                    <a:cubicBezTo>
                      <a:pt x="84" y="38"/>
                      <a:pt x="84" y="36"/>
                      <a:pt x="82" y="35"/>
                    </a:cubicBezTo>
                    <a:cubicBezTo>
                      <a:pt x="82" y="34"/>
                      <a:pt x="81" y="34"/>
                      <a:pt x="81" y="34"/>
                    </a:cubicBezTo>
                    <a:cubicBezTo>
                      <a:pt x="81" y="33"/>
                      <a:pt x="81" y="33"/>
                      <a:pt x="81" y="33"/>
                    </a:cubicBezTo>
                    <a:cubicBezTo>
                      <a:pt x="79" y="32"/>
                      <a:pt x="78" y="30"/>
                      <a:pt x="78" y="29"/>
                    </a:cubicBezTo>
                    <a:cubicBezTo>
                      <a:pt x="77" y="29"/>
                      <a:pt x="76" y="29"/>
                      <a:pt x="76" y="29"/>
                    </a:cubicBezTo>
                    <a:cubicBezTo>
                      <a:pt x="75" y="28"/>
                      <a:pt x="74" y="27"/>
                      <a:pt x="73" y="27"/>
                    </a:cubicBezTo>
                    <a:cubicBezTo>
                      <a:pt x="72" y="26"/>
                      <a:pt x="72" y="25"/>
                      <a:pt x="71" y="25"/>
                    </a:cubicBezTo>
                    <a:cubicBezTo>
                      <a:pt x="69" y="24"/>
                      <a:pt x="65" y="24"/>
                      <a:pt x="63" y="25"/>
                    </a:cubicBezTo>
                    <a:cubicBezTo>
                      <a:pt x="62" y="25"/>
                      <a:pt x="59" y="26"/>
                      <a:pt x="59" y="26"/>
                    </a:cubicBezTo>
                    <a:cubicBezTo>
                      <a:pt x="58" y="26"/>
                      <a:pt x="58" y="26"/>
                      <a:pt x="58" y="27"/>
                    </a:cubicBezTo>
                    <a:cubicBezTo>
                      <a:pt x="58" y="27"/>
                      <a:pt x="57" y="27"/>
                      <a:pt x="57" y="27"/>
                    </a:cubicBezTo>
                    <a:cubicBezTo>
                      <a:pt x="56" y="28"/>
                      <a:pt x="55" y="28"/>
                      <a:pt x="55" y="28"/>
                    </a:cubicBezTo>
                    <a:cubicBezTo>
                      <a:pt x="54" y="29"/>
                      <a:pt x="51" y="30"/>
                      <a:pt x="50" y="31"/>
                    </a:cubicBezTo>
                    <a:cubicBezTo>
                      <a:pt x="48" y="32"/>
                      <a:pt x="47" y="32"/>
                      <a:pt x="45" y="34"/>
                    </a:cubicBezTo>
                    <a:cubicBezTo>
                      <a:pt x="45" y="34"/>
                      <a:pt x="44" y="34"/>
                      <a:pt x="44" y="34"/>
                    </a:cubicBezTo>
                    <a:cubicBezTo>
                      <a:pt x="44" y="34"/>
                      <a:pt x="43" y="35"/>
                      <a:pt x="42" y="35"/>
                    </a:cubicBezTo>
                    <a:cubicBezTo>
                      <a:pt x="42" y="35"/>
                      <a:pt x="42" y="35"/>
                      <a:pt x="42" y="36"/>
                    </a:cubicBezTo>
                    <a:cubicBezTo>
                      <a:pt x="39" y="38"/>
                      <a:pt x="36" y="39"/>
                      <a:pt x="34" y="42"/>
                    </a:cubicBezTo>
                    <a:cubicBezTo>
                      <a:pt x="34" y="42"/>
                      <a:pt x="33" y="43"/>
                      <a:pt x="32" y="43"/>
                    </a:cubicBezTo>
                    <a:cubicBezTo>
                      <a:pt x="32" y="44"/>
                      <a:pt x="31" y="44"/>
                      <a:pt x="31" y="45"/>
                    </a:cubicBezTo>
                    <a:cubicBezTo>
                      <a:pt x="30" y="46"/>
                      <a:pt x="29" y="46"/>
                      <a:pt x="28" y="47"/>
                    </a:cubicBezTo>
                    <a:cubicBezTo>
                      <a:pt x="27" y="47"/>
                      <a:pt x="27" y="47"/>
                      <a:pt x="27" y="48"/>
                    </a:cubicBezTo>
                    <a:cubicBezTo>
                      <a:pt x="26" y="48"/>
                      <a:pt x="25" y="48"/>
                      <a:pt x="25" y="48"/>
                    </a:cubicBezTo>
                    <a:cubicBezTo>
                      <a:pt x="24" y="48"/>
                      <a:pt x="22" y="49"/>
                      <a:pt x="21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8" y="49"/>
                      <a:pt x="16" y="49"/>
                      <a:pt x="16" y="49"/>
                    </a:cubicBezTo>
                    <a:cubicBezTo>
                      <a:pt x="15" y="48"/>
                      <a:pt x="15" y="49"/>
                      <a:pt x="14" y="48"/>
                    </a:cubicBezTo>
                    <a:cubicBezTo>
                      <a:pt x="12" y="47"/>
                      <a:pt x="12" y="47"/>
                      <a:pt x="10" y="47"/>
                    </a:cubicBezTo>
                    <a:cubicBezTo>
                      <a:pt x="10" y="46"/>
                      <a:pt x="9" y="46"/>
                      <a:pt x="8" y="46"/>
                    </a:cubicBezTo>
                    <a:cubicBezTo>
                      <a:pt x="8" y="46"/>
                      <a:pt x="7" y="45"/>
                      <a:pt x="7" y="45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7" y="45"/>
                      <a:pt x="5" y="44"/>
                      <a:pt x="5" y="44"/>
                    </a:cubicBezTo>
                    <a:cubicBezTo>
                      <a:pt x="4" y="42"/>
                      <a:pt x="3" y="43"/>
                      <a:pt x="2" y="42"/>
                    </a:cubicBezTo>
                    <a:cubicBezTo>
                      <a:pt x="2" y="40"/>
                      <a:pt x="1" y="41"/>
                      <a:pt x="1" y="40"/>
                    </a:cubicBezTo>
                    <a:cubicBezTo>
                      <a:pt x="1" y="38"/>
                      <a:pt x="0" y="37"/>
                      <a:pt x="0" y="36"/>
                    </a:cubicBezTo>
                    <a:cubicBezTo>
                      <a:pt x="0" y="31"/>
                      <a:pt x="1" y="28"/>
                      <a:pt x="3" y="26"/>
                    </a:cubicBezTo>
                    <a:cubicBezTo>
                      <a:pt x="5" y="24"/>
                      <a:pt x="6" y="23"/>
                      <a:pt x="10" y="23"/>
                    </a:cubicBezTo>
                    <a:cubicBezTo>
                      <a:pt x="11" y="23"/>
                      <a:pt x="13" y="23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18" y="24"/>
                      <a:pt x="19" y="24"/>
                      <a:pt x="20" y="24"/>
                    </a:cubicBezTo>
                    <a:cubicBezTo>
                      <a:pt x="20" y="24"/>
                      <a:pt x="21" y="24"/>
                      <a:pt x="22" y="23"/>
                    </a:cubicBezTo>
                    <a:cubicBezTo>
                      <a:pt x="23" y="22"/>
                      <a:pt x="25" y="22"/>
                      <a:pt x="26" y="22"/>
                    </a:cubicBezTo>
                    <a:cubicBezTo>
                      <a:pt x="27" y="21"/>
                      <a:pt x="28" y="20"/>
                      <a:pt x="30" y="20"/>
                    </a:cubicBezTo>
                    <a:cubicBezTo>
                      <a:pt x="31" y="18"/>
                      <a:pt x="34" y="18"/>
                      <a:pt x="36" y="16"/>
                    </a:cubicBezTo>
                    <a:cubicBezTo>
                      <a:pt x="36" y="16"/>
                      <a:pt x="36" y="16"/>
                      <a:pt x="37" y="16"/>
                    </a:cubicBezTo>
                    <a:cubicBezTo>
                      <a:pt x="37" y="16"/>
                      <a:pt x="37" y="16"/>
                      <a:pt x="37" y="15"/>
                    </a:cubicBezTo>
                    <a:cubicBezTo>
                      <a:pt x="41" y="13"/>
                      <a:pt x="45" y="11"/>
                      <a:pt x="49" y="9"/>
                    </a:cubicBezTo>
                    <a:cubicBezTo>
                      <a:pt x="50" y="8"/>
                      <a:pt x="52" y="7"/>
                      <a:pt x="53" y="6"/>
                    </a:cubicBezTo>
                    <a:cubicBezTo>
                      <a:pt x="54" y="6"/>
                      <a:pt x="54" y="6"/>
                      <a:pt x="55" y="6"/>
                    </a:cubicBezTo>
                    <a:cubicBezTo>
                      <a:pt x="56" y="6"/>
                      <a:pt x="56" y="5"/>
                      <a:pt x="57" y="5"/>
                    </a:cubicBezTo>
                    <a:cubicBezTo>
                      <a:pt x="58" y="4"/>
                      <a:pt x="58" y="4"/>
                      <a:pt x="60" y="4"/>
                    </a:cubicBezTo>
                    <a:cubicBezTo>
                      <a:pt x="60" y="3"/>
                      <a:pt x="61" y="3"/>
                      <a:pt x="61" y="3"/>
                    </a:cubicBezTo>
                    <a:cubicBezTo>
                      <a:pt x="62" y="3"/>
                      <a:pt x="62" y="2"/>
                      <a:pt x="62" y="2"/>
                    </a:cubicBezTo>
                    <a:cubicBezTo>
                      <a:pt x="63" y="2"/>
                      <a:pt x="63" y="2"/>
                      <a:pt x="64" y="2"/>
                    </a:cubicBezTo>
                    <a:cubicBezTo>
                      <a:pt x="64" y="2"/>
                      <a:pt x="64" y="1"/>
                      <a:pt x="64" y="1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5" y="1"/>
                      <a:pt x="65" y="1"/>
                      <a:pt x="66" y="1"/>
                    </a:cubicBezTo>
                    <a:cubicBezTo>
                      <a:pt x="66" y="1"/>
                      <a:pt x="66" y="1"/>
                      <a:pt x="67" y="1"/>
                    </a:cubicBezTo>
                    <a:cubicBezTo>
                      <a:pt x="67" y="1"/>
                      <a:pt x="67" y="1"/>
                      <a:pt x="68" y="1"/>
                    </a:cubicBezTo>
                    <a:cubicBezTo>
                      <a:pt x="68" y="0"/>
                      <a:pt x="68" y="1"/>
                      <a:pt x="69" y="1"/>
                    </a:cubicBezTo>
                    <a:cubicBezTo>
                      <a:pt x="69" y="1"/>
                      <a:pt x="71" y="0"/>
                      <a:pt x="73" y="0"/>
                    </a:cubicBezTo>
                    <a:cubicBezTo>
                      <a:pt x="74" y="0"/>
                      <a:pt x="76" y="1"/>
                      <a:pt x="7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Freeform 8"/>
              <p:cNvSpPr/>
              <p:nvPr/>
            </p:nvSpPr>
            <p:spPr bwMode="auto">
              <a:xfrm>
                <a:off x="5497513" y="3151188"/>
                <a:ext cx="241300" cy="433388"/>
              </a:xfrm>
              <a:custGeom>
                <a:avLst/>
                <a:gdLst>
                  <a:gd name="T0" fmla="*/ 20 w 64"/>
                  <a:gd name="T1" fmla="*/ 44 h 115"/>
                  <a:gd name="T2" fmla="*/ 20 w 64"/>
                  <a:gd name="T3" fmla="*/ 35 h 115"/>
                  <a:gd name="T4" fmla="*/ 22 w 64"/>
                  <a:gd name="T5" fmla="*/ 32 h 115"/>
                  <a:gd name="T6" fmla="*/ 22 w 64"/>
                  <a:gd name="T7" fmla="*/ 25 h 115"/>
                  <a:gd name="T8" fmla="*/ 15 w 64"/>
                  <a:gd name="T9" fmla="*/ 24 h 115"/>
                  <a:gd name="T10" fmla="*/ 9 w 64"/>
                  <a:gd name="T11" fmla="*/ 23 h 115"/>
                  <a:gd name="T12" fmla="*/ 2 w 64"/>
                  <a:gd name="T13" fmla="*/ 18 h 115"/>
                  <a:gd name="T14" fmla="*/ 0 w 64"/>
                  <a:gd name="T15" fmla="*/ 12 h 115"/>
                  <a:gd name="T16" fmla="*/ 1 w 64"/>
                  <a:gd name="T17" fmla="*/ 10 h 115"/>
                  <a:gd name="T18" fmla="*/ 10 w 64"/>
                  <a:gd name="T19" fmla="*/ 8 h 115"/>
                  <a:gd name="T20" fmla="*/ 14 w 64"/>
                  <a:gd name="T21" fmla="*/ 7 h 115"/>
                  <a:gd name="T22" fmla="*/ 20 w 64"/>
                  <a:gd name="T23" fmla="*/ 3 h 115"/>
                  <a:gd name="T24" fmla="*/ 27 w 64"/>
                  <a:gd name="T25" fmla="*/ 0 h 115"/>
                  <a:gd name="T26" fmla="*/ 35 w 64"/>
                  <a:gd name="T27" fmla="*/ 0 h 115"/>
                  <a:gd name="T28" fmla="*/ 42 w 64"/>
                  <a:gd name="T29" fmla="*/ 6 h 115"/>
                  <a:gd name="T30" fmla="*/ 46 w 64"/>
                  <a:gd name="T31" fmla="*/ 12 h 115"/>
                  <a:gd name="T32" fmla="*/ 46 w 64"/>
                  <a:gd name="T33" fmla="*/ 17 h 115"/>
                  <a:gd name="T34" fmla="*/ 45 w 64"/>
                  <a:gd name="T35" fmla="*/ 25 h 115"/>
                  <a:gd name="T36" fmla="*/ 41 w 64"/>
                  <a:gd name="T37" fmla="*/ 39 h 115"/>
                  <a:gd name="T38" fmla="*/ 40 w 64"/>
                  <a:gd name="T39" fmla="*/ 42 h 115"/>
                  <a:gd name="T40" fmla="*/ 41 w 64"/>
                  <a:gd name="T41" fmla="*/ 49 h 115"/>
                  <a:gd name="T42" fmla="*/ 50 w 64"/>
                  <a:gd name="T43" fmla="*/ 48 h 115"/>
                  <a:gd name="T44" fmla="*/ 55 w 64"/>
                  <a:gd name="T45" fmla="*/ 48 h 115"/>
                  <a:gd name="T46" fmla="*/ 62 w 64"/>
                  <a:gd name="T47" fmla="*/ 55 h 115"/>
                  <a:gd name="T48" fmla="*/ 64 w 64"/>
                  <a:gd name="T49" fmla="*/ 58 h 115"/>
                  <a:gd name="T50" fmla="*/ 63 w 64"/>
                  <a:gd name="T51" fmla="*/ 62 h 115"/>
                  <a:gd name="T52" fmla="*/ 61 w 64"/>
                  <a:gd name="T53" fmla="*/ 70 h 115"/>
                  <a:gd name="T54" fmla="*/ 62 w 64"/>
                  <a:gd name="T55" fmla="*/ 75 h 115"/>
                  <a:gd name="T56" fmla="*/ 60 w 64"/>
                  <a:gd name="T57" fmla="*/ 82 h 115"/>
                  <a:gd name="T58" fmla="*/ 56 w 64"/>
                  <a:gd name="T59" fmla="*/ 84 h 115"/>
                  <a:gd name="T60" fmla="*/ 50 w 64"/>
                  <a:gd name="T61" fmla="*/ 97 h 115"/>
                  <a:gd name="T62" fmla="*/ 49 w 64"/>
                  <a:gd name="T63" fmla="*/ 100 h 115"/>
                  <a:gd name="T64" fmla="*/ 47 w 64"/>
                  <a:gd name="T65" fmla="*/ 104 h 115"/>
                  <a:gd name="T66" fmla="*/ 43 w 64"/>
                  <a:gd name="T67" fmla="*/ 110 h 115"/>
                  <a:gd name="T68" fmla="*/ 38 w 64"/>
                  <a:gd name="T69" fmla="*/ 114 h 115"/>
                  <a:gd name="T70" fmla="*/ 31 w 64"/>
                  <a:gd name="T71" fmla="*/ 115 h 115"/>
                  <a:gd name="T72" fmla="*/ 26 w 64"/>
                  <a:gd name="T73" fmla="*/ 113 h 115"/>
                  <a:gd name="T74" fmla="*/ 20 w 64"/>
                  <a:gd name="T75" fmla="*/ 111 h 115"/>
                  <a:gd name="T76" fmla="*/ 17 w 64"/>
                  <a:gd name="T77" fmla="*/ 110 h 115"/>
                  <a:gd name="T78" fmla="*/ 15 w 64"/>
                  <a:gd name="T79" fmla="*/ 110 h 115"/>
                  <a:gd name="T80" fmla="*/ 7 w 64"/>
                  <a:gd name="T81" fmla="*/ 109 h 115"/>
                  <a:gd name="T82" fmla="*/ 5 w 64"/>
                  <a:gd name="T83" fmla="*/ 102 h 115"/>
                  <a:gd name="T84" fmla="*/ 8 w 64"/>
                  <a:gd name="T85" fmla="*/ 96 h 115"/>
                  <a:gd name="T86" fmla="*/ 15 w 64"/>
                  <a:gd name="T87" fmla="*/ 92 h 115"/>
                  <a:gd name="T88" fmla="*/ 21 w 64"/>
                  <a:gd name="T89" fmla="*/ 88 h 115"/>
                  <a:gd name="T90" fmla="*/ 24 w 64"/>
                  <a:gd name="T91" fmla="*/ 86 h 115"/>
                  <a:gd name="T92" fmla="*/ 24 w 64"/>
                  <a:gd name="T93" fmla="*/ 84 h 115"/>
                  <a:gd name="T94" fmla="*/ 20 w 64"/>
                  <a:gd name="T95" fmla="*/ 82 h 115"/>
                  <a:gd name="T96" fmla="*/ 18 w 64"/>
                  <a:gd name="T97" fmla="*/ 79 h 115"/>
                  <a:gd name="T98" fmla="*/ 13 w 64"/>
                  <a:gd name="T99" fmla="*/ 76 h 115"/>
                  <a:gd name="T100" fmla="*/ 9 w 64"/>
                  <a:gd name="T101" fmla="*/ 76 h 115"/>
                  <a:gd name="T102" fmla="*/ 6 w 64"/>
                  <a:gd name="T103" fmla="*/ 72 h 115"/>
                  <a:gd name="T104" fmla="*/ 6 w 64"/>
                  <a:gd name="T105" fmla="*/ 68 h 115"/>
                  <a:gd name="T106" fmla="*/ 9 w 64"/>
                  <a:gd name="T107" fmla="*/ 62 h 115"/>
                  <a:gd name="T108" fmla="*/ 10 w 64"/>
                  <a:gd name="T109" fmla="*/ 60 h 115"/>
                  <a:gd name="T110" fmla="*/ 14 w 64"/>
                  <a:gd name="T111" fmla="*/ 57 h 115"/>
                  <a:gd name="T112" fmla="*/ 21 w 64"/>
                  <a:gd name="T113" fmla="*/ 56 h 115"/>
                  <a:gd name="T114" fmla="*/ 21 w 64"/>
                  <a:gd name="T115" fmla="*/ 52 h 115"/>
                  <a:gd name="T116" fmla="*/ 20 w 64"/>
                  <a:gd name="T117" fmla="*/ 4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4" h="115">
                    <a:moveTo>
                      <a:pt x="20" y="45"/>
                    </a:moveTo>
                    <a:cubicBezTo>
                      <a:pt x="20" y="45"/>
                      <a:pt x="20" y="44"/>
                      <a:pt x="20" y="44"/>
                    </a:cubicBezTo>
                    <a:cubicBezTo>
                      <a:pt x="20" y="41"/>
                      <a:pt x="20" y="41"/>
                      <a:pt x="20" y="38"/>
                    </a:cubicBezTo>
                    <a:cubicBezTo>
                      <a:pt x="20" y="37"/>
                      <a:pt x="20" y="36"/>
                      <a:pt x="20" y="35"/>
                    </a:cubicBezTo>
                    <a:cubicBezTo>
                      <a:pt x="21" y="35"/>
                      <a:pt x="21" y="34"/>
                      <a:pt x="21" y="33"/>
                    </a:cubicBezTo>
                    <a:cubicBezTo>
                      <a:pt x="21" y="33"/>
                      <a:pt x="21" y="32"/>
                      <a:pt x="22" y="32"/>
                    </a:cubicBezTo>
                    <a:cubicBezTo>
                      <a:pt x="22" y="30"/>
                      <a:pt x="23" y="29"/>
                      <a:pt x="23" y="28"/>
                    </a:cubicBezTo>
                    <a:cubicBezTo>
                      <a:pt x="23" y="27"/>
                      <a:pt x="23" y="25"/>
                      <a:pt x="22" y="25"/>
                    </a:cubicBezTo>
                    <a:cubicBezTo>
                      <a:pt x="21" y="24"/>
                      <a:pt x="20" y="24"/>
                      <a:pt x="19" y="24"/>
                    </a:cubicBezTo>
                    <a:cubicBezTo>
                      <a:pt x="19" y="23"/>
                      <a:pt x="16" y="24"/>
                      <a:pt x="15" y="24"/>
                    </a:cubicBezTo>
                    <a:cubicBezTo>
                      <a:pt x="15" y="24"/>
                      <a:pt x="13" y="24"/>
                      <a:pt x="13" y="24"/>
                    </a:cubicBezTo>
                    <a:cubicBezTo>
                      <a:pt x="11" y="24"/>
                      <a:pt x="10" y="23"/>
                      <a:pt x="9" y="23"/>
                    </a:cubicBezTo>
                    <a:cubicBezTo>
                      <a:pt x="8" y="23"/>
                      <a:pt x="4" y="20"/>
                      <a:pt x="4" y="20"/>
                    </a:cubicBezTo>
                    <a:cubicBezTo>
                      <a:pt x="3" y="19"/>
                      <a:pt x="3" y="18"/>
                      <a:pt x="2" y="18"/>
                    </a:cubicBezTo>
                    <a:cubicBezTo>
                      <a:pt x="2" y="17"/>
                      <a:pt x="1" y="17"/>
                      <a:pt x="1" y="16"/>
                    </a:cubicBezTo>
                    <a:cubicBezTo>
                      <a:pt x="1" y="15"/>
                      <a:pt x="0" y="13"/>
                      <a:pt x="0" y="12"/>
                    </a:cubicBezTo>
                    <a:cubicBezTo>
                      <a:pt x="0" y="12"/>
                      <a:pt x="0" y="11"/>
                      <a:pt x="0" y="11"/>
                    </a:cubicBezTo>
                    <a:cubicBezTo>
                      <a:pt x="0" y="10"/>
                      <a:pt x="0" y="10"/>
                      <a:pt x="1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5" y="9"/>
                      <a:pt x="7" y="8"/>
                      <a:pt x="10" y="8"/>
                    </a:cubicBezTo>
                    <a:cubicBezTo>
                      <a:pt x="11" y="7"/>
                      <a:pt x="13" y="7"/>
                      <a:pt x="13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5" y="6"/>
                      <a:pt x="15" y="6"/>
                      <a:pt x="16" y="6"/>
                    </a:cubicBezTo>
                    <a:cubicBezTo>
                      <a:pt x="17" y="4"/>
                      <a:pt x="18" y="4"/>
                      <a:pt x="20" y="3"/>
                    </a:cubicBezTo>
                    <a:cubicBezTo>
                      <a:pt x="21" y="3"/>
                      <a:pt x="22" y="2"/>
                      <a:pt x="23" y="2"/>
                    </a:cubicBezTo>
                    <a:cubicBezTo>
                      <a:pt x="24" y="1"/>
                      <a:pt x="26" y="0"/>
                      <a:pt x="27" y="0"/>
                    </a:cubicBezTo>
                    <a:cubicBezTo>
                      <a:pt x="29" y="0"/>
                      <a:pt x="30" y="0"/>
                      <a:pt x="33" y="0"/>
                    </a:cubicBezTo>
                    <a:cubicBezTo>
                      <a:pt x="33" y="0"/>
                      <a:pt x="35" y="0"/>
                      <a:pt x="35" y="0"/>
                    </a:cubicBezTo>
                    <a:cubicBezTo>
                      <a:pt x="36" y="1"/>
                      <a:pt x="38" y="2"/>
                      <a:pt x="39" y="2"/>
                    </a:cubicBezTo>
                    <a:cubicBezTo>
                      <a:pt x="40" y="3"/>
                      <a:pt x="41" y="6"/>
                      <a:pt x="42" y="6"/>
                    </a:cubicBezTo>
                    <a:cubicBezTo>
                      <a:pt x="43" y="7"/>
                      <a:pt x="44" y="9"/>
                      <a:pt x="45" y="9"/>
                    </a:cubicBezTo>
                    <a:cubicBezTo>
                      <a:pt x="45" y="10"/>
                      <a:pt x="45" y="11"/>
                      <a:pt x="46" y="12"/>
                    </a:cubicBezTo>
                    <a:cubicBezTo>
                      <a:pt x="46" y="12"/>
                      <a:pt x="46" y="13"/>
                      <a:pt x="46" y="14"/>
                    </a:cubicBezTo>
                    <a:cubicBezTo>
                      <a:pt x="46" y="15"/>
                      <a:pt x="46" y="16"/>
                      <a:pt x="46" y="17"/>
                    </a:cubicBezTo>
                    <a:cubicBezTo>
                      <a:pt x="46" y="18"/>
                      <a:pt x="46" y="19"/>
                      <a:pt x="46" y="21"/>
                    </a:cubicBezTo>
                    <a:cubicBezTo>
                      <a:pt x="46" y="22"/>
                      <a:pt x="45" y="24"/>
                      <a:pt x="45" y="25"/>
                    </a:cubicBezTo>
                    <a:cubicBezTo>
                      <a:pt x="44" y="28"/>
                      <a:pt x="43" y="32"/>
                      <a:pt x="42" y="34"/>
                    </a:cubicBezTo>
                    <a:cubicBezTo>
                      <a:pt x="41" y="35"/>
                      <a:pt x="41" y="37"/>
                      <a:pt x="41" y="39"/>
                    </a:cubicBezTo>
                    <a:cubicBezTo>
                      <a:pt x="40" y="39"/>
                      <a:pt x="40" y="40"/>
                      <a:pt x="40" y="40"/>
                    </a:cubicBezTo>
                    <a:cubicBezTo>
                      <a:pt x="40" y="42"/>
                      <a:pt x="40" y="40"/>
                      <a:pt x="40" y="42"/>
                    </a:cubicBezTo>
                    <a:cubicBezTo>
                      <a:pt x="40" y="44"/>
                      <a:pt x="40" y="43"/>
                      <a:pt x="40" y="45"/>
                    </a:cubicBezTo>
                    <a:cubicBezTo>
                      <a:pt x="41" y="46"/>
                      <a:pt x="40" y="47"/>
                      <a:pt x="41" y="49"/>
                    </a:cubicBezTo>
                    <a:cubicBezTo>
                      <a:pt x="41" y="49"/>
                      <a:pt x="41" y="51"/>
                      <a:pt x="41" y="50"/>
                    </a:cubicBezTo>
                    <a:cubicBezTo>
                      <a:pt x="43" y="50"/>
                      <a:pt x="48" y="48"/>
                      <a:pt x="50" y="48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52" y="48"/>
                      <a:pt x="53" y="48"/>
                      <a:pt x="55" y="48"/>
                    </a:cubicBezTo>
                    <a:cubicBezTo>
                      <a:pt x="57" y="48"/>
                      <a:pt x="57" y="49"/>
                      <a:pt x="60" y="51"/>
                    </a:cubicBezTo>
                    <a:cubicBezTo>
                      <a:pt x="61" y="52"/>
                      <a:pt x="62" y="54"/>
                      <a:pt x="62" y="55"/>
                    </a:cubicBezTo>
                    <a:cubicBezTo>
                      <a:pt x="62" y="55"/>
                      <a:pt x="62" y="55"/>
                      <a:pt x="63" y="55"/>
                    </a:cubicBezTo>
                    <a:cubicBezTo>
                      <a:pt x="63" y="56"/>
                      <a:pt x="63" y="57"/>
                      <a:pt x="64" y="58"/>
                    </a:cubicBezTo>
                    <a:cubicBezTo>
                      <a:pt x="64" y="59"/>
                      <a:pt x="64" y="59"/>
                      <a:pt x="64" y="60"/>
                    </a:cubicBezTo>
                    <a:cubicBezTo>
                      <a:pt x="64" y="61"/>
                      <a:pt x="63" y="61"/>
                      <a:pt x="63" y="62"/>
                    </a:cubicBezTo>
                    <a:cubicBezTo>
                      <a:pt x="62" y="64"/>
                      <a:pt x="63" y="64"/>
                      <a:pt x="62" y="66"/>
                    </a:cubicBezTo>
                    <a:cubicBezTo>
                      <a:pt x="61" y="66"/>
                      <a:pt x="61" y="70"/>
                      <a:pt x="61" y="70"/>
                    </a:cubicBezTo>
                    <a:cubicBezTo>
                      <a:pt x="61" y="70"/>
                      <a:pt x="61" y="70"/>
                      <a:pt x="61" y="71"/>
                    </a:cubicBezTo>
                    <a:cubicBezTo>
                      <a:pt x="61" y="72"/>
                      <a:pt x="62" y="73"/>
                      <a:pt x="62" y="75"/>
                    </a:cubicBezTo>
                    <a:cubicBezTo>
                      <a:pt x="63" y="77"/>
                      <a:pt x="62" y="79"/>
                      <a:pt x="61" y="80"/>
                    </a:cubicBezTo>
                    <a:cubicBezTo>
                      <a:pt x="60" y="81"/>
                      <a:pt x="60" y="81"/>
                      <a:pt x="60" y="82"/>
                    </a:cubicBezTo>
                    <a:cubicBezTo>
                      <a:pt x="58" y="82"/>
                      <a:pt x="58" y="83"/>
                      <a:pt x="58" y="83"/>
                    </a:cubicBezTo>
                    <a:cubicBezTo>
                      <a:pt x="57" y="83"/>
                      <a:pt x="56" y="83"/>
                      <a:pt x="56" y="84"/>
                    </a:cubicBezTo>
                    <a:cubicBezTo>
                      <a:pt x="54" y="84"/>
                      <a:pt x="51" y="84"/>
                      <a:pt x="50" y="85"/>
                    </a:cubicBezTo>
                    <a:cubicBezTo>
                      <a:pt x="50" y="89"/>
                      <a:pt x="50" y="93"/>
                      <a:pt x="50" y="97"/>
                    </a:cubicBezTo>
                    <a:cubicBezTo>
                      <a:pt x="50" y="97"/>
                      <a:pt x="49" y="98"/>
                      <a:pt x="49" y="99"/>
                    </a:cubicBezTo>
                    <a:cubicBezTo>
                      <a:pt x="49" y="99"/>
                      <a:pt x="49" y="100"/>
                      <a:pt x="49" y="100"/>
                    </a:cubicBezTo>
                    <a:cubicBezTo>
                      <a:pt x="49" y="101"/>
                      <a:pt x="48" y="102"/>
                      <a:pt x="48" y="102"/>
                    </a:cubicBezTo>
                    <a:cubicBezTo>
                      <a:pt x="48" y="103"/>
                      <a:pt x="48" y="103"/>
                      <a:pt x="47" y="104"/>
                    </a:cubicBezTo>
                    <a:cubicBezTo>
                      <a:pt x="47" y="105"/>
                      <a:pt x="46" y="107"/>
                      <a:pt x="45" y="108"/>
                    </a:cubicBezTo>
                    <a:cubicBezTo>
                      <a:pt x="44" y="109"/>
                      <a:pt x="44" y="109"/>
                      <a:pt x="43" y="110"/>
                    </a:cubicBezTo>
                    <a:cubicBezTo>
                      <a:pt x="42" y="111"/>
                      <a:pt x="41" y="111"/>
                      <a:pt x="41" y="112"/>
                    </a:cubicBezTo>
                    <a:cubicBezTo>
                      <a:pt x="40" y="113"/>
                      <a:pt x="39" y="113"/>
                      <a:pt x="38" y="114"/>
                    </a:cubicBezTo>
                    <a:cubicBezTo>
                      <a:pt x="37" y="114"/>
                      <a:pt x="35" y="114"/>
                      <a:pt x="34" y="115"/>
                    </a:cubicBezTo>
                    <a:cubicBezTo>
                      <a:pt x="33" y="115"/>
                      <a:pt x="32" y="115"/>
                      <a:pt x="31" y="115"/>
                    </a:cubicBezTo>
                    <a:cubicBezTo>
                      <a:pt x="30" y="114"/>
                      <a:pt x="29" y="114"/>
                      <a:pt x="28" y="114"/>
                    </a:cubicBezTo>
                    <a:cubicBezTo>
                      <a:pt x="27" y="114"/>
                      <a:pt x="26" y="113"/>
                      <a:pt x="26" y="113"/>
                    </a:cubicBezTo>
                    <a:cubicBezTo>
                      <a:pt x="25" y="112"/>
                      <a:pt x="25" y="112"/>
                      <a:pt x="24" y="112"/>
                    </a:cubicBezTo>
                    <a:cubicBezTo>
                      <a:pt x="23" y="111"/>
                      <a:pt x="22" y="111"/>
                      <a:pt x="20" y="111"/>
                    </a:cubicBezTo>
                    <a:cubicBezTo>
                      <a:pt x="20" y="111"/>
                      <a:pt x="20" y="110"/>
                      <a:pt x="19" y="110"/>
                    </a:cubicBezTo>
                    <a:cubicBezTo>
                      <a:pt x="18" y="110"/>
                      <a:pt x="18" y="110"/>
                      <a:pt x="17" y="110"/>
                    </a:cubicBezTo>
                    <a:cubicBezTo>
                      <a:pt x="16" y="110"/>
                      <a:pt x="15" y="110"/>
                      <a:pt x="15" y="110"/>
                    </a:cubicBezTo>
                    <a:cubicBezTo>
                      <a:pt x="15" y="110"/>
                      <a:pt x="15" y="110"/>
                      <a:pt x="15" y="110"/>
                    </a:cubicBezTo>
                    <a:cubicBezTo>
                      <a:pt x="13" y="110"/>
                      <a:pt x="11" y="110"/>
                      <a:pt x="10" y="110"/>
                    </a:cubicBezTo>
                    <a:cubicBezTo>
                      <a:pt x="9" y="110"/>
                      <a:pt x="8" y="109"/>
                      <a:pt x="7" y="109"/>
                    </a:cubicBezTo>
                    <a:cubicBezTo>
                      <a:pt x="7" y="109"/>
                      <a:pt x="6" y="108"/>
                      <a:pt x="6" y="108"/>
                    </a:cubicBezTo>
                    <a:cubicBezTo>
                      <a:pt x="4" y="105"/>
                      <a:pt x="5" y="104"/>
                      <a:pt x="5" y="102"/>
                    </a:cubicBezTo>
                    <a:cubicBezTo>
                      <a:pt x="5" y="101"/>
                      <a:pt x="5" y="100"/>
                      <a:pt x="6" y="100"/>
                    </a:cubicBezTo>
                    <a:cubicBezTo>
                      <a:pt x="6" y="98"/>
                      <a:pt x="7" y="97"/>
                      <a:pt x="8" y="96"/>
                    </a:cubicBezTo>
                    <a:cubicBezTo>
                      <a:pt x="9" y="94"/>
                      <a:pt x="11" y="94"/>
                      <a:pt x="12" y="93"/>
                    </a:cubicBezTo>
                    <a:cubicBezTo>
                      <a:pt x="14" y="92"/>
                      <a:pt x="13" y="92"/>
                      <a:pt x="15" y="92"/>
                    </a:cubicBezTo>
                    <a:cubicBezTo>
                      <a:pt x="16" y="91"/>
                      <a:pt x="18" y="90"/>
                      <a:pt x="19" y="89"/>
                    </a:cubicBezTo>
                    <a:cubicBezTo>
                      <a:pt x="20" y="89"/>
                      <a:pt x="20" y="88"/>
                      <a:pt x="21" y="88"/>
                    </a:cubicBezTo>
                    <a:cubicBezTo>
                      <a:pt x="21" y="87"/>
                      <a:pt x="22" y="87"/>
                      <a:pt x="22" y="87"/>
                    </a:cubicBezTo>
                    <a:cubicBezTo>
                      <a:pt x="23" y="86"/>
                      <a:pt x="23" y="86"/>
                      <a:pt x="24" y="86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24" y="85"/>
                      <a:pt x="24" y="85"/>
                      <a:pt x="24" y="84"/>
                    </a:cubicBezTo>
                    <a:cubicBezTo>
                      <a:pt x="24" y="84"/>
                      <a:pt x="24" y="84"/>
                      <a:pt x="24" y="83"/>
                    </a:cubicBezTo>
                    <a:cubicBezTo>
                      <a:pt x="22" y="83"/>
                      <a:pt x="21" y="82"/>
                      <a:pt x="20" y="82"/>
                    </a:cubicBezTo>
                    <a:cubicBezTo>
                      <a:pt x="20" y="81"/>
                      <a:pt x="19" y="81"/>
                      <a:pt x="18" y="81"/>
                    </a:cubicBezTo>
                    <a:cubicBezTo>
                      <a:pt x="18" y="81"/>
                      <a:pt x="18" y="79"/>
                      <a:pt x="18" y="79"/>
                    </a:cubicBezTo>
                    <a:cubicBezTo>
                      <a:pt x="16" y="79"/>
                      <a:pt x="16" y="77"/>
                      <a:pt x="15" y="77"/>
                    </a:cubicBezTo>
                    <a:cubicBezTo>
                      <a:pt x="14" y="77"/>
                      <a:pt x="14" y="77"/>
                      <a:pt x="13" y="76"/>
                    </a:cubicBezTo>
                    <a:cubicBezTo>
                      <a:pt x="13" y="76"/>
                      <a:pt x="12" y="76"/>
                      <a:pt x="11" y="76"/>
                    </a:cubicBezTo>
                    <a:cubicBezTo>
                      <a:pt x="11" y="76"/>
                      <a:pt x="10" y="76"/>
                      <a:pt x="9" y="76"/>
                    </a:cubicBezTo>
                    <a:cubicBezTo>
                      <a:pt x="7" y="75"/>
                      <a:pt x="8" y="75"/>
                      <a:pt x="7" y="74"/>
                    </a:cubicBezTo>
                    <a:cubicBezTo>
                      <a:pt x="6" y="74"/>
                      <a:pt x="6" y="73"/>
                      <a:pt x="6" y="72"/>
                    </a:cubicBezTo>
                    <a:cubicBezTo>
                      <a:pt x="6" y="71"/>
                      <a:pt x="6" y="70"/>
                      <a:pt x="6" y="69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6" y="66"/>
                      <a:pt x="8" y="64"/>
                      <a:pt x="8" y="63"/>
                    </a:cubicBezTo>
                    <a:cubicBezTo>
                      <a:pt x="8" y="63"/>
                      <a:pt x="9" y="62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9" y="61"/>
                      <a:pt x="10" y="61"/>
                      <a:pt x="10" y="60"/>
                    </a:cubicBezTo>
                    <a:cubicBezTo>
                      <a:pt x="11" y="59"/>
                      <a:pt x="11" y="58"/>
                      <a:pt x="12" y="58"/>
                    </a:cubicBezTo>
                    <a:cubicBezTo>
                      <a:pt x="13" y="57"/>
                      <a:pt x="13" y="57"/>
                      <a:pt x="14" y="57"/>
                    </a:cubicBezTo>
                    <a:cubicBezTo>
                      <a:pt x="16" y="57"/>
                      <a:pt x="17" y="57"/>
                      <a:pt x="18" y="57"/>
                    </a:cubicBezTo>
                    <a:cubicBezTo>
                      <a:pt x="19" y="56"/>
                      <a:pt x="20" y="56"/>
                      <a:pt x="21" y="56"/>
                    </a:cubicBezTo>
                    <a:cubicBezTo>
                      <a:pt x="21" y="55"/>
                      <a:pt x="20" y="54"/>
                      <a:pt x="21" y="54"/>
                    </a:cubicBezTo>
                    <a:cubicBezTo>
                      <a:pt x="21" y="53"/>
                      <a:pt x="20" y="53"/>
                      <a:pt x="21" y="52"/>
                    </a:cubicBezTo>
                    <a:cubicBezTo>
                      <a:pt x="20" y="51"/>
                      <a:pt x="20" y="51"/>
                      <a:pt x="20" y="50"/>
                    </a:cubicBezTo>
                    <a:cubicBezTo>
                      <a:pt x="20" y="49"/>
                      <a:pt x="20" y="46"/>
                      <a:pt x="2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Freeform 9"/>
              <p:cNvSpPr/>
              <p:nvPr/>
            </p:nvSpPr>
            <p:spPr bwMode="auto">
              <a:xfrm>
                <a:off x="5576888" y="2940050"/>
                <a:ext cx="255588" cy="192088"/>
              </a:xfrm>
              <a:custGeom>
                <a:avLst/>
                <a:gdLst>
                  <a:gd name="T0" fmla="*/ 11 w 68"/>
                  <a:gd name="T1" fmla="*/ 42 h 51"/>
                  <a:gd name="T2" fmla="*/ 16 w 68"/>
                  <a:gd name="T3" fmla="*/ 36 h 51"/>
                  <a:gd name="T4" fmla="*/ 21 w 68"/>
                  <a:gd name="T5" fmla="*/ 30 h 51"/>
                  <a:gd name="T6" fmla="*/ 22 w 68"/>
                  <a:gd name="T7" fmla="*/ 28 h 51"/>
                  <a:gd name="T8" fmla="*/ 23 w 68"/>
                  <a:gd name="T9" fmla="*/ 26 h 51"/>
                  <a:gd name="T10" fmla="*/ 20 w 68"/>
                  <a:gd name="T11" fmla="*/ 26 h 51"/>
                  <a:gd name="T12" fmla="*/ 17 w 68"/>
                  <a:gd name="T13" fmla="*/ 27 h 51"/>
                  <a:gd name="T14" fmla="*/ 15 w 68"/>
                  <a:gd name="T15" fmla="*/ 28 h 51"/>
                  <a:gd name="T16" fmla="*/ 10 w 68"/>
                  <a:gd name="T17" fmla="*/ 30 h 51"/>
                  <a:gd name="T18" fmla="*/ 6 w 68"/>
                  <a:gd name="T19" fmla="*/ 32 h 51"/>
                  <a:gd name="T20" fmla="*/ 2 w 68"/>
                  <a:gd name="T21" fmla="*/ 27 h 51"/>
                  <a:gd name="T22" fmla="*/ 1 w 68"/>
                  <a:gd name="T23" fmla="*/ 22 h 51"/>
                  <a:gd name="T24" fmla="*/ 0 w 68"/>
                  <a:gd name="T25" fmla="*/ 17 h 51"/>
                  <a:gd name="T26" fmla="*/ 4 w 68"/>
                  <a:gd name="T27" fmla="*/ 11 h 51"/>
                  <a:gd name="T28" fmla="*/ 5 w 68"/>
                  <a:gd name="T29" fmla="*/ 10 h 51"/>
                  <a:gd name="T30" fmla="*/ 7 w 68"/>
                  <a:gd name="T31" fmla="*/ 9 h 51"/>
                  <a:gd name="T32" fmla="*/ 15 w 68"/>
                  <a:gd name="T33" fmla="*/ 6 h 51"/>
                  <a:gd name="T34" fmla="*/ 29 w 68"/>
                  <a:gd name="T35" fmla="*/ 2 h 51"/>
                  <a:gd name="T36" fmla="*/ 35 w 68"/>
                  <a:gd name="T37" fmla="*/ 2 h 51"/>
                  <a:gd name="T38" fmla="*/ 44 w 68"/>
                  <a:gd name="T39" fmla="*/ 1 h 51"/>
                  <a:gd name="T40" fmla="*/ 57 w 68"/>
                  <a:gd name="T41" fmla="*/ 1 h 51"/>
                  <a:gd name="T42" fmla="*/ 59 w 68"/>
                  <a:gd name="T43" fmla="*/ 3 h 51"/>
                  <a:gd name="T44" fmla="*/ 60 w 68"/>
                  <a:gd name="T45" fmla="*/ 3 h 51"/>
                  <a:gd name="T46" fmla="*/ 64 w 68"/>
                  <a:gd name="T47" fmla="*/ 4 h 51"/>
                  <a:gd name="T48" fmla="*/ 68 w 68"/>
                  <a:gd name="T49" fmla="*/ 10 h 51"/>
                  <a:gd name="T50" fmla="*/ 68 w 68"/>
                  <a:gd name="T51" fmla="*/ 16 h 51"/>
                  <a:gd name="T52" fmla="*/ 66 w 68"/>
                  <a:gd name="T53" fmla="*/ 20 h 51"/>
                  <a:gd name="T54" fmla="*/ 64 w 68"/>
                  <a:gd name="T55" fmla="*/ 24 h 51"/>
                  <a:gd name="T56" fmla="*/ 61 w 68"/>
                  <a:gd name="T57" fmla="*/ 26 h 51"/>
                  <a:gd name="T58" fmla="*/ 56 w 68"/>
                  <a:gd name="T59" fmla="*/ 26 h 51"/>
                  <a:gd name="T60" fmla="*/ 53 w 68"/>
                  <a:gd name="T61" fmla="*/ 27 h 51"/>
                  <a:gd name="T62" fmla="*/ 46 w 68"/>
                  <a:gd name="T63" fmla="*/ 28 h 51"/>
                  <a:gd name="T64" fmla="*/ 43 w 68"/>
                  <a:gd name="T65" fmla="*/ 31 h 51"/>
                  <a:gd name="T66" fmla="*/ 37 w 68"/>
                  <a:gd name="T67" fmla="*/ 35 h 51"/>
                  <a:gd name="T68" fmla="*/ 31 w 68"/>
                  <a:gd name="T69" fmla="*/ 39 h 51"/>
                  <a:gd name="T70" fmla="*/ 28 w 68"/>
                  <a:gd name="T71" fmla="*/ 43 h 51"/>
                  <a:gd name="T72" fmla="*/ 23 w 68"/>
                  <a:gd name="T73" fmla="*/ 46 h 51"/>
                  <a:gd name="T74" fmla="*/ 21 w 68"/>
                  <a:gd name="T75" fmla="*/ 48 h 51"/>
                  <a:gd name="T76" fmla="*/ 17 w 68"/>
                  <a:gd name="T77" fmla="*/ 50 h 51"/>
                  <a:gd name="T78" fmla="*/ 11 w 68"/>
                  <a:gd name="T79" fmla="*/ 49 h 51"/>
                  <a:gd name="T80" fmla="*/ 10 w 68"/>
                  <a:gd name="T81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8" h="51">
                    <a:moveTo>
                      <a:pt x="10" y="44"/>
                    </a:moveTo>
                    <a:cubicBezTo>
                      <a:pt x="11" y="43"/>
                      <a:pt x="10" y="43"/>
                      <a:pt x="11" y="42"/>
                    </a:cubicBezTo>
                    <a:cubicBezTo>
                      <a:pt x="13" y="40"/>
                      <a:pt x="13" y="39"/>
                      <a:pt x="13" y="39"/>
                    </a:cubicBezTo>
                    <a:cubicBezTo>
                      <a:pt x="15" y="38"/>
                      <a:pt x="15" y="37"/>
                      <a:pt x="16" y="36"/>
                    </a:cubicBezTo>
                    <a:cubicBezTo>
                      <a:pt x="17" y="35"/>
                      <a:pt x="18" y="34"/>
                      <a:pt x="20" y="32"/>
                    </a:cubicBezTo>
                    <a:cubicBezTo>
                      <a:pt x="20" y="31"/>
                      <a:pt x="21" y="30"/>
                      <a:pt x="21" y="30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2" y="29"/>
                      <a:pt x="22" y="28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3" y="27"/>
                      <a:pt x="23" y="27"/>
                      <a:pt x="23" y="26"/>
                    </a:cubicBezTo>
                    <a:cubicBezTo>
                      <a:pt x="24" y="25"/>
                      <a:pt x="25" y="25"/>
                      <a:pt x="25" y="25"/>
                    </a:cubicBezTo>
                    <a:cubicBezTo>
                      <a:pt x="24" y="25"/>
                      <a:pt x="21" y="25"/>
                      <a:pt x="20" y="26"/>
                    </a:cubicBezTo>
                    <a:cubicBezTo>
                      <a:pt x="20" y="26"/>
                      <a:pt x="20" y="26"/>
                      <a:pt x="19" y="26"/>
                    </a:cubicBezTo>
                    <a:cubicBezTo>
                      <a:pt x="18" y="27"/>
                      <a:pt x="18" y="27"/>
                      <a:pt x="17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5" y="27"/>
                      <a:pt x="15" y="28"/>
                      <a:pt x="15" y="28"/>
                    </a:cubicBezTo>
                    <a:cubicBezTo>
                      <a:pt x="14" y="28"/>
                      <a:pt x="13" y="29"/>
                      <a:pt x="12" y="29"/>
                    </a:cubicBezTo>
                    <a:cubicBezTo>
                      <a:pt x="12" y="30"/>
                      <a:pt x="10" y="30"/>
                      <a:pt x="10" y="30"/>
                    </a:cubicBezTo>
                    <a:cubicBezTo>
                      <a:pt x="9" y="31"/>
                      <a:pt x="9" y="31"/>
                      <a:pt x="8" y="32"/>
                    </a:cubicBezTo>
                    <a:cubicBezTo>
                      <a:pt x="7" y="32"/>
                      <a:pt x="6" y="32"/>
                      <a:pt x="6" y="32"/>
                    </a:cubicBezTo>
                    <a:cubicBezTo>
                      <a:pt x="4" y="31"/>
                      <a:pt x="5" y="31"/>
                      <a:pt x="4" y="31"/>
                    </a:cubicBezTo>
                    <a:cubicBezTo>
                      <a:pt x="3" y="29"/>
                      <a:pt x="3" y="28"/>
                      <a:pt x="2" y="27"/>
                    </a:cubicBezTo>
                    <a:cubicBezTo>
                      <a:pt x="2" y="27"/>
                      <a:pt x="2" y="26"/>
                      <a:pt x="2" y="25"/>
                    </a:cubicBezTo>
                    <a:cubicBezTo>
                      <a:pt x="1" y="24"/>
                      <a:pt x="1" y="23"/>
                      <a:pt x="1" y="22"/>
                    </a:cubicBezTo>
                    <a:cubicBezTo>
                      <a:pt x="1" y="22"/>
                      <a:pt x="0" y="21"/>
                      <a:pt x="0" y="20"/>
                    </a:cubicBezTo>
                    <a:cubicBezTo>
                      <a:pt x="0" y="19"/>
                      <a:pt x="0" y="18"/>
                      <a:pt x="0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4"/>
                      <a:pt x="3" y="13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7" y="9"/>
                      <a:pt x="7" y="10"/>
                      <a:pt x="7" y="9"/>
                    </a:cubicBezTo>
                    <a:cubicBezTo>
                      <a:pt x="9" y="9"/>
                      <a:pt x="11" y="7"/>
                      <a:pt x="14" y="7"/>
                    </a:cubicBezTo>
                    <a:cubicBezTo>
                      <a:pt x="14" y="6"/>
                      <a:pt x="15" y="6"/>
                      <a:pt x="15" y="6"/>
                    </a:cubicBezTo>
                    <a:cubicBezTo>
                      <a:pt x="16" y="6"/>
                      <a:pt x="17" y="5"/>
                      <a:pt x="18" y="5"/>
                    </a:cubicBezTo>
                    <a:cubicBezTo>
                      <a:pt x="21" y="3"/>
                      <a:pt x="25" y="2"/>
                      <a:pt x="29" y="2"/>
                    </a:cubicBezTo>
                    <a:cubicBezTo>
                      <a:pt x="30" y="2"/>
                      <a:pt x="31" y="2"/>
                      <a:pt x="31" y="2"/>
                    </a:cubicBezTo>
                    <a:cubicBezTo>
                      <a:pt x="33" y="2"/>
                      <a:pt x="34" y="2"/>
                      <a:pt x="35" y="2"/>
                    </a:cubicBezTo>
                    <a:cubicBezTo>
                      <a:pt x="36" y="2"/>
                      <a:pt x="36" y="1"/>
                      <a:pt x="37" y="1"/>
                    </a:cubicBezTo>
                    <a:cubicBezTo>
                      <a:pt x="39" y="1"/>
                      <a:pt x="42" y="1"/>
                      <a:pt x="44" y="1"/>
                    </a:cubicBezTo>
                    <a:cubicBezTo>
                      <a:pt x="45" y="0"/>
                      <a:pt x="51" y="0"/>
                      <a:pt x="54" y="0"/>
                    </a:cubicBezTo>
                    <a:cubicBezTo>
                      <a:pt x="55" y="0"/>
                      <a:pt x="56" y="0"/>
                      <a:pt x="57" y="1"/>
                    </a:cubicBezTo>
                    <a:cubicBezTo>
                      <a:pt x="57" y="1"/>
                      <a:pt x="58" y="2"/>
                      <a:pt x="59" y="2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60" y="3"/>
                      <a:pt x="60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1" y="3"/>
                      <a:pt x="62" y="4"/>
                      <a:pt x="64" y="4"/>
                    </a:cubicBezTo>
                    <a:cubicBezTo>
                      <a:pt x="64" y="5"/>
                      <a:pt x="65" y="5"/>
                      <a:pt x="65" y="5"/>
                    </a:cubicBezTo>
                    <a:cubicBezTo>
                      <a:pt x="66" y="7"/>
                      <a:pt x="67" y="9"/>
                      <a:pt x="68" y="10"/>
                    </a:cubicBezTo>
                    <a:cubicBezTo>
                      <a:pt x="68" y="11"/>
                      <a:pt x="68" y="12"/>
                      <a:pt x="68" y="12"/>
                    </a:cubicBezTo>
                    <a:cubicBezTo>
                      <a:pt x="68" y="14"/>
                      <a:pt x="68" y="15"/>
                      <a:pt x="68" y="16"/>
                    </a:cubicBezTo>
                    <a:cubicBezTo>
                      <a:pt x="68" y="17"/>
                      <a:pt x="68" y="17"/>
                      <a:pt x="68" y="18"/>
                    </a:cubicBezTo>
                    <a:cubicBezTo>
                      <a:pt x="68" y="18"/>
                      <a:pt x="67" y="19"/>
                      <a:pt x="66" y="20"/>
                    </a:cubicBezTo>
                    <a:cubicBezTo>
                      <a:pt x="66" y="21"/>
                      <a:pt x="65" y="21"/>
                      <a:pt x="65" y="22"/>
                    </a:cubicBezTo>
                    <a:cubicBezTo>
                      <a:pt x="64" y="23"/>
                      <a:pt x="64" y="23"/>
                      <a:pt x="64" y="24"/>
                    </a:cubicBezTo>
                    <a:cubicBezTo>
                      <a:pt x="63" y="24"/>
                      <a:pt x="63" y="25"/>
                      <a:pt x="63" y="25"/>
                    </a:cubicBezTo>
                    <a:cubicBezTo>
                      <a:pt x="62" y="26"/>
                      <a:pt x="61" y="26"/>
                      <a:pt x="61" y="26"/>
                    </a:cubicBezTo>
                    <a:cubicBezTo>
                      <a:pt x="59" y="26"/>
                      <a:pt x="59" y="26"/>
                      <a:pt x="58" y="26"/>
                    </a:cubicBezTo>
                    <a:cubicBezTo>
                      <a:pt x="57" y="26"/>
                      <a:pt x="57" y="26"/>
                      <a:pt x="56" y="26"/>
                    </a:cubicBezTo>
                    <a:cubicBezTo>
                      <a:pt x="56" y="26"/>
                      <a:pt x="55" y="26"/>
                      <a:pt x="55" y="26"/>
                    </a:cubicBezTo>
                    <a:cubicBezTo>
                      <a:pt x="54" y="26"/>
                      <a:pt x="53" y="26"/>
                      <a:pt x="53" y="27"/>
                    </a:cubicBezTo>
                    <a:cubicBezTo>
                      <a:pt x="52" y="27"/>
                      <a:pt x="51" y="27"/>
                      <a:pt x="49" y="27"/>
                    </a:cubicBezTo>
                    <a:cubicBezTo>
                      <a:pt x="48" y="27"/>
                      <a:pt x="47" y="28"/>
                      <a:pt x="46" y="28"/>
                    </a:cubicBezTo>
                    <a:cubicBezTo>
                      <a:pt x="46" y="29"/>
                      <a:pt x="45" y="29"/>
                      <a:pt x="45" y="29"/>
                    </a:cubicBezTo>
                    <a:cubicBezTo>
                      <a:pt x="44" y="30"/>
                      <a:pt x="44" y="30"/>
                      <a:pt x="43" y="31"/>
                    </a:cubicBezTo>
                    <a:cubicBezTo>
                      <a:pt x="42" y="31"/>
                      <a:pt x="42" y="31"/>
                      <a:pt x="41" y="32"/>
                    </a:cubicBezTo>
                    <a:cubicBezTo>
                      <a:pt x="41" y="33"/>
                      <a:pt x="38" y="34"/>
                      <a:pt x="37" y="35"/>
                    </a:cubicBezTo>
                    <a:cubicBezTo>
                      <a:pt x="36" y="35"/>
                      <a:pt x="36" y="36"/>
                      <a:pt x="34" y="37"/>
                    </a:cubicBezTo>
                    <a:cubicBezTo>
                      <a:pt x="33" y="38"/>
                      <a:pt x="32" y="39"/>
                      <a:pt x="31" y="39"/>
                    </a:cubicBezTo>
                    <a:cubicBezTo>
                      <a:pt x="31" y="40"/>
                      <a:pt x="30" y="40"/>
                      <a:pt x="29" y="41"/>
                    </a:cubicBezTo>
                    <a:cubicBezTo>
                      <a:pt x="29" y="41"/>
                      <a:pt x="28" y="43"/>
                      <a:pt x="28" y="43"/>
                    </a:cubicBezTo>
                    <a:cubicBezTo>
                      <a:pt x="27" y="43"/>
                      <a:pt x="25" y="44"/>
                      <a:pt x="25" y="44"/>
                    </a:cubicBezTo>
                    <a:cubicBezTo>
                      <a:pt x="24" y="45"/>
                      <a:pt x="24" y="45"/>
                      <a:pt x="23" y="46"/>
                    </a:cubicBezTo>
                    <a:cubicBezTo>
                      <a:pt x="23" y="46"/>
                      <a:pt x="22" y="47"/>
                      <a:pt x="22" y="47"/>
                    </a:cubicBezTo>
                    <a:cubicBezTo>
                      <a:pt x="22" y="47"/>
                      <a:pt x="21" y="47"/>
                      <a:pt x="21" y="48"/>
                    </a:cubicBezTo>
                    <a:cubicBezTo>
                      <a:pt x="20" y="48"/>
                      <a:pt x="19" y="49"/>
                      <a:pt x="19" y="49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6" y="51"/>
                      <a:pt x="16" y="51"/>
                      <a:pt x="14" y="50"/>
                    </a:cubicBezTo>
                    <a:cubicBezTo>
                      <a:pt x="13" y="50"/>
                      <a:pt x="12" y="50"/>
                      <a:pt x="11" y="49"/>
                    </a:cubicBezTo>
                    <a:cubicBezTo>
                      <a:pt x="11" y="49"/>
                      <a:pt x="11" y="48"/>
                      <a:pt x="10" y="48"/>
                    </a:cubicBezTo>
                    <a:cubicBezTo>
                      <a:pt x="9" y="47"/>
                      <a:pt x="9" y="45"/>
                      <a:pt x="10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Freeform 10"/>
              <p:cNvSpPr/>
              <p:nvPr/>
            </p:nvSpPr>
            <p:spPr bwMode="auto">
              <a:xfrm>
                <a:off x="5456238" y="2997200"/>
                <a:ext cx="120650" cy="109538"/>
              </a:xfrm>
              <a:custGeom>
                <a:avLst/>
                <a:gdLst>
                  <a:gd name="T0" fmla="*/ 13 w 32"/>
                  <a:gd name="T1" fmla="*/ 29 h 29"/>
                  <a:gd name="T2" fmla="*/ 10 w 32"/>
                  <a:gd name="T3" fmla="*/ 28 h 29"/>
                  <a:gd name="T4" fmla="*/ 4 w 32"/>
                  <a:gd name="T5" fmla="*/ 25 h 29"/>
                  <a:gd name="T6" fmla="*/ 3 w 32"/>
                  <a:gd name="T7" fmla="*/ 23 h 29"/>
                  <a:gd name="T8" fmla="*/ 1 w 32"/>
                  <a:gd name="T9" fmla="*/ 19 h 29"/>
                  <a:gd name="T10" fmla="*/ 1 w 32"/>
                  <a:gd name="T11" fmla="*/ 19 h 29"/>
                  <a:gd name="T12" fmla="*/ 0 w 32"/>
                  <a:gd name="T13" fmla="*/ 12 h 29"/>
                  <a:gd name="T14" fmla="*/ 1 w 32"/>
                  <a:gd name="T15" fmla="*/ 10 h 29"/>
                  <a:gd name="T16" fmla="*/ 1 w 32"/>
                  <a:gd name="T17" fmla="*/ 9 h 29"/>
                  <a:gd name="T18" fmla="*/ 2 w 32"/>
                  <a:gd name="T19" fmla="*/ 6 h 29"/>
                  <a:gd name="T20" fmla="*/ 9 w 32"/>
                  <a:gd name="T21" fmla="*/ 1 h 29"/>
                  <a:gd name="T22" fmla="*/ 10 w 32"/>
                  <a:gd name="T23" fmla="*/ 0 h 29"/>
                  <a:gd name="T24" fmla="*/ 11 w 32"/>
                  <a:gd name="T25" fmla="*/ 0 h 29"/>
                  <a:gd name="T26" fmla="*/ 14 w 32"/>
                  <a:gd name="T27" fmla="*/ 0 h 29"/>
                  <a:gd name="T28" fmla="*/ 15 w 32"/>
                  <a:gd name="T29" fmla="*/ 0 h 29"/>
                  <a:gd name="T30" fmla="*/ 20 w 32"/>
                  <a:gd name="T31" fmla="*/ 2 h 29"/>
                  <a:gd name="T32" fmla="*/ 25 w 32"/>
                  <a:gd name="T33" fmla="*/ 7 h 29"/>
                  <a:gd name="T34" fmla="*/ 27 w 32"/>
                  <a:gd name="T35" fmla="*/ 9 h 29"/>
                  <a:gd name="T36" fmla="*/ 27 w 32"/>
                  <a:gd name="T37" fmla="*/ 9 h 29"/>
                  <a:gd name="T38" fmla="*/ 29 w 32"/>
                  <a:gd name="T39" fmla="*/ 12 h 29"/>
                  <a:gd name="T40" fmla="*/ 30 w 32"/>
                  <a:gd name="T41" fmla="*/ 13 h 29"/>
                  <a:gd name="T42" fmla="*/ 32 w 32"/>
                  <a:gd name="T43" fmla="*/ 17 h 29"/>
                  <a:gd name="T44" fmla="*/ 32 w 32"/>
                  <a:gd name="T45" fmla="*/ 19 h 29"/>
                  <a:gd name="T46" fmla="*/ 29 w 32"/>
                  <a:gd name="T47" fmla="*/ 23 h 29"/>
                  <a:gd name="T48" fmla="*/ 20 w 32"/>
                  <a:gd name="T49" fmla="*/ 28 h 29"/>
                  <a:gd name="T50" fmla="*/ 16 w 32"/>
                  <a:gd name="T51" fmla="*/ 29 h 29"/>
                  <a:gd name="T52" fmla="*/ 13 w 32"/>
                  <a:gd name="T5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" h="29">
                    <a:moveTo>
                      <a:pt x="13" y="29"/>
                    </a:moveTo>
                    <a:cubicBezTo>
                      <a:pt x="11" y="29"/>
                      <a:pt x="10" y="29"/>
                      <a:pt x="10" y="28"/>
                    </a:cubicBezTo>
                    <a:cubicBezTo>
                      <a:pt x="8" y="27"/>
                      <a:pt x="6" y="26"/>
                      <a:pt x="4" y="25"/>
                    </a:cubicBezTo>
                    <a:cubicBezTo>
                      <a:pt x="4" y="25"/>
                      <a:pt x="3" y="24"/>
                      <a:pt x="3" y="23"/>
                    </a:cubicBezTo>
                    <a:cubicBezTo>
                      <a:pt x="2" y="22"/>
                      <a:pt x="1" y="20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7"/>
                      <a:pt x="0" y="13"/>
                      <a:pt x="0" y="12"/>
                    </a:cubicBezTo>
                    <a:cubicBezTo>
                      <a:pt x="0" y="11"/>
                      <a:pt x="0" y="10"/>
                      <a:pt x="1" y="10"/>
                    </a:cubicBezTo>
                    <a:cubicBezTo>
                      <a:pt x="1" y="10"/>
                      <a:pt x="1" y="9"/>
                      <a:pt x="1" y="9"/>
                    </a:cubicBezTo>
                    <a:cubicBezTo>
                      <a:pt x="1" y="8"/>
                      <a:pt x="2" y="7"/>
                      <a:pt x="2" y="6"/>
                    </a:cubicBezTo>
                    <a:cubicBezTo>
                      <a:pt x="4" y="3"/>
                      <a:pt x="6" y="3"/>
                      <a:pt x="9" y="1"/>
                    </a:cubicBezTo>
                    <a:cubicBezTo>
                      <a:pt x="9" y="1"/>
                      <a:pt x="10" y="0"/>
                      <a:pt x="10" y="0"/>
                    </a:cubicBezTo>
                    <a:cubicBezTo>
                      <a:pt x="10" y="0"/>
                      <a:pt x="10" y="0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20" y="2"/>
                    </a:cubicBezTo>
                    <a:cubicBezTo>
                      <a:pt x="22" y="4"/>
                      <a:pt x="23" y="5"/>
                      <a:pt x="25" y="7"/>
                    </a:cubicBezTo>
                    <a:cubicBezTo>
                      <a:pt x="25" y="7"/>
                      <a:pt x="26" y="8"/>
                      <a:pt x="27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8" y="10"/>
                      <a:pt x="28" y="11"/>
                      <a:pt x="29" y="12"/>
                    </a:cubicBezTo>
                    <a:cubicBezTo>
                      <a:pt x="29" y="13"/>
                      <a:pt x="29" y="13"/>
                      <a:pt x="30" y="13"/>
                    </a:cubicBezTo>
                    <a:cubicBezTo>
                      <a:pt x="30" y="14"/>
                      <a:pt x="31" y="14"/>
                      <a:pt x="32" y="17"/>
                    </a:cubicBezTo>
                    <a:cubicBezTo>
                      <a:pt x="31" y="17"/>
                      <a:pt x="32" y="18"/>
                      <a:pt x="32" y="19"/>
                    </a:cubicBezTo>
                    <a:cubicBezTo>
                      <a:pt x="31" y="19"/>
                      <a:pt x="32" y="22"/>
                      <a:pt x="29" y="23"/>
                    </a:cubicBezTo>
                    <a:cubicBezTo>
                      <a:pt x="26" y="23"/>
                      <a:pt x="22" y="27"/>
                      <a:pt x="20" y="28"/>
                    </a:cubicBezTo>
                    <a:cubicBezTo>
                      <a:pt x="18" y="29"/>
                      <a:pt x="17" y="29"/>
                      <a:pt x="16" y="29"/>
                    </a:cubicBezTo>
                    <a:cubicBezTo>
                      <a:pt x="15" y="29"/>
                      <a:pt x="14" y="29"/>
                      <a:pt x="13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Freeform 11"/>
              <p:cNvSpPr/>
              <p:nvPr/>
            </p:nvSpPr>
            <p:spPr bwMode="auto">
              <a:xfrm>
                <a:off x="3522663" y="2879725"/>
                <a:ext cx="282575" cy="101600"/>
              </a:xfrm>
              <a:custGeom>
                <a:avLst/>
                <a:gdLst>
                  <a:gd name="T0" fmla="*/ 44 w 75"/>
                  <a:gd name="T1" fmla="*/ 27 h 27"/>
                  <a:gd name="T2" fmla="*/ 41 w 75"/>
                  <a:gd name="T3" fmla="*/ 27 h 27"/>
                  <a:gd name="T4" fmla="*/ 39 w 75"/>
                  <a:gd name="T5" fmla="*/ 26 h 27"/>
                  <a:gd name="T6" fmla="*/ 36 w 75"/>
                  <a:gd name="T7" fmla="*/ 26 h 27"/>
                  <a:gd name="T8" fmla="*/ 35 w 75"/>
                  <a:gd name="T9" fmla="*/ 25 h 27"/>
                  <a:gd name="T10" fmla="*/ 33 w 75"/>
                  <a:gd name="T11" fmla="*/ 25 h 27"/>
                  <a:gd name="T12" fmla="*/ 30 w 75"/>
                  <a:gd name="T13" fmla="*/ 25 h 27"/>
                  <a:gd name="T14" fmla="*/ 25 w 75"/>
                  <a:gd name="T15" fmla="*/ 26 h 27"/>
                  <a:gd name="T16" fmla="*/ 17 w 75"/>
                  <a:gd name="T17" fmla="*/ 26 h 27"/>
                  <a:gd name="T18" fmla="*/ 15 w 75"/>
                  <a:gd name="T19" fmla="*/ 27 h 27"/>
                  <a:gd name="T20" fmla="*/ 12 w 75"/>
                  <a:gd name="T21" fmla="*/ 26 h 27"/>
                  <a:gd name="T22" fmla="*/ 9 w 75"/>
                  <a:gd name="T23" fmla="*/ 25 h 27"/>
                  <a:gd name="T24" fmla="*/ 5 w 75"/>
                  <a:gd name="T25" fmla="*/ 24 h 27"/>
                  <a:gd name="T26" fmla="*/ 5 w 75"/>
                  <a:gd name="T27" fmla="*/ 24 h 27"/>
                  <a:gd name="T28" fmla="*/ 3 w 75"/>
                  <a:gd name="T29" fmla="*/ 23 h 27"/>
                  <a:gd name="T30" fmla="*/ 1 w 75"/>
                  <a:gd name="T31" fmla="*/ 21 h 27"/>
                  <a:gd name="T32" fmla="*/ 0 w 75"/>
                  <a:gd name="T33" fmla="*/ 18 h 27"/>
                  <a:gd name="T34" fmla="*/ 0 w 75"/>
                  <a:gd name="T35" fmla="*/ 16 h 27"/>
                  <a:gd name="T36" fmla="*/ 1 w 75"/>
                  <a:gd name="T37" fmla="*/ 14 h 27"/>
                  <a:gd name="T38" fmla="*/ 5 w 75"/>
                  <a:gd name="T39" fmla="*/ 10 h 27"/>
                  <a:gd name="T40" fmla="*/ 6 w 75"/>
                  <a:gd name="T41" fmla="*/ 9 h 27"/>
                  <a:gd name="T42" fmla="*/ 6 w 75"/>
                  <a:gd name="T43" fmla="*/ 9 h 27"/>
                  <a:gd name="T44" fmla="*/ 11 w 75"/>
                  <a:gd name="T45" fmla="*/ 7 h 27"/>
                  <a:gd name="T46" fmla="*/ 11 w 75"/>
                  <a:gd name="T47" fmla="*/ 7 h 27"/>
                  <a:gd name="T48" fmla="*/ 14 w 75"/>
                  <a:gd name="T49" fmla="*/ 6 h 27"/>
                  <a:gd name="T50" fmla="*/ 16 w 75"/>
                  <a:gd name="T51" fmla="*/ 5 h 27"/>
                  <a:gd name="T52" fmla="*/ 18 w 75"/>
                  <a:gd name="T53" fmla="*/ 5 h 27"/>
                  <a:gd name="T54" fmla="*/ 21 w 75"/>
                  <a:gd name="T55" fmla="*/ 4 h 27"/>
                  <a:gd name="T56" fmla="*/ 23 w 75"/>
                  <a:gd name="T57" fmla="*/ 4 h 27"/>
                  <a:gd name="T58" fmla="*/ 25 w 75"/>
                  <a:gd name="T59" fmla="*/ 3 h 27"/>
                  <a:gd name="T60" fmla="*/ 26 w 75"/>
                  <a:gd name="T61" fmla="*/ 3 h 27"/>
                  <a:gd name="T62" fmla="*/ 35 w 75"/>
                  <a:gd name="T63" fmla="*/ 3 h 27"/>
                  <a:gd name="T64" fmla="*/ 35 w 75"/>
                  <a:gd name="T65" fmla="*/ 3 h 27"/>
                  <a:gd name="T66" fmla="*/ 44 w 75"/>
                  <a:gd name="T67" fmla="*/ 2 h 27"/>
                  <a:gd name="T68" fmla="*/ 48 w 75"/>
                  <a:gd name="T69" fmla="*/ 1 h 27"/>
                  <a:gd name="T70" fmla="*/ 60 w 75"/>
                  <a:gd name="T71" fmla="*/ 0 h 27"/>
                  <a:gd name="T72" fmla="*/ 62 w 75"/>
                  <a:gd name="T73" fmla="*/ 1 h 27"/>
                  <a:gd name="T74" fmla="*/ 64 w 75"/>
                  <a:gd name="T75" fmla="*/ 1 h 27"/>
                  <a:gd name="T76" fmla="*/ 65 w 75"/>
                  <a:gd name="T77" fmla="*/ 1 h 27"/>
                  <a:gd name="T78" fmla="*/ 66 w 75"/>
                  <a:gd name="T79" fmla="*/ 1 h 27"/>
                  <a:gd name="T80" fmla="*/ 69 w 75"/>
                  <a:gd name="T81" fmla="*/ 2 h 27"/>
                  <a:gd name="T82" fmla="*/ 72 w 75"/>
                  <a:gd name="T83" fmla="*/ 4 h 27"/>
                  <a:gd name="T84" fmla="*/ 74 w 75"/>
                  <a:gd name="T85" fmla="*/ 6 h 27"/>
                  <a:gd name="T86" fmla="*/ 74 w 75"/>
                  <a:gd name="T87" fmla="*/ 9 h 27"/>
                  <a:gd name="T88" fmla="*/ 75 w 75"/>
                  <a:gd name="T89" fmla="*/ 12 h 27"/>
                  <a:gd name="T90" fmla="*/ 74 w 75"/>
                  <a:gd name="T91" fmla="*/ 14 h 27"/>
                  <a:gd name="T92" fmla="*/ 74 w 75"/>
                  <a:gd name="T93" fmla="*/ 15 h 27"/>
                  <a:gd name="T94" fmla="*/ 74 w 75"/>
                  <a:gd name="T95" fmla="*/ 16 h 27"/>
                  <a:gd name="T96" fmla="*/ 73 w 75"/>
                  <a:gd name="T97" fmla="*/ 17 h 27"/>
                  <a:gd name="T98" fmla="*/ 71 w 75"/>
                  <a:gd name="T99" fmla="*/ 19 h 27"/>
                  <a:gd name="T100" fmla="*/ 69 w 75"/>
                  <a:gd name="T101" fmla="*/ 21 h 27"/>
                  <a:gd name="T102" fmla="*/ 63 w 75"/>
                  <a:gd name="T103" fmla="*/ 22 h 27"/>
                  <a:gd name="T104" fmla="*/ 62 w 75"/>
                  <a:gd name="T105" fmla="*/ 23 h 27"/>
                  <a:gd name="T106" fmla="*/ 58 w 75"/>
                  <a:gd name="T107" fmla="*/ 24 h 27"/>
                  <a:gd name="T108" fmla="*/ 55 w 75"/>
                  <a:gd name="T109" fmla="*/ 25 h 27"/>
                  <a:gd name="T110" fmla="*/ 53 w 75"/>
                  <a:gd name="T111" fmla="*/ 26 h 27"/>
                  <a:gd name="T112" fmla="*/ 52 w 75"/>
                  <a:gd name="T113" fmla="*/ 26 h 27"/>
                  <a:gd name="T114" fmla="*/ 47 w 75"/>
                  <a:gd name="T115" fmla="*/ 27 h 27"/>
                  <a:gd name="T116" fmla="*/ 44 w 75"/>
                  <a:gd name="T11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5" h="27">
                    <a:moveTo>
                      <a:pt x="44" y="27"/>
                    </a:moveTo>
                    <a:cubicBezTo>
                      <a:pt x="43" y="27"/>
                      <a:pt x="42" y="27"/>
                      <a:pt x="41" y="27"/>
                    </a:cubicBezTo>
                    <a:cubicBezTo>
                      <a:pt x="40" y="27"/>
                      <a:pt x="40" y="26"/>
                      <a:pt x="39" y="26"/>
                    </a:cubicBezTo>
                    <a:cubicBezTo>
                      <a:pt x="38" y="26"/>
                      <a:pt x="37" y="26"/>
                      <a:pt x="36" y="26"/>
                    </a:cubicBezTo>
                    <a:cubicBezTo>
                      <a:pt x="36" y="26"/>
                      <a:pt x="35" y="26"/>
                      <a:pt x="35" y="25"/>
                    </a:cubicBezTo>
                    <a:cubicBezTo>
                      <a:pt x="34" y="25"/>
                      <a:pt x="34" y="25"/>
                      <a:pt x="33" y="25"/>
                    </a:cubicBezTo>
                    <a:cubicBezTo>
                      <a:pt x="33" y="25"/>
                      <a:pt x="31" y="25"/>
                      <a:pt x="30" y="25"/>
                    </a:cubicBezTo>
                    <a:cubicBezTo>
                      <a:pt x="28" y="25"/>
                      <a:pt x="27" y="25"/>
                      <a:pt x="25" y="26"/>
                    </a:cubicBezTo>
                    <a:cubicBezTo>
                      <a:pt x="22" y="26"/>
                      <a:pt x="21" y="26"/>
                      <a:pt x="17" y="26"/>
                    </a:cubicBezTo>
                    <a:cubicBezTo>
                      <a:pt x="16" y="27"/>
                      <a:pt x="15" y="27"/>
                      <a:pt x="15" y="27"/>
                    </a:cubicBezTo>
                    <a:cubicBezTo>
                      <a:pt x="14" y="27"/>
                      <a:pt x="13" y="26"/>
                      <a:pt x="12" y="26"/>
                    </a:cubicBezTo>
                    <a:cubicBezTo>
                      <a:pt x="11" y="26"/>
                      <a:pt x="10" y="25"/>
                      <a:pt x="9" y="25"/>
                    </a:cubicBezTo>
                    <a:cubicBezTo>
                      <a:pt x="8" y="25"/>
                      <a:pt x="6" y="25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4" y="23"/>
                      <a:pt x="3" y="23"/>
                      <a:pt x="3" y="23"/>
                    </a:cubicBezTo>
                    <a:cubicBezTo>
                      <a:pt x="2" y="21"/>
                      <a:pt x="2" y="22"/>
                      <a:pt x="1" y="21"/>
                    </a:cubicBezTo>
                    <a:cubicBezTo>
                      <a:pt x="1" y="20"/>
                      <a:pt x="0" y="19"/>
                      <a:pt x="0" y="18"/>
                    </a:cubicBezTo>
                    <a:cubicBezTo>
                      <a:pt x="0" y="17"/>
                      <a:pt x="0" y="17"/>
                      <a:pt x="0" y="16"/>
                    </a:cubicBezTo>
                    <a:cubicBezTo>
                      <a:pt x="1" y="15"/>
                      <a:pt x="1" y="14"/>
                      <a:pt x="1" y="14"/>
                    </a:cubicBezTo>
                    <a:cubicBezTo>
                      <a:pt x="2" y="12"/>
                      <a:pt x="4" y="11"/>
                      <a:pt x="5" y="10"/>
                    </a:cubicBezTo>
                    <a:cubicBezTo>
                      <a:pt x="5" y="10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8" y="8"/>
                      <a:pt x="9" y="8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7"/>
                      <a:pt x="13" y="6"/>
                      <a:pt x="14" y="6"/>
                    </a:cubicBezTo>
                    <a:cubicBezTo>
                      <a:pt x="14" y="6"/>
                      <a:pt x="15" y="6"/>
                      <a:pt x="16" y="5"/>
                    </a:cubicBezTo>
                    <a:cubicBezTo>
                      <a:pt x="16" y="5"/>
                      <a:pt x="17" y="5"/>
                      <a:pt x="18" y="5"/>
                    </a:cubicBezTo>
                    <a:cubicBezTo>
                      <a:pt x="19" y="5"/>
                      <a:pt x="20" y="4"/>
                      <a:pt x="21" y="4"/>
                    </a:cubicBezTo>
                    <a:cubicBezTo>
                      <a:pt x="22" y="4"/>
                      <a:pt x="23" y="4"/>
                      <a:pt x="23" y="4"/>
                    </a:cubicBezTo>
                    <a:cubicBezTo>
                      <a:pt x="24" y="3"/>
                      <a:pt x="25" y="3"/>
                      <a:pt x="25" y="3"/>
                    </a:cubicBezTo>
                    <a:cubicBezTo>
                      <a:pt x="25" y="3"/>
                      <a:pt x="26" y="3"/>
                      <a:pt x="26" y="3"/>
                    </a:cubicBezTo>
                    <a:cubicBezTo>
                      <a:pt x="29" y="3"/>
                      <a:pt x="32" y="3"/>
                      <a:pt x="35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8" y="2"/>
                      <a:pt x="41" y="2"/>
                      <a:pt x="44" y="2"/>
                    </a:cubicBezTo>
                    <a:cubicBezTo>
                      <a:pt x="45" y="2"/>
                      <a:pt x="46" y="1"/>
                      <a:pt x="48" y="1"/>
                    </a:cubicBezTo>
                    <a:cubicBezTo>
                      <a:pt x="48" y="0"/>
                      <a:pt x="58" y="0"/>
                      <a:pt x="60" y="0"/>
                    </a:cubicBezTo>
                    <a:cubicBezTo>
                      <a:pt x="61" y="0"/>
                      <a:pt x="62" y="0"/>
                      <a:pt x="62" y="1"/>
                    </a:cubicBezTo>
                    <a:cubicBezTo>
                      <a:pt x="63" y="1"/>
                      <a:pt x="64" y="1"/>
                      <a:pt x="64" y="1"/>
                    </a:cubicBezTo>
                    <a:cubicBezTo>
                      <a:pt x="64" y="1"/>
                      <a:pt x="65" y="1"/>
                      <a:pt x="65" y="1"/>
                    </a:cubicBezTo>
                    <a:cubicBezTo>
                      <a:pt x="65" y="1"/>
                      <a:pt x="66" y="1"/>
                      <a:pt x="66" y="1"/>
                    </a:cubicBezTo>
                    <a:cubicBezTo>
                      <a:pt x="67" y="1"/>
                      <a:pt x="68" y="2"/>
                      <a:pt x="69" y="2"/>
                    </a:cubicBezTo>
                    <a:cubicBezTo>
                      <a:pt x="70" y="3"/>
                      <a:pt x="71" y="3"/>
                      <a:pt x="72" y="4"/>
                    </a:cubicBezTo>
                    <a:cubicBezTo>
                      <a:pt x="72" y="5"/>
                      <a:pt x="73" y="5"/>
                      <a:pt x="74" y="6"/>
                    </a:cubicBezTo>
                    <a:cubicBezTo>
                      <a:pt x="74" y="7"/>
                      <a:pt x="74" y="8"/>
                      <a:pt x="74" y="9"/>
                    </a:cubicBezTo>
                    <a:cubicBezTo>
                      <a:pt x="74" y="10"/>
                      <a:pt x="74" y="11"/>
                      <a:pt x="75" y="12"/>
                    </a:cubicBezTo>
                    <a:cubicBezTo>
                      <a:pt x="74" y="13"/>
                      <a:pt x="74" y="13"/>
                      <a:pt x="74" y="14"/>
                    </a:cubicBezTo>
                    <a:cubicBezTo>
                      <a:pt x="74" y="14"/>
                      <a:pt x="74" y="14"/>
                      <a:pt x="74" y="15"/>
                    </a:cubicBezTo>
                    <a:cubicBezTo>
                      <a:pt x="74" y="15"/>
                      <a:pt x="74" y="15"/>
                      <a:pt x="74" y="16"/>
                    </a:cubicBezTo>
                    <a:cubicBezTo>
                      <a:pt x="74" y="16"/>
                      <a:pt x="73" y="17"/>
                      <a:pt x="73" y="17"/>
                    </a:cubicBezTo>
                    <a:cubicBezTo>
                      <a:pt x="73" y="18"/>
                      <a:pt x="72" y="19"/>
                      <a:pt x="71" y="19"/>
                    </a:cubicBezTo>
                    <a:cubicBezTo>
                      <a:pt x="71" y="20"/>
                      <a:pt x="70" y="20"/>
                      <a:pt x="69" y="21"/>
                    </a:cubicBezTo>
                    <a:cubicBezTo>
                      <a:pt x="68" y="21"/>
                      <a:pt x="65" y="22"/>
                      <a:pt x="63" y="22"/>
                    </a:cubicBezTo>
                    <a:cubicBezTo>
                      <a:pt x="63" y="23"/>
                      <a:pt x="62" y="23"/>
                      <a:pt x="62" y="23"/>
                    </a:cubicBezTo>
                    <a:cubicBezTo>
                      <a:pt x="60" y="23"/>
                      <a:pt x="59" y="24"/>
                      <a:pt x="58" y="24"/>
                    </a:cubicBezTo>
                    <a:cubicBezTo>
                      <a:pt x="57" y="24"/>
                      <a:pt x="57" y="25"/>
                      <a:pt x="55" y="25"/>
                    </a:cubicBezTo>
                    <a:cubicBezTo>
                      <a:pt x="54" y="25"/>
                      <a:pt x="54" y="26"/>
                      <a:pt x="53" y="26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0" y="26"/>
                      <a:pt x="49" y="27"/>
                      <a:pt x="47" y="27"/>
                    </a:cubicBezTo>
                    <a:cubicBezTo>
                      <a:pt x="46" y="27"/>
                      <a:pt x="45" y="27"/>
                      <a:pt x="44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Freeform 12"/>
              <p:cNvSpPr/>
              <p:nvPr/>
            </p:nvSpPr>
            <p:spPr bwMode="auto">
              <a:xfrm>
                <a:off x="5097463" y="3309938"/>
                <a:ext cx="161925" cy="173038"/>
              </a:xfrm>
              <a:custGeom>
                <a:avLst/>
                <a:gdLst>
                  <a:gd name="T0" fmla="*/ 29 w 43"/>
                  <a:gd name="T1" fmla="*/ 46 h 46"/>
                  <a:gd name="T2" fmla="*/ 27 w 43"/>
                  <a:gd name="T3" fmla="*/ 45 h 46"/>
                  <a:gd name="T4" fmla="*/ 26 w 43"/>
                  <a:gd name="T5" fmla="*/ 44 h 46"/>
                  <a:gd name="T6" fmla="*/ 24 w 43"/>
                  <a:gd name="T7" fmla="*/ 40 h 46"/>
                  <a:gd name="T8" fmla="*/ 21 w 43"/>
                  <a:gd name="T9" fmla="*/ 35 h 46"/>
                  <a:gd name="T10" fmla="*/ 19 w 43"/>
                  <a:gd name="T11" fmla="*/ 31 h 46"/>
                  <a:gd name="T12" fmla="*/ 16 w 43"/>
                  <a:gd name="T13" fmla="*/ 26 h 46"/>
                  <a:gd name="T14" fmla="*/ 11 w 43"/>
                  <a:gd name="T15" fmla="*/ 21 h 46"/>
                  <a:gd name="T16" fmla="*/ 9 w 43"/>
                  <a:gd name="T17" fmla="*/ 20 h 46"/>
                  <a:gd name="T18" fmla="*/ 8 w 43"/>
                  <a:gd name="T19" fmla="*/ 18 h 46"/>
                  <a:gd name="T20" fmla="*/ 7 w 43"/>
                  <a:gd name="T21" fmla="*/ 18 h 46"/>
                  <a:gd name="T22" fmla="*/ 5 w 43"/>
                  <a:gd name="T23" fmla="*/ 17 h 46"/>
                  <a:gd name="T24" fmla="*/ 5 w 43"/>
                  <a:gd name="T25" fmla="*/ 16 h 46"/>
                  <a:gd name="T26" fmla="*/ 3 w 43"/>
                  <a:gd name="T27" fmla="*/ 14 h 46"/>
                  <a:gd name="T28" fmla="*/ 3 w 43"/>
                  <a:gd name="T29" fmla="*/ 14 h 46"/>
                  <a:gd name="T30" fmla="*/ 1 w 43"/>
                  <a:gd name="T31" fmla="*/ 12 h 46"/>
                  <a:gd name="T32" fmla="*/ 0 w 43"/>
                  <a:gd name="T33" fmla="*/ 10 h 46"/>
                  <a:gd name="T34" fmla="*/ 0 w 43"/>
                  <a:gd name="T35" fmla="*/ 9 h 46"/>
                  <a:gd name="T36" fmla="*/ 0 w 43"/>
                  <a:gd name="T37" fmla="*/ 6 h 46"/>
                  <a:gd name="T38" fmla="*/ 2 w 43"/>
                  <a:gd name="T39" fmla="*/ 3 h 46"/>
                  <a:gd name="T40" fmla="*/ 3 w 43"/>
                  <a:gd name="T41" fmla="*/ 1 h 46"/>
                  <a:gd name="T42" fmla="*/ 7 w 43"/>
                  <a:gd name="T43" fmla="*/ 0 h 46"/>
                  <a:gd name="T44" fmla="*/ 10 w 43"/>
                  <a:gd name="T45" fmla="*/ 0 h 46"/>
                  <a:gd name="T46" fmla="*/ 13 w 43"/>
                  <a:gd name="T47" fmla="*/ 1 h 46"/>
                  <a:gd name="T48" fmla="*/ 15 w 43"/>
                  <a:gd name="T49" fmla="*/ 2 h 46"/>
                  <a:gd name="T50" fmla="*/ 18 w 43"/>
                  <a:gd name="T51" fmla="*/ 3 h 46"/>
                  <a:gd name="T52" fmla="*/ 21 w 43"/>
                  <a:gd name="T53" fmla="*/ 3 h 46"/>
                  <a:gd name="T54" fmla="*/ 24 w 43"/>
                  <a:gd name="T55" fmla="*/ 4 h 46"/>
                  <a:gd name="T56" fmla="*/ 28 w 43"/>
                  <a:gd name="T57" fmla="*/ 4 h 46"/>
                  <a:gd name="T58" fmla="*/ 31 w 43"/>
                  <a:gd name="T59" fmla="*/ 5 h 46"/>
                  <a:gd name="T60" fmla="*/ 33 w 43"/>
                  <a:gd name="T61" fmla="*/ 7 h 46"/>
                  <a:gd name="T62" fmla="*/ 34 w 43"/>
                  <a:gd name="T63" fmla="*/ 7 h 46"/>
                  <a:gd name="T64" fmla="*/ 37 w 43"/>
                  <a:gd name="T65" fmla="*/ 8 h 46"/>
                  <a:gd name="T66" fmla="*/ 39 w 43"/>
                  <a:gd name="T67" fmla="*/ 9 h 46"/>
                  <a:gd name="T68" fmla="*/ 40 w 43"/>
                  <a:gd name="T69" fmla="*/ 11 h 46"/>
                  <a:gd name="T70" fmla="*/ 42 w 43"/>
                  <a:gd name="T71" fmla="*/ 13 h 46"/>
                  <a:gd name="T72" fmla="*/ 43 w 43"/>
                  <a:gd name="T73" fmla="*/ 16 h 46"/>
                  <a:gd name="T74" fmla="*/ 43 w 43"/>
                  <a:gd name="T75" fmla="*/ 19 h 46"/>
                  <a:gd name="T76" fmla="*/ 43 w 43"/>
                  <a:gd name="T77" fmla="*/ 22 h 46"/>
                  <a:gd name="T78" fmla="*/ 42 w 43"/>
                  <a:gd name="T79" fmla="*/ 25 h 46"/>
                  <a:gd name="T80" fmla="*/ 43 w 43"/>
                  <a:gd name="T81" fmla="*/ 28 h 46"/>
                  <a:gd name="T82" fmla="*/ 43 w 43"/>
                  <a:gd name="T83" fmla="*/ 30 h 46"/>
                  <a:gd name="T84" fmla="*/ 42 w 43"/>
                  <a:gd name="T85" fmla="*/ 35 h 46"/>
                  <a:gd name="T86" fmla="*/ 41 w 43"/>
                  <a:gd name="T87" fmla="*/ 38 h 46"/>
                  <a:gd name="T88" fmla="*/ 39 w 43"/>
                  <a:gd name="T89" fmla="*/ 40 h 46"/>
                  <a:gd name="T90" fmla="*/ 35 w 43"/>
                  <a:gd name="T91" fmla="*/ 45 h 46"/>
                  <a:gd name="T92" fmla="*/ 33 w 43"/>
                  <a:gd name="T93" fmla="*/ 46 h 46"/>
                  <a:gd name="T94" fmla="*/ 31 w 43"/>
                  <a:gd name="T95" fmla="*/ 46 h 46"/>
                  <a:gd name="T96" fmla="*/ 29 w 43"/>
                  <a:gd name="T9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3" h="46">
                    <a:moveTo>
                      <a:pt x="29" y="46"/>
                    </a:moveTo>
                    <a:cubicBezTo>
                      <a:pt x="28" y="46"/>
                      <a:pt x="29" y="46"/>
                      <a:pt x="27" y="45"/>
                    </a:cubicBezTo>
                    <a:cubicBezTo>
                      <a:pt x="27" y="45"/>
                      <a:pt x="26" y="44"/>
                      <a:pt x="26" y="44"/>
                    </a:cubicBezTo>
                    <a:cubicBezTo>
                      <a:pt x="25" y="43"/>
                      <a:pt x="24" y="41"/>
                      <a:pt x="24" y="40"/>
                    </a:cubicBezTo>
                    <a:cubicBezTo>
                      <a:pt x="23" y="38"/>
                      <a:pt x="22" y="37"/>
                      <a:pt x="21" y="35"/>
                    </a:cubicBezTo>
                    <a:cubicBezTo>
                      <a:pt x="21" y="34"/>
                      <a:pt x="19" y="31"/>
                      <a:pt x="19" y="31"/>
                    </a:cubicBezTo>
                    <a:cubicBezTo>
                      <a:pt x="18" y="29"/>
                      <a:pt x="17" y="27"/>
                      <a:pt x="16" y="26"/>
                    </a:cubicBezTo>
                    <a:cubicBezTo>
                      <a:pt x="14" y="24"/>
                      <a:pt x="13" y="22"/>
                      <a:pt x="11" y="21"/>
                    </a:cubicBezTo>
                    <a:cubicBezTo>
                      <a:pt x="10" y="20"/>
                      <a:pt x="10" y="20"/>
                      <a:pt x="9" y="20"/>
                    </a:cubicBezTo>
                    <a:cubicBezTo>
                      <a:pt x="9" y="19"/>
                      <a:pt x="8" y="19"/>
                      <a:pt x="8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6" y="17"/>
                      <a:pt x="5" y="17"/>
                      <a:pt x="5" y="17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3" y="15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3"/>
                      <a:pt x="1" y="13"/>
                      <a:pt x="1" y="12"/>
                    </a:cubicBezTo>
                    <a:cubicBezTo>
                      <a:pt x="0" y="11"/>
                      <a:pt x="1" y="11"/>
                      <a:pt x="0" y="10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6"/>
                    </a:cubicBezTo>
                    <a:cubicBezTo>
                      <a:pt x="0" y="6"/>
                      <a:pt x="1" y="4"/>
                      <a:pt x="2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3" y="1"/>
                      <a:pt x="5" y="0"/>
                      <a:pt x="7" y="0"/>
                    </a:cubicBezTo>
                    <a:cubicBezTo>
                      <a:pt x="8" y="0"/>
                      <a:pt x="9" y="0"/>
                      <a:pt x="10" y="0"/>
                    </a:cubicBezTo>
                    <a:cubicBezTo>
                      <a:pt x="11" y="0"/>
                      <a:pt x="12" y="1"/>
                      <a:pt x="13" y="1"/>
                    </a:cubicBezTo>
                    <a:cubicBezTo>
                      <a:pt x="14" y="1"/>
                      <a:pt x="14" y="1"/>
                      <a:pt x="15" y="2"/>
                    </a:cubicBezTo>
                    <a:cubicBezTo>
                      <a:pt x="16" y="2"/>
                      <a:pt x="18" y="3"/>
                      <a:pt x="18" y="3"/>
                    </a:cubicBezTo>
                    <a:cubicBezTo>
                      <a:pt x="19" y="3"/>
                      <a:pt x="20" y="3"/>
                      <a:pt x="21" y="3"/>
                    </a:cubicBezTo>
                    <a:cubicBezTo>
                      <a:pt x="22" y="3"/>
                      <a:pt x="23" y="3"/>
                      <a:pt x="24" y="4"/>
                    </a:cubicBezTo>
                    <a:cubicBezTo>
                      <a:pt x="26" y="4"/>
                      <a:pt x="26" y="4"/>
                      <a:pt x="28" y="4"/>
                    </a:cubicBezTo>
                    <a:cubicBezTo>
                      <a:pt x="28" y="4"/>
                      <a:pt x="30" y="5"/>
                      <a:pt x="31" y="5"/>
                    </a:cubicBezTo>
                    <a:cubicBezTo>
                      <a:pt x="32" y="6"/>
                      <a:pt x="33" y="6"/>
                      <a:pt x="33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5" y="7"/>
                      <a:pt x="36" y="8"/>
                      <a:pt x="37" y="8"/>
                    </a:cubicBezTo>
                    <a:cubicBezTo>
                      <a:pt x="37" y="9"/>
                      <a:pt x="38" y="9"/>
                      <a:pt x="39" y="9"/>
                    </a:cubicBezTo>
                    <a:cubicBezTo>
                      <a:pt x="40" y="10"/>
                      <a:pt x="39" y="10"/>
                      <a:pt x="40" y="11"/>
                    </a:cubicBezTo>
                    <a:cubicBezTo>
                      <a:pt x="42" y="11"/>
                      <a:pt x="42" y="12"/>
                      <a:pt x="42" y="13"/>
                    </a:cubicBezTo>
                    <a:cubicBezTo>
                      <a:pt x="43" y="14"/>
                      <a:pt x="43" y="15"/>
                      <a:pt x="43" y="16"/>
                    </a:cubicBezTo>
                    <a:cubicBezTo>
                      <a:pt x="43" y="17"/>
                      <a:pt x="43" y="18"/>
                      <a:pt x="43" y="19"/>
                    </a:cubicBezTo>
                    <a:cubicBezTo>
                      <a:pt x="43" y="19"/>
                      <a:pt x="43" y="21"/>
                      <a:pt x="43" y="22"/>
                    </a:cubicBezTo>
                    <a:cubicBezTo>
                      <a:pt x="42" y="23"/>
                      <a:pt x="43" y="24"/>
                      <a:pt x="42" y="25"/>
                    </a:cubicBezTo>
                    <a:cubicBezTo>
                      <a:pt x="42" y="26"/>
                      <a:pt x="42" y="28"/>
                      <a:pt x="43" y="28"/>
                    </a:cubicBezTo>
                    <a:cubicBezTo>
                      <a:pt x="43" y="28"/>
                      <a:pt x="43" y="30"/>
                      <a:pt x="43" y="30"/>
                    </a:cubicBezTo>
                    <a:cubicBezTo>
                      <a:pt x="43" y="32"/>
                      <a:pt x="42" y="34"/>
                      <a:pt x="42" y="35"/>
                    </a:cubicBezTo>
                    <a:cubicBezTo>
                      <a:pt x="42" y="37"/>
                      <a:pt x="41" y="37"/>
                      <a:pt x="41" y="38"/>
                    </a:cubicBezTo>
                    <a:cubicBezTo>
                      <a:pt x="40" y="38"/>
                      <a:pt x="41" y="38"/>
                      <a:pt x="39" y="40"/>
                    </a:cubicBezTo>
                    <a:cubicBezTo>
                      <a:pt x="39" y="40"/>
                      <a:pt x="36" y="44"/>
                      <a:pt x="35" y="45"/>
                    </a:cubicBezTo>
                    <a:cubicBezTo>
                      <a:pt x="35" y="45"/>
                      <a:pt x="33" y="46"/>
                      <a:pt x="33" y="46"/>
                    </a:cubicBezTo>
                    <a:cubicBezTo>
                      <a:pt x="33" y="46"/>
                      <a:pt x="32" y="46"/>
                      <a:pt x="31" y="46"/>
                    </a:cubicBezTo>
                    <a:cubicBezTo>
                      <a:pt x="31" y="46"/>
                      <a:pt x="30" y="46"/>
                      <a:pt x="29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Freeform 13"/>
              <p:cNvSpPr/>
              <p:nvPr/>
            </p:nvSpPr>
            <p:spPr bwMode="auto">
              <a:xfrm>
                <a:off x="4908551" y="3041650"/>
                <a:ext cx="325438" cy="395288"/>
              </a:xfrm>
              <a:custGeom>
                <a:avLst/>
                <a:gdLst>
                  <a:gd name="T0" fmla="*/ 6 w 86"/>
                  <a:gd name="T1" fmla="*/ 104 h 105"/>
                  <a:gd name="T2" fmla="*/ 2 w 86"/>
                  <a:gd name="T3" fmla="*/ 99 h 105"/>
                  <a:gd name="T4" fmla="*/ 2 w 86"/>
                  <a:gd name="T5" fmla="*/ 88 h 105"/>
                  <a:gd name="T6" fmla="*/ 8 w 86"/>
                  <a:gd name="T7" fmla="*/ 78 h 105"/>
                  <a:gd name="T8" fmla="*/ 15 w 86"/>
                  <a:gd name="T9" fmla="*/ 65 h 105"/>
                  <a:gd name="T10" fmla="*/ 16 w 86"/>
                  <a:gd name="T11" fmla="*/ 59 h 105"/>
                  <a:gd name="T12" fmla="*/ 13 w 86"/>
                  <a:gd name="T13" fmla="*/ 58 h 105"/>
                  <a:gd name="T14" fmla="*/ 7 w 86"/>
                  <a:gd name="T15" fmla="*/ 55 h 105"/>
                  <a:gd name="T16" fmla="*/ 3 w 86"/>
                  <a:gd name="T17" fmla="*/ 49 h 105"/>
                  <a:gd name="T18" fmla="*/ 4 w 86"/>
                  <a:gd name="T19" fmla="*/ 39 h 105"/>
                  <a:gd name="T20" fmla="*/ 9 w 86"/>
                  <a:gd name="T21" fmla="*/ 35 h 105"/>
                  <a:gd name="T22" fmla="*/ 13 w 86"/>
                  <a:gd name="T23" fmla="*/ 33 h 105"/>
                  <a:gd name="T24" fmla="*/ 26 w 86"/>
                  <a:gd name="T25" fmla="*/ 32 h 105"/>
                  <a:gd name="T26" fmla="*/ 28 w 86"/>
                  <a:gd name="T27" fmla="*/ 28 h 105"/>
                  <a:gd name="T28" fmla="*/ 27 w 86"/>
                  <a:gd name="T29" fmla="*/ 25 h 105"/>
                  <a:gd name="T30" fmla="*/ 24 w 86"/>
                  <a:gd name="T31" fmla="*/ 19 h 105"/>
                  <a:gd name="T32" fmla="*/ 28 w 86"/>
                  <a:gd name="T33" fmla="*/ 6 h 105"/>
                  <a:gd name="T34" fmla="*/ 32 w 86"/>
                  <a:gd name="T35" fmla="*/ 1 h 105"/>
                  <a:gd name="T36" fmla="*/ 40 w 86"/>
                  <a:gd name="T37" fmla="*/ 0 h 105"/>
                  <a:gd name="T38" fmla="*/ 44 w 86"/>
                  <a:gd name="T39" fmla="*/ 2 h 105"/>
                  <a:gd name="T40" fmla="*/ 51 w 86"/>
                  <a:gd name="T41" fmla="*/ 12 h 105"/>
                  <a:gd name="T42" fmla="*/ 52 w 86"/>
                  <a:gd name="T43" fmla="*/ 22 h 105"/>
                  <a:gd name="T44" fmla="*/ 55 w 86"/>
                  <a:gd name="T45" fmla="*/ 26 h 105"/>
                  <a:gd name="T46" fmla="*/ 58 w 86"/>
                  <a:gd name="T47" fmla="*/ 25 h 105"/>
                  <a:gd name="T48" fmla="*/ 61 w 86"/>
                  <a:gd name="T49" fmla="*/ 22 h 105"/>
                  <a:gd name="T50" fmla="*/ 64 w 86"/>
                  <a:gd name="T51" fmla="*/ 20 h 105"/>
                  <a:gd name="T52" fmla="*/ 67 w 86"/>
                  <a:gd name="T53" fmla="*/ 19 h 105"/>
                  <a:gd name="T54" fmla="*/ 71 w 86"/>
                  <a:gd name="T55" fmla="*/ 20 h 105"/>
                  <a:gd name="T56" fmla="*/ 74 w 86"/>
                  <a:gd name="T57" fmla="*/ 22 h 105"/>
                  <a:gd name="T58" fmla="*/ 76 w 86"/>
                  <a:gd name="T59" fmla="*/ 24 h 105"/>
                  <a:gd name="T60" fmla="*/ 78 w 86"/>
                  <a:gd name="T61" fmla="*/ 26 h 105"/>
                  <a:gd name="T62" fmla="*/ 82 w 86"/>
                  <a:gd name="T63" fmla="*/ 28 h 105"/>
                  <a:gd name="T64" fmla="*/ 86 w 86"/>
                  <a:gd name="T65" fmla="*/ 33 h 105"/>
                  <a:gd name="T66" fmla="*/ 85 w 86"/>
                  <a:gd name="T67" fmla="*/ 35 h 105"/>
                  <a:gd name="T68" fmla="*/ 85 w 86"/>
                  <a:gd name="T69" fmla="*/ 37 h 105"/>
                  <a:gd name="T70" fmla="*/ 85 w 86"/>
                  <a:gd name="T71" fmla="*/ 38 h 105"/>
                  <a:gd name="T72" fmla="*/ 84 w 86"/>
                  <a:gd name="T73" fmla="*/ 39 h 105"/>
                  <a:gd name="T74" fmla="*/ 80 w 86"/>
                  <a:gd name="T75" fmla="*/ 41 h 105"/>
                  <a:gd name="T76" fmla="*/ 78 w 86"/>
                  <a:gd name="T77" fmla="*/ 43 h 105"/>
                  <a:gd name="T78" fmla="*/ 76 w 86"/>
                  <a:gd name="T79" fmla="*/ 44 h 105"/>
                  <a:gd name="T80" fmla="*/ 70 w 86"/>
                  <a:gd name="T81" fmla="*/ 47 h 105"/>
                  <a:gd name="T82" fmla="*/ 66 w 86"/>
                  <a:gd name="T83" fmla="*/ 49 h 105"/>
                  <a:gd name="T84" fmla="*/ 51 w 86"/>
                  <a:gd name="T85" fmla="*/ 54 h 105"/>
                  <a:gd name="T86" fmla="*/ 46 w 86"/>
                  <a:gd name="T87" fmla="*/ 56 h 105"/>
                  <a:gd name="T88" fmla="*/ 41 w 86"/>
                  <a:gd name="T89" fmla="*/ 59 h 105"/>
                  <a:gd name="T90" fmla="*/ 37 w 86"/>
                  <a:gd name="T91" fmla="*/ 64 h 105"/>
                  <a:gd name="T92" fmla="*/ 36 w 86"/>
                  <a:gd name="T93" fmla="*/ 67 h 105"/>
                  <a:gd name="T94" fmla="*/ 35 w 86"/>
                  <a:gd name="T95" fmla="*/ 68 h 105"/>
                  <a:gd name="T96" fmla="*/ 32 w 86"/>
                  <a:gd name="T97" fmla="*/ 72 h 105"/>
                  <a:gd name="T98" fmla="*/ 29 w 86"/>
                  <a:gd name="T99" fmla="*/ 79 h 105"/>
                  <a:gd name="T100" fmla="*/ 25 w 86"/>
                  <a:gd name="T101" fmla="*/ 88 h 105"/>
                  <a:gd name="T102" fmla="*/ 19 w 86"/>
                  <a:gd name="T103" fmla="*/ 100 h 105"/>
                  <a:gd name="T104" fmla="*/ 12 w 86"/>
                  <a:gd name="T105" fmla="*/ 10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6" h="105">
                    <a:moveTo>
                      <a:pt x="9" y="105"/>
                    </a:moveTo>
                    <a:cubicBezTo>
                      <a:pt x="8" y="105"/>
                      <a:pt x="6" y="104"/>
                      <a:pt x="6" y="104"/>
                    </a:cubicBezTo>
                    <a:cubicBezTo>
                      <a:pt x="5" y="103"/>
                      <a:pt x="4" y="102"/>
                      <a:pt x="4" y="102"/>
                    </a:cubicBezTo>
                    <a:cubicBezTo>
                      <a:pt x="3" y="100"/>
                      <a:pt x="2" y="100"/>
                      <a:pt x="2" y="99"/>
                    </a:cubicBezTo>
                    <a:cubicBezTo>
                      <a:pt x="1" y="98"/>
                      <a:pt x="0" y="96"/>
                      <a:pt x="0" y="96"/>
                    </a:cubicBezTo>
                    <a:cubicBezTo>
                      <a:pt x="0" y="92"/>
                      <a:pt x="1" y="90"/>
                      <a:pt x="2" y="88"/>
                    </a:cubicBezTo>
                    <a:cubicBezTo>
                      <a:pt x="3" y="86"/>
                      <a:pt x="4" y="84"/>
                      <a:pt x="6" y="83"/>
                    </a:cubicBezTo>
                    <a:cubicBezTo>
                      <a:pt x="6" y="81"/>
                      <a:pt x="7" y="79"/>
                      <a:pt x="8" y="78"/>
                    </a:cubicBezTo>
                    <a:cubicBezTo>
                      <a:pt x="8" y="77"/>
                      <a:pt x="8" y="77"/>
                      <a:pt x="9" y="77"/>
                    </a:cubicBezTo>
                    <a:cubicBezTo>
                      <a:pt x="9" y="72"/>
                      <a:pt x="13" y="69"/>
                      <a:pt x="15" y="65"/>
                    </a:cubicBezTo>
                    <a:cubicBezTo>
                      <a:pt x="16" y="63"/>
                      <a:pt x="17" y="62"/>
                      <a:pt x="17" y="60"/>
                    </a:cubicBezTo>
                    <a:cubicBezTo>
                      <a:pt x="17" y="60"/>
                      <a:pt x="16" y="59"/>
                      <a:pt x="16" y="59"/>
                    </a:cubicBezTo>
                    <a:cubicBezTo>
                      <a:pt x="16" y="59"/>
                      <a:pt x="15" y="59"/>
                      <a:pt x="15" y="58"/>
                    </a:cubicBezTo>
                    <a:cubicBezTo>
                      <a:pt x="14" y="58"/>
                      <a:pt x="14" y="58"/>
                      <a:pt x="13" y="58"/>
                    </a:cubicBezTo>
                    <a:cubicBezTo>
                      <a:pt x="13" y="57"/>
                      <a:pt x="12" y="57"/>
                      <a:pt x="12" y="57"/>
                    </a:cubicBezTo>
                    <a:cubicBezTo>
                      <a:pt x="10" y="56"/>
                      <a:pt x="9" y="55"/>
                      <a:pt x="7" y="55"/>
                    </a:cubicBezTo>
                    <a:cubicBezTo>
                      <a:pt x="5" y="53"/>
                      <a:pt x="3" y="51"/>
                      <a:pt x="3" y="50"/>
                    </a:cubicBezTo>
                    <a:cubicBezTo>
                      <a:pt x="3" y="50"/>
                      <a:pt x="3" y="49"/>
                      <a:pt x="3" y="49"/>
                    </a:cubicBezTo>
                    <a:cubicBezTo>
                      <a:pt x="3" y="46"/>
                      <a:pt x="3" y="43"/>
                      <a:pt x="4" y="41"/>
                    </a:cubicBezTo>
                    <a:cubicBezTo>
                      <a:pt x="4" y="40"/>
                      <a:pt x="4" y="39"/>
                      <a:pt x="4" y="39"/>
                    </a:cubicBezTo>
                    <a:cubicBezTo>
                      <a:pt x="5" y="38"/>
                      <a:pt x="5" y="37"/>
                      <a:pt x="6" y="36"/>
                    </a:cubicBezTo>
                    <a:cubicBezTo>
                      <a:pt x="7" y="36"/>
                      <a:pt x="7" y="35"/>
                      <a:pt x="9" y="35"/>
                    </a:cubicBezTo>
                    <a:cubicBezTo>
                      <a:pt x="9" y="34"/>
                      <a:pt x="10" y="34"/>
                      <a:pt x="12" y="34"/>
                    </a:cubicBezTo>
                    <a:cubicBezTo>
                      <a:pt x="12" y="34"/>
                      <a:pt x="12" y="33"/>
                      <a:pt x="13" y="33"/>
                    </a:cubicBezTo>
                    <a:cubicBezTo>
                      <a:pt x="13" y="33"/>
                      <a:pt x="14" y="33"/>
                      <a:pt x="14" y="33"/>
                    </a:cubicBezTo>
                    <a:cubicBezTo>
                      <a:pt x="15" y="32"/>
                      <a:pt x="24" y="32"/>
                      <a:pt x="26" y="32"/>
                    </a:cubicBezTo>
                    <a:cubicBezTo>
                      <a:pt x="26" y="32"/>
                      <a:pt x="27" y="32"/>
                      <a:pt x="27" y="31"/>
                    </a:cubicBezTo>
                    <a:cubicBezTo>
                      <a:pt x="27" y="30"/>
                      <a:pt x="27" y="29"/>
                      <a:pt x="28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7"/>
                      <a:pt x="27" y="26"/>
                      <a:pt x="27" y="25"/>
                    </a:cubicBezTo>
                    <a:cubicBezTo>
                      <a:pt x="27" y="24"/>
                      <a:pt x="27" y="23"/>
                      <a:pt x="27" y="22"/>
                    </a:cubicBezTo>
                    <a:cubicBezTo>
                      <a:pt x="25" y="21"/>
                      <a:pt x="25" y="19"/>
                      <a:pt x="24" y="19"/>
                    </a:cubicBezTo>
                    <a:cubicBezTo>
                      <a:pt x="24" y="17"/>
                      <a:pt x="24" y="16"/>
                      <a:pt x="24" y="14"/>
                    </a:cubicBezTo>
                    <a:cubicBezTo>
                      <a:pt x="25" y="10"/>
                      <a:pt x="26" y="8"/>
                      <a:pt x="28" y="6"/>
                    </a:cubicBezTo>
                    <a:cubicBezTo>
                      <a:pt x="28" y="5"/>
                      <a:pt x="29" y="4"/>
                      <a:pt x="30" y="3"/>
                    </a:cubicBezTo>
                    <a:cubicBezTo>
                      <a:pt x="30" y="3"/>
                      <a:pt x="31" y="2"/>
                      <a:pt x="32" y="1"/>
                    </a:cubicBezTo>
                    <a:cubicBezTo>
                      <a:pt x="32" y="1"/>
                      <a:pt x="33" y="0"/>
                      <a:pt x="35" y="0"/>
                    </a:cubicBezTo>
                    <a:cubicBezTo>
                      <a:pt x="36" y="0"/>
                      <a:pt x="38" y="0"/>
                      <a:pt x="40" y="0"/>
                    </a:cubicBezTo>
                    <a:cubicBezTo>
                      <a:pt x="40" y="0"/>
                      <a:pt x="41" y="1"/>
                      <a:pt x="42" y="1"/>
                    </a:cubicBezTo>
                    <a:cubicBezTo>
                      <a:pt x="42" y="1"/>
                      <a:pt x="43" y="2"/>
                      <a:pt x="44" y="2"/>
                    </a:cubicBezTo>
                    <a:cubicBezTo>
                      <a:pt x="44" y="2"/>
                      <a:pt x="46" y="5"/>
                      <a:pt x="46" y="5"/>
                    </a:cubicBezTo>
                    <a:cubicBezTo>
                      <a:pt x="48" y="7"/>
                      <a:pt x="49" y="8"/>
                      <a:pt x="51" y="12"/>
                    </a:cubicBezTo>
                    <a:cubicBezTo>
                      <a:pt x="51" y="13"/>
                      <a:pt x="51" y="14"/>
                      <a:pt x="52" y="15"/>
                    </a:cubicBezTo>
                    <a:cubicBezTo>
                      <a:pt x="52" y="17"/>
                      <a:pt x="52" y="20"/>
                      <a:pt x="52" y="22"/>
                    </a:cubicBezTo>
                    <a:cubicBezTo>
                      <a:pt x="52" y="23"/>
                      <a:pt x="52" y="25"/>
                      <a:pt x="52" y="27"/>
                    </a:cubicBezTo>
                    <a:cubicBezTo>
                      <a:pt x="53" y="27"/>
                      <a:pt x="53" y="26"/>
                      <a:pt x="55" y="26"/>
                    </a:cubicBezTo>
                    <a:cubicBezTo>
                      <a:pt x="55" y="26"/>
                      <a:pt x="55" y="25"/>
                      <a:pt x="56" y="25"/>
                    </a:cubicBezTo>
                    <a:cubicBezTo>
                      <a:pt x="57" y="25"/>
                      <a:pt x="57" y="25"/>
                      <a:pt x="58" y="25"/>
                    </a:cubicBezTo>
                    <a:cubicBezTo>
                      <a:pt x="58" y="24"/>
                      <a:pt x="59" y="24"/>
                      <a:pt x="59" y="24"/>
                    </a:cubicBezTo>
                    <a:cubicBezTo>
                      <a:pt x="60" y="24"/>
                      <a:pt x="60" y="23"/>
                      <a:pt x="61" y="22"/>
                    </a:cubicBezTo>
                    <a:cubicBezTo>
                      <a:pt x="62" y="22"/>
                      <a:pt x="63" y="21"/>
                      <a:pt x="63" y="21"/>
                    </a:cubicBezTo>
                    <a:cubicBezTo>
                      <a:pt x="63" y="21"/>
                      <a:pt x="64" y="21"/>
                      <a:pt x="64" y="20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6" y="20"/>
                      <a:pt x="65" y="19"/>
                      <a:pt x="67" y="19"/>
                    </a:cubicBezTo>
                    <a:cubicBezTo>
                      <a:pt x="68" y="19"/>
                      <a:pt x="69" y="19"/>
                      <a:pt x="70" y="19"/>
                    </a:cubicBezTo>
                    <a:cubicBezTo>
                      <a:pt x="70" y="19"/>
                      <a:pt x="71" y="19"/>
                      <a:pt x="71" y="20"/>
                    </a:cubicBezTo>
                    <a:cubicBezTo>
                      <a:pt x="72" y="20"/>
                      <a:pt x="72" y="20"/>
                      <a:pt x="73" y="20"/>
                    </a:cubicBezTo>
                    <a:cubicBezTo>
                      <a:pt x="73" y="21"/>
                      <a:pt x="73" y="21"/>
                      <a:pt x="74" y="22"/>
                    </a:cubicBezTo>
                    <a:cubicBezTo>
                      <a:pt x="74" y="22"/>
                      <a:pt x="75" y="23"/>
                      <a:pt x="75" y="23"/>
                    </a:cubicBezTo>
                    <a:cubicBezTo>
                      <a:pt x="76" y="24"/>
                      <a:pt x="76" y="24"/>
                      <a:pt x="76" y="24"/>
                    </a:cubicBezTo>
                    <a:cubicBezTo>
                      <a:pt x="76" y="25"/>
                      <a:pt x="76" y="25"/>
                      <a:pt x="77" y="25"/>
                    </a:cubicBezTo>
                    <a:cubicBezTo>
                      <a:pt x="77" y="26"/>
                      <a:pt x="77" y="26"/>
                      <a:pt x="78" y="26"/>
                    </a:cubicBezTo>
                    <a:cubicBezTo>
                      <a:pt x="78" y="26"/>
                      <a:pt x="79" y="27"/>
                      <a:pt x="79" y="27"/>
                    </a:cubicBezTo>
                    <a:cubicBezTo>
                      <a:pt x="80" y="27"/>
                      <a:pt x="81" y="28"/>
                      <a:pt x="82" y="28"/>
                    </a:cubicBezTo>
                    <a:cubicBezTo>
                      <a:pt x="82" y="29"/>
                      <a:pt x="83" y="29"/>
                      <a:pt x="84" y="30"/>
                    </a:cubicBezTo>
                    <a:cubicBezTo>
                      <a:pt x="85" y="31"/>
                      <a:pt x="85" y="32"/>
                      <a:pt x="86" y="33"/>
                    </a:cubicBezTo>
                    <a:cubicBezTo>
                      <a:pt x="86" y="33"/>
                      <a:pt x="86" y="33"/>
                      <a:pt x="86" y="34"/>
                    </a:cubicBezTo>
                    <a:cubicBezTo>
                      <a:pt x="85" y="34"/>
                      <a:pt x="86" y="34"/>
                      <a:pt x="85" y="35"/>
                    </a:cubicBezTo>
                    <a:cubicBezTo>
                      <a:pt x="85" y="35"/>
                      <a:pt x="85" y="36"/>
                      <a:pt x="85" y="36"/>
                    </a:cubicBezTo>
                    <a:cubicBezTo>
                      <a:pt x="85" y="36"/>
                      <a:pt x="85" y="36"/>
                      <a:pt x="85" y="37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84" y="38"/>
                      <a:pt x="84" y="38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3" y="40"/>
                      <a:pt x="83" y="40"/>
                      <a:pt x="82" y="40"/>
                    </a:cubicBezTo>
                    <a:cubicBezTo>
                      <a:pt x="81" y="41"/>
                      <a:pt x="81" y="41"/>
                      <a:pt x="80" y="41"/>
                    </a:cubicBezTo>
                    <a:cubicBezTo>
                      <a:pt x="80" y="41"/>
                      <a:pt x="80" y="42"/>
                      <a:pt x="80" y="42"/>
                    </a:cubicBezTo>
                    <a:cubicBezTo>
                      <a:pt x="79" y="42"/>
                      <a:pt x="79" y="43"/>
                      <a:pt x="78" y="43"/>
                    </a:cubicBezTo>
                    <a:cubicBezTo>
                      <a:pt x="78" y="43"/>
                      <a:pt x="77" y="43"/>
                      <a:pt x="77" y="43"/>
                    </a:cubicBezTo>
                    <a:cubicBezTo>
                      <a:pt x="77" y="43"/>
                      <a:pt x="76" y="44"/>
                      <a:pt x="76" y="44"/>
                    </a:cubicBezTo>
                    <a:cubicBezTo>
                      <a:pt x="75" y="45"/>
                      <a:pt x="74" y="45"/>
                      <a:pt x="73" y="46"/>
                    </a:cubicBezTo>
                    <a:cubicBezTo>
                      <a:pt x="71" y="46"/>
                      <a:pt x="71" y="46"/>
                      <a:pt x="70" y="47"/>
                    </a:cubicBezTo>
                    <a:cubicBezTo>
                      <a:pt x="69" y="47"/>
                      <a:pt x="69" y="47"/>
                      <a:pt x="69" y="48"/>
                    </a:cubicBezTo>
                    <a:cubicBezTo>
                      <a:pt x="68" y="48"/>
                      <a:pt x="66" y="48"/>
                      <a:pt x="66" y="49"/>
                    </a:cubicBezTo>
                    <a:cubicBezTo>
                      <a:pt x="64" y="50"/>
                      <a:pt x="61" y="51"/>
                      <a:pt x="58" y="52"/>
                    </a:cubicBezTo>
                    <a:cubicBezTo>
                      <a:pt x="56" y="53"/>
                      <a:pt x="53" y="53"/>
                      <a:pt x="51" y="54"/>
                    </a:cubicBezTo>
                    <a:cubicBezTo>
                      <a:pt x="50" y="54"/>
                      <a:pt x="48" y="55"/>
                      <a:pt x="47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5" y="56"/>
                      <a:pt x="44" y="57"/>
                      <a:pt x="44" y="57"/>
                    </a:cubicBezTo>
                    <a:cubicBezTo>
                      <a:pt x="43" y="58"/>
                      <a:pt x="42" y="58"/>
                      <a:pt x="41" y="59"/>
                    </a:cubicBezTo>
                    <a:cubicBezTo>
                      <a:pt x="41" y="59"/>
                      <a:pt x="40" y="61"/>
                      <a:pt x="39" y="61"/>
                    </a:cubicBezTo>
                    <a:cubicBezTo>
                      <a:pt x="39" y="62"/>
                      <a:pt x="38" y="63"/>
                      <a:pt x="37" y="64"/>
                    </a:cubicBezTo>
                    <a:cubicBezTo>
                      <a:pt x="37" y="64"/>
                      <a:pt x="37" y="65"/>
                      <a:pt x="36" y="65"/>
                    </a:cubicBezTo>
                    <a:cubicBezTo>
                      <a:pt x="36" y="66"/>
                      <a:pt x="36" y="66"/>
                      <a:pt x="36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5" y="67"/>
                      <a:pt x="35" y="68"/>
                      <a:pt x="35" y="68"/>
                    </a:cubicBezTo>
                    <a:cubicBezTo>
                      <a:pt x="34" y="68"/>
                      <a:pt x="34" y="69"/>
                      <a:pt x="34" y="69"/>
                    </a:cubicBezTo>
                    <a:cubicBezTo>
                      <a:pt x="33" y="70"/>
                      <a:pt x="33" y="70"/>
                      <a:pt x="32" y="72"/>
                    </a:cubicBezTo>
                    <a:cubicBezTo>
                      <a:pt x="31" y="74"/>
                      <a:pt x="30" y="76"/>
                      <a:pt x="29" y="78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28" y="80"/>
                      <a:pt x="26" y="85"/>
                      <a:pt x="26" y="86"/>
                    </a:cubicBezTo>
                    <a:cubicBezTo>
                      <a:pt x="25" y="87"/>
                      <a:pt x="25" y="87"/>
                      <a:pt x="25" y="88"/>
                    </a:cubicBezTo>
                    <a:cubicBezTo>
                      <a:pt x="25" y="89"/>
                      <a:pt x="23" y="93"/>
                      <a:pt x="22" y="94"/>
                    </a:cubicBezTo>
                    <a:cubicBezTo>
                      <a:pt x="20" y="96"/>
                      <a:pt x="20" y="97"/>
                      <a:pt x="19" y="100"/>
                    </a:cubicBezTo>
                    <a:cubicBezTo>
                      <a:pt x="17" y="101"/>
                      <a:pt x="17" y="101"/>
                      <a:pt x="16" y="103"/>
                    </a:cubicBezTo>
                    <a:cubicBezTo>
                      <a:pt x="15" y="103"/>
                      <a:pt x="13" y="104"/>
                      <a:pt x="12" y="104"/>
                    </a:cubicBezTo>
                    <a:cubicBezTo>
                      <a:pt x="10" y="104"/>
                      <a:pt x="11" y="105"/>
                      <a:pt x="9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Freeform 14"/>
              <p:cNvSpPr>
                <a:spLocks noEditPoints="1"/>
              </p:cNvSpPr>
              <p:nvPr/>
            </p:nvSpPr>
            <p:spPr bwMode="auto">
              <a:xfrm>
                <a:off x="3297238" y="3686175"/>
                <a:ext cx="2543175" cy="158750"/>
              </a:xfrm>
              <a:custGeom>
                <a:avLst/>
                <a:gdLst>
                  <a:gd name="T0" fmla="*/ 22 w 675"/>
                  <a:gd name="T1" fmla="*/ 17 h 42"/>
                  <a:gd name="T2" fmla="*/ 1 w 675"/>
                  <a:gd name="T3" fmla="*/ 2 h 42"/>
                  <a:gd name="T4" fmla="*/ 0 w 675"/>
                  <a:gd name="T5" fmla="*/ 41 h 42"/>
                  <a:gd name="T6" fmla="*/ 26 w 675"/>
                  <a:gd name="T7" fmla="*/ 32 h 42"/>
                  <a:gd name="T8" fmla="*/ 36 w 675"/>
                  <a:gd name="T9" fmla="*/ 36 h 42"/>
                  <a:gd name="T10" fmla="*/ 65 w 675"/>
                  <a:gd name="T11" fmla="*/ 41 h 42"/>
                  <a:gd name="T12" fmla="*/ 65 w 675"/>
                  <a:gd name="T13" fmla="*/ 1 h 42"/>
                  <a:gd name="T14" fmla="*/ 47 w 675"/>
                  <a:gd name="T15" fmla="*/ 40 h 42"/>
                  <a:gd name="T16" fmla="*/ 78 w 675"/>
                  <a:gd name="T17" fmla="*/ 30 h 42"/>
                  <a:gd name="T18" fmla="*/ 78 w 675"/>
                  <a:gd name="T19" fmla="*/ 37 h 42"/>
                  <a:gd name="T20" fmla="*/ 97 w 675"/>
                  <a:gd name="T21" fmla="*/ 40 h 42"/>
                  <a:gd name="T22" fmla="*/ 82 w 675"/>
                  <a:gd name="T23" fmla="*/ 26 h 42"/>
                  <a:gd name="T24" fmla="*/ 122 w 675"/>
                  <a:gd name="T25" fmla="*/ 3 h 42"/>
                  <a:gd name="T26" fmla="*/ 131 w 675"/>
                  <a:gd name="T27" fmla="*/ 40 h 42"/>
                  <a:gd name="T28" fmla="*/ 157 w 675"/>
                  <a:gd name="T29" fmla="*/ 7 h 42"/>
                  <a:gd name="T30" fmla="*/ 168 w 675"/>
                  <a:gd name="T31" fmla="*/ 40 h 42"/>
                  <a:gd name="T32" fmla="*/ 209 w 675"/>
                  <a:gd name="T33" fmla="*/ 31 h 42"/>
                  <a:gd name="T34" fmla="*/ 194 w 675"/>
                  <a:gd name="T35" fmla="*/ 22 h 42"/>
                  <a:gd name="T36" fmla="*/ 194 w 675"/>
                  <a:gd name="T37" fmla="*/ 19 h 42"/>
                  <a:gd name="T38" fmla="*/ 206 w 675"/>
                  <a:gd name="T39" fmla="*/ 10 h 42"/>
                  <a:gd name="T40" fmla="*/ 178 w 675"/>
                  <a:gd name="T41" fmla="*/ 39 h 42"/>
                  <a:gd name="T42" fmla="*/ 241 w 675"/>
                  <a:gd name="T43" fmla="*/ 2 h 42"/>
                  <a:gd name="T44" fmla="*/ 213 w 675"/>
                  <a:gd name="T45" fmla="*/ 2 h 42"/>
                  <a:gd name="T46" fmla="*/ 228 w 675"/>
                  <a:gd name="T47" fmla="*/ 40 h 42"/>
                  <a:gd name="T48" fmla="*/ 250 w 675"/>
                  <a:gd name="T49" fmla="*/ 10 h 42"/>
                  <a:gd name="T50" fmla="*/ 320 w 675"/>
                  <a:gd name="T51" fmla="*/ 4 h 42"/>
                  <a:gd name="T52" fmla="*/ 300 w 675"/>
                  <a:gd name="T53" fmla="*/ 3 h 42"/>
                  <a:gd name="T54" fmla="*/ 293 w 675"/>
                  <a:gd name="T55" fmla="*/ 27 h 42"/>
                  <a:gd name="T56" fmla="*/ 376 w 675"/>
                  <a:gd name="T57" fmla="*/ 1 h 42"/>
                  <a:gd name="T58" fmla="*/ 344 w 675"/>
                  <a:gd name="T59" fmla="*/ 1 h 42"/>
                  <a:gd name="T60" fmla="*/ 334 w 675"/>
                  <a:gd name="T61" fmla="*/ 41 h 42"/>
                  <a:gd name="T62" fmla="*/ 369 w 675"/>
                  <a:gd name="T63" fmla="*/ 41 h 42"/>
                  <a:gd name="T64" fmla="*/ 399 w 675"/>
                  <a:gd name="T65" fmla="*/ 41 h 42"/>
                  <a:gd name="T66" fmla="*/ 399 w 675"/>
                  <a:gd name="T67" fmla="*/ 1 h 42"/>
                  <a:gd name="T68" fmla="*/ 381 w 675"/>
                  <a:gd name="T69" fmla="*/ 40 h 42"/>
                  <a:gd name="T70" fmla="*/ 436 w 675"/>
                  <a:gd name="T71" fmla="*/ 9 h 42"/>
                  <a:gd name="T72" fmla="*/ 404 w 675"/>
                  <a:gd name="T73" fmla="*/ 1 h 42"/>
                  <a:gd name="T74" fmla="*/ 442 w 675"/>
                  <a:gd name="T75" fmla="*/ 3 h 42"/>
                  <a:gd name="T76" fmla="*/ 463 w 675"/>
                  <a:gd name="T77" fmla="*/ 39 h 42"/>
                  <a:gd name="T78" fmla="*/ 479 w 675"/>
                  <a:gd name="T79" fmla="*/ 13 h 42"/>
                  <a:gd name="T80" fmla="*/ 472 w 675"/>
                  <a:gd name="T81" fmla="*/ 3 h 42"/>
                  <a:gd name="T82" fmla="*/ 454 w 675"/>
                  <a:gd name="T83" fmla="*/ 3 h 42"/>
                  <a:gd name="T84" fmla="*/ 485 w 675"/>
                  <a:gd name="T85" fmla="*/ 31 h 42"/>
                  <a:gd name="T86" fmla="*/ 490 w 675"/>
                  <a:gd name="T87" fmla="*/ 2 h 42"/>
                  <a:gd name="T88" fmla="*/ 507 w 675"/>
                  <a:gd name="T89" fmla="*/ 41 h 42"/>
                  <a:gd name="T90" fmla="*/ 529 w 675"/>
                  <a:gd name="T91" fmla="*/ 41 h 42"/>
                  <a:gd name="T92" fmla="*/ 559 w 675"/>
                  <a:gd name="T93" fmla="*/ 0 h 42"/>
                  <a:gd name="T94" fmla="*/ 554 w 675"/>
                  <a:gd name="T95" fmla="*/ 28 h 42"/>
                  <a:gd name="T96" fmla="*/ 540 w 675"/>
                  <a:gd name="T97" fmla="*/ 40 h 42"/>
                  <a:gd name="T98" fmla="*/ 559 w 675"/>
                  <a:gd name="T99" fmla="*/ 13 h 42"/>
                  <a:gd name="T100" fmla="*/ 582 w 675"/>
                  <a:gd name="T101" fmla="*/ 35 h 42"/>
                  <a:gd name="T102" fmla="*/ 575 w 675"/>
                  <a:gd name="T103" fmla="*/ 3 h 42"/>
                  <a:gd name="T104" fmla="*/ 615 w 675"/>
                  <a:gd name="T105" fmla="*/ 39 h 42"/>
                  <a:gd name="T106" fmla="*/ 628 w 675"/>
                  <a:gd name="T107" fmla="*/ 1 h 42"/>
                  <a:gd name="T108" fmla="*/ 608 w 675"/>
                  <a:gd name="T109" fmla="*/ 34 h 42"/>
                  <a:gd name="T110" fmla="*/ 661 w 675"/>
                  <a:gd name="T111" fmla="*/ 1 h 42"/>
                  <a:gd name="T112" fmla="*/ 650 w 675"/>
                  <a:gd name="T113" fmla="*/ 2 h 42"/>
                  <a:gd name="T114" fmla="*/ 651 w 675"/>
                  <a:gd name="T115" fmla="*/ 23 h 42"/>
                  <a:gd name="T116" fmla="*/ 659 w 675"/>
                  <a:gd name="T117" fmla="*/ 3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75" h="42">
                    <a:moveTo>
                      <a:pt x="42" y="1"/>
                    </a:moveTo>
                    <a:cubicBezTo>
                      <a:pt x="27" y="1"/>
                      <a:pt x="27" y="1"/>
                      <a:pt x="27" y="1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31" y="3"/>
                      <a:pt x="32" y="3"/>
                      <a:pt x="32" y="4"/>
                    </a:cubicBezTo>
                    <a:cubicBezTo>
                      <a:pt x="32" y="5"/>
                      <a:pt x="31" y="7"/>
                      <a:pt x="29" y="8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6" y="8"/>
                      <a:pt x="14" y="5"/>
                      <a:pt x="15" y="4"/>
                    </a:cubicBezTo>
                    <a:cubicBezTo>
                      <a:pt x="14" y="3"/>
                      <a:pt x="16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5" y="3"/>
                      <a:pt x="6" y="4"/>
                    </a:cubicBezTo>
                    <a:cubicBezTo>
                      <a:pt x="7" y="5"/>
                      <a:pt x="9" y="8"/>
                      <a:pt x="12" y="1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6" y="37"/>
                      <a:pt x="5" y="39"/>
                      <a:pt x="4" y="39"/>
                    </a:cubicBezTo>
                    <a:cubicBezTo>
                      <a:pt x="3" y="40"/>
                      <a:pt x="2" y="40"/>
                      <a:pt x="0" y="4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1" y="40"/>
                      <a:pt x="10" y="39"/>
                      <a:pt x="10" y="38"/>
                    </a:cubicBezTo>
                    <a:cubicBezTo>
                      <a:pt x="10" y="37"/>
                      <a:pt x="11" y="36"/>
                      <a:pt x="12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8" y="35"/>
                      <a:pt x="29" y="37"/>
                      <a:pt x="29" y="38"/>
                    </a:cubicBezTo>
                    <a:cubicBezTo>
                      <a:pt x="29" y="39"/>
                      <a:pt x="28" y="40"/>
                      <a:pt x="25" y="40"/>
                    </a:cubicBezTo>
                    <a:cubicBezTo>
                      <a:pt x="25" y="40"/>
                      <a:pt x="25" y="40"/>
                      <a:pt x="24" y="40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0" y="40"/>
                      <a:pt x="38" y="39"/>
                      <a:pt x="36" y="36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5" y="6"/>
                      <a:pt x="36" y="4"/>
                      <a:pt x="37" y="3"/>
                    </a:cubicBezTo>
                    <a:cubicBezTo>
                      <a:pt x="38" y="3"/>
                      <a:pt x="40" y="2"/>
                      <a:pt x="42" y="2"/>
                    </a:cubicBezTo>
                    <a:cubicBezTo>
                      <a:pt x="42" y="1"/>
                      <a:pt x="42" y="1"/>
                      <a:pt x="42" y="1"/>
                    </a:cubicBezTo>
                    <a:close/>
                    <a:moveTo>
                      <a:pt x="47" y="41"/>
                    </a:moveTo>
                    <a:cubicBezTo>
                      <a:pt x="65" y="41"/>
                      <a:pt x="65" y="41"/>
                      <a:pt x="65" y="41"/>
                    </a:cubicBezTo>
                    <a:cubicBezTo>
                      <a:pt x="65" y="40"/>
                      <a:pt x="65" y="40"/>
                      <a:pt x="65" y="40"/>
                    </a:cubicBezTo>
                    <a:cubicBezTo>
                      <a:pt x="63" y="40"/>
                      <a:pt x="61" y="40"/>
                      <a:pt x="61" y="39"/>
                    </a:cubicBezTo>
                    <a:cubicBezTo>
                      <a:pt x="60" y="38"/>
                      <a:pt x="60" y="37"/>
                      <a:pt x="60" y="35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60" y="5"/>
                      <a:pt x="60" y="4"/>
                      <a:pt x="61" y="3"/>
                    </a:cubicBezTo>
                    <a:cubicBezTo>
                      <a:pt x="61" y="3"/>
                      <a:pt x="63" y="2"/>
                      <a:pt x="65" y="2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50" y="2"/>
                      <a:pt x="52" y="3"/>
                      <a:pt x="52" y="3"/>
                    </a:cubicBezTo>
                    <a:cubicBezTo>
                      <a:pt x="53" y="4"/>
                      <a:pt x="53" y="5"/>
                      <a:pt x="53" y="8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7"/>
                      <a:pt x="53" y="38"/>
                      <a:pt x="52" y="39"/>
                    </a:cubicBezTo>
                    <a:cubicBezTo>
                      <a:pt x="51" y="40"/>
                      <a:pt x="50" y="40"/>
                      <a:pt x="47" y="40"/>
                    </a:cubicBezTo>
                    <a:cubicBezTo>
                      <a:pt x="47" y="41"/>
                      <a:pt x="47" y="41"/>
                      <a:pt x="47" y="41"/>
                    </a:cubicBezTo>
                    <a:close/>
                    <a:moveTo>
                      <a:pt x="112" y="40"/>
                    </a:moveTo>
                    <a:cubicBezTo>
                      <a:pt x="111" y="40"/>
                      <a:pt x="110" y="40"/>
                      <a:pt x="109" y="39"/>
                    </a:cubicBezTo>
                    <a:cubicBezTo>
                      <a:pt x="109" y="38"/>
                      <a:pt x="108" y="37"/>
                      <a:pt x="107" y="35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78" y="30"/>
                      <a:pt x="78" y="30"/>
                      <a:pt x="78" y="30"/>
                    </a:cubicBezTo>
                    <a:cubicBezTo>
                      <a:pt x="78" y="30"/>
                      <a:pt x="78" y="31"/>
                      <a:pt x="77" y="31"/>
                    </a:cubicBezTo>
                    <a:cubicBezTo>
                      <a:pt x="76" y="35"/>
                      <a:pt x="74" y="38"/>
                      <a:pt x="73" y="39"/>
                    </a:cubicBezTo>
                    <a:cubicBezTo>
                      <a:pt x="72" y="40"/>
                      <a:pt x="71" y="40"/>
                      <a:pt x="70" y="40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82" y="40"/>
                      <a:pt x="82" y="40"/>
                      <a:pt x="82" y="40"/>
                    </a:cubicBezTo>
                    <a:cubicBezTo>
                      <a:pt x="80" y="40"/>
                      <a:pt x="78" y="39"/>
                      <a:pt x="78" y="37"/>
                    </a:cubicBezTo>
                    <a:cubicBezTo>
                      <a:pt x="78" y="37"/>
                      <a:pt x="78" y="36"/>
                      <a:pt x="79" y="35"/>
                    </a:cubicBezTo>
                    <a:cubicBezTo>
                      <a:pt x="82" y="28"/>
                      <a:pt x="82" y="28"/>
                      <a:pt x="82" y="28"/>
                    </a:cubicBezTo>
                    <a:cubicBezTo>
                      <a:pt x="97" y="28"/>
                      <a:pt x="97" y="28"/>
                      <a:pt x="97" y="28"/>
                    </a:cubicBezTo>
                    <a:cubicBezTo>
                      <a:pt x="100" y="34"/>
                      <a:pt x="100" y="34"/>
                      <a:pt x="100" y="34"/>
                    </a:cubicBezTo>
                    <a:cubicBezTo>
                      <a:pt x="100" y="34"/>
                      <a:pt x="100" y="34"/>
                      <a:pt x="100" y="35"/>
                    </a:cubicBezTo>
                    <a:cubicBezTo>
                      <a:pt x="101" y="36"/>
                      <a:pt x="101" y="37"/>
                      <a:pt x="101" y="38"/>
                    </a:cubicBezTo>
                    <a:cubicBezTo>
                      <a:pt x="101" y="39"/>
                      <a:pt x="100" y="40"/>
                      <a:pt x="97" y="40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112" y="41"/>
                      <a:pt x="112" y="41"/>
                      <a:pt x="112" y="41"/>
                    </a:cubicBezTo>
                    <a:cubicBezTo>
                      <a:pt x="112" y="40"/>
                      <a:pt x="112" y="40"/>
                      <a:pt x="112" y="40"/>
                    </a:cubicBezTo>
                    <a:close/>
                    <a:moveTo>
                      <a:pt x="82" y="26"/>
                    </a:moveTo>
                    <a:cubicBezTo>
                      <a:pt x="90" y="9"/>
                      <a:pt x="90" y="9"/>
                      <a:pt x="90" y="9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82" y="26"/>
                      <a:pt x="82" y="26"/>
                      <a:pt x="82" y="26"/>
                    </a:cubicBezTo>
                    <a:close/>
                    <a:moveTo>
                      <a:pt x="168" y="1"/>
                    </a:moveTo>
                    <a:cubicBezTo>
                      <a:pt x="156" y="1"/>
                      <a:pt x="156" y="1"/>
                      <a:pt x="156" y="1"/>
                    </a:cubicBezTo>
                    <a:cubicBezTo>
                      <a:pt x="143" y="32"/>
                      <a:pt x="143" y="32"/>
                      <a:pt x="143" y="32"/>
                    </a:cubicBezTo>
                    <a:cubicBezTo>
                      <a:pt x="129" y="1"/>
                      <a:pt x="129" y="1"/>
                      <a:pt x="129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7" y="2"/>
                      <a:pt x="117" y="2"/>
                      <a:pt x="117" y="2"/>
                    </a:cubicBezTo>
                    <a:cubicBezTo>
                      <a:pt x="119" y="2"/>
                      <a:pt x="121" y="3"/>
                      <a:pt x="122" y="3"/>
                    </a:cubicBezTo>
                    <a:cubicBezTo>
                      <a:pt x="122" y="4"/>
                      <a:pt x="123" y="5"/>
                      <a:pt x="123" y="8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123" y="35"/>
                      <a:pt x="122" y="37"/>
                      <a:pt x="121" y="38"/>
                    </a:cubicBezTo>
                    <a:cubicBezTo>
                      <a:pt x="121" y="39"/>
                      <a:pt x="119" y="40"/>
                      <a:pt x="117" y="40"/>
                    </a:cubicBezTo>
                    <a:cubicBezTo>
                      <a:pt x="117" y="41"/>
                      <a:pt x="117" y="41"/>
                      <a:pt x="117" y="41"/>
                    </a:cubicBezTo>
                    <a:cubicBezTo>
                      <a:pt x="131" y="41"/>
                      <a:pt x="131" y="41"/>
                      <a:pt x="131" y="41"/>
                    </a:cubicBezTo>
                    <a:cubicBezTo>
                      <a:pt x="131" y="40"/>
                      <a:pt x="131" y="40"/>
                      <a:pt x="131" y="40"/>
                    </a:cubicBezTo>
                    <a:cubicBezTo>
                      <a:pt x="129" y="40"/>
                      <a:pt x="127" y="39"/>
                      <a:pt x="126" y="38"/>
                    </a:cubicBezTo>
                    <a:cubicBezTo>
                      <a:pt x="126" y="37"/>
                      <a:pt x="125" y="35"/>
                      <a:pt x="125" y="32"/>
                    </a:cubicBezTo>
                    <a:cubicBezTo>
                      <a:pt x="125" y="8"/>
                      <a:pt x="125" y="8"/>
                      <a:pt x="125" y="8"/>
                    </a:cubicBezTo>
                    <a:cubicBezTo>
                      <a:pt x="125" y="8"/>
                      <a:pt x="125" y="8"/>
                      <a:pt x="125" y="8"/>
                    </a:cubicBezTo>
                    <a:cubicBezTo>
                      <a:pt x="140" y="41"/>
                      <a:pt x="140" y="41"/>
                      <a:pt x="140" y="41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7" y="7"/>
                      <a:pt x="157" y="7"/>
                      <a:pt x="157" y="7"/>
                    </a:cubicBezTo>
                    <a:cubicBezTo>
                      <a:pt x="157" y="7"/>
                      <a:pt x="157" y="7"/>
                      <a:pt x="157" y="7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7" y="36"/>
                      <a:pt x="157" y="38"/>
                      <a:pt x="156" y="39"/>
                    </a:cubicBezTo>
                    <a:cubicBezTo>
                      <a:pt x="155" y="39"/>
                      <a:pt x="154" y="40"/>
                      <a:pt x="151" y="40"/>
                    </a:cubicBezTo>
                    <a:cubicBezTo>
                      <a:pt x="151" y="41"/>
                      <a:pt x="151" y="41"/>
                      <a:pt x="151" y="41"/>
                    </a:cubicBezTo>
                    <a:cubicBezTo>
                      <a:pt x="168" y="41"/>
                      <a:pt x="168" y="41"/>
                      <a:pt x="168" y="41"/>
                    </a:cubicBezTo>
                    <a:cubicBezTo>
                      <a:pt x="168" y="40"/>
                      <a:pt x="168" y="40"/>
                      <a:pt x="168" y="40"/>
                    </a:cubicBezTo>
                    <a:cubicBezTo>
                      <a:pt x="166" y="40"/>
                      <a:pt x="165" y="39"/>
                      <a:pt x="164" y="39"/>
                    </a:cubicBezTo>
                    <a:cubicBezTo>
                      <a:pt x="163" y="38"/>
                      <a:pt x="163" y="37"/>
                      <a:pt x="163" y="35"/>
                    </a:cubicBezTo>
                    <a:cubicBezTo>
                      <a:pt x="163" y="8"/>
                      <a:pt x="163" y="8"/>
                      <a:pt x="163" y="8"/>
                    </a:cubicBezTo>
                    <a:cubicBezTo>
                      <a:pt x="163" y="6"/>
                      <a:pt x="163" y="4"/>
                      <a:pt x="164" y="3"/>
                    </a:cubicBezTo>
                    <a:cubicBezTo>
                      <a:pt x="165" y="3"/>
                      <a:pt x="166" y="2"/>
                      <a:pt x="168" y="2"/>
                    </a:cubicBezTo>
                    <a:cubicBezTo>
                      <a:pt x="168" y="1"/>
                      <a:pt x="168" y="1"/>
                      <a:pt x="168" y="1"/>
                    </a:cubicBezTo>
                    <a:close/>
                    <a:moveTo>
                      <a:pt x="209" y="31"/>
                    </a:moveTo>
                    <a:cubicBezTo>
                      <a:pt x="207" y="31"/>
                      <a:pt x="207" y="31"/>
                      <a:pt x="207" y="31"/>
                    </a:cubicBezTo>
                    <a:cubicBezTo>
                      <a:pt x="206" y="34"/>
                      <a:pt x="204" y="36"/>
                      <a:pt x="203" y="37"/>
                    </a:cubicBezTo>
                    <a:cubicBezTo>
                      <a:pt x="201" y="38"/>
                      <a:pt x="198" y="39"/>
                      <a:pt x="194" y="39"/>
                    </a:cubicBezTo>
                    <a:cubicBezTo>
                      <a:pt x="189" y="39"/>
                      <a:pt x="186" y="39"/>
                      <a:pt x="186" y="39"/>
                    </a:cubicBezTo>
                    <a:cubicBezTo>
                      <a:pt x="185" y="38"/>
                      <a:pt x="185" y="38"/>
                      <a:pt x="185" y="36"/>
                    </a:cubicBezTo>
                    <a:cubicBezTo>
                      <a:pt x="185" y="21"/>
                      <a:pt x="185" y="21"/>
                      <a:pt x="185" y="21"/>
                    </a:cubicBezTo>
                    <a:cubicBezTo>
                      <a:pt x="194" y="22"/>
                      <a:pt x="194" y="22"/>
                      <a:pt x="194" y="22"/>
                    </a:cubicBezTo>
                    <a:cubicBezTo>
                      <a:pt x="197" y="22"/>
                      <a:pt x="198" y="22"/>
                      <a:pt x="199" y="23"/>
                    </a:cubicBezTo>
                    <a:cubicBezTo>
                      <a:pt x="200" y="23"/>
                      <a:pt x="201" y="25"/>
                      <a:pt x="201" y="27"/>
                    </a:cubicBezTo>
                    <a:cubicBezTo>
                      <a:pt x="202" y="27"/>
                      <a:pt x="202" y="27"/>
                      <a:pt x="202" y="27"/>
                    </a:cubicBezTo>
                    <a:cubicBezTo>
                      <a:pt x="202" y="13"/>
                      <a:pt x="202" y="13"/>
                      <a:pt x="202" y="13"/>
                    </a:cubicBezTo>
                    <a:cubicBezTo>
                      <a:pt x="201" y="13"/>
                      <a:pt x="201" y="13"/>
                      <a:pt x="201" y="13"/>
                    </a:cubicBezTo>
                    <a:cubicBezTo>
                      <a:pt x="201" y="16"/>
                      <a:pt x="200" y="17"/>
                      <a:pt x="199" y="18"/>
                    </a:cubicBezTo>
                    <a:cubicBezTo>
                      <a:pt x="198" y="19"/>
                      <a:pt x="197" y="19"/>
                      <a:pt x="194" y="19"/>
                    </a:cubicBezTo>
                    <a:cubicBezTo>
                      <a:pt x="185" y="19"/>
                      <a:pt x="185" y="19"/>
                      <a:pt x="185" y="19"/>
                    </a:cubicBezTo>
                    <a:cubicBezTo>
                      <a:pt x="185" y="5"/>
                      <a:pt x="185" y="5"/>
                      <a:pt x="185" y="5"/>
                    </a:cubicBezTo>
                    <a:cubicBezTo>
                      <a:pt x="185" y="4"/>
                      <a:pt x="186" y="3"/>
                      <a:pt x="187" y="3"/>
                    </a:cubicBezTo>
                    <a:cubicBezTo>
                      <a:pt x="195" y="3"/>
                      <a:pt x="195" y="3"/>
                      <a:pt x="195" y="3"/>
                    </a:cubicBezTo>
                    <a:cubicBezTo>
                      <a:pt x="199" y="3"/>
                      <a:pt x="201" y="4"/>
                      <a:pt x="202" y="5"/>
                    </a:cubicBezTo>
                    <a:cubicBezTo>
                      <a:pt x="203" y="5"/>
                      <a:pt x="204" y="7"/>
                      <a:pt x="204" y="10"/>
                    </a:cubicBezTo>
                    <a:cubicBezTo>
                      <a:pt x="206" y="10"/>
                      <a:pt x="206" y="10"/>
                      <a:pt x="206" y="10"/>
                    </a:cubicBezTo>
                    <a:cubicBezTo>
                      <a:pt x="206" y="1"/>
                      <a:pt x="206" y="1"/>
                      <a:pt x="206" y="1"/>
                    </a:cubicBezTo>
                    <a:cubicBezTo>
                      <a:pt x="173" y="1"/>
                      <a:pt x="173" y="1"/>
                      <a:pt x="173" y="1"/>
                    </a:cubicBezTo>
                    <a:cubicBezTo>
                      <a:pt x="173" y="2"/>
                      <a:pt x="173" y="2"/>
                      <a:pt x="173" y="2"/>
                    </a:cubicBezTo>
                    <a:cubicBezTo>
                      <a:pt x="176" y="2"/>
                      <a:pt x="177" y="3"/>
                      <a:pt x="178" y="3"/>
                    </a:cubicBezTo>
                    <a:cubicBezTo>
                      <a:pt x="178" y="4"/>
                      <a:pt x="179" y="6"/>
                      <a:pt x="179" y="8"/>
                    </a:cubicBezTo>
                    <a:cubicBezTo>
                      <a:pt x="179" y="35"/>
                      <a:pt x="179" y="35"/>
                      <a:pt x="179" y="35"/>
                    </a:cubicBezTo>
                    <a:cubicBezTo>
                      <a:pt x="179" y="37"/>
                      <a:pt x="178" y="38"/>
                      <a:pt x="178" y="39"/>
                    </a:cubicBezTo>
                    <a:cubicBezTo>
                      <a:pt x="177" y="39"/>
                      <a:pt x="176" y="40"/>
                      <a:pt x="173" y="40"/>
                    </a:cubicBezTo>
                    <a:cubicBezTo>
                      <a:pt x="173" y="41"/>
                      <a:pt x="173" y="41"/>
                      <a:pt x="173" y="41"/>
                    </a:cubicBezTo>
                    <a:cubicBezTo>
                      <a:pt x="206" y="41"/>
                      <a:pt x="206" y="41"/>
                      <a:pt x="206" y="41"/>
                    </a:cubicBezTo>
                    <a:cubicBezTo>
                      <a:pt x="209" y="31"/>
                      <a:pt x="209" y="31"/>
                      <a:pt x="209" y="31"/>
                    </a:cubicBezTo>
                    <a:close/>
                    <a:moveTo>
                      <a:pt x="255" y="1"/>
                    </a:moveTo>
                    <a:cubicBezTo>
                      <a:pt x="241" y="1"/>
                      <a:pt x="241" y="1"/>
                      <a:pt x="241" y="1"/>
                    </a:cubicBezTo>
                    <a:cubicBezTo>
                      <a:pt x="241" y="2"/>
                      <a:pt x="241" y="2"/>
                      <a:pt x="241" y="2"/>
                    </a:cubicBezTo>
                    <a:cubicBezTo>
                      <a:pt x="244" y="2"/>
                      <a:pt x="245" y="3"/>
                      <a:pt x="246" y="4"/>
                    </a:cubicBezTo>
                    <a:cubicBezTo>
                      <a:pt x="247" y="5"/>
                      <a:pt x="247" y="7"/>
                      <a:pt x="247" y="10"/>
                    </a:cubicBezTo>
                    <a:cubicBezTo>
                      <a:pt x="247" y="30"/>
                      <a:pt x="247" y="30"/>
                      <a:pt x="247" y="30"/>
                    </a:cubicBezTo>
                    <a:cubicBezTo>
                      <a:pt x="247" y="30"/>
                      <a:pt x="247" y="30"/>
                      <a:pt x="247" y="30"/>
                    </a:cubicBezTo>
                    <a:cubicBezTo>
                      <a:pt x="224" y="1"/>
                      <a:pt x="224" y="1"/>
                      <a:pt x="224" y="1"/>
                    </a:cubicBezTo>
                    <a:cubicBezTo>
                      <a:pt x="213" y="1"/>
                      <a:pt x="213" y="1"/>
                      <a:pt x="213" y="1"/>
                    </a:cubicBezTo>
                    <a:cubicBezTo>
                      <a:pt x="213" y="2"/>
                      <a:pt x="213" y="2"/>
                      <a:pt x="213" y="2"/>
                    </a:cubicBezTo>
                    <a:cubicBezTo>
                      <a:pt x="215" y="2"/>
                      <a:pt x="217" y="3"/>
                      <a:pt x="219" y="5"/>
                    </a:cubicBezTo>
                    <a:cubicBezTo>
                      <a:pt x="219" y="32"/>
                      <a:pt x="219" y="32"/>
                      <a:pt x="219" y="32"/>
                    </a:cubicBezTo>
                    <a:cubicBezTo>
                      <a:pt x="219" y="35"/>
                      <a:pt x="219" y="37"/>
                      <a:pt x="218" y="38"/>
                    </a:cubicBezTo>
                    <a:cubicBezTo>
                      <a:pt x="217" y="39"/>
                      <a:pt x="216" y="40"/>
                      <a:pt x="213" y="40"/>
                    </a:cubicBezTo>
                    <a:cubicBezTo>
                      <a:pt x="213" y="41"/>
                      <a:pt x="213" y="41"/>
                      <a:pt x="213" y="41"/>
                    </a:cubicBezTo>
                    <a:cubicBezTo>
                      <a:pt x="228" y="41"/>
                      <a:pt x="228" y="41"/>
                      <a:pt x="228" y="41"/>
                    </a:cubicBezTo>
                    <a:cubicBezTo>
                      <a:pt x="228" y="40"/>
                      <a:pt x="228" y="40"/>
                      <a:pt x="228" y="40"/>
                    </a:cubicBezTo>
                    <a:cubicBezTo>
                      <a:pt x="225" y="40"/>
                      <a:pt x="224" y="39"/>
                      <a:pt x="223" y="38"/>
                    </a:cubicBezTo>
                    <a:cubicBezTo>
                      <a:pt x="222" y="37"/>
                      <a:pt x="222" y="35"/>
                      <a:pt x="222" y="32"/>
                    </a:cubicBezTo>
                    <a:cubicBezTo>
                      <a:pt x="222" y="9"/>
                      <a:pt x="222" y="9"/>
                      <a:pt x="222" y="9"/>
                    </a:cubicBezTo>
                    <a:cubicBezTo>
                      <a:pt x="222" y="9"/>
                      <a:pt x="222" y="9"/>
                      <a:pt x="222" y="9"/>
                    </a:cubicBezTo>
                    <a:cubicBezTo>
                      <a:pt x="249" y="41"/>
                      <a:pt x="249" y="41"/>
                      <a:pt x="249" y="41"/>
                    </a:cubicBezTo>
                    <a:cubicBezTo>
                      <a:pt x="250" y="41"/>
                      <a:pt x="250" y="41"/>
                      <a:pt x="250" y="41"/>
                    </a:cubicBezTo>
                    <a:cubicBezTo>
                      <a:pt x="250" y="10"/>
                      <a:pt x="250" y="10"/>
                      <a:pt x="250" y="10"/>
                    </a:cubicBezTo>
                    <a:cubicBezTo>
                      <a:pt x="250" y="7"/>
                      <a:pt x="250" y="5"/>
                      <a:pt x="251" y="4"/>
                    </a:cubicBezTo>
                    <a:cubicBezTo>
                      <a:pt x="251" y="3"/>
                      <a:pt x="253" y="2"/>
                      <a:pt x="255" y="2"/>
                    </a:cubicBezTo>
                    <a:cubicBezTo>
                      <a:pt x="255" y="1"/>
                      <a:pt x="255" y="1"/>
                      <a:pt x="255" y="1"/>
                    </a:cubicBezTo>
                    <a:close/>
                    <a:moveTo>
                      <a:pt x="329" y="1"/>
                    </a:moveTo>
                    <a:cubicBezTo>
                      <a:pt x="315" y="1"/>
                      <a:pt x="315" y="1"/>
                      <a:pt x="315" y="1"/>
                    </a:cubicBezTo>
                    <a:cubicBezTo>
                      <a:pt x="315" y="2"/>
                      <a:pt x="315" y="2"/>
                      <a:pt x="315" y="2"/>
                    </a:cubicBezTo>
                    <a:cubicBezTo>
                      <a:pt x="317" y="2"/>
                      <a:pt x="319" y="3"/>
                      <a:pt x="320" y="4"/>
                    </a:cubicBezTo>
                    <a:cubicBezTo>
                      <a:pt x="320" y="5"/>
                      <a:pt x="321" y="7"/>
                      <a:pt x="321" y="10"/>
                    </a:cubicBezTo>
                    <a:cubicBezTo>
                      <a:pt x="321" y="26"/>
                      <a:pt x="321" y="26"/>
                      <a:pt x="321" y="26"/>
                    </a:cubicBezTo>
                    <a:cubicBezTo>
                      <a:pt x="321" y="31"/>
                      <a:pt x="320" y="33"/>
                      <a:pt x="319" y="35"/>
                    </a:cubicBezTo>
                    <a:cubicBezTo>
                      <a:pt x="317" y="38"/>
                      <a:pt x="314" y="39"/>
                      <a:pt x="309" y="39"/>
                    </a:cubicBezTo>
                    <a:cubicBezTo>
                      <a:pt x="302" y="39"/>
                      <a:pt x="299" y="35"/>
                      <a:pt x="299" y="27"/>
                    </a:cubicBezTo>
                    <a:cubicBezTo>
                      <a:pt x="299" y="8"/>
                      <a:pt x="299" y="8"/>
                      <a:pt x="299" y="8"/>
                    </a:cubicBezTo>
                    <a:cubicBezTo>
                      <a:pt x="299" y="5"/>
                      <a:pt x="299" y="4"/>
                      <a:pt x="300" y="3"/>
                    </a:cubicBezTo>
                    <a:cubicBezTo>
                      <a:pt x="301" y="3"/>
                      <a:pt x="302" y="2"/>
                      <a:pt x="304" y="2"/>
                    </a:cubicBezTo>
                    <a:cubicBezTo>
                      <a:pt x="304" y="1"/>
                      <a:pt x="304" y="1"/>
                      <a:pt x="304" y="1"/>
                    </a:cubicBezTo>
                    <a:cubicBezTo>
                      <a:pt x="287" y="1"/>
                      <a:pt x="287" y="1"/>
                      <a:pt x="287" y="1"/>
                    </a:cubicBezTo>
                    <a:cubicBezTo>
                      <a:pt x="287" y="2"/>
                      <a:pt x="287" y="2"/>
                      <a:pt x="287" y="2"/>
                    </a:cubicBezTo>
                    <a:cubicBezTo>
                      <a:pt x="290" y="2"/>
                      <a:pt x="291" y="3"/>
                      <a:pt x="292" y="3"/>
                    </a:cubicBezTo>
                    <a:cubicBezTo>
                      <a:pt x="293" y="4"/>
                      <a:pt x="293" y="5"/>
                      <a:pt x="293" y="8"/>
                    </a:cubicBezTo>
                    <a:cubicBezTo>
                      <a:pt x="293" y="27"/>
                      <a:pt x="293" y="27"/>
                      <a:pt x="293" y="27"/>
                    </a:cubicBezTo>
                    <a:cubicBezTo>
                      <a:pt x="293" y="37"/>
                      <a:pt x="298" y="42"/>
                      <a:pt x="308" y="42"/>
                    </a:cubicBezTo>
                    <a:cubicBezTo>
                      <a:pt x="318" y="42"/>
                      <a:pt x="324" y="36"/>
                      <a:pt x="323" y="26"/>
                    </a:cubicBezTo>
                    <a:cubicBezTo>
                      <a:pt x="323" y="10"/>
                      <a:pt x="323" y="10"/>
                      <a:pt x="323" y="10"/>
                    </a:cubicBezTo>
                    <a:cubicBezTo>
                      <a:pt x="323" y="7"/>
                      <a:pt x="324" y="5"/>
                      <a:pt x="325" y="4"/>
                    </a:cubicBezTo>
                    <a:cubicBezTo>
                      <a:pt x="325" y="3"/>
                      <a:pt x="327" y="2"/>
                      <a:pt x="329" y="2"/>
                    </a:cubicBezTo>
                    <a:cubicBezTo>
                      <a:pt x="329" y="1"/>
                      <a:pt x="329" y="1"/>
                      <a:pt x="329" y="1"/>
                    </a:cubicBezTo>
                    <a:close/>
                    <a:moveTo>
                      <a:pt x="376" y="1"/>
                    </a:moveTo>
                    <a:cubicBezTo>
                      <a:pt x="362" y="1"/>
                      <a:pt x="362" y="1"/>
                      <a:pt x="362" y="1"/>
                    </a:cubicBezTo>
                    <a:cubicBezTo>
                      <a:pt x="362" y="2"/>
                      <a:pt x="362" y="2"/>
                      <a:pt x="362" y="2"/>
                    </a:cubicBezTo>
                    <a:cubicBezTo>
                      <a:pt x="364" y="2"/>
                      <a:pt x="366" y="3"/>
                      <a:pt x="366" y="4"/>
                    </a:cubicBezTo>
                    <a:cubicBezTo>
                      <a:pt x="367" y="5"/>
                      <a:pt x="367" y="7"/>
                      <a:pt x="367" y="10"/>
                    </a:cubicBezTo>
                    <a:cubicBezTo>
                      <a:pt x="367" y="30"/>
                      <a:pt x="367" y="30"/>
                      <a:pt x="367" y="30"/>
                    </a:cubicBezTo>
                    <a:cubicBezTo>
                      <a:pt x="367" y="30"/>
                      <a:pt x="367" y="30"/>
                      <a:pt x="367" y="30"/>
                    </a:cubicBezTo>
                    <a:cubicBezTo>
                      <a:pt x="344" y="1"/>
                      <a:pt x="344" y="1"/>
                      <a:pt x="344" y="1"/>
                    </a:cubicBezTo>
                    <a:cubicBezTo>
                      <a:pt x="334" y="1"/>
                      <a:pt x="334" y="1"/>
                      <a:pt x="334" y="1"/>
                    </a:cubicBezTo>
                    <a:cubicBezTo>
                      <a:pt x="334" y="2"/>
                      <a:pt x="334" y="2"/>
                      <a:pt x="334" y="2"/>
                    </a:cubicBezTo>
                    <a:cubicBezTo>
                      <a:pt x="336" y="2"/>
                      <a:pt x="338" y="3"/>
                      <a:pt x="340" y="5"/>
                    </a:cubicBezTo>
                    <a:cubicBezTo>
                      <a:pt x="340" y="32"/>
                      <a:pt x="340" y="32"/>
                      <a:pt x="340" y="32"/>
                    </a:cubicBezTo>
                    <a:cubicBezTo>
                      <a:pt x="340" y="35"/>
                      <a:pt x="339" y="37"/>
                      <a:pt x="338" y="38"/>
                    </a:cubicBezTo>
                    <a:cubicBezTo>
                      <a:pt x="338" y="39"/>
                      <a:pt x="336" y="40"/>
                      <a:pt x="334" y="40"/>
                    </a:cubicBezTo>
                    <a:cubicBezTo>
                      <a:pt x="334" y="41"/>
                      <a:pt x="334" y="41"/>
                      <a:pt x="334" y="41"/>
                    </a:cubicBezTo>
                    <a:cubicBezTo>
                      <a:pt x="348" y="41"/>
                      <a:pt x="348" y="41"/>
                      <a:pt x="348" y="41"/>
                    </a:cubicBezTo>
                    <a:cubicBezTo>
                      <a:pt x="348" y="40"/>
                      <a:pt x="348" y="40"/>
                      <a:pt x="348" y="40"/>
                    </a:cubicBezTo>
                    <a:cubicBezTo>
                      <a:pt x="346" y="40"/>
                      <a:pt x="344" y="39"/>
                      <a:pt x="343" y="38"/>
                    </a:cubicBezTo>
                    <a:cubicBezTo>
                      <a:pt x="343" y="37"/>
                      <a:pt x="342" y="35"/>
                      <a:pt x="342" y="32"/>
                    </a:cubicBezTo>
                    <a:cubicBezTo>
                      <a:pt x="342" y="9"/>
                      <a:pt x="342" y="9"/>
                      <a:pt x="342" y="9"/>
                    </a:cubicBezTo>
                    <a:cubicBezTo>
                      <a:pt x="342" y="9"/>
                      <a:pt x="342" y="9"/>
                      <a:pt x="342" y="9"/>
                    </a:cubicBezTo>
                    <a:cubicBezTo>
                      <a:pt x="369" y="41"/>
                      <a:pt x="369" y="41"/>
                      <a:pt x="369" y="41"/>
                    </a:cubicBezTo>
                    <a:cubicBezTo>
                      <a:pt x="370" y="41"/>
                      <a:pt x="370" y="41"/>
                      <a:pt x="370" y="41"/>
                    </a:cubicBezTo>
                    <a:cubicBezTo>
                      <a:pt x="370" y="10"/>
                      <a:pt x="370" y="10"/>
                      <a:pt x="370" y="10"/>
                    </a:cubicBezTo>
                    <a:cubicBezTo>
                      <a:pt x="370" y="7"/>
                      <a:pt x="371" y="5"/>
                      <a:pt x="371" y="4"/>
                    </a:cubicBezTo>
                    <a:cubicBezTo>
                      <a:pt x="372" y="3"/>
                      <a:pt x="373" y="2"/>
                      <a:pt x="376" y="2"/>
                    </a:cubicBezTo>
                    <a:cubicBezTo>
                      <a:pt x="376" y="1"/>
                      <a:pt x="376" y="1"/>
                      <a:pt x="376" y="1"/>
                    </a:cubicBezTo>
                    <a:close/>
                    <a:moveTo>
                      <a:pt x="381" y="41"/>
                    </a:moveTo>
                    <a:cubicBezTo>
                      <a:pt x="399" y="41"/>
                      <a:pt x="399" y="41"/>
                      <a:pt x="399" y="41"/>
                    </a:cubicBezTo>
                    <a:cubicBezTo>
                      <a:pt x="399" y="40"/>
                      <a:pt x="399" y="40"/>
                      <a:pt x="399" y="40"/>
                    </a:cubicBezTo>
                    <a:cubicBezTo>
                      <a:pt x="396" y="40"/>
                      <a:pt x="395" y="40"/>
                      <a:pt x="394" y="39"/>
                    </a:cubicBezTo>
                    <a:cubicBezTo>
                      <a:pt x="393" y="38"/>
                      <a:pt x="393" y="37"/>
                      <a:pt x="393" y="35"/>
                    </a:cubicBezTo>
                    <a:cubicBezTo>
                      <a:pt x="393" y="8"/>
                      <a:pt x="393" y="8"/>
                      <a:pt x="393" y="8"/>
                    </a:cubicBezTo>
                    <a:cubicBezTo>
                      <a:pt x="393" y="5"/>
                      <a:pt x="393" y="4"/>
                      <a:pt x="394" y="3"/>
                    </a:cubicBezTo>
                    <a:cubicBezTo>
                      <a:pt x="395" y="3"/>
                      <a:pt x="396" y="2"/>
                      <a:pt x="399" y="2"/>
                    </a:cubicBezTo>
                    <a:cubicBezTo>
                      <a:pt x="399" y="1"/>
                      <a:pt x="399" y="1"/>
                      <a:pt x="399" y="1"/>
                    </a:cubicBezTo>
                    <a:cubicBezTo>
                      <a:pt x="381" y="1"/>
                      <a:pt x="381" y="1"/>
                      <a:pt x="381" y="1"/>
                    </a:cubicBezTo>
                    <a:cubicBezTo>
                      <a:pt x="381" y="2"/>
                      <a:pt x="381" y="2"/>
                      <a:pt x="381" y="2"/>
                    </a:cubicBezTo>
                    <a:cubicBezTo>
                      <a:pt x="383" y="2"/>
                      <a:pt x="385" y="3"/>
                      <a:pt x="385" y="3"/>
                    </a:cubicBezTo>
                    <a:cubicBezTo>
                      <a:pt x="386" y="4"/>
                      <a:pt x="386" y="5"/>
                      <a:pt x="386" y="8"/>
                    </a:cubicBezTo>
                    <a:cubicBezTo>
                      <a:pt x="386" y="35"/>
                      <a:pt x="386" y="35"/>
                      <a:pt x="386" y="35"/>
                    </a:cubicBezTo>
                    <a:cubicBezTo>
                      <a:pt x="386" y="37"/>
                      <a:pt x="386" y="38"/>
                      <a:pt x="385" y="39"/>
                    </a:cubicBezTo>
                    <a:cubicBezTo>
                      <a:pt x="385" y="40"/>
                      <a:pt x="383" y="40"/>
                      <a:pt x="381" y="40"/>
                    </a:cubicBezTo>
                    <a:cubicBezTo>
                      <a:pt x="381" y="41"/>
                      <a:pt x="381" y="41"/>
                      <a:pt x="381" y="41"/>
                    </a:cubicBezTo>
                    <a:close/>
                    <a:moveTo>
                      <a:pt x="445" y="1"/>
                    </a:moveTo>
                    <a:cubicBezTo>
                      <a:pt x="433" y="1"/>
                      <a:pt x="433" y="1"/>
                      <a:pt x="433" y="1"/>
                    </a:cubicBezTo>
                    <a:cubicBezTo>
                      <a:pt x="433" y="2"/>
                      <a:pt x="433" y="2"/>
                      <a:pt x="433" y="2"/>
                    </a:cubicBezTo>
                    <a:cubicBezTo>
                      <a:pt x="436" y="2"/>
                      <a:pt x="437" y="3"/>
                      <a:pt x="437" y="5"/>
                    </a:cubicBezTo>
                    <a:cubicBezTo>
                      <a:pt x="437" y="6"/>
                      <a:pt x="437" y="7"/>
                      <a:pt x="436" y="8"/>
                    </a:cubicBezTo>
                    <a:cubicBezTo>
                      <a:pt x="436" y="9"/>
                      <a:pt x="436" y="9"/>
                      <a:pt x="436" y="9"/>
                    </a:cubicBezTo>
                    <a:cubicBezTo>
                      <a:pt x="427" y="32"/>
                      <a:pt x="427" y="32"/>
                      <a:pt x="427" y="32"/>
                    </a:cubicBezTo>
                    <a:cubicBezTo>
                      <a:pt x="418" y="11"/>
                      <a:pt x="418" y="11"/>
                      <a:pt x="418" y="11"/>
                    </a:cubicBezTo>
                    <a:cubicBezTo>
                      <a:pt x="417" y="10"/>
                      <a:pt x="417" y="9"/>
                      <a:pt x="416" y="8"/>
                    </a:cubicBezTo>
                    <a:cubicBezTo>
                      <a:pt x="416" y="6"/>
                      <a:pt x="415" y="5"/>
                      <a:pt x="415" y="5"/>
                    </a:cubicBezTo>
                    <a:cubicBezTo>
                      <a:pt x="415" y="3"/>
                      <a:pt x="416" y="2"/>
                      <a:pt x="420" y="2"/>
                    </a:cubicBezTo>
                    <a:cubicBezTo>
                      <a:pt x="420" y="1"/>
                      <a:pt x="420" y="1"/>
                      <a:pt x="420" y="1"/>
                    </a:cubicBezTo>
                    <a:cubicBezTo>
                      <a:pt x="404" y="1"/>
                      <a:pt x="404" y="1"/>
                      <a:pt x="404" y="1"/>
                    </a:cubicBezTo>
                    <a:cubicBezTo>
                      <a:pt x="404" y="2"/>
                      <a:pt x="404" y="2"/>
                      <a:pt x="404" y="2"/>
                    </a:cubicBezTo>
                    <a:cubicBezTo>
                      <a:pt x="405" y="2"/>
                      <a:pt x="406" y="3"/>
                      <a:pt x="407" y="4"/>
                    </a:cubicBezTo>
                    <a:cubicBezTo>
                      <a:pt x="408" y="4"/>
                      <a:pt x="409" y="6"/>
                      <a:pt x="410" y="9"/>
                    </a:cubicBezTo>
                    <a:cubicBezTo>
                      <a:pt x="425" y="41"/>
                      <a:pt x="425" y="41"/>
                      <a:pt x="425" y="41"/>
                    </a:cubicBezTo>
                    <a:cubicBezTo>
                      <a:pt x="426" y="41"/>
                      <a:pt x="426" y="41"/>
                      <a:pt x="426" y="41"/>
                    </a:cubicBezTo>
                    <a:cubicBezTo>
                      <a:pt x="439" y="8"/>
                      <a:pt x="439" y="8"/>
                      <a:pt x="439" y="8"/>
                    </a:cubicBezTo>
                    <a:cubicBezTo>
                      <a:pt x="440" y="5"/>
                      <a:pt x="441" y="4"/>
                      <a:pt x="442" y="3"/>
                    </a:cubicBezTo>
                    <a:cubicBezTo>
                      <a:pt x="442" y="3"/>
                      <a:pt x="443" y="2"/>
                      <a:pt x="445" y="2"/>
                    </a:cubicBezTo>
                    <a:cubicBezTo>
                      <a:pt x="445" y="1"/>
                      <a:pt x="445" y="1"/>
                      <a:pt x="445" y="1"/>
                    </a:cubicBezTo>
                    <a:close/>
                    <a:moveTo>
                      <a:pt x="485" y="31"/>
                    </a:moveTo>
                    <a:cubicBezTo>
                      <a:pt x="484" y="31"/>
                      <a:pt x="484" y="31"/>
                      <a:pt x="484" y="31"/>
                    </a:cubicBezTo>
                    <a:cubicBezTo>
                      <a:pt x="482" y="34"/>
                      <a:pt x="481" y="36"/>
                      <a:pt x="479" y="37"/>
                    </a:cubicBezTo>
                    <a:cubicBezTo>
                      <a:pt x="477" y="38"/>
                      <a:pt x="474" y="39"/>
                      <a:pt x="471" y="39"/>
                    </a:cubicBezTo>
                    <a:cubicBezTo>
                      <a:pt x="466" y="39"/>
                      <a:pt x="463" y="39"/>
                      <a:pt x="463" y="39"/>
                    </a:cubicBezTo>
                    <a:cubicBezTo>
                      <a:pt x="462" y="38"/>
                      <a:pt x="461" y="38"/>
                      <a:pt x="461" y="36"/>
                    </a:cubicBezTo>
                    <a:cubicBezTo>
                      <a:pt x="461" y="21"/>
                      <a:pt x="461" y="21"/>
                      <a:pt x="461" y="21"/>
                    </a:cubicBezTo>
                    <a:cubicBezTo>
                      <a:pt x="471" y="22"/>
                      <a:pt x="471" y="22"/>
                      <a:pt x="471" y="22"/>
                    </a:cubicBezTo>
                    <a:cubicBezTo>
                      <a:pt x="473" y="22"/>
                      <a:pt x="475" y="22"/>
                      <a:pt x="476" y="23"/>
                    </a:cubicBezTo>
                    <a:cubicBezTo>
                      <a:pt x="477" y="23"/>
                      <a:pt x="477" y="25"/>
                      <a:pt x="477" y="27"/>
                    </a:cubicBezTo>
                    <a:cubicBezTo>
                      <a:pt x="479" y="27"/>
                      <a:pt x="479" y="27"/>
                      <a:pt x="479" y="27"/>
                    </a:cubicBezTo>
                    <a:cubicBezTo>
                      <a:pt x="479" y="13"/>
                      <a:pt x="479" y="13"/>
                      <a:pt x="479" y="13"/>
                    </a:cubicBezTo>
                    <a:cubicBezTo>
                      <a:pt x="477" y="13"/>
                      <a:pt x="477" y="13"/>
                      <a:pt x="477" y="13"/>
                    </a:cubicBezTo>
                    <a:cubicBezTo>
                      <a:pt x="477" y="16"/>
                      <a:pt x="477" y="17"/>
                      <a:pt x="476" y="18"/>
                    </a:cubicBezTo>
                    <a:cubicBezTo>
                      <a:pt x="475" y="19"/>
                      <a:pt x="473" y="19"/>
                      <a:pt x="471" y="19"/>
                    </a:cubicBezTo>
                    <a:cubicBezTo>
                      <a:pt x="461" y="19"/>
                      <a:pt x="461" y="19"/>
                      <a:pt x="461" y="19"/>
                    </a:cubicBezTo>
                    <a:cubicBezTo>
                      <a:pt x="461" y="5"/>
                      <a:pt x="461" y="5"/>
                      <a:pt x="461" y="5"/>
                    </a:cubicBezTo>
                    <a:cubicBezTo>
                      <a:pt x="461" y="4"/>
                      <a:pt x="462" y="3"/>
                      <a:pt x="463" y="3"/>
                    </a:cubicBezTo>
                    <a:cubicBezTo>
                      <a:pt x="472" y="3"/>
                      <a:pt x="472" y="3"/>
                      <a:pt x="472" y="3"/>
                    </a:cubicBezTo>
                    <a:cubicBezTo>
                      <a:pt x="475" y="3"/>
                      <a:pt x="477" y="4"/>
                      <a:pt x="478" y="5"/>
                    </a:cubicBezTo>
                    <a:cubicBezTo>
                      <a:pt x="480" y="5"/>
                      <a:pt x="480" y="7"/>
                      <a:pt x="481" y="10"/>
                    </a:cubicBezTo>
                    <a:cubicBezTo>
                      <a:pt x="482" y="10"/>
                      <a:pt x="482" y="10"/>
                      <a:pt x="482" y="10"/>
                    </a:cubicBezTo>
                    <a:cubicBezTo>
                      <a:pt x="482" y="1"/>
                      <a:pt x="482" y="1"/>
                      <a:pt x="482" y="1"/>
                    </a:cubicBezTo>
                    <a:cubicBezTo>
                      <a:pt x="450" y="1"/>
                      <a:pt x="450" y="1"/>
                      <a:pt x="450" y="1"/>
                    </a:cubicBezTo>
                    <a:cubicBezTo>
                      <a:pt x="450" y="2"/>
                      <a:pt x="450" y="2"/>
                      <a:pt x="450" y="2"/>
                    </a:cubicBezTo>
                    <a:cubicBezTo>
                      <a:pt x="452" y="2"/>
                      <a:pt x="454" y="3"/>
                      <a:pt x="454" y="3"/>
                    </a:cubicBezTo>
                    <a:cubicBezTo>
                      <a:pt x="455" y="4"/>
                      <a:pt x="455" y="6"/>
                      <a:pt x="455" y="8"/>
                    </a:cubicBezTo>
                    <a:cubicBezTo>
                      <a:pt x="455" y="35"/>
                      <a:pt x="455" y="35"/>
                      <a:pt x="455" y="35"/>
                    </a:cubicBezTo>
                    <a:cubicBezTo>
                      <a:pt x="455" y="37"/>
                      <a:pt x="455" y="38"/>
                      <a:pt x="454" y="39"/>
                    </a:cubicBezTo>
                    <a:cubicBezTo>
                      <a:pt x="454" y="39"/>
                      <a:pt x="452" y="40"/>
                      <a:pt x="450" y="40"/>
                    </a:cubicBezTo>
                    <a:cubicBezTo>
                      <a:pt x="450" y="41"/>
                      <a:pt x="450" y="41"/>
                      <a:pt x="450" y="41"/>
                    </a:cubicBezTo>
                    <a:cubicBezTo>
                      <a:pt x="483" y="41"/>
                      <a:pt x="483" y="41"/>
                      <a:pt x="483" y="41"/>
                    </a:cubicBezTo>
                    <a:cubicBezTo>
                      <a:pt x="485" y="31"/>
                      <a:pt x="485" y="31"/>
                      <a:pt x="485" y="31"/>
                    </a:cubicBezTo>
                    <a:close/>
                    <a:moveTo>
                      <a:pt x="529" y="40"/>
                    </a:moveTo>
                    <a:cubicBezTo>
                      <a:pt x="527" y="40"/>
                      <a:pt x="525" y="39"/>
                      <a:pt x="524" y="37"/>
                    </a:cubicBezTo>
                    <a:cubicBezTo>
                      <a:pt x="511" y="22"/>
                      <a:pt x="511" y="22"/>
                      <a:pt x="511" y="22"/>
                    </a:cubicBezTo>
                    <a:cubicBezTo>
                      <a:pt x="519" y="21"/>
                      <a:pt x="522" y="17"/>
                      <a:pt x="522" y="12"/>
                    </a:cubicBezTo>
                    <a:cubicBezTo>
                      <a:pt x="522" y="5"/>
                      <a:pt x="517" y="1"/>
                      <a:pt x="507" y="1"/>
                    </a:cubicBezTo>
                    <a:cubicBezTo>
                      <a:pt x="490" y="1"/>
                      <a:pt x="490" y="1"/>
                      <a:pt x="490" y="1"/>
                    </a:cubicBezTo>
                    <a:cubicBezTo>
                      <a:pt x="490" y="2"/>
                      <a:pt x="490" y="2"/>
                      <a:pt x="490" y="2"/>
                    </a:cubicBezTo>
                    <a:cubicBezTo>
                      <a:pt x="493" y="2"/>
                      <a:pt x="494" y="3"/>
                      <a:pt x="494" y="3"/>
                    </a:cubicBezTo>
                    <a:cubicBezTo>
                      <a:pt x="495" y="4"/>
                      <a:pt x="495" y="5"/>
                      <a:pt x="495" y="8"/>
                    </a:cubicBezTo>
                    <a:cubicBezTo>
                      <a:pt x="495" y="34"/>
                      <a:pt x="495" y="34"/>
                      <a:pt x="495" y="34"/>
                    </a:cubicBezTo>
                    <a:cubicBezTo>
                      <a:pt x="495" y="37"/>
                      <a:pt x="495" y="38"/>
                      <a:pt x="494" y="39"/>
                    </a:cubicBezTo>
                    <a:cubicBezTo>
                      <a:pt x="494" y="39"/>
                      <a:pt x="493" y="40"/>
                      <a:pt x="490" y="40"/>
                    </a:cubicBezTo>
                    <a:cubicBezTo>
                      <a:pt x="490" y="41"/>
                      <a:pt x="490" y="41"/>
                      <a:pt x="490" y="41"/>
                    </a:cubicBezTo>
                    <a:cubicBezTo>
                      <a:pt x="507" y="41"/>
                      <a:pt x="507" y="41"/>
                      <a:pt x="507" y="41"/>
                    </a:cubicBezTo>
                    <a:cubicBezTo>
                      <a:pt x="507" y="40"/>
                      <a:pt x="507" y="40"/>
                      <a:pt x="507" y="40"/>
                    </a:cubicBezTo>
                    <a:cubicBezTo>
                      <a:pt x="505" y="40"/>
                      <a:pt x="503" y="39"/>
                      <a:pt x="502" y="39"/>
                    </a:cubicBezTo>
                    <a:cubicBezTo>
                      <a:pt x="502" y="38"/>
                      <a:pt x="502" y="37"/>
                      <a:pt x="502" y="35"/>
                    </a:cubicBezTo>
                    <a:cubicBezTo>
                      <a:pt x="502" y="23"/>
                      <a:pt x="502" y="23"/>
                      <a:pt x="502" y="23"/>
                    </a:cubicBezTo>
                    <a:cubicBezTo>
                      <a:pt x="505" y="23"/>
                      <a:pt x="505" y="23"/>
                      <a:pt x="505" y="23"/>
                    </a:cubicBezTo>
                    <a:cubicBezTo>
                      <a:pt x="519" y="41"/>
                      <a:pt x="519" y="41"/>
                      <a:pt x="519" y="41"/>
                    </a:cubicBezTo>
                    <a:cubicBezTo>
                      <a:pt x="529" y="41"/>
                      <a:pt x="529" y="41"/>
                      <a:pt x="529" y="41"/>
                    </a:cubicBezTo>
                    <a:cubicBezTo>
                      <a:pt x="529" y="40"/>
                      <a:pt x="529" y="40"/>
                      <a:pt x="529" y="40"/>
                    </a:cubicBezTo>
                    <a:close/>
                    <a:moveTo>
                      <a:pt x="502" y="5"/>
                    </a:moveTo>
                    <a:cubicBezTo>
                      <a:pt x="501" y="4"/>
                      <a:pt x="502" y="3"/>
                      <a:pt x="505" y="3"/>
                    </a:cubicBezTo>
                    <a:cubicBezTo>
                      <a:pt x="512" y="3"/>
                      <a:pt x="516" y="6"/>
                      <a:pt x="516" y="12"/>
                    </a:cubicBezTo>
                    <a:cubicBezTo>
                      <a:pt x="516" y="18"/>
                      <a:pt x="511" y="21"/>
                      <a:pt x="502" y="20"/>
                    </a:cubicBezTo>
                    <a:cubicBezTo>
                      <a:pt x="502" y="5"/>
                      <a:pt x="502" y="5"/>
                      <a:pt x="502" y="5"/>
                    </a:cubicBezTo>
                    <a:close/>
                    <a:moveTo>
                      <a:pt x="559" y="0"/>
                    </a:moveTo>
                    <a:cubicBezTo>
                      <a:pt x="558" y="0"/>
                      <a:pt x="558" y="0"/>
                      <a:pt x="558" y="0"/>
                    </a:cubicBezTo>
                    <a:cubicBezTo>
                      <a:pt x="558" y="2"/>
                      <a:pt x="557" y="2"/>
                      <a:pt x="556" y="2"/>
                    </a:cubicBezTo>
                    <a:cubicBezTo>
                      <a:pt x="556" y="2"/>
                      <a:pt x="555" y="2"/>
                      <a:pt x="554" y="2"/>
                    </a:cubicBezTo>
                    <a:cubicBezTo>
                      <a:pt x="551" y="1"/>
                      <a:pt x="549" y="0"/>
                      <a:pt x="548" y="0"/>
                    </a:cubicBezTo>
                    <a:cubicBezTo>
                      <a:pt x="541" y="1"/>
                      <a:pt x="537" y="4"/>
                      <a:pt x="537" y="10"/>
                    </a:cubicBezTo>
                    <a:cubicBezTo>
                      <a:pt x="536" y="15"/>
                      <a:pt x="540" y="19"/>
                      <a:pt x="546" y="23"/>
                    </a:cubicBezTo>
                    <a:cubicBezTo>
                      <a:pt x="550" y="25"/>
                      <a:pt x="553" y="27"/>
                      <a:pt x="554" y="28"/>
                    </a:cubicBezTo>
                    <a:cubicBezTo>
                      <a:pt x="556" y="29"/>
                      <a:pt x="556" y="31"/>
                      <a:pt x="556" y="33"/>
                    </a:cubicBezTo>
                    <a:cubicBezTo>
                      <a:pt x="556" y="37"/>
                      <a:pt x="553" y="40"/>
                      <a:pt x="549" y="40"/>
                    </a:cubicBezTo>
                    <a:cubicBezTo>
                      <a:pt x="543" y="40"/>
                      <a:pt x="539" y="36"/>
                      <a:pt x="536" y="29"/>
                    </a:cubicBezTo>
                    <a:cubicBezTo>
                      <a:pt x="535" y="29"/>
                      <a:pt x="535" y="29"/>
                      <a:pt x="535" y="29"/>
                    </a:cubicBezTo>
                    <a:cubicBezTo>
                      <a:pt x="537" y="41"/>
                      <a:pt x="537" y="41"/>
                      <a:pt x="537" y="41"/>
                    </a:cubicBezTo>
                    <a:cubicBezTo>
                      <a:pt x="538" y="41"/>
                      <a:pt x="538" y="41"/>
                      <a:pt x="538" y="41"/>
                    </a:cubicBezTo>
                    <a:cubicBezTo>
                      <a:pt x="538" y="41"/>
                      <a:pt x="539" y="40"/>
                      <a:pt x="540" y="40"/>
                    </a:cubicBezTo>
                    <a:cubicBezTo>
                      <a:pt x="540" y="40"/>
                      <a:pt x="541" y="40"/>
                      <a:pt x="543" y="41"/>
                    </a:cubicBezTo>
                    <a:cubicBezTo>
                      <a:pt x="545" y="41"/>
                      <a:pt x="548" y="42"/>
                      <a:pt x="549" y="42"/>
                    </a:cubicBezTo>
                    <a:cubicBezTo>
                      <a:pt x="557" y="41"/>
                      <a:pt x="561" y="38"/>
                      <a:pt x="562" y="31"/>
                    </a:cubicBezTo>
                    <a:cubicBezTo>
                      <a:pt x="561" y="25"/>
                      <a:pt x="557" y="20"/>
                      <a:pt x="551" y="18"/>
                    </a:cubicBezTo>
                    <a:cubicBezTo>
                      <a:pt x="546" y="15"/>
                      <a:pt x="543" y="12"/>
                      <a:pt x="542" y="8"/>
                    </a:cubicBezTo>
                    <a:cubicBezTo>
                      <a:pt x="542" y="5"/>
                      <a:pt x="544" y="3"/>
                      <a:pt x="548" y="3"/>
                    </a:cubicBezTo>
                    <a:cubicBezTo>
                      <a:pt x="554" y="3"/>
                      <a:pt x="558" y="6"/>
                      <a:pt x="559" y="13"/>
                    </a:cubicBezTo>
                    <a:cubicBezTo>
                      <a:pt x="561" y="13"/>
                      <a:pt x="561" y="13"/>
                      <a:pt x="561" y="13"/>
                    </a:cubicBezTo>
                    <a:cubicBezTo>
                      <a:pt x="559" y="0"/>
                      <a:pt x="559" y="0"/>
                      <a:pt x="559" y="0"/>
                    </a:cubicBezTo>
                    <a:close/>
                    <a:moveTo>
                      <a:pt x="570" y="41"/>
                    </a:moveTo>
                    <a:cubicBezTo>
                      <a:pt x="588" y="41"/>
                      <a:pt x="588" y="41"/>
                      <a:pt x="588" y="41"/>
                    </a:cubicBezTo>
                    <a:cubicBezTo>
                      <a:pt x="588" y="40"/>
                      <a:pt x="588" y="40"/>
                      <a:pt x="588" y="40"/>
                    </a:cubicBezTo>
                    <a:cubicBezTo>
                      <a:pt x="586" y="40"/>
                      <a:pt x="584" y="40"/>
                      <a:pt x="583" y="39"/>
                    </a:cubicBezTo>
                    <a:cubicBezTo>
                      <a:pt x="583" y="38"/>
                      <a:pt x="582" y="37"/>
                      <a:pt x="582" y="35"/>
                    </a:cubicBezTo>
                    <a:cubicBezTo>
                      <a:pt x="582" y="8"/>
                      <a:pt x="582" y="8"/>
                      <a:pt x="582" y="8"/>
                    </a:cubicBezTo>
                    <a:cubicBezTo>
                      <a:pt x="582" y="5"/>
                      <a:pt x="583" y="4"/>
                      <a:pt x="583" y="3"/>
                    </a:cubicBezTo>
                    <a:cubicBezTo>
                      <a:pt x="584" y="3"/>
                      <a:pt x="586" y="2"/>
                      <a:pt x="588" y="2"/>
                    </a:cubicBezTo>
                    <a:cubicBezTo>
                      <a:pt x="588" y="1"/>
                      <a:pt x="588" y="1"/>
                      <a:pt x="588" y="1"/>
                    </a:cubicBezTo>
                    <a:cubicBezTo>
                      <a:pt x="570" y="1"/>
                      <a:pt x="570" y="1"/>
                      <a:pt x="570" y="1"/>
                    </a:cubicBezTo>
                    <a:cubicBezTo>
                      <a:pt x="570" y="2"/>
                      <a:pt x="570" y="2"/>
                      <a:pt x="570" y="2"/>
                    </a:cubicBezTo>
                    <a:cubicBezTo>
                      <a:pt x="573" y="2"/>
                      <a:pt x="574" y="3"/>
                      <a:pt x="575" y="3"/>
                    </a:cubicBezTo>
                    <a:cubicBezTo>
                      <a:pt x="576" y="4"/>
                      <a:pt x="576" y="5"/>
                      <a:pt x="576" y="8"/>
                    </a:cubicBezTo>
                    <a:cubicBezTo>
                      <a:pt x="576" y="35"/>
                      <a:pt x="576" y="35"/>
                      <a:pt x="576" y="35"/>
                    </a:cubicBezTo>
                    <a:cubicBezTo>
                      <a:pt x="576" y="37"/>
                      <a:pt x="576" y="38"/>
                      <a:pt x="575" y="39"/>
                    </a:cubicBezTo>
                    <a:cubicBezTo>
                      <a:pt x="574" y="40"/>
                      <a:pt x="573" y="40"/>
                      <a:pt x="570" y="40"/>
                    </a:cubicBezTo>
                    <a:cubicBezTo>
                      <a:pt x="570" y="41"/>
                      <a:pt x="570" y="41"/>
                      <a:pt x="570" y="41"/>
                    </a:cubicBezTo>
                    <a:close/>
                    <a:moveTo>
                      <a:pt x="620" y="40"/>
                    </a:moveTo>
                    <a:cubicBezTo>
                      <a:pt x="617" y="40"/>
                      <a:pt x="615" y="39"/>
                      <a:pt x="615" y="39"/>
                    </a:cubicBezTo>
                    <a:cubicBezTo>
                      <a:pt x="614" y="38"/>
                      <a:pt x="614" y="37"/>
                      <a:pt x="614" y="35"/>
                    </a:cubicBezTo>
                    <a:cubicBezTo>
                      <a:pt x="614" y="4"/>
                      <a:pt x="614" y="4"/>
                      <a:pt x="614" y="4"/>
                    </a:cubicBezTo>
                    <a:cubicBezTo>
                      <a:pt x="617" y="4"/>
                      <a:pt x="617" y="4"/>
                      <a:pt x="617" y="4"/>
                    </a:cubicBezTo>
                    <a:cubicBezTo>
                      <a:pt x="621" y="4"/>
                      <a:pt x="623" y="4"/>
                      <a:pt x="624" y="5"/>
                    </a:cubicBezTo>
                    <a:cubicBezTo>
                      <a:pt x="625" y="6"/>
                      <a:pt x="626" y="8"/>
                      <a:pt x="627" y="11"/>
                    </a:cubicBezTo>
                    <a:cubicBezTo>
                      <a:pt x="628" y="11"/>
                      <a:pt x="628" y="11"/>
                      <a:pt x="628" y="11"/>
                    </a:cubicBezTo>
                    <a:cubicBezTo>
                      <a:pt x="628" y="1"/>
                      <a:pt x="628" y="1"/>
                      <a:pt x="628" y="1"/>
                    </a:cubicBezTo>
                    <a:cubicBezTo>
                      <a:pt x="594" y="1"/>
                      <a:pt x="594" y="1"/>
                      <a:pt x="594" y="1"/>
                    </a:cubicBezTo>
                    <a:cubicBezTo>
                      <a:pt x="593" y="11"/>
                      <a:pt x="593" y="11"/>
                      <a:pt x="593" y="11"/>
                    </a:cubicBezTo>
                    <a:cubicBezTo>
                      <a:pt x="595" y="11"/>
                      <a:pt x="595" y="11"/>
                      <a:pt x="595" y="11"/>
                    </a:cubicBezTo>
                    <a:cubicBezTo>
                      <a:pt x="595" y="8"/>
                      <a:pt x="596" y="6"/>
                      <a:pt x="597" y="5"/>
                    </a:cubicBezTo>
                    <a:cubicBezTo>
                      <a:pt x="599" y="4"/>
                      <a:pt x="601" y="4"/>
                      <a:pt x="604" y="4"/>
                    </a:cubicBezTo>
                    <a:cubicBezTo>
                      <a:pt x="608" y="4"/>
                      <a:pt x="608" y="4"/>
                      <a:pt x="608" y="4"/>
                    </a:cubicBezTo>
                    <a:cubicBezTo>
                      <a:pt x="608" y="34"/>
                      <a:pt x="608" y="34"/>
                      <a:pt x="608" y="34"/>
                    </a:cubicBezTo>
                    <a:cubicBezTo>
                      <a:pt x="608" y="37"/>
                      <a:pt x="607" y="38"/>
                      <a:pt x="607" y="39"/>
                    </a:cubicBezTo>
                    <a:cubicBezTo>
                      <a:pt x="606" y="39"/>
                      <a:pt x="604" y="40"/>
                      <a:pt x="602" y="40"/>
                    </a:cubicBezTo>
                    <a:cubicBezTo>
                      <a:pt x="602" y="41"/>
                      <a:pt x="602" y="41"/>
                      <a:pt x="602" y="41"/>
                    </a:cubicBezTo>
                    <a:cubicBezTo>
                      <a:pt x="620" y="41"/>
                      <a:pt x="620" y="41"/>
                      <a:pt x="620" y="41"/>
                    </a:cubicBezTo>
                    <a:cubicBezTo>
                      <a:pt x="620" y="40"/>
                      <a:pt x="620" y="40"/>
                      <a:pt x="620" y="40"/>
                    </a:cubicBezTo>
                    <a:close/>
                    <a:moveTo>
                      <a:pt x="675" y="1"/>
                    </a:moveTo>
                    <a:cubicBezTo>
                      <a:pt x="661" y="1"/>
                      <a:pt x="661" y="1"/>
                      <a:pt x="661" y="1"/>
                    </a:cubicBezTo>
                    <a:cubicBezTo>
                      <a:pt x="661" y="2"/>
                      <a:pt x="661" y="2"/>
                      <a:pt x="661" y="2"/>
                    </a:cubicBezTo>
                    <a:cubicBezTo>
                      <a:pt x="664" y="2"/>
                      <a:pt x="666" y="3"/>
                      <a:pt x="666" y="4"/>
                    </a:cubicBezTo>
                    <a:cubicBezTo>
                      <a:pt x="666" y="5"/>
                      <a:pt x="665" y="6"/>
                      <a:pt x="665" y="6"/>
                    </a:cubicBezTo>
                    <a:cubicBezTo>
                      <a:pt x="656" y="20"/>
                      <a:pt x="656" y="20"/>
                      <a:pt x="656" y="20"/>
                    </a:cubicBezTo>
                    <a:cubicBezTo>
                      <a:pt x="647" y="7"/>
                      <a:pt x="647" y="7"/>
                      <a:pt x="647" y="7"/>
                    </a:cubicBezTo>
                    <a:cubicBezTo>
                      <a:pt x="646" y="6"/>
                      <a:pt x="646" y="5"/>
                      <a:pt x="646" y="4"/>
                    </a:cubicBezTo>
                    <a:cubicBezTo>
                      <a:pt x="646" y="3"/>
                      <a:pt x="647" y="2"/>
                      <a:pt x="650" y="2"/>
                    </a:cubicBezTo>
                    <a:cubicBezTo>
                      <a:pt x="650" y="2"/>
                      <a:pt x="650" y="2"/>
                      <a:pt x="650" y="2"/>
                    </a:cubicBezTo>
                    <a:cubicBezTo>
                      <a:pt x="650" y="1"/>
                      <a:pt x="650" y="1"/>
                      <a:pt x="650" y="1"/>
                    </a:cubicBezTo>
                    <a:cubicBezTo>
                      <a:pt x="634" y="1"/>
                      <a:pt x="634" y="1"/>
                      <a:pt x="634" y="1"/>
                    </a:cubicBezTo>
                    <a:cubicBezTo>
                      <a:pt x="634" y="2"/>
                      <a:pt x="634" y="2"/>
                      <a:pt x="634" y="2"/>
                    </a:cubicBezTo>
                    <a:cubicBezTo>
                      <a:pt x="635" y="2"/>
                      <a:pt x="636" y="3"/>
                      <a:pt x="637" y="4"/>
                    </a:cubicBezTo>
                    <a:cubicBezTo>
                      <a:pt x="638" y="5"/>
                      <a:pt x="640" y="8"/>
                      <a:pt x="643" y="12"/>
                    </a:cubicBezTo>
                    <a:cubicBezTo>
                      <a:pt x="651" y="23"/>
                      <a:pt x="651" y="23"/>
                      <a:pt x="651" y="23"/>
                    </a:cubicBezTo>
                    <a:cubicBezTo>
                      <a:pt x="651" y="34"/>
                      <a:pt x="651" y="34"/>
                      <a:pt x="651" y="34"/>
                    </a:cubicBezTo>
                    <a:cubicBezTo>
                      <a:pt x="651" y="37"/>
                      <a:pt x="651" y="38"/>
                      <a:pt x="650" y="39"/>
                    </a:cubicBezTo>
                    <a:cubicBezTo>
                      <a:pt x="650" y="40"/>
                      <a:pt x="648" y="40"/>
                      <a:pt x="645" y="40"/>
                    </a:cubicBezTo>
                    <a:cubicBezTo>
                      <a:pt x="645" y="41"/>
                      <a:pt x="645" y="41"/>
                      <a:pt x="645" y="41"/>
                    </a:cubicBezTo>
                    <a:cubicBezTo>
                      <a:pt x="664" y="41"/>
                      <a:pt x="664" y="41"/>
                      <a:pt x="664" y="41"/>
                    </a:cubicBezTo>
                    <a:cubicBezTo>
                      <a:pt x="664" y="40"/>
                      <a:pt x="664" y="40"/>
                      <a:pt x="664" y="40"/>
                    </a:cubicBezTo>
                    <a:cubicBezTo>
                      <a:pt x="661" y="40"/>
                      <a:pt x="659" y="40"/>
                      <a:pt x="659" y="39"/>
                    </a:cubicBezTo>
                    <a:cubicBezTo>
                      <a:pt x="658" y="38"/>
                      <a:pt x="657" y="37"/>
                      <a:pt x="657" y="35"/>
                    </a:cubicBezTo>
                    <a:cubicBezTo>
                      <a:pt x="657" y="23"/>
                      <a:pt x="657" y="23"/>
                      <a:pt x="657" y="23"/>
                    </a:cubicBezTo>
                    <a:cubicBezTo>
                      <a:pt x="666" y="9"/>
                      <a:pt x="666" y="9"/>
                      <a:pt x="666" y="9"/>
                    </a:cubicBezTo>
                    <a:cubicBezTo>
                      <a:pt x="669" y="4"/>
                      <a:pt x="672" y="2"/>
                      <a:pt x="675" y="2"/>
                    </a:cubicBezTo>
                    <a:cubicBezTo>
                      <a:pt x="675" y="1"/>
                      <a:pt x="675" y="1"/>
                      <a:pt x="67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3763962" y="0"/>
              <a:ext cx="1069105" cy="1067923"/>
              <a:chOff x="3851276" y="1292225"/>
              <a:chExt cx="1435100" cy="1433513"/>
            </a:xfrm>
            <a:grpFill/>
          </p:grpSpPr>
          <p:sp>
            <p:nvSpPr>
              <p:cNvPr id="10" name="Freeform 15"/>
              <p:cNvSpPr>
                <a:spLocks noEditPoints="1"/>
              </p:cNvSpPr>
              <p:nvPr/>
            </p:nvSpPr>
            <p:spPr bwMode="auto">
              <a:xfrm>
                <a:off x="3956051" y="1852613"/>
                <a:ext cx="1228725" cy="158750"/>
              </a:xfrm>
              <a:custGeom>
                <a:avLst/>
                <a:gdLst>
                  <a:gd name="T0" fmla="*/ 50 w 774"/>
                  <a:gd name="T1" fmla="*/ 0 h 100"/>
                  <a:gd name="T2" fmla="*/ 59 w 774"/>
                  <a:gd name="T3" fmla="*/ 26 h 100"/>
                  <a:gd name="T4" fmla="*/ 83 w 774"/>
                  <a:gd name="T5" fmla="*/ 14 h 100"/>
                  <a:gd name="T6" fmla="*/ 74 w 774"/>
                  <a:gd name="T7" fmla="*/ 40 h 100"/>
                  <a:gd name="T8" fmla="*/ 97 w 774"/>
                  <a:gd name="T9" fmla="*/ 50 h 100"/>
                  <a:gd name="T10" fmla="*/ 74 w 774"/>
                  <a:gd name="T11" fmla="*/ 59 h 100"/>
                  <a:gd name="T12" fmla="*/ 83 w 774"/>
                  <a:gd name="T13" fmla="*/ 85 h 100"/>
                  <a:gd name="T14" fmla="*/ 59 w 774"/>
                  <a:gd name="T15" fmla="*/ 74 h 100"/>
                  <a:gd name="T16" fmla="*/ 50 w 774"/>
                  <a:gd name="T17" fmla="*/ 100 h 100"/>
                  <a:gd name="T18" fmla="*/ 40 w 774"/>
                  <a:gd name="T19" fmla="*/ 74 h 100"/>
                  <a:gd name="T20" fmla="*/ 14 w 774"/>
                  <a:gd name="T21" fmla="*/ 85 h 100"/>
                  <a:gd name="T22" fmla="*/ 26 w 774"/>
                  <a:gd name="T23" fmla="*/ 59 h 100"/>
                  <a:gd name="T24" fmla="*/ 0 w 774"/>
                  <a:gd name="T25" fmla="*/ 50 h 100"/>
                  <a:gd name="T26" fmla="*/ 26 w 774"/>
                  <a:gd name="T27" fmla="*/ 40 h 100"/>
                  <a:gd name="T28" fmla="*/ 14 w 774"/>
                  <a:gd name="T29" fmla="*/ 14 h 100"/>
                  <a:gd name="T30" fmla="*/ 40 w 774"/>
                  <a:gd name="T31" fmla="*/ 26 h 100"/>
                  <a:gd name="T32" fmla="*/ 50 w 774"/>
                  <a:gd name="T33" fmla="*/ 0 h 100"/>
                  <a:gd name="T34" fmla="*/ 50 w 774"/>
                  <a:gd name="T35" fmla="*/ 0 h 100"/>
                  <a:gd name="T36" fmla="*/ 724 w 774"/>
                  <a:gd name="T37" fmla="*/ 0 h 100"/>
                  <a:gd name="T38" fmla="*/ 733 w 774"/>
                  <a:gd name="T39" fmla="*/ 26 h 100"/>
                  <a:gd name="T40" fmla="*/ 757 w 774"/>
                  <a:gd name="T41" fmla="*/ 14 h 100"/>
                  <a:gd name="T42" fmla="*/ 748 w 774"/>
                  <a:gd name="T43" fmla="*/ 40 h 100"/>
                  <a:gd name="T44" fmla="*/ 774 w 774"/>
                  <a:gd name="T45" fmla="*/ 50 h 100"/>
                  <a:gd name="T46" fmla="*/ 748 w 774"/>
                  <a:gd name="T47" fmla="*/ 59 h 100"/>
                  <a:gd name="T48" fmla="*/ 757 w 774"/>
                  <a:gd name="T49" fmla="*/ 85 h 100"/>
                  <a:gd name="T50" fmla="*/ 733 w 774"/>
                  <a:gd name="T51" fmla="*/ 74 h 100"/>
                  <a:gd name="T52" fmla="*/ 724 w 774"/>
                  <a:gd name="T53" fmla="*/ 100 h 100"/>
                  <a:gd name="T54" fmla="*/ 714 w 774"/>
                  <a:gd name="T55" fmla="*/ 74 h 100"/>
                  <a:gd name="T56" fmla="*/ 688 w 774"/>
                  <a:gd name="T57" fmla="*/ 85 h 100"/>
                  <a:gd name="T58" fmla="*/ 700 w 774"/>
                  <a:gd name="T59" fmla="*/ 59 h 100"/>
                  <a:gd name="T60" fmla="*/ 674 w 774"/>
                  <a:gd name="T61" fmla="*/ 50 h 100"/>
                  <a:gd name="T62" fmla="*/ 700 w 774"/>
                  <a:gd name="T63" fmla="*/ 40 h 100"/>
                  <a:gd name="T64" fmla="*/ 688 w 774"/>
                  <a:gd name="T65" fmla="*/ 14 h 100"/>
                  <a:gd name="T66" fmla="*/ 714 w 774"/>
                  <a:gd name="T67" fmla="*/ 26 h 100"/>
                  <a:gd name="T68" fmla="*/ 724 w 774"/>
                  <a:gd name="T69" fmla="*/ 0 h 100"/>
                  <a:gd name="T70" fmla="*/ 724 w 774"/>
                  <a:gd name="T71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74" h="100">
                    <a:moveTo>
                      <a:pt x="50" y="0"/>
                    </a:moveTo>
                    <a:lnTo>
                      <a:pt x="59" y="26"/>
                    </a:lnTo>
                    <a:lnTo>
                      <a:pt x="83" y="14"/>
                    </a:lnTo>
                    <a:lnTo>
                      <a:pt x="74" y="40"/>
                    </a:lnTo>
                    <a:lnTo>
                      <a:pt x="97" y="50"/>
                    </a:lnTo>
                    <a:lnTo>
                      <a:pt x="74" y="59"/>
                    </a:lnTo>
                    <a:lnTo>
                      <a:pt x="83" y="85"/>
                    </a:lnTo>
                    <a:lnTo>
                      <a:pt x="59" y="74"/>
                    </a:lnTo>
                    <a:lnTo>
                      <a:pt x="50" y="100"/>
                    </a:lnTo>
                    <a:lnTo>
                      <a:pt x="40" y="74"/>
                    </a:lnTo>
                    <a:lnTo>
                      <a:pt x="14" y="85"/>
                    </a:lnTo>
                    <a:lnTo>
                      <a:pt x="26" y="59"/>
                    </a:lnTo>
                    <a:lnTo>
                      <a:pt x="0" y="50"/>
                    </a:lnTo>
                    <a:lnTo>
                      <a:pt x="26" y="40"/>
                    </a:lnTo>
                    <a:lnTo>
                      <a:pt x="14" y="14"/>
                    </a:lnTo>
                    <a:lnTo>
                      <a:pt x="40" y="26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  <a:moveTo>
                      <a:pt x="724" y="0"/>
                    </a:moveTo>
                    <a:lnTo>
                      <a:pt x="733" y="26"/>
                    </a:lnTo>
                    <a:lnTo>
                      <a:pt x="757" y="14"/>
                    </a:lnTo>
                    <a:lnTo>
                      <a:pt x="748" y="40"/>
                    </a:lnTo>
                    <a:lnTo>
                      <a:pt x="774" y="50"/>
                    </a:lnTo>
                    <a:lnTo>
                      <a:pt x="748" y="59"/>
                    </a:lnTo>
                    <a:lnTo>
                      <a:pt x="757" y="85"/>
                    </a:lnTo>
                    <a:lnTo>
                      <a:pt x="733" y="74"/>
                    </a:lnTo>
                    <a:lnTo>
                      <a:pt x="724" y="100"/>
                    </a:lnTo>
                    <a:lnTo>
                      <a:pt x="714" y="74"/>
                    </a:lnTo>
                    <a:lnTo>
                      <a:pt x="688" y="85"/>
                    </a:lnTo>
                    <a:lnTo>
                      <a:pt x="700" y="59"/>
                    </a:lnTo>
                    <a:lnTo>
                      <a:pt x="674" y="50"/>
                    </a:lnTo>
                    <a:lnTo>
                      <a:pt x="700" y="40"/>
                    </a:lnTo>
                    <a:lnTo>
                      <a:pt x="688" y="14"/>
                    </a:lnTo>
                    <a:lnTo>
                      <a:pt x="714" y="26"/>
                    </a:lnTo>
                    <a:lnTo>
                      <a:pt x="724" y="0"/>
                    </a:lnTo>
                    <a:lnTo>
                      <a:pt x="7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Freeform 16"/>
              <p:cNvSpPr>
                <a:spLocks noEditPoints="1"/>
              </p:cNvSpPr>
              <p:nvPr/>
            </p:nvSpPr>
            <p:spPr bwMode="auto">
              <a:xfrm>
                <a:off x="4035426" y="1404938"/>
                <a:ext cx="1058863" cy="390525"/>
              </a:xfrm>
              <a:custGeom>
                <a:avLst/>
                <a:gdLst>
                  <a:gd name="T0" fmla="*/ 250 w 281"/>
                  <a:gd name="T1" fmla="*/ 60 h 104"/>
                  <a:gd name="T2" fmla="*/ 241 w 281"/>
                  <a:gd name="T3" fmla="*/ 65 h 104"/>
                  <a:gd name="T4" fmla="*/ 277 w 281"/>
                  <a:gd name="T5" fmla="*/ 69 h 104"/>
                  <a:gd name="T6" fmla="*/ 171 w 281"/>
                  <a:gd name="T7" fmla="*/ 16 h 104"/>
                  <a:gd name="T8" fmla="*/ 186 w 281"/>
                  <a:gd name="T9" fmla="*/ 6 h 104"/>
                  <a:gd name="T10" fmla="*/ 172 w 281"/>
                  <a:gd name="T11" fmla="*/ 5 h 104"/>
                  <a:gd name="T12" fmla="*/ 168 w 281"/>
                  <a:gd name="T13" fmla="*/ 28 h 104"/>
                  <a:gd name="T14" fmla="*/ 178 w 281"/>
                  <a:gd name="T15" fmla="*/ 11 h 104"/>
                  <a:gd name="T16" fmla="*/ 182 w 281"/>
                  <a:gd name="T17" fmla="*/ 7 h 104"/>
                  <a:gd name="T18" fmla="*/ 193 w 281"/>
                  <a:gd name="T19" fmla="*/ 43 h 104"/>
                  <a:gd name="T20" fmla="*/ 197 w 281"/>
                  <a:gd name="T21" fmla="*/ 44 h 104"/>
                  <a:gd name="T22" fmla="*/ 192 w 281"/>
                  <a:gd name="T23" fmla="*/ 4 h 104"/>
                  <a:gd name="T24" fmla="*/ 191 w 281"/>
                  <a:gd name="T25" fmla="*/ 19 h 104"/>
                  <a:gd name="T26" fmla="*/ 199 w 281"/>
                  <a:gd name="T27" fmla="*/ 14 h 104"/>
                  <a:gd name="T28" fmla="*/ 202 w 281"/>
                  <a:gd name="T29" fmla="*/ 12 h 104"/>
                  <a:gd name="T30" fmla="*/ 121 w 281"/>
                  <a:gd name="T31" fmla="*/ 38 h 104"/>
                  <a:gd name="T32" fmla="*/ 104 w 281"/>
                  <a:gd name="T33" fmla="*/ 17 h 104"/>
                  <a:gd name="T34" fmla="*/ 86 w 281"/>
                  <a:gd name="T35" fmla="*/ 9 h 104"/>
                  <a:gd name="T36" fmla="*/ 76 w 281"/>
                  <a:gd name="T37" fmla="*/ 30 h 104"/>
                  <a:gd name="T38" fmla="*/ 79 w 281"/>
                  <a:gd name="T39" fmla="*/ 52 h 104"/>
                  <a:gd name="T40" fmla="*/ 12 w 281"/>
                  <a:gd name="T41" fmla="*/ 67 h 104"/>
                  <a:gd name="T42" fmla="*/ 9 w 281"/>
                  <a:gd name="T43" fmla="*/ 62 h 104"/>
                  <a:gd name="T44" fmla="*/ 5 w 281"/>
                  <a:gd name="T45" fmla="*/ 70 h 104"/>
                  <a:gd name="T46" fmla="*/ 17 w 281"/>
                  <a:gd name="T47" fmla="*/ 72 h 104"/>
                  <a:gd name="T48" fmla="*/ 16 w 281"/>
                  <a:gd name="T49" fmla="*/ 68 h 104"/>
                  <a:gd name="T50" fmla="*/ 12 w 281"/>
                  <a:gd name="T51" fmla="*/ 73 h 104"/>
                  <a:gd name="T52" fmla="*/ 17 w 281"/>
                  <a:gd name="T53" fmla="*/ 73 h 104"/>
                  <a:gd name="T54" fmla="*/ 29 w 281"/>
                  <a:gd name="T55" fmla="*/ 62 h 104"/>
                  <a:gd name="T56" fmla="*/ 25 w 281"/>
                  <a:gd name="T57" fmla="*/ 63 h 104"/>
                  <a:gd name="T58" fmla="*/ 12 w 281"/>
                  <a:gd name="T59" fmla="*/ 59 h 104"/>
                  <a:gd name="T60" fmla="*/ 14 w 281"/>
                  <a:gd name="T61" fmla="*/ 65 h 104"/>
                  <a:gd name="T62" fmla="*/ 19 w 281"/>
                  <a:gd name="T63" fmla="*/ 67 h 104"/>
                  <a:gd name="T64" fmla="*/ 14 w 281"/>
                  <a:gd name="T65" fmla="*/ 76 h 104"/>
                  <a:gd name="T66" fmla="*/ 9 w 281"/>
                  <a:gd name="T67" fmla="*/ 73 h 104"/>
                  <a:gd name="T68" fmla="*/ 4 w 281"/>
                  <a:gd name="T69" fmla="*/ 71 h 104"/>
                  <a:gd name="T70" fmla="*/ 2 w 281"/>
                  <a:gd name="T71" fmla="*/ 79 h 104"/>
                  <a:gd name="T72" fmla="*/ 11 w 281"/>
                  <a:gd name="T73" fmla="*/ 88 h 104"/>
                  <a:gd name="T74" fmla="*/ 17 w 281"/>
                  <a:gd name="T75" fmla="*/ 91 h 104"/>
                  <a:gd name="T76" fmla="*/ 37 w 281"/>
                  <a:gd name="T77" fmla="*/ 67 h 104"/>
                  <a:gd name="T78" fmla="*/ 24 w 281"/>
                  <a:gd name="T79" fmla="*/ 72 h 104"/>
                  <a:gd name="T80" fmla="*/ 27 w 281"/>
                  <a:gd name="T81" fmla="*/ 74 h 104"/>
                  <a:gd name="T82" fmla="*/ 26 w 281"/>
                  <a:gd name="T83" fmla="*/ 97 h 104"/>
                  <a:gd name="T84" fmla="*/ 38 w 281"/>
                  <a:gd name="T85" fmla="*/ 92 h 104"/>
                  <a:gd name="T86" fmla="*/ 252 w 281"/>
                  <a:gd name="T87" fmla="*/ 73 h 104"/>
                  <a:gd name="T88" fmla="*/ 270 w 281"/>
                  <a:gd name="T89" fmla="*/ 77 h 104"/>
                  <a:gd name="T90" fmla="*/ 266 w 281"/>
                  <a:gd name="T91" fmla="*/ 67 h 104"/>
                  <a:gd name="T92" fmla="*/ 275 w 281"/>
                  <a:gd name="T93" fmla="*/ 70 h 104"/>
                  <a:gd name="T94" fmla="*/ 263 w 281"/>
                  <a:gd name="T95" fmla="*/ 65 h 104"/>
                  <a:gd name="T96" fmla="*/ 255 w 281"/>
                  <a:gd name="T97" fmla="*/ 68 h 104"/>
                  <a:gd name="T98" fmla="*/ 253 w 281"/>
                  <a:gd name="T99" fmla="*/ 72 h 104"/>
                  <a:gd name="T100" fmla="*/ 256 w 281"/>
                  <a:gd name="T101" fmla="*/ 70 h 104"/>
                  <a:gd name="T102" fmla="*/ 259 w 281"/>
                  <a:gd name="T103" fmla="*/ 68 h 104"/>
                  <a:gd name="T104" fmla="*/ 260 w 281"/>
                  <a:gd name="T105" fmla="*/ 80 h 104"/>
                  <a:gd name="T106" fmla="*/ 245 w 281"/>
                  <a:gd name="T107" fmla="*/ 87 h 104"/>
                  <a:gd name="T108" fmla="*/ 248 w 281"/>
                  <a:gd name="T109" fmla="*/ 87 h 104"/>
                  <a:gd name="T110" fmla="*/ 251 w 281"/>
                  <a:gd name="T111" fmla="*/ 77 h 104"/>
                  <a:gd name="T112" fmla="*/ 234 w 281"/>
                  <a:gd name="T113" fmla="*/ 72 h 104"/>
                  <a:gd name="T114" fmla="*/ 253 w 281"/>
                  <a:gd name="T115" fmla="*/ 8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1" h="104">
                    <a:moveTo>
                      <a:pt x="265" y="55"/>
                    </a:moveTo>
                    <a:cubicBezTo>
                      <a:pt x="265" y="54"/>
                      <a:pt x="265" y="53"/>
                      <a:pt x="265" y="52"/>
                    </a:cubicBezTo>
                    <a:cubicBezTo>
                      <a:pt x="265" y="51"/>
                      <a:pt x="264" y="51"/>
                      <a:pt x="264" y="51"/>
                    </a:cubicBezTo>
                    <a:cubicBezTo>
                      <a:pt x="264" y="50"/>
                      <a:pt x="263" y="51"/>
                      <a:pt x="263" y="51"/>
                    </a:cubicBezTo>
                    <a:cubicBezTo>
                      <a:pt x="263" y="51"/>
                      <a:pt x="263" y="52"/>
                      <a:pt x="262" y="52"/>
                    </a:cubicBezTo>
                    <a:cubicBezTo>
                      <a:pt x="262" y="53"/>
                      <a:pt x="262" y="53"/>
                      <a:pt x="261" y="54"/>
                    </a:cubicBezTo>
                    <a:cubicBezTo>
                      <a:pt x="260" y="54"/>
                      <a:pt x="259" y="55"/>
                      <a:pt x="258" y="56"/>
                    </a:cubicBezTo>
                    <a:cubicBezTo>
                      <a:pt x="255" y="57"/>
                      <a:pt x="253" y="59"/>
                      <a:pt x="250" y="60"/>
                    </a:cubicBezTo>
                    <a:cubicBezTo>
                      <a:pt x="248" y="61"/>
                      <a:pt x="245" y="62"/>
                      <a:pt x="243" y="62"/>
                    </a:cubicBezTo>
                    <a:cubicBezTo>
                      <a:pt x="240" y="63"/>
                      <a:pt x="237" y="64"/>
                      <a:pt x="234" y="64"/>
                    </a:cubicBezTo>
                    <a:cubicBezTo>
                      <a:pt x="233" y="64"/>
                      <a:pt x="231" y="64"/>
                      <a:pt x="229" y="64"/>
                    </a:cubicBezTo>
                    <a:cubicBezTo>
                      <a:pt x="229" y="64"/>
                      <a:pt x="229" y="64"/>
                      <a:pt x="229" y="64"/>
                    </a:cubicBezTo>
                    <a:cubicBezTo>
                      <a:pt x="228" y="65"/>
                      <a:pt x="228" y="65"/>
                      <a:pt x="228" y="65"/>
                    </a:cubicBezTo>
                    <a:cubicBezTo>
                      <a:pt x="229" y="65"/>
                      <a:pt x="229" y="65"/>
                      <a:pt x="230" y="66"/>
                    </a:cubicBezTo>
                    <a:cubicBezTo>
                      <a:pt x="231" y="66"/>
                      <a:pt x="232" y="66"/>
                      <a:pt x="232" y="66"/>
                    </a:cubicBezTo>
                    <a:cubicBezTo>
                      <a:pt x="235" y="66"/>
                      <a:pt x="238" y="66"/>
                      <a:pt x="241" y="65"/>
                    </a:cubicBezTo>
                    <a:cubicBezTo>
                      <a:pt x="244" y="65"/>
                      <a:pt x="247" y="64"/>
                      <a:pt x="249" y="63"/>
                    </a:cubicBezTo>
                    <a:cubicBezTo>
                      <a:pt x="253" y="62"/>
                      <a:pt x="256" y="60"/>
                      <a:pt x="258" y="59"/>
                    </a:cubicBezTo>
                    <a:cubicBezTo>
                      <a:pt x="260" y="58"/>
                      <a:pt x="261" y="57"/>
                      <a:pt x="262" y="57"/>
                    </a:cubicBezTo>
                    <a:cubicBezTo>
                      <a:pt x="262" y="57"/>
                      <a:pt x="263" y="56"/>
                      <a:pt x="264" y="56"/>
                    </a:cubicBezTo>
                    <a:cubicBezTo>
                      <a:pt x="264" y="56"/>
                      <a:pt x="264" y="56"/>
                      <a:pt x="264" y="56"/>
                    </a:cubicBezTo>
                    <a:cubicBezTo>
                      <a:pt x="264" y="56"/>
                      <a:pt x="264" y="56"/>
                      <a:pt x="264" y="57"/>
                    </a:cubicBezTo>
                    <a:cubicBezTo>
                      <a:pt x="265" y="58"/>
                      <a:pt x="265" y="58"/>
                      <a:pt x="266" y="59"/>
                    </a:cubicBezTo>
                    <a:cubicBezTo>
                      <a:pt x="270" y="62"/>
                      <a:pt x="273" y="66"/>
                      <a:pt x="277" y="69"/>
                    </a:cubicBezTo>
                    <a:cubicBezTo>
                      <a:pt x="279" y="70"/>
                      <a:pt x="280" y="71"/>
                      <a:pt x="280" y="71"/>
                    </a:cubicBezTo>
                    <a:cubicBezTo>
                      <a:pt x="280" y="71"/>
                      <a:pt x="281" y="71"/>
                      <a:pt x="281" y="71"/>
                    </a:cubicBezTo>
                    <a:cubicBezTo>
                      <a:pt x="281" y="71"/>
                      <a:pt x="281" y="70"/>
                      <a:pt x="281" y="69"/>
                    </a:cubicBezTo>
                    <a:cubicBezTo>
                      <a:pt x="280" y="68"/>
                      <a:pt x="280" y="67"/>
                      <a:pt x="279" y="67"/>
                    </a:cubicBezTo>
                    <a:cubicBezTo>
                      <a:pt x="277" y="65"/>
                      <a:pt x="274" y="64"/>
                      <a:pt x="272" y="62"/>
                    </a:cubicBezTo>
                    <a:cubicBezTo>
                      <a:pt x="270" y="60"/>
                      <a:pt x="267" y="57"/>
                      <a:pt x="265" y="55"/>
                    </a:cubicBezTo>
                    <a:cubicBezTo>
                      <a:pt x="265" y="55"/>
                      <a:pt x="265" y="55"/>
                      <a:pt x="265" y="55"/>
                    </a:cubicBezTo>
                    <a:close/>
                    <a:moveTo>
                      <a:pt x="171" y="16"/>
                    </a:moveTo>
                    <a:cubicBezTo>
                      <a:pt x="171" y="16"/>
                      <a:pt x="172" y="16"/>
                      <a:pt x="172" y="16"/>
                    </a:cubicBezTo>
                    <a:cubicBezTo>
                      <a:pt x="173" y="16"/>
                      <a:pt x="175" y="16"/>
                      <a:pt x="178" y="17"/>
                    </a:cubicBezTo>
                    <a:cubicBezTo>
                      <a:pt x="178" y="17"/>
                      <a:pt x="178" y="17"/>
                      <a:pt x="178" y="18"/>
                    </a:cubicBezTo>
                    <a:cubicBezTo>
                      <a:pt x="178" y="19"/>
                      <a:pt x="179" y="19"/>
                      <a:pt x="180" y="19"/>
                    </a:cubicBezTo>
                    <a:cubicBezTo>
                      <a:pt x="181" y="18"/>
                      <a:pt x="181" y="18"/>
                      <a:pt x="181" y="17"/>
                    </a:cubicBezTo>
                    <a:cubicBezTo>
                      <a:pt x="182" y="15"/>
                      <a:pt x="183" y="13"/>
                      <a:pt x="183" y="11"/>
                    </a:cubicBezTo>
                    <a:cubicBezTo>
                      <a:pt x="184" y="10"/>
                      <a:pt x="185" y="9"/>
                      <a:pt x="186" y="8"/>
                    </a:cubicBezTo>
                    <a:cubicBezTo>
                      <a:pt x="186" y="7"/>
                      <a:pt x="187" y="7"/>
                      <a:pt x="186" y="6"/>
                    </a:cubicBezTo>
                    <a:cubicBezTo>
                      <a:pt x="186" y="5"/>
                      <a:pt x="185" y="4"/>
                      <a:pt x="184" y="4"/>
                    </a:cubicBezTo>
                    <a:cubicBezTo>
                      <a:pt x="184" y="3"/>
                      <a:pt x="183" y="3"/>
                      <a:pt x="183" y="3"/>
                    </a:cubicBezTo>
                    <a:cubicBezTo>
                      <a:pt x="180" y="3"/>
                      <a:pt x="178" y="3"/>
                      <a:pt x="175" y="3"/>
                    </a:cubicBezTo>
                    <a:cubicBezTo>
                      <a:pt x="175" y="3"/>
                      <a:pt x="175" y="3"/>
                      <a:pt x="175" y="3"/>
                    </a:cubicBezTo>
                    <a:cubicBezTo>
                      <a:pt x="174" y="2"/>
                      <a:pt x="174" y="1"/>
                      <a:pt x="173" y="1"/>
                    </a:cubicBezTo>
                    <a:cubicBezTo>
                      <a:pt x="172" y="0"/>
                      <a:pt x="172" y="0"/>
                      <a:pt x="172" y="1"/>
                    </a:cubicBezTo>
                    <a:cubicBezTo>
                      <a:pt x="172" y="1"/>
                      <a:pt x="172" y="1"/>
                      <a:pt x="172" y="2"/>
                    </a:cubicBezTo>
                    <a:cubicBezTo>
                      <a:pt x="172" y="3"/>
                      <a:pt x="172" y="4"/>
                      <a:pt x="172" y="5"/>
                    </a:cubicBezTo>
                    <a:cubicBezTo>
                      <a:pt x="172" y="6"/>
                      <a:pt x="171" y="8"/>
                      <a:pt x="171" y="9"/>
                    </a:cubicBezTo>
                    <a:cubicBezTo>
                      <a:pt x="170" y="15"/>
                      <a:pt x="168" y="19"/>
                      <a:pt x="167" y="23"/>
                    </a:cubicBezTo>
                    <a:cubicBezTo>
                      <a:pt x="166" y="26"/>
                      <a:pt x="164" y="28"/>
                      <a:pt x="162" y="31"/>
                    </a:cubicBezTo>
                    <a:cubicBezTo>
                      <a:pt x="162" y="32"/>
                      <a:pt x="161" y="33"/>
                      <a:pt x="161" y="34"/>
                    </a:cubicBezTo>
                    <a:cubicBezTo>
                      <a:pt x="161" y="35"/>
                      <a:pt x="162" y="36"/>
                      <a:pt x="162" y="37"/>
                    </a:cubicBezTo>
                    <a:cubicBezTo>
                      <a:pt x="162" y="37"/>
                      <a:pt x="162" y="37"/>
                      <a:pt x="163" y="37"/>
                    </a:cubicBezTo>
                    <a:cubicBezTo>
                      <a:pt x="164" y="37"/>
                      <a:pt x="164" y="36"/>
                      <a:pt x="165" y="35"/>
                    </a:cubicBezTo>
                    <a:cubicBezTo>
                      <a:pt x="166" y="33"/>
                      <a:pt x="167" y="30"/>
                      <a:pt x="168" y="28"/>
                    </a:cubicBezTo>
                    <a:cubicBezTo>
                      <a:pt x="169" y="25"/>
                      <a:pt x="170" y="22"/>
                      <a:pt x="171" y="19"/>
                    </a:cubicBezTo>
                    <a:cubicBezTo>
                      <a:pt x="171" y="18"/>
                      <a:pt x="171" y="17"/>
                      <a:pt x="171" y="16"/>
                    </a:cubicBezTo>
                    <a:close/>
                    <a:moveTo>
                      <a:pt x="178" y="15"/>
                    </a:moveTo>
                    <a:cubicBezTo>
                      <a:pt x="177" y="15"/>
                      <a:pt x="176" y="14"/>
                      <a:pt x="175" y="14"/>
                    </a:cubicBezTo>
                    <a:cubicBezTo>
                      <a:pt x="174" y="14"/>
                      <a:pt x="173" y="14"/>
                      <a:pt x="172" y="14"/>
                    </a:cubicBezTo>
                    <a:cubicBezTo>
                      <a:pt x="172" y="13"/>
                      <a:pt x="173" y="12"/>
                      <a:pt x="173" y="11"/>
                    </a:cubicBezTo>
                    <a:cubicBezTo>
                      <a:pt x="175" y="11"/>
                      <a:pt x="176" y="11"/>
                      <a:pt x="178" y="11"/>
                    </a:cubicBezTo>
                    <a:cubicBezTo>
                      <a:pt x="178" y="11"/>
                      <a:pt x="179" y="11"/>
                      <a:pt x="178" y="11"/>
                    </a:cubicBezTo>
                    <a:cubicBezTo>
                      <a:pt x="178" y="10"/>
                      <a:pt x="178" y="10"/>
                      <a:pt x="177" y="9"/>
                    </a:cubicBezTo>
                    <a:cubicBezTo>
                      <a:pt x="176" y="9"/>
                      <a:pt x="175" y="9"/>
                      <a:pt x="174" y="9"/>
                    </a:cubicBezTo>
                    <a:cubicBezTo>
                      <a:pt x="174" y="9"/>
                      <a:pt x="174" y="9"/>
                      <a:pt x="174" y="9"/>
                    </a:cubicBezTo>
                    <a:cubicBezTo>
                      <a:pt x="174" y="7"/>
                      <a:pt x="175" y="5"/>
                      <a:pt x="175" y="5"/>
                    </a:cubicBezTo>
                    <a:cubicBezTo>
                      <a:pt x="175" y="5"/>
                      <a:pt x="176" y="5"/>
                      <a:pt x="176" y="5"/>
                    </a:cubicBezTo>
                    <a:cubicBezTo>
                      <a:pt x="177" y="5"/>
                      <a:pt x="178" y="5"/>
                      <a:pt x="179" y="5"/>
                    </a:cubicBezTo>
                    <a:cubicBezTo>
                      <a:pt x="181" y="5"/>
                      <a:pt x="181" y="5"/>
                      <a:pt x="182" y="5"/>
                    </a:cubicBezTo>
                    <a:cubicBezTo>
                      <a:pt x="182" y="6"/>
                      <a:pt x="182" y="6"/>
                      <a:pt x="182" y="7"/>
                    </a:cubicBezTo>
                    <a:cubicBezTo>
                      <a:pt x="181" y="10"/>
                      <a:pt x="180" y="13"/>
                      <a:pt x="179" y="15"/>
                    </a:cubicBezTo>
                    <a:cubicBezTo>
                      <a:pt x="179" y="16"/>
                      <a:pt x="179" y="16"/>
                      <a:pt x="178" y="16"/>
                    </a:cubicBezTo>
                    <a:cubicBezTo>
                      <a:pt x="178" y="16"/>
                      <a:pt x="178" y="15"/>
                      <a:pt x="178" y="15"/>
                    </a:cubicBezTo>
                    <a:close/>
                    <a:moveTo>
                      <a:pt x="191" y="19"/>
                    </a:moveTo>
                    <a:cubicBezTo>
                      <a:pt x="191" y="19"/>
                      <a:pt x="192" y="20"/>
                      <a:pt x="192" y="20"/>
                    </a:cubicBezTo>
                    <a:cubicBezTo>
                      <a:pt x="194" y="20"/>
                      <a:pt x="196" y="20"/>
                      <a:pt x="200" y="21"/>
                    </a:cubicBezTo>
                    <a:cubicBezTo>
                      <a:pt x="198" y="29"/>
                      <a:pt x="195" y="36"/>
                      <a:pt x="194" y="42"/>
                    </a:cubicBezTo>
                    <a:cubicBezTo>
                      <a:pt x="193" y="42"/>
                      <a:pt x="193" y="43"/>
                      <a:pt x="193" y="43"/>
                    </a:cubicBezTo>
                    <a:cubicBezTo>
                      <a:pt x="192" y="44"/>
                      <a:pt x="192" y="43"/>
                      <a:pt x="191" y="43"/>
                    </a:cubicBezTo>
                    <a:cubicBezTo>
                      <a:pt x="190" y="43"/>
                      <a:pt x="190" y="42"/>
                      <a:pt x="189" y="42"/>
                    </a:cubicBezTo>
                    <a:cubicBezTo>
                      <a:pt x="188" y="41"/>
                      <a:pt x="188" y="41"/>
                      <a:pt x="188" y="41"/>
                    </a:cubicBezTo>
                    <a:cubicBezTo>
                      <a:pt x="189" y="44"/>
                      <a:pt x="190" y="46"/>
                      <a:pt x="191" y="47"/>
                    </a:cubicBezTo>
                    <a:cubicBezTo>
                      <a:pt x="191" y="48"/>
                      <a:pt x="191" y="49"/>
                      <a:pt x="192" y="49"/>
                    </a:cubicBezTo>
                    <a:cubicBezTo>
                      <a:pt x="192" y="49"/>
                      <a:pt x="193" y="49"/>
                      <a:pt x="193" y="49"/>
                    </a:cubicBezTo>
                    <a:cubicBezTo>
                      <a:pt x="194" y="49"/>
                      <a:pt x="194" y="48"/>
                      <a:pt x="195" y="47"/>
                    </a:cubicBezTo>
                    <a:cubicBezTo>
                      <a:pt x="196" y="46"/>
                      <a:pt x="196" y="45"/>
                      <a:pt x="197" y="44"/>
                    </a:cubicBezTo>
                    <a:cubicBezTo>
                      <a:pt x="198" y="37"/>
                      <a:pt x="201" y="27"/>
                      <a:pt x="204" y="15"/>
                    </a:cubicBezTo>
                    <a:cubicBezTo>
                      <a:pt x="205" y="13"/>
                      <a:pt x="206" y="11"/>
                      <a:pt x="206" y="11"/>
                    </a:cubicBezTo>
                    <a:cubicBezTo>
                      <a:pt x="207" y="10"/>
                      <a:pt x="207" y="9"/>
                      <a:pt x="207" y="9"/>
                    </a:cubicBezTo>
                    <a:cubicBezTo>
                      <a:pt x="206" y="8"/>
                      <a:pt x="205" y="7"/>
                      <a:pt x="204" y="6"/>
                    </a:cubicBezTo>
                    <a:cubicBezTo>
                      <a:pt x="204" y="6"/>
                      <a:pt x="203" y="6"/>
                      <a:pt x="202" y="6"/>
                    </a:cubicBezTo>
                    <a:cubicBezTo>
                      <a:pt x="201" y="6"/>
                      <a:pt x="200" y="6"/>
                      <a:pt x="199" y="6"/>
                    </a:cubicBezTo>
                    <a:cubicBezTo>
                      <a:pt x="198" y="6"/>
                      <a:pt x="196" y="6"/>
                      <a:pt x="194" y="6"/>
                    </a:cubicBezTo>
                    <a:cubicBezTo>
                      <a:pt x="194" y="5"/>
                      <a:pt x="193" y="4"/>
                      <a:pt x="192" y="4"/>
                    </a:cubicBezTo>
                    <a:cubicBezTo>
                      <a:pt x="192" y="4"/>
                      <a:pt x="192" y="3"/>
                      <a:pt x="192" y="4"/>
                    </a:cubicBezTo>
                    <a:cubicBezTo>
                      <a:pt x="191" y="4"/>
                      <a:pt x="191" y="4"/>
                      <a:pt x="192" y="4"/>
                    </a:cubicBezTo>
                    <a:cubicBezTo>
                      <a:pt x="192" y="6"/>
                      <a:pt x="192" y="7"/>
                      <a:pt x="191" y="9"/>
                    </a:cubicBezTo>
                    <a:cubicBezTo>
                      <a:pt x="191" y="11"/>
                      <a:pt x="190" y="13"/>
                      <a:pt x="190" y="15"/>
                    </a:cubicBezTo>
                    <a:cubicBezTo>
                      <a:pt x="189" y="16"/>
                      <a:pt x="189" y="18"/>
                      <a:pt x="189" y="19"/>
                    </a:cubicBezTo>
                    <a:cubicBezTo>
                      <a:pt x="189" y="20"/>
                      <a:pt x="189" y="20"/>
                      <a:pt x="190" y="20"/>
                    </a:cubicBezTo>
                    <a:cubicBezTo>
                      <a:pt x="190" y="21"/>
                      <a:pt x="191" y="21"/>
                      <a:pt x="191" y="20"/>
                    </a:cubicBezTo>
                    <a:cubicBezTo>
                      <a:pt x="191" y="19"/>
                      <a:pt x="191" y="19"/>
                      <a:pt x="191" y="19"/>
                    </a:cubicBezTo>
                    <a:close/>
                    <a:moveTo>
                      <a:pt x="200" y="19"/>
                    </a:moveTo>
                    <a:cubicBezTo>
                      <a:pt x="199" y="18"/>
                      <a:pt x="198" y="18"/>
                      <a:pt x="197" y="18"/>
                    </a:cubicBezTo>
                    <a:cubicBezTo>
                      <a:pt x="195" y="18"/>
                      <a:pt x="193" y="18"/>
                      <a:pt x="192" y="18"/>
                    </a:cubicBezTo>
                    <a:cubicBezTo>
                      <a:pt x="192" y="17"/>
                      <a:pt x="192" y="17"/>
                      <a:pt x="192" y="16"/>
                    </a:cubicBezTo>
                    <a:cubicBezTo>
                      <a:pt x="192" y="15"/>
                      <a:pt x="192" y="14"/>
                      <a:pt x="193" y="13"/>
                    </a:cubicBezTo>
                    <a:cubicBezTo>
                      <a:pt x="193" y="13"/>
                      <a:pt x="193" y="13"/>
                      <a:pt x="193" y="14"/>
                    </a:cubicBezTo>
                    <a:cubicBezTo>
                      <a:pt x="195" y="14"/>
                      <a:pt x="197" y="14"/>
                      <a:pt x="198" y="14"/>
                    </a:cubicBezTo>
                    <a:cubicBezTo>
                      <a:pt x="199" y="14"/>
                      <a:pt x="200" y="14"/>
                      <a:pt x="199" y="14"/>
                    </a:cubicBezTo>
                    <a:cubicBezTo>
                      <a:pt x="199" y="13"/>
                      <a:pt x="199" y="13"/>
                      <a:pt x="198" y="12"/>
                    </a:cubicBezTo>
                    <a:cubicBezTo>
                      <a:pt x="197" y="12"/>
                      <a:pt x="196" y="12"/>
                      <a:pt x="195" y="12"/>
                    </a:cubicBezTo>
                    <a:cubicBezTo>
                      <a:pt x="194" y="12"/>
                      <a:pt x="194" y="12"/>
                      <a:pt x="193" y="12"/>
                    </a:cubicBezTo>
                    <a:cubicBezTo>
                      <a:pt x="194" y="10"/>
                      <a:pt x="194" y="9"/>
                      <a:pt x="195" y="8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197" y="8"/>
                      <a:pt x="199" y="8"/>
                      <a:pt x="201" y="8"/>
                    </a:cubicBezTo>
                    <a:cubicBezTo>
                      <a:pt x="202" y="8"/>
                      <a:pt x="202" y="8"/>
                      <a:pt x="202" y="9"/>
                    </a:cubicBezTo>
                    <a:cubicBezTo>
                      <a:pt x="202" y="10"/>
                      <a:pt x="202" y="11"/>
                      <a:pt x="202" y="12"/>
                    </a:cubicBezTo>
                    <a:cubicBezTo>
                      <a:pt x="201" y="15"/>
                      <a:pt x="201" y="17"/>
                      <a:pt x="200" y="20"/>
                    </a:cubicBezTo>
                    <a:cubicBezTo>
                      <a:pt x="200" y="19"/>
                      <a:pt x="200" y="19"/>
                      <a:pt x="200" y="19"/>
                    </a:cubicBezTo>
                    <a:close/>
                    <a:moveTo>
                      <a:pt x="90" y="28"/>
                    </a:moveTo>
                    <a:cubicBezTo>
                      <a:pt x="91" y="29"/>
                      <a:pt x="94" y="31"/>
                      <a:pt x="98" y="34"/>
                    </a:cubicBezTo>
                    <a:cubicBezTo>
                      <a:pt x="102" y="37"/>
                      <a:pt x="105" y="39"/>
                      <a:pt x="108" y="41"/>
                    </a:cubicBezTo>
                    <a:cubicBezTo>
                      <a:pt x="110" y="42"/>
                      <a:pt x="111" y="42"/>
                      <a:pt x="112" y="42"/>
                    </a:cubicBezTo>
                    <a:cubicBezTo>
                      <a:pt x="114" y="41"/>
                      <a:pt x="117" y="39"/>
                      <a:pt x="119" y="39"/>
                    </a:cubicBezTo>
                    <a:cubicBezTo>
                      <a:pt x="120" y="38"/>
                      <a:pt x="121" y="38"/>
                      <a:pt x="121" y="38"/>
                    </a:cubicBezTo>
                    <a:cubicBezTo>
                      <a:pt x="120" y="37"/>
                      <a:pt x="120" y="37"/>
                      <a:pt x="119" y="37"/>
                    </a:cubicBezTo>
                    <a:cubicBezTo>
                      <a:pt x="117" y="37"/>
                      <a:pt x="115" y="37"/>
                      <a:pt x="113" y="36"/>
                    </a:cubicBezTo>
                    <a:cubicBezTo>
                      <a:pt x="111" y="36"/>
                      <a:pt x="109" y="36"/>
                      <a:pt x="108" y="36"/>
                    </a:cubicBezTo>
                    <a:cubicBezTo>
                      <a:pt x="106" y="35"/>
                      <a:pt x="103" y="34"/>
                      <a:pt x="100" y="32"/>
                    </a:cubicBezTo>
                    <a:cubicBezTo>
                      <a:pt x="95" y="29"/>
                      <a:pt x="92" y="27"/>
                      <a:pt x="90" y="26"/>
                    </a:cubicBezTo>
                    <a:cubicBezTo>
                      <a:pt x="90" y="25"/>
                      <a:pt x="90" y="24"/>
                      <a:pt x="90" y="24"/>
                    </a:cubicBezTo>
                    <a:cubicBezTo>
                      <a:pt x="93" y="22"/>
                      <a:pt x="97" y="20"/>
                      <a:pt x="102" y="18"/>
                    </a:cubicBezTo>
                    <a:cubicBezTo>
                      <a:pt x="103" y="18"/>
                      <a:pt x="104" y="18"/>
                      <a:pt x="104" y="17"/>
                    </a:cubicBezTo>
                    <a:cubicBezTo>
                      <a:pt x="105" y="17"/>
                      <a:pt x="105" y="17"/>
                      <a:pt x="106" y="16"/>
                    </a:cubicBezTo>
                    <a:cubicBezTo>
                      <a:pt x="105" y="16"/>
                      <a:pt x="105" y="15"/>
                      <a:pt x="104" y="15"/>
                    </a:cubicBezTo>
                    <a:cubicBezTo>
                      <a:pt x="103" y="15"/>
                      <a:pt x="102" y="15"/>
                      <a:pt x="101" y="15"/>
                    </a:cubicBezTo>
                    <a:cubicBezTo>
                      <a:pt x="100" y="15"/>
                      <a:pt x="99" y="15"/>
                      <a:pt x="99" y="15"/>
                    </a:cubicBezTo>
                    <a:cubicBezTo>
                      <a:pt x="96" y="17"/>
                      <a:pt x="93" y="19"/>
                      <a:pt x="89" y="21"/>
                    </a:cubicBezTo>
                    <a:cubicBezTo>
                      <a:pt x="89" y="20"/>
                      <a:pt x="88" y="19"/>
                      <a:pt x="88" y="17"/>
                    </a:cubicBezTo>
                    <a:cubicBezTo>
                      <a:pt x="88" y="16"/>
                      <a:pt x="87" y="15"/>
                      <a:pt x="87" y="14"/>
                    </a:cubicBezTo>
                    <a:cubicBezTo>
                      <a:pt x="87" y="12"/>
                      <a:pt x="86" y="11"/>
                      <a:pt x="86" y="9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85" y="7"/>
                      <a:pt x="83" y="7"/>
                      <a:pt x="82" y="7"/>
                    </a:cubicBezTo>
                    <a:cubicBezTo>
                      <a:pt x="81" y="7"/>
                      <a:pt x="80" y="7"/>
                      <a:pt x="80" y="8"/>
                    </a:cubicBezTo>
                    <a:cubicBezTo>
                      <a:pt x="79" y="8"/>
                      <a:pt x="79" y="9"/>
                      <a:pt x="80" y="9"/>
                    </a:cubicBezTo>
                    <a:cubicBezTo>
                      <a:pt x="81" y="10"/>
                      <a:pt x="82" y="11"/>
                      <a:pt x="83" y="12"/>
                    </a:cubicBezTo>
                    <a:cubicBezTo>
                      <a:pt x="84" y="16"/>
                      <a:pt x="85" y="20"/>
                      <a:pt x="86" y="23"/>
                    </a:cubicBezTo>
                    <a:cubicBezTo>
                      <a:pt x="83" y="25"/>
                      <a:pt x="79" y="27"/>
                      <a:pt x="76" y="29"/>
                    </a:cubicBezTo>
                    <a:cubicBezTo>
                      <a:pt x="75" y="29"/>
                      <a:pt x="75" y="30"/>
                      <a:pt x="76" y="30"/>
                    </a:cubicBezTo>
                    <a:cubicBezTo>
                      <a:pt x="76" y="30"/>
                      <a:pt x="77" y="30"/>
                      <a:pt x="78" y="30"/>
                    </a:cubicBezTo>
                    <a:cubicBezTo>
                      <a:pt x="79" y="30"/>
                      <a:pt x="79" y="30"/>
                      <a:pt x="80" y="30"/>
                    </a:cubicBezTo>
                    <a:cubicBezTo>
                      <a:pt x="82" y="28"/>
                      <a:pt x="84" y="27"/>
                      <a:pt x="87" y="25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8" y="30"/>
                      <a:pt x="88" y="33"/>
                      <a:pt x="87" y="36"/>
                    </a:cubicBezTo>
                    <a:cubicBezTo>
                      <a:pt x="87" y="38"/>
                      <a:pt x="86" y="41"/>
                      <a:pt x="85" y="43"/>
                    </a:cubicBezTo>
                    <a:cubicBezTo>
                      <a:pt x="84" y="45"/>
                      <a:pt x="82" y="48"/>
                      <a:pt x="79" y="51"/>
                    </a:cubicBezTo>
                    <a:cubicBezTo>
                      <a:pt x="79" y="51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80" y="52"/>
                    </a:cubicBezTo>
                    <a:cubicBezTo>
                      <a:pt x="80" y="52"/>
                      <a:pt x="81" y="51"/>
                      <a:pt x="83" y="49"/>
                    </a:cubicBezTo>
                    <a:cubicBezTo>
                      <a:pt x="84" y="48"/>
                      <a:pt x="86" y="46"/>
                      <a:pt x="88" y="44"/>
                    </a:cubicBezTo>
                    <a:cubicBezTo>
                      <a:pt x="89" y="42"/>
                      <a:pt x="90" y="40"/>
                      <a:pt x="90" y="38"/>
                    </a:cubicBezTo>
                    <a:cubicBezTo>
                      <a:pt x="91" y="36"/>
                      <a:pt x="91" y="33"/>
                      <a:pt x="91" y="30"/>
                    </a:cubicBezTo>
                    <a:cubicBezTo>
                      <a:pt x="90" y="29"/>
                      <a:pt x="90" y="29"/>
                      <a:pt x="90" y="28"/>
                    </a:cubicBezTo>
                    <a:close/>
                    <a:moveTo>
                      <a:pt x="10" y="68"/>
                    </a:moveTo>
                    <a:cubicBezTo>
                      <a:pt x="11" y="68"/>
                      <a:pt x="12" y="67"/>
                      <a:pt x="12" y="67"/>
                    </a:cubicBezTo>
                    <a:cubicBezTo>
                      <a:pt x="13" y="67"/>
                      <a:pt x="13" y="66"/>
                      <a:pt x="13" y="66"/>
                    </a:cubicBezTo>
                    <a:cubicBezTo>
                      <a:pt x="13" y="66"/>
                      <a:pt x="13" y="66"/>
                      <a:pt x="13" y="66"/>
                    </a:cubicBezTo>
                    <a:cubicBezTo>
                      <a:pt x="13" y="65"/>
                      <a:pt x="13" y="65"/>
                      <a:pt x="12" y="65"/>
                    </a:cubicBezTo>
                    <a:cubicBezTo>
                      <a:pt x="11" y="65"/>
                      <a:pt x="11" y="65"/>
                      <a:pt x="10" y="65"/>
                    </a:cubicBezTo>
                    <a:cubicBezTo>
                      <a:pt x="10" y="65"/>
                      <a:pt x="10" y="66"/>
                      <a:pt x="10" y="66"/>
                    </a:cubicBezTo>
                    <a:cubicBezTo>
                      <a:pt x="10" y="65"/>
                      <a:pt x="10" y="65"/>
                      <a:pt x="9" y="64"/>
                    </a:cubicBezTo>
                    <a:cubicBezTo>
                      <a:pt x="9" y="63"/>
                      <a:pt x="9" y="63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8" y="62"/>
                      <a:pt x="8" y="62"/>
                      <a:pt x="7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5" y="63"/>
                      <a:pt x="5" y="63"/>
                      <a:pt x="6" y="63"/>
                    </a:cubicBezTo>
                    <a:cubicBezTo>
                      <a:pt x="6" y="63"/>
                      <a:pt x="7" y="64"/>
                      <a:pt x="7" y="64"/>
                    </a:cubicBezTo>
                    <a:cubicBezTo>
                      <a:pt x="7" y="65"/>
                      <a:pt x="8" y="66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7" y="68"/>
                      <a:pt x="6" y="69"/>
                      <a:pt x="5" y="70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5" y="70"/>
                      <a:pt x="6" y="70"/>
                      <a:pt x="6" y="70"/>
                    </a:cubicBezTo>
                    <a:cubicBezTo>
                      <a:pt x="7" y="70"/>
                      <a:pt x="8" y="69"/>
                      <a:pt x="9" y="69"/>
                    </a:cubicBezTo>
                    <a:cubicBezTo>
                      <a:pt x="9" y="69"/>
                      <a:pt x="9" y="70"/>
                      <a:pt x="9" y="71"/>
                    </a:cubicBezTo>
                    <a:cubicBezTo>
                      <a:pt x="9" y="72"/>
                      <a:pt x="9" y="72"/>
                      <a:pt x="9" y="72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10" y="72"/>
                      <a:pt x="10" y="71"/>
                      <a:pt x="10" y="70"/>
                    </a:cubicBezTo>
                    <a:cubicBezTo>
                      <a:pt x="10" y="70"/>
                      <a:pt x="10" y="69"/>
                      <a:pt x="10" y="68"/>
                    </a:cubicBezTo>
                    <a:close/>
                    <a:moveTo>
                      <a:pt x="17" y="72"/>
                    </a:moveTo>
                    <a:cubicBezTo>
                      <a:pt x="18" y="71"/>
                      <a:pt x="18" y="71"/>
                      <a:pt x="19" y="71"/>
                    </a:cubicBezTo>
                    <a:cubicBezTo>
                      <a:pt x="20" y="71"/>
                      <a:pt x="20" y="70"/>
                      <a:pt x="20" y="70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20" y="69"/>
                      <a:pt x="20" y="69"/>
                      <a:pt x="19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7" y="69"/>
                      <a:pt x="17" y="70"/>
                      <a:pt x="16" y="70"/>
                    </a:cubicBezTo>
                    <a:cubicBezTo>
                      <a:pt x="16" y="70"/>
                      <a:pt x="16" y="69"/>
                      <a:pt x="16" y="69"/>
                    </a:cubicBezTo>
                    <a:cubicBezTo>
                      <a:pt x="16" y="68"/>
                      <a:pt x="16" y="68"/>
                      <a:pt x="16" y="68"/>
                    </a:cubicBezTo>
                    <a:cubicBezTo>
                      <a:pt x="16" y="67"/>
                      <a:pt x="15" y="67"/>
                      <a:pt x="15" y="67"/>
                    </a:cubicBezTo>
                    <a:cubicBezTo>
                      <a:pt x="15" y="67"/>
                      <a:pt x="15" y="67"/>
                      <a:pt x="14" y="67"/>
                    </a:cubicBezTo>
                    <a:cubicBezTo>
                      <a:pt x="13" y="67"/>
                      <a:pt x="13" y="67"/>
                      <a:pt x="12" y="68"/>
                    </a:cubicBezTo>
                    <a:cubicBezTo>
                      <a:pt x="12" y="68"/>
                      <a:pt x="12" y="68"/>
                      <a:pt x="13" y="68"/>
                    </a:cubicBezTo>
                    <a:cubicBezTo>
                      <a:pt x="13" y="69"/>
                      <a:pt x="14" y="69"/>
                      <a:pt x="14" y="69"/>
                    </a:cubicBezTo>
                    <a:cubicBezTo>
                      <a:pt x="14" y="70"/>
                      <a:pt x="14" y="70"/>
                      <a:pt x="15" y="71"/>
                    </a:cubicBezTo>
                    <a:cubicBezTo>
                      <a:pt x="14" y="72"/>
                      <a:pt x="13" y="72"/>
                      <a:pt x="12" y="73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2" y="74"/>
                      <a:pt x="13" y="74"/>
                      <a:pt x="13" y="73"/>
                    </a:cubicBezTo>
                    <a:cubicBezTo>
                      <a:pt x="14" y="73"/>
                      <a:pt x="15" y="73"/>
                      <a:pt x="15" y="72"/>
                    </a:cubicBezTo>
                    <a:cubicBezTo>
                      <a:pt x="15" y="72"/>
                      <a:pt x="15" y="72"/>
                      <a:pt x="15" y="73"/>
                    </a:cubicBezTo>
                    <a:cubicBezTo>
                      <a:pt x="16" y="74"/>
                      <a:pt x="16" y="75"/>
                      <a:pt x="17" y="76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17" y="77"/>
                      <a:pt x="17" y="76"/>
                      <a:pt x="17" y="76"/>
                    </a:cubicBezTo>
                    <a:cubicBezTo>
                      <a:pt x="17" y="75"/>
                      <a:pt x="17" y="74"/>
                      <a:pt x="17" y="73"/>
                    </a:cubicBezTo>
                    <a:cubicBezTo>
                      <a:pt x="17" y="73"/>
                      <a:pt x="17" y="72"/>
                      <a:pt x="17" y="72"/>
                    </a:cubicBezTo>
                    <a:close/>
                    <a:moveTo>
                      <a:pt x="14" y="88"/>
                    </a:moveTo>
                    <a:cubicBezTo>
                      <a:pt x="16" y="88"/>
                      <a:pt x="16" y="87"/>
                      <a:pt x="17" y="86"/>
                    </a:cubicBezTo>
                    <a:cubicBezTo>
                      <a:pt x="18" y="83"/>
                      <a:pt x="18" y="81"/>
                      <a:pt x="20" y="78"/>
                    </a:cubicBezTo>
                    <a:cubicBezTo>
                      <a:pt x="21" y="75"/>
                      <a:pt x="23" y="71"/>
                      <a:pt x="25" y="66"/>
                    </a:cubicBezTo>
                    <a:cubicBezTo>
                      <a:pt x="26" y="64"/>
                      <a:pt x="27" y="62"/>
                      <a:pt x="28" y="61"/>
                    </a:cubicBezTo>
                    <a:cubicBezTo>
                      <a:pt x="28" y="61"/>
                      <a:pt x="29" y="61"/>
                      <a:pt x="29" y="61"/>
                    </a:cubicBezTo>
                    <a:cubicBezTo>
                      <a:pt x="29" y="61"/>
                      <a:pt x="29" y="61"/>
                      <a:pt x="29" y="62"/>
                    </a:cubicBezTo>
                    <a:cubicBezTo>
                      <a:pt x="30" y="63"/>
                      <a:pt x="31" y="63"/>
                      <a:pt x="31" y="64"/>
                    </a:cubicBezTo>
                    <a:cubicBezTo>
                      <a:pt x="31" y="65"/>
                      <a:pt x="32" y="65"/>
                      <a:pt x="32" y="65"/>
                    </a:cubicBezTo>
                    <a:cubicBezTo>
                      <a:pt x="32" y="65"/>
                      <a:pt x="32" y="64"/>
                      <a:pt x="32" y="64"/>
                    </a:cubicBezTo>
                    <a:cubicBezTo>
                      <a:pt x="32" y="61"/>
                      <a:pt x="33" y="59"/>
                      <a:pt x="33" y="58"/>
                    </a:cubicBezTo>
                    <a:cubicBezTo>
                      <a:pt x="34" y="57"/>
                      <a:pt x="34" y="56"/>
                      <a:pt x="33" y="56"/>
                    </a:cubicBezTo>
                    <a:cubicBezTo>
                      <a:pt x="33" y="56"/>
                      <a:pt x="31" y="56"/>
                      <a:pt x="28" y="57"/>
                    </a:cubicBezTo>
                    <a:cubicBezTo>
                      <a:pt x="28" y="58"/>
                      <a:pt x="27" y="58"/>
                      <a:pt x="27" y="59"/>
                    </a:cubicBezTo>
                    <a:cubicBezTo>
                      <a:pt x="26" y="60"/>
                      <a:pt x="25" y="62"/>
                      <a:pt x="25" y="63"/>
                    </a:cubicBezTo>
                    <a:cubicBezTo>
                      <a:pt x="21" y="59"/>
                      <a:pt x="18" y="56"/>
                      <a:pt x="17" y="54"/>
                    </a:cubicBezTo>
                    <a:cubicBezTo>
                      <a:pt x="17" y="53"/>
                      <a:pt x="17" y="53"/>
                      <a:pt x="16" y="53"/>
                    </a:cubicBezTo>
                    <a:cubicBezTo>
                      <a:pt x="16" y="53"/>
                      <a:pt x="14" y="53"/>
                      <a:pt x="13" y="54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7"/>
                      <a:pt x="10" y="59"/>
                      <a:pt x="10" y="61"/>
                    </a:cubicBezTo>
                    <a:cubicBezTo>
                      <a:pt x="9" y="61"/>
                      <a:pt x="9" y="62"/>
                      <a:pt x="10" y="62"/>
                    </a:cubicBezTo>
                    <a:cubicBezTo>
                      <a:pt x="10" y="62"/>
                      <a:pt x="11" y="61"/>
                      <a:pt x="11" y="61"/>
                    </a:cubicBezTo>
                    <a:cubicBezTo>
                      <a:pt x="12" y="61"/>
                      <a:pt x="12" y="60"/>
                      <a:pt x="12" y="59"/>
                    </a:cubicBezTo>
                    <a:cubicBezTo>
                      <a:pt x="13" y="59"/>
                      <a:pt x="13" y="58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4" y="57"/>
                      <a:pt x="14" y="57"/>
                      <a:pt x="15" y="57"/>
                    </a:cubicBezTo>
                    <a:cubicBezTo>
                      <a:pt x="15" y="58"/>
                      <a:pt x="16" y="58"/>
                      <a:pt x="17" y="59"/>
                    </a:cubicBezTo>
                    <a:cubicBezTo>
                      <a:pt x="16" y="59"/>
                      <a:pt x="16" y="59"/>
                      <a:pt x="16" y="60"/>
                    </a:cubicBezTo>
                    <a:cubicBezTo>
                      <a:pt x="15" y="60"/>
                      <a:pt x="15" y="61"/>
                      <a:pt x="14" y="62"/>
                    </a:cubicBezTo>
                    <a:cubicBezTo>
                      <a:pt x="14" y="63"/>
                      <a:pt x="14" y="63"/>
                      <a:pt x="14" y="64"/>
                    </a:cubicBezTo>
                    <a:cubicBezTo>
                      <a:pt x="13" y="65"/>
                      <a:pt x="14" y="65"/>
                      <a:pt x="14" y="65"/>
                    </a:cubicBezTo>
                    <a:cubicBezTo>
                      <a:pt x="15" y="64"/>
                      <a:pt x="15" y="64"/>
                      <a:pt x="15" y="64"/>
                    </a:cubicBezTo>
                    <a:cubicBezTo>
                      <a:pt x="16" y="62"/>
                      <a:pt x="17" y="61"/>
                      <a:pt x="17" y="60"/>
                    </a:cubicBezTo>
                    <a:cubicBezTo>
                      <a:pt x="18" y="60"/>
                      <a:pt x="19" y="61"/>
                      <a:pt x="20" y="62"/>
                    </a:cubicBezTo>
                    <a:cubicBezTo>
                      <a:pt x="19" y="62"/>
                      <a:pt x="19" y="62"/>
                      <a:pt x="19" y="63"/>
                    </a:cubicBezTo>
                    <a:cubicBezTo>
                      <a:pt x="18" y="63"/>
                      <a:pt x="18" y="64"/>
                      <a:pt x="18" y="65"/>
                    </a:cubicBezTo>
                    <a:cubicBezTo>
                      <a:pt x="18" y="66"/>
                      <a:pt x="17" y="67"/>
                      <a:pt x="17" y="67"/>
                    </a:cubicBezTo>
                    <a:cubicBezTo>
                      <a:pt x="17" y="68"/>
                      <a:pt x="17" y="68"/>
                      <a:pt x="18" y="68"/>
                    </a:cubicBezTo>
                    <a:cubicBezTo>
                      <a:pt x="18" y="68"/>
                      <a:pt x="18" y="67"/>
                      <a:pt x="19" y="67"/>
                    </a:cubicBezTo>
                    <a:cubicBezTo>
                      <a:pt x="19" y="65"/>
                      <a:pt x="20" y="64"/>
                      <a:pt x="21" y="63"/>
                    </a:cubicBezTo>
                    <a:cubicBezTo>
                      <a:pt x="21" y="64"/>
                      <a:pt x="22" y="65"/>
                      <a:pt x="23" y="66"/>
                    </a:cubicBezTo>
                    <a:cubicBezTo>
                      <a:pt x="23" y="67"/>
                      <a:pt x="23" y="67"/>
                      <a:pt x="22" y="68"/>
                    </a:cubicBezTo>
                    <a:cubicBezTo>
                      <a:pt x="21" y="71"/>
                      <a:pt x="19" y="76"/>
                      <a:pt x="16" y="81"/>
                    </a:cubicBezTo>
                    <a:cubicBezTo>
                      <a:pt x="16" y="81"/>
                      <a:pt x="16" y="82"/>
                      <a:pt x="16" y="82"/>
                    </a:cubicBezTo>
                    <a:cubicBezTo>
                      <a:pt x="15" y="81"/>
                      <a:pt x="13" y="81"/>
                      <a:pt x="12" y="80"/>
                    </a:cubicBezTo>
                    <a:cubicBezTo>
                      <a:pt x="12" y="80"/>
                      <a:pt x="12" y="80"/>
                      <a:pt x="12" y="80"/>
                    </a:cubicBezTo>
                    <a:cubicBezTo>
                      <a:pt x="13" y="79"/>
                      <a:pt x="13" y="77"/>
                      <a:pt x="14" y="76"/>
                    </a:cubicBezTo>
                    <a:cubicBezTo>
                      <a:pt x="14" y="75"/>
                      <a:pt x="14" y="75"/>
                      <a:pt x="13" y="75"/>
                    </a:cubicBezTo>
                    <a:cubicBezTo>
                      <a:pt x="13" y="75"/>
                      <a:pt x="12" y="76"/>
                      <a:pt x="12" y="76"/>
                    </a:cubicBezTo>
                    <a:cubicBezTo>
                      <a:pt x="11" y="77"/>
                      <a:pt x="11" y="78"/>
                      <a:pt x="11" y="79"/>
                    </a:cubicBezTo>
                    <a:cubicBezTo>
                      <a:pt x="11" y="79"/>
                      <a:pt x="11" y="79"/>
                      <a:pt x="11" y="80"/>
                    </a:cubicBezTo>
                    <a:cubicBezTo>
                      <a:pt x="10" y="79"/>
                      <a:pt x="10" y="79"/>
                      <a:pt x="9" y="79"/>
                    </a:cubicBezTo>
                    <a:cubicBezTo>
                      <a:pt x="9" y="79"/>
                      <a:pt x="8" y="79"/>
                      <a:pt x="8" y="79"/>
                    </a:cubicBezTo>
                    <a:cubicBezTo>
                      <a:pt x="8" y="77"/>
                      <a:pt x="9" y="75"/>
                      <a:pt x="9" y="74"/>
                    </a:cubicBezTo>
                    <a:cubicBezTo>
                      <a:pt x="10" y="73"/>
                      <a:pt x="10" y="73"/>
                      <a:pt x="9" y="73"/>
                    </a:cubicBezTo>
                    <a:cubicBezTo>
                      <a:pt x="9" y="73"/>
                      <a:pt x="8" y="73"/>
                      <a:pt x="8" y="74"/>
                    </a:cubicBezTo>
                    <a:cubicBezTo>
                      <a:pt x="7" y="75"/>
                      <a:pt x="7" y="75"/>
                      <a:pt x="7" y="77"/>
                    </a:cubicBezTo>
                    <a:cubicBezTo>
                      <a:pt x="7" y="77"/>
                      <a:pt x="7" y="78"/>
                      <a:pt x="7" y="78"/>
                    </a:cubicBezTo>
                    <a:cubicBezTo>
                      <a:pt x="6" y="78"/>
                      <a:pt x="6" y="78"/>
                      <a:pt x="5" y="77"/>
                    </a:cubicBezTo>
                    <a:cubicBezTo>
                      <a:pt x="5" y="77"/>
                      <a:pt x="5" y="77"/>
                      <a:pt x="5" y="77"/>
                    </a:cubicBezTo>
                    <a:cubicBezTo>
                      <a:pt x="5" y="76"/>
                      <a:pt x="4" y="76"/>
                      <a:pt x="4" y="75"/>
                    </a:cubicBezTo>
                    <a:cubicBezTo>
                      <a:pt x="4" y="75"/>
                      <a:pt x="4" y="74"/>
                      <a:pt x="4" y="73"/>
                    </a:cubicBezTo>
                    <a:cubicBezTo>
                      <a:pt x="4" y="73"/>
                      <a:pt x="4" y="72"/>
                      <a:pt x="4" y="71"/>
                    </a:cubicBezTo>
                    <a:cubicBezTo>
                      <a:pt x="4" y="71"/>
                      <a:pt x="4" y="70"/>
                      <a:pt x="4" y="70"/>
                    </a:cubicBezTo>
                    <a:cubicBezTo>
                      <a:pt x="3" y="70"/>
                      <a:pt x="2" y="71"/>
                      <a:pt x="2" y="71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0" y="73"/>
                      <a:pt x="1" y="73"/>
                      <a:pt x="1" y="73"/>
                    </a:cubicBezTo>
                    <a:cubicBezTo>
                      <a:pt x="1" y="73"/>
                      <a:pt x="2" y="73"/>
                      <a:pt x="2" y="74"/>
                    </a:cubicBezTo>
                    <a:cubicBezTo>
                      <a:pt x="2" y="75"/>
                      <a:pt x="3" y="75"/>
                      <a:pt x="3" y="76"/>
                    </a:cubicBezTo>
                    <a:cubicBezTo>
                      <a:pt x="3" y="76"/>
                      <a:pt x="3" y="77"/>
                      <a:pt x="4" y="77"/>
                    </a:cubicBezTo>
                    <a:cubicBezTo>
                      <a:pt x="3" y="78"/>
                      <a:pt x="2" y="78"/>
                      <a:pt x="2" y="79"/>
                    </a:cubicBezTo>
                    <a:cubicBezTo>
                      <a:pt x="1" y="79"/>
                      <a:pt x="1" y="80"/>
                      <a:pt x="1" y="80"/>
                    </a:cubicBezTo>
                    <a:cubicBezTo>
                      <a:pt x="1" y="80"/>
                      <a:pt x="2" y="81"/>
                      <a:pt x="2" y="80"/>
                    </a:cubicBezTo>
                    <a:cubicBezTo>
                      <a:pt x="3" y="80"/>
                      <a:pt x="5" y="80"/>
                      <a:pt x="6" y="81"/>
                    </a:cubicBezTo>
                    <a:cubicBezTo>
                      <a:pt x="7" y="81"/>
                      <a:pt x="11" y="82"/>
                      <a:pt x="15" y="84"/>
                    </a:cubicBezTo>
                    <a:cubicBezTo>
                      <a:pt x="15" y="85"/>
                      <a:pt x="14" y="86"/>
                      <a:pt x="13" y="88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2" y="88"/>
                      <a:pt x="12" y="88"/>
                      <a:pt x="11" y="88"/>
                    </a:cubicBezTo>
                    <a:cubicBezTo>
                      <a:pt x="10" y="88"/>
                      <a:pt x="10" y="89"/>
                      <a:pt x="11" y="89"/>
                    </a:cubicBezTo>
                    <a:cubicBezTo>
                      <a:pt x="11" y="89"/>
                      <a:pt x="12" y="89"/>
                      <a:pt x="12" y="89"/>
                    </a:cubicBezTo>
                    <a:cubicBezTo>
                      <a:pt x="12" y="90"/>
                      <a:pt x="13" y="90"/>
                      <a:pt x="13" y="91"/>
                    </a:cubicBezTo>
                    <a:cubicBezTo>
                      <a:pt x="13" y="92"/>
                      <a:pt x="14" y="93"/>
                      <a:pt x="14" y="94"/>
                    </a:cubicBezTo>
                    <a:cubicBezTo>
                      <a:pt x="14" y="95"/>
                      <a:pt x="15" y="95"/>
                      <a:pt x="15" y="95"/>
                    </a:cubicBezTo>
                    <a:cubicBezTo>
                      <a:pt x="16" y="96"/>
                      <a:pt x="17" y="96"/>
                      <a:pt x="18" y="96"/>
                    </a:cubicBezTo>
                    <a:cubicBezTo>
                      <a:pt x="19" y="96"/>
                      <a:pt x="19" y="95"/>
                      <a:pt x="19" y="94"/>
                    </a:cubicBezTo>
                    <a:cubicBezTo>
                      <a:pt x="18" y="93"/>
                      <a:pt x="18" y="92"/>
                      <a:pt x="17" y="91"/>
                    </a:cubicBezTo>
                    <a:cubicBezTo>
                      <a:pt x="16" y="90"/>
                      <a:pt x="15" y="89"/>
                      <a:pt x="14" y="88"/>
                    </a:cubicBezTo>
                    <a:close/>
                    <a:moveTo>
                      <a:pt x="34" y="79"/>
                    </a:moveTo>
                    <a:cubicBezTo>
                      <a:pt x="36" y="76"/>
                      <a:pt x="38" y="72"/>
                      <a:pt x="41" y="68"/>
                    </a:cubicBezTo>
                    <a:cubicBezTo>
                      <a:pt x="41" y="67"/>
                      <a:pt x="42" y="66"/>
                      <a:pt x="42" y="66"/>
                    </a:cubicBezTo>
                    <a:cubicBezTo>
                      <a:pt x="43" y="65"/>
                      <a:pt x="43" y="64"/>
                      <a:pt x="43" y="64"/>
                    </a:cubicBezTo>
                    <a:cubicBezTo>
                      <a:pt x="43" y="64"/>
                      <a:pt x="42" y="64"/>
                      <a:pt x="41" y="64"/>
                    </a:cubicBezTo>
                    <a:cubicBezTo>
                      <a:pt x="40" y="64"/>
                      <a:pt x="39" y="65"/>
                      <a:pt x="38" y="65"/>
                    </a:cubicBezTo>
                    <a:cubicBezTo>
                      <a:pt x="38" y="66"/>
                      <a:pt x="37" y="67"/>
                      <a:pt x="37" y="67"/>
                    </a:cubicBezTo>
                    <a:cubicBezTo>
                      <a:pt x="36" y="70"/>
                      <a:pt x="34" y="74"/>
                      <a:pt x="32" y="79"/>
                    </a:cubicBezTo>
                    <a:cubicBezTo>
                      <a:pt x="32" y="79"/>
                      <a:pt x="32" y="78"/>
                      <a:pt x="32" y="78"/>
                    </a:cubicBezTo>
                    <a:cubicBezTo>
                      <a:pt x="31" y="78"/>
                      <a:pt x="31" y="78"/>
                      <a:pt x="30" y="79"/>
                    </a:cubicBezTo>
                    <a:cubicBezTo>
                      <a:pt x="30" y="77"/>
                      <a:pt x="30" y="76"/>
                      <a:pt x="30" y="74"/>
                    </a:cubicBezTo>
                    <a:cubicBezTo>
                      <a:pt x="30" y="73"/>
                      <a:pt x="30" y="71"/>
                      <a:pt x="30" y="70"/>
                    </a:cubicBezTo>
                    <a:cubicBezTo>
                      <a:pt x="30" y="70"/>
                      <a:pt x="30" y="69"/>
                      <a:pt x="30" y="69"/>
                    </a:cubicBezTo>
                    <a:cubicBezTo>
                      <a:pt x="29" y="69"/>
                      <a:pt x="28" y="70"/>
                      <a:pt x="25" y="71"/>
                    </a:cubicBezTo>
                    <a:cubicBezTo>
                      <a:pt x="25" y="71"/>
                      <a:pt x="24" y="72"/>
                      <a:pt x="24" y="72"/>
                    </a:cubicBezTo>
                    <a:cubicBezTo>
                      <a:pt x="24" y="75"/>
                      <a:pt x="23" y="77"/>
                      <a:pt x="22" y="81"/>
                    </a:cubicBezTo>
                    <a:cubicBezTo>
                      <a:pt x="22" y="82"/>
                      <a:pt x="21" y="83"/>
                      <a:pt x="20" y="84"/>
                    </a:cubicBezTo>
                    <a:cubicBezTo>
                      <a:pt x="19" y="85"/>
                      <a:pt x="19" y="86"/>
                      <a:pt x="20" y="86"/>
                    </a:cubicBezTo>
                    <a:cubicBezTo>
                      <a:pt x="21" y="86"/>
                      <a:pt x="21" y="86"/>
                      <a:pt x="22" y="85"/>
                    </a:cubicBezTo>
                    <a:cubicBezTo>
                      <a:pt x="23" y="85"/>
                      <a:pt x="23" y="84"/>
                      <a:pt x="23" y="82"/>
                    </a:cubicBezTo>
                    <a:cubicBezTo>
                      <a:pt x="24" y="82"/>
                      <a:pt x="24" y="79"/>
                      <a:pt x="25" y="75"/>
                    </a:cubicBezTo>
                    <a:cubicBezTo>
                      <a:pt x="25" y="74"/>
                      <a:pt x="26" y="74"/>
                      <a:pt x="26" y="74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8" y="76"/>
                      <a:pt x="29" y="77"/>
                      <a:pt x="29" y="79"/>
                    </a:cubicBezTo>
                    <a:cubicBezTo>
                      <a:pt x="29" y="79"/>
                      <a:pt x="29" y="79"/>
                      <a:pt x="28" y="80"/>
                    </a:cubicBezTo>
                    <a:cubicBezTo>
                      <a:pt x="28" y="80"/>
                      <a:pt x="27" y="81"/>
                      <a:pt x="27" y="81"/>
                    </a:cubicBezTo>
                    <a:cubicBezTo>
                      <a:pt x="27" y="82"/>
                      <a:pt x="28" y="82"/>
                      <a:pt x="28" y="82"/>
                    </a:cubicBezTo>
                    <a:cubicBezTo>
                      <a:pt x="29" y="81"/>
                      <a:pt x="30" y="81"/>
                      <a:pt x="31" y="81"/>
                    </a:cubicBezTo>
                    <a:cubicBezTo>
                      <a:pt x="29" y="86"/>
                      <a:pt x="26" y="92"/>
                      <a:pt x="24" y="97"/>
                    </a:cubicBezTo>
                    <a:cubicBezTo>
                      <a:pt x="23" y="98"/>
                      <a:pt x="23" y="98"/>
                      <a:pt x="24" y="98"/>
                    </a:cubicBezTo>
                    <a:cubicBezTo>
                      <a:pt x="25" y="98"/>
                      <a:pt x="26" y="98"/>
                      <a:pt x="26" y="97"/>
                    </a:cubicBezTo>
                    <a:cubicBezTo>
                      <a:pt x="27" y="97"/>
                      <a:pt x="27" y="96"/>
                      <a:pt x="27" y="95"/>
                    </a:cubicBezTo>
                    <a:cubicBezTo>
                      <a:pt x="28" y="92"/>
                      <a:pt x="30" y="88"/>
                      <a:pt x="32" y="84"/>
                    </a:cubicBezTo>
                    <a:cubicBezTo>
                      <a:pt x="32" y="83"/>
                      <a:pt x="33" y="83"/>
                      <a:pt x="33" y="82"/>
                    </a:cubicBezTo>
                    <a:cubicBezTo>
                      <a:pt x="35" y="82"/>
                      <a:pt x="36" y="83"/>
                      <a:pt x="37" y="84"/>
                    </a:cubicBezTo>
                    <a:cubicBezTo>
                      <a:pt x="38" y="85"/>
                      <a:pt x="39" y="86"/>
                      <a:pt x="40" y="87"/>
                    </a:cubicBezTo>
                    <a:cubicBezTo>
                      <a:pt x="40" y="87"/>
                      <a:pt x="40" y="88"/>
                      <a:pt x="40" y="89"/>
                    </a:cubicBezTo>
                    <a:cubicBezTo>
                      <a:pt x="39" y="90"/>
                      <a:pt x="38" y="91"/>
                      <a:pt x="37" y="92"/>
                    </a:cubicBezTo>
                    <a:cubicBezTo>
                      <a:pt x="37" y="92"/>
                      <a:pt x="37" y="92"/>
                      <a:pt x="38" y="92"/>
                    </a:cubicBezTo>
                    <a:cubicBezTo>
                      <a:pt x="38" y="92"/>
                      <a:pt x="38" y="92"/>
                      <a:pt x="39" y="92"/>
                    </a:cubicBezTo>
                    <a:cubicBezTo>
                      <a:pt x="41" y="91"/>
                      <a:pt x="42" y="91"/>
                      <a:pt x="43" y="91"/>
                    </a:cubicBezTo>
                    <a:cubicBezTo>
                      <a:pt x="44" y="91"/>
                      <a:pt x="45" y="91"/>
                      <a:pt x="45" y="90"/>
                    </a:cubicBezTo>
                    <a:cubicBezTo>
                      <a:pt x="45" y="90"/>
                      <a:pt x="45" y="89"/>
                      <a:pt x="45" y="87"/>
                    </a:cubicBezTo>
                    <a:cubicBezTo>
                      <a:pt x="44" y="86"/>
                      <a:pt x="44" y="85"/>
                      <a:pt x="43" y="84"/>
                    </a:cubicBezTo>
                    <a:cubicBezTo>
                      <a:pt x="41" y="83"/>
                      <a:pt x="40" y="82"/>
                      <a:pt x="37" y="80"/>
                    </a:cubicBezTo>
                    <a:cubicBezTo>
                      <a:pt x="36" y="80"/>
                      <a:pt x="35" y="79"/>
                      <a:pt x="34" y="79"/>
                    </a:cubicBezTo>
                    <a:close/>
                    <a:moveTo>
                      <a:pt x="252" y="73"/>
                    </a:moveTo>
                    <a:cubicBezTo>
                      <a:pt x="252" y="73"/>
                      <a:pt x="252" y="74"/>
                      <a:pt x="252" y="74"/>
                    </a:cubicBezTo>
                    <a:cubicBezTo>
                      <a:pt x="255" y="77"/>
                      <a:pt x="257" y="79"/>
                      <a:pt x="259" y="81"/>
                    </a:cubicBezTo>
                    <a:cubicBezTo>
                      <a:pt x="259" y="82"/>
                      <a:pt x="258" y="82"/>
                      <a:pt x="259" y="82"/>
                    </a:cubicBezTo>
                    <a:cubicBezTo>
                      <a:pt x="259" y="83"/>
                      <a:pt x="260" y="83"/>
                      <a:pt x="261" y="83"/>
                    </a:cubicBezTo>
                    <a:cubicBezTo>
                      <a:pt x="261" y="83"/>
                      <a:pt x="262" y="82"/>
                      <a:pt x="262" y="82"/>
                    </a:cubicBezTo>
                    <a:cubicBezTo>
                      <a:pt x="262" y="82"/>
                      <a:pt x="262" y="82"/>
                      <a:pt x="262" y="82"/>
                    </a:cubicBezTo>
                    <a:cubicBezTo>
                      <a:pt x="264" y="81"/>
                      <a:pt x="265" y="79"/>
                      <a:pt x="268" y="78"/>
                    </a:cubicBezTo>
                    <a:cubicBezTo>
                      <a:pt x="268" y="77"/>
                      <a:pt x="269" y="77"/>
                      <a:pt x="270" y="77"/>
                    </a:cubicBezTo>
                    <a:cubicBezTo>
                      <a:pt x="270" y="77"/>
                      <a:pt x="271" y="77"/>
                      <a:pt x="271" y="76"/>
                    </a:cubicBezTo>
                    <a:cubicBezTo>
                      <a:pt x="271" y="75"/>
                      <a:pt x="271" y="74"/>
                      <a:pt x="270" y="72"/>
                    </a:cubicBezTo>
                    <a:cubicBezTo>
                      <a:pt x="270" y="72"/>
                      <a:pt x="270" y="71"/>
                      <a:pt x="269" y="71"/>
                    </a:cubicBezTo>
                    <a:cubicBezTo>
                      <a:pt x="268" y="70"/>
                      <a:pt x="266" y="69"/>
                      <a:pt x="265" y="68"/>
                    </a:cubicBezTo>
                    <a:cubicBezTo>
                      <a:pt x="264" y="68"/>
                      <a:pt x="264" y="67"/>
                      <a:pt x="263" y="67"/>
                    </a:cubicBezTo>
                    <a:cubicBezTo>
                      <a:pt x="263" y="67"/>
                      <a:pt x="263" y="67"/>
                      <a:pt x="263" y="67"/>
                    </a:cubicBezTo>
                    <a:cubicBezTo>
                      <a:pt x="264" y="67"/>
                      <a:pt x="265" y="67"/>
                      <a:pt x="265" y="67"/>
                    </a:cubicBezTo>
                    <a:cubicBezTo>
                      <a:pt x="266" y="67"/>
                      <a:pt x="266" y="67"/>
                      <a:pt x="266" y="67"/>
                    </a:cubicBezTo>
                    <a:cubicBezTo>
                      <a:pt x="267" y="67"/>
                      <a:pt x="267" y="67"/>
                      <a:pt x="267" y="67"/>
                    </a:cubicBezTo>
                    <a:cubicBezTo>
                      <a:pt x="267" y="67"/>
                      <a:pt x="268" y="67"/>
                      <a:pt x="268" y="66"/>
                    </a:cubicBezTo>
                    <a:cubicBezTo>
                      <a:pt x="269" y="67"/>
                      <a:pt x="270" y="68"/>
                      <a:pt x="271" y="69"/>
                    </a:cubicBezTo>
                    <a:cubicBezTo>
                      <a:pt x="272" y="71"/>
                      <a:pt x="274" y="72"/>
                      <a:pt x="275" y="73"/>
                    </a:cubicBezTo>
                    <a:cubicBezTo>
                      <a:pt x="275" y="74"/>
                      <a:pt x="275" y="74"/>
                      <a:pt x="276" y="74"/>
                    </a:cubicBezTo>
                    <a:cubicBezTo>
                      <a:pt x="276" y="74"/>
                      <a:pt x="276" y="73"/>
                      <a:pt x="276" y="72"/>
                    </a:cubicBezTo>
                    <a:cubicBezTo>
                      <a:pt x="276" y="72"/>
                      <a:pt x="276" y="72"/>
                      <a:pt x="276" y="71"/>
                    </a:cubicBezTo>
                    <a:cubicBezTo>
                      <a:pt x="276" y="71"/>
                      <a:pt x="275" y="70"/>
                      <a:pt x="275" y="70"/>
                    </a:cubicBezTo>
                    <a:cubicBezTo>
                      <a:pt x="273" y="69"/>
                      <a:pt x="272" y="67"/>
                      <a:pt x="270" y="66"/>
                    </a:cubicBezTo>
                    <a:cubicBezTo>
                      <a:pt x="269" y="65"/>
                      <a:pt x="267" y="63"/>
                      <a:pt x="266" y="62"/>
                    </a:cubicBezTo>
                    <a:cubicBezTo>
                      <a:pt x="265" y="61"/>
                      <a:pt x="264" y="60"/>
                      <a:pt x="263" y="59"/>
                    </a:cubicBezTo>
                    <a:cubicBezTo>
                      <a:pt x="262" y="58"/>
                      <a:pt x="262" y="58"/>
                      <a:pt x="262" y="59"/>
                    </a:cubicBezTo>
                    <a:cubicBezTo>
                      <a:pt x="262" y="60"/>
                      <a:pt x="262" y="60"/>
                      <a:pt x="262" y="61"/>
                    </a:cubicBezTo>
                    <a:cubicBezTo>
                      <a:pt x="262" y="61"/>
                      <a:pt x="262" y="62"/>
                      <a:pt x="263" y="62"/>
                    </a:cubicBezTo>
                    <a:cubicBezTo>
                      <a:pt x="264" y="63"/>
                      <a:pt x="265" y="64"/>
                      <a:pt x="266" y="65"/>
                    </a:cubicBezTo>
                    <a:cubicBezTo>
                      <a:pt x="265" y="65"/>
                      <a:pt x="264" y="65"/>
                      <a:pt x="263" y="65"/>
                    </a:cubicBezTo>
                    <a:cubicBezTo>
                      <a:pt x="262" y="65"/>
                      <a:pt x="262" y="66"/>
                      <a:pt x="262" y="66"/>
                    </a:cubicBezTo>
                    <a:cubicBezTo>
                      <a:pt x="262" y="65"/>
                      <a:pt x="262" y="65"/>
                      <a:pt x="262" y="65"/>
                    </a:cubicBezTo>
                    <a:cubicBezTo>
                      <a:pt x="261" y="65"/>
                      <a:pt x="261" y="64"/>
                      <a:pt x="261" y="63"/>
                    </a:cubicBezTo>
                    <a:cubicBezTo>
                      <a:pt x="261" y="63"/>
                      <a:pt x="261" y="63"/>
                      <a:pt x="261" y="63"/>
                    </a:cubicBezTo>
                    <a:cubicBezTo>
                      <a:pt x="260" y="63"/>
                      <a:pt x="260" y="63"/>
                      <a:pt x="260" y="64"/>
                    </a:cubicBezTo>
                    <a:cubicBezTo>
                      <a:pt x="260" y="64"/>
                      <a:pt x="260" y="64"/>
                      <a:pt x="260" y="65"/>
                    </a:cubicBezTo>
                    <a:cubicBezTo>
                      <a:pt x="259" y="65"/>
                      <a:pt x="259" y="65"/>
                      <a:pt x="259" y="66"/>
                    </a:cubicBezTo>
                    <a:cubicBezTo>
                      <a:pt x="257" y="67"/>
                      <a:pt x="256" y="68"/>
                      <a:pt x="255" y="68"/>
                    </a:cubicBezTo>
                    <a:cubicBezTo>
                      <a:pt x="254" y="69"/>
                      <a:pt x="254" y="69"/>
                      <a:pt x="253" y="70"/>
                    </a:cubicBezTo>
                    <a:cubicBezTo>
                      <a:pt x="252" y="70"/>
                      <a:pt x="251" y="70"/>
                      <a:pt x="251" y="71"/>
                    </a:cubicBezTo>
                    <a:cubicBezTo>
                      <a:pt x="251" y="72"/>
                      <a:pt x="250" y="72"/>
                      <a:pt x="250" y="73"/>
                    </a:cubicBezTo>
                    <a:cubicBezTo>
                      <a:pt x="250" y="73"/>
                      <a:pt x="250" y="73"/>
                      <a:pt x="251" y="73"/>
                    </a:cubicBezTo>
                    <a:cubicBezTo>
                      <a:pt x="251" y="73"/>
                      <a:pt x="251" y="73"/>
                      <a:pt x="252" y="73"/>
                    </a:cubicBezTo>
                    <a:close/>
                    <a:moveTo>
                      <a:pt x="260" y="79"/>
                    </a:moveTo>
                    <a:cubicBezTo>
                      <a:pt x="260" y="79"/>
                      <a:pt x="259" y="78"/>
                      <a:pt x="258" y="77"/>
                    </a:cubicBezTo>
                    <a:cubicBezTo>
                      <a:pt x="256" y="75"/>
                      <a:pt x="254" y="74"/>
                      <a:pt x="253" y="72"/>
                    </a:cubicBezTo>
                    <a:cubicBezTo>
                      <a:pt x="253" y="72"/>
                      <a:pt x="254" y="72"/>
                      <a:pt x="255" y="71"/>
                    </a:cubicBezTo>
                    <a:cubicBezTo>
                      <a:pt x="255" y="71"/>
                      <a:pt x="255" y="71"/>
                      <a:pt x="255" y="71"/>
                    </a:cubicBezTo>
                    <a:cubicBezTo>
                      <a:pt x="255" y="71"/>
                      <a:pt x="255" y="72"/>
                      <a:pt x="256" y="72"/>
                    </a:cubicBezTo>
                    <a:cubicBezTo>
                      <a:pt x="258" y="74"/>
                      <a:pt x="259" y="75"/>
                      <a:pt x="261" y="76"/>
                    </a:cubicBezTo>
                    <a:cubicBezTo>
                      <a:pt x="261" y="77"/>
                      <a:pt x="261" y="77"/>
                      <a:pt x="262" y="76"/>
                    </a:cubicBezTo>
                    <a:cubicBezTo>
                      <a:pt x="262" y="76"/>
                      <a:pt x="262" y="75"/>
                      <a:pt x="261" y="75"/>
                    </a:cubicBezTo>
                    <a:cubicBezTo>
                      <a:pt x="261" y="74"/>
                      <a:pt x="260" y="74"/>
                      <a:pt x="259" y="73"/>
                    </a:cubicBezTo>
                    <a:cubicBezTo>
                      <a:pt x="258" y="72"/>
                      <a:pt x="257" y="71"/>
                      <a:pt x="256" y="70"/>
                    </a:cubicBezTo>
                    <a:cubicBezTo>
                      <a:pt x="256" y="70"/>
                      <a:pt x="257" y="70"/>
                      <a:pt x="257" y="69"/>
                    </a:cubicBezTo>
                    <a:cubicBezTo>
                      <a:pt x="257" y="69"/>
                      <a:pt x="258" y="69"/>
                      <a:pt x="258" y="69"/>
                    </a:cubicBezTo>
                    <a:cubicBezTo>
                      <a:pt x="258" y="69"/>
                      <a:pt x="258" y="69"/>
                      <a:pt x="259" y="70"/>
                    </a:cubicBezTo>
                    <a:cubicBezTo>
                      <a:pt x="260" y="71"/>
                      <a:pt x="262" y="73"/>
                      <a:pt x="263" y="74"/>
                    </a:cubicBezTo>
                    <a:cubicBezTo>
                      <a:pt x="264" y="74"/>
                      <a:pt x="264" y="74"/>
                      <a:pt x="264" y="74"/>
                    </a:cubicBezTo>
                    <a:cubicBezTo>
                      <a:pt x="264" y="73"/>
                      <a:pt x="264" y="73"/>
                      <a:pt x="264" y="72"/>
                    </a:cubicBezTo>
                    <a:cubicBezTo>
                      <a:pt x="264" y="72"/>
                      <a:pt x="263" y="71"/>
                      <a:pt x="262" y="70"/>
                    </a:cubicBezTo>
                    <a:cubicBezTo>
                      <a:pt x="261" y="69"/>
                      <a:pt x="260" y="69"/>
                      <a:pt x="259" y="68"/>
                    </a:cubicBezTo>
                    <a:cubicBezTo>
                      <a:pt x="260" y="67"/>
                      <a:pt x="260" y="67"/>
                      <a:pt x="261" y="67"/>
                    </a:cubicBezTo>
                    <a:cubicBezTo>
                      <a:pt x="261" y="67"/>
                      <a:pt x="261" y="67"/>
                      <a:pt x="261" y="67"/>
                    </a:cubicBezTo>
                    <a:cubicBezTo>
                      <a:pt x="263" y="68"/>
                      <a:pt x="264" y="69"/>
                      <a:pt x="265" y="70"/>
                    </a:cubicBezTo>
                    <a:cubicBezTo>
                      <a:pt x="267" y="72"/>
                      <a:pt x="268" y="73"/>
                      <a:pt x="268" y="73"/>
                    </a:cubicBezTo>
                    <a:cubicBezTo>
                      <a:pt x="268" y="73"/>
                      <a:pt x="268" y="73"/>
                      <a:pt x="268" y="73"/>
                    </a:cubicBezTo>
                    <a:cubicBezTo>
                      <a:pt x="268" y="74"/>
                      <a:pt x="267" y="75"/>
                      <a:pt x="266" y="75"/>
                    </a:cubicBezTo>
                    <a:cubicBezTo>
                      <a:pt x="263" y="78"/>
                      <a:pt x="261" y="79"/>
                      <a:pt x="260" y="80"/>
                    </a:cubicBezTo>
                    <a:cubicBezTo>
                      <a:pt x="260" y="80"/>
                      <a:pt x="260" y="80"/>
                      <a:pt x="260" y="80"/>
                    </a:cubicBezTo>
                    <a:cubicBezTo>
                      <a:pt x="260" y="80"/>
                      <a:pt x="260" y="80"/>
                      <a:pt x="260" y="79"/>
                    </a:cubicBezTo>
                    <a:close/>
                    <a:moveTo>
                      <a:pt x="245" y="84"/>
                    </a:moveTo>
                    <a:cubicBezTo>
                      <a:pt x="244" y="84"/>
                      <a:pt x="242" y="84"/>
                      <a:pt x="241" y="83"/>
                    </a:cubicBezTo>
                    <a:cubicBezTo>
                      <a:pt x="239" y="82"/>
                      <a:pt x="236" y="80"/>
                      <a:pt x="234" y="78"/>
                    </a:cubicBezTo>
                    <a:cubicBezTo>
                      <a:pt x="234" y="78"/>
                      <a:pt x="234" y="78"/>
                      <a:pt x="233" y="79"/>
                    </a:cubicBezTo>
                    <a:cubicBezTo>
                      <a:pt x="234" y="79"/>
                      <a:pt x="234" y="80"/>
                      <a:pt x="235" y="81"/>
                    </a:cubicBezTo>
                    <a:cubicBezTo>
                      <a:pt x="236" y="82"/>
                      <a:pt x="238" y="84"/>
                      <a:pt x="240" y="85"/>
                    </a:cubicBezTo>
                    <a:cubicBezTo>
                      <a:pt x="242" y="86"/>
                      <a:pt x="244" y="86"/>
                      <a:pt x="245" y="87"/>
                    </a:cubicBezTo>
                    <a:cubicBezTo>
                      <a:pt x="245" y="90"/>
                      <a:pt x="245" y="93"/>
                      <a:pt x="245" y="96"/>
                    </a:cubicBezTo>
                    <a:cubicBezTo>
                      <a:pt x="245" y="97"/>
                      <a:pt x="246" y="98"/>
                      <a:pt x="247" y="99"/>
                    </a:cubicBezTo>
                    <a:cubicBezTo>
                      <a:pt x="248" y="101"/>
                      <a:pt x="250" y="102"/>
                      <a:pt x="252" y="104"/>
                    </a:cubicBezTo>
                    <a:cubicBezTo>
                      <a:pt x="253" y="104"/>
                      <a:pt x="253" y="104"/>
                      <a:pt x="253" y="104"/>
                    </a:cubicBezTo>
                    <a:cubicBezTo>
                      <a:pt x="253" y="104"/>
                      <a:pt x="253" y="104"/>
                      <a:pt x="253" y="103"/>
                    </a:cubicBezTo>
                    <a:cubicBezTo>
                      <a:pt x="252" y="101"/>
                      <a:pt x="251" y="99"/>
                      <a:pt x="250" y="97"/>
                    </a:cubicBezTo>
                    <a:cubicBezTo>
                      <a:pt x="249" y="95"/>
                      <a:pt x="249" y="92"/>
                      <a:pt x="248" y="90"/>
                    </a:cubicBezTo>
                    <a:cubicBezTo>
                      <a:pt x="248" y="89"/>
                      <a:pt x="248" y="88"/>
                      <a:pt x="248" y="87"/>
                    </a:cubicBezTo>
                    <a:cubicBezTo>
                      <a:pt x="249" y="87"/>
                      <a:pt x="251" y="86"/>
                      <a:pt x="253" y="86"/>
                    </a:cubicBezTo>
                    <a:cubicBezTo>
                      <a:pt x="254" y="86"/>
                      <a:pt x="255" y="86"/>
                      <a:pt x="256" y="86"/>
                    </a:cubicBezTo>
                    <a:cubicBezTo>
                      <a:pt x="257" y="86"/>
                      <a:pt x="257" y="86"/>
                      <a:pt x="257" y="86"/>
                    </a:cubicBezTo>
                    <a:cubicBezTo>
                      <a:pt x="257" y="85"/>
                      <a:pt x="257" y="84"/>
                      <a:pt x="257" y="83"/>
                    </a:cubicBezTo>
                    <a:cubicBezTo>
                      <a:pt x="257" y="83"/>
                      <a:pt x="256" y="82"/>
                      <a:pt x="256" y="81"/>
                    </a:cubicBezTo>
                    <a:cubicBezTo>
                      <a:pt x="255" y="81"/>
                      <a:pt x="254" y="80"/>
                      <a:pt x="253" y="80"/>
                    </a:cubicBezTo>
                    <a:cubicBezTo>
                      <a:pt x="252" y="79"/>
                      <a:pt x="252" y="78"/>
                      <a:pt x="251" y="78"/>
                    </a:cubicBezTo>
                    <a:cubicBezTo>
                      <a:pt x="251" y="77"/>
                      <a:pt x="251" y="77"/>
                      <a:pt x="251" y="77"/>
                    </a:cubicBezTo>
                    <a:cubicBezTo>
                      <a:pt x="251" y="76"/>
                      <a:pt x="251" y="76"/>
                      <a:pt x="251" y="75"/>
                    </a:cubicBezTo>
                    <a:cubicBezTo>
                      <a:pt x="251" y="75"/>
                      <a:pt x="251" y="74"/>
                      <a:pt x="251" y="74"/>
                    </a:cubicBezTo>
                    <a:cubicBezTo>
                      <a:pt x="251" y="74"/>
                      <a:pt x="250" y="74"/>
                      <a:pt x="250" y="74"/>
                    </a:cubicBezTo>
                    <a:cubicBezTo>
                      <a:pt x="250" y="74"/>
                      <a:pt x="249" y="74"/>
                      <a:pt x="249" y="75"/>
                    </a:cubicBezTo>
                    <a:cubicBezTo>
                      <a:pt x="247" y="75"/>
                      <a:pt x="246" y="75"/>
                      <a:pt x="245" y="75"/>
                    </a:cubicBezTo>
                    <a:cubicBezTo>
                      <a:pt x="243" y="75"/>
                      <a:pt x="242" y="74"/>
                      <a:pt x="240" y="74"/>
                    </a:cubicBezTo>
                    <a:cubicBezTo>
                      <a:pt x="239" y="74"/>
                      <a:pt x="237" y="73"/>
                      <a:pt x="234" y="72"/>
                    </a:cubicBezTo>
                    <a:cubicBezTo>
                      <a:pt x="234" y="72"/>
                      <a:pt x="234" y="72"/>
                      <a:pt x="234" y="72"/>
                    </a:cubicBezTo>
                    <a:cubicBezTo>
                      <a:pt x="234" y="72"/>
                      <a:pt x="234" y="73"/>
                      <a:pt x="235" y="73"/>
                    </a:cubicBezTo>
                    <a:cubicBezTo>
                      <a:pt x="236" y="74"/>
                      <a:pt x="237" y="74"/>
                      <a:pt x="238" y="75"/>
                    </a:cubicBezTo>
                    <a:cubicBezTo>
                      <a:pt x="239" y="76"/>
                      <a:pt x="240" y="76"/>
                      <a:pt x="242" y="77"/>
                    </a:cubicBezTo>
                    <a:cubicBezTo>
                      <a:pt x="243" y="77"/>
                      <a:pt x="244" y="77"/>
                      <a:pt x="246" y="77"/>
                    </a:cubicBezTo>
                    <a:cubicBezTo>
                      <a:pt x="246" y="77"/>
                      <a:pt x="246" y="77"/>
                      <a:pt x="246" y="77"/>
                    </a:cubicBezTo>
                    <a:cubicBezTo>
                      <a:pt x="246" y="80"/>
                      <a:pt x="246" y="82"/>
                      <a:pt x="245" y="84"/>
                    </a:cubicBezTo>
                    <a:close/>
                    <a:moveTo>
                      <a:pt x="251" y="80"/>
                    </a:moveTo>
                    <a:cubicBezTo>
                      <a:pt x="252" y="81"/>
                      <a:pt x="253" y="82"/>
                      <a:pt x="253" y="82"/>
                    </a:cubicBezTo>
                    <a:cubicBezTo>
                      <a:pt x="254" y="82"/>
                      <a:pt x="253" y="83"/>
                      <a:pt x="253" y="83"/>
                    </a:cubicBezTo>
                    <a:cubicBezTo>
                      <a:pt x="251" y="84"/>
                      <a:pt x="249" y="84"/>
                      <a:pt x="247" y="84"/>
                    </a:cubicBezTo>
                    <a:cubicBezTo>
                      <a:pt x="247" y="83"/>
                      <a:pt x="247" y="82"/>
                      <a:pt x="247" y="82"/>
                    </a:cubicBezTo>
                    <a:cubicBezTo>
                      <a:pt x="247" y="80"/>
                      <a:pt x="247" y="78"/>
                      <a:pt x="247" y="77"/>
                    </a:cubicBezTo>
                    <a:cubicBezTo>
                      <a:pt x="248" y="77"/>
                      <a:pt x="248" y="77"/>
                      <a:pt x="249" y="78"/>
                    </a:cubicBezTo>
                    <a:cubicBezTo>
                      <a:pt x="249" y="78"/>
                      <a:pt x="250" y="79"/>
                      <a:pt x="25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Freeform 17"/>
              <p:cNvSpPr>
                <a:spLocks noEditPoints="1"/>
              </p:cNvSpPr>
              <p:nvPr/>
            </p:nvSpPr>
            <p:spPr bwMode="auto">
              <a:xfrm>
                <a:off x="3970338" y="2078038"/>
                <a:ext cx="1195388" cy="534988"/>
              </a:xfrm>
              <a:custGeom>
                <a:avLst/>
                <a:gdLst>
                  <a:gd name="T0" fmla="*/ 287 w 317"/>
                  <a:gd name="T1" fmla="*/ 63 h 142"/>
                  <a:gd name="T2" fmla="*/ 293 w 317"/>
                  <a:gd name="T3" fmla="*/ 69 h 142"/>
                  <a:gd name="T4" fmla="*/ 290 w 317"/>
                  <a:gd name="T5" fmla="*/ 73 h 142"/>
                  <a:gd name="T6" fmla="*/ 312 w 317"/>
                  <a:gd name="T7" fmla="*/ 10 h 142"/>
                  <a:gd name="T8" fmla="*/ 301 w 317"/>
                  <a:gd name="T9" fmla="*/ 14 h 142"/>
                  <a:gd name="T10" fmla="*/ 298 w 317"/>
                  <a:gd name="T11" fmla="*/ 0 h 142"/>
                  <a:gd name="T12" fmla="*/ 295 w 317"/>
                  <a:gd name="T13" fmla="*/ 9 h 142"/>
                  <a:gd name="T14" fmla="*/ 309 w 317"/>
                  <a:gd name="T15" fmla="*/ 2 h 142"/>
                  <a:gd name="T16" fmla="*/ 306 w 317"/>
                  <a:gd name="T17" fmla="*/ 17 h 142"/>
                  <a:gd name="T18" fmla="*/ 293 w 317"/>
                  <a:gd name="T19" fmla="*/ 52 h 142"/>
                  <a:gd name="T20" fmla="*/ 300 w 317"/>
                  <a:gd name="T21" fmla="*/ 44 h 142"/>
                  <a:gd name="T22" fmla="*/ 284 w 317"/>
                  <a:gd name="T23" fmla="*/ 47 h 142"/>
                  <a:gd name="T24" fmla="*/ 289 w 317"/>
                  <a:gd name="T25" fmla="*/ 39 h 142"/>
                  <a:gd name="T26" fmla="*/ 291 w 317"/>
                  <a:gd name="T27" fmla="*/ 40 h 142"/>
                  <a:gd name="T28" fmla="*/ 306 w 317"/>
                  <a:gd name="T29" fmla="*/ 42 h 142"/>
                  <a:gd name="T30" fmla="*/ 253 w 317"/>
                  <a:gd name="T31" fmla="*/ 76 h 142"/>
                  <a:gd name="T32" fmla="*/ 273 w 317"/>
                  <a:gd name="T33" fmla="*/ 78 h 142"/>
                  <a:gd name="T34" fmla="*/ 261 w 317"/>
                  <a:gd name="T35" fmla="*/ 105 h 142"/>
                  <a:gd name="T36" fmla="*/ 241 w 317"/>
                  <a:gd name="T37" fmla="*/ 111 h 142"/>
                  <a:gd name="T38" fmla="*/ 236 w 317"/>
                  <a:gd name="T39" fmla="*/ 97 h 142"/>
                  <a:gd name="T40" fmla="*/ 231 w 317"/>
                  <a:gd name="T41" fmla="*/ 93 h 142"/>
                  <a:gd name="T42" fmla="*/ 241 w 317"/>
                  <a:gd name="T43" fmla="*/ 118 h 142"/>
                  <a:gd name="T44" fmla="*/ 213 w 317"/>
                  <a:gd name="T45" fmla="*/ 113 h 142"/>
                  <a:gd name="T46" fmla="*/ 221 w 317"/>
                  <a:gd name="T47" fmla="*/ 100 h 142"/>
                  <a:gd name="T48" fmla="*/ 218 w 317"/>
                  <a:gd name="T49" fmla="*/ 112 h 142"/>
                  <a:gd name="T50" fmla="*/ 207 w 317"/>
                  <a:gd name="T51" fmla="*/ 110 h 142"/>
                  <a:gd name="T52" fmla="*/ 185 w 317"/>
                  <a:gd name="T53" fmla="*/ 112 h 142"/>
                  <a:gd name="T54" fmla="*/ 190 w 317"/>
                  <a:gd name="T55" fmla="*/ 138 h 142"/>
                  <a:gd name="T56" fmla="*/ 189 w 317"/>
                  <a:gd name="T57" fmla="*/ 116 h 142"/>
                  <a:gd name="T58" fmla="*/ 159 w 317"/>
                  <a:gd name="T59" fmla="*/ 135 h 142"/>
                  <a:gd name="T60" fmla="*/ 161 w 317"/>
                  <a:gd name="T61" fmla="*/ 132 h 142"/>
                  <a:gd name="T62" fmla="*/ 162 w 317"/>
                  <a:gd name="T63" fmla="*/ 115 h 142"/>
                  <a:gd name="T64" fmla="*/ 163 w 317"/>
                  <a:gd name="T65" fmla="*/ 120 h 142"/>
                  <a:gd name="T66" fmla="*/ 164 w 317"/>
                  <a:gd name="T67" fmla="*/ 127 h 142"/>
                  <a:gd name="T68" fmla="*/ 155 w 317"/>
                  <a:gd name="T69" fmla="*/ 140 h 142"/>
                  <a:gd name="T70" fmla="*/ 147 w 317"/>
                  <a:gd name="T71" fmla="*/ 141 h 142"/>
                  <a:gd name="T72" fmla="*/ 137 w 317"/>
                  <a:gd name="T73" fmla="*/ 131 h 142"/>
                  <a:gd name="T74" fmla="*/ 139 w 317"/>
                  <a:gd name="T75" fmla="*/ 123 h 142"/>
                  <a:gd name="T76" fmla="*/ 129 w 317"/>
                  <a:gd name="T77" fmla="*/ 112 h 142"/>
                  <a:gd name="T78" fmla="*/ 105 w 317"/>
                  <a:gd name="T79" fmla="*/ 104 h 142"/>
                  <a:gd name="T80" fmla="*/ 82 w 317"/>
                  <a:gd name="T81" fmla="*/ 115 h 142"/>
                  <a:gd name="T82" fmla="*/ 85 w 317"/>
                  <a:gd name="T83" fmla="*/ 113 h 142"/>
                  <a:gd name="T84" fmla="*/ 95 w 317"/>
                  <a:gd name="T85" fmla="*/ 99 h 142"/>
                  <a:gd name="T86" fmla="*/ 93 w 317"/>
                  <a:gd name="T87" fmla="*/ 104 h 142"/>
                  <a:gd name="T88" fmla="*/ 91 w 317"/>
                  <a:gd name="T89" fmla="*/ 110 h 142"/>
                  <a:gd name="T90" fmla="*/ 76 w 317"/>
                  <a:gd name="T91" fmla="*/ 117 h 142"/>
                  <a:gd name="T92" fmla="*/ 73 w 317"/>
                  <a:gd name="T93" fmla="*/ 94 h 142"/>
                  <a:gd name="T94" fmla="*/ 70 w 317"/>
                  <a:gd name="T95" fmla="*/ 82 h 142"/>
                  <a:gd name="T96" fmla="*/ 75 w 317"/>
                  <a:gd name="T97" fmla="*/ 100 h 142"/>
                  <a:gd name="T98" fmla="*/ 66 w 317"/>
                  <a:gd name="T99" fmla="*/ 113 h 142"/>
                  <a:gd name="T100" fmla="*/ 66 w 317"/>
                  <a:gd name="T101" fmla="*/ 98 h 142"/>
                  <a:gd name="T102" fmla="*/ 62 w 317"/>
                  <a:gd name="T103" fmla="*/ 82 h 142"/>
                  <a:gd name="T104" fmla="*/ 45 w 317"/>
                  <a:gd name="T105" fmla="*/ 88 h 142"/>
                  <a:gd name="T106" fmla="*/ 48 w 317"/>
                  <a:gd name="T107" fmla="*/ 57 h 142"/>
                  <a:gd name="T108" fmla="*/ 50 w 317"/>
                  <a:gd name="T109" fmla="*/ 60 h 142"/>
                  <a:gd name="T110" fmla="*/ 42 w 317"/>
                  <a:gd name="T111" fmla="*/ 47 h 142"/>
                  <a:gd name="T112" fmla="*/ 24 w 317"/>
                  <a:gd name="T113" fmla="*/ 33 h 142"/>
                  <a:gd name="T114" fmla="*/ 36 w 317"/>
                  <a:gd name="T115" fmla="*/ 36 h 142"/>
                  <a:gd name="T116" fmla="*/ 20 w 317"/>
                  <a:gd name="T117" fmla="*/ 30 h 142"/>
                  <a:gd name="T118" fmla="*/ 6 w 317"/>
                  <a:gd name="T119" fmla="*/ 9 h 142"/>
                  <a:gd name="T120" fmla="*/ 10 w 317"/>
                  <a:gd name="T121" fmla="*/ 18 h 142"/>
                  <a:gd name="T122" fmla="*/ 27 w 317"/>
                  <a:gd name="T123" fmla="*/ 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17" h="142">
                    <a:moveTo>
                      <a:pt x="287" y="78"/>
                    </a:moveTo>
                    <a:cubicBezTo>
                      <a:pt x="265" y="62"/>
                      <a:pt x="265" y="62"/>
                      <a:pt x="265" y="62"/>
                    </a:cubicBezTo>
                    <a:cubicBezTo>
                      <a:pt x="269" y="57"/>
                      <a:pt x="269" y="57"/>
                      <a:pt x="269" y="57"/>
                    </a:cubicBezTo>
                    <a:cubicBezTo>
                      <a:pt x="280" y="60"/>
                      <a:pt x="280" y="60"/>
                      <a:pt x="280" y="60"/>
                    </a:cubicBezTo>
                    <a:cubicBezTo>
                      <a:pt x="281" y="61"/>
                      <a:pt x="282" y="61"/>
                      <a:pt x="284" y="62"/>
                    </a:cubicBezTo>
                    <a:cubicBezTo>
                      <a:pt x="285" y="62"/>
                      <a:pt x="286" y="63"/>
                      <a:pt x="287" y="63"/>
                    </a:cubicBezTo>
                    <a:cubicBezTo>
                      <a:pt x="286" y="63"/>
                      <a:pt x="285" y="62"/>
                      <a:pt x="284" y="61"/>
                    </a:cubicBezTo>
                    <a:cubicBezTo>
                      <a:pt x="283" y="61"/>
                      <a:pt x="282" y="60"/>
                      <a:pt x="280" y="59"/>
                    </a:cubicBezTo>
                    <a:cubicBezTo>
                      <a:pt x="272" y="53"/>
                      <a:pt x="272" y="53"/>
                      <a:pt x="272" y="53"/>
                    </a:cubicBezTo>
                    <a:cubicBezTo>
                      <a:pt x="276" y="48"/>
                      <a:pt x="276" y="48"/>
                      <a:pt x="276" y="48"/>
                    </a:cubicBezTo>
                    <a:cubicBezTo>
                      <a:pt x="297" y="64"/>
                      <a:pt x="297" y="64"/>
                      <a:pt x="297" y="64"/>
                    </a:cubicBezTo>
                    <a:cubicBezTo>
                      <a:pt x="293" y="69"/>
                      <a:pt x="293" y="69"/>
                      <a:pt x="293" y="69"/>
                    </a:cubicBezTo>
                    <a:cubicBezTo>
                      <a:pt x="282" y="65"/>
                      <a:pt x="282" y="65"/>
                      <a:pt x="282" y="65"/>
                    </a:cubicBezTo>
                    <a:cubicBezTo>
                      <a:pt x="281" y="65"/>
                      <a:pt x="280" y="64"/>
                      <a:pt x="278" y="64"/>
                    </a:cubicBezTo>
                    <a:cubicBezTo>
                      <a:pt x="277" y="63"/>
                      <a:pt x="276" y="63"/>
                      <a:pt x="275" y="62"/>
                    </a:cubicBezTo>
                    <a:cubicBezTo>
                      <a:pt x="276" y="63"/>
                      <a:pt x="278" y="64"/>
                      <a:pt x="279" y="65"/>
                    </a:cubicBezTo>
                    <a:cubicBezTo>
                      <a:pt x="281" y="66"/>
                      <a:pt x="282" y="67"/>
                      <a:pt x="283" y="68"/>
                    </a:cubicBezTo>
                    <a:cubicBezTo>
                      <a:pt x="290" y="73"/>
                      <a:pt x="290" y="73"/>
                      <a:pt x="290" y="73"/>
                    </a:cubicBezTo>
                    <a:cubicBezTo>
                      <a:pt x="287" y="78"/>
                      <a:pt x="287" y="78"/>
                      <a:pt x="287" y="78"/>
                    </a:cubicBezTo>
                    <a:close/>
                    <a:moveTo>
                      <a:pt x="306" y="17"/>
                    </a:moveTo>
                    <a:cubicBezTo>
                      <a:pt x="307" y="11"/>
                      <a:pt x="307" y="11"/>
                      <a:pt x="307" y="11"/>
                    </a:cubicBezTo>
                    <a:cubicBezTo>
                      <a:pt x="309" y="12"/>
                      <a:pt x="309" y="12"/>
                      <a:pt x="309" y="12"/>
                    </a:cubicBezTo>
                    <a:cubicBezTo>
                      <a:pt x="310" y="12"/>
                      <a:pt x="311" y="12"/>
                      <a:pt x="311" y="12"/>
                    </a:cubicBezTo>
                    <a:cubicBezTo>
                      <a:pt x="312" y="11"/>
                      <a:pt x="312" y="11"/>
                      <a:pt x="312" y="10"/>
                    </a:cubicBezTo>
                    <a:cubicBezTo>
                      <a:pt x="312" y="10"/>
                      <a:pt x="312" y="9"/>
                      <a:pt x="312" y="9"/>
                    </a:cubicBezTo>
                    <a:cubicBezTo>
                      <a:pt x="311" y="8"/>
                      <a:pt x="311" y="8"/>
                      <a:pt x="310" y="8"/>
                    </a:cubicBezTo>
                    <a:cubicBezTo>
                      <a:pt x="310" y="8"/>
                      <a:pt x="309" y="8"/>
                      <a:pt x="309" y="8"/>
                    </a:cubicBezTo>
                    <a:cubicBezTo>
                      <a:pt x="308" y="9"/>
                      <a:pt x="307" y="9"/>
                      <a:pt x="307" y="10"/>
                    </a:cubicBezTo>
                    <a:cubicBezTo>
                      <a:pt x="306" y="10"/>
                      <a:pt x="306" y="10"/>
                      <a:pt x="305" y="11"/>
                    </a:cubicBezTo>
                    <a:cubicBezTo>
                      <a:pt x="304" y="12"/>
                      <a:pt x="302" y="13"/>
                      <a:pt x="301" y="14"/>
                    </a:cubicBezTo>
                    <a:cubicBezTo>
                      <a:pt x="300" y="15"/>
                      <a:pt x="300" y="15"/>
                      <a:pt x="299" y="15"/>
                    </a:cubicBezTo>
                    <a:cubicBezTo>
                      <a:pt x="298" y="15"/>
                      <a:pt x="297" y="15"/>
                      <a:pt x="295" y="15"/>
                    </a:cubicBezTo>
                    <a:cubicBezTo>
                      <a:pt x="293" y="15"/>
                      <a:pt x="292" y="14"/>
                      <a:pt x="291" y="12"/>
                    </a:cubicBezTo>
                    <a:cubicBezTo>
                      <a:pt x="290" y="11"/>
                      <a:pt x="289" y="9"/>
                      <a:pt x="290" y="6"/>
                    </a:cubicBezTo>
                    <a:cubicBezTo>
                      <a:pt x="290" y="4"/>
                      <a:pt x="291" y="2"/>
                      <a:pt x="292" y="1"/>
                    </a:cubicBezTo>
                    <a:cubicBezTo>
                      <a:pt x="294" y="0"/>
                      <a:pt x="296" y="0"/>
                      <a:pt x="298" y="0"/>
                    </a:cubicBezTo>
                    <a:cubicBezTo>
                      <a:pt x="300" y="0"/>
                      <a:pt x="300" y="0"/>
                      <a:pt x="300" y="0"/>
                    </a:cubicBezTo>
                    <a:cubicBezTo>
                      <a:pt x="299" y="6"/>
                      <a:pt x="299" y="6"/>
                      <a:pt x="299" y="6"/>
                    </a:cubicBezTo>
                    <a:cubicBezTo>
                      <a:pt x="297" y="6"/>
                      <a:pt x="297" y="6"/>
                      <a:pt x="297" y="6"/>
                    </a:cubicBezTo>
                    <a:cubicBezTo>
                      <a:pt x="296" y="6"/>
                      <a:pt x="296" y="6"/>
                      <a:pt x="295" y="6"/>
                    </a:cubicBezTo>
                    <a:cubicBezTo>
                      <a:pt x="295" y="6"/>
                      <a:pt x="294" y="7"/>
                      <a:pt x="294" y="7"/>
                    </a:cubicBezTo>
                    <a:cubicBezTo>
                      <a:pt x="294" y="8"/>
                      <a:pt x="294" y="8"/>
                      <a:pt x="295" y="9"/>
                    </a:cubicBezTo>
                    <a:cubicBezTo>
                      <a:pt x="295" y="9"/>
                      <a:pt x="295" y="9"/>
                      <a:pt x="296" y="9"/>
                    </a:cubicBezTo>
                    <a:cubicBezTo>
                      <a:pt x="297" y="9"/>
                      <a:pt x="299" y="8"/>
                      <a:pt x="301" y="6"/>
                    </a:cubicBezTo>
                    <a:cubicBezTo>
                      <a:pt x="302" y="6"/>
                      <a:pt x="302" y="6"/>
                      <a:pt x="302" y="6"/>
                    </a:cubicBezTo>
                    <a:cubicBezTo>
                      <a:pt x="302" y="6"/>
                      <a:pt x="302" y="6"/>
                      <a:pt x="302" y="6"/>
                    </a:cubicBezTo>
                    <a:cubicBezTo>
                      <a:pt x="304" y="4"/>
                      <a:pt x="306" y="3"/>
                      <a:pt x="307" y="2"/>
                    </a:cubicBezTo>
                    <a:cubicBezTo>
                      <a:pt x="307" y="2"/>
                      <a:pt x="308" y="2"/>
                      <a:pt x="309" y="2"/>
                    </a:cubicBezTo>
                    <a:cubicBezTo>
                      <a:pt x="309" y="2"/>
                      <a:pt x="310" y="2"/>
                      <a:pt x="311" y="2"/>
                    </a:cubicBezTo>
                    <a:cubicBezTo>
                      <a:pt x="313" y="2"/>
                      <a:pt x="315" y="3"/>
                      <a:pt x="316" y="5"/>
                    </a:cubicBezTo>
                    <a:cubicBezTo>
                      <a:pt x="317" y="7"/>
                      <a:pt x="317" y="9"/>
                      <a:pt x="317" y="11"/>
                    </a:cubicBezTo>
                    <a:cubicBezTo>
                      <a:pt x="316" y="14"/>
                      <a:pt x="315" y="16"/>
                      <a:pt x="314" y="17"/>
                    </a:cubicBezTo>
                    <a:cubicBezTo>
                      <a:pt x="312" y="18"/>
                      <a:pt x="310" y="18"/>
                      <a:pt x="308" y="18"/>
                    </a:cubicBezTo>
                    <a:cubicBezTo>
                      <a:pt x="306" y="17"/>
                      <a:pt x="306" y="17"/>
                      <a:pt x="306" y="17"/>
                    </a:cubicBezTo>
                    <a:close/>
                    <a:moveTo>
                      <a:pt x="311" y="33"/>
                    </a:moveTo>
                    <a:cubicBezTo>
                      <a:pt x="286" y="25"/>
                      <a:pt x="286" y="25"/>
                      <a:pt x="286" y="25"/>
                    </a:cubicBezTo>
                    <a:cubicBezTo>
                      <a:pt x="287" y="19"/>
                      <a:pt x="287" y="19"/>
                      <a:pt x="287" y="19"/>
                    </a:cubicBezTo>
                    <a:cubicBezTo>
                      <a:pt x="313" y="28"/>
                      <a:pt x="313" y="28"/>
                      <a:pt x="313" y="28"/>
                    </a:cubicBezTo>
                    <a:cubicBezTo>
                      <a:pt x="311" y="33"/>
                      <a:pt x="311" y="33"/>
                      <a:pt x="311" y="33"/>
                    </a:cubicBezTo>
                    <a:close/>
                    <a:moveTo>
                      <a:pt x="293" y="52"/>
                    </a:moveTo>
                    <a:cubicBezTo>
                      <a:pt x="296" y="46"/>
                      <a:pt x="296" y="46"/>
                      <a:pt x="296" y="46"/>
                    </a:cubicBezTo>
                    <a:cubicBezTo>
                      <a:pt x="298" y="47"/>
                      <a:pt x="298" y="47"/>
                      <a:pt x="298" y="47"/>
                    </a:cubicBezTo>
                    <a:cubicBezTo>
                      <a:pt x="298" y="48"/>
                      <a:pt x="299" y="48"/>
                      <a:pt x="300" y="48"/>
                    </a:cubicBezTo>
                    <a:cubicBezTo>
                      <a:pt x="300" y="47"/>
                      <a:pt x="301" y="47"/>
                      <a:pt x="301" y="46"/>
                    </a:cubicBezTo>
                    <a:cubicBezTo>
                      <a:pt x="301" y="46"/>
                      <a:pt x="301" y="45"/>
                      <a:pt x="301" y="45"/>
                    </a:cubicBezTo>
                    <a:cubicBezTo>
                      <a:pt x="301" y="44"/>
                      <a:pt x="300" y="44"/>
                      <a:pt x="300" y="44"/>
                    </a:cubicBezTo>
                    <a:cubicBezTo>
                      <a:pt x="299" y="44"/>
                      <a:pt x="299" y="43"/>
                      <a:pt x="298" y="44"/>
                    </a:cubicBezTo>
                    <a:cubicBezTo>
                      <a:pt x="297" y="44"/>
                      <a:pt x="297" y="44"/>
                      <a:pt x="296" y="44"/>
                    </a:cubicBezTo>
                    <a:cubicBezTo>
                      <a:pt x="295" y="44"/>
                      <a:pt x="295" y="45"/>
                      <a:pt x="294" y="45"/>
                    </a:cubicBezTo>
                    <a:cubicBezTo>
                      <a:pt x="292" y="46"/>
                      <a:pt x="291" y="47"/>
                      <a:pt x="289" y="47"/>
                    </a:cubicBezTo>
                    <a:cubicBezTo>
                      <a:pt x="289" y="48"/>
                      <a:pt x="288" y="48"/>
                      <a:pt x="287" y="48"/>
                    </a:cubicBezTo>
                    <a:cubicBezTo>
                      <a:pt x="286" y="48"/>
                      <a:pt x="285" y="48"/>
                      <a:pt x="284" y="47"/>
                    </a:cubicBezTo>
                    <a:cubicBezTo>
                      <a:pt x="282" y="46"/>
                      <a:pt x="280" y="45"/>
                      <a:pt x="280" y="43"/>
                    </a:cubicBezTo>
                    <a:cubicBezTo>
                      <a:pt x="279" y="41"/>
                      <a:pt x="279" y="39"/>
                      <a:pt x="280" y="37"/>
                    </a:cubicBezTo>
                    <a:cubicBezTo>
                      <a:pt x="281" y="35"/>
                      <a:pt x="283" y="33"/>
                      <a:pt x="284" y="33"/>
                    </a:cubicBezTo>
                    <a:cubicBezTo>
                      <a:pt x="286" y="32"/>
                      <a:pt x="287" y="32"/>
                      <a:pt x="290" y="33"/>
                    </a:cubicBezTo>
                    <a:cubicBezTo>
                      <a:pt x="292" y="34"/>
                      <a:pt x="292" y="34"/>
                      <a:pt x="292" y="34"/>
                    </a:cubicBezTo>
                    <a:cubicBezTo>
                      <a:pt x="289" y="39"/>
                      <a:pt x="289" y="39"/>
                      <a:pt x="289" y="39"/>
                    </a:cubicBezTo>
                    <a:cubicBezTo>
                      <a:pt x="288" y="38"/>
                      <a:pt x="288" y="38"/>
                      <a:pt x="288" y="38"/>
                    </a:cubicBezTo>
                    <a:cubicBezTo>
                      <a:pt x="287" y="38"/>
                      <a:pt x="286" y="38"/>
                      <a:pt x="286" y="38"/>
                    </a:cubicBezTo>
                    <a:cubicBezTo>
                      <a:pt x="285" y="38"/>
                      <a:pt x="285" y="38"/>
                      <a:pt x="284" y="39"/>
                    </a:cubicBezTo>
                    <a:cubicBezTo>
                      <a:pt x="284" y="40"/>
                      <a:pt x="284" y="40"/>
                      <a:pt x="284" y="40"/>
                    </a:cubicBezTo>
                    <a:cubicBezTo>
                      <a:pt x="285" y="41"/>
                      <a:pt x="285" y="41"/>
                      <a:pt x="286" y="41"/>
                    </a:cubicBezTo>
                    <a:cubicBezTo>
                      <a:pt x="286" y="42"/>
                      <a:pt x="288" y="41"/>
                      <a:pt x="291" y="40"/>
                    </a:cubicBezTo>
                    <a:cubicBezTo>
                      <a:pt x="292" y="40"/>
                      <a:pt x="292" y="40"/>
                      <a:pt x="292" y="40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95" y="38"/>
                      <a:pt x="297" y="37"/>
                      <a:pt x="298" y="37"/>
                    </a:cubicBezTo>
                    <a:cubicBezTo>
                      <a:pt x="298" y="37"/>
                      <a:pt x="299" y="37"/>
                      <a:pt x="300" y="37"/>
                    </a:cubicBezTo>
                    <a:cubicBezTo>
                      <a:pt x="300" y="38"/>
                      <a:pt x="301" y="38"/>
                      <a:pt x="302" y="38"/>
                    </a:cubicBezTo>
                    <a:cubicBezTo>
                      <a:pt x="304" y="39"/>
                      <a:pt x="305" y="40"/>
                      <a:pt x="306" y="42"/>
                    </a:cubicBezTo>
                    <a:cubicBezTo>
                      <a:pt x="306" y="44"/>
                      <a:pt x="306" y="46"/>
                      <a:pt x="305" y="49"/>
                    </a:cubicBezTo>
                    <a:cubicBezTo>
                      <a:pt x="304" y="51"/>
                      <a:pt x="303" y="52"/>
                      <a:pt x="301" y="53"/>
                    </a:cubicBezTo>
                    <a:cubicBezTo>
                      <a:pt x="299" y="54"/>
                      <a:pt x="297" y="54"/>
                      <a:pt x="295" y="53"/>
                    </a:cubicBezTo>
                    <a:cubicBezTo>
                      <a:pt x="293" y="52"/>
                      <a:pt x="293" y="52"/>
                      <a:pt x="293" y="52"/>
                    </a:cubicBezTo>
                    <a:close/>
                    <a:moveTo>
                      <a:pt x="272" y="95"/>
                    </a:moveTo>
                    <a:cubicBezTo>
                      <a:pt x="253" y="76"/>
                      <a:pt x="253" y="76"/>
                      <a:pt x="253" y="76"/>
                    </a:cubicBezTo>
                    <a:cubicBezTo>
                      <a:pt x="263" y="66"/>
                      <a:pt x="263" y="66"/>
                      <a:pt x="263" y="66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61" y="75"/>
                      <a:pt x="261" y="75"/>
                      <a:pt x="261" y="75"/>
                    </a:cubicBezTo>
                    <a:cubicBezTo>
                      <a:pt x="265" y="79"/>
                      <a:pt x="265" y="79"/>
                      <a:pt x="265" y="79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73" y="78"/>
                      <a:pt x="273" y="78"/>
                      <a:pt x="273" y="78"/>
                    </a:cubicBezTo>
                    <a:cubicBezTo>
                      <a:pt x="269" y="83"/>
                      <a:pt x="269" y="83"/>
                      <a:pt x="269" y="83"/>
                    </a:cubicBezTo>
                    <a:cubicBezTo>
                      <a:pt x="273" y="87"/>
                      <a:pt x="273" y="87"/>
                      <a:pt x="273" y="87"/>
                    </a:cubicBezTo>
                    <a:cubicBezTo>
                      <a:pt x="278" y="81"/>
                      <a:pt x="278" y="81"/>
                      <a:pt x="278" y="81"/>
                    </a:cubicBezTo>
                    <a:cubicBezTo>
                      <a:pt x="282" y="85"/>
                      <a:pt x="282" y="85"/>
                      <a:pt x="282" y="85"/>
                    </a:cubicBezTo>
                    <a:cubicBezTo>
                      <a:pt x="272" y="95"/>
                      <a:pt x="272" y="95"/>
                      <a:pt x="272" y="95"/>
                    </a:cubicBezTo>
                    <a:close/>
                    <a:moveTo>
                      <a:pt x="261" y="105"/>
                    </a:moveTo>
                    <a:cubicBezTo>
                      <a:pt x="243" y="85"/>
                      <a:pt x="243" y="85"/>
                      <a:pt x="243" y="85"/>
                    </a:cubicBezTo>
                    <a:cubicBezTo>
                      <a:pt x="248" y="81"/>
                      <a:pt x="248" y="81"/>
                      <a:pt x="248" y="81"/>
                    </a:cubicBezTo>
                    <a:cubicBezTo>
                      <a:pt x="266" y="101"/>
                      <a:pt x="266" y="101"/>
                      <a:pt x="266" y="101"/>
                    </a:cubicBezTo>
                    <a:cubicBezTo>
                      <a:pt x="261" y="105"/>
                      <a:pt x="261" y="105"/>
                      <a:pt x="261" y="105"/>
                    </a:cubicBezTo>
                    <a:close/>
                    <a:moveTo>
                      <a:pt x="234" y="100"/>
                    </a:moveTo>
                    <a:cubicBezTo>
                      <a:pt x="241" y="111"/>
                      <a:pt x="241" y="111"/>
                      <a:pt x="241" y="111"/>
                    </a:cubicBezTo>
                    <a:cubicBezTo>
                      <a:pt x="242" y="112"/>
                      <a:pt x="242" y="112"/>
                      <a:pt x="243" y="112"/>
                    </a:cubicBezTo>
                    <a:cubicBezTo>
                      <a:pt x="243" y="112"/>
                      <a:pt x="244" y="112"/>
                      <a:pt x="244" y="112"/>
                    </a:cubicBezTo>
                    <a:cubicBezTo>
                      <a:pt x="245" y="112"/>
                      <a:pt x="245" y="111"/>
                      <a:pt x="245" y="111"/>
                    </a:cubicBezTo>
                    <a:cubicBezTo>
                      <a:pt x="245" y="110"/>
                      <a:pt x="245" y="110"/>
                      <a:pt x="244" y="109"/>
                    </a:cubicBezTo>
                    <a:cubicBezTo>
                      <a:pt x="237" y="98"/>
                      <a:pt x="237" y="98"/>
                      <a:pt x="237" y="98"/>
                    </a:cubicBezTo>
                    <a:cubicBezTo>
                      <a:pt x="237" y="97"/>
                      <a:pt x="236" y="97"/>
                      <a:pt x="236" y="97"/>
                    </a:cubicBezTo>
                    <a:cubicBezTo>
                      <a:pt x="235" y="97"/>
                      <a:pt x="235" y="97"/>
                      <a:pt x="234" y="97"/>
                    </a:cubicBezTo>
                    <a:cubicBezTo>
                      <a:pt x="234" y="97"/>
                      <a:pt x="233" y="98"/>
                      <a:pt x="233" y="98"/>
                    </a:cubicBezTo>
                    <a:cubicBezTo>
                      <a:pt x="233" y="99"/>
                      <a:pt x="233" y="99"/>
                      <a:pt x="234" y="100"/>
                    </a:cubicBezTo>
                    <a:close/>
                    <a:moveTo>
                      <a:pt x="229" y="104"/>
                    </a:moveTo>
                    <a:cubicBezTo>
                      <a:pt x="228" y="102"/>
                      <a:pt x="227" y="100"/>
                      <a:pt x="228" y="98"/>
                    </a:cubicBezTo>
                    <a:cubicBezTo>
                      <a:pt x="228" y="96"/>
                      <a:pt x="229" y="95"/>
                      <a:pt x="231" y="93"/>
                    </a:cubicBezTo>
                    <a:cubicBezTo>
                      <a:pt x="234" y="92"/>
                      <a:pt x="236" y="91"/>
                      <a:pt x="238" y="92"/>
                    </a:cubicBezTo>
                    <a:cubicBezTo>
                      <a:pt x="239" y="92"/>
                      <a:pt x="241" y="93"/>
                      <a:pt x="243" y="96"/>
                    </a:cubicBezTo>
                    <a:cubicBezTo>
                      <a:pt x="249" y="105"/>
                      <a:pt x="249" y="105"/>
                      <a:pt x="249" y="105"/>
                    </a:cubicBezTo>
                    <a:cubicBezTo>
                      <a:pt x="250" y="107"/>
                      <a:pt x="251" y="109"/>
                      <a:pt x="251" y="111"/>
                    </a:cubicBezTo>
                    <a:cubicBezTo>
                      <a:pt x="250" y="113"/>
                      <a:pt x="249" y="114"/>
                      <a:pt x="247" y="116"/>
                    </a:cubicBezTo>
                    <a:cubicBezTo>
                      <a:pt x="245" y="117"/>
                      <a:pt x="243" y="118"/>
                      <a:pt x="241" y="118"/>
                    </a:cubicBezTo>
                    <a:cubicBezTo>
                      <a:pt x="239" y="117"/>
                      <a:pt x="237" y="116"/>
                      <a:pt x="236" y="114"/>
                    </a:cubicBezTo>
                    <a:cubicBezTo>
                      <a:pt x="229" y="104"/>
                      <a:pt x="229" y="104"/>
                      <a:pt x="229" y="104"/>
                    </a:cubicBezTo>
                    <a:close/>
                    <a:moveTo>
                      <a:pt x="210" y="134"/>
                    </a:moveTo>
                    <a:cubicBezTo>
                      <a:pt x="200" y="109"/>
                      <a:pt x="200" y="109"/>
                      <a:pt x="200" y="109"/>
                    </a:cubicBezTo>
                    <a:cubicBezTo>
                      <a:pt x="209" y="105"/>
                      <a:pt x="209" y="105"/>
                      <a:pt x="209" y="105"/>
                    </a:cubicBezTo>
                    <a:cubicBezTo>
                      <a:pt x="213" y="113"/>
                      <a:pt x="213" y="113"/>
                      <a:pt x="213" y="113"/>
                    </a:cubicBezTo>
                    <a:cubicBezTo>
                      <a:pt x="214" y="114"/>
                      <a:pt x="214" y="115"/>
                      <a:pt x="215" y="116"/>
                    </a:cubicBezTo>
                    <a:cubicBezTo>
                      <a:pt x="215" y="117"/>
                      <a:pt x="216" y="118"/>
                      <a:pt x="216" y="119"/>
                    </a:cubicBezTo>
                    <a:cubicBezTo>
                      <a:pt x="216" y="118"/>
                      <a:pt x="215" y="116"/>
                      <a:pt x="215" y="115"/>
                    </a:cubicBezTo>
                    <a:cubicBezTo>
                      <a:pt x="215" y="114"/>
                      <a:pt x="214" y="113"/>
                      <a:pt x="214" y="113"/>
                    </a:cubicBezTo>
                    <a:cubicBezTo>
                      <a:pt x="212" y="104"/>
                      <a:pt x="212" y="104"/>
                      <a:pt x="212" y="104"/>
                    </a:cubicBezTo>
                    <a:cubicBezTo>
                      <a:pt x="221" y="100"/>
                      <a:pt x="221" y="100"/>
                      <a:pt x="221" y="100"/>
                    </a:cubicBezTo>
                    <a:cubicBezTo>
                      <a:pt x="231" y="125"/>
                      <a:pt x="231" y="125"/>
                      <a:pt x="231" y="125"/>
                    </a:cubicBezTo>
                    <a:cubicBezTo>
                      <a:pt x="226" y="127"/>
                      <a:pt x="226" y="127"/>
                      <a:pt x="226" y="127"/>
                    </a:cubicBezTo>
                    <a:cubicBezTo>
                      <a:pt x="222" y="118"/>
                      <a:pt x="222" y="118"/>
                      <a:pt x="222" y="118"/>
                    </a:cubicBezTo>
                    <a:cubicBezTo>
                      <a:pt x="221" y="116"/>
                      <a:pt x="220" y="114"/>
                      <a:pt x="219" y="112"/>
                    </a:cubicBezTo>
                    <a:cubicBezTo>
                      <a:pt x="219" y="110"/>
                      <a:pt x="218" y="108"/>
                      <a:pt x="217" y="106"/>
                    </a:cubicBezTo>
                    <a:cubicBezTo>
                      <a:pt x="218" y="109"/>
                      <a:pt x="218" y="110"/>
                      <a:pt x="218" y="112"/>
                    </a:cubicBezTo>
                    <a:cubicBezTo>
                      <a:pt x="219" y="113"/>
                      <a:pt x="219" y="114"/>
                      <a:pt x="219" y="115"/>
                    </a:cubicBezTo>
                    <a:cubicBezTo>
                      <a:pt x="222" y="129"/>
                      <a:pt x="222" y="129"/>
                      <a:pt x="222" y="129"/>
                    </a:cubicBezTo>
                    <a:cubicBezTo>
                      <a:pt x="219" y="130"/>
                      <a:pt x="219" y="130"/>
                      <a:pt x="219" y="130"/>
                    </a:cubicBezTo>
                    <a:cubicBezTo>
                      <a:pt x="212" y="119"/>
                      <a:pt x="212" y="119"/>
                      <a:pt x="212" y="119"/>
                    </a:cubicBezTo>
                    <a:cubicBezTo>
                      <a:pt x="211" y="117"/>
                      <a:pt x="210" y="116"/>
                      <a:pt x="209" y="114"/>
                    </a:cubicBezTo>
                    <a:cubicBezTo>
                      <a:pt x="208" y="113"/>
                      <a:pt x="207" y="112"/>
                      <a:pt x="207" y="110"/>
                    </a:cubicBezTo>
                    <a:cubicBezTo>
                      <a:pt x="208" y="112"/>
                      <a:pt x="208" y="114"/>
                      <a:pt x="209" y="116"/>
                    </a:cubicBezTo>
                    <a:cubicBezTo>
                      <a:pt x="210" y="118"/>
                      <a:pt x="211" y="120"/>
                      <a:pt x="212" y="122"/>
                    </a:cubicBezTo>
                    <a:cubicBezTo>
                      <a:pt x="216" y="131"/>
                      <a:pt x="216" y="131"/>
                      <a:pt x="216" y="131"/>
                    </a:cubicBezTo>
                    <a:cubicBezTo>
                      <a:pt x="210" y="134"/>
                      <a:pt x="210" y="134"/>
                      <a:pt x="210" y="134"/>
                    </a:cubicBezTo>
                    <a:close/>
                    <a:moveTo>
                      <a:pt x="184" y="139"/>
                    </a:moveTo>
                    <a:cubicBezTo>
                      <a:pt x="185" y="112"/>
                      <a:pt x="185" y="112"/>
                      <a:pt x="185" y="112"/>
                    </a:cubicBezTo>
                    <a:cubicBezTo>
                      <a:pt x="193" y="111"/>
                      <a:pt x="193" y="111"/>
                      <a:pt x="193" y="111"/>
                    </a:cubicBezTo>
                    <a:cubicBezTo>
                      <a:pt x="202" y="137"/>
                      <a:pt x="202" y="137"/>
                      <a:pt x="202" y="137"/>
                    </a:cubicBezTo>
                    <a:cubicBezTo>
                      <a:pt x="195" y="138"/>
                      <a:pt x="195" y="138"/>
                      <a:pt x="195" y="138"/>
                    </a:cubicBezTo>
                    <a:cubicBezTo>
                      <a:pt x="194" y="133"/>
                      <a:pt x="194" y="133"/>
                      <a:pt x="194" y="133"/>
                    </a:cubicBezTo>
                    <a:cubicBezTo>
                      <a:pt x="190" y="134"/>
                      <a:pt x="190" y="134"/>
                      <a:pt x="190" y="134"/>
                    </a:cubicBezTo>
                    <a:cubicBezTo>
                      <a:pt x="190" y="138"/>
                      <a:pt x="190" y="138"/>
                      <a:pt x="190" y="138"/>
                    </a:cubicBezTo>
                    <a:cubicBezTo>
                      <a:pt x="184" y="139"/>
                      <a:pt x="184" y="139"/>
                      <a:pt x="184" y="139"/>
                    </a:cubicBezTo>
                    <a:close/>
                    <a:moveTo>
                      <a:pt x="190" y="129"/>
                    </a:moveTo>
                    <a:cubicBezTo>
                      <a:pt x="193" y="128"/>
                      <a:pt x="193" y="128"/>
                      <a:pt x="193" y="128"/>
                    </a:cubicBezTo>
                    <a:cubicBezTo>
                      <a:pt x="191" y="120"/>
                      <a:pt x="191" y="120"/>
                      <a:pt x="191" y="120"/>
                    </a:cubicBezTo>
                    <a:cubicBezTo>
                      <a:pt x="190" y="120"/>
                      <a:pt x="190" y="119"/>
                      <a:pt x="190" y="119"/>
                    </a:cubicBezTo>
                    <a:cubicBezTo>
                      <a:pt x="190" y="118"/>
                      <a:pt x="190" y="117"/>
                      <a:pt x="189" y="116"/>
                    </a:cubicBezTo>
                    <a:cubicBezTo>
                      <a:pt x="189" y="117"/>
                      <a:pt x="190" y="117"/>
                      <a:pt x="190" y="118"/>
                    </a:cubicBezTo>
                    <a:cubicBezTo>
                      <a:pt x="190" y="119"/>
                      <a:pt x="190" y="120"/>
                      <a:pt x="190" y="120"/>
                    </a:cubicBezTo>
                    <a:cubicBezTo>
                      <a:pt x="190" y="129"/>
                      <a:pt x="190" y="129"/>
                      <a:pt x="190" y="129"/>
                    </a:cubicBezTo>
                    <a:close/>
                    <a:moveTo>
                      <a:pt x="153" y="132"/>
                    </a:moveTo>
                    <a:cubicBezTo>
                      <a:pt x="159" y="133"/>
                      <a:pt x="159" y="133"/>
                      <a:pt x="159" y="133"/>
                    </a:cubicBezTo>
                    <a:cubicBezTo>
                      <a:pt x="159" y="135"/>
                      <a:pt x="159" y="135"/>
                      <a:pt x="159" y="135"/>
                    </a:cubicBezTo>
                    <a:cubicBezTo>
                      <a:pt x="159" y="136"/>
                      <a:pt x="159" y="136"/>
                      <a:pt x="159" y="137"/>
                    </a:cubicBezTo>
                    <a:cubicBezTo>
                      <a:pt x="160" y="137"/>
                      <a:pt x="160" y="137"/>
                      <a:pt x="161" y="137"/>
                    </a:cubicBezTo>
                    <a:cubicBezTo>
                      <a:pt x="162" y="138"/>
                      <a:pt x="162" y="137"/>
                      <a:pt x="162" y="137"/>
                    </a:cubicBezTo>
                    <a:cubicBezTo>
                      <a:pt x="163" y="137"/>
                      <a:pt x="163" y="136"/>
                      <a:pt x="163" y="135"/>
                    </a:cubicBezTo>
                    <a:cubicBezTo>
                      <a:pt x="163" y="135"/>
                      <a:pt x="163" y="134"/>
                      <a:pt x="163" y="134"/>
                    </a:cubicBezTo>
                    <a:cubicBezTo>
                      <a:pt x="162" y="133"/>
                      <a:pt x="162" y="133"/>
                      <a:pt x="161" y="132"/>
                    </a:cubicBezTo>
                    <a:cubicBezTo>
                      <a:pt x="161" y="132"/>
                      <a:pt x="160" y="131"/>
                      <a:pt x="160" y="131"/>
                    </a:cubicBezTo>
                    <a:cubicBezTo>
                      <a:pt x="158" y="129"/>
                      <a:pt x="157" y="128"/>
                      <a:pt x="156" y="127"/>
                    </a:cubicBezTo>
                    <a:cubicBezTo>
                      <a:pt x="155" y="126"/>
                      <a:pt x="155" y="126"/>
                      <a:pt x="155" y="125"/>
                    </a:cubicBezTo>
                    <a:cubicBezTo>
                      <a:pt x="154" y="124"/>
                      <a:pt x="154" y="123"/>
                      <a:pt x="154" y="122"/>
                    </a:cubicBezTo>
                    <a:cubicBezTo>
                      <a:pt x="154" y="119"/>
                      <a:pt x="155" y="118"/>
                      <a:pt x="156" y="116"/>
                    </a:cubicBezTo>
                    <a:cubicBezTo>
                      <a:pt x="158" y="115"/>
                      <a:pt x="160" y="115"/>
                      <a:pt x="162" y="115"/>
                    </a:cubicBezTo>
                    <a:cubicBezTo>
                      <a:pt x="165" y="115"/>
                      <a:pt x="167" y="116"/>
                      <a:pt x="168" y="117"/>
                    </a:cubicBezTo>
                    <a:cubicBezTo>
                      <a:pt x="169" y="118"/>
                      <a:pt x="170" y="120"/>
                      <a:pt x="169" y="122"/>
                    </a:cubicBezTo>
                    <a:cubicBezTo>
                      <a:pt x="169" y="124"/>
                      <a:pt x="169" y="124"/>
                      <a:pt x="169" y="124"/>
                    </a:cubicBezTo>
                    <a:cubicBezTo>
                      <a:pt x="164" y="124"/>
                      <a:pt x="164" y="124"/>
                      <a:pt x="164" y="124"/>
                    </a:cubicBezTo>
                    <a:cubicBezTo>
                      <a:pt x="164" y="122"/>
                      <a:pt x="164" y="122"/>
                      <a:pt x="164" y="122"/>
                    </a:cubicBezTo>
                    <a:cubicBezTo>
                      <a:pt x="164" y="121"/>
                      <a:pt x="164" y="121"/>
                      <a:pt x="163" y="120"/>
                    </a:cubicBezTo>
                    <a:cubicBezTo>
                      <a:pt x="163" y="120"/>
                      <a:pt x="163" y="120"/>
                      <a:pt x="162" y="120"/>
                    </a:cubicBezTo>
                    <a:cubicBezTo>
                      <a:pt x="161" y="119"/>
                      <a:pt x="161" y="120"/>
                      <a:pt x="161" y="120"/>
                    </a:cubicBezTo>
                    <a:cubicBezTo>
                      <a:pt x="160" y="120"/>
                      <a:pt x="160" y="121"/>
                      <a:pt x="160" y="121"/>
                    </a:cubicBezTo>
                    <a:cubicBezTo>
                      <a:pt x="160" y="122"/>
                      <a:pt x="161" y="124"/>
                      <a:pt x="164" y="126"/>
                    </a:cubicBezTo>
                    <a:cubicBezTo>
                      <a:pt x="164" y="127"/>
                      <a:pt x="164" y="127"/>
                      <a:pt x="164" y="127"/>
                    </a:cubicBezTo>
                    <a:cubicBezTo>
                      <a:pt x="164" y="127"/>
                      <a:pt x="164" y="127"/>
                      <a:pt x="164" y="127"/>
                    </a:cubicBezTo>
                    <a:cubicBezTo>
                      <a:pt x="167" y="129"/>
                      <a:pt x="168" y="130"/>
                      <a:pt x="168" y="131"/>
                    </a:cubicBezTo>
                    <a:cubicBezTo>
                      <a:pt x="169" y="132"/>
                      <a:pt x="169" y="133"/>
                      <a:pt x="169" y="133"/>
                    </a:cubicBezTo>
                    <a:cubicBezTo>
                      <a:pt x="169" y="134"/>
                      <a:pt x="169" y="135"/>
                      <a:pt x="169" y="135"/>
                    </a:cubicBezTo>
                    <a:cubicBezTo>
                      <a:pt x="169" y="138"/>
                      <a:pt x="168" y="139"/>
                      <a:pt x="167" y="141"/>
                    </a:cubicBezTo>
                    <a:cubicBezTo>
                      <a:pt x="165" y="142"/>
                      <a:pt x="163" y="142"/>
                      <a:pt x="161" y="142"/>
                    </a:cubicBezTo>
                    <a:cubicBezTo>
                      <a:pt x="158" y="142"/>
                      <a:pt x="156" y="141"/>
                      <a:pt x="155" y="140"/>
                    </a:cubicBezTo>
                    <a:cubicBezTo>
                      <a:pt x="154" y="139"/>
                      <a:pt x="153" y="137"/>
                      <a:pt x="153" y="134"/>
                    </a:cubicBezTo>
                    <a:cubicBezTo>
                      <a:pt x="153" y="132"/>
                      <a:pt x="153" y="132"/>
                      <a:pt x="153" y="132"/>
                    </a:cubicBezTo>
                    <a:close/>
                    <a:moveTo>
                      <a:pt x="129" y="140"/>
                    </a:moveTo>
                    <a:cubicBezTo>
                      <a:pt x="136" y="113"/>
                      <a:pt x="136" y="113"/>
                      <a:pt x="136" y="113"/>
                    </a:cubicBezTo>
                    <a:cubicBezTo>
                      <a:pt x="144" y="114"/>
                      <a:pt x="144" y="114"/>
                      <a:pt x="144" y="114"/>
                    </a:cubicBezTo>
                    <a:cubicBezTo>
                      <a:pt x="147" y="141"/>
                      <a:pt x="147" y="141"/>
                      <a:pt x="147" y="141"/>
                    </a:cubicBezTo>
                    <a:cubicBezTo>
                      <a:pt x="140" y="140"/>
                      <a:pt x="140" y="140"/>
                      <a:pt x="140" y="140"/>
                    </a:cubicBezTo>
                    <a:cubicBezTo>
                      <a:pt x="140" y="136"/>
                      <a:pt x="140" y="136"/>
                      <a:pt x="140" y="136"/>
                    </a:cubicBezTo>
                    <a:cubicBezTo>
                      <a:pt x="136" y="135"/>
                      <a:pt x="136" y="135"/>
                      <a:pt x="136" y="135"/>
                    </a:cubicBezTo>
                    <a:cubicBezTo>
                      <a:pt x="135" y="140"/>
                      <a:pt x="135" y="140"/>
                      <a:pt x="135" y="140"/>
                    </a:cubicBezTo>
                    <a:cubicBezTo>
                      <a:pt x="129" y="140"/>
                      <a:pt x="129" y="140"/>
                      <a:pt x="129" y="140"/>
                    </a:cubicBezTo>
                    <a:close/>
                    <a:moveTo>
                      <a:pt x="137" y="131"/>
                    </a:moveTo>
                    <a:cubicBezTo>
                      <a:pt x="140" y="131"/>
                      <a:pt x="140" y="131"/>
                      <a:pt x="140" y="131"/>
                    </a:cubicBezTo>
                    <a:cubicBezTo>
                      <a:pt x="140" y="123"/>
                      <a:pt x="140" y="123"/>
                      <a:pt x="140" y="123"/>
                    </a:cubicBezTo>
                    <a:cubicBezTo>
                      <a:pt x="140" y="122"/>
                      <a:pt x="140" y="121"/>
                      <a:pt x="140" y="121"/>
                    </a:cubicBezTo>
                    <a:cubicBezTo>
                      <a:pt x="140" y="120"/>
                      <a:pt x="140" y="119"/>
                      <a:pt x="140" y="118"/>
                    </a:cubicBezTo>
                    <a:cubicBezTo>
                      <a:pt x="140" y="119"/>
                      <a:pt x="140" y="119"/>
                      <a:pt x="139" y="120"/>
                    </a:cubicBezTo>
                    <a:cubicBezTo>
                      <a:pt x="139" y="121"/>
                      <a:pt x="139" y="122"/>
                      <a:pt x="139" y="123"/>
                    </a:cubicBezTo>
                    <a:cubicBezTo>
                      <a:pt x="137" y="131"/>
                      <a:pt x="137" y="131"/>
                      <a:pt x="137" y="131"/>
                    </a:cubicBezTo>
                    <a:close/>
                    <a:moveTo>
                      <a:pt x="113" y="136"/>
                    </a:moveTo>
                    <a:cubicBezTo>
                      <a:pt x="118" y="115"/>
                      <a:pt x="118" y="115"/>
                      <a:pt x="118" y="115"/>
                    </a:cubicBezTo>
                    <a:cubicBezTo>
                      <a:pt x="114" y="114"/>
                      <a:pt x="114" y="114"/>
                      <a:pt x="114" y="114"/>
                    </a:cubicBezTo>
                    <a:cubicBezTo>
                      <a:pt x="115" y="109"/>
                      <a:pt x="115" y="109"/>
                      <a:pt x="115" y="109"/>
                    </a:cubicBezTo>
                    <a:cubicBezTo>
                      <a:pt x="129" y="112"/>
                      <a:pt x="129" y="112"/>
                      <a:pt x="129" y="112"/>
                    </a:cubicBezTo>
                    <a:cubicBezTo>
                      <a:pt x="128" y="117"/>
                      <a:pt x="128" y="117"/>
                      <a:pt x="128" y="117"/>
                    </a:cubicBezTo>
                    <a:cubicBezTo>
                      <a:pt x="124" y="116"/>
                      <a:pt x="124" y="116"/>
                      <a:pt x="124" y="116"/>
                    </a:cubicBezTo>
                    <a:cubicBezTo>
                      <a:pt x="119" y="137"/>
                      <a:pt x="119" y="137"/>
                      <a:pt x="119" y="137"/>
                    </a:cubicBezTo>
                    <a:cubicBezTo>
                      <a:pt x="113" y="136"/>
                      <a:pt x="113" y="136"/>
                      <a:pt x="113" y="136"/>
                    </a:cubicBezTo>
                    <a:close/>
                    <a:moveTo>
                      <a:pt x="95" y="129"/>
                    </a:moveTo>
                    <a:cubicBezTo>
                      <a:pt x="105" y="104"/>
                      <a:pt x="105" y="104"/>
                      <a:pt x="105" y="104"/>
                    </a:cubicBezTo>
                    <a:cubicBezTo>
                      <a:pt x="111" y="107"/>
                      <a:pt x="111" y="107"/>
                      <a:pt x="111" y="107"/>
                    </a:cubicBezTo>
                    <a:cubicBezTo>
                      <a:pt x="101" y="131"/>
                      <a:pt x="101" y="131"/>
                      <a:pt x="101" y="131"/>
                    </a:cubicBezTo>
                    <a:cubicBezTo>
                      <a:pt x="95" y="129"/>
                      <a:pt x="95" y="129"/>
                      <a:pt x="95" y="129"/>
                    </a:cubicBezTo>
                    <a:close/>
                    <a:moveTo>
                      <a:pt x="78" y="110"/>
                    </a:moveTo>
                    <a:cubicBezTo>
                      <a:pt x="83" y="113"/>
                      <a:pt x="83" y="113"/>
                      <a:pt x="83" y="113"/>
                    </a:cubicBezTo>
                    <a:cubicBezTo>
                      <a:pt x="82" y="115"/>
                      <a:pt x="82" y="115"/>
                      <a:pt x="82" y="115"/>
                    </a:cubicBezTo>
                    <a:cubicBezTo>
                      <a:pt x="82" y="115"/>
                      <a:pt x="81" y="116"/>
                      <a:pt x="82" y="117"/>
                    </a:cubicBezTo>
                    <a:cubicBezTo>
                      <a:pt x="82" y="117"/>
                      <a:pt x="82" y="118"/>
                      <a:pt x="82" y="118"/>
                    </a:cubicBezTo>
                    <a:cubicBezTo>
                      <a:pt x="83" y="118"/>
                      <a:pt x="83" y="118"/>
                      <a:pt x="84" y="118"/>
                    </a:cubicBezTo>
                    <a:cubicBezTo>
                      <a:pt x="84" y="118"/>
                      <a:pt x="85" y="118"/>
                      <a:pt x="85" y="117"/>
                    </a:cubicBezTo>
                    <a:cubicBezTo>
                      <a:pt x="86" y="117"/>
                      <a:pt x="86" y="116"/>
                      <a:pt x="86" y="115"/>
                    </a:cubicBezTo>
                    <a:cubicBezTo>
                      <a:pt x="86" y="115"/>
                      <a:pt x="86" y="114"/>
                      <a:pt x="85" y="113"/>
                    </a:cubicBezTo>
                    <a:cubicBezTo>
                      <a:pt x="85" y="113"/>
                      <a:pt x="85" y="112"/>
                      <a:pt x="85" y="112"/>
                    </a:cubicBezTo>
                    <a:cubicBezTo>
                      <a:pt x="84" y="109"/>
                      <a:pt x="83" y="108"/>
                      <a:pt x="83" y="106"/>
                    </a:cubicBezTo>
                    <a:cubicBezTo>
                      <a:pt x="83" y="106"/>
                      <a:pt x="83" y="105"/>
                      <a:pt x="83" y="104"/>
                    </a:cubicBezTo>
                    <a:cubicBezTo>
                      <a:pt x="83" y="103"/>
                      <a:pt x="84" y="102"/>
                      <a:pt x="84" y="101"/>
                    </a:cubicBezTo>
                    <a:cubicBezTo>
                      <a:pt x="85" y="99"/>
                      <a:pt x="87" y="98"/>
                      <a:pt x="89" y="97"/>
                    </a:cubicBezTo>
                    <a:cubicBezTo>
                      <a:pt x="91" y="97"/>
                      <a:pt x="93" y="97"/>
                      <a:pt x="95" y="99"/>
                    </a:cubicBezTo>
                    <a:cubicBezTo>
                      <a:pt x="97" y="100"/>
                      <a:pt x="98" y="102"/>
                      <a:pt x="98" y="103"/>
                    </a:cubicBezTo>
                    <a:cubicBezTo>
                      <a:pt x="99" y="105"/>
                      <a:pt x="99" y="107"/>
                      <a:pt x="97" y="108"/>
                    </a:cubicBezTo>
                    <a:cubicBezTo>
                      <a:pt x="96" y="110"/>
                      <a:pt x="96" y="110"/>
                      <a:pt x="96" y="110"/>
                    </a:cubicBezTo>
                    <a:cubicBezTo>
                      <a:pt x="91" y="107"/>
                      <a:pt x="91" y="107"/>
                      <a:pt x="91" y="107"/>
                    </a:cubicBezTo>
                    <a:cubicBezTo>
                      <a:pt x="92" y="106"/>
                      <a:pt x="92" y="106"/>
                      <a:pt x="92" y="106"/>
                    </a:cubicBezTo>
                    <a:cubicBezTo>
                      <a:pt x="93" y="105"/>
                      <a:pt x="93" y="104"/>
                      <a:pt x="93" y="104"/>
                    </a:cubicBezTo>
                    <a:cubicBezTo>
                      <a:pt x="93" y="103"/>
                      <a:pt x="93" y="103"/>
                      <a:pt x="92" y="103"/>
                    </a:cubicBezTo>
                    <a:cubicBezTo>
                      <a:pt x="92" y="102"/>
                      <a:pt x="91" y="102"/>
                      <a:pt x="91" y="102"/>
                    </a:cubicBezTo>
                    <a:cubicBezTo>
                      <a:pt x="90" y="103"/>
                      <a:pt x="90" y="103"/>
                      <a:pt x="89" y="103"/>
                    </a:cubicBezTo>
                    <a:cubicBezTo>
                      <a:pt x="89" y="104"/>
                      <a:pt x="89" y="106"/>
                      <a:pt x="90" y="110"/>
                    </a:cubicBezTo>
                    <a:cubicBezTo>
                      <a:pt x="90" y="110"/>
                      <a:pt x="90" y="110"/>
                      <a:pt x="90" y="110"/>
                    </a:cubicBezTo>
                    <a:cubicBezTo>
                      <a:pt x="91" y="110"/>
                      <a:pt x="91" y="110"/>
                      <a:pt x="91" y="110"/>
                    </a:cubicBezTo>
                    <a:cubicBezTo>
                      <a:pt x="92" y="113"/>
                      <a:pt x="92" y="115"/>
                      <a:pt x="92" y="116"/>
                    </a:cubicBezTo>
                    <a:cubicBezTo>
                      <a:pt x="92" y="117"/>
                      <a:pt x="92" y="117"/>
                      <a:pt x="91" y="118"/>
                    </a:cubicBezTo>
                    <a:cubicBezTo>
                      <a:pt x="91" y="119"/>
                      <a:pt x="91" y="119"/>
                      <a:pt x="91" y="120"/>
                    </a:cubicBezTo>
                    <a:cubicBezTo>
                      <a:pt x="89" y="122"/>
                      <a:pt x="88" y="123"/>
                      <a:pt x="86" y="123"/>
                    </a:cubicBezTo>
                    <a:cubicBezTo>
                      <a:pt x="84" y="124"/>
                      <a:pt x="82" y="123"/>
                      <a:pt x="80" y="122"/>
                    </a:cubicBezTo>
                    <a:cubicBezTo>
                      <a:pt x="78" y="120"/>
                      <a:pt x="76" y="119"/>
                      <a:pt x="76" y="117"/>
                    </a:cubicBezTo>
                    <a:cubicBezTo>
                      <a:pt x="75" y="115"/>
                      <a:pt x="76" y="113"/>
                      <a:pt x="77" y="111"/>
                    </a:cubicBezTo>
                    <a:cubicBezTo>
                      <a:pt x="78" y="110"/>
                      <a:pt x="78" y="110"/>
                      <a:pt x="78" y="110"/>
                    </a:cubicBezTo>
                    <a:close/>
                    <a:moveTo>
                      <a:pt x="68" y="95"/>
                    </a:moveTo>
                    <a:cubicBezTo>
                      <a:pt x="69" y="95"/>
                      <a:pt x="70" y="96"/>
                      <a:pt x="71" y="96"/>
                    </a:cubicBezTo>
                    <a:cubicBezTo>
                      <a:pt x="71" y="96"/>
                      <a:pt x="72" y="96"/>
                      <a:pt x="72" y="95"/>
                    </a:cubicBezTo>
                    <a:cubicBezTo>
                      <a:pt x="73" y="94"/>
                      <a:pt x="73" y="94"/>
                      <a:pt x="73" y="94"/>
                    </a:cubicBezTo>
                    <a:cubicBezTo>
                      <a:pt x="74" y="93"/>
                      <a:pt x="74" y="92"/>
                      <a:pt x="74" y="92"/>
                    </a:cubicBezTo>
                    <a:cubicBezTo>
                      <a:pt x="74" y="91"/>
                      <a:pt x="73" y="91"/>
                      <a:pt x="72" y="90"/>
                    </a:cubicBezTo>
                    <a:cubicBezTo>
                      <a:pt x="72" y="90"/>
                      <a:pt x="72" y="90"/>
                      <a:pt x="72" y="90"/>
                    </a:cubicBezTo>
                    <a:cubicBezTo>
                      <a:pt x="68" y="95"/>
                      <a:pt x="68" y="95"/>
                      <a:pt x="68" y="95"/>
                    </a:cubicBezTo>
                    <a:close/>
                    <a:moveTo>
                      <a:pt x="54" y="103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79" y="89"/>
                      <a:pt x="80" y="91"/>
                      <a:pt x="80" y="92"/>
                    </a:cubicBezTo>
                    <a:cubicBezTo>
                      <a:pt x="80" y="94"/>
                      <a:pt x="80" y="95"/>
                      <a:pt x="79" y="97"/>
                    </a:cubicBezTo>
                    <a:cubicBezTo>
                      <a:pt x="78" y="97"/>
                      <a:pt x="78" y="97"/>
                      <a:pt x="78" y="97"/>
                    </a:cubicBezTo>
                    <a:cubicBezTo>
                      <a:pt x="78" y="98"/>
                      <a:pt x="78" y="98"/>
                      <a:pt x="78" y="98"/>
                    </a:cubicBezTo>
                    <a:cubicBezTo>
                      <a:pt x="77" y="99"/>
                      <a:pt x="76" y="100"/>
                      <a:pt x="75" y="100"/>
                    </a:cubicBezTo>
                    <a:cubicBezTo>
                      <a:pt x="74" y="100"/>
                      <a:pt x="73" y="100"/>
                      <a:pt x="72" y="100"/>
                    </a:cubicBezTo>
                    <a:cubicBezTo>
                      <a:pt x="72" y="101"/>
                      <a:pt x="73" y="102"/>
                      <a:pt x="73" y="103"/>
                    </a:cubicBezTo>
                    <a:cubicBezTo>
                      <a:pt x="73" y="104"/>
                      <a:pt x="72" y="105"/>
                      <a:pt x="71" y="106"/>
                    </a:cubicBezTo>
                    <a:cubicBezTo>
                      <a:pt x="67" y="111"/>
                      <a:pt x="67" y="111"/>
                      <a:pt x="67" y="111"/>
                    </a:cubicBezTo>
                    <a:cubicBezTo>
                      <a:pt x="67" y="111"/>
                      <a:pt x="66" y="112"/>
                      <a:pt x="66" y="112"/>
                    </a:cubicBezTo>
                    <a:cubicBezTo>
                      <a:pt x="66" y="112"/>
                      <a:pt x="66" y="113"/>
                      <a:pt x="66" y="113"/>
                    </a:cubicBezTo>
                    <a:cubicBezTo>
                      <a:pt x="61" y="109"/>
                      <a:pt x="61" y="109"/>
                      <a:pt x="61" y="109"/>
                    </a:cubicBezTo>
                    <a:cubicBezTo>
                      <a:pt x="61" y="109"/>
                      <a:pt x="61" y="109"/>
                      <a:pt x="62" y="108"/>
                    </a:cubicBezTo>
                    <a:cubicBezTo>
                      <a:pt x="62" y="108"/>
                      <a:pt x="62" y="107"/>
                      <a:pt x="63" y="107"/>
                    </a:cubicBezTo>
                    <a:cubicBezTo>
                      <a:pt x="66" y="103"/>
                      <a:pt x="66" y="103"/>
                      <a:pt x="66" y="103"/>
                    </a:cubicBezTo>
                    <a:cubicBezTo>
                      <a:pt x="67" y="102"/>
                      <a:pt x="67" y="101"/>
                      <a:pt x="67" y="100"/>
                    </a:cubicBezTo>
                    <a:cubicBezTo>
                      <a:pt x="67" y="99"/>
                      <a:pt x="67" y="99"/>
                      <a:pt x="66" y="98"/>
                    </a:cubicBezTo>
                    <a:cubicBezTo>
                      <a:pt x="58" y="107"/>
                      <a:pt x="58" y="107"/>
                      <a:pt x="58" y="107"/>
                    </a:cubicBezTo>
                    <a:cubicBezTo>
                      <a:pt x="54" y="103"/>
                      <a:pt x="54" y="103"/>
                      <a:pt x="54" y="103"/>
                    </a:cubicBezTo>
                    <a:close/>
                    <a:moveTo>
                      <a:pt x="37" y="87"/>
                    </a:moveTo>
                    <a:cubicBezTo>
                      <a:pt x="57" y="69"/>
                      <a:pt x="57" y="69"/>
                      <a:pt x="57" y="69"/>
                    </a:cubicBezTo>
                    <a:cubicBezTo>
                      <a:pt x="66" y="78"/>
                      <a:pt x="66" y="78"/>
                      <a:pt x="66" y="78"/>
                    </a:cubicBezTo>
                    <a:cubicBezTo>
                      <a:pt x="62" y="82"/>
                      <a:pt x="62" y="82"/>
                      <a:pt x="62" y="82"/>
                    </a:cubicBezTo>
                    <a:cubicBezTo>
                      <a:pt x="57" y="77"/>
                      <a:pt x="57" y="77"/>
                      <a:pt x="57" y="77"/>
                    </a:cubicBezTo>
                    <a:cubicBezTo>
                      <a:pt x="53" y="80"/>
                      <a:pt x="53" y="80"/>
                      <a:pt x="53" y="80"/>
                    </a:cubicBezTo>
                    <a:cubicBezTo>
                      <a:pt x="58" y="85"/>
                      <a:pt x="58" y="85"/>
                      <a:pt x="58" y="85"/>
                    </a:cubicBezTo>
                    <a:cubicBezTo>
                      <a:pt x="54" y="89"/>
                      <a:pt x="54" y="89"/>
                      <a:pt x="54" y="89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45" y="88"/>
                      <a:pt x="45" y="88"/>
                      <a:pt x="45" y="88"/>
                    </a:cubicBezTo>
                    <a:cubicBezTo>
                      <a:pt x="51" y="93"/>
                      <a:pt x="51" y="93"/>
                      <a:pt x="51" y="93"/>
                    </a:cubicBezTo>
                    <a:cubicBezTo>
                      <a:pt x="47" y="97"/>
                      <a:pt x="47" y="97"/>
                      <a:pt x="47" y="97"/>
                    </a:cubicBezTo>
                    <a:cubicBezTo>
                      <a:pt x="37" y="87"/>
                      <a:pt x="37" y="87"/>
                      <a:pt x="37" y="87"/>
                    </a:cubicBezTo>
                    <a:close/>
                    <a:moveTo>
                      <a:pt x="25" y="70"/>
                    </a:moveTo>
                    <a:cubicBezTo>
                      <a:pt x="45" y="51"/>
                      <a:pt x="45" y="51"/>
                      <a:pt x="45" y="51"/>
                    </a:cubicBezTo>
                    <a:cubicBezTo>
                      <a:pt x="48" y="57"/>
                      <a:pt x="48" y="57"/>
                      <a:pt x="48" y="57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9" y="64"/>
                      <a:pt x="38" y="65"/>
                      <a:pt x="37" y="66"/>
                    </a:cubicBezTo>
                    <a:cubicBezTo>
                      <a:pt x="36" y="67"/>
                      <a:pt x="34" y="68"/>
                      <a:pt x="32" y="69"/>
                    </a:cubicBezTo>
                    <a:cubicBezTo>
                      <a:pt x="34" y="68"/>
                      <a:pt x="37" y="67"/>
                      <a:pt x="39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50" y="60"/>
                      <a:pt x="50" y="60"/>
                      <a:pt x="50" y="60"/>
                    </a:cubicBezTo>
                    <a:cubicBezTo>
                      <a:pt x="54" y="65"/>
                      <a:pt x="54" y="65"/>
                      <a:pt x="54" y="65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5" y="70"/>
                      <a:pt x="25" y="70"/>
                      <a:pt x="25" y="70"/>
                    </a:cubicBezTo>
                    <a:close/>
                    <a:moveTo>
                      <a:pt x="15" y="53"/>
                    </a:moveTo>
                    <a:cubicBezTo>
                      <a:pt x="39" y="41"/>
                      <a:pt x="39" y="41"/>
                      <a:pt x="39" y="41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18" y="58"/>
                      <a:pt x="18" y="58"/>
                      <a:pt x="18" y="58"/>
                    </a:cubicBezTo>
                    <a:cubicBezTo>
                      <a:pt x="15" y="53"/>
                      <a:pt x="15" y="53"/>
                      <a:pt x="15" y="53"/>
                    </a:cubicBezTo>
                    <a:close/>
                    <a:moveTo>
                      <a:pt x="5" y="29"/>
                    </a:moveTo>
                    <a:cubicBezTo>
                      <a:pt x="31" y="20"/>
                      <a:pt x="31" y="20"/>
                      <a:pt x="31" y="20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3" y="33"/>
                      <a:pt x="22" y="34"/>
                      <a:pt x="20" y="35"/>
                    </a:cubicBezTo>
                    <a:cubicBezTo>
                      <a:pt x="19" y="36"/>
                      <a:pt x="18" y="36"/>
                      <a:pt x="17" y="37"/>
                    </a:cubicBezTo>
                    <a:cubicBezTo>
                      <a:pt x="18" y="37"/>
                      <a:pt x="19" y="36"/>
                      <a:pt x="21" y="35"/>
                    </a:cubicBezTo>
                    <a:cubicBezTo>
                      <a:pt x="22" y="35"/>
                      <a:pt x="23" y="34"/>
                      <a:pt x="25" y="34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0" y="31"/>
                      <a:pt x="21" y="30"/>
                      <a:pt x="22" y="29"/>
                    </a:cubicBezTo>
                    <a:cubicBezTo>
                      <a:pt x="23" y="29"/>
                      <a:pt x="24" y="28"/>
                      <a:pt x="25" y="27"/>
                    </a:cubicBezTo>
                    <a:cubicBezTo>
                      <a:pt x="23" y="28"/>
                      <a:pt x="22" y="29"/>
                      <a:pt x="20" y="30"/>
                    </a:cubicBezTo>
                    <a:cubicBezTo>
                      <a:pt x="18" y="30"/>
                      <a:pt x="17" y="31"/>
                      <a:pt x="15" y="31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5" y="29"/>
                      <a:pt x="5" y="29"/>
                      <a:pt x="5" y="29"/>
                    </a:cubicBezTo>
                    <a:close/>
                    <a:moveTo>
                      <a:pt x="27" y="6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7" y="8"/>
                      <a:pt x="6" y="8"/>
                      <a:pt x="6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1"/>
                      <a:pt x="6" y="11"/>
                      <a:pt x="6" y="12"/>
                    </a:cubicBezTo>
                    <a:cubicBezTo>
                      <a:pt x="7" y="12"/>
                      <a:pt x="7" y="12"/>
                      <a:pt x="8" y="12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7" y="18"/>
                      <a:pt x="5" y="18"/>
                      <a:pt x="3" y="16"/>
                    </a:cubicBezTo>
                    <a:cubicBezTo>
                      <a:pt x="2" y="15"/>
                      <a:pt x="1" y="13"/>
                      <a:pt x="1" y="11"/>
                    </a:cubicBezTo>
                    <a:cubicBezTo>
                      <a:pt x="0" y="8"/>
                      <a:pt x="1" y="6"/>
                      <a:pt x="2" y="5"/>
                    </a:cubicBezTo>
                    <a:cubicBezTo>
                      <a:pt x="3" y="3"/>
                      <a:pt x="5" y="2"/>
                      <a:pt x="8" y="2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Freeform 18"/>
              <p:cNvSpPr>
                <a:spLocks noEditPoints="1"/>
              </p:cNvSpPr>
              <p:nvPr/>
            </p:nvSpPr>
            <p:spPr bwMode="auto">
              <a:xfrm>
                <a:off x="3851276" y="1292225"/>
                <a:ext cx="1435100" cy="1433513"/>
              </a:xfrm>
              <a:custGeom>
                <a:avLst/>
                <a:gdLst>
                  <a:gd name="T0" fmla="*/ 191 w 381"/>
                  <a:gd name="T1" fmla="*/ 0 h 381"/>
                  <a:gd name="T2" fmla="*/ 381 w 381"/>
                  <a:gd name="T3" fmla="*/ 191 h 381"/>
                  <a:gd name="T4" fmla="*/ 191 w 381"/>
                  <a:gd name="T5" fmla="*/ 381 h 381"/>
                  <a:gd name="T6" fmla="*/ 0 w 381"/>
                  <a:gd name="T7" fmla="*/ 191 h 381"/>
                  <a:gd name="T8" fmla="*/ 191 w 381"/>
                  <a:gd name="T9" fmla="*/ 0 h 381"/>
                  <a:gd name="T10" fmla="*/ 191 w 381"/>
                  <a:gd name="T11" fmla="*/ 17 h 381"/>
                  <a:gd name="T12" fmla="*/ 365 w 381"/>
                  <a:gd name="T13" fmla="*/ 191 h 381"/>
                  <a:gd name="T14" fmla="*/ 191 w 381"/>
                  <a:gd name="T15" fmla="*/ 365 h 381"/>
                  <a:gd name="T16" fmla="*/ 16 w 381"/>
                  <a:gd name="T17" fmla="*/ 191 h 381"/>
                  <a:gd name="T18" fmla="*/ 191 w 381"/>
                  <a:gd name="T19" fmla="*/ 17 h 381"/>
                  <a:gd name="T20" fmla="*/ 191 w 381"/>
                  <a:gd name="T21" fmla="*/ 21 h 381"/>
                  <a:gd name="T22" fmla="*/ 361 w 381"/>
                  <a:gd name="T23" fmla="*/ 191 h 381"/>
                  <a:gd name="T24" fmla="*/ 191 w 381"/>
                  <a:gd name="T25" fmla="*/ 361 h 381"/>
                  <a:gd name="T26" fmla="*/ 20 w 381"/>
                  <a:gd name="T27" fmla="*/ 191 h 381"/>
                  <a:gd name="T28" fmla="*/ 191 w 381"/>
                  <a:gd name="T29" fmla="*/ 21 h 381"/>
                  <a:gd name="T30" fmla="*/ 191 w 381"/>
                  <a:gd name="T31" fmla="*/ 73 h 381"/>
                  <a:gd name="T32" fmla="*/ 309 w 381"/>
                  <a:gd name="T33" fmla="*/ 191 h 381"/>
                  <a:gd name="T34" fmla="*/ 191 w 381"/>
                  <a:gd name="T35" fmla="*/ 309 h 381"/>
                  <a:gd name="T36" fmla="*/ 72 w 381"/>
                  <a:gd name="T37" fmla="*/ 191 h 381"/>
                  <a:gd name="T38" fmla="*/ 191 w 381"/>
                  <a:gd name="T39" fmla="*/ 73 h 381"/>
                  <a:gd name="T40" fmla="*/ 191 w 381"/>
                  <a:gd name="T41" fmla="*/ 76 h 381"/>
                  <a:gd name="T42" fmla="*/ 305 w 381"/>
                  <a:gd name="T43" fmla="*/ 191 h 381"/>
                  <a:gd name="T44" fmla="*/ 191 w 381"/>
                  <a:gd name="T45" fmla="*/ 306 h 381"/>
                  <a:gd name="T46" fmla="*/ 76 w 381"/>
                  <a:gd name="T47" fmla="*/ 191 h 381"/>
                  <a:gd name="T48" fmla="*/ 191 w 381"/>
                  <a:gd name="T49" fmla="*/ 76 h 381"/>
                  <a:gd name="T50" fmla="*/ 191 w 381"/>
                  <a:gd name="T51" fmla="*/ 9 h 381"/>
                  <a:gd name="T52" fmla="*/ 372 w 381"/>
                  <a:gd name="T53" fmla="*/ 191 h 381"/>
                  <a:gd name="T54" fmla="*/ 191 w 381"/>
                  <a:gd name="T55" fmla="*/ 373 h 381"/>
                  <a:gd name="T56" fmla="*/ 9 w 381"/>
                  <a:gd name="T57" fmla="*/ 191 h 381"/>
                  <a:gd name="T58" fmla="*/ 191 w 381"/>
                  <a:gd name="T59" fmla="*/ 9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81" h="381">
                    <a:moveTo>
                      <a:pt x="191" y="0"/>
                    </a:moveTo>
                    <a:cubicBezTo>
                      <a:pt x="296" y="0"/>
                      <a:pt x="381" y="86"/>
                      <a:pt x="381" y="191"/>
                    </a:cubicBezTo>
                    <a:cubicBezTo>
                      <a:pt x="381" y="296"/>
                      <a:pt x="296" y="381"/>
                      <a:pt x="191" y="381"/>
                    </a:cubicBezTo>
                    <a:cubicBezTo>
                      <a:pt x="86" y="381"/>
                      <a:pt x="0" y="296"/>
                      <a:pt x="0" y="191"/>
                    </a:cubicBezTo>
                    <a:cubicBezTo>
                      <a:pt x="0" y="86"/>
                      <a:pt x="86" y="0"/>
                      <a:pt x="191" y="0"/>
                    </a:cubicBezTo>
                    <a:close/>
                    <a:moveTo>
                      <a:pt x="191" y="17"/>
                    </a:moveTo>
                    <a:cubicBezTo>
                      <a:pt x="286" y="17"/>
                      <a:pt x="365" y="95"/>
                      <a:pt x="365" y="191"/>
                    </a:cubicBezTo>
                    <a:cubicBezTo>
                      <a:pt x="365" y="287"/>
                      <a:pt x="286" y="365"/>
                      <a:pt x="191" y="365"/>
                    </a:cubicBezTo>
                    <a:cubicBezTo>
                      <a:pt x="95" y="365"/>
                      <a:pt x="16" y="287"/>
                      <a:pt x="16" y="191"/>
                    </a:cubicBezTo>
                    <a:cubicBezTo>
                      <a:pt x="16" y="95"/>
                      <a:pt x="95" y="17"/>
                      <a:pt x="191" y="17"/>
                    </a:cubicBezTo>
                    <a:close/>
                    <a:moveTo>
                      <a:pt x="191" y="21"/>
                    </a:moveTo>
                    <a:cubicBezTo>
                      <a:pt x="284" y="21"/>
                      <a:pt x="361" y="97"/>
                      <a:pt x="361" y="191"/>
                    </a:cubicBezTo>
                    <a:cubicBezTo>
                      <a:pt x="361" y="285"/>
                      <a:pt x="284" y="361"/>
                      <a:pt x="191" y="361"/>
                    </a:cubicBezTo>
                    <a:cubicBezTo>
                      <a:pt x="97" y="361"/>
                      <a:pt x="20" y="285"/>
                      <a:pt x="20" y="191"/>
                    </a:cubicBezTo>
                    <a:cubicBezTo>
                      <a:pt x="20" y="97"/>
                      <a:pt x="97" y="21"/>
                      <a:pt x="191" y="21"/>
                    </a:cubicBezTo>
                    <a:close/>
                    <a:moveTo>
                      <a:pt x="191" y="73"/>
                    </a:moveTo>
                    <a:cubicBezTo>
                      <a:pt x="256" y="73"/>
                      <a:pt x="309" y="126"/>
                      <a:pt x="309" y="191"/>
                    </a:cubicBezTo>
                    <a:cubicBezTo>
                      <a:pt x="309" y="256"/>
                      <a:pt x="256" y="309"/>
                      <a:pt x="191" y="309"/>
                    </a:cubicBezTo>
                    <a:cubicBezTo>
                      <a:pt x="126" y="309"/>
                      <a:pt x="72" y="256"/>
                      <a:pt x="72" y="191"/>
                    </a:cubicBezTo>
                    <a:cubicBezTo>
                      <a:pt x="72" y="126"/>
                      <a:pt x="126" y="73"/>
                      <a:pt x="191" y="73"/>
                    </a:cubicBezTo>
                    <a:close/>
                    <a:moveTo>
                      <a:pt x="191" y="76"/>
                    </a:moveTo>
                    <a:cubicBezTo>
                      <a:pt x="254" y="76"/>
                      <a:pt x="305" y="128"/>
                      <a:pt x="305" y="191"/>
                    </a:cubicBezTo>
                    <a:cubicBezTo>
                      <a:pt x="305" y="254"/>
                      <a:pt x="254" y="306"/>
                      <a:pt x="191" y="306"/>
                    </a:cubicBezTo>
                    <a:cubicBezTo>
                      <a:pt x="127" y="306"/>
                      <a:pt x="76" y="254"/>
                      <a:pt x="76" y="191"/>
                    </a:cubicBezTo>
                    <a:cubicBezTo>
                      <a:pt x="76" y="128"/>
                      <a:pt x="127" y="76"/>
                      <a:pt x="191" y="76"/>
                    </a:cubicBezTo>
                    <a:close/>
                    <a:moveTo>
                      <a:pt x="191" y="9"/>
                    </a:moveTo>
                    <a:cubicBezTo>
                      <a:pt x="291" y="9"/>
                      <a:pt x="372" y="91"/>
                      <a:pt x="372" y="191"/>
                    </a:cubicBezTo>
                    <a:cubicBezTo>
                      <a:pt x="372" y="291"/>
                      <a:pt x="291" y="373"/>
                      <a:pt x="191" y="373"/>
                    </a:cubicBezTo>
                    <a:cubicBezTo>
                      <a:pt x="90" y="373"/>
                      <a:pt x="9" y="291"/>
                      <a:pt x="9" y="191"/>
                    </a:cubicBezTo>
                    <a:cubicBezTo>
                      <a:pt x="9" y="91"/>
                      <a:pt x="90" y="9"/>
                      <a:pt x="19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Freeform 19"/>
              <p:cNvSpPr>
                <a:spLocks noEditPoints="1"/>
              </p:cNvSpPr>
              <p:nvPr/>
            </p:nvSpPr>
            <p:spPr bwMode="auto">
              <a:xfrm>
                <a:off x="4416426" y="1778000"/>
                <a:ext cx="304800" cy="225425"/>
              </a:xfrm>
              <a:custGeom>
                <a:avLst/>
                <a:gdLst>
                  <a:gd name="T0" fmla="*/ 70 w 81"/>
                  <a:gd name="T1" fmla="*/ 19 h 60"/>
                  <a:gd name="T2" fmla="*/ 79 w 81"/>
                  <a:gd name="T3" fmla="*/ 14 h 60"/>
                  <a:gd name="T4" fmla="*/ 61 w 81"/>
                  <a:gd name="T5" fmla="*/ 19 h 60"/>
                  <a:gd name="T6" fmla="*/ 46 w 81"/>
                  <a:gd name="T7" fmla="*/ 34 h 60"/>
                  <a:gd name="T8" fmla="*/ 49 w 81"/>
                  <a:gd name="T9" fmla="*/ 37 h 60"/>
                  <a:gd name="T10" fmla="*/ 51 w 81"/>
                  <a:gd name="T11" fmla="*/ 43 h 60"/>
                  <a:gd name="T12" fmla="*/ 30 w 81"/>
                  <a:gd name="T13" fmla="*/ 43 h 60"/>
                  <a:gd name="T14" fmla="*/ 25 w 81"/>
                  <a:gd name="T15" fmla="*/ 41 h 60"/>
                  <a:gd name="T16" fmla="*/ 33 w 81"/>
                  <a:gd name="T17" fmla="*/ 36 h 60"/>
                  <a:gd name="T18" fmla="*/ 35 w 81"/>
                  <a:gd name="T19" fmla="*/ 30 h 60"/>
                  <a:gd name="T20" fmla="*/ 55 w 81"/>
                  <a:gd name="T21" fmla="*/ 35 h 60"/>
                  <a:gd name="T22" fmla="*/ 21 w 81"/>
                  <a:gd name="T23" fmla="*/ 39 h 60"/>
                  <a:gd name="T24" fmla="*/ 27 w 81"/>
                  <a:gd name="T25" fmla="*/ 34 h 60"/>
                  <a:gd name="T26" fmla="*/ 55 w 81"/>
                  <a:gd name="T27" fmla="*/ 50 h 60"/>
                  <a:gd name="T28" fmla="*/ 52 w 81"/>
                  <a:gd name="T29" fmla="*/ 59 h 60"/>
                  <a:gd name="T30" fmla="*/ 29 w 81"/>
                  <a:gd name="T31" fmla="*/ 43 h 60"/>
                  <a:gd name="T32" fmla="*/ 25 w 81"/>
                  <a:gd name="T33" fmla="*/ 53 h 60"/>
                  <a:gd name="T34" fmla="*/ 20 w 81"/>
                  <a:gd name="T35" fmla="*/ 46 h 60"/>
                  <a:gd name="T36" fmla="*/ 18 w 81"/>
                  <a:gd name="T37" fmla="*/ 52 h 60"/>
                  <a:gd name="T38" fmla="*/ 13 w 81"/>
                  <a:gd name="T39" fmla="*/ 59 h 60"/>
                  <a:gd name="T40" fmla="*/ 13 w 81"/>
                  <a:gd name="T41" fmla="*/ 41 h 60"/>
                  <a:gd name="T42" fmla="*/ 25 w 81"/>
                  <a:gd name="T43" fmla="*/ 29 h 60"/>
                  <a:gd name="T44" fmla="*/ 6 w 81"/>
                  <a:gd name="T45" fmla="*/ 35 h 60"/>
                  <a:gd name="T46" fmla="*/ 79 w 81"/>
                  <a:gd name="T47" fmla="*/ 29 h 60"/>
                  <a:gd name="T48" fmla="*/ 64 w 81"/>
                  <a:gd name="T49" fmla="*/ 35 h 60"/>
                  <a:gd name="T50" fmla="*/ 12 w 81"/>
                  <a:gd name="T51" fmla="*/ 24 h 60"/>
                  <a:gd name="T52" fmla="*/ 30 w 81"/>
                  <a:gd name="T53" fmla="*/ 28 h 60"/>
                  <a:gd name="T54" fmla="*/ 41 w 81"/>
                  <a:gd name="T55" fmla="*/ 28 h 60"/>
                  <a:gd name="T56" fmla="*/ 51 w 81"/>
                  <a:gd name="T57" fmla="*/ 28 h 60"/>
                  <a:gd name="T58" fmla="*/ 69 w 81"/>
                  <a:gd name="T59" fmla="*/ 24 h 60"/>
                  <a:gd name="T60" fmla="*/ 69 w 81"/>
                  <a:gd name="T61" fmla="*/ 59 h 60"/>
                  <a:gd name="T62" fmla="*/ 52 w 81"/>
                  <a:gd name="T63" fmla="*/ 60 h 60"/>
                  <a:gd name="T64" fmla="*/ 25 w 81"/>
                  <a:gd name="T65" fmla="*/ 60 h 60"/>
                  <a:gd name="T66" fmla="*/ 0 w 81"/>
                  <a:gd name="T67" fmla="*/ 35 h 60"/>
                  <a:gd name="T68" fmla="*/ 6 w 81"/>
                  <a:gd name="T69" fmla="*/ 18 h 60"/>
                  <a:gd name="T70" fmla="*/ 15 w 81"/>
                  <a:gd name="T71" fmla="*/ 12 h 60"/>
                  <a:gd name="T72" fmla="*/ 23 w 81"/>
                  <a:gd name="T73" fmla="*/ 0 h 60"/>
                  <a:gd name="T74" fmla="*/ 32 w 81"/>
                  <a:gd name="T75" fmla="*/ 6 h 60"/>
                  <a:gd name="T76" fmla="*/ 39 w 81"/>
                  <a:gd name="T77" fmla="*/ 6 h 60"/>
                  <a:gd name="T78" fmla="*/ 48 w 81"/>
                  <a:gd name="T79" fmla="*/ 1 h 60"/>
                  <a:gd name="T80" fmla="*/ 58 w 81"/>
                  <a:gd name="T81" fmla="*/ 0 h 60"/>
                  <a:gd name="T82" fmla="*/ 66 w 81"/>
                  <a:gd name="T83" fmla="*/ 18 h 60"/>
                  <a:gd name="T84" fmla="*/ 72 w 81"/>
                  <a:gd name="T85" fmla="*/ 18 h 60"/>
                  <a:gd name="T86" fmla="*/ 81 w 81"/>
                  <a:gd name="T87" fmla="*/ 14 h 60"/>
                  <a:gd name="T88" fmla="*/ 23 w 81"/>
                  <a:gd name="T89" fmla="*/ 14 h 60"/>
                  <a:gd name="T90" fmla="*/ 14 w 81"/>
                  <a:gd name="T91" fmla="*/ 18 h 60"/>
                  <a:gd name="T92" fmla="*/ 5 w 81"/>
                  <a:gd name="T93" fmla="*/ 19 h 60"/>
                  <a:gd name="T94" fmla="*/ 23 w 81"/>
                  <a:gd name="T95" fmla="*/ 18 h 60"/>
                  <a:gd name="T96" fmla="*/ 36 w 81"/>
                  <a:gd name="T97" fmla="*/ 22 h 60"/>
                  <a:gd name="T98" fmla="*/ 49 w 81"/>
                  <a:gd name="T99" fmla="*/ 18 h 60"/>
                  <a:gd name="T100" fmla="*/ 57 w 81"/>
                  <a:gd name="T101" fmla="*/ 59 h 60"/>
                  <a:gd name="T102" fmla="*/ 24 w 81"/>
                  <a:gd name="T103" fmla="*/ 1 h 60"/>
                  <a:gd name="T104" fmla="*/ 37 w 81"/>
                  <a:gd name="T105" fmla="*/ 1 h 60"/>
                  <a:gd name="T106" fmla="*/ 47 w 81"/>
                  <a:gd name="T107" fmla="*/ 6 h 60"/>
                  <a:gd name="T108" fmla="*/ 24 w 81"/>
                  <a:gd name="T109" fmla="*/ 10 h 60"/>
                  <a:gd name="T110" fmla="*/ 41 w 81"/>
                  <a:gd name="T111" fmla="*/ 16 h 60"/>
                  <a:gd name="T112" fmla="*/ 51 w 81"/>
                  <a:gd name="T113" fmla="*/ 16 h 60"/>
                  <a:gd name="T114" fmla="*/ 65 w 81"/>
                  <a:gd name="T115" fmla="*/ 45 h 60"/>
                  <a:gd name="T116" fmla="*/ 57 w 81"/>
                  <a:gd name="T117" fmla="*/ 4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1" h="60">
                    <a:moveTo>
                      <a:pt x="63" y="19"/>
                    </a:moveTo>
                    <a:cubicBezTo>
                      <a:pt x="66" y="19"/>
                      <a:pt x="66" y="19"/>
                      <a:pt x="66" y="19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7" y="18"/>
                      <a:pt x="67" y="18"/>
                      <a:pt x="67" y="18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5" y="19"/>
                      <a:pt x="75" y="19"/>
                      <a:pt x="75" y="19"/>
                    </a:cubicBezTo>
                    <a:cubicBezTo>
                      <a:pt x="75" y="19"/>
                      <a:pt x="75" y="19"/>
                      <a:pt x="75" y="19"/>
                    </a:cubicBezTo>
                    <a:cubicBezTo>
                      <a:pt x="76" y="19"/>
                      <a:pt x="76" y="19"/>
                      <a:pt x="76" y="19"/>
                    </a:cubicBezTo>
                    <a:cubicBezTo>
                      <a:pt x="76" y="19"/>
                      <a:pt x="76" y="19"/>
                      <a:pt x="76" y="19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9" y="14"/>
                      <a:pt x="79" y="14"/>
                      <a:pt x="79" y="14"/>
                    </a:cubicBezTo>
                    <a:cubicBezTo>
                      <a:pt x="79" y="22"/>
                      <a:pt x="79" y="22"/>
                      <a:pt x="79" y="22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8" y="18"/>
                      <a:pt x="58" y="18"/>
                      <a:pt x="58" y="18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3" y="19"/>
                      <a:pt x="63" y="19"/>
                      <a:pt x="63" y="19"/>
                    </a:cubicBezTo>
                    <a:close/>
                    <a:moveTo>
                      <a:pt x="41" y="33"/>
                    </a:moveTo>
                    <a:cubicBezTo>
                      <a:pt x="42" y="33"/>
                      <a:pt x="43" y="33"/>
                      <a:pt x="44" y="33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4" y="30"/>
                      <a:pt x="43" y="29"/>
                      <a:pt x="41" y="29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1" y="33"/>
                      <a:pt x="41" y="33"/>
                      <a:pt x="41" y="33"/>
                    </a:cubicBezTo>
                    <a:close/>
                    <a:moveTo>
                      <a:pt x="46" y="34"/>
                    </a:moveTo>
                    <a:cubicBezTo>
                      <a:pt x="46" y="34"/>
                      <a:pt x="47" y="35"/>
                      <a:pt x="48" y="36"/>
                    </a:cubicBezTo>
                    <a:cubicBezTo>
                      <a:pt x="51" y="33"/>
                      <a:pt x="51" y="33"/>
                      <a:pt x="51" y="33"/>
                    </a:cubicBezTo>
                    <a:cubicBezTo>
                      <a:pt x="49" y="32"/>
                      <a:pt x="48" y="31"/>
                      <a:pt x="47" y="31"/>
                    </a:cubicBezTo>
                    <a:cubicBezTo>
                      <a:pt x="46" y="34"/>
                      <a:pt x="46" y="34"/>
                      <a:pt x="46" y="34"/>
                    </a:cubicBezTo>
                    <a:close/>
                    <a:moveTo>
                      <a:pt x="49" y="37"/>
                    </a:moveTo>
                    <a:cubicBezTo>
                      <a:pt x="50" y="37"/>
                      <a:pt x="50" y="38"/>
                      <a:pt x="50" y="38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3" y="36"/>
                      <a:pt x="53" y="35"/>
                      <a:pt x="52" y="34"/>
                    </a:cubicBezTo>
                    <a:cubicBezTo>
                      <a:pt x="49" y="37"/>
                      <a:pt x="49" y="37"/>
                      <a:pt x="49" y="37"/>
                    </a:cubicBezTo>
                    <a:close/>
                    <a:moveTo>
                      <a:pt x="51" y="40"/>
                    </a:moveTo>
                    <a:cubicBezTo>
                      <a:pt x="51" y="40"/>
                      <a:pt x="52" y="41"/>
                      <a:pt x="52" y="42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40"/>
                      <a:pt x="55" y="39"/>
                      <a:pt x="55" y="39"/>
                    </a:cubicBezTo>
                    <a:cubicBezTo>
                      <a:pt x="51" y="40"/>
                      <a:pt x="51" y="40"/>
                      <a:pt x="51" y="40"/>
                    </a:cubicBezTo>
                    <a:close/>
                    <a:moveTo>
                      <a:pt x="51" y="43"/>
                    </a:moveTo>
                    <a:cubicBezTo>
                      <a:pt x="51" y="43"/>
                      <a:pt x="51" y="43"/>
                      <a:pt x="51" y="43"/>
                    </a:cubicBezTo>
                    <a:cubicBezTo>
                      <a:pt x="50" y="42"/>
                      <a:pt x="50" y="41"/>
                      <a:pt x="50" y="40"/>
                    </a:cubicBezTo>
                    <a:cubicBezTo>
                      <a:pt x="50" y="40"/>
                      <a:pt x="50" y="40"/>
                      <a:pt x="50" y="40"/>
                    </a:cubicBezTo>
                    <a:cubicBezTo>
                      <a:pt x="50" y="40"/>
                      <a:pt x="50" y="40"/>
                      <a:pt x="50" y="40"/>
                    </a:cubicBezTo>
                    <a:cubicBezTo>
                      <a:pt x="49" y="39"/>
                      <a:pt x="48" y="38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5" y="35"/>
                      <a:pt x="43" y="34"/>
                      <a:pt x="40" y="34"/>
                    </a:cubicBezTo>
                    <a:cubicBezTo>
                      <a:pt x="35" y="34"/>
                      <a:pt x="31" y="38"/>
                      <a:pt x="30" y="43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1" y="43"/>
                      <a:pt x="51" y="43"/>
                      <a:pt x="51" y="43"/>
                    </a:cubicBezTo>
                    <a:close/>
                    <a:moveTo>
                      <a:pt x="29" y="42"/>
                    </a:moveTo>
                    <a:cubicBezTo>
                      <a:pt x="29" y="41"/>
                      <a:pt x="29" y="40"/>
                      <a:pt x="30" y="40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6" y="39"/>
                      <a:pt x="26" y="40"/>
                      <a:pt x="25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9" y="42"/>
                      <a:pt x="29" y="42"/>
                      <a:pt x="29" y="42"/>
                    </a:cubicBezTo>
                    <a:close/>
                    <a:moveTo>
                      <a:pt x="30" y="38"/>
                    </a:moveTo>
                    <a:cubicBezTo>
                      <a:pt x="31" y="38"/>
                      <a:pt x="31" y="37"/>
                      <a:pt x="32" y="37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28" y="35"/>
                      <a:pt x="27" y="36"/>
                      <a:pt x="27" y="37"/>
                    </a:cubicBezTo>
                    <a:cubicBezTo>
                      <a:pt x="30" y="38"/>
                      <a:pt x="30" y="38"/>
                      <a:pt x="30" y="38"/>
                    </a:cubicBezTo>
                    <a:close/>
                    <a:moveTo>
                      <a:pt x="33" y="36"/>
                    </a:moveTo>
                    <a:cubicBezTo>
                      <a:pt x="33" y="35"/>
                      <a:pt x="34" y="34"/>
                      <a:pt x="35" y="34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2" y="31"/>
                      <a:pt x="31" y="32"/>
                      <a:pt x="30" y="33"/>
                    </a:cubicBezTo>
                    <a:cubicBezTo>
                      <a:pt x="33" y="36"/>
                      <a:pt x="33" y="36"/>
                      <a:pt x="33" y="36"/>
                    </a:cubicBezTo>
                    <a:close/>
                    <a:moveTo>
                      <a:pt x="36" y="33"/>
                    </a:moveTo>
                    <a:cubicBezTo>
                      <a:pt x="37" y="33"/>
                      <a:pt x="39" y="33"/>
                      <a:pt x="40" y="33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8" y="29"/>
                      <a:pt x="36" y="30"/>
                      <a:pt x="35" y="30"/>
                    </a:cubicBezTo>
                    <a:cubicBezTo>
                      <a:pt x="36" y="33"/>
                      <a:pt x="36" y="33"/>
                      <a:pt x="36" y="33"/>
                    </a:cubicBezTo>
                    <a:close/>
                    <a:moveTo>
                      <a:pt x="47" y="29"/>
                    </a:moveTo>
                    <a:cubicBezTo>
                      <a:pt x="50" y="30"/>
                      <a:pt x="52" y="32"/>
                      <a:pt x="54" y="34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47" y="29"/>
                      <a:pt x="47" y="29"/>
                      <a:pt x="47" y="29"/>
                    </a:cubicBezTo>
                    <a:close/>
                    <a:moveTo>
                      <a:pt x="55" y="35"/>
                    </a:move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lose/>
                    <a:moveTo>
                      <a:pt x="55" y="36"/>
                    </a:moveTo>
                    <a:cubicBezTo>
                      <a:pt x="56" y="37"/>
                      <a:pt x="56" y="38"/>
                      <a:pt x="57" y="39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55" y="36"/>
                      <a:pt x="55" y="36"/>
                      <a:pt x="55" y="36"/>
                    </a:cubicBezTo>
                    <a:close/>
                    <a:moveTo>
                      <a:pt x="24" y="39"/>
                    </a:moveTo>
                    <a:cubicBezTo>
                      <a:pt x="24" y="38"/>
                      <a:pt x="25" y="37"/>
                      <a:pt x="26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4" y="39"/>
                      <a:pt x="24" y="39"/>
                      <a:pt x="24" y="39"/>
                    </a:cubicBezTo>
                    <a:close/>
                    <a:moveTo>
                      <a:pt x="26" y="35"/>
                    </a:move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lose/>
                    <a:moveTo>
                      <a:pt x="27" y="34"/>
                    </a:moveTo>
                    <a:cubicBezTo>
                      <a:pt x="29" y="32"/>
                      <a:pt x="31" y="30"/>
                      <a:pt x="33" y="29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34"/>
                      <a:pt x="27" y="34"/>
                      <a:pt x="27" y="34"/>
                    </a:cubicBezTo>
                    <a:close/>
                    <a:moveTo>
                      <a:pt x="55" y="43"/>
                    </a:move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43"/>
                      <a:pt x="55" y="43"/>
                      <a:pt x="55" y="43"/>
                    </a:cubicBezTo>
                    <a:close/>
                    <a:moveTo>
                      <a:pt x="55" y="48"/>
                    </a:moveTo>
                    <a:cubicBezTo>
                      <a:pt x="52" y="48"/>
                      <a:pt x="52" y="48"/>
                      <a:pt x="52" y="48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5" y="50"/>
                      <a:pt x="55" y="50"/>
                      <a:pt x="55" y="50"/>
                    </a:cubicBezTo>
                    <a:cubicBezTo>
                      <a:pt x="55" y="48"/>
                      <a:pt x="55" y="48"/>
                      <a:pt x="55" y="48"/>
                    </a:cubicBezTo>
                    <a:close/>
                    <a:moveTo>
                      <a:pt x="55" y="52"/>
                    </a:moveTo>
                    <a:cubicBezTo>
                      <a:pt x="52" y="52"/>
                      <a:pt x="52" y="52"/>
                      <a:pt x="52" y="52"/>
                    </a:cubicBezTo>
                    <a:cubicBezTo>
                      <a:pt x="52" y="55"/>
                      <a:pt x="52" y="55"/>
                      <a:pt x="52" y="55"/>
                    </a:cubicBezTo>
                    <a:cubicBezTo>
                      <a:pt x="55" y="55"/>
                      <a:pt x="55" y="55"/>
                      <a:pt x="55" y="55"/>
                    </a:cubicBezTo>
                    <a:cubicBezTo>
                      <a:pt x="55" y="52"/>
                      <a:pt x="55" y="52"/>
                      <a:pt x="55" y="52"/>
                    </a:cubicBezTo>
                    <a:close/>
                    <a:moveTo>
                      <a:pt x="55" y="56"/>
                    </a:moveTo>
                    <a:cubicBezTo>
                      <a:pt x="52" y="56"/>
                      <a:pt x="52" y="56"/>
                      <a:pt x="52" y="56"/>
                    </a:cubicBezTo>
                    <a:cubicBezTo>
                      <a:pt x="52" y="59"/>
                      <a:pt x="52" y="59"/>
                      <a:pt x="52" y="59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55" y="56"/>
                      <a:pt x="55" y="56"/>
                      <a:pt x="55" y="56"/>
                    </a:cubicBezTo>
                    <a:close/>
                    <a:moveTo>
                      <a:pt x="29" y="43"/>
                    </a:move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9" y="43"/>
                      <a:pt x="29" y="43"/>
                      <a:pt x="29" y="43"/>
                    </a:cubicBezTo>
                    <a:close/>
                    <a:moveTo>
                      <a:pt x="29" y="48"/>
                    </a:move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9" y="48"/>
                      <a:pt x="29" y="48"/>
                      <a:pt x="29" y="48"/>
                    </a:cubicBezTo>
                    <a:close/>
                    <a:moveTo>
                      <a:pt x="29" y="52"/>
                    </a:move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2"/>
                      <a:pt x="29" y="52"/>
                      <a:pt x="29" y="52"/>
                    </a:cubicBezTo>
                    <a:close/>
                    <a:moveTo>
                      <a:pt x="29" y="56"/>
                    </a:moveTo>
                    <a:cubicBezTo>
                      <a:pt x="25" y="56"/>
                      <a:pt x="25" y="56"/>
                      <a:pt x="25" y="56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6"/>
                      <a:pt x="29" y="56"/>
                      <a:pt x="29" y="56"/>
                    </a:cubicBezTo>
                    <a:close/>
                    <a:moveTo>
                      <a:pt x="20" y="46"/>
                    </a:moveTo>
                    <a:cubicBezTo>
                      <a:pt x="20" y="52"/>
                      <a:pt x="20" y="52"/>
                      <a:pt x="20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0" y="46"/>
                      <a:pt x="20" y="46"/>
                      <a:pt x="20" y="46"/>
                    </a:cubicBezTo>
                    <a:close/>
                    <a:moveTo>
                      <a:pt x="18" y="52"/>
                    </a:moveTo>
                    <a:cubicBezTo>
                      <a:pt x="18" y="46"/>
                      <a:pt x="18" y="46"/>
                      <a:pt x="18" y="46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8" y="52"/>
                      <a:pt x="18" y="52"/>
                      <a:pt x="18" y="52"/>
                    </a:cubicBezTo>
                    <a:close/>
                    <a:moveTo>
                      <a:pt x="17" y="53"/>
                    </a:moveTo>
                    <a:cubicBezTo>
                      <a:pt x="17" y="59"/>
                      <a:pt x="17" y="59"/>
                      <a:pt x="17" y="59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17" y="53"/>
                      <a:pt x="17" y="53"/>
                      <a:pt x="17" y="53"/>
                    </a:cubicBezTo>
                    <a:close/>
                    <a:moveTo>
                      <a:pt x="16" y="59"/>
                    </a:moveTo>
                    <a:cubicBezTo>
                      <a:pt x="16" y="53"/>
                      <a:pt x="16" y="53"/>
                      <a:pt x="16" y="53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3" y="59"/>
                      <a:pt x="13" y="59"/>
                      <a:pt x="13" y="59"/>
                    </a:cubicBezTo>
                    <a:cubicBezTo>
                      <a:pt x="16" y="59"/>
                      <a:pt x="16" y="59"/>
                      <a:pt x="16" y="59"/>
                    </a:cubicBezTo>
                    <a:close/>
                    <a:moveTo>
                      <a:pt x="17" y="41"/>
                    </a:moveTo>
                    <a:cubicBezTo>
                      <a:pt x="17" y="45"/>
                      <a:pt x="17" y="45"/>
                      <a:pt x="17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17" y="41"/>
                      <a:pt x="17" y="41"/>
                      <a:pt x="17" y="41"/>
                    </a:cubicBezTo>
                    <a:close/>
                    <a:moveTo>
                      <a:pt x="16" y="45"/>
                    </a:moveTo>
                    <a:cubicBezTo>
                      <a:pt x="16" y="41"/>
                      <a:pt x="16" y="41"/>
                      <a:pt x="16" y="41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6" y="45"/>
                      <a:pt x="16" y="45"/>
                      <a:pt x="16" y="45"/>
                    </a:cubicBezTo>
                    <a:close/>
                    <a:moveTo>
                      <a:pt x="19" y="39"/>
                    </a:moveTo>
                    <a:cubicBezTo>
                      <a:pt x="19" y="36"/>
                      <a:pt x="19" y="36"/>
                      <a:pt x="19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9" y="39"/>
                      <a:pt x="19" y="39"/>
                      <a:pt x="19" y="39"/>
                    </a:cubicBezTo>
                    <a:close/>
                    <a:moveTo>
                      <a:pt x="25" y="35"/>
                    </a:moveTo>
                    <a:cubicBezTo>
                      <a:pt x="25" y="29"/>
                      <a:pt x="25" y="29"/>
                      <a:pt x="25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25" y="35"/>
                      <a:pt x="25" y="35"/>
                      <a:pt x="25" y="35"/>
                    </a:cubicBezTo>
                    <a:close/>
                    <a:moveTo>
                      <a:pt x="16" y="35"/>
                    </a:moveTo>
                    <a:cubicBezTo>
                      <a:pt x="16" y="29"/>
                      <a:pt x="16" y="29"/>
                      <a:pt x="16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16" y="35"/>
                      <a:pt x="16" y="35"/>
                      <a:pt x="16" y="35"/>
                    </a:cubicBezTo>
                    <a:close/>
                    <a:moveTo>
                      <a:pt x="6" y="35"/>
                    </a:moveTo>
                    <a:cubicBezTo>
                      <a:pt x="6" y="29"/>
                      <a:pt x="6" y="29"/>
                      <a:pt x="6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6" y="35"/>
                      <a:pt x="6" y="35"/>
                      <a:pt x="6" y="35"/>
                    </a:cubicBezTo>
                    <a:close/>
                    <a:moveTo>
                      <a:pt x="79" y="29"/>
                    </a:moveTo>
                    <a:cubicBezTo>
                      <a:pt x="74" y="29"/>
                      <a:pt x="74" y="29"/>
                      <a:pt x="74" y="29"/>
                    </a:cubicBezTo>
                    <a:cubicBezTo>
                      <a:pt x="74" y="35"/>
                      <a:pt x="74" y="35"/>
                      <a:pt x="74" y="35"/>
                    </a:cubicBezTo>
                    <a:cubicBezTo>
                      <a:pt x="79" y="35"/>
                      <a:pt x="79" y="35"/>
                      <a:pt x="79" y="35"/>
                    </a:cubicBezTo>
                    <a:cubicBezTo>
                      <a:pt x="79" y="29"/>
                      <a:pt x="79" y="29"/>
                      <a:pt x="79" y="29"/>
                    </a:cubicBezTo>
                    <a:close/>
                    <a:moveTo>
                      <a:pt x="73" y="29"/>
                    </a:moveTo>
                    <a:cubicBezTo>
                      <a:pt x="65" y="29"/>
                      <a:pt x="65" y="29"/>
                      <a:pt x="65" y="29"/>
                    </a:cubicBezTo>
                    <a:cubicBezTo>
                      <a:pt x="65" y="35"/>
                      <a:pt x="65" y="35"/>
                      <a:pt x="65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3" y="29"/>
                      <a:pt x="73" y="29"/>
                      <a:pt x="73" y="29"/>
                    </a:cubicBezTo>
                    <a:close/>
                    <a:moveTo>
                      <a:pt x="64" y="29"/>
                    </a:moveTo>
                    <a:cubicBezTo>
                      <a:pt x="55" y="29"/>
                      <a:pt x="55" y="29"/>
                      <a:pt x="55" y="29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4" y="29"/>
                      <a:pt x="64" y="29"/>
                      <a:pt x="64" y="29"/>
                    </a:cubicBezTo>
                    <a:close/>
                    <a:moveTo>
                      <a:pt x="2" y="28"/>
                    </a:moveTo>
                    <a:cubicBezTo>
                      <a:pt x="5" y="28"/>
                      <a:pt x="5" y="28"/>
                      <a:pt x="5" y="28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8"/>
                      <a:pt x="2" y="28"/>
                      <a:pt x="2" y="28"/>
                    </a:cubicBezTo>
                    <a:close/>
                    <a:moveTo>
                      <a:pt x="6" y="28"/>
                    </a:moveTo>
                    <a:cubicBezTo>
                      <a:pt x="12" y="28"/>
                      <a:pt x="12" y="28"/>
                      <a:pt x="12" y="28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8"/>
                      <a:pt x="6" y="28"/>
                      <a:pt x="6" y="28"/>
                    </a:cubicBezTo>
                    <a:close/>
                    <a:moveTo>
                      <a:pt x="13" y="28"/>
                    </a:move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8"/>
                      <a:pt x="13" y="28"/>
                      <a:pt x="13" y="28"/>
                    </a:cubicBezTo>
                    <a:close/>
                    <a:moveTo>
                      <a:pt x="20" y="28"/>
                    </a:moveTo>
                    <a:cubicBezTo>
                      <a:pt x="30" y="28"/>
                      <a:pt x="30" y="28"/>
                      <a:pt x="30" y="28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8"/>
                      <a:pt x="20" y="28"/>
                      <a:pt x="20" y="28"/>
                    </a:cubicBezTo>
                    <a:close/>
                    <a:moveTo>
                      <a:pt x="31" y="28"/>
                    </a:move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28"/>
                      <a:pt x="31" y="28"/>
                      <a:pt x="31" y="28"/>
                    </a:cubicBezTo>
                    <a:close/>
                    <a:moveTo>
                      <a:pt x="41" y="28"/>
                    </a:moveTo>
                    <a:cubicBezTo>
                      <a:pt x="50" y="28"/>
                      <a:pt x="50" y="28"/>
                      <a:pt x="50" y="28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1" y="28"/>
                      <a:pt x="41" y="28"/>
                      <a:pt x="41" y="28"/>
                    </a:cubicBezTo>
                    <a:close/>
                    <a:moveTo>
                      <a:pt x="51" y="28"/>
                    </a:move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1" y="28"/>
                      <a:pt x="51" y="28"/>
                      <a:pt x="51" y="28"/>
                    </a:cubicBezTo>
                    <a:close/>
                    <a:moveTo>
                      <a:pt x="63" y="28"/>
                    </a:moveTo>
                    <a:cubicBezTo>
                      <a:pt x="67" y="28"/>
                      <a:pt x="67" y="28"/>
                      <a:pt x="67" y="28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3" y="28"/>
                      <a:pt x="63" y="28"/>
                      <a:pt x="63" y="28"/>
                    </a:cubicBezTo>
                    <a:close/>
                    <a:moveTo>
                      <a:pt x="69" y="28"/>
                    </a:moveTo>
                    <a:cubicBezTo>
                      <a:pt x="74" y="28"/>
                      <a:pt x="74" y="28"/>
                      <a:pt x="74" y="28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69" y="28"/>
                      <a:pt x="69" y="28"/>
                      <a:pt x="69" y="28"/>
                    </a:cubicBezTo>
                    <a:close/>
                    <a:moveTo>
                      <a:pt x="76" y="28"/>
                    </a:moveTo>
                    <a:cubicBezTo>
                      <a:pt x="79" y="28"/>
                      <a:pt x="79" y="28"/>
                      <a:pt x="79" y="28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6" y="24"/>
                      <a:pt x="76" y="24"/>
                      <a:pt x="76" y="24"/>
                    </a:cubicBezTo>
                    <a:cubicBezTo>
                      <a:pt x="76" y="28"/>
                      <a:pt x="76" y="28"/>
                      <a:pt x="76" y="28"/>
                    </a:cubicBezTo>
                    <a:close/>
                    <a:moveTo>
                      <a:pt x="79" y="36"/>
                    </a:move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59"/>
                      <a:pt x="69" y="59"/>
                      <a:pt x="69" y="59"/>
                    </a:cubicBezTo>
                    <a:cubicBezTo>
                      <a:pt x="69" y="60"/>
                      <a:pt x="69" y="60"/>
                      <a:pt x="69" y="60"/>
                    </a:cubicBezTo>
                    <a:cubicBezTo>
                      <a:pt x="69" y="60"/>
                      <a:pt x="69" y="60"/>
                      <a:pt x="69" y="60"/>
                    </a:cubicBezTo>
                    <a:cubicBezTo>
                      <a:pt x="68" y="60"/>
                      <a:pt x="68" y="60"/>
                      <a:pt x="68" y="60"/>
                    </a:cubicBezTo>
                    <a:cubicBezTo>
                      <a:pt x="68" y="60"/>
                      <a:pt x="68" y="60"/>
                      <a:pt x="68" y="60"/>
                    </a:cubicBezTo>
                    <a:cubicBezTo>
                      <a:pt x="57" y="60"/>
                      <a:pt x="57" y="60"/>
                      <a:pt x="57" y="60"/>
                    </a:cubicBezTo>
                    <a:cubicBezTo>
                      <a:pt x="57" y="60"/>
                      <a:pt x="57" y="60"/>
                      <a:pt x="57" y="60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2" y="60"/>
                      <a:pt x="52" y="60"/>
                      <a:pt x="52" y="60"/>
                    </a:cubicBezTo>
                    <a:cubicBezTo>
                      <a:pt x="52" y="60"/>
                      <a:pt x="52" y="60"/>
                      <a:pt x="52" y="60"/>
                    </a:cubicBezTo>
                    <a:cubicBezTo>
                      <a:pt x="51" y="60"/>
                      <a:pt x="51" y="60"/>
                      <a:pt x="51" y="60"/>
                    </a:cubicBezTo>
                    <a:cubicBezTo>
                      <a:pt x="51" y="60"/>
                      <a:pt x="51" y="60"/>
                      <a:pt x="51" y="60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1" y="60"/>
                      <a:pt x="11" y="60"/>
                      <a:pt x="11" y="60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6" y="12"/>
                      <a:pt x="66" y="12"/>
                      <a:pt x="66" y="12"/>
                    </a:cubicBezTo>
                    <a:cubicBezTo>
                      <a:pt x="67" y="12"/>
                      <a:pt x="67" y="12"/>
                      <a:pt x="67" y="12"/>
                    </a:cubicBezTo>
                    <a:cubicBezTo>
                      <a:pt x="67" y="12"/>
                      <a:pt x="67" y="12"/>
                      <a:pt x="67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72" y="12"/>
                      <a:pt x="72" y="12"/>
                      <a:pt x="72" y="12"/>
                    </a:cubicBezTo>
                    <a:cubicBezTo>
                      <a:pt x="72" y="12"/>
                      <a:pt x="72" y="12"/>
                      <a:pt x="72" y="12"/>
                    </a:cubicBezTo>
                    <a:cubicBezTo>
                      <a:pt x="72" y="14"/>
                      <a:pt x="72" y="14"/>
                      <a:pt x="72" y="14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1" y="14"/>
                      <a:pt x="81" y="14"/>
                      <a:pt x="81" y="14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36"/>
                      <a:pt x="81" y="36"/>
                      <a:pt x="81" y="36"/>
                    </a:cubicBezTo>
                    <a:cubicBezTo>
                      <a:pt x="79" y="36"/>
                      <a:pt x="79" y="36"/>
                      <a:pt x="79" y="36"/>
                    </a:cubicBezTo>
                    <a:close/>
                    <a:moveTo>
                      <a:pt x="68" y="36"/>
                    </a:move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8" y="39"/>
                      <a:pt x="68" y="39"/>
                      <a:pt x="68" y="39"/>
                    </a:cubicBezTo>
                    <a:cubicBezTo>
                      <a:pt x="68" y="36"/>
                      <a:pt x="68" y="36"/>
                      <a:pt x="68" y="36"/>
                    </a:cubicBezTo>
                    <a:close/>
                    <a:moveTo>
                      <a:pt x="23" y="14"/>
                    </a:move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4"/>
                      <a:pt x="23" y="14"/>
                      <a:pt x="23" y="14"/>
                    </a:cubicBezTo>
                    <a:close/>
                    <a:moveTo>
                      <a:pt x="26" y="22"/>
                    </a:moveTo>
                    <a:cubicBezTo>
                      <a:pt x="26" y="18"/>
                      <a:pt x="26" y="18"/>
                      <a:pt x="26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26" y="22"/>
                      <a:pt x="26" y="22"/>
                      <a:pt x="26" y="22"/>
                    </a:cubicBezTo>
                    <a:close/>
                    <a:moveTo>
                      <a:pt x="36" y="22"/>
                    </a:moveTo>
                    <a:cubicBezTo>
                      <a:pt x="36" y="18"/>
                      <a:pt x="36" y="18"/>
                      <a:pt x="36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36" y="22"/>
                      <a:pt x="36" y="22"/>
                      <a:pt x="36" y="22"/>
                    </a:cubicBezTo>
                    <a:close/>
                    <a:moveTo>
                      <a:pt x="46" y="22"/>
                    </a:moveTo>
                    <a:cubicBezTo>
                      <a:pt x="46" y="18"/>
                      <a:pt x="46" y="18"/>
                      <a:pt x="46" y="18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46" y="22"/>
                      <a:pt x="46" y="22"/>
                      <a:pt x="46" y="22"/>
                    </a:cubicBezTo>
                    <a:close/>
                    <a:moveTo>
                      <a:pt x="57" y="59"/>
                    </a:moveTo>
                    <a:cubicBezTo>
                      <a:pt x="64" y="59"/>
                      <a:pt x="64" y="59"/>
                      <a:pt x="64" y="59"/>
                    </a:cubicBezTo>
                    <a:cubicBezTo>
                      <a:pt x="64" y="53"/>
                      <a:pt x="64" y="53"/>
                      <a:pt x="64" y="53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57" y="59"/>
                      <a:pt x="57" y="59"/>
                      <a:pt x="57" y="59"/>
                    </a:cubicBezTo>
                    <a:close/>
                    <a:moveTo>
                      <a:pt x="65" y="59"/>
                    </a:moveTo>
                    <a:cubicBezTo>
                      <a:pt x="68" y="59"/>
                      <a:pt x="68" y="59"/>
                      <a:pt x="68" y="59"/>
                    </a:cubicBezTo>
                    <a:cubicBezTo>
                      <a:pt x="68" y="53"/>
                      <a:pt x="68" y="53"/>
                      <a:pt x="68" y="53"/>
                    </a:cubicBezTo>
                    <a:cubicBezTo>
                      <a:pt x="65" y="53"/>
                      <a:pt x="65" y="53"/>
                      <a:pt x="65" y="53"/>
                    </a:cubicBezTo>
                    <a:cubicBezTo>
                      <a:pt x="65" y="59"/>
                      <a:pt x="65" y="59"/>
                      <a:pt x="65" y="59"/>
                    </a:cubicBezTo>
                    <a:close/>
                    <a:moveTo>
                      <a:pt x="57" y="1"/>
                    </a:moveTo>
                    <a:cubicBezTo>
                      <a:pt x="57" y="9"/>
                      <a:pt x="57" y="9"/>
                      <a:pt x="57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7" y="1"/>
                      <a:pt x="57" y="1"/>
                      <a:pt x="57" y="1"/>
                    </a:cubicBezTo>
                    <a:close/>
                    <a:moveTo>
                      <a:pt x="24" y="16"/>
                    </a:moveTo>
                    <a:cubicBezTo>
                      <a:pt x="24" y="10"/>
                      <a:pt x="24" y="10"/>
                      <a:pt x="24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24" y="16"/>
                      <a:pt x="24" y="16"/>
                      <a:pt x="24" y="16"/>
                    </a:cubicBezTo>
                    <a:close/>
                    <a:moveTo>
                      <a:pt x="32" y="16"/>
                    </a:moveTo>
                    <a:cubicBezTo>
                      <a:pt x="32" y="10"/>
                      <a:pt x="32" y="10"/>
                      <a:pt x="32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32" y="16"/>
                      <a:pt x="32" y="16"/>
                      <a:pt x="32" y="16"/>
                    </a:cubicBezTo>
                    <a:close/>
                    <a:moveTo>
                      <a:pt x="41" y="16"/>
                    </a:moveTo>
                    <a:cubicBezTo>
                      <a:pt x="41" y="10"/>
                      <a:pt x="41" y="10"/>
                      <a:pt x="41" y="1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1" y="16"/>
                      <a:pt x="41" y="16"/>
                      <a:pt x="41" y="16"/>
                    </a:cubicBezTo>
                    <a:close/>
                    <a:moveTo>
                      <a:pt x="51" y="16"/>
                    </a:moveTo>
                    <a:cubicBezTo>
                      <a:pt x="51" y="10"/>
                      <a:pt x="51" y="10"/>
                      <a:pt x="51" y="10"/>
                    </a:cubicBezTo>
                    <a:cubicBezTo>
                      <a:pt x="57" y="10"/>
                      <a:pt x="57" y="10"/>
                      <a:pt x="57" y="10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51" y="16"/>
                      <a:pt x="51" y="16"/>
                      <a:pt x="51" y="16"/>
                    </a:cubicBezTo>
                    <a:close/>
                    <a:moveTo>
                      <a:pt x="68" y="52"/>
                    </a:moveTo>
                    <a:cubicBezTo>
                      <a:pt x="68" y="46"/>
                      <a:pt x="68" y="46"/>
                      <a:pt x="68" y="46"/>
                    </a:cubicBezTo>
                    <a:cubicBezTo>
                      <a:pt x="62" y="46"/>
                      <a:pt x="62" y="46"/>
                      <a:pt x="62" y="46"/>
                    </a:cubicBezTo>
                    <a:cubicBezTo>
                      <a:pt x="62" y="52"/>
                      <a:pt x="62" y="52"/>
                      <a:pt x="62" y="52"/>
                    </a:cubicBezTo>
                    <a:cubicBezTo>
                      <a:pt x="68" y="52"/>
                      <a:pt x="68" y="52"/>
                      <a:pt x="68" y="52"/>
                    </a:cubicBezTo>
                    <a:close/>
                    <a:moveTo>
                      <a:pt x="68" y="45"/>
                    </a:moveTo>
                    <a:cubicBezTo>
                      <a:pt x="68" y="41"/>
                      <a:pt x="68" y="41"/>
                      <a:pt x="68" y="41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65" y="45"/>
                      <a:pt x="65" y="45"/>
                      <a:pt x="65" y="45"/>
                    </a:cubicBezTo>
                    <a:cubicBezTo>
                      <a:pt x="68" y="45"/>
                      <a:pt x="68" y="45"/>
                      <a:pt x="68" y="45"/>
                    </a:cubicBezTo>
                    <a:close/>
                    <a:moveTo>
                      <a:pt x="61" y="46"/>
                    </a:moveTo>
                    <a:cubicBezTo>
                      <a:pt x="61" y="52"/>
                      <a:pt x="61" y="52"/>
                      <a:pt x="61" y="52"/>
                    </a:cubicBezTo>
                    <a:cubicBezTo>
                      <a:pt x="57" y="52"/>
                      <a:pt x="57" y="52"/>
                      <a:pt x="57" y="52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61" y="46"/>
                      <a:pt x="61" y="46"/>
                      <a:pt x="61" y="46"/>
                    </a:cubicBezTo>
                    <a:close/>
                    <a:moveTo>
                      <a:pt x="64" y="41"/>
                    </a:moveTo>
                    <a:cubicBezTo>
                      <a:pt x="64" y="45"/>
                      <a:pt x="64" y="45"/>
                      <a:pt x="64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7" y="41"/>
                      <a:pt x="57" y="41"/>
                      <a:pt x="57" y="41"/>
                    </a:cubicBezTo>
                    <a:cubicBezTo>
                      <a:pt x="64" y="41"/>
                      <a:pt x="64" y="41"/>
                      <a:pt x="64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Freeform 20"/>
              <p:cNvSpPr>
                <a:spLocks noEditPoints="1"/>
              </p:cNvSpPr>
              <p:nvPr/>
            </p:nvSpPr>
            <p:spPr bwMode="auto">
              <a:xfrm>
                <a:off x="4348163" y="1792288"/>
                <a:ext cx="441325" cy="260350"/>
              </a:xfrm>
              <a:custGeom>
                <a:avLst/>
                <a:gdLst>
                  <a:gd name="T0" fmla="*/ 97 w 278"/>
                  <a:gd name="T1" fmla="*/ 0 h 164"/>
                  <a:gd name="T2" fmla="*/ 0 w 278"/>
                  <a:gd name="T3" fmla="*/ 7 h 164"/>
                  <a:gd name="T4" fmla="*/ 0 w 278"/>
                  <a:gd name="T5" fmla="*/ 0 h 164"/>
                  <a:gd name="T6" fmla="*/ 278 w 278"/>
                  <a:gd name="T7" fmla="*/ 0 h 164"/>
                  <a:gd name="T8" fmla="*/ 180 w 278"/>
                  <a:gd name="T9" fmla="*/ 7 h 164"/>
                  <a:gd name="T10" fmla="*/ 180 w 278"/>
                  <a:gd name="T11" fmla="*/ 0 h 164"/>
                  <a:gd name="T12" fmla="*/ 45 w 278"/>
                  <a:gd name="T13" fmla="*/ 59 h 164"/>
                  <a:gd name="T14" fmla="*/ 2 w 278"/>
                  <a:gd name="T15" fmla="*/ 64 h 164"/>
                  <a:gd name="T16" fmla="*/ 2 w 278"/>
                  <a:gd name="T17" fmla="*/ 59 h 164"/>
                  <a:gd name="T18" fmla="*/ 275 w 278"/>
                  <a:gd name="T19" fmla="*/ 59 h 164"/>
                  <a:gd name="T20" fmla="*/ 232 w 278"/>
                  <a:gd name="T21" fmla="*/ 64 h 164"/>
                  <a:gd name="T22" fmla="*/ 232 w 278"/>
                  <a:gd name="T23" fmla="*/ 59 h 164"/>
                  <a:gd name="T24" fmla="*/ 69 w 278"/>
                  <a:gd name="T25" fmla="*/ 102 h 164"/>
                  <a:gd name="T26" fmla="*/ 7 w 278"/>
                  <a:gd name="T27" fmla="*/ 109 h 164"/>
                  <a:gd name="T28" fmla="*/ 7 w 278"/>
                  <a:gd name="T29" fmla="*/ 102 h 164"/>
                  <a:gd name="T30" fmla="*/ 164 w 278"/>
                  <a:gd name="T31" fmla="*/ 102 h 164"/>
                  <a:gd name="T32" fmla="*/ 114 w 278"/>
                  <a:gd name="T33" fmla="*/ 109 h 164"/>
                  <a:gd name="T34" fmla="*/ 114 w 278"/>
                  <a:gd name="T35" fmla="*/ 102 h 164"/>
                  <a:gd name="T36" fmla="*/ 270 w 278"/>
                  <a:gd name="T37" fmla="*/ 102 h 164"/>
                  <a:gd name="T38" fmla="*/ 206 w 278"/>
                  <a:gd name="T39" fmla="*/ 109 h 164"/>
                  <a:gd name="T40" fmla="*/ 206 w 278"/>
                  <a:gd name="T41" fmla="*/ 102 h 164"/>
                  <a:gd name="T42" fmla="*/ 81 w 278"/>
                  <a:gd name="T43" fmla="*/ 159 h 164"/>
                  <a:gd name="T44" fmla="*/ 111 w 278"/>
                  <a:gd name="T45" fmla="*/ 133 h 164"/>
                  <a:gd name="T46" fmla="*/ 114 w 278"/>
                  <a:gd name="T47" fmla="*/ 133 h 164"/>
                  <a:gd name="T48" fmla="*/ 185 w 278"/>
                  <a:gd name="T49" fmla="*/ 159 h 164"/>
                  <a:gd name="T50" fmla="*/ 164 w 278"/>
                  <a:gd name="T51" fmla="*/ 131 h 164"/>
                  <a:gd name="T52" fmla="*/ 164 w 278"/>
                  <a:gd name="T53" fmla="*/ 133 h 164"/>
                  <a:gd name="T54" fmla="*/ 166 w 278"/>
                  <a:gd name="T55" fmla="*/ 133 h 164"/>
                  <a:gd name="T56" fmla="*/ 194 w 278"/>
                  <a:gd name="T57" fmla="*/ 159 h 164"/>
                  <a:gd name="T58" fmla="*/ 261 w 278"/>
                  <a:gd name="T59" fmla="*/ 164 h 164"/>
                  <a:gd name="T60" fmla="*/ 16 w 278"/>
                  <a:gd name="T61" fmla="*/ 159 h 164"/>
                  <a:gd name="T62" fmla="*/ 114 w 278"/>
                  <a:gd name="T63" fmla="*/ 131 h 164"/>
                  <a:gd name="T64" fmla="*/ 114 w 278"/>
                  <a:gd name="T65" fmla="*/ 133 h 164"/>
                  <a:gd name="T66" fmla="*/ 114 w 278"/>
                  <a:gd name="T67" fmla="*/ 131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8" h="164">
                    <a:moveTo>
                      <a:pt x="0" y="0"/>
                    </a:moveTo>
                    <a:lnTo>
                      <a:pt x="97" y="0"/>
                    </a:lnTo>
                    <a:lnTo>
                      <a:pt x="97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180" y="0"/>
                    </a:moveTo>
                    <a:lnTo>
                      <a:pt x="278" y="0"/>
                    </a:lnTo>
                    <a:lnTo>
                      <a:pt x="278" y="7"/>
                    </a:lnTo>
                    <a:lnTo>
                      <a:pt x="180" y="7"/>
                    </a:lnTo>
                    <a:lnTo>
                      <a:pt x="180" y="0"/>
                    </a:lnTo>
                    <a:lnTo>
                      <a:pt x="180" y="0"/>
                    </a:lnTo>
                    <a:close/>
                    <a:moveTo>
                      <a:pt x="2" y="59"/>
                    </a:moveTo>
                    <a:lnTo>
                      <a:pt x="45" y="59"/>
                    </a:lnTo>
                    <a:lnTo>
                      <a:pt x="45" y="64"/>
                    </a:lnTo>
                    <a:lnTo>
                      <a:pt x="2" y="64"/>
                    </a:lnTo>
                    <a:lnTo>
                      <a:pt x="2" y="59"/>
                    </a:lnTo>
                    <a:lnTo>
                      <a:pt x="2" y="59"/>
                    </a:lnTo>
                    <a:close/>
                    <a:moveTo>
                      <a:pt x="232" y="59"/>
                    </a:moveTo>
                    <a:lnTo>
                      <a:pt x="275" y="59"/>
                    </a:lnTo>
                    <a:lnTo>
                      <a:pt x="275" y="64"/>
                    </a:lnTo>
                    <a:lnTo>
                      <a:pt x="232" y="64"/>
                    </a:lnTo>
                    <a:lnTo>
                      <a:pt x="232" y="59"/>
                    </a:lnTo>
                    <a:lnTo>
                      <a:pt x="232" y="59"/>
                    </a:lnTo>
                    <a:close/>
                    <a:moveTo>
                      <a:pt x="7" y="102"/>
                    </a:moveTo>
                    <a:lnTo>
                      <a:pt x="69" y="102"/>
                    </a:lnTo>
                    <a:lnTo>
                      <a:pt x="69" y="109"/>
                    </a:lnTo>
                    <a:lnTo>
                      <a:pt x="7" y="109"/>
                    </a:lnTo>
                    <a:lnTo>
                      <a:pt x="7" y="102"/>
                    </a:lnTo>
                    <a:lnTo>
                      <a:pt x="7" y="102"/>
                    </a:lnTo>
                    <a:close/>
                    <a:moveTo>
                      <a:pt x="114" y="102"/>
                    </a:moveTo>
                    <a:lnTo>
                      <a:pt x="164" y="102"/>
                    </a:lnTo>
                    <a:lnTo>
                      <a:pt x="164" y="109"/>
                    </a:lnTo>
                    <a:lnTo>
                      <a:pt x="114" y="109"/>
                    </a:lnTo>
                    <a:lnTo>
                      <a:pt x="114" y="102"/>
                    </a:lnTo>
                    <a:lnTo>
                      <a:pt x="114" y="102"/>
                    </a:lnTo>
                    <a:close/>
                    <a:moveTo>
                      <a:pt x="206" y="102"/>
                    </a:moveTo>
                    <a:lnTo>
                      <a:pt x="270" y="102"/>
                    </a:lnTo>
                    <a:lnTo>
                      <a:pt x="270" y="109"/>
                    </a:lnTo>
                    <a:lnTo>
                      <a:pt x="206" y="109"/>
                    </a:lnTo>
                    <a:lnTo>
                      <a:pt x="206" y="102"/>
                    </a:lnTo>
                    <a:lnTo>
                      <a:pt x="206" y="102"/>
                    </a:lnTo>
                    <a:close/>
                    <a:moveTo>
                      <a:pt x="16" y="159"/>
                    </a:moveTo>
                    <a:lnTo>
                      <a:pt x="81" y="159"/>
                    </a:lnTo>
                    <a:lnTo>
                      <a:pt x="107" y="133"/>
                    </a:lnTo>
                    <a:lnTo>
                      <a:pt x="111" y="133"/>
                    </a:lnTo>
                    <a:lnTo>
                      <a:pt x="111" y="133"/>
                    </a:lnTo>
                    <a:lnTo>
                      <a:pt x="114" y="133"/>
                    </a:lnTo>
                    <a:lnTo>
                      <a:pt x="88" y="159"/>
                    </a:lnTo>
                    <a:lnTo>
                      <a:pt x="185" y="159"/>
                    </a:lnTo>
                    <a:lnTo>
                      <a:pt x="159" y="131"/>
                    </a:lnTo>
                    <a:lnTo>
                      <a:pt x="164" y="131"/>
                    </a:lnTo>
                    <a:lnTo>
                      <a:pt x="164" y="133"/>
                    </a:lnTo>
                    <a:lnTo>
                      <a:pt x="164" y="133"/>
                    </a:lnTo>
                    <a:lnTo>
                      <a:pt x="166" y="133"/>
                    </a:lnTo>
                    <a:lnTo>
                      <a:pt x="166" y="133"/>
                    </a:lnTo>
                    <a:lnTo>
                      <a:pt x="168" y="133"/>
                    </a:lnTo>
                    <a:lnTo>
                      <a:pt x="194" y="159"/>
                    </a:lnTo>
                    <a:lnTo>
                      <a:pt x="261" y="159"/>
                    </a:lnTo>
                    <a:lnTo>
                      <a:pt x="261" y="164"/>
                    </a:lnTo>
                    <a:lnTo>
                      <a:pt x="16" y="164"/>
                    </a:lnTo>
                    <a:lnTo>
                      <a:pt x="16" y="159"/>
                    </a:lnTo>
                    <a:lnTo>
                      <a:pt x="16" y="159"/>
                    </a:lnTo>
                    <a:close/>
                    <a:moveTo>
                      <a:pt x="114" y="131"/>
                    </a:moveTo>
                    <a:lnTo>
                      <a:pt x="116" y="131"/>
                    </a:lnTo>
                    <a:lnTo>
                      <a:pt x="114" y="133"/>
                    </a:lnTo>
                    <a:lnTo>
                      <a:pt x="114" y="131"/>
                    </a:lnTo>
                    <a:lnTo>
                      <a:pt x="114" y="1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Freeform 21"/>
              <p:cNvSpPr>
                <a:spLocks noEditPoints="1"/>
              </p:cNvSpPr>
              <p:nvPr/>
            </p:nvSpPr>
            <p:spPr bwMode="auto">
              <a:xfrm>
                <a:off x="4295776" y="1660525"/>
                <a:ext cx="546100" cy="508000"/>
              </a:xfrm>
              <a:custGeom>
                <a:avLst/>
                <a:gdLst>
                  <a:gd name="T0" fmla="*/ 31 w 145"/>
                  <a:gd name="T1" fmla="*/ 0 h 135"/>
                  <a:gd name="T2" fmla="*/ 0 w 145"/>
                  <a:gd name="T3" fmla="*/ 27 h 135"/>
                  <a:gd name="T4" fmla="*/ 14 w 145"/>
                  <a:gd name="T5" fmla="*/ 45 h 135"/>
                  <a:gd name="T6" fmla="*/ 14 w 145"/>
                  <a:gd name="T7" fmla="*/ 63 h 135"/>
                  <a:gd name="T8" fmla="*/ 33 w 145"/>
                  <a:gd name="T9" fmla="*/ 116 h 135"/>
                  <a:gd name="T10" fmla="*/ 61 w 145"/>
                  <a:gd name="T11" fmla="*/ 125 h 135"/>
                  <a:gd name="T12" fmla="*/ 73 w 145"/>
                  <a:gd name="T13" fmla="*/ 135 h 135"/>
                  <a:gd name="T14" fmla="*/ 83 w 145"/>
                  <a:gd name="T15" fmla="*/ 126 h 135"/>
                  <a:gd name="T16" fmla="*/ 112 w 145"/>
                  <a:gd name="T17" fmla="*/ 116 h 135"/>
                  <a:gd name="T18" fmla="*/ 131 w 145"/>
                  <a:gd name="T19" fmla="*/ 63 h 135"/>
                  <a:gd name="T20" fmla="*/ 131 w 145"/>
                  <a:gd name="T21" fmla="*/ 46 h 135"/>
                  <a:gd name="T22" fmla="*/ 145 w 145"/>
                  <a:gd name="T23" fmla="*/ 27 h 135"/>
                  <a:gd name="T24" fmla="*/ 115 w 145"/>
                  <a:gd name="T25" fmla="*/ 0 h 135"/>
                  <a:gd name="T26" fmla="*/ 73 w 145"/>
                  <a:gd name="T27" fmla="*/ 14 h 135"/>
                  <a:gd name="T28" fmla="*/ 31 w 145"/>
                  <a:gd name="T29" fmla="*/ 0 h 135"/>
                  <a:gd name="T30" fmla="*/ 31 w 145"/>
                  <a:gd name="T31" fmla="*/ 4 h 135"/>
                  <a:gd name="T32" fmla="*/ 6 w 145"/>
                  <a:gd name="T33" fmla="*/ 26 h 135"/>
                  <a:gd name="T34" fmla="*/ 16 w 145"/>
                  <a:gd name="T35" fmla="*/ 38 h 135"/>
                  <a:gd name="T36" fmla="*/ 17 w 145"/>
                  <a:gd name="T37" fmla="*/ 51 h 135"/>
                  <a:gd name="T38" fmla="*/ 17 w 145"/>
                  <a:gd name="T39" fmla="*/ 64 h 135"/>
                  <a:gd name="T40" fmla="*/ 34 w 145"/>
                  <a:gd name="T41" fmla="*/ 113 h 135"/>
                  <a:gd name="T42" fmla="*/ 60 w 145"/>
                  <a:gd name="T43" fmla="*/ 122 h 135"/>
                  <a:gd name="T44" fmla="*/ 73 w 145"/>
                  <a:gd name="T45" fmla="*/ 130 h 135"/>
                  <a:gd name="T46" fmla="*/ 83 w 145"/>
                  <a:gd name="T47" fmla="*/ 123 h 135"/>
                  <a:gd name="T48" fmla="*/ 111 w 145"/>
                  <a:gd name="T49" fmla="*/ 113 h 135"/>
                  <a:gd name="T50" fmla="*/ 128 w 145"/>
                  <a:gd name="T51" fmla="*/ 63 h 135"/>
                  <a:gd name="T52" fmla="*/ 128 w 145"/>
                  <a:gd name="T53" fmla="*/ 52 h 135"/>
                  <a:gd name="T54" fmla="*/ 129 w 145"/>
                  <a:gd name="T55" fmla="*/ 38 h 135"/>
                  <a:gd name="T56" fmla="*/ 139 w 145"/>
                  <a:gd name="T57" fmla="*/ 26 h 135"/>
                  <a:gd name="T58" fmla="*/ 114 w 145"/>
                  <a:gd name="T59" fmla="*/ 4 h 135"/>
                  <a:gd name="T60" fmla="*/ 73 w 145"/>
                  <a:gd name="T61" fmla="*/ 16 h 135"/>
                  <a:gd name="T62" fmla="*/ 31 w 145"/>
                  <a:gd name="T63" fmla="*/ 4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5" h="135">
                    <a:moveTo>
                      <a:pt x="31" y="0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9" y="28"/>
                      <a:pt x="14" y="37"/>
                      <a:pt x="14" y="45"/>
                    </a:cubicBezTo>
                    <a:cubicBezTo>
                      <a:pt x="14" y="63"/>
                      <a:pt x="14" y="63"/>
                      <a:pt x="14" y="63"/>
                    </a:cubicBezTo>
                    <a:cubicBezTo>
                      <a:pt x="14" y="80"/>
                      <a:pt x="15" y="109"/>
                      <a:pt x="33" y="116"/>
                    </a:cubicBezTo>
                    <a:cubicBezTo>
                      <a:pt x="36" y="117"/>
                      <a:pt x="53" y="121"/>
                      <a:pt x="61" y="125"/>
                    </a:cubicBezTo>
                    <a:cubicBezTo>
                      <a:pt x="70" y="130"/>
                      <a:pt x="71" y="135"/>
                      <a:pt x="73" y="135"/>
                    </a:cubicBezTo>
                    <a:cubicBezTo>
                      <a:pt x="74" y="134"/>
                      <a:pt x="76" y="130"/>
                      <a:pt x="83" y="126"/>
                    </a:cubicBezTo>
                    <a:cubicBezTo>
                      <a:pt x="92" y="122"/>
                      <a:pt x="107" y="118"/>
                      <a:pt x="112" y="116"/>
                    </a:cubicBezTo>
                    <a:cubicBezTo>
                      <a:pt x="130" y="109"/>
                      <a:pt x="131" y="80"/>
                      <a:pt x="131" y="63"/>
                    </a:cubicBezTo>
                    <a:cubicBezTo>
                      <a:pt x="131" y="46"/>
                      <a:pt x="131" y="46"/>
                      <a:pt x="131" y="46"/>
                    </a:cubicBezTo>
                    <a:cubicBezTo>
                      <a:pt x="131" y="38"/>
                      <a:pt x="136" y="28"/>
                      <a:pt x="145" y="27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00" y="9"/>
                      <a:pt x="90" y="13"/>
                      <a:pt x="73" y="14"/>
                    </a:cubicBezTo>
                    <a:cubicBezTo>
                      <a:pt x="55" y="14"/>
                      <a:pt x="45" y="10"/>
                      <a:pt x="31" y="0"/>
                    </a:cubicBezTo>
                    <a:close/>
                    <a:moveTo>
                      <a:pt x="31" y="4"/>
                    </a:moveTo>
                    <a:cubicBezTo>
                      <a:pt x="6" y="26"/>
                      <a:pt x="6" y="26"/>
                      <a:pt x="6" y="26"/>
                    </a:cubicBezTo>
                    <a:cubicBezTo>
                      <a:pt x="7" y="26"/>
                      <a:pt x="13" y="29"/>
                      <a:pt x="16" y="38"/>
                    </a:cubicBezTo>
                    <a:cubicBezTo>
                      <a:pt x="17" y="42"/>
                      <a:pt x="17" y="47"/>
                      <a:pt x="17" y="51"/>
                    </a:cubicBezTo>
                    <a:cubicBezTo>
                      <a:pt x="17" y="56"/>
                      <a:pt x="17" y="60"/>
                      <a:pt x="17" y="64"/>
                    </a:cubicBezTo>
                    <a:cubicBezTo>
                      <a:pt x="17" y="79"/>
                      <a:pt x="18" y="106"/>
                      <a:pt x="34" y="113"/>
                    </a:cubicBezTo>
                    <a:cubicBezTo>
                      <a:pt x="37" y="115"/>
                      <a:pt x="53" y="118"/>
                      <a:pt x="60" y="122"/>
                    </a:cubicBezTo>
                    <a:cubicBezTo>
                      <a:pt x="70" y="126"/>
                      <a:pt x="72" y="130"/>
                      <a:pt x="73" y="130"/>
                    </a:cubicBezTo>
                    <a:cubicBezTo>
                      <a:pt x="74" y="129"/>
                      <a:pt x="76" y="126"/>
                      <a:pt x="83" y="123"/>
                    </a:cubicBezTo>
                    <a:cubicBezTo>
                      <a:pt x="91" y="119"/>
                      <a:pt x="106" y="115"/>
                      <a:pt x="111" y="113"/>
                    </a:cubicBezTo>
                    <a:cubicBezTo>
                      <a:pt x="127" y="107"/>
                      <a:pt x="127" y="79"/>
                      <a:pt x="128" y="63"/>
                    </a:cubicBezTo>
                    <a:cubicBezTo>
                      <a:pt x="128" y="52"/>
                      <a:pt x="128" y="52"/>
                      <a:pt x="128" y="52"/>
                    </a:cubicBezTo>
                    <a:cubicBezTo>
                      <a:pt x="128" y="47"/>
                      <a:pt x="127" y="43"/>
                      <a:pt x="129" y="38"/>
                    </a:cubicBezTo>
                    <a:cubicBezTo>
                      <a:pt x="131" y="33"/>
                      <a:pt x="134" y="28"/>
                      <a:pt x="139" y="26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00" y="13"/>
                      <a:pt x="90" y="16"/>
                      <a:pt x="73" y="16"/>
                    </a:cubicBezTo>
                    <a:cubicBezTo>
                      <a:pt x="56" y="16"/>
                      <a:pt x="45" y="13"/>
                      <a:pt x="3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Freeform 22"/>
              <p:cNvSpPr>
                <a:spLocks noEditPoints="1"/>
              </p:cNvSpPr>
              <p:nvPr/>
            </p:nvSpPr>
            <p:spPr bwMode="auto">
              <a:xfrm>
                <a:off x="4373563" y="1701800"/>
                <a:ext cx="388938" cy="430213"/>
              </a:xfrm>
              <a:custGeom>
                <a:avLst/>
                <a:gdLst>
                  <a:gd name="T0" fmla="*/ 226 w 245"/>
                  <a:gd name="T1" fmla="*/ 17 h 271"/>
                  <a:gd name="T2" fmla="*/ 233 w 245"/>
                  <a:gd name="T3" fmla="*/ 31 h 271"/>
                  <a:gd name="T4" fmla="*/ 219 w 245"/>
                  <a:gd name="T5" fmla="*/ 40 h 271"/>
                  <a:gd name="T6" fmla="*/ 207 w 245"/>
                  <a:gd name="T7" fmla="*/ 31 h 271"/>
                  <a:gd name="T8" fmla="*/ 212 w 245"/>
                  <a:gd name="T9" fmla="*/ 17 h 271"/>
                  <a:gd name="T10" fmla="*/ 219 w 245"/>
                  <a:gd name="T11" fmla="*/ 0 h 271"/>
                  <a:gd name="T12" fmla="*/ 131 w 245"/>
                  <a:gd name="T13" fmla="*/ 240 h 271"/>
                  <a:gd name="T14" fmla="*/ 136 w 245"/>
                  <a:gd name="T15" fmla="*/ 254 h 271"/>
                  <a:gd name="T16" fmla="*/ 121 w 245"/>
                  <a:gd name="T17" fmla="*/ 263 h 271"/>
                  <a:gd name="T18" fmla="*/ 110 w 245"/>
                  <a:gd name="T19" fmla="*/ 254 h 271"/>
                  <a:gd name="T20" fmla="*/ 114 w 245"/>
                  <a:gd name="T21" fmla="*/ 240 h 271"/>
                  <a:gd name="T22" fmla="*/ 121 w 245"/>
                  <a:gd name="T23" fmla="*/ 223 h 271"/>
                  <a:gd name="T24" fmla="*/ 126 w 245"/>
                  <a:gd name="T25" fmla="*/ 242 h 271"/>
                  <a:gd name="T26" fmla="*/ 129 w 245"/>
                  <a:gd name="T27" fmla="*/ 252 h 271"/>
                  <a:gd name="T28" fmla="*/ 121 w 245"/>
                  <a:gd name="T29" fmla="*/ 256 h 271"/>
                  <a:gd name="T30" fmla="*/ 114 w 245"/>
                  <a:gd name="T31" fmla="*/ 252 h 271"/>
                  <a:gd name="T32" fmla="*/ 117 w 245"/>
                  <a:gd name="T33" fmla="*/ 242 h 271"/>
                  <a:gd name="T34" fmla="*/ 121 w 245"/>
                  <a:gd name="T35" fmla="*/ 235 h 271"/>
                  <a:gd name="T36" fmla="*/ 34 w 245"/>
                  <a:gd name="T37" fmla="*/ 17 h 271"/>
                  <a:gd name="T38" fmla="*/ 38 w 245"/>
                  <a:gd name="T39" fmla="*/ 31 h 271"/>
                  <a:gd name="T40" fmla="*/ 27 w 245"/>
                  <a:gd name="T41" fmla="*/ 40 h 271"/>
                  <a:gd name="T42" fmla="*/ 15 w 245"/>
                  <a:gd name="T43" fmla="*/ 31 h 271"/>
                  <a:gd name="T44" fmla="*/ 19 w 245"/>
                  <a:gd name="T45" fmla="*/ 17 h 271"/>
                  <a:gd name="T46" fmla="*/ 27 w 245"/>
                  <a:gd name="T47" fmla="*/ 0 h 271"/>
                  <a:gd name="T48" fmla="*/ 31 w 245"/>
                  <a:gd name="T49" fmla="*/ 22 h 271"/>
                  <a:gd name="T50" fmla="*/ 34 w 245"/>
                  <a:gd name="T51" fmla="*/ 29 h 271"/>
                  <a:gd name="T52" fmla="*/ 27 w 245"/>
                  <a:gd name="T53" fmla="*/ 33 h 271"/>
                  <a:gd name="T54" fmla="*/ 19 w 245"/>
                  <a:gd name="T55" fmla="*/ 29 h 271"/>
                  <a:gd name="T56" fmla="*/ 22 w 245"/>
                  <a:gd name="T57" fmla="*/ 22 h 271"/>
                  <a:gd name="T58" fmla="*/ 27 w 245"/>
                  <a:gd name="T59" fmla="*/ 12 h 271"/>
                  <a:gd name="T60" fmla="*/ 224 w 245"/>
                  <a:gd name="T61" fmla="*/ 22 h 271"/>
                  <a:gd name="T62" fmla="*/ 226 w 245"/>
                  <a:gd name="T63" fmla="*/ 29 h 271"/>
                  <a:gd name="T64" fmla="*/ 219 w 245"/>
                  <a:gd name="T65" fmla="*/ 33 h 271"/>
                  <a:gd name="T66" fmla="*/ 212 w 245"/>
                  <a:gd name="T67" fmla="*/ 29 h 271"/>
                  <a:gd name="T68" fmla="*/ 214 w 245"/>
                  <a:gd name="T69" fmla="*/ 22 h 271"/>
                  <a:gd name="T70" fmla="*/ 219 w 245"/>
                  <a:gd name="T71" fmla="*/ 1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5" h="271">
                    <a:moveTo>
                      <a:pt x="219" y="0"/>
                    </a:moveTo>
                    <a:lnTo>
                      <a:pt x="226" y="17"/>
                    </a:lnTo>
                    <a:lnTo>
                      <a:pt x="245" y="19"/>
                    </a:lnTo>
                    <a:lnTo>
                      <a:pt x="233" y="31"/>
                    </a:lnTo>
                    <a:lnTo>
                      <a:pt x="235" y="48"/>
                    </a:lnTo>
                    <a:lnTo>
                      <a:pt x="219" y="40"/>
                    </a:lnTo>
                    <a:lnTo>
                      <a:pt x="205" y="48"/>
                    </a:lnTo>
                    <a:lnTo>
                      <a:pt x="207" y="31"/>
                    </a:lnTo>
                    <a:lnTo>
                      <a:pt x="193" y="19"/>
                    </a:lnTo>
                    <a:lnTo>
                      <a:pt x="212" y="17"/>
                    </a:lnTo>
                    <a:lnTo>
                      <a:pt x="219" y="0"/>
                    </a:lnTo>
                    <a:lnTo>
                      <a:pt x="219" y="0"/>
                    </a:lnTo>
                    <a:close/>
                    <a:moveTo>
                      <a:pt x="121" y="223"/>
                    </a:moveTo>
                    <a:lnTo>
                      <a:pt x="131" y="240"/>
                    </a:lnTo>
                    <a:lnTo>
                      <a:pt x="148" y="242"/>
                    </a:lnTo>
                    <a:lnTo>
                      <a:pt x="136" y="254"/>
                    </a:lnTo>
                    <a:lnTo>
                      <a:pt x="138" y="271"/>
                    </a:lnTo>
                    <a:lnTo>
                      <a:pt x="121" y="263"/>
                    </a:lnTo>
                    <a:lnTo>
                      <a:pt x="107" y="271"/>
                    </a:lnTo>
                    <a:lnTo>
                      <a:pt x="110" y="254"/>
                    </a:lnTo>
                    <a:lnTo>
                      <a:pt x="98" y="242"/>
                    </a:lnTo>
                    <a:lnTo>
                      <a:pt x="114" y="240"/>
                    </a:lnTo>
                    <a:lnTo>
                      <a:pt x="121" y="223"/>
                    </a:lnTo>
                    <a:lnTo>
                      <a:pt x="121" y="223"/>
                    </a:lnTo>
                    <a:close/>
                    <a:moveTo>
                      <a:pt x="121" y="235"/>
                    </a:moveTo>
                    <a:lnTo>
                      <a:pt x="126" y="242"/>
                    </a:lnTo>
                    <a:lnTo>
                      <a:pt x="136" y="244"/>
                    </a:lnTo>
                    <a:lnTo>
                      <a:pt x="129" y="252"/>
                    </a:lnTo>
                    <a:lnTo>
                      <a:pt x="131" y="261"/>
                    </a:lnTo>
                    <a:lnTo>
                      <a:pt x="121" y="256"/>
                    </a:lnTo>
                    <a:lnTo>
                      <a:pt x="112" y="261"/>
                    </a:lnTo>
                    <a:lnTo>
                      <a:pt x="114" y="252"/>
                    </a:lnTo>
                    <a:lnTo>
                      <a:pt x="107" y="244"/>
                    </a:lnTo>
                    <a:lnTo>
                      <a:pt x="117" y="242"/>
                    </a:lnTo>
                    <a:lnTo>
                      <a:pt x="121" y="235"/>
                    </a:lnTo>
                    <a:lnTo>
                      <a:pt x="121" y="235"/>
                    </a:lnTo>
                    <a:close/>
                    <a:moveTo>
                      <a:pt x="27" y="0"/>
                    </a:moveTo>
                    <a:lnTo>
                      <a:pt x="34" y="17"/>
                    </a:lnTo>
                    <a:lnTo>
                      <a:pt x="53" y="19"/>
                    </a:lnTo>
                    <a:lnTo>
                      <a:pt x="38" y="31"/>
                    </a:lnTo>
                    <a:lnTo>
                      <a:pt x="41" y="48"/>
                    </a:lnTo>
                    <a:lnTo>
                      <a:pt x="27" y="40"/>
                    </a:lnTo>
                    <a:lnTo>
                      <a:pt x="10" y="48"/>
                    </a:lnTo>
                    <a:lnTo>
                      <a:pt x="15" y="31"/>
                    </a:lnTo>
                    <a:lnTo>
                      <a:pt x="0" y="19"/>
                    </a:lnTo>
                    <a:lnTo>
                      <a:pt x="19" y="17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  <a:moveTo>
                      <a:pt x="27" y="12"/>
                    </a:moveTo>
                    <a:lnTo>
                      <a:pt x="31" y="22"/>
                    </a:lnTo>
                    <a:lnTo>
                      <a:pt x="41" y="22"/>
                    </a:lnTo>
                    <a:lnTo>
                      <a:pt x="34" y="29"/>
                    </a:lnTo>
                    <a:lnTo>
                      <a:pt x="36" y="38"/>
                    </a:lnTo>
                    <a:lnTo>
                      <a:pt x="27" y="33"/>
                    </a:lnTo>
                    <a:lnTo>
                      <a:pt x="17" y="38"/>
                    </a:lnTo>
                    <a:lnTo>
                      <a:pt x="19" y="29"/>
                    </a:lnTo>
                    <a:lnTo>
                      <a:pt x="12" y="22"/>
                    </a:lnTo>
                    <a:lnTo>
                      <a:pt x="22" y="22"/>
                    </a:lnTo>
                    <a:lnTo>
                      <a:pt x="27" y="12"/>
                    </a:lnTo>
                    <a:lnTo>
                      <a:pt x="27" y="12"/>
                    </a:lnTo>
                    <a:close/>
                    <a:moveTo>
                      <a:pt x="219" y="12"/>
                    </a:moveTo>
                    <a:lnTo>
                      <a:pt x="224" y="22"/>
                    </a:lnTo>
                    <a:lnTo>
                      <a:pt x="233" y="22"/>
                    </a:lnTo>
                    <a:lnTo>
                      <a:pt x="226" y="29"/>
                    </a:lnTo>
                    <a:lnTo>
                      <a:pt x="228" y="38"/>
                    </a:lnTo>
                    <a:lnTo>
                      <a:pt x="219" y="33"/>
                    </a:lnTo>
                    <a:lnTo>
                      <a:pt x="209" y="38"/>
                    </a:lnTo>
                    <a:lnTo>
                      <a:pt x="212" y="29"/>
                    </a:lnTo>
                    <a:lnTo>
                      <a:pt x="205" y="22"/>
                    </a:lnTo>
                    <a:lnTo>
                      <a:pt x="214" y="22"/>
                    </a:lnTo>
                    <a:lnTo>
                      <a:pt x="219" y="12"/>
                    </a:lnTo>
                    <a:lnTo>
                      <a:pt x="219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Freeform 23"/>
              <p:cNvSpPr>
                <a:spLocks noEditPoints="1"/>
              </p:cNvSpPr>
              <p:nvPr/>
            </p:nvSpPr>
            <p:spPr bwMode="auto">
              <a:xfrm>
                <a:off x="4392613" y="2220913"/>
                <a:ext cx="350838" cy="79375"/>
              </a:xfrm>
              <a:custGeom>
                <a:avLst/>
                <a:gdLst>
                  <a:gd name="T0" fmla="*/ 11 w 93"/>
                  <a:gd name="T1" fmla="*/ 4 h 21"/>
                  <a:gd name="T2" fmla="*/ 11 w 93"/>
                  <a:gd name="T3" fmla="*/ 4 h 21"/>
                  <a:gd name="T4" fmla="*/ 11 w 93"/>
                  <a:gd name="T5" fmla="*/ 2 h 21"/>
                  <a:gd name="T6" fmla="*/ 29 w 93"/>
                  <a:gd name="T7" fmla="*/ 3 h 21"/>
                  <a:gd name="T8" fmla="*/ 28 w 93"/>
                  <a:gd name="T9" fmla="*/ 8 h 21"/>
                  <a:gd name="T10" fmla="*/ 38 w 93"/>
                  <a:gd name="T11" fmla="*/ 7 h 21"/>
                  <a:gd name="T12" fmla="*/ 37 w 93"/>
                  <a:gd name="T13" fmla="*/ 5 h 21"/>
                  <a:gd name="T14" fmla="*/ 33 w 93"/>
                  <a:gd name="T15" fmla="*/ 4 h 21"/>
                  <a:gd name="T16" fmla="*/ 39 w 93"/>
                  <a:gd name="T17" fmla="*/ 1 h 21"/>
                  <a:gd name="T18" fmla="*/ 63 w 93"/>
                  <a:gd name="T19" fmla="*/ 3 h 21"/>
                  <a:gd name="T20" fmla="*/ 65 w 93"/>
                  <a:gd name="T21" fmla="*/ 8 h 21"/>
                  <a:gd name="T22" fmla="*/ 71 w 93"/>
                  <a:gd name="T23" fmla="*/ 10 h 21"/>
                  <a:gd name="T24" fmla="*/ 65 w 93"/>
                  <a:gd name="T25" fmla="*/ 2 h 21"/>
                  <a:gd name="T26" fmla="*/ 88 w 93"/>
                  <a:gd name="T27" fmla="*/ 12 h 21"/>
                  <a:gd name="T28" fmla="*/ 87 w 93"/>
                  <a:gd name="T29" fmla="*/ 11 h 21"/>
                  <a:gd name="T30" fmla="*/ 87 w 93"/>
                  <a:gd name="T31" fmla="*/ 5 h 21"/>
                  <a:gd name="T32" fmla="*/ 83 w 93"/>
                  <a:gd name="T33" fmla="*/ 18 h 21"/>
                  <a:gd name="T34" fmla="*/ 80 w 93"/>
                  <a:gd name="T35" fmla="*/ 11 h 21"/>
                  <a:gd name="T36" fmla="*/ 78 w 93"/>
                  <a:gd name="T37" fmla="*/ 11 h 21"/>
                  <a:gd name="T38" fmla="*/ 75 w 93"/>
                  <a:gd name="T39" fmla="*/ 19 h 21"/>
                  <a:gd name="T40" fmla="*/ 93 w 93"/>
                  <a:gd name="T41" fmla="*/ 20 h 21"/>
                  <a:gd name="T42" fmla="*/ 85 w 93"/>
                  <a:gd name="T43" fmla="*/ 12 h 21"/>
                  <a:gd name="T44" fmla="*/ 55 w 93"/>
                  <a:gd name="T45" fmla="*/ 2 h 21"/>
                  <a:gd name="T46" fmla="*/ 50 w 93"/>
                  <a:gd name="T47" fmla="*/ 7 h 21"/>
                  <a:gd name="T48" fmla="*/ 50 w 93"/>
                  <a:gd name="T49" fmla="*/ 15 h 21"/>
                  <a:gd name="T50" fmla="*/ 57 w 93"/>
                  <a:gd name="T51" fmla="*/ 10 h 21"/>
                  <a:gd name="T52" fmla="*/ 53 w 93"/>
                  <a:gd name="T53" fmla="*/ 14 h 21"/>
                  <a:gd name="T54" fmla="*/ 57 w 93"/>
                  <a:gd name="T55" fmla="*/ 14 h 21"/>
                  <a:gd name="T56" fmla="*/ 57 w 93"/>
                  <a:gd name="T57" fmla="*/ 9 h 21"/>
                  <a:gd name="T58" fmla="*/ 55 w 93"/>
                  <a:gd name="T59" fmla="*/ 7 h 21"/>
                  <a:gd name="T60" fmla="*/ 62 w 93"/>
                  <a:gd name="T61" fmla="*/ 11 h 21"/>
                  <a:gd name="T62" fmla="*/ 62 w 93"/>
                  <a:gd name="T63" fmla="*/ 11 h 21"/>
                  <a:gd name="T64" fmla="*/ 62 w 93"/>
                  <a:gd name="T65" fmla="*/ 14 h 21"/>
                  <a:gd name="T66" fmla="*/ 39 w 93"/>
                  <a:gd name="T67" fmla="*/ 11 h 21"/>
                  <a:gd name="T68" fmla="*/ 36 w 93"/>
                  <a:gd name="T69" fmla="*/ 10 h 21"/>
                  <a:gd name="T70" fmla="*/ 34 w 93"/>
                  <a:gd name="T71" fmla="*/ 12 h 21"/>
                  <a:gd name="T72" fmla="*/ 34 w 93"/>
                  <a:gd name="T73" fmla="*/ 13 h 21"/>
                  <a:gd name="T74" fmla="*/ 26 w 93"/>
                  <a:gd name="T75" fmla="*/ 17 h 21"/>
                  <a:gd name="T76" fmla="*/ 44 w 93"/>
                  <a:gd name="T77" fmla="*/ 15 h 21"/>
                  <a:gd name="T78" fmla="*/ 35 w 93"/>
                  <a:gd name="T79" fmla="*/ 12 h 21"/>
                  <a:gd name="T80" fmla="*/ 7 w 93"/>
                  <a:gd name="T81" fmla="*/ 6 h 21"/>
                  <a:gd name="T82" fmla="*/ 12 w 93"/>
                  <a:gd name="T83" fmla="*/ 8 h 21"/>
                  <a:gd name="T84" fmla="*/ 10 w 93"/>
                  <a:gd name="T85" fmla="*/ 8 h 21"/>
                  <a:gd name="T86" fmla="*/ 13 w 93"/>
                  <a:gd name="T87" fmla="*/ 5 h 21"/>
                  <a:gd name="T88" fmla="*/ 5 w 93"/>
                  <a:gd name="T89" fmla="*/ 7 h 21"/>
                  <a:gd name="T90" fmla="*/ 6 w 93"/>
                  <a:gd name="T91" fmla="*/ 9 h 21"/>
                  <a:gd name="T92" fmla="*/ 4 w 93"/>
                  <a:gd name="T93" fmla="*/ 11 h 21"/>
                  <a:gd name="T94" fmla="*/ 8 w 93"/>
                  <a:gd name="T95" fmla="*/ 11 h 21"/>
                  <a:gd name="T96" fmla="*/ 0 w 93"/>
                  <a:gd name="T97" fmla="*/ 16 h 21"/>
                  <a:gd name="T98" fmla="*/ 18 w 93"/>
                  <a:gd name="T99" fmla="*/ 14 h 21"/>
                  <a:gd name="T100" fmla="*/ 14 w 93"/>
                  <a:gd name="T101" fmla="*/ 13 h 21"/>
                  <a:gd name="T102" fmla="*/ 12 w 93"/>
                  <a:gd name="T103" fmla="*/ 11 h 21"/>
                  <a:gd name="T104" fmla="*/ 10 w 93"/>
                  <a:gd name="T105" fmla="*/ 14 h 21"/>
                  <a:gd name="T106" fmla="*/ 14 w 93"/>
                  <a:gd name="T107" fmla="*/ 10 h 21"/>
                  <a:gd name="T108" fmla="*/ 10 w 93"/>
                  <a:gd name="T109" fmla="*/ 9 h 21"/>
                  <a:gd name="T110" fmla="*/ 6 w 93"/>
                  <a:gd name="T111" fmla="*/ 14 h 21"/>
                  <a:gd name="T112" fmla="*/ 7 w 93"/>
                  <a:gd name="T113" fmla="*/ 17 h 21"/>
                  <a:gd name="T114" fmla="*/ 7 w 93"/>
                  <a:gd name="T115" fmla="*/ 21 h 21"/>
                  <a:gd name="T116" fmla="*/ 14 w 93"/>
                  <a:gd name="T117" fmla="*/ 20 h 21"/>
                  <a:gd name="T118" fmla="*/ 15 w 93"/>
                  <a:gd name="T119" fmla="*/ 16 h 21"/>
                  <a:gd name="T120" fmla="*/ 12 w 93"/>
                  <a:gd name="T121" fmla="*/ 17 h 21"/>
                  <a:gd name="T122" fmla="*/ 7 w 93"/>
                  <a:gd name="T12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3" h="21">
                    <a:moveTo>
                      <a:pt x="11" y="2"/>
                    </a:moveTo>
                    <a:cubicBezTo>
                      <a:pt x="11" y="2"/>
                      <a:pt x="11" y="2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4"/>
                      <a:pt x="11" y="4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10" y="5"/>
                      <a:pt x="10" y="5"/>
                    </a:cubicBezTo>
                    <a:cubicBezTo>
                      <a:pt x="10" y="5"/>
                      <a:pt x="11" y="5"/>
                      <a:pt x="11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3" y="4"/>
                      <a:pt x="13" y="3"/>
                    </a:cubicBezTo>
                    <a:cubicBezTo>
                      <a:pt x="13" y="3"/>
                      <a:pt x="14" y="3"/>
                      <a:pt x="13" y="3"/>
                    </a:cubicBezTo>
                    <a:cubicBezTo>
                      <a:pt x="13" y="2"/>
                      <a:pt x="12" y="2"/>
                      <a:pt x="11" y="2"/>
                    </a:cubicBezTo>
                    <a:close/>
                    <a:moveTo>
                      <a:pt x="38" y="1"/>
                    </a:moveTo>
                    <a:cubicBezTo>
                      <a:pt x="38" y="1"/>
                      <a:pt x="38" y="1"/>
                      <a:pt x="37" y="1"/>
                    </a:cubicBezTo>
                    <a:cubicBezTo>
                      <a:pt x="36" y="1"/>
                      <a:pt x="33" y="2"/>
                      <a:pt x="29" y="2"/>
                    </a:cubicBezTo>
                    <a:cubicBezTo>
                      <a:pt x="28" y="2"/>
                      <a:pt x="28" y="3"/>
                      <a:pt x="29" y="3"/>
                    </a:cubicBezTo>
                    <a:cubicBezTo>
                      <a:pt x="30" y="3"/>
                      <a:pt x="31" y="3"/>
                      <a:pt x="32" y="3"/>
                    </a:cubicBezTo>
                    <a:cubicBezTo>
                      <a:pt x="32" y="3"/>
                      <a:pt x="32" y="4"/>
                      <a:pt x="32" y="5"/>
                    </a:cubicBezTo>
                    <a:cubicBezTo>
                      <a:pt x="31" y="6"/>
                      <a:pt x="30" y="7"/>
                      <a:pt x="29" y="8"/>
                    </a:cubicBezTo>
                    <a:cubicBezTo>
                      <a:pt x="29" y="8"/>
                      <a:pt x="29" y="8"/>
                      <a:pt x="28" y="8"/>
                    </a:cubicBezTo>
                    <a:cubicBezTo>
                      <a:pt x="28" y="8"/>
                      <a:pt x="28" y="9"/>
                      <a:pt x="28" y="9"/>
                    </a:cubicBezTo>
                    <a:cubicBezTo>
                      <a:pt x="28" y="9"/>
                      <a:pt x="29" y="10"/>
                      <a:pt x="29" y="10"/>
                    </a:cubicBezTo>
                    <a:cubicBezTo>
                      <a:pt x="29" y="10"/>
                      <a:pt x="29" y="10"/>
                      <a:pt x="30" y="9"/>
                    </a:cubicBezTo>
                    <a:cubicBezTo>
                      <a:pt x="30" y="9"/>
                      <a:pt x="33" y="8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8"/>
                      <a:pt x="39" y="8"/>
                      <a:pt x="39" y="8"/>
                    </a:cubicBezTo>
                    <a:cubicBezTo>
                      <a:pt x="40" y="8"/>
                      <a:pt x="40" y="7"/>
                      <a:pt x="39" y="6"/>
                    </a:cubicBezTo>
                    <a:cubicBezTo>
                      <a:pt x="39" y="5"/>
                      <a:pt x="38" y="5"/>
                      <a:pt x="37" y="5"/>
                    </a:cubicBezTo>
                    <a:cubicBezTo>
                      <a:pt x="35" y="4"/>
                      <a:pt x="35" y="4"/>
                      <a:pt x="36" y="5"/>
                    </a:cubicBezTo>
                    <a:cubicBezTo>
                      <a:pt x="36" y="5"/>
                      <a:pt x="36" y="6"/>
                      <a:pt x="37" y="7"/>
                    </a:cubicBezTo>
                    <a:cubicBezTo>
                      <a:pt x="34" y="7"/>
                      <a:pt x="32" y="8"/>
                      <a:pt x="30" y="8"/>
                    </a:cubicBezTo>
                    <a:cubicBezTo>
                      <a:pt x="31" y="7"/>
                      <a:pt x="32" y="6"/>
                      <a:pt x="33" y="4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5" y="4"/>
                      <a:pt x="35" y="3"/>
                      <a:pt x="33" y="3"/>
                    </a:cubicBezTo>
                    <a:cubicBezTo>
                      <a:pt x="36" y="2"/>
                      <a:pt x="38" y="2"/>
                      <a:pt x="39" y="2"/>
                    </a:cubicBezTo>
                    <a:cubicBezTo>
                      <a:pt x="39" y="2"/>
                      <a:pt x="39" y="1"/>
                      <a:pt x="39" y="1"/>
                    </a:cubicBezTo>
                    <a:cubicBezTo>
                      <a:pt x="39" y="1"/>
                      <a:pt x="38" y="1"/>
                      <a:pt x="38" y="1"/>
                    </a:cubicBezTo>
                    <a:close/>
                    <a:moveTo>
                      <a:pt x="63" y="0"/>
                    </a:moveTo>
                    <a:cubicBezTo>
                      <a:pt x="63" y="0"/>
                      <a:pt x="63" y="1"/>
                      <a:pt x="63" y="1"/>
                    </a:cubicBezTo>
                    <a:cubicBezTo>
                      <a:pt x="63" y="1"/>
                      <a:pt x="63" y="2"/>
                      <a:pt x="63" y="3"/>
                    </a:cubicBezTo>
                    <a:cubicBezTo>
                      <a:pt x="62" y="7"/>
                      <a:pt x="61" y="9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61" y="10"/>
                      <a:pt x="62" y="8"/>
                      <a:pt x="63" y="5"/>
                    </a:cubicBezTo>
                    <a:cubicBezTo>
                      <a:pt x="64" y="5"/>
                      <a:pt x="64" y="6"/>
                      <a:pt x="65" y="8"/>
                    </a:cubicBezTo>
                    <a:cubicBezTo>
                      <a:pt x="66" y="9"/>
                      <a:pt x="66" y="9"/>
                      <a:pt x="66" y="10"/>
                    </a:cubicBezTo>
                    <a:cubicBezTo>
                      <a:pt x="66" y="10"/>
                      <a:pt x="67" y="11"/>
                      <a:pt x="69" y="11"/>
                    </a:cubicBezTo>
                    <a:cubicBezTo>
                      <a:pt x="69" y="11"/>
                      <a:pt x="69" y="11"/>
                      <a:pt x="70" y="11"/>
                    </a:cubicBezTo>
                    <a:cubicBezTo>
                      <a:pt x="70" y="11"/>
                      <a:pt x="71" y="11"/>
                      <a:pt x="71" y="10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68" y="8"/>
                      <a:pt x="66" y="7"/>
                      <a:pt x="65" y="5"/>
                    </a:cubicBezTo>
                    <a:cubicBezTo>
                      <a:pt x="64" y="5"/>
                      <a:pt x="64" y="4"/>
                      <a:pt x="64" y="4"/>
                    </a:cubicBezTo>
                    <a:cubicBezTo>
                      <a:pt x="64" y="3"/>
                      <a:pt x="64" y="2"/>
                      <a:pt x="65" y="2"/>
                    </a:cubicBezTo>
                    <a:cubicBezTo>
                      <a:pt x="65" y="2"/>
                      <a:pt x="65" y="2"/>
                      <a:pt x="65" y="1"/>
                    </a:cubicBezTo>
                    <a:cubicBezTo>
                      <a:pt x="64" y="1"/>
                      <a:pt x="64" y="1"/>
                      <a:pt x="63" y="0"/>
                    </a:cubicBezTo>
                    <a:close/>
                    <a:moveTo>
                      <a:pt x="85" y="12"/>
                    </a:moveTo>
                    <a:cubicBezTo>
                      <a:pt x="86" y="12"/>
                      <a:pt x="87" y="12"/>
                      <a:pt x="88" y="12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90" y="12"/>
                      <a:pt x="90" y="12"/>
                      <a:pt x="91" y="11"/>
                    </a:cubicBezTo>
                    <a:cubicBezTo>
                      <a:pt x="91" y="11"/>
                      <a:pt x="90" y="11"/>
                      <a:pt x="90" y="11"/>
                    </a:cubicBezTo>
                    <a:cubicBezTo>
                      <a:pt x="89" y="10"/>
                      <a:pt x="88" y="11"/>
                      <a:pt x="87" y="11"/>
                    </a:cubicBezTo>
                    <a:cubicBezTo>
                      <a:pt x="86" y="11"/>
                      <a:pt x="86" y="11"/>
                      <a:pt x="85" y="11"/>
                    </a:cubicBezTo>
                    <a:cubicBezTo>
                      <a:pt x="86" y="9"/>
                      <a:pt x="86" y="7"/>
                      <a:pt x="86" y="7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5"/>
                      <a:pt x="87" y="5"/>
                      <a:pt x="87" y="5"/>
                    </a:cubicBezTo>
                    <a:cubicBezTo>
                      <a:pt x="86" y="5"/>
                      <a:pt x="85" y="4"/>
                      <a:pt x="84" y="4"/>
                    </a:cubicBezTo>
                    <a:cubicBezTo>
                      <a:pt x="84" y="4"/>
                      <a:pt x="84" y="4"/>
                      <a:pt x="84" y="5"/>
                    </a:cubicBezTo>
                    <a:cubicBezTo>
                      <a:pt x="84" y="5"/>
                      <a:pt x="84" y="6"/>
                      <a:pt x="84" y="6"/>
                    </a:cubicBezTo>
                    <a:cubicBezTo>
                      <a:pt x="84" y="8"/>
                      <a:pt x="84" y="12"/>
                      <a:pt x="83" y="18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80" y="18"/>
                      <a:pt x="80" y="17"/>
                      <a:pt x="80" y="16"/>
                    </a:cubicBezTo>
                    <a:cubicBezTo>
                      <a:pt x="80" y="14"/>
                      <a:pt x="80" y="12"/>
                      <a:pt x="80" y="12"/>
                    </a:cubicBezTo>
                    <a:cubicBezTo>
                      <a:pt x="80" y="12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0"/>
                      <a:pt x="79" y="10"/>
                      <a:pt x="78" y="9"/>
                    </a:cubicBezTo>
                    <a:cubicBezTo>
                      <a:pt x="78" y="9"/>
                      <a:pt x="78" y="10"/>
                      <a:pt x="78" y="10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79" y="12"/>
                      <a:pt x="79" y="15"/>
                      <a:pt x="78" y="18"/>
                    </a:cubicBezTo>
                    <a:cubicBezTo>
                      <a:pt x="77" y="18"/>
                      <a:pt x="76" y="18"/>
                      <a:pt x="74" y="18"/>
                    </a:cubicBezTo>
                    <a:cubicBezTo>
                      <a:pt x="74" y="18"/>
                      <a:pt x="73" y="18"/>
                      <a:pt x="74" y="18"/>
                    </a:cubicBezTo>
                    <a:cubicBezTo>
                      <a:pt x="74" y="19"/>
                      <a:pt x="74" y="19"/>
                      <a:pt x="75" y="19"/>
                    </a:cubicBezTo>
                    <a:cubicBezTo>
                      <a:pt x="78" y="19"/>
                      <a:pt x="81" y="19"/>
                      <a:pt x="84" y="19"/>
                    </a:cubicBezTo>
                    <a:cubicBezTo>
                      <a:pt x="85" y="19"/>
                      <a:pt x="87" y="19"/>
                      <a:pt x="88" y="20"/>
                    </a:cubicBezTo>
                    <a:cubicBezTo>
                      <a:pt x="89" y="20"/>
                      <a:pt x="91" y="20"/>
                      <a:pt x="92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19"/>
                      <a:pt x="92" y="18"/>
                      <a:pt x="91" y="18"/>
                    </a:cubicBezTo>
                    <a:cubicBezTo>
                      <a:pt x="91" y="18"/>
                      <a:pt x="90" y="18"/>
                      <a:pt x="89" y="18"/>
                    </a:cubicBezTo>
                    <a:cubicBezTo>
                      <a:pt x="87" y="18"/>
                      <a:pt x="85" y="18"/>
                      <a:pt x="84" y="18"/>
                    </a:cubicBezTo>
                    <a:cubicBezTo>
                      <a:pt x="85" y="12"/>
                      <a:pt x="85" y="12"/>
                      <a:pt x="85" y="12"/>
                    </a:cubicBezTo>
                    <a:close/>
                    <a:moveTo>
                      <a:pt x="55" y="2"/>
                    </a:moveTo>
                    <a:cubicBezTo>
                      <a:pt x="56" y="3"/>
                      <a:pt x="57" y="4"/>
                      <a:pt x="58" y="4"/>
                    </a:cubicBezTo>
                    <a:cubicBezTo>
                      <a:pt x="59" y="3"/>
                      <a:pt x="59" y="3"/>
                      <a:pt x="58" y="2"/>
                    </a:cubicBezTo>
                    <a:cubicBezTo>
                      <a:pt x="56" y="1"/>
                      <a:pt x="55" y="1"/>
                      <a:pt x="55" y="2"/>
                    </a:cubicBezTo>
                    <a:close/>
                    <a:moveTo>
                      <a:pt x="59" y="5"/>
                    </a:moveTo>
                    <a:cubicBezTo>
                      <a:pt x="59" y="5"/>
                      <a:pt x="58" y="5"/>
                      <a:pt x="57" y="5"/>
                    </a:cubicBezTo>
                    <a:cubicBezTo>
                      <a:pt x="55" y="6"/>
                      <a:pt x="52" y="6"/>
                      <a:pt x="50" y="6"/>
                    </a:cubicBezTo>
                    <a:cubicBezTo>
                      <a:pt x="50" y="6"/>
                      <a:pt x="50" y="6"/>
                      <a:pt x="50" y="7"/>
                    </a:cubicBezTo>
                    <a:cubicBezTo>
                      <a:pt x="51" y="7"/>
                      <a:pt x="51" y="7"/>
                      <a:pt x="52" y="8"/>
                    </a:cubicBezTo>
                    <a:cubicBezTo>
                      <a:pt x="52" y="8"/>
                      <a:pt x="53" y="7"/>
                      <a:pt x="55" y="7"/>
                    </a:cubicBezTo>
                    <a:cubicBezTo>
                      <a:pt x="55" y="9"/>
                      <a:pt x="53" y="12"/>
                      <a:pt x="50" y="15"/>
                    </a:cubicBezTo>
                    <a:cubicBezTo>
                      <a:pt x="49" y="15"/>
                      <a:pt x="49" y="15"/>
                      <a:pt x="50" y="15"/>
                    </a:cubicBezTo>
                    <a:cubicBezTo>
                      <a:pt x="50" y="15"/>
                      <a:pt x="51" y="15"/>
                      <a:pt x="51" y="15"/>
                    </a:cubicBezTo>
                    <a:cubicBezTo>
                      <a:pt x="53" y="13"/>
                      <a:pt x="55" y="12"/>
                      <a:pt x="55" y="10"/>
                    </a:cubicBezTo>
                    <a:cubicBezTo>
                      <a:pt x="55" y="10"/>
                      <a:pt x="55" y="10"/>
                      <a:pt x="56" y="10"/>
                    </a:cubicBezTo>
                    <a:cubicBezTo>
                      <a:pt x="56" y="10"/>
                      <a:pt x="57" y="10"/>
                      <a:pt x="57" y="10"/>
                    </a:cubicBezTo>
                    <a:cubicBezTo>
                      <a:pt x="57" y="11"/>
                      <a:pt x="57" y="12"/>
                      <a:pt x="56" y="13"/>
                    </a:cubicBezTo>
                    <a:cubicBezTo>
                      <a:pt x="56" y="14"/>
                      <a:pt x="55" y="15"/>
                      <a:pt x="55" y="15"/>
                    </a:cubicBezTo>
                    <a:cubicBezTo>
                      <a:pt x="55" y="15"/>
                      <a:pt x="55" y="15"/>
                      <a:pt x="54" y="15"/>
                    </a:cubicBezTo>
                    <a:cubicBezTo>
                      <a:pt x="54" y="14"/>
                      <a:pt x="53" y="14"/>
                      <a:pt x="53" y="14"/>
                    </a:cubicBezTo>
                    <a:cubicBezTo>
                      <a:pt x="54" y="15"/>
                      <a:pt x="54" y="16"/>
                      <a:pt x="54" y="16"/>
                    </a:cubicBezTo>
                    <a:cubicBezTo>
                      <a:pt x="54" y="16"/>
                      <a:pt x="54" y="17"/>
                      <a:pt x="54" y="17"/>
                    </a:cubicBezTo>
                    <a:cubicBezTo>
                      <a:pt x="55" y="17"/>
                      <a:pt x="55" y="17"/>
                      <a:pt x="56" y="16"/>
                    </a:cubicBezTo>
                    <a:cubicBezTo>
                      <a:pt x="57" y="15"/>
                      <a:pt x="57" y="15"/>
                      <a:pt x="57" y="14"/>
                    </a:cubicBezTo>
                    <a:cubicBezTo>
                      <a:pt x="58" y="12"/>
                      <a:pt x="58" y="11"/>
                      <a:pt x="58" y="11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8" y="10"/>
                      <a:pt x="58" y="9"/>
                      <a:pt x="58" y="9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57" y="9"/>
                      <a:pt x="56" y="9"/>
                      <a:pt x="56" y="9"/>
                    </a:cubicBezTo>
                    <a:cubicBezTo>
                      <a:pt x="56" y="9"/>
                      <a:pt x="56" y="8"/>
                      <a:pt x="56" y="8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6" y="8"/>
                      <a:pt x="56" y="7"/>
                      <a:pt x="55" y="7"/>
                    </a:cubicBezTo>
                    <a:cubicBezTo>
                      <a:pt x="57" y="6"/>
                      <a:pt x="58" y="6"/>
                      <a:pt x="59" y="6"/>
                    </a:cubicBezTo>
                    <a:cubicBezTo>
                      <a:pt x="60" y="6"/>
                      <a:pt x="60" y="6"/>
                      <a:pt x="60" y="6"/>
                    </a:cubicBezTo>
                    <a:cubicBezTo>
                      <a:pt x="60" y="5"/>
                      <a:pt x="59" y="5"/>
                      <a:pt x="59" y="5"/>
                    </a:cubicBezTo>
                    <a:close/>
                    <a:moveTo>
                      <a:pt x="62" y="11"/>
                    </a:moveTo>
                    <a:cubicBezTo>
                      <a:pt x="62" y="11"/>
                      <a:pt x="62" y="11"/>
                      <a:pt x="62" y="11"/>
                    </a:cubicBezTo>
                    <a:cubicBezTo>
                      <a:pt x="63" y="12"/>
                      <a:pt x="64" y="13"/>
                      <a:pt x="64" y="13"/>
                    </a:cubicBezTo>
                    <a:cubicBezTo>
                      <a:pt x="65" y="13"/>
                      <a:pt x="65" y="12"/>
                      <a:pt x="64" y="11"/>
                    </a:cubicBezTo>
                    <a:cubicBezTo>
                      <a:pt x="63" y="11"/>
                      <a:pt x="62" y="10"/>
                      <a:pt x="62" y="11"/>
                    </a:cubicBezTo>
                    <a:close/>
                    <a:moveTo>
                      <a:pt x="61" y="15"/>
                    </a:moveTo>
                    <a:cubicBezTo>
                      <a:pt x="62" y="16"/>
                      <a:pt x="63" y="17"/>
                      <a:pt x="64" y="18"/>
                    </a:cubicBezTo>
                    <a:cubicBezTo>
                      <a:pt x="65" y="17"/>
                      <a:pt x="65" y="17"/>
                      <a:pt x="65" y="16"/>
                    </a:cubicBezTo>
                    <a:cubicBezTo>
                      <a:pt x="64" y="15"/>
                      <a:pt x="63" y="15"/>
                      <a:pt x="62" y="14"/>
                    </a:cubicBezTo>
                    <a:cubicBezTo>
                      <a:pt x="61" y="14"/>
                      <a:pt x="61" y="14"/>
                      <a:pt x="61" y="15"/>
                    </a:cubicBezTo>
                    <a:close/>
                    <a:moveTo>
                      <a:pt x="35" y="12"/>
                    </a:moveTo>
                    <a:cubicBezTo>
                      <a:pt x="36" y="12"/>
                      <a:pt x="37" y="12"/>
                      <a:pt x="38" y="12"/>
                    </a:cubicBezTo>
                    <a:cubicBezTo>
                      <a:pt x="39" y="12"/>
                      <a:pt x="39" y="12"/>
                      <a:pt x="39" y="11"/>
                    </a:cubicBezTo>
                    <a:cubicBezTo>
                      <a:pt x="39" y="11"/>
                      <a:pt x="39" y="11"/>
                      <a:pt x="38" y="11"/>
                    </a:cubicBezTo>
                    <a:cubicBezTo>
                      <a:pt x="38" y="11"/>
                      <a:pt x="38" y="11"/>
                      <a:pt x="37" y="11"/>
                    </a:cubicBezTo>
                    <a:cubicBezTo>
                      <a:pt x="37" y="11"/>
                      <a:pt x="36" y="11"/>
                      <a:pt x="35" y="11"/>
                    </a:cubicBezTo>
                    <a:cubicBezTo>
                      <a:pt x="35" y="11"/>
                      <a:pt x="35" y="10"/>
                      <a:pt x="36" y="10"/>
                    </a:cubicBezTo>
                    <a:cubicBezTo>
                      <a:pt x="36" y="10"/>
                      <a:pt x="36" y="10"/>
                      <a:pt x="35" y="10"/>
                    </a:cubicBezTo>
                    <a:cubicBezTo>
                      <a:pt x="34" y="9"/>
                      <a:pt x="34" y="9"/>
                      <a:pt x="33" y="9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4" y="10"/>
                      <a:pt x="34" y="11"/>
                      <a:pt x="34" y="12"/>
                    </a:cubicBezTo>
                    <a:cubicBezTo>
                      <a:pt x="33" y="12"/>
                      <a:pt x="33" y="12"/>
                      <a:pt x="32" y="12"/>
                    </a:cubicBezTo>
                    <a:cubicBezTo>
                      <a:pt x="31" y="12"/>
                      <a:pt x="30" y="12"/>
                      <a:pt x="30" y="12"/>
                    </a:cubicBezTo>
                    <a:cubicBezTo>
                      <a:pt x="29" y="13"/>
                      <a:pt x="30" y="13"/>
                      <a:pt x="31" y="13"/>
                    </a:cubicBezTo>
                    <a:cubicBezTo>
                      <a:pt x="32" y="13"/>
                      <a:pt x="33" y="13"/>
                      <a:pt x="34" y="13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2" y="16"/>
                      <a:pt x="30" y="16"/>
                      <a:pt x="27" y="16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7" y="17"/>
                      <a:pt x="28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33" y="16"/>
                      <a:pt x="38" y="16"/>
                      <a:pt x="43" y="16"/>
                    </a:cubicBezTo>
                    <a:cubicBezTo>
                      <a:pt x="44" y="16"/>
                      <a:pt x="44" y="16"/>
                      <a:pt x="44" y="15"/>
                    </a:cubicBezTo>
                    <a:cubicBezTo>
                      <a:pt x="44" y="15"/>
                      <a:pt x="43" y="14"/>
                      <a:pt x="42" y="14"/>
                    </a:cubicBezTo>
                    <a:cubicBezTo>
                      <a:pt x="42" y="14"/>
                      <a:pt x="41" y="14"/>
                      <a:pt x="41" y="14"/>
                    </a:cubicBezTo>
                    <a:cubicBezTo>
                      <a:pt x="39" y="15"/>
                      <a:pt x="38" y="15"/>
                      <a:pt x="35" y="15"/>
                    </a:cubicBezTo>
                    <a:cubicBezTo>
                      <a:pt x="35" y="12"/>
                      <a:pt x="35" y="12"/>
                      <a:pt x="35" y="12"/>
                    </a:cubicBezTo>
                    <a:close/>
                    <a:moveTo>
                      <a:pt x="5" y="4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5"/>
                      <a:pt x="6" y="5"/>
                    </a:cubicBezTo>
                    <a:cubicBezTo>
                      <a:pt x="6" y="6"/>
                      <a:pt x="6" y="6"/>
                      <a:pt x="7" y="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6" y="4"/>
                      <a:pt x="5" y="4"/>
                    </a:cubicBezTo>
                    <a:close/>
                    <a:moveTo>
                      <a:pt x="10" y="9"/>
                    </a:moveTo>
                    <a:cubicBezTo>
                      <a:pt x="11" y="9"/>
                      <a:pt x="12" y="9"/>
                      <a:pt x="12" y="8"/>
                    </a:cubicBezTo>
                    <a:cubicBezTo>
                      <a:pt x="13" y="8"/>
                      <a:pt x="13" y="8"/>
                      <a:pt x="12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7"/>
                      <a:pt x="10" y="7"/>
                    </a:cubicBezTo>
                    <a:cubicBezTo>
                      <a:pt x="10" y="7"/>
                      <a:pt x="10" y="7"/>
                      <a:pt x="9" y="7"/>
                    </a:cubicBezTo>
                    <a:cubicBezTo>
                      <a:pt x="11" y="6"/>
                      <a:pt x="13" y="6"/>
                      <a:pt x="13" y="6"/>
                    </a:cubicBezTo>
                    <a:cubicBezTo>
                      <a:pt x="14" y="6"/>
                      <a:pt x="14" y="6"/>
                      <a:pt x="13" y="5"/>
                    </a:cubicBezTo>
                    <a:cubicBezTo>
                      <a:pt x="13" y="5"/>
                      <a:pt x="13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0" y="6"/>
                      <a:pt x="7" y="6"/>
                      <a:pt x="5" y="7"/>
                    </a:cubicBezTo>
                    <a:cubicBezTo>
                      <a:pt x="4" y="7"/>
                      <a:pt x="4" y="7"/>
                      <a:pt x="5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6" y="7"/>
                      <a:pt x="7" y="7"/>
                      <a:pt x="7" y="7"/>
                    </a:cubicBezTo>
                    <a:cubicBezTo>
                      <a:pt x="8" y="7"/>
                      <a:pt x="8" y="8"/>
                      <a:pt x="8" y="9"/>
                    </a:cubicBezTo>
                    <a:cubicBezTo>
                      <a:pt x="7" y="9"/>
                      <a:pt x="7" y="9"/>
                      <a:pt x="6" y="9"/>
                    </a:cubicBezTo>
                    <a:cubicBezTo>
                      <a:pt x="5" y="9"/>
                      <a:pt x="6" y="9"/>
                      <a:pt x="6" y="9"/>
                    </a:cubicBezTo>
                    <a:cubicBezTo>
                      <a:pt x="7" y="9"/>
                      <a:pt x="7" y="9"/>
                      <a:pt x="8" y="9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7" y="11"/>
                      <a:pt x="5" y="11"/>
                      <a:pt x="4" y="11"/>
                    </a:cubicBezTo>
                    <a:cubicBezTo>
                      <a:pt x="4" y="11"/>
                      <a:pt x="4" y="12"/>
                      <a:pt x="4" y="12"/>
                    </a:cubicBezTo>
                    <a:cubicBezTo>
                      <a:pt x="5" y="12"/>
                      <a:pt x="5" y="12"/>
                      <a:pt x="6" y="12"/>
                    </a:cubicBezTo>
                    <a:cubicBezTo>
                      <a:pt x="7" y="12"/>
                      <a:pt x="7" y="12"/>
                      <a:pt x="8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4"/>
                      <a:pt x="8" y="15"/>
                      <a:pt x="8" y="15"/>
                    </a:cubicBezTo>
                    <a:cubicBezTo>
                      <a:pt x="4" y="15"/>
                      <a:pt x="1" y="15"/>
                      <a:pt x="0" y="1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6"/>
                      <a:pt x="1" y="16"/>
                      <a:pt x="2" y="17"/>
                    </a:cubicBezTo>
                    <a:cubicBezTo>
                      <a:pt x="2" y="17"/>
                      <a:pt x="2" y="16"/>
                      <a:pt x="2" y="16"/>
                    </a:cubicBezTo>
                    <a:cubicBezTo>
                      <a:pt x="4" y="16"/>
                      <a:pt x="7" y="15"/>
                      <a:pt x="13" y="14"/>
                    </a:cubicBezTo>
                    <a:cubicBezTo>
                      <a:pt x="14" y="14"/>
                      <a:pt x="16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9" y="14"/>
                      <a:pt x="19" y="14"/>
                      <a:pt x="19" y="13"/>
                    </a:cubicBezTo>
                    <a:cubicBezTo>
                      <a:pt x="18" y="13"/>
                      <a:pt x="17" y="13"/>
                      <a:pt x="17" y="13"/>
                    </a:cubicBezTo>
                    <a:cubicBezTo>
                      <a:pt x="16" y="13"/>
                      <a:pt x="16" y="13"/>
                      <a:pt x="14" y="13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3"/>
                      <a:pt x="14" y="12"/>
                      <a:pt x="14" y="12"/>
                    </a:cubicBezTo>
                    <a:cubicBezTo>
                      <a:pt x="14" y="12"/>
                      <a:pt x="14" y="12"/>
                      <a:pt x="14" y="11"/>
                    </a:cubicBezTo>
                    <a:cubicBezTo>
                      <a:pt x="13" y="11"/>
                      <a:pt x="13" y="11"/>
                      <a:pt x="12" y="11"/>
                    </a:cubicBezTo>
                    <a:cubicBezTo>
                      <a:pt x="12" y="11"/>
                      <a:pt x="12" y="11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3"/>
                      <a:pt x="12" y="14"/>
                      <a:pt x="12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1"/>
                      <a:pt x="12" y="11"/>
                    </a:cubicBezTo>
                    <a:cubicBezTo>
                      <a:pt x="13" y="11"/>
                      <a:pt x="14" y="11"/>
                      <a:pt x="14" y="10"/>
                    </a:cubicBezTo>
                    <a:cubicBezTo>
                      <a:pt x="15" y="10"/>
                      <a:pt x="15" y="10"/>
                      <a:pt x="14" y="10"/>
                    </a:cubicBezTo>
                    <a:cubicBezTo>
                      <a:pt x="14" y="10"/>
                      <a:pt x="14" y="10"/>
                      <a:pt x="13" y="10"/>
                    </a:cubicBezTo>
                    <a:cubicBezTo>
                      <a:pt x="13" y="10"/>
                      <a:pt x="13" y="10"/>
                      <a:pt x="12" y="10"/>
                    </a:cubicBezTo>
                    <a:cubicBezTo>
                      <a:pt x="11" y="10"/>
                      <a:pt x="10" y="10"/>
                      <a:pt x="10" y="10"/>
                    </a:cubicBezTo>
                    <a:cubicBezTo>
                      <a:pt x="10" y="9"/>
                      <a:pt x="10" y="9"/>
                      <a:pt x="10" y="9"/>
                    </a:cubicBezTo>
                    <a:close/>
                    <a:moveTo>
                      <a:pt x="7" y="13"/>
                    </a:moveTo>
                    <a:cubicBezTo>
                      <a:pt x="7" y="13"/>
                      <a:pt x="6" y="12"/>
                      <a:pt x="5" y="12"/>
                    </a:cubicBezTo>
                    <a:cubicBezTo>
                      <a:pt x="5" y="12"/>
                      <a:pt x="5" y="13"/>
                      <a:pt x="5" y="13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4"/>
                      <a:pt x="7" y="14"/>
                      <a:pt x="7" y="13"/>
                    </a:cubicBezTo>
                    <a:close/>
                    <a:moveTo>
                      <a:pt x="13" y="16"/>
                    </a:moveTo>
                    <a:cubicBezTo>
                      <a:pt x="13" y="16"/>
                      <a:pt x="12" y="16"/>
                      <a:pt x="11" y="16"/>
                    </a:cubicBezTo>
                    <a:cubicBezTo>
                      <a:pt x="9" y="17"/>
                      <a:pt x="8" y="17"/>
                      <a:pt x="7" y="17"/>
                    </a:cubicBezTo>
                    <a:cubicBezTo>
                      <a:pt x="6" y="17"/>
                      <a:pt x="6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6" y="18"/>
                      <a:pt x="6" y="18"/>
                      <a:pt x="6" y="19"/>
                    </a:cubicBezTo>
                    <a:cubicBezTo>
                      <a:pt x="6" y="20"/>
                      <a:pt x="6" y="20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8" y="21"/>
                      <a:pt x="7" y="21"/>
                    </a:cubicBezTo>
                    <a:cubicBezTo>
                      <a:pt x="8" y="21"/>
                      <a:pt x="8" y="21"/>
                      <a:pt x="9" y="20"/>
                    </a:cubicBezTo>
                    <a:cubicBezTo>
                      <a:pt x="12" y="20"/>
                      <a:pt x="14" y="20"/>
                      <a:pt x="14" y="20"/>
                    </a:cubicBezTo>
                    <a:cubicBezTo>
                      <a:pt x="14" y="20"/>
                      <a:pt x="15" y="20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8"/>
                      <a:pt x="14" y="17"/>
                      <a:pt x="15" y="17"/>
                    </a:cubicBezTo>
                    <a:cubicBezTo>
                      <a:pt x="15" y="17"/>
                      <a:pt x="15" y="17"/>
                      <a:pt x="15" y="16"/>
                    </a:cubicBezTo>
                    <a:cubicBezTo>
                      <a:pt x="14" y="16"/>
                      <a:pt x="13" y="16"/>
                      <a:pt x="13" y="16"/>
                    </a:cubicBezTo>
                    <a:close/>
                    <a:moveTo>
                      <a:pt x="7" y="18"/>
                    </a:moveTo>
                    <a:cubicBezTo>
                      <a:pt x="7" y="18"/>
                      <a:pt x="7" y="18"/>
                      <a:pt x="8" y="18"/>
                    </a:cubicBezTo>
                    <a:cubicBezTo>
                      <a:pt x="9" y="17"/>
                      <a:pt x="11" y="17"/>
                      <a:pt x="12" y="17"/>
                    </a:cubicBezTo>
                    <a:cubicBezTo>
                      <a:pt x="12" y="17"/>
                      <a:pt x="13" y="17"/>
                      <a:pt x="13" y="18"/>
                    </a:cubicBezTo>
                    <a:cubicBezTo>
                      <a:pt x="13" y="18"/>
                      <a:pt x="12" y="19"/>
                      <a:pt x="12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18"/>
                      <a:pt x="7" y="18"/>
                      <a:pt x="7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Freeform 24"/>
              <p:cNvSpPr>
                <a:spLocks noEditPoints="1"/>
              </p:cNvSpPr>
              <p:nvPr/>
            </p:nvSpPr>
            <p:spPr bwMode="auto">
              <a:xfrm>
                <a:off x="4200526" y="1946275"/>
                <a:ext cx="735013" cy="388938"/>
              </a:xfrm>
              <a:custGeom>
                <a:avLst/>
                <a:gdLst>
                  <a:gd name="T0" fmla="*/ 152 w 195"/>
                  <a:gd name="T1" fmla="*/ 59 h 103"/>
                  <a:gd name="T2" fmla="*/ 160 w 195"/>
                  <a:gd name="T3" fmla="*/ 39 h 103"/>
                  <a:gd name="T4" fmla="*/ 168 w 195"/>
                  <a:gd name="T5" fmla="*/ 23 h 103"/>
                  <a:gd name="T6" fmla="*/ 167 w 195"/>
                  <a:gd name="T7" fmla="*/ 0 h 103"/>
                  <a:gd name="T8" fmla="*/ 193 w 195"/>
                  <a:gd name="T9" fmla="*/ 9 h 103"/>
                  <a:gd name="T10" fmla="*/ 189 w 195"/>
                  <a:gd name="T11" fmla="*/ 30 h 103"/>
                  <a:gd name="T12" fmla="*/ 178 w 195"/>
                  <a:gd name="T13" fmla="*/ 69 h 103"/>
                  <a:gd name="T14" fmla="*/ 174 w 195"/>
                  <a:gd name="T15" fmla="*/ 83 h 103"/>
                  <a:gd name="T16" fmla="*/ 158 w 195"/>
                  <a:gd name="T17" fmla="*/ 94 h 103"/>
                  <a:gd name="T18" fmla="*/ 147 w 195"/>
                  <a:gd name="T19" fmla="*/ 103 h 103"/>
                  <a:gd name="T20" fmla="*/ 42 w 195"/>
                  <a:gd name="T21" fmla="*/ 101 h 103"/>
                  <a:gd name="T22" fmla="*/ 31 w 195"/>
                  <a:gd name="T23" fmla="*/ 79 h 103"/>
                  <a:gd name="T24" fmla="*/ 17 w 195"/>
                  <a:gd name="T25" fmla="*/ 78 h 103"/>
                  <a:gd name="T26" fmla="*/ 3 w 195"/>
                  <a:gd name="T27" fmla="*/ 34 h 103"/>
                  <a:gd name="T28" fmla="*/ 6 w 195"/>
                  <a:gd name="T29" fmla="*/ 15 h 103"/>
                  <a:gd name="T30" fmla="*/ 24 w 195"/>
                  <a:gd name="T31" fmla="*/ 7 h 103"/>
                  <a:gd name="T32" fmla="*/ 28 w 195"/>
                  <a:gd name="T33" fmla="*/ 15 h 103"/>
                  <a:gd name="T34" fmla="*/ 24 w 195"/>
                  <a:gd name="T35" fmla="*/ 39 h 103"/>
                  <a:gd name="T36" fmla="*/ 47 w 195"/>
                  <a:gd name="T37" fmla="*/ 54 h 103"/>
                  <a:gd name="T38" fmla="*/ 44 w 195"/>
                  <a:gd name="T39" fmla="*/ 72 h 103"/>
                  <a:gd name="T40" fmla="*/ 149 w 195"/>
                  <a:gd name="T41" fmla="*/ 99 h 103"/>
                  <a:gd name="T42" fmla="*/ 45 w 195"/>
                  <a:gd name="T43" fmla="*/ 74 h 103"/>
                  <a:gd name="T44" fmla="*/ 49 w 195"/>
                  <a:gd name="T45" fmla="*/ 100 h 103"/>
                  <a:gd name="T46" fmla="*/ 43 w 195"/>
                  <a:gd name="T47" fmla="*/ 89 h 103"/>
                  <a:gd name="T48" fmla="*/ 40 w 195"/>
                  <a:gd name="T49" fmla="*/ 60 h 103"/>
                  <a:gd name="T50" fmla="*/ 23 w 195"/>
                  <a:gd name="T51" fmla="*/ 41 h 103"/>
                  <a:gd name="T52" fmla="*/ 28 w 195"/>
                  <a:gd name="T53" fmla="*/ 77 h 103"/>
                  <a:gd name="T54" fmla="*/ 37 w 195"/>
                  <a:gd name="T55" fmla="*/ 89 h 103"/>
                  <a:gd name="T56" fmla="*/ 21 w 195"/>
                  <a:gd name="T57" fmla="*/ 41 h 103"/>
                  <a:gd name="T58" fmla="*/ 26 w 195"/>
                  <a:gd name="T59" fmla="*/ 16 h 103"/>
                  <a:gd name="T60" fmla="*/ 5 w 195"/>
                  <a:gd name="T61" fmla="*/ 34 h 103"/>
                  <a:gd name="T62" fmla="*/ 6 w 195"/>
                  <a:gd name="T63" fmla="*/ 49 h 103"/>
                  <a:gd name="T64" fmla="*/ 20 w 195"/>
                  <a:gd name="T65" fmla="*/ 69 h 103"/>
                  <a:gd name="T66" fmla="*/ 26 w 195"/>
                  <a:gd name="T67" fmla="*/ 78 h 103"/>
                  <a:gd name="T68" fmla="*/ 20 w 195"/>
                  <a:gd name="T69" fmla="*/ 46 h 103"/>
                  <a:gd name="T70" fmla="*/ 15 w 195"/>
                  <a:gd name="T71" fmla="*/ 19 h 103"/>
                  <a:gd name="T72" fmla="*/ 8 w 195"/>
                  <a:gd name="T73" fmla="*/ 27 h 103"/>
                  <a:gd name="T74" fmla="*/ 13 w 195"/>
                  <a:gd name="T75" fmla="*/ 4 h 103"/>
                  <a:gd name="T76" fmla="*/ 8 w 195"/>
                  <a:gd name="T77" fmla="*/ 13 h 103"/>
                  <a:gd name="T78" fmla="*/ 151 w 195"/>
                  <a:gd name="T79" fmla="*/ 100 h 103"/>
                  <a:gd name="T80" fmla="*/ 154 w 195"/>
                  <a:gd name="T81" fmla="*/ 73 h 103"/>
                  <a:gd name="T82" fmla="*/ 158 w 195"/>
                  <a:gd name="T83" fmla="*/ 41 h 103"/>
                  <a:gd name="T84" fmla="*/ 167 w 195"/>
                  <a:gd name="T85" fmla="*/ 67 h 103"/>
                  <a:gd name="T86" fmla="*/ 160 w 195"/>
                  <a:gd name="T87" fmla="*/ 80 h 103"/>
                  <a:gd name="T88" fmla="*/ 151 w 195"/>
                  <a:gd name="T89" fmla="*/ 100 h 103"/>
                  <a:gd name="T90" fmla="*/ 171 w 195"/>
                  <a:gd name="T91" fmla="*/ 23 h 103"/>
                  <a:gd name="T92" fmla="*/ 179 w 195"/>
                  <a:gd name="T93" fmla="*/ 22 h 103"/>
                  <a:gd name="T94" fmla="*/ 189 w 195"/>
                  <a:gd name="T95" fmla="*/ 49 h 103"/>
                  <a:gd name="T96" fmla="*/ 187 w 195"/>
                  <a:gd name="T97" fmla="*/ 51 h 103"/>
                  <a:gd name="T98" fmla="*/ 173 w 195"/>
                  <a:gd name="T99" fmla="*/ 80 h 103"/>
                  <a:gd name="T100" fmla="*/ 173 w 195"/>
                  <a:gd name="T101" fmla="*/ 56 h 103"/>
                  <a:gd name="T102" fmla="*/ 187 w 195"/>
                  <a:gd name="T103" fmla="*/ 27 h 103"/>
                  <a:gd name="T104" fmla="*/ 187 w 195"/>
                  <a:gd name="T105" fmla="*/ 15 h 103"/>
                  <a:gd name="T106" fmla="*/ 172 w 195"/>
                  <a:gd name="T107" fmla="*/ 9 h 103"/>
                  <a:gd name="T108" fmla="*/ 189 w 195"/>
                  <a:gd name="T109" fmla="*/ 13 h 103"/>
                  <a:gd name="T110" fmla="*/ 175 w 195"/>
                  <a:gd name="T111" fmla="*/ 1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5" h="103">
                    <a:moveTo>
                      <a:pt x="151" y="72"/>
                    </a:moveTo>
                    <a:cubicBezTo>
                      <a:pt x="154" y="69"/>
                      <a:pt x="154" y="67"/>
                      <a:pt x="154" y="65"/>
                    </a:cubicBezTo>
                    <a:cubicBezTo>
                      <a:pt x="154" y="62"/>
                      <a:pt x="153" y="61"/>
                      <a:pt x="152" y="59"/>
                    </a:cubicBezTo>
                    <a:cubicBezTo>
                      <a:pt x="150" y="57"/>
                      <a:pt x="149" y="56"/>
                      <a:pt x="148" y="54"/>
                    </a:cubicBezTo>
                    <a:cubicBezTo>
                      <a:pt x="148" y="52"/>
                      <a:pt x="148" y="50"/>
                      <a:pt x="149" y="47"/>
                    </a:cubicBezTo>
                    <a:cubicBezTo>
                      <a:pt x="150" y="42"/>
                      <a:pt x="155" y="39"/>
                      <a:pt x="160" y="39"/>
                    </a:cubicBezTo>
                    <a:cubicBezTo>
                      <a:pt x="171" y="39"/>
                      <a:pt x="171" y="39"/>
                      <a:pt x="171" y="39"/>
                    </a:cubicBezTo>
                    <a:cubicBezTo>
                      <a:pt x="172" y="33"/>
                      <a:pt x="172" y="33"/>
                      <a:pt x="172" y="33"/>
                    </a:cubicBezTo>
                    <a:cubicBezTo>
                      <a:pt x="172" y="29"/>
                      <a:pt x="170" y="26"/>
                      <a:pt x="168" y="23"/>
                    </a:cubicBezTo>
                    <a:cubicBezTo>
                      <a:pt x="167" y="20"/>
                      <a:pt x="167" y="18"/>
                      <a:pt x="167" y="15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68" y="3"/>
                      <a:pt x="170" y="5"/>
                      <a:pt x="171" y="7"/>
                    </a:cubicBezTo>
                    <a:cubicBezTo>
                      <a:pt x="173" y="4"/>
                      <a:pt x="177" y="2"/>
                      <a:pt x="182" y="2"/>
                    </a:cubicBezTo>
                    <a:cubicBezTo>
                      <a:pt x="188" y="2"/>
                      <a:pt x="193" y="5"/>
                      <a:pt x="193" y="9"/>
                    </a:cubicBezTo>
                    <a:cubicBezTo>
                      <a:pt x="193" y="11"/>
                      <a:pt x="192" y="13"/>
                      <a:pt x="189" y="15"/>
                    </a:cubicBezTo>
                    <a:cubicBezTo>
                      <a:pt x="189" y="30"/>
                      <a:pt x="189" y="30"/>
                      <a:pt x="189" y="30"/>
                    </a:cubicBezTo>
                    <a:cubicBezTo>
                      <a:pt x="189" y="30"/>
                      <a:pt x="189" y="30"/>
                      <a:pt x="189" y="30"/>
                    </a:cubicBezTo>
                    <a:cubicBezTo>
                      <a:pt x="190" y="31"/>
                      <a:pt x="191" y="32"/>
                      <a:pt x="192" y="34"/>
                    </a:cubicBezTo>
                    <a:cubicBezTo>
                      <a:pt x="194" y="37"/>
                      <a:pt x="195" y="40"/>
                      <a:pt x="194" y="43"/>
                    </a:cubicBezTo>
                    <a:cubicBezTo>
                      <a:pt x="192" y="52"/>
                      <a:pt x="178" y="60"/>
                      <a:pt x="178" y="69"/>
                    </a:cubicBezTo>
                    <a:cubicBezTo>
                      <a:pt x="178" y="71"/>
                      <a:pt x="178" y="75"/>
                      <a:pt x="178" y="78"/>
                    </a:cubicBezTo>
                    <a:cubicBezTo>
                      <a:pt x="178" y="80"/>
                      <a:pt x="178" y="81"/>
                      <a:pt x="177" y="82"/>
                    </a:cubicBezTo>
                    <a:cubicBezTo>
                      <a:pt x="177" y="83"/>
                      <a:pt x="175" y="83"/>
                      <a:pt x="174" y="83"/>
                    </a:cubicBezTo>
                    <a:cubicBezTo>
                      <a:pt x="171" y="82"/>
                      <a:pt x="167" y="78"/>
                      <a:pt x="165" y="79"/>
                    </a:cubicBezTo>
                    <a:cubicBezTo>
                      <a:pt x="162" y="80"/>
                      <a:pt x="162" y="82"/>
                      <a:pt x="161" y="84"/>
                    </a:cubicBezTo>
                    <a:cubicBezTo>
                      <a:pt x="161" y="88"/>
                      <a:pt x="160" y="91"/>
                      <a:pt x="158" y="94"/>
                    </a:cubicBezTo>
                    <a:cubicBezTo>
                      <a:pt x="157" y="97"/>
                      <a:pt x="155" y="99"/>
                      <a:pt x="154" y="101"/>
                    </a:cubicBezTo>
                    <a:cubicBezTo>
                      <a:pt x="153" y="102"/>
                      <a:pt x="152" y="103"/>
                      <a:pt x="151" y="103"/>
                    </a:cubicBezTo>
                    <a:cubicBezTo>
                      <a:pt x="150" y="103"/>
                      <a:pt x="148" y="103"/>
                      <a:pt x="147" y="103"/>
                    </a:cubicBezTo>
                    <a:cubicBezTo>
                      <a:pt x="116" y="94"/>
                      <a:pt x="79" y="94"/>
                      <a:pt x="48" y="103"/>
                    </a:cubicBezTo>
                    <a:cubicBezTo>
                      <a:pt x="47" y="103"/>
                      <a:pt x="46" y="103"/>
                      <a:pt x="45" y="103"/>
                    </a:cubicBezTo>
                    <a:cubicBezTo>
                      <a:pt x="44" y="103"/>
                      <a:pt x="43" y="102"/>
                      <a:pt x="42" y="101"/>
                    </a:cubicBezTo>
                    <a:cubicBezTo>
                      <a:pt x="40" y="99"/>
                      <a:pt x="39" y="97"/>
                      <a:pt x="37" y="94"/>
                    </a:cubicBezTo>
                    <a:cubicBezTo>
                      <a:pt x="36" y="91"/>
                      <a:pt x="35" y="88"/>
                      <a:pt x="34" y="84"/>
                    </a:cubicBezTo>
                    <a:cubicBezTo>
                      <a:pt x="34" y="82"/>
                      <a:pt x="33" y="80"/>
                      <a:pt x="31" y="79"/>
                    </a:cubicBezTo>
                    <a:cubicBezTo>
                      <a:pt x="28" y="78"/>
                      <a:pt x="24" y="82"/>
                      <a:pt x="21" y="83"/>
                    </a:cubicBezTo>
                    <a:cubicBezTo>
                      <a:pt x="20" y="83"/>
                      <a:pt x="19" y="83"/>
                      <a:pt x="18" y="82"/>
                    </a:cubicBezTo>
                    <a:cubicBezTo>
                      <a:pt x="18" y="81"/>
                      <a:pt x="18" y="80"/>
                      <a:pt x="17" y="78"/>
                    </a:cubicBezTo>
                    <a:cubicBezTo>
                      <a:pt x="17" y="75"/>
                      <a:pt x="17" y="71"/>
                      <a:pt x="17" y="69"/>
                    </a:cubicBezTo>
                    <a:cubicBezTo>
                      <a:pt x="17" y="60"/>
                      <a:pt x="3" y="52"/>
                      <a:pt x="1" y="43"/>
                    </a:cubicBezTo>
                    <a:cubicBezTo>
                      <a:pt x="0" y="40"/>
                      <a:pt x="1" y="37"/>
                      <a:pt x="3" y="34"/>
                    </a:cubicBezTo>
                    <a:cubicBezTo>
                      <a:pt x="4" y="32"/>
                      <a:pt x="5" y="31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3" y="13"/>
                      <a:pt x="2" y="11"/>
                      <a:pt x="2" y="9"/>
                    </a:cubicBezTo>
                    <a:cubicBezTo>
                      <a:pt x="2" y="5"/>
                      <a:pt x="7" y="2"/>
                      <a:pt x="13" y="2"/>
                    </a:cubicBezTo>
                    <a:cubicBezTo>
                      <a:pt x="18" y="2"/>
                      <a:pt x="22" y="4"/>
                      <a:pt x="24" y="7"/>
                    </a:cubicBezTo>
                    <a:cubicBezTo>
                      <a:pt x="25" y="5"/>
                      <a:pt x="27" y="3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8"/>
                      <a:pt x="28" y="20"/>
                      <a:pt x="27" y="23"/>
                    </a:cubicBezTo>
                    <a:cubicBezTo>
                      <a:pt x="25" y="26"/>
                      <a:pt x="24" y="29"/>
                      <a:pt x="24" y="33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40" y="39"/>
                      <a:pt x="45" y="42"/>
                      <a:pt x="46" y="47"/>
                    </a:cubicBezTo>
                    <a:cubicBezTo>
                      <a:pt x="47" y="50"/>
                      <a:pt x="47" y="52"/>
                      <a:pt x="47" y="54"/>
                    </a:cubicBezTo>
                    <a:cubicBezTo>
                      <a:pt x="46" y="56"/>
                      <a:pt x="45" y="57"/>
                      <a:pt x="43" y="59"/>
                    </a:cubicBezTo>
                    <a:cubicBezTo>
                      <a:pt x="42" y="61"/>
                      <a:pt x="41" y="62"/>
                      <a:pt x="41" y="65"/>
                    </a:cubicBezTo>
                    <a:cubicBezTo>
                      <a:pt x="41" y="67"/>
                      <a:pt x="41" y="69"/>
                      <a:pt x="44" y="72"/>
                    </a:cubicBezTo>
                    <a:cubicBezTo>
                      <a:pt x="82" y="64"/>
                      <a:pt x="112" y="64"/>
                      <a:pt x="151" y="72"/>
                    </a:cubicBezTo>
                    <a:close/>
                    <a:moveTo>
                      <a:pt x="146" y="100"/>
                    </a:moveTo>
                    <a:cubicBezTo>
                      <a:pt x="148" y="101"/>
                      <a:pt x="149" y="101"/>
                      <a:pt x="149" y="99"/>
                    </a:cubicBezTo>
                    <a:cubicBezTo>
                      <a:pt x="151" y="93"/>
                      <a:pt x="149" y="85"/>
                      <a:pt x="149" y="79"/>
                    </a:cubicBezTo>
                    <a:cubicBezTo>
                      <a:pt x="149" y="77"/>
                      <a:pt x="149" y="76"/>
                      <a:pt x="150" y="74"/>
                    </a:cubicBezTo>
                    <a:cubicBezTo>
                      <a:pt x="114" y="66"/>
                      <a:pt x="81" y="66"/>
                      <a:pt x="45" y="74"/>
                    </a:cubicBezTo>
                    <a:cubicBezTo>
                      <a:pt x="46" y="76"/>
                      <a:pt x="46" y="77"/>
                      <a:pt x="46" y="79"/>
                    </a:cubicBezTo>
                    <a:cubicBezTo>
                      <a:pt x="46" y="85"/>
                      <a:pt x="44" y="93"/>
                      <a:pt x="46" y="99"/>
                    </a:cubicBezTo>
                    <a:cubicBezTo>
                      <a:pt x="46" y="101"/>
                      <a:pt x="48" y="101"/>
                      <a:pt x="49" y="100"/>
                    </a:cubicBezTo>
                    <a:cubicBezTo>
                      <a:pt x="80" y="92"/>
                      <a:pt x="115" y="92"/>
                      <a:pt x="146" y="100"/>
                    </a:cubicBezTo>
                    <a:close/>
                    <a:moveTo>
                      <a:pt x="44" y="100"/>
                    </a:moveTo>
                    <a:cubicBezTo>
                      <a:pt x="43" y="97"/>
                      <a:pt x="43" y="93"/>
                      <a:pt x="43" y="89"/>
                    </a:cubicBezTo>
                    <a:cubicBezTo>
                      <a:pt x="43" y="84"/>
                      <a:pt x="44" y="80"/>
                      <a:pt x="44" y="77"/>
                    </a:cubicBezTo>
                    <a:cubicBezTo>
                      <a:pt x="43" y="75"/>
                      <a:pt x="42" y="74"/>
                      <a:pt x="41" y="73"/>
                    </a:cubicBezTo>
                    <a:cubicBezTo>
                      <a:pt x="38" y="69"/>
                      <a:pt x="37" y="64"/>
                      <a:pt x="40" y="60"/>
                    </a:cubicBezTo>
                    <a:cubicBezTo>
                      <a:pt x="42" y="57"/>
                      <a:pt x="45" y="55"/>
                      <a:pt x="45" y="52"/>
                    </a:cubicBezTo>
                    <a:cubicBezTo>
                      <a:pt x="45" y="49"/>
                      <a:pt x="44" y="43"/>
                      <a:pt x="37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2" y="44"/>
                      <a:pt x="22" y="50"/>
                      <a:pt x="23" y="53"/>
                    </a:cubicBezTo>
                    <a:cubicBezTo>
                      <a:pt x="25" y="57"/>
                      <a:pt x="28" y="61"/>
                      <a:pt x="28" y="67"/>
                    </a:cubicBezTo>
                    <a:cubicBezTo>
                      <a:pt x="28" y="77"/>
                      <a:pt x="28" y="77"/>
                      <a:pt x="28" y="77"/>
                    </a:cubicBezTo>
                    <a:cubicBezTo>
                      <a:pt x="29" y="77"/>
                      <a:pt x="29" y="77"/>
                      <a:pt x="29" y="77"/>
                    </a:cubicBezTo>
                    <a:cubicBezTo>
                      <a:pt x="29" y="77"/>
                      <a:pt x="33" y="75"/>
                      <a:pt x="35" y="80"/>
                    </a:cubicBezTo>
                    <a:cubicBezTo>
                      <a:pt x="36" y="82"/>
                      <a:pt x="36" y="86"/>
                      <a:pt x="37" y="89"/>
                    </a:cubicBezTo>
                    <a:cubicBezTo>
                      <a:pt x="38" y="92"/>
                      <a:pt x="40" y="95"/>
                      <a:pt x="41" y="97"/>
                    </a:cubicBezTo>
                    <a:cubicBezTo>
                      <a:pt x="42" y="98"/>
                      <a:pt x="43" y="100"/>
                      <a:pt x="44" y="100"/>
                    </a:cubicBezTo>
                    <a:close/>
                    <a:moveTo>
                      <a:pt x="21" y="41"/>
                    </a:moveTo>
                    <a:cubicBezTo>
                      <a:pt x="21" y="40"/>
                      <a:pt x="21" y="34"/>
                      <a:pt x="21" y="31"/>
                    </a:cubicBezTo>
                    <a:cubicBezTo>
                      <a:pt x="22" y="28"/>
                      <a:pt x="23" y="25"/>
                      <a:pt x="25" y="23"/>
                    </a:cubicBezTo>
                    <a:cubicBezTo>
                      <a:pt x="26" y="20"/>
                      <a:pt x="26" y="18"/>
                      <a:pt x="26" y="16"/>
                    </a:cubicBezTo>
                    <a:cubicBezTo>
                      <a:pt x="26" y="13"/>
                      <a:pt x="26" y="10"/>
                      <a:pt x="26" y="7"/>
                    </a:cubicBezTo>
                    <a:cubicBezTo>
                      <a:pt x="26" y="7"/>
                      <a:pt x="22" y="14"/>
                      <a:pt x="16" y="22"/>
                    </a:cubicBezTo>
                    <a:cubicBezTo>
                      <a:pt x="13" y="26"/>
                      <a:pt x="8" y="30"/>
                      <a:pt x="5" y="34"/>
                    </a:cubicBezTo>
                    <a:cubicBezTo>
                      <a:pt x="4" y="37"/>
                      <a:pt x="2" y="41"/>
                      <a:pt x="4" y="45"/>
                    </a:cubicBezTo>
                    <a:cubicBezTo>
                      <a:pt x="5" y="46"/>
                      <a:pt x="5" y="48"/>
                      <a:pt x="6" y="49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9"/>
                      <a:pt x="15" y="49"/>
                      <a:pt x="21" y="41"/>
                    </a:cubicBezTo>
                    <a:close/>
                    <a:moveTo>
                      <a:pt x="8" y="51"/>
                    </a:moveTo>
                    <a:cubicBezTo>
                      <a:pt x="13" y="56"/>
                      <a:pt x="19" y="62"/>
                      <a:pt x="20" y="69"/>
                    </a:cubicBezTo>
                    <a:cubicBezTo>
                      <a:pt x="20" y="71"/>
                      <a:pt x="19" y="80"/>
                      <a:pt x="20" y="80"/>
                    </a:cubicBezTo>
                    <a:cubicBezTo>
                      <a:pt x="20" y="81"/>
                      <a:pt x="21" y="81"/>
                      <a:pt x="22" y="80"/>
                    </a:cubicBezTo>
                    <a:cubicBezTo>
                      <a:pt x="22" y="80"/>
                      <a:pt x="24" y="79"/>
                      <a:pt x="26" y="78"/>
                    </a:cubicBezTo>
                    <a:cubicBezTo>
                      <a:pt x="26" y="76"/>
                      <a:pt x="26" y="72"/>
                      <a:pt x="26" y="67"/>
                    </a:cubicBezTo>
                    <a:cubicBezTo>
                      <a:pt x="26" y="64"/>
                      <a:pt x="24" y="59"/>
                      <a:pt x="22" y="56"/>
                    </a:cubicBezTo>
                    <a:cubicBezTo>
                      <a:pt x="20" y="53"/>
                      <a:pt x="20" y="49"/>
                      <a:pt x="20" y="46"/>
                    </a:cubicBezTo>
                    <a:cubicBezTo>
                      <a:pt x="20" y="46"/>
                      <a:pt x="14" y="50"/>
                      <a:pt x="8" y="51"/>
                    </a:cubicBezTo>
                    <a:close/>
                    <a:moveTo>
                      <a:pt x="8" y="27"/>
                    </a:moveTo>
                    <a:cubicBezTo>
                      <a:pt x="11" y="24"/>
                      <a:pt x="13" y="22"/>
                      <a:pt x="15" y="19"/>
                    </a:cubicBezTo>
                    <a:cubicBezTo>
                      <a:pt x="16" y="18"/>
                      <a:pt x="17" y="17"/>
                      <a:pt x="1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27"/>
                      <a:pt x="8" y="27"/>
                      <a:pt x="8" y="27"/>
                    </a:cubicBezTo>
                    <a:close/>
                    <a:moveTo>
                      <a:pt x="20" y="13"/>
                    </a:moveTo>
                    <a:cubicBezTo>
                      <a:pt x="21" y="12"/>
                      <a:pt x="22" y="10"/>
                      <a:pt x="23" y="9"/>
                    </a:cubicBezTo>
                    <a:cubicBezTo>
                      <a:pt x="22" y="6"/>
                      <a:pt x="18" y="4"/>
                      <a:pt x="13" y="4"/>
                    </a:cubicBezTo>
                    <a:cubicBezTo>
                      <a:pt x="8" y="4"/>
                      <a:pt x="4" y="6"/>
                      <a:pt x="4" y="9"/>
                    </a:cubicBezTo>
                    <a:cubicBezTo>
                      <a:pt x="4" y="11"/>
                      <a:pt x="5" y="12"/>
                      <a:pt x="7" y="13"/>
                    </a:cubicBezTo>
                    <a:cubicBezTo>
                      <a:pt x="7" y="13"/>
                      <a:pt x="8" y="13"/>
                      <a:pt x="8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0" y="13"/>
                      <a:pt x="20" y="13"/>
                      <a:pt x="20" y="13"/>
                    </a:cubicBezTo>
                    <a:close/>
                    <a:moveTo>
                      <a:pt x="151" y="100"/>
                    </a:moveTo>
                    <a:cubicBezTo>
                      <a:pt x="153" y="97"/>
                      <a:pt x="152" y="93"/>
                      <a:pt x="152" y="89"/>
                    </a:cubicBezTo>
                    <a:cubicBezTo>
                      <a:pt x="152" y="84"/>
                      <a:pt x="151" y="80"/>
                      <a:pt x="152" y="77"/>
                    </a:cubicBezTo>
                    <a:cubicBezTo>
                      <a:pt x="152" y="75"/>
                      <a:pt x="153" y="74"/>
                      <a:pt x="154" y="73"/>
                    </a:cubicBezTo>
                    <a:cubicBezTo>
                      <a:pt x="157" y="69"/>
                      <a:pt x="158" y="64"/>
                      <a:pt x="155" y="60"/>
                    </a:cubicBezTo>
                    <a:cubicBezTo>
                      <a:pt x="153" y="57"/>
                      <a:pt x="150" y="55"/>
                      <a:pt x="150" y="52"/>
                    </a:cubicBezTo>
                    <a:cubicBezTo>
                      <a:pt x="150" y="49"/>
                      <a:pt x="151" y="43"/>
                      <a:pt x="158" y="41"/>
                    </a:cubicBezTo>
                    <a:cubicBezTo>
                      <a:pt x="172" y="41"/>
                      <a:pt x="172" y="41"/>
                      <a:pt x="172" y="41"/>
                    </a:cubicBezTo>
                    <a:cubicBezTo>
                      <a:pt x="173" y="44"/>
                      <a:pt x="174" y="50"/>
                      <a:pt x="172" y="53"/>
                    </a:cubicBezTo>
                    <a:cubicBezTo>
                      <a:pt x="170" y="57"/>
                      <a:pt x="167" y="61"/>
                      <a:pt x="167" y="67"/>
                    </a:cubicBezTo>
                    <a:cubicBezTo>
                      <a:pt x="167" y="77"/>
                      <a:pt x="167" y="77"/>
                      <a:pt x="167" y="77"/>
                    </a:cubicBezTo>
                    <a:cubicBezTo>
                      <a:pt x="167" y="77"/>
                      <a:pt x="166" y="77"/>
                      <a:pt x="166" y="77"/>
                    </a:cubicBezTo>
                    <a:cubicBezTo>
                      <a:pt x="166" y="77"/>
                      <a:pt x="162" y="75"/>
                      <a:pt x="160" y="80"/>
                    </a:cubicBezTo>
                    <a:cubicBezTo>
                      <a:pt x="159" y="82"/>
                      <a:pt x="159" y="86"/>
                      <a:pt x="158" y="89"/>
                    </a:cubicBezTo>
                    <a:cubicBezTo>
                      <a:pt x="157" y="92"/>
                      <a:pt x="155" y="95"/>
                      <a:pt x="154" y="97"/>
                    </a:cubicBezTo>
                    <a:cubicBezTo>
                      <a:pt x="153" y="98"/>
                      <a:pt x="152" y="100"/>
                      <a:pt x="151" y="100"/>
                    </a:cubicBezTo>
                    <a:close/>
                    <a:moveTo>
                      <a:pt x="174" y="41"/>
                    </a:moveTo>
                    <a:cubicBezTo>
                      <a:pt x="174" y="40"/>
                      <a:pt x="174" y="34"/>
                      <a:pt x="174" y="31"/>
                    </a:cubicBezTo>
                    <a:cubicBezTo>
                      <a:pt x="174" y="28"/>
                      <a:pt x="172" y="25"/>
                      <a:pt x="171" y="23"/>
                    </a:cubicBezTo>
                    <a:cubicBezTo>
                      <a:pt x="170" y="20"/>
                      <a:pt x="169" y="18"/>
                      <a:pt x="169" y="16"/>
                    </a:cubicBezTo>
                    <a:cubicBezTo>
                      <a:pt x="169" y="13"/>
                      <a:pt x="169" y="10"/>
                      <a:pt x="169" y="7"/>
                    </a:cubicBezTo>
                    <a:cubicBezTo>
                      <a:pt x="169" y="7"/>
                      <a:pt x="173" y="14"/>
                      <a:pt x="179" y="22"/>
                    </a:cubicBezTo>
                    <a:cubicBezTo>
                      <a:pt x="183" y="26"/>
                      <a:pt x="187" y="30"/>
                      <a:pt x="190" y="34"/>
                    </a:cubicBezTo>
                    <a:cubicBezTo>
                      <a:pt x="192" y="37"/>
                      <a:pt x="193" y="41"/>
                      <a:pt x="191" y="45"/>
                    </a:cubicBezTo>
                    <a:cubicBezTo>
                      <a:pt x="191" y="46"/>
                      <a:pt x="190" y="48"/>
                      <a:pt x="189" y="49"/>
                    </a:cubicBezTo>
                    <a:cubicBezTo>
                      <a:pt x="189" y="49"/>
                      <a:pt x="189" y="49"/>
                      <a:pt x="189" y="49"/>
                    </a:cubicBezTo>
                    <a:cubicBezTo>
                      <a:pt x="189" y="49"/>
                      <a:pt x="180" y="49"/>
                      <a:pt x="174" y="41"/>
                    </a:cubicBezTo>
                    <a:close/>
                    <a:moveTo>
                      <a:pt x="187" y="51"/>
                    </a:moveTo>
                    <a:cubicBezTo>
                      <a:pt x="182" y="56"/>
                      <a:pt x="176" y="62"/>
                      <a:pt x="176" y="69"/>
                    </a:cubicBezTo>
                    <a:cubicBezTo>
                      <a:pt x="176" y="71"/>
                      <a:pt x="176" y="80"/>
                      <a:pt x="175" y="80"/>
                    </a:cubicBezTo>
                    <a:cubicBezTo>
                      <a:pt x="175" y="81"/>
                      <a:pt x="174" y="81"/>
                      <a:pt x="173" y="80"/>
                    </a:cubicBezTo>
                    <a:cubicBezTo>
                      <a:pt x="173" y="80"/>
                      <a:pt x="171" y="79"/>
                      <a:pt x="169" y="78"/>
                    </a:cubicBezTo>
                    <a:cubicBezTo>
                      <a:pt x="169" y="76"/>
                      <a:pt x="169" y="72"/>
                      <a:pt x="169" y="67"/>
                    </a:cubicBezTo>
                    <a:cubicBezTo>
                      <a:pt x="169" y="64"/>
                      <a:pt x="171" y="59"/>
                      <a:pt x="173" y="56"/>
                    </a:cubicBezTo>
                    <a:cubicBezTo>
                      <a:pt x="175" y="53"/>
                      <a:pt x="176" y="49"/>
                      <a:pt x="175" y="46"/>
                    </a:cubicBezTo>
                    <a:cubicBezTo>
                      <a:pt x="175" y="46"/>
                      <a:pt x="181" y="50"/>
                      <a:pt x="187" y="51"/>
                    </a:cubicBezTo>
                    <a:close/>
                    <a:moveTo>
                      <a:pt x="187" y="27"/>
                    </a:moveTo>
                    <a:cubicBezTo>
                      <a:pt x="184" y="24"/>
                      <a:pt x="182" y="22"/>
                      <a:pt x="180" y="19"/>
                    </a:cubicBezTo>
                    <a:cubicBezTo>
                      <a:pt x="179" y="18"/>
                      <a:pt x="178" y="17"/>
                      <a:pt x="177" y="15"/>
                    </a:cubicBezTo>
                    <a:cubicBezTo>
                      <a:pt x="187" y="15"/>
                      <a:pt x="187" y="15"/>
                      <a:pt x="187" y="15"/>
                    </a:cubicBezTo>
                    <a:cubicBezTo>
                      <a:pt x="187" y="27"/>
                      <a:pt x="187" y="27"/>
                      <a:pt x="187" y="27"/>
                    </a:cubicBezTo>
                    <a:close/>
                    <a:moveTo>
                      <a:pt x="175" y="13"/>
                    </a:moveTo>
                    <a:cubicBezTo>
                      <a:pt x="174" y="12"/>
                      <a:pt x="173" y="10"/>
                      <a:pt x="172" y="9"/>
                    </a:cubicBezTo>
                    <a:cubicBezTo>
                      <a:pt x="173" y="6"/>
                      <a:pt x="177" y="4"/>
                      <a:pt x="182" y="4"/>
                    </a:cubicBezTo>
                    <a:cubicBezTo>
                      <a:pt x="187" y="4"/>
                      <a:pt x="191" y="6"/>
                      <a:pt x="191" y="9"/>
                    </a:cubicBezTo>
                    <a:cubicBezTo>
                      <a:pt x="191" y="11"/>
                      <a:pt x="190" y="12"/>
                      <a:pt x="189" y="13"/>
                    </a:cubicBezTo>
                    <a:cubicBezTo>
                      <a:pt x="188" y="13"/>
                      <a:pt x="187" y="13"/>
                      <a:pt x="187" y="13"/>
                    </a:cubicBezTo>
                    <a:cubicBezTo>
                      <a:pt x="176" y="13"/>
                      <a:pt x="176" y="13"/>
                      <a:pt x="176" y="13"/>
                    </a:cubicBezTo>
                    <a:cubicBezTo>
                      <a:pt x="176" y="13"/>
                      <a:pt x="175" y="13"/>
                      <a:pt x="17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3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3090" y="1229219"/>
            <a:ext cx="3020292" cy="1768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061854" y="1219983"/>
            <a:ext cx="3020292" cy="1768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100618" y="1219983"/>
            <a:ext cx="3020292" cy="1768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09860" y="1106583"/>
            <a:ext cx="2446752" cy="1587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348624" y="1106583"/>
            <a:ext cx="2446752" cy="1587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387388" y="1106583"/>
            <a:ext cx="2446752" cy="1587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6" name="矩形 15"/>
          <p:cNvSpPr/>
          <p:nvPr userDrawn="1"/>
        </p:nvSpPr>
        <p:spPr>
          <a:xfrm>
            <a:off x="309860" y="2805681"/>
            <a:ext cx="2446752" cy="15872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3348624" y="2805680"/>
            <a:ext cx="2446752" cy="15872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6387388" y="2805680"/>
            <a:ext cx="2446752" cy="15872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147154" y="105427"/>
            <a:ext cx="819654" cy="692361"/>
            <a:chOff x="2992437" y="0"/>
            <a:chExt cx="2543175" cy="2148217"/>
          </a:xfrm>
          <a:solidFill>
            <a:srgbClr val="304371"/>
          </a:solidFill>
        </p:grpSpPr>
        <p:grpSp>
          <p:nvGrpSpPr>
            <p:cNvPr id="9" name="组合 8"/>
            <p:cNvGrpSpPr/>
            <p:nvPr/>
          </p:nvGrpSpPr>
          <p:grpSpPr>
            <a:xfrm>
              <a:off x="2992437" y="1183017"/>
              <a:ext cx="2543175" cy="965200"/>
              <a:chOff x="3297238" y="2879725"/>
              <a:chExt cx="2543175" cy="965200"/>
            </a:xfrm>
            <a:grpFill/>
          </p:grpSpPr>
          <p:sp>
            <p:nvSpPr>
              <p:cNvPr id="27" name="Freeform 5"/>
              <p:cNvSpPr/>
              <p:nvPr/>
            </p:nvSpPr>
            <p:spPr bwMode="auto">
              <a:xfrm>
                <a:off x="3303588" y="2997200"/>
                <a:ext cx="573088" cy="647700"/>
              </a:xfrm>
              <a:custGeom>
                <a:avLst/>
                <a:gdLst>
                  <a:gd name="T0" fmla="*/ 139 w 152"/>
                  <a:gd name="T1" fmla="*/ 70 h 172"/>
                  <a:gd name="T2" fmla="*/ 120 w 152"/>
                  <a:gd name="T3" fmla="*/ 78 h 172"/>
                  <a:gd name="T4" fmla="*/ 130 w 152"/>
                  <a:gd name="T5" fmla="*/ 91 h 172"/>
                  <a:gd name="T6" fmla="*/ 124 w 152"/>
                  <a:gd name="T7" fmla="*/ 118 h 172"/>
                  <a:gd name="T8" fmla="*/ 136 w 152"/>
                  <a:gd name="T9" fmla="*/ 123 h 172"/>
                  <a:gd name="T10" fmla="*/ 140 w 152"/>
                  <a:gd name="T11" fmla="*/ 137 h 172"/>
                  <a:gd name="T12" fmla="*/ 139 w 152"/>
                  <a:gd name="T13" fmla="*/ 155 h 172"/>
                  <a:gd name="T14" fmla="*/ 119 w 152"/>
                  <a:gd name="T15" fmla="*/ 149 h 172"/>
                  <a:gd name="T16" fmla="*/ 94 w 152"/>
                  <a:gd name="T17" fmla="*/ 136 h 172"/>
                  <a:gd name="T18" fmla="*/ 73 w 152"/>
                  <a:gd name="T19" fmla="*/ 134 h 172"/>
                  <a:gd name="T20" fmla="*/ 69 w 152"/>
                  <a:gd name="T21" fmla="*/ 118 h 172"/>
                  <a:gd name="T22" fmla="*/ 93 w 152"/>
                  <a:gd name="T23" fmla="*/ 110 h 172"/>
                  <a:gd name="T24" fmla="*/ 105 w 152"/>
                  <a:gd name="T25" fmla="*/ 106 h 172"/>
                  <a:gd name="T26" fmla="*/ 110 w 152"/>
                  <a:gd name="T27" fmla="*/ 100 h 172"/>
                  <a:gd name="T28" fmla="*/ 98 w 152"/>
                  <a:gd name="T29" fmla="*/ 100 h 172"/>
                  <a:gd name="T30" fmla="*/ 86 w 152"/>
                  <a:gd name="T31" fmla="*/ 108 h 172"/>
                  <a:gd name="T32" fmla="*/ 81 w 152"/>
                  <a:gd name="T33" fmla="*/ 89 h 172"/>
                  <a:gd name="T34" fmla="*/ 100 w 152"/>
                  <a:gd name="T35" fmla="*/ 72 h 172"/>
                  <a:gd name="T36" fmla="*/ 123 w 152"/>
                  <a:gd name="T37" fmla="*/ 60 h 172"/>
                  <a:gd name="T38" fmla="*/ 110 w 152"/>
                  <a:gd name="T39" fmla="*/ 55 h 172"/>
                  <a:gd name="T40" fmla="*/ 90 w 152"/>
                  <a:gd name="T41" fmla="*/ 70 h 172"/>
                  <a:gd name="T42" fmla="*/ 79 w 152"/>
                  <a:gd name="T43" fmla="*/ 80 h 172"/>
                  <a:gd name="T44" fmla="*/ 67 w 152"/>
                  <a:gd name="T45" fmla="*/ 71 h 172"/>
                  <a:gd name="T46" fmla="*/ 73 w 152"/>
                  <a:gd name="T47" fmla="*/ 58 h 172"/>
                  <a:gd name="T48" fmla="*/ 87 w 152"/>
                  <a:gd name="T49" fmla="*/ 38 h 172"/>
                  <a:gd name="T50" fmla="*/ 91 w 152"/>
                  <a:gd name="T51" fmla="*/ 27 h 172"/>
                  <a:gd name="T52" fmla="*/ 80 w 152"/>
                  <a:gd name="T53" fmla="*/ 31 h 172"/>
                  <a:gd name="T54" fmla="*/ 59 w 152"/>
                  <a:gd name="T55" fmla="*/ 37 h 172"/>
                  <a:gd name="T56" fmla="*/ 53 w 152"/>
                  <a:gd name="T57" fmla="*/ 59 h 172"/>
                  <a:gd name="T58" fmla="*/ 49 w 152"/>
                  <a:gd name="T59" fmla="*/ 76 h 172"/>
                  <a:gd name="T60" fmla="*/ 43 w 152"/>
                  <a:gd name="T61" fmla="*/ 92 h 172"/>
                  <a:gd name="T62" fmla="*/ 40 w 152"/>
                  <a:gd name="T63" fmla="*/ 102 h 172"/>
                  <a:gd name="T64" fmla="*/ 36 w 152"/>
                  <a:gd name="T65" fmla="*/ 117 h 172"/>
                  <a:gd name="T66" fmla="*/ 32 w 152"/>
                  <a:gd name="T67" fmla="*/ 128 h 172"/>
                  <a:gd name="T68" fmla="*/ 21 w 152"/>
                  <a:gd name="T69" fmla="*/ 154 h 172"/>
                  <a:gd name="T70" fmla="*/ 12 w 152"/>
                  <a:gd name="T71" fmla="*/ 167 h 172"/>
                  <a:gd name="T72" fmla="*/ 0 w 152"/>
                  <a:gd name="T73" fmla="*/ 164 h 172"/>
                  <a:gd name="T74" fmla="*/ 11 w 152"/>
                  <a:gd name="T75" fmla="*/ 138 h 172"/>
                  <a:gd name="T76" fmla="*/ 18 w 152"/>
                  <a:gd name="T77" fmla="*/ 119 h 172"/>
                  <a:gd name="T78" fmla="*/ 24 w 152"/>
                  <a:gd name="T79" fmla="*/ 101 h 172"/>
                  <a:gd name="T80" fmla="*/ 27 w 152"/>
                  <a:gd name="T81" fmla="*/ 91 h 172"/>
                  <a:gd name="T82" fmla="*/ 31 w 152"/>
                  <a:gd name="T83" fmla="*/ 75 h 172"/>
                  <a:gd name="T84" fmla="*/ 37 w 152"/>
                  <a:gd name="T85" fmla="*/ 47 h 172"/>
                  <a:gd name="T86" fmla="*/ 42 w 152"/>
                  <a:gd name="T87" fmla="*/ 29 h 172"/>
                  <a:gd name="T88" fmla="*/ 61 w 152"/>
                  <a:gd name="T89" fmla="*/ 19 h 172"/>
                  <a:gd name="T90" fmla="*/ 79 w 152"/>
                  <a:gd name="T91" fmla="*/ 9 h 172"/>
                  <a:gd name="T92" fmla="*/ 93 w 152"/>
                  <a:gd name="T93" fmla="*/ 7 h 172"/>
                  <a:gd name="T94" fmla="*/ 104 w 152"/>
                  <a:gd name="T95" fmla="*/ 2 h 172"/>
                  <a:gd name="T96" fmla="*/ 119 w 152"/>
                  <a:gd name="T97" fmla="*/ 3 h 172"/>
                  <a:gd name="T98" fmla="*/ 132 w 152"/>
                  <a:gd name="T99" fmla="*/ 2 h 172"/>
                  <a:gd name="T100" fmla="*/ 129 w 152"/>
                  <a:gd name="T101" fmla="*/ 14 h 172"/>
                  <a:gd name="T102" fmla="*/ 112 w 152"/>
                  <a:gd name="T103" fmla="*/ 34 h 172"/>
                  <a:gd name="T104" fmla="*/ 123 w 152"/>
                  <a:gd name="T105" fmla="*/ 33 h 172"/>
                  <a:gd name="T106" fmla="*/ 150 w 152"/>
                  <a:gd name="T107" fmla="*/ 4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2" h="172">
                    <a:moveTo>
                      <a:pt x="151" y="50"/>
                    </a:moveTo>
                    <a:cubicBezTo>
                      <a:pt x="151" y="53"/>
                      <a:pt x="150" y="56"/>
                      <a:pt x="149" y="60"/>
                    </a:cubicBezTo>
                    <a:cubicBezTo>
                      <a:pt x="149" y="60"/>
                      <a:pt x="149" y="61"/>
                      <a:pt x="149" y="61"/>
                    </a:cubicBezTo>
                    <a:cubicBezTo>
                      <a:pt x="148" y="62"/>
                      <a:pt x="148" y="62"/>
                      <a:pt x="148" y="63"/>
                    </a:cubicBezTo>
                    <a:cubicBezTo>
                      <a:pt x="147" y="64"/>
                      <a:pt x="147" y="65"/>
                      <a:pt x="146" y="66"/>
                    </a:cubicBezTo>
                    <a:cubicBezTo>
                      <a:pt x="145" y="67"/>
                      <a:pt x="141" y="70"/>
                      <a:pt x="139" y="70"/>
                    </a:cubicBezTo>
                    <a:cubicBezTo>
                      <a:pt x="139" y="70"/>
                      <a:pt x="138" y="71"/>
                      <a:pt x="138" y="71"/>
                    </a:cubicBezTo>
                    <a:cubicBezTo>
                      <a:pt x="136" y="71"/>
                      <a:pt x="134" y="71"/>
                      <a:pt x="132" y="72"/>
                    </a:cubicBezTo>
                    <a:cubicBezTo>
                      <a:pt x="130" y="72"/>
                      <a:pt x="129" y="72"/>
                      <a:pt x="128" y="72"/>
                    </a:cubicBezTo>
                    <a:cubicBezTo>
                      <a:pt x="127" y="73"/>
                      <a:pt x="125" y="73"/>
                      <a:pt x="124" y="74"/>
                    </a:cubicBezTo>
                    <a:cubicBezTo>
                      <a:pt x="123" y="75"/>
                      <a:pt x="122" y="76"/>
                      <a:pt x="121" y="77"/>
                    </a:cubicBezTo>
                    <a:cubicBezTo>
                      <a:pt x="120" y="77"/>
                      <a:pt x="120" y="77"/>
                      <a:pt x="120" y="78"/>
                    </a:cubicBezTo>
                    <a:cubicBezTo>
                      <a:pt x="119" y="79"/>
                      <a:pt x="116" y="80"/>
                      <a:pt x="117" y="83"/>
                    </a:cubicBezTo>
                    <a:cubicBezTo>
                      <a:pt x="118" y="83"/>
                      <a:pt x="118" y="83"/>
                      <a:pt x="118" y="84"/>
                    </a:cubicBezTo>
                    <a:cubicBezTo>
                      <a:pt x="119" y="84"/>
                      <a:pt x="120" y="85"/>
                      <a:pt x="121" y="85"/>
                    </a:cubicBezTo>
                    <a:cubicBezTo>
                      <a:pt x="121" y="85"/>
                      <a:pt x="121" y="85"/>
                      <a:pt x="122" y="86"/>
                    </a:cubicBezTo>
                    <a:cubicBezTo>
                      <a:pt x="123" y="86"/>
                      <a:pt x="125" y="87"/>
                      <a:pt x="128" y="89"/>
                    </a:cubicBezTo>
                    <a:cubicBezTo>
                      <a:pt x="129" y="90"/>
                      <a:pt x="129" y="91"/>
                      <a:pt x="130" y="91"/>
                    </a:cubicBezTo>
                    <a:cubicBezTo>
                      <a:pt x="130" y="92"/>
                      <a:pt x="130" y="93"/>
                      <a:pt x="131" y="95"/>
                    </a:cubicBezTo>
                    <a:cubicBezTo>
                      <a:pt x="131" y="98"/>
                      <a:pt x="131" y="102"/>
                      <a:pt x="131" y="106"/>
                    </a:cubicBezTo>
                    <a:cubicBezTo>
                      <a:pt x="130" y="106"/>
                      <a:pt x="130" y="106"/>
                      <a:pt x="130" y="107"/>
                    </a:cubicBezTo>
                    <a:cubicBezTo>
                      <a:pt x="130" y="107"/>
                      <a:pt x="130" y="108"/>
                      <a:pt x="130" y="109"/>
                    </a:cubicBezTo>
                    <a:cubicBezTo>
                      <a:pt x="129" y="110"/>
                      <a:pt x="128" y="111"/>
                      <a:pt x="127" y="113"/>
                    </a:cubicBezTo>
                    <a:cubicBezTo>
                      <a:pt x="126" y="114"/>
                      <a:pt x="125" y="116"/>
                      <a:pt x="124" y="118"/>
                    </a:cubicBezTo>
                    <a:cubicBezTo>
                      <a:pt x="124" y="118"/>
                      <a:pt x="123" y="118"/>
                      <a:pt x="123" y="119"/>
                    </a:cubicBezTo>
                    <a:cubicBezTo>
                      <a:pt x="124" y="120"/>
                      <a:pt x="126" y="119"/>
                      <a:pt x="128" y="120"/>
                    </a:cubicBezTo>
                    <a:cubicBezTo>
                      <a:pt x="128" y="120"/>
                      <a:pt x="129" y="120"/>
                      <a:pt x="130" y="120"/>
                    </a:cubicBezTo>
                    <a:cubicBezTo>
                      <a:pt x="131" y="121"/>
                      <a:pt x="132" y="121"/>
                      <a:pt x="132" y="121"/>
                    </a:cubicBezTo>
                    <a:cubicBezTo>
                      <a:pt x="134" y="122"/>
                      <a:pt x="133" y="122"/>
                      <a:pt x="134" y="122"/>
                    </a:cubicBezTo>
                    <a:cubicBezTo>
                      <a:pt x="135" y="123"/>
                      <a:pt x="135" y="123"/>
                      <a:pt x="136" y="123"/>
                    </a:cubicBezTo>
                    <a:cubicBezTo>
                      <a:pt x="136" y="124"/>
                      <a:pt x="137" y="124"/>
                      <a:pt x="138" y="124"/>
                    </a:cubicBezTo>
                    <a:cubicBezTo>
                      <a:pt x="138" y="125"/>
                      <a:pt x="139" y="126"/>
                      <a:pt x="139" y="127"/>
                    </a:cubicBezTo>
                    <a:cubicBezTo>
                      <a:pt x="139" y="127"/>
                      <a:pt x="140" y="128"/>
                      <a:pt x="140" y="129"/>
                    </a:cubicBezTo>
                    <a:cubicBezTo>
                      <a:pt x="140" y="130"/>
                      <a:pt x="140" y="130"/>
                      <a:pt x="141" y="131"/>
                    </a:cubicBezTo>
                    <a:cubicBezTo>
                      <a:pt x="140" y="132"/>
                      <a:pt x="140" y="133"/>
                      <a:pt x="140" y="134"/>
                    </a:cubicBezTo>
                    <a:cubicBezTo>
                      <a:pt x="140" y="135"/>
                      <a:pt x="140" y="136"/>
                      <a:pt x="140" y="137"/>
                    </a:cubicBezTo>
                    <a:cubicBezTo>
                      <a:pt x="140" y="138"/>
                      <a:pt x="140" y="139"/>
                      <a:pt x="141" y="139"/>
                    </a:cubicBezTo>
                    <a:cubicBezTo>
                      <a:pt x="141" y="140"/>
                      <a:pt x="141" y="141"/>
                      <a:pt x="141" y="142"/>
                    </a:cubicBezTo>
                    <a:cubicBezTo>
                      <a:pt x="141" y="143"/>
                      <a:pt x="141" y="144"/>
                      <a:pt x="142" y="146"/>
                    </a:cubicBezTo>
                    <a:cubicBezTo>
                      <a:pt x="142" y="146"/>
                      <a:pt x="142" y="149"/>
                      <a:pt x="141" y="150"/>
                    </a:cubicBezTo>
                    <a:cubicBezTo>
                      <a:pt x="141" y="151"/>
                      <a:pt x="141" y="152"/>
                      <a:pt x="140" y="153"/>
                    </a:cubicBezTo>
                    <a:cubicBezTo>
                      <a:pt x="140" y="154"/>
                      <a:pt x="139" y="154"/>
                      <a:pt x="139" y="155"/>
                    </a:cubicBezTo>
                    <a:cubicBezTo>
                      <a:pt x="139" y="155"/>
                      <a:pt x="139" y="156"/>
                      <a:pt x="139" y="156"/>
                    </a:cubicBezTo>
                    <a:cubicBezTo>
                      <a:pt x="138" y="157"/>
                      <a:pt x="138" y="158"/>
                      <a:pt x="138" y="159"/>
                    </a:cubicBezTo>
                    <a:cubicBezTo>
                      <a:pt x="137" y="159"/>
                      <a:pt x="135" y="160"/>
                      <a:pt x="135" y="160"/>
                    </a:cubicBezTo>
                    <a:cubicBezTo>
                      <a:pt x="134" y="160"/>
                      <a:pt x="133" y="159"/>
                      <a:pt x="132" y="159"/>
                    </a:cubicBezTo>
                    <a:cubicBezTo>
                      <a:pt x="129" y="158"/>
                      <a:pt x="128" y="156"/>
                      <a:pt x="127" y="155"/>
                    </a:cubicBezTo>
                    <a:cubicBezTo>
                      <a:pt x="124" y="153"/>
                      <a:pt x="121" y="150"/>
                      <a:pt x="119" y="149"/>
                    </a:cubicBezTo>
                    <a:cubicBezTo>
                      <a:pt x="119" y="149"/>
                      <a:pt x="118" y="149"/>
                      <a:pt x="118" y="148"/>
                    </a:cubicBezTo>
                    <a:cubicBezTo>
                      <a:pt x="117" y="148"/>
                      <a:pt x="115" y="148"/>
                      <a:pt x="114" y="147"/>
                    </a:cubicBezTo>
                    <a:cubicBezTo>
                      <a:pt x="111" y="146"/>
                      <a:pt x="111" y="145"/>
                      <a:pt x="109" y="144"/>
                    </a:cubicBezTo>
                    <a:cubicBezTo>
                      <a:pt x="106" y="142"/>
                      <a:pt x="106" y="141"/>
                      <a:pt x="103" y="139"/>
                    </a:cubicBezTo>
                    <a:cubicBezTo>
                      <a:pt x="103" y="139"/>
                      <a:pt x="102" y="138"/>
                      <a:pt x="101" y="138"/>
                    </a:cubicBezTo>
                    <a:cubicBezTo>
                      <a:pt x="100" y="137"/>
                      <a:pt x="95" y="136"/>
                      <a:pt x="94" y="136"/>
                    </a:cubicBezTo>
                    <a:cubicBezTo>
                      <a:pt x="93" y="137"/>
                      <a:pt x="89" y="136"/>
                      <a:pt x="88" y="137"/>
                    </a:cubicBezTo>
                    <a:cubicBezTo>
                      <a:pt x="86" y="137"/>
                      <a:pt x="85" y="138"/>
                      <a:pt x="84" y="138"/>
                    </a:cubicBezTo>
                    <a:cubicBezTo>
                      <a:pt x="83" y="138"/>
                      <a:pt x="82" y="139"/>
                      <a:pt x="82" y="139"/>
                    </a:cubicBezTo>
                    <a:cubicBezTo>
                      <a:pt x="80" y="140"/>
                      <a:pt x="81" y="140"/>
                      <a:pt x="79" y="140"/>
                    </a:cubicBezTo>
                    <a:cubicBezTo>
                      <a:pt x="78" y="140"/>
                      <a:pt x="77" y="139"/>
                      <a:pt x="77" y="139"/>
                    </a:cubicBezTo>
                    <a:cubicBezTo>
                      <a:pt x="73" y="137"/>
                      <a:pt x="74" y="135"/>
                      <a:pt x="73" y="134"/>
                    </a:cubicBezTo>
                    <a:cubicBezTo>
                      <a:pt x="73" y="130"/>
                      <a:pt x="76" y="129"/>
                      <a:pt x="78" y="127"/>
                    </a:cubicBezTo>
                    <a:cubicBezTo>
                      <a:pt x="77" y="126"/>
                      <a:pt x="76" y="126"/>
                      <a:pt x="76" y="125"/>
                    </a:cubicBezTo>
                    <a:cubicBezTo>
                      <a:pt x="75" y="125"/>
                      <a:pt x="75" y="125"/>
                      <a:pt x="74" y="125"/>
                    </a:cubicBezTo>
                    <a:cubicBezTo>
                      <a:pt x="74" y="124"/>
                      <a:pt x="69" y="123"/>
                      <a:pt x="69" y="123"/>
                    </a:cubicBezTo>
                    <a:cubicBezTo>
                      <a:pt x="69" y="122"/>
                      <a:pt x="69" y="121"/>
                      <a:pt x="69" y="121"/>
                    </a:cubicBezTo>
                    <a:cubicBezTo>
                      <a:pt x="69" y="120"/>
                      <a:pt x="69" y="119"/>
                      <a:pt x="69" y="118"/>
                    </a:cubicBezTo>
                    <a:cubicBezTo>
                      <a:pt x="71" y="115"/>
                      <a:pt x="75" y="114"/>
                      <a:pt x="77" y="112"/>
                    </a:cubicBezTo>
                    <a:cubicBezTo>
                      <a:pt x="78" y="111"/>
                      <a:pt x="83" y="110"/>
                      <a:pt x="83" y="110"/>
                    </a:cubicBezTo>
                    <a:cubicBezTo>
                      <a:pt x="85" y="110"/>
                      <a:pt x="85" y="110"/>
                      <a:pt x="86" y="110"/>
                    </a:cubicBezTo>
                    <a:cubicBezTo>
                      <a:pt x="86" y="110"/>
                      <a:pt x="87" y="110"/>
                      <a:pt x="88" y="110"/>
                    </a:cubicBezTo>
                    <a:cubicBezTo>
                      <a:pt x="89" y="110"/>
                      <a:pt x="91" y="110"/>
                      <a:pt x="92" y="110"/>
                    </a:cubicBezTo>
                    <a:cubicBezTo>
                      <a:pt x="92" y="110"/>
                      <a:pt x="92" y="110"/>
                      <a:pt x="93" y="110"/>
                    </a:cubicBezTo>
                    <a:cubicBezTo>
                      <a:pt x="93" y="110"/>
                      <a:pt x="94" y="110"/>
                      <a:pt x="95" y="110"/>
                    </a:cubicBezTo>
                    <a:cubicBezTo>
                      <a:pt x="95" y="110"/>
                      <a:pt x="96" y="110"/>
                      <a:pt x="96" y="110"/>
                    </a:cubicBezTo>
                    <a:cubicBezTo>
                      <a:pt x="96" y="110"/>
                      <a:pt x="97" y="109"/>
                      <a:pt x="98" y="109"/>
                    </a:cubicBezTo>
                    <a:cubicBezTo>
                      <a:pt x="99" y="108"/>
                      <a:pt x="100" y="107"/>
                      <a:pt x="101" y="107"/>
                    </a:cubicBezTo>
                    <a:cubicBezTo>
                      <a:pt x="102" y="106"/>
                      <a:pt x="102" y="106"/>
                      <a:pt x="103" y="106"/>
                    </a:cubicBezTo>
                    <a:cubicBezTo>
                      <a:pt x="104" y="106"/>
                      <a:pt x="105" y="106"/>
                      <a:pt x="105" y="106"/>
                    </a:cubicBezTo>
                    <a:cubicBezTo>
                      <a:pt x="105" y="106"/>
                      <a:pt x="105" y="106"/>
                      <a:pt x="106" y="106"/>
                    </a:cubicBezTo>
                    <a:cubicBezTo>
                      <a:pt x="106" y="106"/>
                      <a:pt x="107" y="106"/>
                      <a:pt x="107" y="106"/>
                    </a:cubicBezTo>
                    <a:cubicBezTo>
                      <a:pt x="108" y="105"/>
                      <a:pt x="109" y="105"/>
                      <a:pt x="109" y="104"/>
                    </a:cubicBezTo>
                    <a:cubicBezTo>
                      <a:pt x="109" y="104"/>
                      <a:pt x="110" y="103"/>
                      <a:pt x="110" y="102"/>
                    </a:cubicBezTo>
                    <a:cubicBezTo>
                      <a:pt x="110" y="102"/>
                      <a:pt x="110" y="101"/>
                      <a:pt x="110" y="100"/>
                    </a:cubicBezTo>
                    <a:cubicBezTo>
                      <a:pt x="110" y="100"/>
                      <a:pt x="110" y="100"/>
                      <a:pt x="110" y="100"/>
                    </a:cubicBezTo>
                    <a:cubicBezTo>
                      <a:pt x="110" y="99"/>
                      <a:pt x="109" y="99"/>
                      <a:pt x="109" y="98"/>
                    </a:cubicBezTo>
                    <a:cubicBezTo>
                      <a:pt x="108" y="98"/>
                      <a:pt x="107" y="97"/>
                      <a:pt x="107" y="97"/>
                    </a:cubicBezTo>
                    <a:cubicBezTo>
                      <a:pt x="106" y="97"/>
                      <a:pt x="106" y="97"/>
                      <a:pt x="105" y="97"/>
                    </a:cubicBezTo>
                    <a:cubicBezTo>
                      <a:pt x="105" y="97"/>
                      <a:pt x="103" y="97"/>
                      <a:pt x="103" y="97"/>
                    </a:cubicBezTo>
                    <a:cubicBezTo>
                      <a:pt x="102" y="98"/>
                      <a:pt x="102" y="99"/>
                      <a:pt x="101" y="99"/>
                    </a:cubicBezTo>
                    <a:cubicBezTo>
                      <a:pt x="99" y="99"/>
                      <a:pt x="99" y="100"/>
                      <a:pt x="98" y="100"/>
                    </a:cubicBezTo>
                    <a:cubicBezTo>
                      <a:pt x="97" y="100"/>
                      <a:pt x="96" y="100"/>
                      <a:pt x="96" y="100"/>
                    </a:cubicBezTo>
                    <a:cubicBezTo>
                      <a:pt x="95" y="101"/>
                      <a:pt x="94" y="101"/>
                      <a:pt x="94" y="102"/>
                    </a:cubicBezTo>
                    <a:cubicBezTo>
                      <a:pt x="94" y="102"/>
                      <a:pt x="94" y="102"/>
                      <a:pt x="94" y="102"/>
                    </a:cubicBezTo>
                    <a:cubicBezTo>
                      <a:pt x="93" y="103"/>
                      <a:pt x="92" y="104"/>
                      <a:pt x="92" y="105"/>
                    </a:cubicBezTo>
                    <a:cubicBezTo>
                      <a:pt x="91" y="106"/>
                      <a:pt x="90" y="106"/>
                      <a:pt x="89" y="107"/>
                    </a:cubicBezTo>
                    <a:cubicBezTo>
                      <a:pt x="88" y="107"/>
                      <a:pt x="87" y="107"/>
                      <a:pt x="86" y="108"/>
                    </a:cubicBezTo>
                    <a:cubicBezTo>
                      <a:pt x="84" y="108"/>
                      <a:pt x="82" y="108"/>
                      <a:pt x="80" y="108"/>
                    </a:cubicBezTo>
                    <a:cubicBezTo>
                      <a:pt x="79" y="107"/>
                      <a:pt x="79" y="107"/>
                      <a:pt x="78" y="107"/>
                    </a:cubicBezTo>
                    <a:cubicBezTo>
                      <a:pt x="77" y="106"/>
                      <a:pt x="76" y="105"/>
                      <a:pt x="76" y="103"/>
                    </a:cubicBezTo>
                    <a:cubicBezTo>
                      <a:pt x="75" y="102"/>
                      <a:pt x="75" y="101"/>
                      <a:pt x="75" y="100"/>
                    </a:cubicBezTo>
                    <a:cubicBezTo>
                      <a:pt x="75" y="100"/>
                      <a:pt x="76" y="96"/>
                      <a:pt x="76" y="95"/>
                    </a:cubicBezTo>
                    <a:cubicBezTo>
                      <a:pt x="78" y="92"/>
                      <a:pt x="79" y="91"/>
                      <a:pt x="81" y="89"/>
                    </a:cubicBezTo>
                    <a:cubicBezTo>
                      <a:pt x="84" y="85"/>
                      <a:pt x="87" y="80"/>
                      <a:pt x="90" y="77"/>
                    </a:cubicBezTo>
                    <a:cubicBezTo>
                      <a:pt x="90" y="77"/>
                      <a:pt x="91" y="77"/>
                      <a:pt x="91" y="77"/>
                    </a:cubicBezTo>
                    <a:cubicBezTo>
                      <a:pt x="92" y="76"/>
                      <a:pt x="92" y="76"/>
                      <a:pt x="93" y="75"/>
                    </a:cubicBezTo>
                    <a:cubicBezTo>
                      <a:pt x="94" y="75"/>
                      <a:pt x="95" y="75"/>
                      <a:pt x="96" y="74"/>
                    </a:cubicBezTo>
                    <a:cubicBezTo>
                      <a:pt x="97" y="73"/>
                      <a:pt x="99" y="73"/>
                      <a:pt x="100" y="72"/>
                    </a:cubicBezTo>
                    <a:cubicBezTo>
                      <a:pt x="100" y="72"/>
                      <a:pt x="100" y="72"/>
                      <a:pt x="100" y="72"/>
                    </a:cubicBezTo>
                    <a:cubicBezTo>
                      <a:pt x="103" y="69"/>
                      <a:pt x="105" y="66"/>
                      <a:pt x="108" y="62"/>
                    </a:cubicBezTo>
                    <a:cubicBezTo>
                      <a:pt x="108" y="62"/>
                      <a:pt x="109" y="62"/>
                      <a:pt x="109" y="62"/>
                    </a:cubicBezTo>
                    <a:cubicBezTo>
                      <a:pt x="110" y="61"/>
                      <a:pt x="111" y="61"/>
                      <a:pt x="112" y="61"/>
                    </a:cubicBezTo>
                    <a:cubicBezTo>
                      <a:pt x="112" y="61"/>
                      <a:pt x="114" y="61"/>
                      <a:pt x="116" y="61"/>
                    </a:cubicBezTo>
                    <a:cubicBezTo>
                      <a:pt x="117" y="61"/>
                      <a:pt x="118" y="61"/>
                      <a:pt x="120" y="61"/>
                    </a:cubicBezTo>
                    <a:cubicBezTo>
                      <a:pt x="120" y="61"/>
                      <a:pt x="122" y="61"/>
                      <a:pt x="123" y="60"/>
                    </a:cubicBezTo>
                    <a:cubicBezTo>
                      <a:pt x="123" y="60"/>
                      <a:pt x="124" y="59"/>
                      <a:pt x="124" y="59"/>
                    </a:cubicBezTo>
                    <a:cubicBezTo>
                      <a:pt x="124" y="58"/>
                      <a:pt x="123" y="57"/>
                      <a:pt x="124" y="57"/>
                    </a:cubicBezTo>
                    <a:cubicBezTo>
                      <a:pt x="123" y="56"/>
                      <a:pt x="123" y="55"/>
                      <a:pt x="123" y="55"/>
                    </a:cubicBezTo>
                    <a:cubicBezTo>
                      <a:pt x="122" y="55"/>
                      <a:pt x="120" y="55"/>
                      <a:pt x="119" y="55"/>
                    </a:cubicBezTo>
                    <a:cubicBezTo>
                      <a:pt x="119" y="54"/>
                      <a:pt x="119" y="54"/>
                      <a:pt x="119" y="54"/>
                    </a:cubicBezTo>
                    <a:cubicBezTo>
                      <a:pt x="116" y="54"/>
                      <a:pt x="110" y="54"/>
                      <a:pt x="110" y="55"/>
                    </a:cubicBezTo>
                    <a:cubicBezTo>
                      <a:pt x="107" y="55"/>
                      <a:pt x="102" y="57"/>
                      <a:pt x="101" y="58"/>
                    </a:cubicBezTo>
                    <a:cubicBezTo>
                      <a:pt x="99" y="58"/>
                      <a:pt x="97" y="62"/>
                      <a:pt x="96" y="62"/>
                    </a:cubicBezTo>
                    <a:cubicBezTo>
                      <a:pt x="95" y="63"/>
                      <a:pt x="94" y="64"/>
                      <a:pt x="93" y="65"/>
                    </a:cubicBezTo>
                    <a:cubicBezTo>
                      <a:pt x="93" y="66"/>
                      <a:pt x="92" y="66"/>
                      <a:pt x="92" y="67"/>
                    </a:cubicBezTo>
                    <a:cubicBezTo>
                      <a:pt x="92" y="67"/>
                      <a:pt x="92" y="67"/>
                      <a:pt x="92" y="67"/>
                    </a:cubicBezTo>
                    <a:cubicBezTo>
                      <a:pt x="91" y="68"/>
                      <a:pt x="90" y="69"/>
                      <a:pt x="90" y="70"/>
                    </a:cubicBezTo>
                    <a:cubicBezTo>
                      <a:pt x="90" y="70"/>
                      <a:pt x="89" y="70"/>
                      <a:pt x="89" y="70"/>
                    </a:cubicBezTo>
                    <a:cubicBezTo>
                      <a:pt x="89" y="70"/>
                      <a:pt x="89" y="70"/>
                      <a:pt x="89" y="71"/>
                    </a:cubicBezTo>
                    <a:cubicBezTo>
                      <a:pt x="89" y="71"/>
                      <a:pt x="89" y="71"/>
                      <a:pt x="89" y="71"/>
                    </a:cubicBezTo>
                    <a:cubicBezTo>
                      <a:pt x="88" y="71"/>
                      <a:pt x="88" y="71"/>
                      <a:pt x="88" y="72"/>
                    </a:cubicBezTo>
                    <a:cubicBezTo>
                      <a:pt x="86" y="74"/>
                      <a:pt x="84" y="76"/>
                      <a:pt x="82" y="78"/>
                    </a:cubicBezTo>
                    <a:cubicBezTo>
                      <a:pt x="81" y="79"/>
                      <a:pt x="80" y="79"/>
                      <a:pt x="79" y="80"/>
                    </a:cubicBezTo>
                    <a:cubicBezTo>
                      <a:pt x="78" y="80"/>
                      <a:pt x="78" y="80"/>
                      <a:pt x="77" y="81"/>
                    </a:cubicBezTo>
                    <a:cubicBezTo>
                      <a:pt x="74" y="81"/>
                      <a:pt x="72" y="79"/>
                      <a:pt x="71" y="79"/>
                    </a:cubicBezTo>
                    <a:cubicBezTo>
                      <a:pt x="71" y="78"/>
                      <a:pt x="70" y="78"/>
                      <a:pt x="70" y="78"/>
                    </a:cubicBezTo>
                    <a:cubicBezTo>
                      <a:pt x="70" y="77"/>
                      <a:pt x="69" y="77"/>
                      <a:pt x="69" y="76"/>
                    </a:cubicBezTo>
                    <a:cubicBezTo>
                      <a:pt x="69" y="76"/>
                      <a:pt x="69" y="75"/>
                      <a:pt x="68" y="75"/>
                    </a:cubicBezTo>
                    <a:cubicBezTo>
                      <a:pt x="68" y="74"/>
                      <a:pt x="67" y="72"/>
                      <a:pt x="67" y="71"/>
                    </a:cubicBezTo>
                    <a:cubicBezTo>
                      <a:pt x="67" y="70"/>
                      <a:pt x="67" y="66"/>
                      <a:pt x="68" y="65"/>
                    </a:cubicBezTo>
                    <a:cubicBezTo>
                      <a:pt x="68" y="64"/>
                      <a:pt x="69" y="63"/>
                      <a:pt x="69" y="63"/>
                    </a:cubicBezTo>
                    <a:cubicBezTo>
                      <a:pt x="69" y="62"/>
                      <a:pt x="70" y="62"/>
                      <a:pt x="70" y="61"/>
                    </a:cubicBezTo>
                    <a:cubicBezTo>
                      <a:pt x="70" y="61"/>
                      <a:pt x="71" y="61"/>
                      <a:pt x="71" y="60"/>
                    </a:cubicBezTo>
                    <a:cubicBezTo>
                      <a:pt x="71" y="60"/>
                      <a:pt x="72" y="60"/>
                      <a:pt x="72" y="60"/>
                    </a:cubicBezTo>
                    <a:cubicBezTo>
                      <a:pt x="72" y="59"/>
                      <a:pt x="73" y="59"/>
                      <a:pt x="73" y="58"/>
                    </a:cubicBezTo>
                    <a:cubicBezTo>
                      <a:pt x="74" y="57"/>
                      <a:pt x="75" y="57"/>
                      <a:pt x="76" y="55"/>
                    </a:cubicBezTo>
                    <a:cubicBezTo>
                      <a:pt x="76" y="54"/>
                      <a:pt x="78" y="54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81" y="49"/>
                      <a:pt x="82" y="47"/>
                      <a:pt x="84" y="45"/>
                    </a:cubicBezTo>
                    <a:cubicBezTo>
                      <a:pt x="85" y="43"/>
                      <a:pt x="87" y="39"/>
                      <a:pt x="87" y="38"/>
                    </a:cubicBezTo>
                    <a:cubicBezTo>
                      <a:pt x="88" y="37"/>
                      <a:pt x="88" y="37"/>
                      <a:pt x="88" y="36"/>
                    </a:cubicBezTo>
                    <a:cubicBezTo>
                      <a:pt x="88" y="34"/>
                      <a:pt x="91" y="33"/>
                      <a:pt x="92" y="33"/>
                    </a:cubicBezTo>
                    <a:cubicBezTo>
                      <a:pt x="93" y="32"/>
                      <a:pt x="93" y="31"/>
                      <a:pt x="94" y="30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7" y="27"/>
                      <a:pt x="95" y="29"/>
                      <a:pt x="94" y="27"/>
                    </a:cubicBezTo>
                    <a:cubicBezTo>
                      <a:pt x="94" y="26"/>
                      <a:pt x="91" y="27"/>
                      <a:pt x="91" y="27"/>
                    </a:cubicBezTo>
                    <a:cubicBezTo>
                      <a:pt x="90" y="28"/>
                      <a:pt x="88" y="27"/>
                      <a:pt x="87" y="28"/>
                    </a:cubicBezTo>
                    <a:cubicBezTo>
                      <a:pt x="86" y="28"/>
                      <a:pt x="87" y="28"/>
                      <a:pt x="86" y="29"/>
                    </a:cubicBezTo>
                    <a:cubicBezTo>
                      <a:pt x="85" y="29"/>
                      <a:pt x="84" y="29"/>
                      <a:pt x="84" y="29"/>
                    </a:cubicBezTo>
                    <a:cubicBezTo>
                      <a:pt x="83" y="29"/>
                      <a:pt x="83" y="30"/>
                      <a:pt x="83" y="30"/>
                    </a:cubicBezTo>
                    <a:cubicBezTo>
                      <a:pt x="82" y="30"/>
                      <a:pt x="82" y="30"/>
                      <a:pt x="81" y="30"/>
                    </a:cubicBezTo>
                    <a:cubicBezTo>
                      <a:pt x="80" y="30"/>
                      <a:pt x="80" y="31"/>
                      <a:pt x="80" y="31"/>
                    </a:cubicBezTo>
                    <a:cubicBezTo>
                      <a:pt x="78" y="31"/>
                      <a:pt x="77" y="32"/>
                      <a:pt x="76" y="32"/>
                    </a:cubicBezTo>
                    <a:cubicBezTo>
                      <a:pt x="75" y="32"/>
                      <a:pt x="75" y="33"/>
                      <a:pt x="75" y="33"/>
                    </a:cubicBezTo>
                    <a:cubicBezTo>
                      <a:pt x="73" y="33"/>
                      <a:pt x="72" y="34"/>
                      <a:pt x="72" y="35"/>
                    </a:cubicBezTo>
                    <a:cubicBezTo>
                      <a:pt x="69" y="35"/>
                      <a:pt x="69" y="36"/>
                      <a:pt x="66" y="37"/>
                    </a:cubicBezTo>
                    <a:cubicBezTo>
                      <a:pt x="65" y="38"/>
                      <a:pt x="65" y="38"/>
                      <a:pt x="64" y="38"/>
                    </a:cubicBezTo>
                    <a:cubicBezTo>
                      <a:pt x="63" y="38"/>
                      <a:pt x="60" y="38"/>
                      <a:pt x="59" y="37"/>
                    </a:cubicBezTo>
                    <a:cubicBezTo>
                      <a:pt x="59" y="38"/>
                      <a:pt x="58" y="40"/>
                      <a:pt x="58" y="41"/>
                    </a:cubicBezTo>
                    <a:cubicBezTo>
                      <a:pt x="58" y="43"/>
                      <a:pt x="57" y="45"/>
                      <a:pt x="57" y="47"/>
                    </a:cubicBezTo>
                    <a:cubicBezTo>
                      <a:pt x="57" y="48"/>
                      <a:pt x="56" y="49"/>
                      <a:pt x="56" y="50"/>
                    </a:cubicBezTo>
                    <a:cubicBezTo>
                      <a:pt x="55" y="51"/>
                      <a:pt x="55" y="53"/>
                      <a:pt x="55" y="54"/>
                    </a:cubicBezTo>
                    <a:cubicBezTo>
                      <a:pt x="54" y="55"/>
                      <a:pt x="54" y="56"/>
                      <a:pt x="54" y="58"/>
                    </a:cubicBezTo>
                    <a:cubicBezTo>
                      <a:pt x="54" y="58"/>
                      <a:pt x="53" y="59"/>
                      <a:pt x="53" y="59"/>
                    </a:cubicBezTo>
                    <a:cubicBezTo>
                      <a:pt x="53" y="59"/>
                      <a:pt x="53" y="60"/>
                      <a:pt x="53" y="61"/>
                    </a:cubicBezTo>
                    <a:cubicBezTo>
                      <a:pt x="52" y="62"/>
                      <a:pt x="51" y="64"/>
                      <a:pt x="51" y="66"/>
                    </a:cubicBezTo>
                    <a:cubicBezTo>
                      <a:pt x="51" y="67"/>
                      <a:pt x="50" y="68"/>
                      <a:pt x="50" y="69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49" y="71"/>
                      <a:pt x="49" y="72"/>
                      <a:pt x="49" y="73"/>
                    </a:cubicBezTo>
                    <a:cubicBezTo>
                      <a:pt x="49" y="74"/>
                      <a:pt x="49" y="75"/>
                      <a:pt x="49" y="76"/>
                    </a:cubicBezTo>
                    <a:cubicBezTo>
                      <a:pt x="48" y="76"/>
                      <a:pt x="48" y="77"/>
                      <a:pt x="48" y="78"/>
                    </a:cubicBezTo>
                    <a:cubicBezTo>
                      <a:pt x="47" y="80"/>
                      <a:pt x="46" y="81"/>
                      <a:pt x="46" y="83"/>
                    </a:cubicBezTo>
                    <a:cubicBezTo>
                      <a:pt x="46" y="83"/>
                      <a:pt x="46" y="84"/>
                      <a:pt x="46" y="84"/>
                    </a:cubicBezTo>
                    <a:cubicBezTo>
                      <a:pt x="45" y="84"/>
                      <a:pt x="45" y="85"/>
                      <a:pt x="45" y="85"/>
                    </a:cubicBezTo>
                    <a:cubicBezTo>
                      <a:pt x="44" y="87"/>
                      <a:pt x="44" y="89"/>
                      <a:pt x="43" y="91"/>
                    </a:cubicBezTo>
                    <a:cubicBezTo>
                      <a:pt x="43" y="91"/>
                      <a:pt x="43" y="92"/>
                      <a:pt x="43" y="92"/>
                    </a:cubicBezTo>
                    <a:cubicBezTo>
                      <a:pt x="43" y="93"/>
                      <a:pt x="43" y="94"/>
                      <a:pt x="42" y="95"/>
                    </a:cubicBezTo>
                    <a:cubicBezTo>
                      <a:pt x="42" y="95"/>
                      <a:pt x="42" y="95"/>
                      <a:pt x="42" y="96"/>
                    </a:cubicBezTo>
                    <a:cubicBezTo>
                      <a:pt x="42" y="96"/>
                      <a:pt x="42" y="97"/>
                      <a:pt x="42" y="98"/>
                    </a:cubicBezTo>
                    <a:cubicBezTo>
                      <a:pt x="41" y="98"/>
                      <a:pt x="41" y="98"/>
                      <a:pt x="41" y="98"/>
                    </a:cubicBezTo>
                    <a:cubicBezTo>
                      <a:pt x="41" y="99"/>
                      <a:pt x="41" y="100"/>
                      <a:pt x="41" y="101"/>
                    </a:cubicBezTo>
                    <a:cubicBezTo>
                      <a:pt x="40" y="102"/>
                      <a:pt x="40" y="102"/>
                      <a:pt x="40" y="102"/>
                    </a:cubicBezTo>
                    <a:cubicBezTo>
                      <a:pt x="40" y="103"/>
                      <a:pt x="40" y="103"/>
                      <a:pt x="40" y="104"/>
                    </a:cubicBezTo>
                    <a:cubicBezTo>
                      <a:pt x="40" y="104"/>
                      <a:pt x="39" y="104"/>
                      <a:pt x="39" y="104"/>
                    </a:cubicBezTo>
                    <a:cubicBezTo>
                      <a:pt x="39" y="105"/>
                      <a:pt x="39" y="106"/>
                      <a:pt x="38" y="108"/>
                    </a:cubicBezTo>
                    <a:cubicBezTo>
                      <a:pt x="38" y="108"/>
                      <a:pt x="38" y="110"/>
                      <a:pt x="38" y="111"/>
                    </a:cubicBezTo>
                    <a:cubicBezTo>
                      <a:pt x="37" y="111"/>
                      <a:pt x="37" y="113"/>
                      <a:pt x="37" y="114"/>
                    </a:cubicBezTo>
                    <a:cubicBezTo>
                      <a:pt x="36" y="115"/>
                      <a:pt x="36" y="115"/>
                      <a:pt x="36" y="117"/>
                    </a:cubicBezTo>
                    <a:cubicBezTo>
                      <a:pt x="35" y="117"/>
                      <a:pt x="35" y="118"/>
                      <a:pt x="35" y="119"/>
                    </a:cubicBezTo>
                    <a:cubicBezTo>
                      <a:pt x="35" y="120"/>
                      <a:pt x="34" y="121"/>
                      <a:pt x="34" y="121"/>
                    </a:cubicBezTo>
                    <a:cubicBezTo>
                      <a:pt x="34" y="122"/>
                      <a:pt x="34" y="122"/>
                      <a:pt x="34" y="122"/>
                    </a:cubicBezTo>
                    <a:cubicBezTo>
                      <a:pt x="34" y="122"/>
                      <a:pt x="34" y="123"/>
                      <a:pt x="34" y="123"/>
                    </a:cubicBezTo>
                    <a:cubicBezTo>
                      <a:pt x="33" y="123"/>
                      <a:pt x="33" y="124"/>
                      <a:pt x="33" y="124"/>
                    </a:cubicBezTo>
                    <a:cubicBezTo>
                      <a:pt x="33" y="125"/>
                      <a:pt x="32" y="127"/>
                      <a:pt x="32" y="128"/>
                    </a:cubicBezTo>
                    <a:cubicBezTo>
                      <a:pt x="31" y="129"/>
                      <a:pt x="31" y="130"/>
                      <a:pt x="31" y="130"/>
                    </a:cubicBezTo>
                    <a:cubicBezTo>
                      <a:pt x="30" y="131"/>
                      <a:pt x="30" y="131"/>
                      <a:pt x="30" y="131"/>
                    </a:cubicBezTo>
                    <a:cubicBezTo>
                      <a:pt x="29" y="133"/>
                      <a:pt x="28" y="136"/>
                      <a:pt x="28" y="138"/>
                    </a:cubicBezTo>
                    <a:cubicBezTo>
                      <a:pt x="25" y="143"/>
                      <a:pt x="26" y="145"/>
                      <a:pt x="23" y="149"/>
                    </a:cubicBezTo>
                    <a:cubicBezTo>
                      <a:pt x="23" y="150"/>
                      <a:pt x="21" y="153"/>
                      <a:pt x="21" y="154"/>
                    </a:cubicBezTo>
                    <a:cubicBezTo>
                      <a:pt x="21" y="154"/>
                      <a:pt x="21" y="154"/>
                      <a:pt x="21" y="154"/>
                    </a:cubicBezTo>
                    <a:cubicBezTo>
                      <a:pt x="20" y="156"/>
                      <a:pt x="19" y="157"/>
                      <a:pt x="18" y="158"/>
                    </a:cubicBezTo>
                    <a:cubicBezTo>
                      <a:pt x="17" y="158"/>
                      <a:pt x="17" y="159"/>
                      <a:pt x="16" y="160"/>
                    </a:cubicBezTo>
                    <a:cubicBezTo>
                      <a:pt x="16" y="160"/>
                      <a:pt x="16" y="161"/>
                      <a:pt x="16" y="161"/>
                    </a:cubicBezTo>
                    <a:cubicBezTo>
                      <a:pt x="15" y="161"/>
                      <a:pt x="15" y="161"/>
                      <a:pt x="15" y="162"/>
                    </a:cubicBezTo>
                    <a:cubicBezTo>
                      <a:pt x="15" y="162"/>
                      <a:pt x="15" y="162"/>
                      <a:pt x="15" y="162"/>
                    </a:cubicBezTo>
                    <a:cubicBezTo>
                      <a:pt x="14" y="164"/>
                      <a:pt x="13" y="165"/>
                      <a:pt x="12" y="167"/>
                    </a:cubicBezTo>
                    <a:cubicBezTo>
                      <a:pt x="11" y="167"/>
                      <a:pt x="11" y="168"/>
                      <a:pt x="10" y="168"/>
                    </a:cubicBezTo>
                    <a:cubicBezTo>
                      <a:pt x="9" y="169"/>
                      <a:pt x="9" y="169"/>
                      <a:pt x="9" y="170"/>
                    </a:cubicBezTo>
                    <a:cubicBezTo>
                      <a:pt x="8" y="170"/>
                      <a:pt x="7" y="171"/>
                      <a:pt x="6" y="172"/>
                    </a:cubicBezTo>
                    <a:cubicBezTo>
                      <a:pt x="5" y="171"/>
                      <a:pt x="5" y="172"/>
                      <a:pt x="4" y="171"/>
                    </a:cubicBezTo>
                    <a:cubicBezTo>
                      <a:pt x="2" y="170"/>
                      <a:pt x="1" y="167"/>
                      <a:pt x="1" y="165"/>
                    </a:cubicBezTo>
                    <a:cubicBezTo>
                      <a:pt x="1" y="165"/>
                      <a:pt x="0" y="164"/>
                      <a:pt x="0" y="164"/>
                    </a:cubicBezTo>
                    <a:cubicBezTo>
                      <a:pt x="0" y="162"/>
                      <a:pt x="0" y="161"/>
                      <a:pt x="0" y="160"/>
                    </a:cubicBezTo>
                    <a:cubicBezTo>
                      <a:pt x="0" y="159"/>
                      <a:pt x="1" y="159"/>
                      <a:pt x="1" y="157"/>
                    </a:cubicBezTo>
                    <a:cubicBezTo>
                      <a:pt x="2" y="157"/>
                      <a:pt x="2" y="155"/>
                      <a:pt x="3" y="155"/>
                    </a:cubicBezTo>
                    <a:cubicBezTo>
                      <a:pt x="4" y="153"/>
                      <a:pt x="5" y="150"/>
                      <a:pt x="7" y="149"/>
                    </a:cubicBezTo>
                    <a:cubicBezTo>
                      <a:pt x="8" y="146"/>
                      <a:pt x="10" y="142"/>
                      <a:pt x="11" y="139"/>
                    </a:cubicBezTo>
                    <a:cubicBezTo>
                      <a:pt x="11" y="139"/>
                      <a:pt x="11" y="138"/>
                      <a:pt x="11" y="138"/>
                    </a:cubicBezTo>
                    <a:cubicBezTo>
                      <a:pt x="12" y="136"/>
                      <a:pt x="12" y="135"/>
                      <a:pt x="12" y="134"/>
                    </a:cubicBezTo>
                    <a:cubicBezTo>
                      <a:pt x="13" y="132"/>
                      <a:pt x="13" y="131"/>
                      <a:pt x="14" y="129"/>
                    </a:cubicBezTo>
                    <a:cubicBezTo>
                      <a:pt x="14" y="127"/>
                      <a:pt x="15" y="125"/>
                      <a:pt x="15" y="125"/>
                    </a:cubicBezTo>
                    <a:cubicBezTo>
                      <a:pt x="15" y="124"/>
                      <a:pt x="16" y="123"/>
                      <a:pt x="16" y="123"/>
                    </a:cubicBezTo>
                    <a:cubicBezTo>
                      <a:pt x="16" y="122"/>
                      <a:pt x="16" y="122"/>
                      <a:pt x="16" y="122"/>
                    </a:cubicBezTo>
                    <a:cubicBezTo>
                      <a:pt x="17" y="121"/>
                      <a:pt x="17" y="120"/>
                      <a:pt x="18" y="119"/>
                    </a:cubicBezTo>
                    <a:cubicBezTo>
                      <a:pt x="18" y="118"/>
                      <a:pt x="18" y="116"/>
                      <a:pt x="19" y="115"/>
                    </a:cubicBezTo>
                    <a:cubicBezTo>
                      <a:pt x="19" y="114"/>
                      <a:pt x="19" y="114"/>
                      <a:pt x="19" y="113"/>
                    </a:cubicBezTo>
                    <a:cubicBezTo>
                      <a:pt x="20" y="113"/>
                      <a:pt x="20" y="113"/>
                      <a:pt x="20" y="112"/>
                    </a:cubicBezTo>
                    <a:cubicBezTo>
                      <a:pt x="20" y="111"/>
                      <a:pt x="21" y="110"/>
                      <a:pt x="21" y="110"/>
                    </a:cubicBezTo>
                    <a:cubicBezTo>
                      <a:pt x="21" y="108"/>
                      <a:pt x="22" y="106"/>
                      <a:pt x="23" y="105"/>
                    </a:cubicBezTo>
                    <a:cubicBezTo>
                      <a:pt x="23" y="104"/>
                      <a:pt x="24" y="102"/>
                      <a:pt x="24" y="101"/>
                    </a:cubicBezTo>
                    <a:cubicBezTo>
                      <a:pt x="24" y="101"/>
                      <a:pt x="24" y="100"/>
                      <a:pt x="25" y="99"/>
                    </a:cubicBezTo>
                    <a:cubicBezTo>
                      <a:pt x="25" y="99"/>
                      <a:pt x="25" y="98"/>
                      <a:pt x="25" y="98"/>
                    </a:cubicBezTo>
                    <a:cubicBezTo>
                      <a:pt x="25" y="97"/>
                      <a:pt x="26" y="96"/>
                      <a:pt x="26" y="95"/>
                    </a:cubicBezTo>
                    <a:cubicBezTo>
                      <a:pt x="26" y="95"/>
                      <a:pt x="26" y="95"/>
                      <a:pt x="26" y="95"/>
                    </a:cubicBezTo>
                    <a:cubicBezTo>
                      <a:pt x="26" y="94"/>
                      <a:pt x="26" y="93"/>
                      <a:pt x="26" y="93"/>
                    </a:cubicBezTo>
                    <a:cubicBezTo>
                      <a:pt x="27" y="92"/>
                      <a:pt x="27" y="92"/>
                      <a:pt x="27" y="91"/>
                    </a:cubicBezTo>
                    <a:cubicBezTo>
                      <a:pt x="27" y="88"/>
                      <a:pt x="28" y="86"/>
                      <a:pt x="28" y="84"/>
                    </a:cubicBezTo>
                    <a:cubicBezTo>
                      <a:pt x="28" y="83"/>
                      <a:pt x="29" y="83"/>
                      <a:pt x="29" y="83"/>
                    </a:cubicBezTo>
                    <a:cubicBezTo>
                      <a:pt x="29" y="82"/>
                      <a:pt x="29" y="81"/>
                      <a:pt x="29" y="80"/>
                    </a:cubicBezTo>
                    <a:cubicBezTo>
                      <a:pt x="30" y="79"/>
                      <a:pt x="30" y="79"/>
                      <a:pt x="30" y="78"/>
                    </a:cubicBezTo>
                    <a:cubicBezTo>
                      <a:pt x="30" y="77"/>
                      <a:pt x="30" y="77"/>
                      <a:pt x="30" y="76"/>
                    </a:cubicBezTo>
                    <a:cubicBezTo>
                      <a:pt x="31" y="76"/>
                      <a:pt x="31" y="76"/>
                      <a:pt x="31" y="75"/>
                    </a:cubicBezTo>
                    <a:cubicBezTo>
                      <a:pt x="32" y="73"/>
                      <a:pt x="32" y="72"/>
                      <a:pt x="33" y="70"/>
                    </a:cubicBezTo>
                    <a:cubicBezTo>
                      <a:pt x="33" y="70"/>
                      <a:pt x="33" y="70"/>
                      <a:pt x="33" y="69"/>
                    </a:cubicBezTo>
                    <a:cubicBezTo>
                      <a:pt x="33" y="68"/>
                      <a:pt x="34" y="66"/>
                      <a:pt x="35" y="65"/>
                    </a:cubicBezTo>
                    <a:cubicBezTo>
                      <a:pt x="35" y="63"/>
                      <a:pt x="35" y="62"/>
                      <a:pt x="35" y="61"/>
                    </a:cubicBezTo>
                    <a:cubicBezTo>
                      <a:pt x="35" y="58"/>
                      <a:pt x="36" y="56"/>
                      <a:pt x="36" y="53"/>
                    </a:cubicBezTo>
                    <a:cubicBezTo>
                      <a:pt x="36" y="50"/>
                      <a:pt x="36" y="48"/>
                      <a:pt x="37" y="47"/>
                    </a:cubicBezTo>
                    <a:cubicBezTo>
                      <a:pt x="37" y="44"/>
                      <a:pt x="37" y="41"/>
                      <a:pt x="38" y="39"/>
                    </a:cubicBezTo>
                    <a:cubicBezTo>
                      <a:pt x="38" y="38"/>
                      <a:pt x="38" y="38"/>
                      <a:pt x="39" y="37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35"/>
                      <a:pt x="39" y="34"/>
                      <a:pt x="40" y="34"/>
                    </a:cubicBezTo>
                    <a:cubicBezTo>
                      <a:pt x="40" y="33"/>
                      <a:pt x="40" y="33"/>
                      <a:pt x="41" y="33"/>
                    </a:cubicBezTo>
                    <a:cubicBezTo>
                      <a:pt x="41" y="31"/>
                      <a:pt x="42" y="30"/>
                      <a:pt x="42" y="29"/>
                    </a:cubicBezTo>
                    <a:cubicBezTo>
                      <a:pt x="42" y="29"/>
                      <a:pt x="42" y="29"/>
                      <a:pt x="43" y="28"/>
                    </a:cubicBezTo>
                    <a:cubicBezTo>
                      <a:pt x="44" y="27"/>
                      <a:pt x="44" y="26"/>
                      <a:pt x="46" y="25"/>
                    </a:cubicBezTo>
                    <a:cubicBezTo>
                      <a:pt x="46" y="24"/>
                      <a:pt x="49" y="24"/>
                      <a:pt x="49" y="23"/>
                    </a:cubicBezTo>
                    <a:cubicBezTo>
                      <a:pt x="51" y="23"/>
                      <a:pt x="55" y="24"/>
                      <a:pt x="55" y="24"/>
                    </a:cubicBezTo>
                    <a:cubicBezTo>
                      <a:pt x="55" y="23"/>
                      <a:pt x="57" y="22"/>
                      <a:pt x="57" y="21"/>
                    </a:cubicBezTo>
                    <a:cubicBezTo>
                      <a:pt x="59" y="19"/>
                      <a:pt x="59" y="20"/>
                      <a:pt x="61" y="19"/>
                    </a:cubicBezTo>
                    <a:cubicBezTo>
                      <a:pt x="61" y="19"/>
                      <a:pt x="62" y="19"/>
                      <a:pt x="62" y="19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3" y="17"/>
                      <a:pt x="66" y="16"/>
                      <a:pt x="67" y="16"/>
                    </a:cubicBezTo>
                    <a:cubicBezTo>
                      <a:pt x="68" y="15"/>
                      <a:pt x="69" y="14"/>
                      <a:pt x="70" y="14"/>
                    </a:cubicBezTo>
                    <a:cubicBezTo>
                      <a:pt x="71" y="13"/>
                      <a:pt x="73" y="11"/>
                      <a:pt x="74" y="11"/>
                    </a:cubicBezTo>
                    <a:cubicBezTo>
                      <a:pt x="75" y="10"/>
                      <a:pt x="78" y="9"/>
                      <a:pt x="79" y="9"/>
                    </a:cubicBezTo>
                    <a:cubicBezTo>
                      <a:pt x="79" y="9"/>
                      <a:pt x="83" y="8"/>
                      <a:pt x="82" y="8"/>
                    </a:cubicBezTo>
                    <a:cubicBezTo>
                      <a:pt x="83" y="8"/>
                      <a:pt x="83" y="8"/>
                      <a:pt x="84" y="8"/>
                    </a:cubicBezTo>
                    <a:cubicBezTo>
                      <a:pt x="85" y="8"/>
                      <a:pt x="86" y="8"/>
                      <a:pt x="87" y="8"/>
                    </a:cubicBezTo>
                    <a:cubicBezTo>
                      <a:pt x="87" y="8"/>
                      <a:pt x="88" y="8"/>
                      <a:pt x="89" y="8"/>
                    </a:cubicBezTo>
                    <a:cubicBezTo>
                      <a:pt x="90" y="8"/>
                      <a:pt x="90" y="8"/>
                      <a:pt x="91" y="7"/>
                    </a:cubicBezTo>
                    <a:cubicBezTo>
                      <a:pt x="92" y="7"/>
                      <a:pt x="93" y="7"/>
                      <a:pt x="93" y="7"/>
                    </a:cubicBezTo>
                    <a:cubicBezTo>
                      <a:pt x="94" y="6"/>
                      <a:pt x="94" y="6"/>
                      <a:pt x="95" y="6"/>
                    </a:cubicBezTo>
                    <a:cubicBezTo>
                      <a:pt x="95" y="5"/>
                      <a:pt x="96" y="5"/>
                      <a:pt x="96" y="5"/>
                    </a:cubicBezTo>
                    <a:cubicBezTo>
                      <a:pt x="97" y="5"/>
                      <a:pt x="97" y="4"/>
                      <a:pt x="97" y="4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9" y="3"/>
                      <a:pt x="100" y="3"/>
                      <a:pt x="101" y="2"/>
                    </a:cubicBezTo>
                    <a:cubicBezTo>
                      <a:pt x="102" y="2"/>
                      <a:pt x="103" y="2"/>
                      <a:pt x="104" y="2"/>
                    </a:cubicBezTo>
                    <a:cubicBezTo>
                      <a:pt x="105" y="2"/>
                      <a:pt x="107" y="3"/>
                      <a:pt x="109" y="3"/>
                    </a:cubicBezTo>
                    <a:cubicBezTo>
                      <a:pt x="110" y="3"/>
                      <a:pt x="111" y="4"/>
                      <a:pt x="111" y="4"/>
                    </a:cubicBezTo>
                    <a:cubicBezTo>
                      <a:pt x="112" y="4"/>
                      <a:pt x="113" y="4"/>
                      <a:pt x="114" y="4"/>
                    </a:cubicBezTo>
                    <a:cubicBezTo>
                      <a:pt x="114" y="4"/>
                      <a:pt x="115" y="3"/>
                      <a:pt x="116" y="3"/>
                    </a:cubicBezTo>
                    <a:cubicBezTo>
                      <a:pt x="116" y="3"/>
                      <a:pt x="117" y="4"/>
                      <a:pt x="117" y="4"/>
                    </a:cubicBezTo>
                    <a:cubicBezTo>
                      <a:pt x="117" y="3"/>
                      <a:pt x="118" y="3"/>
                      <a:pt x="119" y="3"/>
                    </a:cubicBezTo>
                    <a:cubicBezTo>
                      <a:pt x="120" y="3"/>
                      <a:pt x="121" y="3"/>
                      <a:pt x="121" y="3"/>
                    </a:cubicBezTo>
                    <a:cubicBezTo>
                      <a:pt x="122" y="3"/>
                      <a:pt x="122" y="3"/>
                      <a:pt x="122" y="3"/>
                    </a:cubicBezTo>
                    <a:cubicBezTo>
                      <a:pt x="122" y="2"/>
                      <a:pt x="122" y="2"/>
                      <a:pt x="123" y="2"/>
                    </a:cubicBezTo>
                    <a:cubicBezTo>
                      <a:pt x="123" y="2"/>
                      <a:pt x="124" y="2"/>
                      <a:pt x="124" y="2"/>
                    </a:cubicBezTo>
                    <a:cubicBezTo>
                      <a:pt x="127" y="1"/>
                      <a:pt x="129" y="0"/>
                      <a:pt x="130" y="0"/>
                    </a:cubicBezTo>
                    <a:cubicBezTo>
                      <a:pt x="131" y="1"/>
                      <a:pt x="132" y="1"/>
                      <a:pt x="132" y="2"/>
                    </a:cubicBezTo>
                    <a:cubicBezTo>
                      <a:pt x="132" y="2"/>
                      <a:pt x="132" y="3"/>
                      <a:pt x="131" y="3"/>
                    </a:cubicBezTo>
                    <a:cubicBezTo>
                      <a:pt x="131" y="4"/>
                      <a:pt x="131" y="4"/>
                      <a:pt x="131" y="5"/>
                    </a:cubicBezTo>
                    <a:cubicBezTo>
                      <a:pt x="131" y="5"/>
                      <a:pt x="131" y="5"/>
                      <a:pt x="132" y="6"/>
                    </a:cubicBezTo>
                    <a:cubicBezTo>
                      <a:pt x="132" y="7"/>
                      <a:pt x="132" y="8"/>
                      <a:pt x="131" y="9"/>
                    </a:cubicBezTo>
                    <a:cubicBezTo>
                      <a:pt x="131" y="10"/>
                      <a:pt x="131" y="11"/>
                      <a:pt x="130" y="11"/>
                    </a:cubicBezTo>
                    <a:cubicBezTo>
                      <a:pt x="130" y="12"/>
                      <a:pt x="130" y="13"/>
                      <a:pt x="129" y="14"/>
                    </a:cubicBezTo>
                    <a:cubicBezTo>
                      <a:pt x="128" y="15"/>
                      <a:pt x="128" y="16"/>
                      <a:pt x="127" y="17"/>
                    </a:cubicBezTo>
                    <a:cubicBezTo>
                      <a:pt x="127" y="17"/>
                      <a:pt x="126" y="18"/>
                      <a:pt x="126" y="18"/>
                    </a:cubicBezTo>
                    <a:cubicBezTo>
                      <a:pt x="125" y="18"/>
                      <a:pt x="125" y="19"/>
                      <a:pt x="124" y="19"/>
                    </a:cubicBezTo>
                    <a:cubicBezTo>
                      <a:pt x="124" y="20"/>
                      <a:pt x="123" y="20"/>
                      <a:pt x="123" y="21"/>
                    </a:cubicBezTo>
                    <a:cubicBezTo>
                      <a:pt x="121" y="23"/>
                      <a:pt x="118" y="26"/>
                      <a:pt x="116" y="28"/>
                    </a:cubicBezTo>
                    <a:cubicBezTo>
                      <a:pt x="115" y="29"/>
                      <a:pt x="113" y="33"/>
                      <a:pt x="112" y="34"/>
                    </a:cubicBezTo>
                    <a:cubicBezTo>
                      <a:pt x="111" y="34"/>
                      <a:pt x="112" y="34"/>
                      <a:pt x="112" y="36"/>
                    </a:cubicBezTo>
                    <a:cubicBezTo>
                      <a:pt x="112" y="36"/>
                      <a:pt x="112" y="36"/>
                      <a:pt x="113" y="36"/>
                    </a:cubicBezTo>
                    <a:cubicBezTo>
                      <a:pt x="113" y="36"/>
                      <a:pt x="114" y="36"/>
                      <a:pt x="115" y="36"/>
                    </a:cubicBezTo>
                    <a:cubicBezTo>
                      <a:pt x="116" y="36"/>
                      <a:pt x="117" y="36"/>
                      <a:pt x="118" y="35"/>
                    </a:cubicBezTo>
                    <a:cubicBezTo>
                      <a:pt x="119" y="35"/>
                      <a:pt x="119" y="34"/>
                      <a:pt x="120" y="34"/>
                    </a:cubicBezTo>
                    <a:cubicBezTo>
                      <a:pt x="121" y="34"/>
                      <a:pt x="122" y="33"/>
                      <a:pt x="123" y="33"/>
                    </a:cubicBezTo>
                    <a:cubicBezTo>
                      <a:pt x="126" y="32"/>
                      <a:pt x="128" y="32"/>
                      <a:pt x="132" y="32"/>
                    </a:cubicBezTo>
                    <a:cubicBezTo>
                      <a:pt x="133" y="32"/>
                      <a:pt x="135" y="34"/>
                      <a:pt x="137" y="34"/>
                    </a:cubicBezTo>
                    <a:cubicBezTo>
                      <a:pt x="138" y="36"/>
                      <a:pt x="139" y="35"/>
                      <a:pt x="141" y="36"/>
                    </a:cubicBezTo>
                    <a:cubicBezTo>
                      <a:pt x="142" y="36"/>
                      <a:pt x="144" y="38"/>
                      <a:pt x="145" y="39"/>
                    </a:cubicBezTo>
                    <a:cubicBezTo>
                      <a:pt x="146" y="39"/>
                      <a:pt x="148" y="41"/>
                      <a:pt x="149" y="41"/>
                    </a:cubicBezTo>
                    <a:cubicBezTo>
                      <a:pt x="149" y="42"/>
                      <a:pt x="150" y="42"/>
                      <a:pt x="150" y="42"/>
                    </a:cubicBezTo>
                    <a:cubicBezTo>
                      <a:pt x="152" y="46"/>
                      <a:pt x="151" y="47"/>
                      <a:pt x="151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Freeform 6"/>
              <p:cNvSpPr/>
              <p:nvPr/>
            </p:nvSpPr>
            <p:spPr bwMode="auto">
              <a:xfrm>
                <a:off x="4068763" y="3132138"/>
                <a:ext cx="161925" cy="384175"/>
              </a:xfrm>
              <a:custGeom>
                <a:avLst/>
                <a:gdLst>
                  <a:gd name="T0" fmla="*/ 4 w 43"/>
                  <a:gd name="T1" fmla="*/ 101 h 102"/>
                  <a:gd name="T2" fmla="*/ 2 w 43"/>
                  <a:gd name="T3" fmla="*/ 100 h 102"/>
                  <a:gd name="T4" fmla="*/ 1 w 43"/>
                  <a:gd name="T5" fmla="*/ 97 h 102"/>
                  <a:gd name="T6" fmla="*/ 1 w 43"/>
                  <a:gd name="T7" fmla="*/ 89 h 102"/>
                  <a:gd name="T8" fmla="*/ 4 w 43"/>
                  <a:gd name="T9" fmla="*/ 75 h 102"/>
                  <a:gd name="T10" fmla="*/ 9 w 43"/>
                  <a:gd name="T11" fmla="*/ 65 h 102"/>
                  <a:gd name="T12" fmla="*/ 15 w 43"/>
                  <a:gd name="T13" fmla="*/ 52 h 102"/>
                  <a:gd name="T14" fmla="*/ 17 w 43"/>
                  <a:gd name="T15" fmla="*/ 45 h 102"/>
                  <a:gd name="T16" fmla="*/ 16 w 43"/>
                  <a:gd name="T17" fmla="*/ 42 h 102"/>
                  <a:gd name="T18" fmla="*/ 15 w 43"/>
                  <a:gd name="T19" fmla="*/ 40 h 102"/>
                  <a:gd name="T20" fmla="*/ 13 w 43"/>
                  <a:gd name="T21" fmla="*/ 37 h 102"/>
                  <a:gd name="T22" fmla="*/ 13 w 43"/>
                  <a:gd name="T23" fmla="*/ 27 h 102"/>
                  <a:gd name="T24" fmla="*/ 13 w 43"/>
                  <a:gd name="T25" fmla="*/ 23 h 102"/>
                  <a:gd name="T26" fmla="*/ 15 w 43"/>
                  <a:gd name="T27" fmla="*/ 16 h 102"/>
                  <a:gd name="T28" fmla="*/ 16 w 43"/>
                  <a:gd name="T29" fmla="*/ 13 h 102"/>
                  <a:gd name="T30" fmla="*/ 17 w 43"/>
                  <a:gd name="T31" fmla="*/ 10 h 102"/>
                  <a:gd name="T32" fmla="*/ 19 w 43"/>
                  <a:gd name="T33" fmla="*/ 8 h 102"/>
                  <a:gd name="T34" fmla="*/ 20 w 43"/>
                  <a:gd name="T35" fmla="*/ 6 h 102"/>
                  <a:gd name="T36" fmla="*/ 24 w 43"/>
                  <a:gd name="T37" fmla="*/ 3 h 102"/>
                  <a:gd name="T38" fmla="*/ 29 w 43"/>
                  <a:gd name="T39" fmla="*/ 0 h 102"/>
                  <a:gd name="T40" fmla="*/ 34 w 43"/>
                  <a:gd name="T41" fmla="*/ 1 h 102"/>
                  <a:gd name="T42" fmla="*/ 39 w 43"/>
                  <a:gd name="T43" fmla="*/ 8 h 102"/>
                  <a:gd name="T44" fmla="*/ 42 w 43"/>
                  <a:gd name="T45" fmla="*/ 16 h 102"/>
                  <a:gd name="T46" fmla="*/ 42 w 43"/>
                  <a:gd name="T47" fmla="*/ 22 h 102"/>
                  <a:gd name="T48" fmla="*/ 39 w 43"/>
                  <a:gd name="T49" fmla="*/ 26 h 102"/>
                  <a:gd name="T50" fmla="*/ 35 w 43"/>
                  <a:gd name="T51" fmla="*/ 31 h 102"/>
                  <a:gd name="T52" fmla="*/ 34 w 43"/>
                  <a:gd name="T53" fmla="*/ 42 h 102"/>
                  <a:gd name="T54" fmla="*/ 32 w 43"/>
                  <a:gd name="T55" fmla="*/ 52 h 102"/>
                  <a:gd name="T56" fmla="*/ 31 w 43"/>
                  <a:gd name="T57" fmla="*/ 57 h 102"/>
                  <a:gd name="T58" fmla="*/ 30 w 43"/>
                  <a:gd name="T59" fmla="*/ 63 h 102"/>
                  <a:gd name="T60" fmla="*/ 26 w 43"/>
                  <a:gd name="T61" fmla="*/ 75 h 102"/>
                  <a:gd name="T62" fmla="*/ 25 w 43"/>
                  <a:gd name="T63" fmla="*/ 77 h 102"/>
                  <a:gd name="T64" fmla="*/ 21 w 43"/>
                  <a:gd name="T65" fmla="*/ 86 h 102"/>
                  <a:gd name="T66" fmla="*/ 6 w 43"/>
                  <a:gd name="T6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3" h="102">
                    <a:moveTo>
                      <a:pt x="6" y="102"/>
                    </a:moveTo>
                    <a:cubicBezTo>
                      <a:pt x="5" y="102"/>
                      <a:pt x="5" y="102"/>
                      <a:pt x="4" y="101"/>
                    </a:cubicBezTo>
                    <a:cubicBezTo>
                      <a:pt x="4" y="101"/>
                      <a:pt x="3" y="101"/>
                      <a:pt x="3" y="101"/>
                    </a:cubicBezTo>
                    <a:cubicBezTo>
                      <a:pt x="2" y="101"/>
                      <a:pt x="2" y="100"/>
                      <a:pt x="2" y="100"/>
                    </a:cubicBezTo>
                    <a:cubicBezTo>
                      <a:pt x="2" y="100"/>
                      <a:pt x="1" y="99"/>
                      <a:pt x="1" y="98"/>
                    </a:cubicBezTo>
                    <a:cubicBezTo>
                      <a:pt x="1" y="98"/>
                      <a:pt x="1" y="97"/>
                      <a:pt x="1" y="97"/>
                    </a:cubicBezTo>
                    <a:cubicBezTo>
                      <a:pt x="1" y="96"/>
                      <a:pt x="1" y="95"/>
                      <a:pt x="1" y="95"/>
                    </a:cubicBezTo>
                    <a:cubicBezTo>
                      <a:pt x="1" y="94"/>
                      <a:pt x="0" y="92"/>
                      <a:pt x="1" y="89"/>
                    </a:cubicBezTo>
                    <a:cubicBezTo>
                      <a:pt x="1" y="87"/>
                      <a:pt x="2" y="86"/>
                      <a:pt x="2" y="84"/>
                    </a:cubicBezTo>
                    <a:cubicBezTo>
                      <a:pt x="3" y="81"/>
                      <a:pt x="3" y="77"/>
                      <a:pt x="4" y="75"/>
                    </a:cubicBezTo>
                    <a:cubicBezTo>
                      <a:pt x="5" y="72"/>
                      <a:pt x="7" y="68"/>
                      <a:pt x="8" y="65"/>
                    </a:cubicBezTo>
                    <a:cubicBezTo>
                      <a:pt x="8" y="65"/>
                      <a:pt x="9" y="65"/>
                      <a:pt x="9" y="65"/>
                    </a:cubicBezTo>
                    <a:cubicBezTo>
                      <a:pt x="9" y="64"/>
                      <a:pt x="10" y="63"/>
                      <a:pt x="10" y="62"/>
                    </a:cubicBezTo>
                    <a:cubicBezTo>
                      <a:pt x="12" y="59"/>
                      <a:pt x="14" y="56"/>
                      <a:pt x="15" y="52"/>
                    </a:cubicBezTo>
                    <a:cubicBezTo>
                      <a:pt x="15" y="51"/>
                      <a:pt x="17" y="50"/>
                      <a:pt x="17" y="48"/>
                    </a:cubicBezTo>
                    <a:cubicBezTo>
                      <a:pt x="17" y="47"/>
                      <a:pt x="17" y="46"/>
                      <a:pt x="17" y="45"/>
                    </a:cubicBezTo>
                    <a:cubicBezTo>
                      <a:pt x="17" y="45"/>
                      <a:pt x="17" y="44"/>
                      <a:pt x="17" y="44"/>
                    </a:cubicBezTo>
                    <a:cubicBezTo>
                      <a:pt x="17" y="43"/>
                      <a:pt x="17" y="42"/>
                      <a:pt x="16" y="42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6" y="41"/>
                      <a:pt x="15" y="40"/>
                      <a:pt x="15" y="40"/>
                    </a:cubicBezTo>
                    <a:cubicBezTo>
                      <a:pt x="15" y="39"/>
                      <a:pt x="14" y="39"/>
                      <a:pt x="14" y="39"/>
                    </a:cubicBezTo>
                    <a:cubicBezTo>
                      <a:pt x="14" y="38"/>
                      <a:pt x="14" y="38"/>
                      <a:pt x="13" y="37"/>
                    </a:cubicBezTo>
                    <a:cubicBezTo>
                      <a:pt x="13" y="37"/>
                      <a:pt x="13" y="36"/>
                      <a:pt x="13" y="34"/>
                    </a:cubicBezTo>
                    <a:cubicBezTo>
                      <a:pt x="13" y="32"/>
                      <a:pt x="13" y="29"/>
                      <a:pt x="13" y="27"/>
                    </a:cubicBezTo>
                    <a:cubicBezTo>
                      <a:pt x="13" y="26"/>
                      <a:pt x="13" y="25"/>
                      <a:pt x="13" y="25"/>
                    </a:cubicBezTo>
                    <a:cubicBezTo>
                      <a:pt x="13" y="24"/>
                      <a:pt x="13" y="24"/>
                      <a:pt x="13" y="23"/>
                    </a:cubicBezTo>
                    <a:cubicBezTo>
                      <a:pt x="13" y="23"/>
                      <a:pt x="14" y="23"/>
                      <a:pt x="14" y="22"/>
                    </a:cubicBezTo>
                    <a:cubicBezTo>
                      <a:pt x="14" y="21"/>
                      <a:pt x="15" y="17"/>
                      <a:pt x="15" y="16"/>
                    </a:cubicBezTo>
                    <a:cubicBezTo>
                      <a:pt x="15" y="16"/>
                      <a:pt x="15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2"/>
                      <a:pt x="17" y="12"/>
                      <a:pt x="17" y="11"/>
                    </a:cubicBezTo>
                    <a:cubicBezTo>
                      <a:pt x="17" y="11"/>
                      <a:pt x="17" y="10"/>
                      <a:pt x="17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9"/>
                      <a:pt x="18" y="9"/>
                      <a:pt x="19" y="8"/>
                    </a:cubicBezTo>
                    <a:cubicBezTo>
                      <a:pt x="19" y="8"/>
                      <a:pt x="19" y="7"/>
                      <a:pt x="19" y="7"/>
                    </a:cubicBezTo>
                    <a:cubicBezTo>
                      <a:pt x="19" y="7"/>
                      <a:pt x="19" y="7"/>
                      <a:pt x="20" y="6"/>
                    </a:cubicBezTo>
                    <a:cubicBezTo>
                      <a:pt x="21" y="5"/>
                      <a:pt x="21" y="5"/>
                      <a:pt x="22" y="4"/>
                    </a:cubicBezTo>
                    <a:cubicBezTo>
                      <a:pt x="22" y="4"/>
                      <a:pt x="23" y="3"/>
                      <a:pt x="24" y="3"/>
                    </a:cubicBezTo>
                    <a:cubicBezTo>
                      <a:pt x="24" y="2"/>
                      <a:pt x="25" y="1"/>
                      <a:pt x="26" y="1"/>
                    </a:cubicBezTo>
                    <a:cubicBezTo>
                      <a:pt x="27" y="1"/>
                      <a:pt x="29" y="0"/>
                      <a:pt x="29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3" y="1"/>
                      <a:pt x="33" y="1"/>
                      <a:pt x="34" y="1"/>
                    </a:cubicBezTo>
                    <a:cubicBezTo>
                      <a:pt x="35" y="2"/>
                      <a:pt x="38" y="4"/>
                      <a:pt x="38" y="6"/>
                    </a:cubicBezTo>
                    <a:cubicBezTo>
                      <a:pt x="38" y="8"/>
                      <a:pt x="39" y="8"/>
                      <a:pt x="39" y="8"/>
                    </a:cubicBezTo>
                    <a:cubicBezTo>
                      <a:pt x="39" y="9"/>
                      <a:pt x="39" y="9"/>
                      <a:pt x="40" y="11"/>
                    </a:cubicBezTo>
                    <a:cubicBezTo>
                      <a:pt x="40" y="12"/>
                      <a:pt x="41" y="15"/>
                      <a:pt x="42" y="16"/>
                    </a:cubicBezTo>
                    <a:cubicBezTo>
                      <a:pt x="43" y="17"/>
                      <a:pt x="42" y="18"/>
                      <a:pt x="43" y="19"/>
                    </a:cubicBezTo>
                    <a:cubicBezTo>
                      <a:pt x="43" y="22"/>
                      <a:pt x="43" y="18"/>
                      <a:pt x="42" y="22"/>
                    </a:cubicBezTo>
                    <a:cubicBezTo>
                      <a:pt x="42" y="22"/>
                      <a:pt x="42" y="23"/>
                      <a:pt x="42" y="24"/>
                    </a:cubicBezTo>
                    <a:cubicBezTo>
                      <a:pt x="41" y="25"/>
                      <a:pt x="40" y="25"/>
                      <a:pt x="39" y="26"/>
                    </a:cubicBezTo>
                    <a:cubicBezTo>
                      <a:pt x="38" y="27"/>
                      <a:pt x="37" y="28"/>
                      <a:pt x="36" y="29"/>
                    </a:cubicBezTo>
                    <a:cubicBezTo>
                      <a:pt x="35" y="30"/>
                      <a:pt x="35" y="30"/>
                      <a:pt x="35" y="31"/>
                    </a:cubicBezTo>
                    <a:cubicBezTo>
                      <a:pt x="35" y="32"/>
                      <a:pt x="34" y="33"/>
                      <a:pt x="34" y="34"/>
                    </a:cubicBezTo>
                    <a:cubicBezTo>
                      <a:pt x="34" y="37"/>
                      <a:pt x="34" y="41"/>
                      <a:pt x="34" y="42"/>
                    </a:cubicBezTo>
                    <a:cubicBezTo>
                      <a:pt x="33" y="44"/>
                      <a:pt x="33" y="46"/>
                      <a:pt x="33" y="49"/>
                    </a:cubicBezTo>
                    <a:cubicBezTo>
                      <a:pt x="33" y="50"/>
                      <a:pt x="32" y="51"/>
                      <a:pt x="32" y="52"/>
                    </a:cubicBezTo>
                    <a:cubicBezTo>
                      <a:pt x="32" y="54"/>
                      <a:pt x="32" y="55"/>
                      <a:pt x="31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8"/>
                      <a:pt x="31" y="58"/>
                      <a:pt x="31" y="59"/>
                    </a:cubicBezTo>
                    <a:cubicBezTo>
                      <a:pt x="30" y="60"/>
                      <a:pt x="30" y="62"/>
                      <a:pt x="30" y="63"/>
                    </a:cubicBezTo>
                    <a:cubicBezTo>
                      <a:pt x="29" y="67"/>
                      <a:pt x="27" y="71"/>
                      <a:pt x="26" y="74"/>
                    </a:cubicBezTo>
                    <a:cubicBezTo>
                      <a:pt x="26" y="74"/>
                      <a:pt x="26" y="74"/>
                      <a:pt x="26" y="75"/>
                    </a:cubicBezTo>
                    <a:cubicBezTo>
                      <a:pt x="26" y="75"/>
                      <a:pt x="26" y="75"/>
                      <a:pt x="26" y="75"/>
                    </a:cubicBezTo>
                    <a:cubicBezTo>
                      <a:pt x="26" y="76"/>
                      <a:pt x="25" y="77"/>
                      <a:pt x="25" y="77"/>
                    </a:cubicBezTo>
                    <a:cubicBezTo>
                      <a:pt x="25" y="79"/>
                      <a:pt x="24" y="80"/>
                      <a:pt x="23" y="82"/>
                    </a:cubicBezTo>
                    <a:cubicBezTo>
                      <a:pt x="22" y="83"/>
                      <a:pt x="21" y="84"/>
                      <a:pt x="21" y="86"/>
                    </a:cubicBezTo>
                    <a:cubicBezTo>
                      <a:pt x="17" y="90"/>
                      <a:pt x="15" y="99"/>
                      <a:pt x="10" y="102"/>
                    </a:cubicBezTo>
                    <a:cubicBezTo>
                      <a:pt x="9" y="102"/>
                      <a:pt x="7" y="102"/>
                      <a:pt x="6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Freeform 7"/>
              <p:cNvSpPr/>
              <p:nvPr/>
            </p:nvSpPr>
            <p:spPr bwMode="auto">
              <a:xfrm>
                <a:off x="4254501" y="3016250"/>
                <a:ext cx="458788" cy="481013"/>
              </a:xfrm>
              <a:custGeom>
                <a:avLst/>
                <a:gdLst>
                  <a:gd name="T0" fmla="*/ 82 w 122"/>
                  <a:gd name="T1" fmla="*/ 4 h 128"/>
                  <a:gd name="T2" fmla="*/ 89 w 122"/>
                  <a:gd name="T3" fmla="*/ 10 h 128"/>
                  <a:gd name="T4" fmla="*/ 94 w 122"/>
                  <a:gd name="T5" fmla="*/ 15 h 128"/>
                  <a:gd name="T6" fmla="*/ 99 w 122"/>
                  <a:gd name="T7" fmla="*/ 19 h 128"/>
                  <a:gd name="T8" fmla="*/ 108 w 122"/>
                  <a:gd name="T9" fmla="*/ 28 h 128"/>
                  <a:gd name="T10" fmla="*/ 116 w 122"/>
                  <a:gd name="T11" fmla="*/ 36 h 128"/>
                  <a:gd name="T12" fmla="*/ 120 w 122"/>
                  <a:gd name="T13" fmla="*/ 42 h 128"/>
                  <a:gd name="T14" fmla="*/ 122 w 122"/>
                  <a:gd name="T15" fmla="*/ 60 h 128"/>
                  <a:gd name="T16" fmla="*/ 122 w 122"/>
                  <a:gd name="T17" fmla="*/ 68 h 128"/>
                  <a:gd name="T18" fmla="*/ 120 w 122"/>
                  <a:gd name="T19" fmla="*/ 79 h 128"/>
                  <a:gd name="T20" fmla="*/ 118 w 122"/>
                  <a:gd name="T21" fmla="*/ 87 h 128"/>
                  <a:gd name="T22" fmla="*/ 116 w 122"/>
                  <a:gd name="T23" fmla="*/ 96 h 128"/>
                  <a:gd name="T24" fmla="*/ 111 w 122"/>
                  <a:gd name="T25" fmla="*/ 108 h 128"/>
                  <a:gd name="T26" fmla="*/ 104 w 122"/>
                  <a:gd name="T27" fmla="*/ 114 h 128"/>
                  <a:gd name="T28" fmla="*/ 88 w 122"/>
                  <a:gd name="T29" fmla="*/ 125 h 128"/>
                  <a:gd name="T30" fmla="*/ 83 w 122"/>
                  <a:gd name="T31" fmla="*/ 128 h 128"/>
                  <a:gd name="T32" fmla="*/ 78 w 122"/>
                  <a:gd name="T33" fmla="*/ 128 h 128"/>
                  <a:gd name="T34" fmla="*/ 71 w 122"/>
                  <a:gd name="T35" fmla="*/ 124 h 128"/>
                  <a:gd name="T36" fmla="*/ 69 w 122"/>
                  <a:gd name="T37" fmla="*/ 118 h 128"/>
                  <a:gd name="T38" fmla="*/ 70 w 122"/>
                  <a:gd name="T39" fmla="*/ 115 h 128"/>
                  <a:gd name="T40" fmla="*/ 78 w 122"/>
                  <a:gd name="T41" fmla="*/ 107 h 128"/>
                  <a:gd name="T42" fmla="*/ 81 w 122"/>
                  <a:gd name="T43" fmla="*/ 105 h 128"/>
                  <a:gd name="T44" fmla="*/ 87 w 122"/>
                  <a:gd name="T45" fmla="*/ 101 h 128"/>
                  <a:gd name="T46" fmla="*/ 92 w 122"/>
                  <a:gd name="T47" fmla="*/ 93 h 128"/>
                  <a:gd name="T48" fmla="*/ 97 w 122"/>
                  <a:gd name="T49" fmla="*/ 78 h 128"/>
                  <a:gd name="T50" fmla="*/ 94 w 122"/>
                  <a:gd name="T51" fmla="*/ 48 h 128"/>
                  <a:gd name="T52" fmla="*/ 88 w 122"/>
                  <a:gd name="T53" fmla="*/ 41 h 128"/>
                  <a:gd name="T54" fmla="*/ 81 w 122"/>
                  <a:gd name="T55" fmla="*/ 34 h 128"/>
                  <a:gd name="T56" fmla="*/ 76 w 122"/>
                  <a:gd name="T57" fmla="*/ 29 h 128"/>
                  <a:gd name="T58" fmla="*/ 63 w 122"/>
                  <a:gd name="T59" fmla="*/ 25 h 128"/>
                  <a:gd name="T60" fmla="*/ 57 w 122"/>
                  <a:gd name="T61" fmla="*/ 27 h 128"/>
                  <a:gd name="T62" fmla="*/ 45 w 122"/>
                  <a:gd name="T63" fmla="*/ 34 h 128"/>
                  <a:gd name="T64" fmla="*/ 42 w 122"/>
                  <a:gd name="T65" fmla="*/ 36 h 128"/>
                  <a:gd name="T66" fmla="*/ 31 w 122"/>
                  <a:gd name="T67" fmla="*/ 45 h 128"/>
                  <a:gd name="T68" fmla="*/ 25 w 122"/>
                  <a:gd name="T69" fmla="*/ 48 h 128"/>
                  <a:gd name="T70" fmla="*/ 16 w 122"/>
                  <a:gd name="T71" fmla="*/ 49 h 128"/>
                  <a:gd name="T72" fmla="*/ 8 w 122"/>
                  <a:gd name="T73" fmla="*/ 46 h 128"/>
                  <a:gd name="T74" fmla="*/ 5 w 122"/>
                  <a:gd name="T75" fmla="*/ 44 h 128"/>
                  <a:gd name="T76" fmla="*/ 0 w 122"/>
                  <a:gd name="T77" fmla="*/ 36 h 128"/>
                  <a:gd name="T78" fmla="*/ 14 w 122"/>
                  <a:gd name="T79" fmla="*/ 23 h 128"/>
                  <a:gd name="T80" fmla="*/ 22 w 122"/>
                  <a:gd name="T81" fmla="*/ 23 h 128"/>
                  <a:gd name="T82" fmla="*/ 36 w 122"/>
                  <a:gd name="T83" fmla="*/ 16 h 128"/>
                  <a:gd name="T84" fmla="*/ 49 w 122"/>
                  <a:gd name="T85" fmla="*/ 9 h 128"/>
                  <a:gd name="T86" fmla="*/ 57 w 122"/>
                  <a:gd name="T87" fmla="*/ 5 h 128"/>
                  <a:gd name="T88" fmla="*/ 62 w 122"/>
                  <a:gd name="T89" fmla="*/ 2 h 128"/>
                  <a:gd name="T90" fmla="*/ 65 w 122"/>
                  <a:gd name="T91" fmla="*/ 1 h 128"/>
                  <a:gd name="T92" fmla="*/ 68 w 122"/>
                  <a:gd name="T93" fmla="*/ 1 h 128"/>
                  <a:gd name="T94" fmla="*/ 77 w 122"/>
                  <a:gd name="T95" fmla="*/ 1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2" h="128">
                    <a:moveTo>
                      <a:pt x="77" y="1"/>
                    </a:moveTo>
                    <a:cubicBezTo>
                      <a:pt x="78" y="1"/>
                      <a:pt x="79" y="3"/>
                      <a:pt x="81" y="3"/>
                    </a:cubicBezTo>
                    <a:cubicBezTo>
                      <a:pt x="82" y="3"/>
                      <a:pt x="81" y="4"/>
                      <a:pt x="82" y="4"/>
                    </a:cubicBezTo>
                    <a:cubicBezTo>
                      <a:pt x="83" y="5"/>
                      <a:pt x="84" y="6"/>
                      <a:pt x="85" y="6"/>
                    </a:cubicBezTo>
                    <a:cubicBezTo>
                      <a:pt x="86" y="7"/>
                      <a:pt x="86" y="7"/>
                      <a:pt x="87" y="8"/>
                    </a:cubicBezTo>
                    <a:cubicBezTo>
                      <a:pt x="88" y="8"/>
                      <a:pt x="88" y="8"/>
                      <a:pt x="89" y="10"/>
                    </a:cubicBezTo>
                    <a:cubicBezTo>
                      <a:pt x="90" y="11"/>
                      <a:pt x="91" y="11"/>
                      <a:pt x="92" y="12"/>
                    </a:cubicBezTo>
                    <a:cubicBezTo>
                      <a:pt x="92" y="12"/>
                      <a:pt x="93" y="13"/>
                      <a:pt x="94" y="14"/>
                    </a:cubicBezTo>
                    <a:cubicBezTo>
                      <a:pt x="94" y="14"/>
                      <a:pt x="94" y="14"/>
                      <a:pt x="94" y="15"/>
                    </a:cubicBezTo>
                    <a:cubicBezTo>
                      <a:pt x="95" y="15"/>
                      <a:pt x="95" y="15"/>
                      <a:pt x="96" y="16"/>
                    </a:cubicBezTo>
                    <a:cubicBezTo>
                      <a:pt x="96" y="16"/>
                      <a:pt x="96" y="16"/>
                      <a:pt x="96" y="17"/>
                    </a:cubicBezTo>
                    <a:cubicBezTo>
                      <a:pt x="97" y="17"/>
                      <a:pt x="98" y="18"/>
                      <a:pt x="99" y="19"/>
                    </a:cubicBezTo>
                    <a:cubicBezTo>
                      <a:pt x="100" y="20"/>
                      <a:pt x="100" y="21"/>
                      <a:pt x="102" y="22"/>
                    </a:cubicBezTo>
                    <a:cubicBezTo>
                      <a:pt x="103" y="23"/>
                      <a:pt x="104" y="24"/>
                      <a:pt x="105" y="25"/>
                    </a:cubicBezTo>
                    <a:cubicBezTo>
                      <a:pt x="106" y="25"/>
                      <a:pt x="107" y="27"/>
                      <a:pt x="108" y="28"/>
                    </a:cubicBezTo>
                    <a:cubicBezTo>
                      <a:pt x="109" y="29"/>
                      <a:pt x="110" y="30"/>
                      <a:pt x="111" y="32"/>
                    </a:cubicBezTo>
                    <a:cubicBezTo>
                      <a:pt x="112" y="32"/>
                      <a:pt x="113" y="33"/>
                      <a:pt x="114" y="34"/>
                    </a:cubicBezTo>
                    <a:cubicBezTo>
                      <a:pt x="114" y="35"/>
                      <a:pt x="115" y="35"/>
                      <a:pt x="116" y="36"/>
                    </a:cubicBezTo>
                    <a:cubicBezTo>
                      <a:pt x="116" y="37"/>
                      <a:pt x="117" y="37"/>
                      <a:pt x="117" y="38"/>
                    </a:cubicBezTo>
                    <a:cubicBezTo>
                      <a:pt x="117" y="38"/>
                      <a:pt x="118" y="39"/>
                      <a:pt x="118" y="39"/>
                    </a:cubicBezTo>
                    <a:cubicBezTo>
                      <a:pt x="119" y="40"/>
                      <a:pt x="119" y="41"/>
                      <a:pt x="120" y="42"/>
                    </a:cubicBezTo>
                    <a:cubicBezTo>
                      <a:pt x="121" y="43"/>
                      <a:pt x="121" y="45"/>
                      <a:pt x="122" y="46"/>
                    </a:cubicBezTo>
                    <a:cubicBezTo>
                      <a:pt x="122" y="48"/>
                      <a:pt x="122" y="49"/>
                      <a:pt x="122" y="50"/>
                    </a:cubicBezTo>
                    <a:cubicBezTo>
                      <a:pt x="122" y="53"/>
                      <a:pt x="122" y="57"/>
                      <a:pt x="122" y="60"/>
                    </a:cubicBezTo>
                    <a:cubicBezTo>
                      <a:pt x="122" y="60"/>
                      <a:pt x="122" y="61"/>
                      <a:pt x="122" y="62"/>
                    </a:cubicBezTo>
                    <a:cubicBezTo>
                      <a:pt x="122" y="63"/>
                      <a:pt x="122" y="64"/>
                      <a:pt x="122" y="66"/>
                    </a:cubicBezTo>
                    <a:cubicBezTo>
                      <a:pt x="122" y="67"/>
                      <a:pt x="122" y="67"/>
                      <a:pt x="122" y="68"/>
                    </a:cubicBezTo>
                    <a:cubicBezTo>
                      <a:pt x="121" y="69"/>
                      <a:pt x="121" y="70"/>
                      <a:pt x="121" y="72"/>
                    </a:cubicBezTo>
                    <a:cubicBezTo>
                      <a:pt x="120" y="74"/>
                      <a:pt x="120" y="75"/>
                      <a:pt x="120" y="77"/>
                    </a:cubicBezTo>
                    <a:cubicBezTo>
                      <a:pt x="120" y="78"/>
                      <a:pt x="120" y="78"/>
                      <a:pt x="120" y="79"/>
                    </a:cubicBezTo>
                    <a:cubicBezTo>
                      <a:pt x="120" y="79"/>
                      <a:pt x="120" y="80"/>
                      <a:pt x="120" y="81"/>
                    </a:cubicBezTo>
                    <a:cubicBezTo>
                      <a:pt x="119" y="81"/>
                      <a:pt x="119" y="82"/>
                      <a:pt x="119" y="82"/>
                    </a:cubicBezTo>
                    <a:cubicBezTo>
                      <a:pt x="119" y="84"/>
                      <a:pt x="119" y="86"/>
                      <a:pt x="118" y="87"/>
                    </a:cubicBezTo>
                    <a:cubicBezTo>
                      <a:pt x="118" y="87"/>
                      <a:pt x="118" y="88"/>
                      <a:pt x="118" y="88"/>
                    </a:cubicBezTo>
                    <a:cubicBezTo>
                      <a:pt x="118" y="90"/>
                      <a:pt x="118" y="91"/>
                      <a:pt x="117" y="93"/>
                    </a:cubicBezTo>
                    <a:cubicBezTo>
                      <a:pt x="117" y="94"/>
                      <a:pt x="117" y="95"/>
                      <a:pt x="116" y="96"/>
                    </a:cubicBezTo>
                    <a:cubicBezTo>
                      <a:pt x="116" y="97"/>
                      <a:pt x="116" y="98"/>
                      <a:pt x="116" y="99"/>
                    </a:cubicBezTo>
                    <a:cubicBezTo>
                      <a:pt x="115" y="100"/>
                      <a:pt x="114" y="102"/>
                      <a:pt x="114" y="103"/>
                    </a:cubicBezTo>
                    <a:cubicBezTo>
                      <a:pt x="113" y="105"/>
                      <a:pt x="112" y="106"/>
                      <a:pt x="111" y="108"/>
                    </a:cubicBezTo>
                    <a:cubicBezTo>
                      <a:pt x="111" y="108"/>
                      <a:pt x="110" y="109"/>
                      <a:pt x="110" y="110"/>
                    </a:cubicBezTo>
                    <a:cubicBezTo>
                      <a:pt x="107" y="112"/>
                      <a:pt x="107" y="112"/>
                      <a:pt x="105" y="114"/>
                    </a:cubicBezTo>
                    <a:cubicBezTo>
                      <a:pt x="104" y="114"/>
                      <a:pt x="104" y="114"/>
                      <a:pt x="104" y="114"/>
                    </a:cubicBezTo>
                    <a:cubicBezTo>
                      <a:pt x="103" y="114"/>
                      <a:pt x="99" y="118"/>
                      <a:pt x="97" y="119"/>
                    </a:cubicBezTo>
                    <a:cubicBezTo>
                      <a:pt x="95" y="121"/>
                      <a:pt x="92" y="121"/>
                      <a:pt x="91" y="123"/>
                    </a:cubicBezTo>
                    <a:cubicBezTo>
                      <a:pt x="89" y="124"/>
                      <a:pt x="89" y="124"/>
                      <a:pt x="88" y="125"/>
                    </a:cubicBezTo>
                    <a:cubicBezTo>
                      <a:pt x="87" y="125"/>
                      <a:pt x="87" y="126"/>
                      <a:pt x="87" y="126"/>
                    </a:cubicBezTo>
                    <a:cubicBezTo>
                      <a:pt x="87" y="126"/>
                      <a:pt x="85" y="127"/>
                      <a:pt x="85" y="128"/>
                    </a:cubicBezTo>
                    <a:cubicBezTo>
                      <a:pt x="84" y="128"/>
                      <a:pt x="83" y="128"/>
                      <a:pt x="83" y="128"/>
                    </a:cubicBezTo>
                    <a:cubicBezTo>
                      <a:pt x="83" y="128"/>
                      <a:pt x="82" y="128"/>
                      <a:pt x="82" y="128"/>
                    </a:cubicBezTo>
                    <a:cubicBezTo>
                      <a:pt x="81" y="128"/>
                      <a:pt x="80" y="128"/>
                      <a:pt x="80" y="128"/>
                    </a:cubicBezTo>
                    <a:cubicBezTo>
                      <a:pt x="79" y="128"/>
                      <a:pt x="78" y="128"/>
                      <a:pt x="78" y="128"/>
                    </a:cubicBezTo>
                    <a:cubicBezTo>
                      <a:pt x="76" y="128"/>
                      <a:pt x="76" y="127"/>
                      <a:pt x="74" y="127"/>
                    </a:cubicBezTo>
                    <a:cubicBezTo>
                      <a:pt x="73" y="127"/>
                      <a:pt x="72" y="126"/>
                      <a:pt x="71" y="125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69" y="124"/>
                      <a:pt x="70" y="123"/>
                      <a:pt x="70" y="122"/>
                    </a:cubicBezTo>
                    <a:cubicBezTo>
                      <a:pt x="70" y="122"/>
                      <a:pt x="70" y="121"/>
                      <a:pt x="70" y="121"/>
                    </a:cubicBezTo>
                    <a:cubicBezTo>
                      <a:pt x="70" y="119"/>
                      <a:pt x="69" y="119"/>
                      <a:pt x="69" y="118"/>
                    </a:cubicBezTo>
                    <a:cubicBezTo>
                      <a:pt x="69" y="118"/>
                      <a:pt x="69" y="118"/>
                      <a:pt x="69" y="117"/>
                    </a:cubicBezTo>
                    <a:cubicBezTo>
                      <a:pt x="69" y="117"/>
                      <a:pt x="69" y="117"/>
                      <a:pt x="70" y="116"/>
                    </a:cubicBezTo>
                    <a:cubicBezTo>
                      <a:pt x="70" y="116"/>
                      <a:pt x="70" y="115"/>
                      <a:pt x="70" y="115"/>
                    </a:cubicBezTo>
                    <a:cubicBezTo>
                      <a:pt x="71" y="114"/>
                      <a:pt x="71" y="113"/>
                      <a:pt x="72" y="112"/>
                    </a:cubicBezTo>
                    <a:cubicBezTo>
                      <a:pt x="73" y="110"/>
                      <a:pt x="75" y="110"/>
                      <a:pt x="76" y="108"/>
                    </a:cubicBezTo>
                    <a:cubicBezTo>
                      <a:pt x="77" y="108"/>
                      <a:pt x="77" y="107"/>
                      <a:pt x="78" y="107"/>
                    </a:cubicBezTo>
                    <a:cubicBezTo>
                      <a:pt x="79" y="106"/>
                      <a:pt x="79" y="106"/>
                      <a:pt x="80" y="106"/>
                    </a:cubicBezTo>
                    <a:cubicBezTo>
                      <a:pt x="80" y="106"/>
                      <a:pt x="80" y="105"/>
                      <a:pt x="80" y="105"/>
                    </a:cubicBezTo>
                    <a:cubicBezTo>
                      <a:pt x="81" y="105"/>
                      <a:pt x="81" y="105"/>
                      <a:pt x="81" y="105"/>
                    </a:cubicBezTo>
                    <a:cubicBezTo>
                      <a:pt x="82" y="104"/>
                      <a:pt x="82" y="104"/>
                      <a:pt x="83" y="104"/>
                    </a:cubicBezTo>
                    <a:cubicBezTo>
                      <a:pt x="83" y="104"/>
                      <a:pt x="84" y="103"/>
                      <a:pt x="84" y="103"/>
                    </a:cubicBezTo>
                    <a:cubicBezTo>
                      <a:pt x="85" y="102"/>
                      <a:pt x="86" y="102"/>
                      <a:pt x="87" y="101"/>
                    </a:cubicBezTo>
                    <a:cubicBezTo>
                      <a:pt x="87" y="100"/>
                      <a:pt x="88" y="99"/>
                      <a:pt x="89" y="99"/>
                    </a:cubicBezTo>
                    <a:cubicBezTo>
                      <a:pt x="89" y="98"/>
                      <a:pt x="89" y="98"/>
                      <a:pt x="89" y="98"/>
                    </a:cubicBezTo>
                    <a:cubicBezTo>
                      <a:pt x="90" y="96"/>
                      <a:pt x="92" y="95"/>
                      <a:pt x="92" y="93"/>
                    </a:cubicBezTo>
                    <a:cubicBezTo>
                      <a:pt x="93" y="90"/>
                      <a:pt x="95" y="88"/>
                      <a:pt x="96" y="84"/>
                    </a:cubicBezTo>
                    <a:cubicBezTo>
                      <a:pt x="96" y="84"/>
                      <a:pt x="96" y="83"/>
                      <a:pt x="96" y="83"/>
                    </a:cubicBezTo>
                    <a:cubicBezTo>
                      <a:pt x="96" y="81"/>
                      <a:pt x="97" y="80"/>
                      <a:pt x="97" y="78"/>
                    </a:cubicBezTo>
                    <a:cubicBezTo>
                      <a:pt x="98" y="77"/>
                      <a:pt x="98" y="76"/>
                      <a:pt x="98" y="75"/>
                    </a:cubicBezTo>
                    <a:cubicBezTo>
                      <a:pt x="99" y="68"/>
                      <a:pt x="101" y="63"/>
                      <a:pt x="98" y="55"/>
                    </a:cubicBezTo>
                    <a:cubicBezTo>
                      <a:pt x="97" y="52"/>
                      <a:pt x="96" y="51"/>
                      <a:pt x="94" y="48"/>
                    </a:cubicBezTo>
                    <a:cubicBezTo>
                      <a:pt x="93" y="47"/>
                      <a:pt x="92" y="46"/>
                      <a:pt x="91" y="44"/>
                    </a:cubicBezTo>
                    <a:cubicBezTo>
                      <a:pt x="90" y="43"/>
                      <a:pt x="90" y="42"/>
                      <a:pt x="89" y="42"/>
                    </a:cubicBezTo>
                    <a:cubicBezTo>
                      <a:pt x="89" y="41"/>
                      <a:pt x="89" y="41"/>
                      <a:pt x="88" y="41"/>
                    </a:cubicBezTo>
                    <a:cubicBezTo>
                      <a:pt x="88" y="40"/>
                      <a:pt x="87" y="40"/>
                      <a:pt x="87" y="40"/>
                    </a:cubicBezTo>
                    <a:cubicBezTo>
                      <a:pt x="84" y="38"/>
                      <a:pt x="84" y="36"/>
                      <a:pt x="82" y="35"/>
                    </a:cubicBezTo>
                    <a:cubicBezTo>
                      <a:pt x="82" y="34"/>
                      <a:pt x="81" y="34"/>
                      <a:pt x="81" y="34"/>
                    </a:cubicBezTo>
                    <a:cubicBezTo>
                      <a:pt x="81" y="33"/>
                      <a:pt x="81" y="33"/>
                      <a:pt x="81" y="33"/>
                    </a:cubicBezTo>
                    <a:cubicBezTo>
                      <a:pt x="79" y="32"/>
                      <a:pt x="78" y="30"/>
                      <a:pt x="78" y="29"/>
                    </a:cubicBezTo>
                    <a:cubicBezTo>
                      <a:pt x="77" y="29"/>
                      <a:pt x="76" y="29"/>
                      <a:pt x="76" y="29"/>
                    </a:cubicBezTo>
                    <a:cubicBezTo>
                      <a:pt x="75" y="28"/>
                      <a:pt x="74" y="27"/>
                      <a:pt x="73" y="27"/>
                    </a:cubicBezTo>
                    <a:cubicBezTo>
                      <a:pt x="72" y="26"/>
                      <a:pt x="72" y="25"/>
                      <a:pt x="71" y="25"/>
                    </a:cubicBezTo>
                    <a:cubicBezTo>
                      <a:pt x="69" y="24"/>
                      <a:pt x="65" y="24"/>
                      <a:pt x="63" y="25"/>
                    </a:cubicBezTo>
                    <a:cubicBezTo>
                      <a:pt x="62" y="25"/>
                      <a:pt x="59" y="26"/>
                      <a:pt x="59" y="26"/>
                    </a:cubicBezTo>
                    <a:cubicBezTo>
                      <a:pt x="58" y="26"/>
                      <a:pt x="58" y="26"/>
                      <a:pt x="58" y="27"/>
                    </a:cubicBezTo>
                    <a:cubicBezTo>
                      <a:pt x="58" y="27"/>
                      <a:pt x="57" y="27"/>
                      <a:pt x="57" y="27"/>
                    </a:cubicBezTo>
                    <a:cubicBezTo>
                      <a:pt x="56" y="28"/>
                      <a:pt x="55" y="28"/>
                      <a:pt x="55" y="28"/>
                    </a:cubicBezTo>
                    <a:cubicBezTo>
                      <a:pt x="54" y="29"/>
                      <a:pt x="51" y="30"/>
                      <a:pt x="50" y="31"/>
                    </a:cubicBezTo>
                    <a:cubicBezTo>
                      <a:pt x="48" y="32"/>
                      <a:pt x="47" y="32"/>
                      <a:pt x="45" y="34"/>
                    </a:cubicBezTo>
                    <a:cubicBezTo>
                      <a:pt x="45" y="34"/>
                      <a:pt x="44" y="34"/>
                      <a:pt x="44" y="34"/>
                    </a:cubicBezTo>
                    <a:cubicBezTo>
                      <a:pt x="44" y="34"/>
                      <a:pt x="43" y="35"/>
                      <a:pt x="42" y="35"/>
                    </a:cubicBezTo>
                    <a:cubicBezTo>
                      <a:pt x="42" y="35"/>
                      <a:pt x="42" y="35"/>
                      <a:pt x="42" y="36"/>
                    </a:cubicBezTo>
                    <a:cubicBezTo>
                      <a:pt x="39" y="38"/>
                      <a:pt x="36" y="39"/>
                      <a:pt x="34" y="42"/>
                    </a:cubicBezTo>
                    <a:cubicBezTo>
                      <a:pt x="34" y="42"/>
                      <a:pt x="33" y="43"/>
                      <a:pt x="32" y="43"/>
                    </a:cubicBezTo>
                    <a:cubicBezTo>
                      <a:pt x="32" y="44"/>
                      <a:pt x="31" y="44"/>
                      <a:pt x="31" y="45"/>
                    </a:cubicBezTo>
                    <a:cubicBezTo>
                      <a:pt x="30" y="46"/>
                      <a:pt x="29" y="46"/>
                      <a:pt x="28" y="47"/>
                    </a:cubicBezTo>
                    <a:cubicBezTo>
                      <a:pt x="27" y="47"/>
                      <a:pt x="27" y="47"/>
                      <a:pt x="27" y="48"/>
                    </a:cubicBezTo>
                    <a:cubicBezTo>
                      <a:pt x="26" y="48"/>
                      <a:pt x="25" y="48"/>
                      <a:pt x="25" y="48"/>
                    </a:cubicBezTo>
                    <a:cubicBezTo>
                      <a:pt x="24" y="48"/>
                      <a:pt x="22" y="49"/>
                      <a:pt x="21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8" y="49"/>
                      <a:pt x="16" y="49"/>
                      <a:pt x="16" y="49"/>
                    </a:cubicBezTo>
                    <a:cubicBezTo>
                      <a:pt x="15" y="48"/>
                      <a:pt x="15" y="49"/>
                      <a:pt x="14" y="48"/>
                    </a:cubicBezTo>
                    <a:cubicBezTo>
                      <a:pt x="12" y="47"/>
                      <a:pt x="12" y="47"/>
                      <a:pt x="10" y="47"/>
                    </a:cubicBezTo>
                    <a:cubicBezTo>
                      <a:pt x="10" y="46"/>
                      <a:pt x="9" y="46"/>
                      <a:pt x="8" y="46"/>
                    </a:cubicBezTo>
                    <a:cubicBezTo>
                      <a:pt x="8" y="46"/>
                      <a:pt x="7" y="45"/>
                      <a:pt x="7" y="45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7" y="45"/>
                      <a:pt x="5" y="44"/>
                      <a:pt x="5" y="44"/>
                    </a:cubicBezTo>
                    <a:cubicBezTo>
                      <a:pt x="4" y="42"/>
                      <a:pt x="3" y="43"/>
                      <a:pt x="2" y="42"/>
                    </a:cubicBezTo>
                    <a:cubicBezTo>
                      <a:pt x="2" y="40"/>
                      <a:pt x="1" y="41"/>
                      <a:pt x="1" y="40"/>
                    </a:cubicBezTo>
                    <a:cubicBezTo>
                      <a:pt x="1" y="38"/>
                      <a:pt x="0" y="37"/>
                      <a:pt x="0" y="36"/>
                    </a:cubicBezTo>
                    <a:cubicBezTo>
                      <a:pt x="0" y="31"/>
                      <a:pt x="1" y="28"/>
                      <a:pt x="3" y="26"/>
                    </a:cubicBezTo>
                    <a:cubicBezTo>
                      <a:pt x="5" y="24"/>
                      <a:pt x="6" y="23"/>
                      <a:pt x="10" y="23"/>
                    </a:cubicBezTo>
                    <a:cubicBezTo>
                      <a:pt x="11" y="23"/>
                      <a:pt x="13" y="23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18" y="24"/>
                      <a:pt x="19" y="24"/>
                      <a:pt x="20" y="24"/>
                    </a:cubicBezTo>
                    <a:cubicBezTo>
                      <a:pt x="20" y="24"/>
                      <a:pt x="21" y="24"/>
                      <a:pt x="22" y="23"/>
                    </a:cubicBezTo>
                    <a:cubicBezTo>
                      <a:pt x="23" y="22"/>
                      <a:pt x="25" y="22"/>
                      <a:pt x="26" y="22"/>
                    </a:cubicBezTo>
                    <a:cubicBezTo>
                      <a:pt x="27" y="21"/>
                      <a:pt x="28" y="20"/>
                      <a:pt x="30" y="20"/>
                    </a:cubicBezTo>
                    <a:cubicBezTo>
                      <a:pt x="31" y="18"/>
                      <a:pt x="34" y="18"/>
                      <a:pt x="36" y="16"/>
                    </a:cubicBezTo>
                    <a:cubicBezTo>
                      <a:pt x="36" y="16"/>
                      <a:pt x="36" y="16"/>
                      <a:pt x="37" y="16"/>
                    </a:cubicBezTo>
                    <a:cubicBezTo>
                      <a:pt x="37" y="16"/>
                      <a:pt x="37" y="16"/>
                      <a:pt x="37" y="15"/>
                    </a:cubicBezTo>
                    <a:cubicBezTo>
                      <a:pt x="41" y="13"/>
                      <a:pt x="45" y="11"/>
                      <a:pt x="49" y="9"/>
                    </a:cubicBezTo>
                    <a:cubicBezTo>
                      <a:pt x="50" y="8"/>
                      <a:pt x="52" y="7"/>
                      <a:pt x="53" y="6"/>
                    </a:cubicBezTo>
                    <a:cubicBezTo>
                      <a:pt x="54" y="6"/>
                      <a:pt x="54" y="6"/>
                      <a:pt x="55" y="6"/>
                    </a:cubicBezTo>
                    <a:cubicBezTo>
                      <a:pt x="56" y="6"/>
                      <a:pt x="56" y="5"/>
                      <a:pt x="57" y="5"/>
                    </a:cubicBezTo>
                    <a:cubicBezTo>
                      <a:pt x="58" y="4"/>
                      <a:pt x="58" y="4"/>
                      <a:pt x="60" y="4"/>
                    </a:cubicBezTo>
                    <a:cubicBezTo>
                      <a:pt x="60" y="3"/>
                      <a:pt x="61" y="3"/>
                      <a:pt x="61" y="3"/>
                    </a:cubicBezTo>
                    <a:cubicBezTo>
                      <a:pt x="62" y="3"/>
                      <a:pt x="62" y="2"/>
                      <a:pt x="62" y="2"/>
                    </a:cubicBezTo>
                    <a:cubicBezTo>
                      <a:pt x="63" y="2"/>
                      <a:pt x="63" y="2"/>
                      <a:pt x="64" y="2"/>
                    </a:cubicBezTo>
                    <a:cubicBezTo>
                      <a:pt x="64" y="2"/>
                      <a:pt x="64" y="1"/>
                      <a:pt x="64" y="1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5" y="1"/>
                      <a:pt x="65" y="1"/>
                      <a:pt x="66" y="1"/>
                    </a:cubicBezTo>
                    <a:cubicBezTo>
                      <a:pt x="66" y="1"/>
                      <a:pt x="66" y="1"/>
                      <a:pt x="67" y="1"/>
                    </a:cubicBezTo>
                    <a:cubicBezTo>
                      <a:pt x="67" y="1"/>
                      <a:pt x="67" y="1"/>
                      <a:pt x="68" y="1"/>
                    </a:cubicBezTo>
                    <a:cubicBezTo>
                      <a:pt x="68" y="0"/>
                      <a:pt x="68" y="1"/>
                      <a:pt x="69" y="1"/>
                    </a:cubicBezTo>
                    <a:cubicBezTo>
                      <a:pt x="69" y="1"/>
                      <a:pt x="71" y="0"/>
                      <a:pt x="73" y="0"/>
                    </a:cubicBezTo>
                    <a:cubicBezTo>
                      <a:pt x="74" y="0"/>
                      <a:pt x="76" y="1"/>
                      <a:pt x="7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Freeform 8"/>
              <p:cNvSpPr/>
              <p:nvPr/>
            </p:nvSpPr>
            <p:spPr bwMode="auto">
              <a:xfrm>
                <a:off x="5497513" y="3151188"/>
                <a:ext cx="241300" cy="433388"/>
              </a:xfrm>
              <a:custGeom>
                <a:avLst/>
                <a:gdLst>
                  <a:gd name="T0" fmla="*/ 20 w 64"/>
                  <a:gd name="T1" fmla="*/ 44 h 115"/>
                  <a:gd name="T2" fmla="*/ 20 w 64"/>
                  <a:gd name="T3" fmla="*/ 35 h 115"/>
                  <a:gd name="T4" fmla="*/ 22 w 64"/>
                  <a:gd name="T5" fmla="*/ 32 h 115"/>
                  <a:gd name="T6" fmla="*/ 22 w 64"/>
                  <a:gd name="T7" fmla="*/ 25 h 115"/>
                  <a:gd name="T8" fmla="*/ 15 w 64"/>
                  <a:gd name="T9" fmla="*/ 24 h 115"/>
                  <a:gd name="T10" fmla="*/ 9 w 64"/>
                  <a:gd name="T11" fmla="*/ 23 h 115"/>
                  <a:gd name="T12" fmla="*/ 2 w 64"/>
                  <a:gd name="T13" fmla="*/ 18 h 115"/>
                  <a:gd name="T14" fmla="*/ 0 w 64"/>
                  <a:gd name="T15" fmla="*/ 12 h 115"/>
                  <a:gd name="T16" fmla="*/ 1 w 64"/>
                  <a:gd name="T17" fmla="*/ 10 h 115"/>
                  <a:gd name="T18" fmla="*/ 10 w 64"/>
                  <a:gd name="T19" fmla="*/ 8 h 115"/>
                  <a:gd name="T20" fmla="*/ 14 w 64"/>
                  <a:gd name="T21" fmla="*/ 7 h 115"/>
                  <a:gd name="T22" fmla="*/ 20 w 64"/>
                  <a:gd name="T23" fmla="*/ 3 h 115"/>
                  <a:gd name="T24" fmla="*/ 27 w 64"/>
                  <a:gd name="T25" fmla="*/ 0 h 115"/>
                  <a:gd name="T26" fmla="*/ 35 w 64"/>
                  <a:gd name="T27" fmla="*/ 0 h 115"/>
                  <a:gd name="T28" fmla="*/ 42 w 64"/>
                  <a:gd name="T29" fmla="*/ 6 h 115"/>
                  <a:gd name="T30" fmla="*/ 46 w 64"/>
                  <a:gd name="T31" fmla="*/ 12 h 115"/>
                  <a:gd name="T32" fmla="*/ 46 w 64"/>
                  <a:gd name="T33" fmla="*/ 17 h 115"/>
                  <a:gd name="T34" fmla="*/ 45 w 64"/>
                  <a:gd name="T35" fmla="*/ 25 h 115"/>
                  <a:gd name="T36" fmla="*/ 41 w 64"/>
                  <a:gd name="T37" fmla="*/ 39 h 115"/>
                  <a:gd name="T38" fmla="*/ 40 w 64"/>
                  <a:gd name="T39" fmla="*/ 42 h 115"/>
                  <a:gd name="T40" fmla="*/ 41 w 64"/>
                  <a:gd name="T41" fmla="*/ 49 h 115"/>
                  <a:gd name="T42" fmla="*/ 50 w 64"/>
                  <a:gd name="T43" fmla="*/ 48 h 115"/>
                  <a:gd name="T44" fmla="*/ 55 w 64"/>
                  <a:gd name="T45" fmla="*/ 48 h 115"/>
                  <a:gd name="T46" fmla="*/ 62 w 64"/>
                  <a:gd name="T47" fmla="*/ 55 h 115"/>
                  <a:gd name="T48" fmla="*/ 64 w 64"/>
                  <a:gd name="T49" fmla="*/ 58 h 115"/>
                  <a:gd name="T50" fmla="*/ 63 w 64"/>
                  <a:gd name="T51" fmla="*/ 62 h 115"/>
                  <a:gd name="T52" fmla="*/ 61 w 64"/>
                  <a:gd name="T53" fmla="*/ 70 h 115"/>
                  <a:gd name="T54" fmla="*/ 62 w 64"/>
                  <a:gd name="T55" fmla="*/ 75 h 115"/>
                  <a:gd name="T56" fmla="*/ 60 w 64"/>
                  <a:gd name="T57" fmla="*/ 82 h 115"/>
                  <a:gd name="T58" fmla="*/ 56 w 64"/>
                  <a:gd name="T59" fmla="*/ 84 h 115"/>
                  <a:gd name="T60" fmla="*/ 50 w 64"/>
                  <a:gd name="T61" fmla="*/ 97 h 115"/>
                  <a:gd name="T62" fmla="*/ 49 w 64"/>
                  <a:gd name="T63" fmla="*/ 100 h 115"/>
                  <a:gd name="T64" fmla="*/ 47 w 64"/>
                  <a:gd name="T65" fmla="*/ 104 h 115"/>
                  <a:gd name="T66" fmla="*/ 43 w 64"/>
                  <a:gd name="T67" fmla="*/ 110 h 115"/>
                  <a:gd name="T68" fmla="*/ 38 w 64"/>
                  <a:gd name="T69" fmla="*/ 114 h 115"/>
                  <a:gd name="T70" fmla="*/ 31 w 64"/>
                  <a:gd name="T71" fmla="*/ 115 h 115"/>
                  <a:gd name="T72" fmla="*/ 26 w 64"/>
                  <a:gd name="T73" fmla="*/ 113 h 115"/>
                  <a:gd name="T74" fmla="*/ 20 w 64"/>
                  <a:gd name="T75" fmla="*/ 111 h 115"/>
                  <a:gd name="T76" fmla="*/ 17 w 64"/>
                  <a:gd name="T77" fmla="*/ 110 h 115"/>
                  <a:gd name="T78" fmla="*/ 15 w 64"/>
                  <a:gd name="T79" fmla="*/ 110 h 115"/>
                  <a:gd name="T80" fmla="*/ 7 w 64"/>
                  <a:gd name="T81" fmla="*/ 109 h 115"/>
                  <a:gd name="T82" fmla="*/ 5 w 64"/>
                  <a:gd name="T83" fmla="*/ 102 h 115"/>
                  <a:gd name="T84" fmla="*/ 8 w 64"/>
                  <a:gd name="T85" fmla="*/ 96 h 115"/>
                  <a:gd name="T86" fmla="*/ 15 w 64"/>
                  <a:gd name="T87" fmla="*/ 92 h 115"/>
                  <a:gd name="T88" fmla="*/ 21 w 64"/>
                  <a:gd name="T89" fmla="*/ 88 h 115"/>
                  <a:gd name="T90" fmla="*/ 24 w 64"/>
                  <a:gd name="T91" fmla="*/ 86 h 115"/>
                  <a:gd name="T92" fmla="*/ 24 w 64"/>
                  <a:gd name="T93" fmla="*/ 84 h 115"/>
                  <a:gd name="T94" fmla="*/ 20 w 64"/>
                  <a:gd name="T95" fmla="*/ 82 h 115"/>
                  <a:gd name="T96" fmla="*/ 18 w 64"/>
                  <a:gd name="T97" fmla="*/ 79 h 115"/>
                  <a:gd name="T98" fmla="*/ 13 w 64"/>
                  <a:gd name="T99" fmla="*/ 76 h 115"/>
                  <a:gd name="T100" fmla="*/ 9 w 64"/>
                  <a:gd name="T101" fmla="*/ 76 h 115"/>
                  <a:gd name="T102" fmla="*/ 6 w 64"/>
                  <a:gd name="T103" fmla="*/ 72 h 115"/>
                  <a:gd name="T104" fmla="*/ 6 w 64"/>
                  <a:gd name="T105" fmla="*/ 68 h 115"/>
                  <a:gd name="T106" fmla="*/ 9 w 64"/>
                  <a:gd name="T107" fmla="*/ 62 h 115"/>
                  <a:gd name="T108" fmla="*/ 10 w 64"/>
                  <a:gd name="T109" fmla="*/ 60 h 115"/>
                  <a:gd name="T110" fmla="*/ 14 w 64"/>
                  <a:gd name="T111" fmla="*/ 57 h 115"/>
                  <a:gd name="T112" fmla="*/ 21 w 64"/>
                  <a:gd name="T113" fmla="*/ 56 h 115"/>
                  <a:gd name="T114" fmla="*/ 21 w 64"/>
                  <a:gd name="T115" fmla="*/ 52 h 115"/>
                  <a:gd name="T116" fmla="*/ 20 w 64"/>
                  <a:gd name="T117" fmla="*/ 4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4" h="115">
                    <a:moveTo>
                      <a:pt x="20" y="45"/>
                    </a:moveTo>
                    <a:cubicBezTo>
                      <a:pt x="20" y="45"/>
                      <a:pt x="20" y="44"/>
                      <a:pt x="20" y="44"/>
                    </a:cubicBezTo>
                    <a:cubicBezTo>
                      <a:pt x="20" y="41"/>
                      <a:pt x="20" y="41"/>
                      <a:pt x="20" y="38"/>
                    </a:cubicBezTo>
                    <a:cubicBezTo>
                      <a:pt x="20" y="37"/>
                      <a:pt x="20" y="36"/>
                      <a:pt x="20" y="35"/>
                    </a:cubicBezTo>
                    <a:cubicBezTo>
                      <a:pt x="21" y="35"/>
                      <a:pt x="21" y="34"/>
                      <a:pt x="21" y="33"/>
                    </a:cubicBezTo>
                    <a:cubicBezTo>
                      <a:pt x="21" y="33"/>
                      <a:pt x="21" y="32"/>
                      <a:pt x="22" y="32"/>
                    </a:cubicBezTo>
                    <a:cubicBezTo>
                      <a:pt x="22" y="30"/>
                      <a:pt x="23" y="29"/>
                      <a:pt x="23" y="28"/>
                    </a:cubicBezTo>
                    <a:cubicBezTo>
                      <a:pt x="23" y="27"/>
                      <a:pt x="23" y="25"/>
                      <a:pt x="22" y="25"/>
                    </a:cubicBezTo>
                    <a:cubicBezTo>
                      <a:pt x="21" y="24"/>
                      <a:pt x="20" y="24"/>
                      <a:pt x="19" y="24"/>
                    </a:cubicBezTo>
                    <a:cubicBezTo>
                      <a:pt x="19" y="23"/>
                      <a:pt x="16" y="24"/>
                      <a:pt x="15" y="24"/>
                    </a:cubicBezTo>
                    <a:cubicBezTo>
                      <a:pt x="15" y="24"/>
                      <a:pt x="13" y="24"/>
                      <a:pt x="13" y="24"/>
                    </a:cubicBezTo>
                    <a:cubicBezTo>
                      <a:pt x="11" y="24"/>
                      <a:pt x="10" y="23"/>
                      <a:pt x="9" y="23"/>
                    </a:cubicBezTo>
                    <a:cubicBezTo>
                      <a:pt x="8" y="23"/>
                      <a:pt x="4" y="20"/>
                      <a:pt x="4" y="20"/>
                    </a:cubicBezTo>
                    <a:cubicBezTo>
                      <a:pt x="3" y="19"/>
                      <a:pt x="3" y="18"/>
                      <a:pt x="2" y="18"/>
                    </a:cubicBezTo>
                    <a:cubicBezTo>
                      <a:pt x="2" y="17"/>
                      <a:pt x="1" y="17"/>
                      <a:pt x="1" y="16"/>
                    </a:cubicBezTo>
                    <a:cubicBezTo>
                      <a:pt x="1" y="15"/>
                      <a:pt x="0" y="13"/>
                      <a:pt x="0" y="12"/>
                    </a:cubicBezTo>
                    <a:cubicBezTo>
                      <a:pt x="0" y="12"/>
                      <a:pt x="0" y="11"/>
                      <a:pt x="0" y="11"/>
                    </a:cubicBezTo>
                    <a:cubicBezTo>
                      <a:pt x="0" y="10"/>
                      <a:pt x="0" y="10"/>
                      <a:pt x="1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5" y="9"/>
                      <a:pt x="7" y="8"/>
                      <a:pt x="10" y="8"/>
                    </a:cubicBezTo>
                    <a:cubicBezTo>
                      <a:pt x="11" y="7"/>
                      <a:pt x="13" y="7"/>
                      <a:pt x="13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5" y="6"/>
                      <a:pt x="15" y="6"/>
                      <a:pt x="16" y="6"/>
                    </a:cubicBezTo>
                    <a:cubicBezTo>
                      <a:pt x="17" y="4"/>
                      <a:pt x="18" y="4"/>
                      <a:pt x="20" y="3"/>
                    </a:cubicBezTo>
                    <a:cubicBezTo>
                      <a:pt x="21" y="3"/>
                      <a:pt x="22" y="2"/>
                      <a:pt x="23" y="2"/>
                    </a:cubicBezTo>
                    <a:cubicBezTo>
                      <a:pt x="24" y="1"/>
                      <a:pt x="26" y="0"/>
                      <a:pt x="27" y="0"/>
                    </a:cubicBezTo>
                    <a:cubicBezTo>
                      <a:pt x="29" y="0"/>
                      <a:pt x="30" y="0"/>
                      <a:pt x="33" y="0"/>
                    </a:cubicBezTo>
                    <a:cubicBezTo>
                      <a:pt x="33" y="0"/>
                      <a:pt x="35" y="0"/>
                      <a:pt x="35" y="0"/>
                    </a:cubicBezTo>
                    <a:cubicBezTo>
                      <a:pt x="36" y="1"/>
                      <a:pt x="38" y="2"/>
                      <a:pt x="39" y="2"/>
                    </a:cubicBezTo>
                    <a:cubicBezTo>
                      <a:pt x="40" y="3"/>
                      <a:pt x="41" y="6"/>
                      <a:pt x="42" y="6"/>
                    </a:cubicBezTo>
                    <a:cubicBezTo>
                      <a:pt x="43" y="7"/>
                      <a:pt x="44" y="9"/>
                      <a:pt x="45" y="9"/>
                    </a:cubicBezTo>
                    <a:cubicBezTo>
                      <a:pt x="45" y="10"/>
                      <a:pt x="45" y="11"/>
                      <a:pt x="46" y="12"/>
                    </a:cubicBezTo>
                    <a:cubicBezTo>
                      <a:pt x="46" y="12"/>
                      <a:pt x="46" y="13"/>
                      <a:pt x="46" y="14"/>
                    </a:cubicBezTo>
                    <a:cubicBezTo>
                      <a:pt x="46" y="15"/>
                      <a:pt x="46" y="16"/>
                      <a:pt x="46" y="17"/>
                    </a:cubicBezTo>
                    <a:cubicBezTo>
                      <a:pt x="46" y="18"/>
                      <a:pt x="46" y="19"/>
                      <a:pt x="46" y="21"/>
                    </a:cubicBezTo>
                    <a:cubicBezTo>
                      <a:pt x="46" y="22"/>
                      <a:pt x="45" y="24"/>
                      <a:pt x="45" y="25"/>
                    </a:cubicBezTo>
                    <a:cubicBezTo>
                      <a:pt x="44" y="28"/>
                      <a:pt x="43" y="32"/>
                      <a:pt x="42" y="34"/>
                    </a:cubicBezTo>
                    <a:cubicBezTo>
                      <a:pt x="41" y="35"/>
                      <a:pt x="41" y="37"/>
                      <a:pt x="41" y="39"/>
                    </a:cubicBezTo>
                    <a:cubicBezTo>
                      <a:pt x="40" y="39"/>
                      <a:pt x="40" y="40"/>
                      <a:pt x="40" y="40"/>
                    </a:cubicBezTo>
                    <a:cubicBezTo>
                      <a:pt x="40" y="42"/>
                      <a:pt x="40" y="40"/>
                      <a:pt x="40" y="42"/>
                    </a:cubicBezTo>
                    <a:cubicBezTo>
                      <a:pt x="40" y="44"/>
                      <a:pt x="40" y="43"/>
                      <a:pt x="40" y="45"/>
                    </a:cubicBezTo>
                    <a:cubicBezTo>
                      <a:pt x="41" y="46"/>
                      <a:pt x="40" y="47"/>
                      <a:pt x="41" y="49"/>
                    </a:cubicBezTo>
                    <a:cubicBezTo>
                      <a:pt x="41" y="49"/>
                      <a:pt x="41" y="51"/>
                      <a:pt x="41" y="50"/>
                    </a:cubicBezTo>
                    <a:cubicBezTo>
                      <a:pt x="43" y="50"/>
                      <a:pt x="48" y="48"/>
                      <a:pt x="50" y="48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52" y="48"/>
                      <a:pt x="53" y="48"/>
                      <a:pt x="55" y="48"/>
                    </a:cubicBezTo>
                    <a:cubicBezTo>
                      <a:pt x="57" y="48"/>
                      <a:pt x="57" y="49"/>
                      <a:pt x="60" y="51"/>
                    </a:cubicBezTo>
                    <a:cubicBezTo>
                      <a:pt x="61" y="52"/>
                      <a:pt x="62" y="54"/>
                      <a:pt x="62" y="55"/>
                    </a:cubicBezTo>
                    <a:cubicBezTo>
                      <a:pt x="62" y="55"/>
                      <a:pt x="62" y="55"/>
                      <a:pt x="63" y="55"/>
                    </a:cubicBezTo>
                    <a:cubicBezTo>
                      <a:pt x="63" y="56"/>
                      <a:pt x="63" y="57"/>
                      <a:pt x="64" y="58"/>
                    </a:cubicBezTo>
                    <a:cubicBezTo>
                      <a:pt x="64" y="59"/>
                      <a:pt x="64" y="59"/>
                      <a:pt x="64" y="60"/>
                    </a:cubicBezTo>
                    <a:cubicBezTo>
                      <a:pt x="64" y="61"/>
                      <a:pt x="63" y="61"/>
                      <a:pt x="63" y="62"/>
                    </a:cubicBezTo>
                    <a:cubicBezTo>
                      <a:pt x="62" y="64"/>
                      <a:pt x="63" y="64"/>
                      <a:pt x="62" y="66"/>
                    </a:cubicBezTo>
                    <a:cubicBezTo>
                      <a:pt x="61" y="66"/>
                      <a:pt x="61" y="70"/>
                      <a:pt x="61" y="70"/>
                    </a:cubicBezTo>
                    <a:cubicBezTo>
                      <a:pt x="61" y="70"/>
                      <a:pt x="61" y="70"/>
                      <a:pt x="61" y="71"/>
                    </a:cubicBezTo>
                    <a:cubicBezTo>
                      <a:pt x="61" y="72"/>
                      <a:pt x="62" y="73"/>
                      <a:pt x="62" y="75"/>
                    </a:cubicBezTo>
                    <a:cubicBezTo>
                      <a:pt x="63" y="77"/>
                      <a:pt x="62" y="79"/>
                      <a:pt x="61" y="80"/>
                    </a:cubicBezTo>
                    <a:cubicBezTo>
                      <a:pt x="60" y="81"/>
                      <a:pt x="60" y="81"/>
                      <a:pt x="60" y="82"/>
                    </a:cubicBezTo>
                    <a:cubicBezTo>
                      <a:pt x="58" y="82"/>
                      <a:pt x="58" y="83"/>
                      <a:pt x="58" y="83"/>
                    </a:cubicBezTo>
                    <a:cubicBezTo>
                      <a:pt x="57" y="83"/>
                      <a:pt x="56" y="83"/>
                      <a:pt x="56" y="84"/>
                    </a:cubicBezTo>
                    <a:cubicBezTo>
                      <a:pt x="54" y="84"/>
                      <a:pt x="51" y="84"/>
                      <a:pt x="50" y="85"/>
                    </a:cubicBezTo>
                    <a:cubicBezTo>
                      <a:pt x="50" y="89"/>
                      <a:pt x="50" y="93"/>
                      <a:pt x="50" y="97"/>
                    </a:cubicBezTo>
                    <a:cubicBezTo>
                      <a:pt x="50" y="97"/>
                      <a:pt x="49" y="98"/>
                      <a:pt x="49" y="99"/>
                    </a:cubicBezTo>
                    <a:cubicBezTo>
                      <a:pt x="49" y="99"/>
                      <a:pt x="49" y="100"/>
                      <a:pt x="49" y="100"/>
                    </a:cubicBezTo>
                    <a:cubicBezTo>
                      <a:pt x="49" y="101"/>
                      <a:pt x="48" y="102"/>
                      <a:pt x="48" y="102"/>
                    </a:cubicBezTo>
                    <a:cubicBezTo>
                      <a:pt x="48" y="103"/>
                      <a:pt x="48" y="103"/>
                      <a:pt x="47" y="104"/>
                    </a:cubicBezTo>
                    <a:cubicBezTo>
                      <a:pt x="47" y="105"/>
                      <a:pt x="46" y="107"/>
                      <a:pt x="45" y="108"/>
                    </a:cubicBezTo>
                    <a:cubicBezTo>
                      <a:pt x="44" y="109"/>
                      <a:pt x="44" y="109"/>
                      <a:pt x="43" y="110"/>
                    </a:cubicBezTo>
                    <a:cubicBezTo>
                      <a:pt x="42" y="111"/>
                      <a:pt x="41" y="111"/>
                      <a:pt x="41" y="112"/>
                    </a:cubicBezTo>
                    <a:cubicBezTo>
                      <a:pt x="40" y="113"/>
                      <a:pt x="39" y="113"/>
                      <a:pt x="38" y="114"/>
                    </a:cubicBezTo>
                    <a:cubicBezTo>
                      <a:pt x="37" y="114"/>
                      <a:pt x="35" y="114"/>
                      <a:pt x="34" y="115"/>
                    </a:cubicBezTo>
                    <a:cubicBezTo>
                      <a:pt x="33" y="115"/>
                      <a:pt x="32" y="115"/>
                      <a:pt x="31" y="115"/>
                    </a:cubicBezTo>
                    <a:cubicBezTo>
                      <a:pt x="30" y="114"/>
                      <a:pt x="29" y="114"/>
                      <a:pt x="28" y="114"/>
                    </a:cubicBezTo>
                    <a:cubicBezTo>
                      <a:pt x="27" y="114"/>
                      <a:pt x="26" y="113"/>
                      <a:pt x="26" y="113"/>
                    </a:cubicBezTo>
                    <a:cubicBezTo>
                      <a:pt x="25" y="112"/>
                      <a:pt x="25" y="112"/>
                      <a:pt x="24" y="112"/>
                    </a:cubicBezTo>
                    <a:cubicBezTo>
                      <a:pt x="23" y="111"/>
                      <a:pt x="22" y="111"/>
                      <a:pt x="20" y="111"/>
                    </a:cubicBezTo>
                    <a:cubicBezTo>
                      <a:pt x="20" y="111"/>
                      <a:pt x="20" y="110"/>
                      <a:pt x="19" y="110"/>
                    </a:cubicBezTo>
                    <a:cubicBezTo>
                      <a:pt x="18" y="110"/>
                      <a:pt x="18" y="110"/>
                      <a:pt x="17" y="110"/>
                    </a:cubicBezTo>
                    <a:cubicBezTo>
                      <a:pt x="16" y="110"/>
                      <a:pt x="15" y="110"/>
                      <a:pt x="15" y="110"/>
                    </a:cubicBezTo>
                    <a:cubicBezTo>
                      <a:pt x="15" y="110"/>
                      <a:pt x="15" y="110"/>
                      <a:pt x="15" y="110"/>
                    </a:cubicBezTo>
                    <a:cubicBezTo>
                      <a:pt x="13" y="110"/>
                      <a:pt x="11" y="110"/>
                      <a:pt x="10" y="110"/>
                    </a:cubicBezTo>
                    <a:cubicBezTo>
                      <a:pt x="9" y="110"/>
                      <a:pt x="8" y="109"/>
                      <a:pt x="7" y="109"/>
                    </a:cubicBezTo>
                    <a:cubicBezTo>
                      <a:pt x="7" y="109"/>
                      <a:pt x="6" y="108"/>
                      <a:pt x="6" y="108"/>
                    </a:cubicBezTo>
                    <a:cubicBezTo>
                      <a:pt x="4" y="105"/>
                      <a:pt x="5" y="104"/>
                      <a:pt x="5" y="102"/>
                    </a:cubicBezTo>
                    <a:cubicBezTo>
                      <a:pt x="5" y="101"/>
                      <a:pt x="5" y="100"/>
                      <a:pt x="6" y="100"/>
                    </a:cubicBezTo>
                    <a:cubicBezTo>
                      <a:pt x="6" y="98"/>
                      <a:pt x="7" y="97"/>
                      <a:pt x="8" y="96"/>
                    </a:cubicBezTo>
                    <a:cubicBezTo>
                      <a:pt x="9" y="94"/>
                      <a:pt x="11" y="94"/>
                      <a:pt x="12" y="93"/>
                    </a:cubicBezTo>
                    <a:cubicBezTo>
                      <a:pt x="14" y="92"/>
                      <a:pt x="13" y="92"/>
                      <a:pt x="15" y="92"/>
                    </a:cubicBezTo>
                    <a:cubicBezTo>
                      <a:pt x="16" y="91"/>
                      <a:pt x="18" y="90"/>
                      <a:pt x="19" y="89"/>
                    </a:cubicBezTo>
                    <a:cubicBezTo>
                      <a:pt x="20" y="89"/>
                      <a:pt x="20" y="88"/>
                      <a:pt x="21" y="88"/>
                    </a:cubicBezTo>
                    <a:cubicBezTo>
                      <a:pt x="21" y="87"/>
                      <a:pt x="22" y="87"/>
                      <a:pt x="22" y="87"/>
                    </a:cubicBezTo>
                    <a:cubicBezTo>
                      <a:pt x="23" y="86"/>
                      <a:pt x="23" y="86"/>
                      <a:pt x="24" y="86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24" y="85"/>
                      <a:pt x="24" y="85"/>
                      <a:pt x="24" y="84"/>
                    </a:cubicBezTo>
                    <a:cubicBezTo>
                      <a:pt x="24" y="84"/>
                      <a:pt x="24" y="84"/>
                      <a:pt x="24" y="83"/>
                    </a:cubicBezTo>
                    <a:cubicBezTo>
                      <a:pt x="22" y="83"/>
                      <a:pt x="21" y="82"/>
                      <a:pt x="20" y="82"/>
                    </a:cubicBezTo>
                    <a:cubicBezTo>
                      <a:pt x="20" y="81"/>
                      <a:pt x="19" y="81"/>
                      <a:pt x="18" y="81"/>
                    </a:cubicBezTo>
                    <a:cubicBezTo>
                      <a:pt x="18" y="81"/>
                      <a:pt x="18" y="79"/>
                      <a:pt x="18" y="79"/>
                    </a:cubicBezTo>
                    <a:cubicBezTo>
                      <a:pt x="16" y="79"/>
                      <a:pt x="16" y="77"/>
                      <a:pt x="15" y="77"/>
                    </a:cubicBezTo>
                    <a:cubicBezTo>
                      <a:pt x="14" y="77"/>
                      <a:pt x="14" y="77"/>
                      <a:pt x="13" y="76"/>
                    </a:cubicBezTo>
                    <a:cubicBezTo>
                      <a:pt x="13" y="76"/>
                      <a:pt x="12" y="76"/>
                      <a:pt x="11" y="76"/>
                    </a:cubicBezTo>
                    <a:cubicBezTo>
                      <a:pt x="11" y="76"/>
                      <a:pt x="10" y="76"/>
                      <a:pt x="9" y="76"/>
                    </a:cubicBezTo>
                    <a:cubicBezTo>
                      <a:pt x="7" y="75"/>
                      <a:pt x="8" y="75"/>
                      <a:pt x="7" y="74"/>
                    </a:cubicBezTo>
                    <a:cubicBezTo>
                      <a:pt x="6" y="74"/>
                      <a:pt x="6" y="73"/>
                      <a:pt x="6" y="72"/>
                    </a:cubicBezTo>
                    <a:cubicBezTo>
                      <a:pt x="6" y="71"/>
                      <a:pt x="6" y="70"/>
                      <a:pt x="6" y="69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6" y="66"/>
                      <a:pt x="8" y="64"/>
                      <a:pt x="8" y="63"/>
                    </a:cubicBezTo>
                    <a:cubicBezTo>
                      <a:pt x="8" y="63"/>
                      <a:pt x="9" y="62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9" y="61"/>
                      <a:pt x="10" y="61"/>
                      <a:pt x="10" y="60"/>
                    </a:cubicBezTo>
                    <a:cubicBezTo>
                      <a:pt x="11" y="59"/>
                      <a:pt x="11" y="58"/>
                      <a:pt x="12" y="58"/>
                    </a:cubicBezTo>
                    <a:cubicBezTo>
                      <a:pt x="13" y="57"/>
                      <a:pt x="13" y="57"/>
                      <a:pt x="14" y="57"/>
                    </a:cubicBezTo>
                    <a:cubicBezTo>
                      <a:pt x="16" y="57"/>
                      <a:pt x="17" y="57"/>
                      <a:pt x="18" y="57"/>
                    </a:cubicBezTo>
                    <a:cubicBezTo>
                      <a:pt x="19" y="56"/>
                      <a:pt x="20" y="56"/>
                      <a:pt x="21" y="56"/>
                    </a:cubicBezTo>
                    <a:cubicBezTo>
                      <a:pt x="21" y="55"/>
                      <a:pt x="20" y="54"/>
                      <a:pt x="21" y="54"/>
                    </a:cubicBezTo>
                    <a:cubicBezTo>
                      <a:pt x="21" y="53"/>
                      <a:pt x="20" y="53"/>
                      <a:pt x="21" y="52"/>
                    </a:cubicBezTo>
                    <a:cubicBezTo>
                      <a:pt x="20" y="51"/>
                      <a:pt x="20" y="51"/>
                      <a:pt x="20" y="50"/>
                    </a:cubicBezTo>
                    <a:cubicBezTo>
                      <a:pt x="20" y="49"/>
                      <a:pt x="20" y="46"/>
                      <a:pt x="2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Freeform 9"/>
              <p:cNvSpPr/>
              <p:nvPr/>
            </p:nvSpPr>
            <p:spPr bwMode="auto">
              <a:xfrm>
                <a:off x="5576888" y="2940050"/>
                <a:ext cx="255588" cy="192088"/>
              </a:xfrm>
              <a:custGeom>
                <a:avLst/>
                <a:gdLst>
                  <a:gd name="T0" fmla="*/ 11 w 68"/>
                  <a:gd name="T1" fmla="*/ 42 h 51"/>
                  <a:gd name="T2" fmla="*/ 16 w 68"/>
                  <a:gd name="T3" fmla="*/ 36 h 51"/>
                  <a:gd name="T4" fmla="*/ 21 w 68"/>
                  <a:gd name="T5" fmla="*/ 30 h 51"/>
                  <a:gd name="T6" fmla="*/ 22 w 68"/>
                  <a:gd name="T7" fmla="*/ 28 h 51"/>
                  <a:gd name="T8" fmla="*/ 23 w 68"/>
                  <a:gd name="T9" fmla="*/ 26 h 51"/>
                  <a:gd name="T10" fmla="*/ 20 w 68"/>
                  <a:gd name="T11" fmla="*/ 26 h 51"/>
                  <a:gd name="T12" fmla="*/ 17 w 68"/>
                  <a:gd name="T13" fmla="*/ 27 h 51"/>
                  <a:gd name="T14" fmla="*/ 15 w 68"/>
                  <a:gd name="T15" fmla="*/ 28 h 51"/>
                  <a:gd name="T16" fmla="*/ 10 w 68"/>
                  <a:gd name="T17" fmla="*/ 30 h 51"/>
                  <a:gd name="T18" fmla="*/ 6 w 68"/>
                  <a:gd name="T19" fmla="*/ 32 h 51"/>
                  <a:gd name="T20" fmla="*/ 2 w 68"/>
                  <a:gd name="T21" fmla="*/ 27 h 51"/>
                  <a:gd name="T22" fmla="*/ 1 w 68"/>
                  <a:gd name="T23" fmla="*/ 22 h 51"/>
                  <a:gd name="T24" fmla="*/ 0 w 68"/>
                  <a:gd name="T25" fmla="*/ 17 h 51"/>
                  <a:gd name="T26" fmla="*/ 4 w 68"/>
                  <a:gd name="T27" fmla="*/ 11 h 51"/>
                  <a:gd name="T28" fmla="*/ 5 w 68"/>
                  <a:gd name="T29" fmla="*/ 10 h 51"/>
                  <a:gd name="T30" fmla="*/ 7 w 68"/>
                  <a:gd name="T31" fmla="*/ 9 h 51"/>
                  <a:gd name="T32" fmla="*/ 15 w 68"/>
                  <a:gd name="T33" fmla="*/ 6 h 51"/>
                  <a:gd name="T34" fmla="*/ 29 w 68"/>
                  <a:gd name="T35" fmla="*/ 2 h 51"/>
                  <a:gd name="T36" fmla="*/ 35 w 68"/>
                  <a:gd name="T37" fmla="*/ 2 h 51"/>
                  <a:gd name="T38" fmla="*/ 44 w 68"/>
                  <a:gd name="T39" fmla="*/ 1 h 51"/>
                  <a:gd name="T40" fmla="*/ 57 w 68"/>
                  <a:gd name="T41" fmla="*/ 1 h 51"/>
                  <a:gd name="T42" fmla="*/ 59 w 68"/>
                  <a:gd name="T43" fmla="*/ 3 h 51"/>
                  <a:gd name="T44" fmla="*/ 60 w 68"/>
                  <a:gd name="T45" fmla="*/ 3 h 51"/>
                  <a:gd name="T46" fmla="*/ 64 w 68"/>
                  <a:gd name="T47" fmla="*/ 4 h 51"/>
                  <a:gd name="T48" fmla="*/ 68 w 68"/>
                  <a:gd name="T49" fmla="*/ 10 h 51"/>
                  <a:gd name="T50" fmla="*/ 68 w 68"/>
                  <a:gd name="T51" fmla="*/ 16 h 51"/>
                  <a:gd name="T52" fmla="*/ 66 w 68"/>
                  <a:gd name="T53" fmla="*/ 20 h 51"/>
                  <a:gd name="T54" fmla="*/ 64 w 68"/>
                  <a:gd name="T55" fmla="*/ 24 h 51"/>
                  <a:gd name="T56" fmla="*/ 61 w 68"/>
                  <a:gd name="T57" fmla="*/ 26 h 51"/>
                  <a:gd name="T58" fmla="*/ 56 w 68"/>
                  <a:gd name="T59" fmla="*/ 26 h 51"/>
                  <a:gd name="T60" fmla="*/ 53 w 68"/>
                  <a:gd name="T61" fmla="*/ 27 h 51"/>
                  <a:gd name="T62" fmla="*/ 46 w 68"/>
                  <a:gd name="T63" fmla="*/ 28 h 51"/>
                  <a:gd name="T64" fmla="*/ 43 w 68"/>
                  <a:gd name="T65" fmla="*/ 31 h 51"/>
                  <a:gd name="T66" fmla="*/ 37 w 68"/>
                  <a:gd name="T67" fmla="*/ 35 h 51"/>
                  <a:gd name="T68" fmla="*/ 31 w 68"/>
                  <a:gd name="T69" fmla="*/ 39 h 51"/>
                  <a:gd name="T70" fmla="*/ 28 w 68"/>
                  <a:gd name="T71" fmla="*/ 43 h 51"/>
                  <a:gd name="T72" fmla="*/ 23 w 68"/>
                  <a:gd name="T73" fmla="*/ 46 h 51"/>
                  <a:gd name="T74" fmla="*/ 21 w 68"/>
                  <a:gd name="T75" fmla="*/ 48 h 51"/>
                  <a:gd name="T76" fmla="*/ 17 w 68"/>
                  <a:gd name="T77" fmla="*/ 50 h 51"/>
                  <a:gd name="T78" fmla="*/ 11 w 68"/>
                  <a:gd name="T79" fmla="*/ 49 h 51"/>
                  <a:gd name="T80" fmla="*/ 10 w 68"/>
                  <a:gd name="T81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8" h="51">
                    <a:moveTo>
                      <a:pt x="10" y="44"/>
                    </a:moveTo>
                    <a:cubicBezTo>
                      <a:pt x="11" y="43"/>
                      <a:pt x="10" y="43"/>
                      <a:pt x="11" y="42"/>
                    </a:cubicBezTo>
                    <a:cubicBezTo>
                      <a:pt x="13" y="40"/>
                      <a:pt x="13" y="39"/>
                      <a:pt x="13" y="39"/>
                    </a:cubicBezTo>
                    <a:cubicBezTo>
                      <a:pt x="15" y="38"/>
                      <a:pt x="15" y="37"/>
                      <a:pt x="16" y="36"/>
                    </a:cubicBezTo>
                    <a:cubicBezTo>
                      <a:pt x="17" y="35"/>
                      <a:pt x="18" y="34"/>
                      <a:pt x="20" y="32"/>
                    </a:cubicBezTo>
                    <a:cubicBezTo>
                      <a:pt x="20" y="31"/>
                      <a:pt x="21" y="30"/>
                      <a:pt x="21" y="30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2" y="29"/>
                      <a:pt x="22" y="28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3" y="27"/>
                      <a:pt x="23" y="27"/>
                      <a:pt x="23" y="26"/>
                    </a:cubicBezTo>
                    <a:cubicBezTo>
                      <a:pt x="24" y="25"/>
                      <a:pt x="25" y="25"/>
                      <a:pt x="25" y="25"/>
                    </a:cubicBezTo>
                    <a:cubicBezTo>
                      <a:pt x="24" y="25"/>
                      <a:pt x="21" y="25"/>
                      <a:pt x="20" y="26"/>
                    </a:cubicBezTo>
                    <a:cubicBezTo>
                      <a:pt x="20" y="26"/>
                      <a:pt x="20" y="26"/>
                      <a:pt x="19" y="26"/>
                    </a:cubicBezTo>
                    <a:cubicBezTo>
                      <a:pt x="18" y="27"/>
                      <a:pt x="18" y="27"/>
                      <a:pt x="17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5" y="27"/>
                      <a:pt x="15" y="28"/>
                      <a:pt x="15" y="28"/>
                    </a:cubicBezTo>
                    <a:cubicBezTo>
                      <a:pt x="14" y="28"/>
                      <a:pt x="13" y="29"/>
                      <a:pt x="12" y="29"/>
                    </a:cubicBezTo>
                    <a:cubicBezTo>
                      <a:pt x="12" y="30"/>
                      <a:pt x="10" y="30"/>
                      <a:pt x="10" y="30"/>
                    </a:cubicBezTo>
                    <a:cubicBezTo>
                      <a:pt x="9" y="31"/>
                      <a:pt x="9" y="31"/>
                      <a:pt x="8" y="32"/>
                    </a:cubicBezTo>
                    <a:cubicBezTo>
                      <a:pt x="7" y="32"/>
                      <a:pt x="6" y="32"/>
                      <a:pt x="6" y="32"/>
                    </a:cubicBezTo>
                    <a:cubicBezTo>
                      <a:pt x="4" y="31"/>
                      <a:pt x="5" y="31"/>
                      <a:pt x="4" y="31"/>
                    </a:cubicBezTo>
                    <a:cubicBezTo>
                      <a:pt x="3" y="29"/>
                      <a:pt x="3" y="28"/>
                      <a:pt x="2" y="27"/>
                    </a:cubicBezTo>
                    <a:cubicBezTo>
                      <a:pt x="2" y="27"/>
                      <a:pt x="2" y="26"/>
                      <a:pt x="2" y="25"/>
                    </a:cubicBezTo>
                    <a:cubicBezTo>
                      <a:pt x="1" y="24"/>
                      <a:pt x="1" y="23"/>
                      <a:pt x="1" y="22"/>
                    </a:cubicBezTo>
                    <a:cubicBezTo>
                      <a:pt x="1" y="22"/>
                      <a:pt x="0" y="21"/>
                      <a:pt x="0" y="20"/>
                    </a:cubicBezTo>
                    <a:cubicBezTo>
                      <a:pt x="0" y="19"/>
                      <a:pt x="0" y="18"/>
                      <a:pt x="0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4"/>
                      <a:pt x="3" y="13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7" y="9"/>
                      <a:pt x="7" y="10"/>
                      <a:pt x="7" y="9"/>
                    </a:cubicBezTo>
                    <a:cubicBezTo>
                      <a:pt x="9" y="9"/>
                      <a:pt x="11" y="7"/>
                      <a:pt x="14" y="7"/>
                    </a:cubicBezTo>
                    <a:cubicBezTo>
                      <a:pt x="14" y="6"/>
                      <a:pt x="15" y="6"/>
                      <a:pt x="15" y="6"/>
                    </a:cubicBezTo>
                    <a:cubicBezTo>
                      <a:pt x="16" y="6"/>
                      <a:pt x="17" y="5"/>
                      <a:pt x="18" y="5"/>
                    </a:cubicBezTo>
                    <a:cubicBezTo>
                      <a:pt x="21" y="3"/>
                      <a:pt x="25" y="2"/>
                      <a:pt x="29" y="2"/>
                    </a:cubicBezTo>
                    <a:cubicBezTo>
                      <a:pt x="30" y="2"/>
                      <a:pt x="31" y="2"/>
                      <a:pt x="31" y="2"/>
                    </a:cubicBezTo>
                    <a:cubicBezTo>
                      <a:pt x="33" y="2"/>
                      <a:pt x="34" y="2"/>
                      <a:pt x="35" y="2"/>
                    </a:cubicBezTo>
                    <a:cubicBezTo>
                      <a:pt x="36" y="2"/>
                      <a:pt x="36" y="1"/>
                      <a:pt x="37" y="1"/>
                    </a:cubicBezTo>
                    <a:cubicBezTo>
                      <a:pt x="39" y="1"/>
                      <a:pt x="42" y="1"/>
                      <a:pt x="44" y="1"/>
                    </a:cubicBezTo>
                    <a:cubicBezTo>
                      <a:pt x="45" y="0"/>
                      <a:pt x="51" y="0"/>
                      <a:pt x="54" y="0"/>
                    </a:cubicBezTo>
                    <a:cubicBezTo>
                      <a:pt x="55" y="0"/>
                      <a:pt x="56" y="0"/>
                      <a:pt x="57" y="1"/>
                    </a:cubicBezTo>
                    <a:cubicBezTo>
                      <a:pt x="57" y="1"/>
                      <a:pt x="58" y="2"/>
                      <a:pt x="59" y="2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60" y="3"/>
                      <a:pt x="60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1" y="3"/>
                      <a:pt x="62" y="4"/>
                      <a:pt x="64" y="4"/>
                    </a:cubicBezTo>
                    <a:cubicBezTo>
                      <a:pt x="64" y="5"/>
                      <a:pt x="65" y="5"/>
                      <a:pt x="65" y="5"/>
                    </a:cubicBezTo>
                    <a:cubicBezTo>
                      <a:pt x="66" y="7"/>
                      <a:pt x="67" y="9"/>
                      <a:pt x="68" y="10"/>
                    </a:cubicBezTo>
                    <a:cubicBezTo>
                      <a:pt x="68" y="11"/>
                      <a:pt x="68" y="12"/>
                      <a:pt x="68" y="12"/>
                    </a:cubicBezTo>
                    <a:cubicBezTo>
                      <a:pt x="68" y="14"/>
                      <a:pt x="68" y="15"/>
                      <a:pt x="68" y="16"/>
                    </a:cubicBezTo>
                    <a:cubicBezTo>
                      <a:pt x="68" y="17"/>
                      <a:pt x="68" y="17"/>
                      <a:pt x="68" y="18"/>
                    </a:cubicBezTo>
                    <a:cubicBezTo>
                      <a:pt x="68" y="18"/>
                      <a:pt x="67" y="19"/>
                      <a:pt x="66" y="20"/>
                    </a:cubicBezTo>
                    <a:cubicBezTo>
                      <a:pt x="66" y="21"/>
                      <a:pt x="65" y="21"/>
                      <a:pt x="65" y="22"/>
                    </a:cubicBezTo>
                    <a:cubicBezTo>
                      <a:pt x="64" y="23"/>
                      <a:pt x="64" y="23"/>
                      <a:pt x="64" y="24"/>
                    </a:cubicBezTo>
                    <a:cubicBezTo>
                      <a:pt x="63" y="24"/>
                      <a:pt x="63" y="25"/>
                      <a:pt x="63" y="25"/>
                    </a:cubicBezTo>
                    <a:cubicBezTo>
                      <a:pt x="62" y="26"/>
                      <a:pt x="61" y="26"/>
                      <a:pt x="61" y="26"/>
                    </a:cubicBezTo>
                    <a:cubicBezTo>
                      <a:pt x="59" y="26"/>
                      <a:pt x="59" y="26"/>
                      <a:pt x="58" y="26"/>
                    </a:cubicBezTo>
                    <a:cubicBezTo>
                      <a:pt x="57" y="26"/>
                      <a:pt x="57" y="26"/>
                      <a:pt x="56" y="26"/>
                    </a:cubicBezTo>
                    <a:cubicBezTo>
                      <a:pt x="56" y="26"/>
                      <a:pt x="55" y="26"/>
                      <a:pt x="55" y="26"/>
                    </a:cubicBezTo>
                    <a:cubicBezTo>
                      <a:pt x="54" y="26"/>
                      <a:pt x="53" y="26"/>
                      <a:pt x="53" y="27"/>
                    </a:cubicBezTo>
                    <a:cubicBezTo>
                      <a:pt x="52" y="27"/>
                      <a:pt x="51" y="27"/>
                      <a:pt x="49" y="27"/>
                    </a:cubicBezTo>
                    <a:cubicBezTo>
                      <a:pt x="48" y="27"/>
                      <a:pt x="47" y="28"/>
                      <a:pt x="46" y="28"/>
                    </a:cubicBezTo>
                    <a:cubicBezTo>
                      <a:pt x="46" y="29"/>
                      <a:pt x="45" y="29"/>
                      <a:pt x="45" y="29"/>
                    </a:cubicBezTo>
                    <a:cubicBezTo>
                      <a:pt x="44" y="30"/>
                      <a:pt x="44" y="30"/>
                      <a:pt x="43" y="31"/>
                    </a:cubicBezTo>
                    <a:cubicBezTo>
                      <a:pt x="42" y="31"/>
                      <a:pt x="42" y="31"/>
                      <a:pt x="41" y="32"/>
                    </a:cubicBezTo>
                    <a:cubicBezTo>
                      <a:pt x="41" y="33"/>
                      <a:pt x="38" y="34"/>
                      <a:pt x="37" y="35"/>
                    </a:cubicBezTo>
                    <a:cubicBezTo>
                      <a:pt x="36" y="35"/>
                      <a:pt x="36" y="36"/>
                      <a:pt x="34" y="37"/>
                    </a:cubicBezTo>
                    <a:cubicBezTo>
                      <a:pt x="33" y="38"/>
                      <a:pt x="32" y="39"/>
                      <a:pt x="31" y="39"/>
                    </a:cubicBezTo>
                    <a:cubicBezTo>
                      <a:pt x="31" y="40"/>
                      <a:pt x="30" y="40"/>
                      <a:pt x="29" y="41"/>
                    </a:cubicBezTo>
                    <a:cubicBezTo>
                      <a:pt x="29" y="41"/>
                      <a:pt x="28" y="43"/>
                      <a:pt x="28" y="43"/>
                    </a:cubicBezTo>
                    <a:cubicBezTo>
                      <a:pt x="27" y="43"/>
                      <a:pt x="25" y="44"/>
                      <a:pt x="25" y="44"/>
                    </a:cubicBezTo>
                    <a:cubicBezTo>
                      <a:pt x="24" y="45"/>
                      <a:pt x="24" y="45"/>
                      <a:pt x="23" y="46"/>
                    </a:cubicBezTo>
                    <a:cubicBezTo>
                      <a:pt x="23" y="46"/>
                      <a:pt x="22" y="47"/>
                      <a:pt x="22" y="47"/>
                    </a:cubicBezTo>
                    <a:cubicBezTo>
                      <a:pt x="22" y="47"/>
                      <a:pt x="21" y="47"/>
                      <a:pt x="21" y="48"/>
                    </a:cubicBezTo>
                    <a:cubicBezTo>
                      <a:pt x="20" y="48"/>
                      <a:pt x="19" y="49"/>
                      <a:pt x="19" y="49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6" y="51"/>
                      <a:pt x="16" y="51"/>
                      <a:pt x="14" y="50"/>
                    </a:cubicBezTo>
                    <a:cubicBezTo>
                      <a:pt x="13" y="50"/>
                      <a:pt x="12" y="50"/>
                      <a:pt x="11" y="49"/>
                    </a:cubicBezTo>
                    <a:cubicBezTo>
                      <a:pt x="11" y="49"/>
                      <a:pt x="11" y="48"/>
                      <a:pt x="10" y="48"/>
                    </a:cubicBezTo>
                    <a:cubicBezTo>
                      <a:pt x="9" y="47"/>
                      <a:pt x="9" y="45"/>
                      <a:pt x="10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Freeform 10"/>
              <p:cNvSpPr/>
              <p:nvPr/>
            </p:nvSpPr>
            <p:spPr bwMode="auto">
              <a:xfrm>
                <a:off x="5456238" y="2997200"/>
                <a:ext cx="120650" cy="109538"/>
              </a:xfrm>
              <a:custGeom>
                <a:avLst/>
                <a:gdLst>
                  <a:gd name="T0" fmla="*/ 13 w 32"/>
                  <a:gd name="T1" fmla="*/ 29 h 29"/>
                  <a:gd name="T2" fmla="*/ 10 w 32"/>
                  <a:gd name="T3" fmla="*/ 28 h 29"/>
                  <a:gd name="T4" fmla="*/ 4 w 32"/>
                  <a:gd name="T5" fmla="*/ 25 h 29"/>
                  <a:gd name="T6" fmla="*/ 3 w 32"/>
                  <a:gd name="T7" fmla="*/ 23 h 29"/>
                  <a:gd name="T8" fmla="*/ 1 w 32"/>
                  <a:gd name="T9" fmla="*/ 19 h 29"/>
                  <a:gd name="T10" fmla="*/ 1 w 32"/>
                  <a:gd name="T11" fmla="*/ 19 h 29"/>
                  <a:gd name="T12" fmla="*/ 0 w 32"/>
                  <a:gd name="T13" fmla="*/ 12 h 29"/>
                  <a:gd name="T14" fmla="*/ 1 w 32"/>
                  <a:gd name="T15" fmla="*/ 10 h 29"/>
                  <a:gd name="T16" fmla="*/ 1 w 32"/>
                  <a:gd name="T17" fmla="*/ 9 h 29"/>
                  <a:gd name="T18" fmla="*/ 2 w 32"/>
                  <a:gd name="T19" fmla="*/ 6 h 29"/>
                  <a:gd name="T20" fmla="*/ 9 w 32"/>
                  <a:gd name="T21" fmla="*/ 1 h 29"/>
                  <a:gd name="T22" fmla="*/ 10 w 32"/>
                  <a:gd name="T23" fmla="*/ 0 h 29"/>
                  <a:gd name="T24" fmla="*/ 11 w 32"/>
                  <a:gd name="T25" fmla="*/ 0 h 29"/>
                  <a:gd name="T26" fmla="*/ 14 w 32"/>
                  <a:gd name="T27" fmla="*/ 0 h 29"/>
                  <a:gd name="T28" fmla="*/ 15 w 32"/>
                  <a:gd name="T29" fmla="*/ 0 h 29"/>
                  <a:gd name="T30" fmla="*/ 20 w 32"/>
                  <a:gd name="T31" fmla="*/ 2 h 29"/>
                  <a:gd name="T32" fmla="*/ 25 w 32"/>
                  <a:gd name="T33" fmla="*/ 7 h 29"/>
                  <a:gd name="T34" fmla="*/ 27 w 32"/>
                  <a:gd name="T35" fmla="*/ 9 h 29"/>
                  <a:gd name="T36" fmla="*/ 27 w 32"/>
                  <a:gd name="T37" fmla="*/ 9 h 29"/>
                  <a:gd name="T38" fmla="*/ 29 w 32"/>
                  <a:gd name="T39" fmla="*/ 12 h 29"/>
                  <a:gd name="T40" fmla="*/ 30 w 32"/>
                  <a:gd name="T41" fmla="*/ 13 h 29"/>
                  <a:gd name="T42" fmla="*/ 32 w 32"/>
                  <a:gd name="T43" fmla="*/ 17 h 29"/>
                  <a:gd name="T44" fmla="*/ 32 w 32"/>
                  <a:gd name="T45" fmla="*/ 19 h 29"/>
                  <a:gd name="T46" fmla="*/ 29 w 32"/>
                  <a:gd name="T47" fmla="*/ 23 h 29"/>
                  <a:gd name="T48" fmla="*/ 20 w 32"/>
                  <a:gd name="T49" fmla="*/ 28 h 29"/>
                  <a:gd name="T50" fmla="*/ 16 w 32"/>
                  <a:gd name="T51" fmla="*/ 29 h 29"/>
                  <a:gd name="T52" fmla="*/ 13 w 32"/>
                  <a:gd name="T5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" h="29">
                    <a:moveTo>
                      <a:pt x="13" y="29"/>
                    </a:moveTo>
                    <a:cubicBezTo>
                      <a:pt x="11" y="29"/>
                      <a:pt x="10" y="29"/>
                      <a:pt x="10" y="28"/>
                    </a:cubicBezTo>
                    <a:cubicBezTo>
                      <a:pt x="8" y="27"/>
                      <a:pt x="6" y="26"/>
                      <a:pt x="4" y="25"/>
                    </a:cubicBezTo>
                    <a:cubicBezTo>
                      <a:pt x="4" y="25"/>
                      <a:pt x="3" y="24"/>
                      <a:pt x="3" y="23"/>
                    </a:cubicBezTo>
                    <a:cubicBezTo>
                      <a:pt x="2" y="22"/>
                      <a:pt x="1" y="20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7"/>
                      <a:pt x="0" y="13"/>
                      <a:pt x="0" y="12"/>
                    </a:cubicBezTo>
                    <a:cubicBezTo>
                      <a:pt x="0" y="11"/>
                      <a:pt x="0" y="10"/>
                      <a:pt x="1" y="10"/>
                    </a:cubicBezTo>
                    <a:cubicBezTo>
                      <a:pt x="1" y="10"/>
                      <a:pt x="1" y="9"/>
                      <a:pt x="1" y="9"/>
                    </a:cubicBezTo>
                    <a:cubicBezTo>
                      <a:pt x="1" y="8"/>
                      <a:pt x="2" y="7"/>
                      <a:pt x="2" y="6"/>
                    </a:cubicBezTo>
                    <a:cubicBezTo>
                      <a:pt x="4" y="3"/>
                      <a:pt x="6" y="3"/>
                      <a:pt x="9" y="1"/>
                    </a:cubicBezTo>
                    <a:cubicBezTo>
                      <a:pt x="9" y="1"/>
                      <a:pt x="10" y="0"/>
                      <a:pt x="10" y="0"/>
                    </a:cubicBezTo>
                    <a:cubicBezTo>
                      <a:pt x="10" y="0"/>
                      <a:pt x="10" y="0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20" y="2"/>
                    </a:cubicBezTo>
                    <a:cubicBezTo>
                      <a:pt x="22" y="4"/>
                      <a:pt x="23" y="5"/>
                      <a:pt x="25" y="7"/>
                    </a:cubicBezTo>
                    <a:cubicBezTo>
                      <a:pt x="25" y="7"/>
                      <a:pt x="26" y="8"/>
                      <a:pt x="27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8" y="10"/>
                      <a:pt x="28" y="11"/>
                      <a:pt x="29" y="12"/>
                    </a:cubicBezTo>
                    <a:cubicBezTo>
                      <a:pt x="29" y="13"/>
                      <a:pt x="29" y="13"/>
                      <a:pt x="30" y="13"/>
                    </a:cubicBezTo>
                    <a:cubicBezTo>
                      <a:pt x="30" y="14"/>
                      <a:pt x="31" y="14"/>
                      <a:pt x="32" y="17"/>
                    </a:cubicBezTo>
                    <a:cubicBezTo>
                      <a:pt x="31" y="17"/>
                      <a:pt x="32" y="18"/>
                      <a:pt x="32" y="19"/>
                    </a:cubicBezTo>
                    <a:cubicBezTo>
                      <a:pt x="31" y="19"/>
                      <a:pt x="32" y="22"/>
                      <a:pt x="29" y="23"/>
                    </a:cubicBezTo>
                    <a:cubicBezTo>
                      <a:pt x="26" y="23"/>
                      <a:pt x="22" y="27"/>
                      <a:pt x="20" y="28"/>
                    </a:cubicBezTo>
                    <a:cubicBezTo>
                      <a:pt x="18" y="29"/>
                      <a:pt x="17" y="29"/>
                      <a:pt x="16" y="29"/>
                    </a:cubicBezTo>
                    <a:cubicBezTo>
                      <a:pt x="15" y="29"/>
                      <a:pt x="14" y="29"/>
                      <a:pt x="13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Freeform 11"/>
              <p:cNvSpPr/>
              <p:nvPr/>
            </p:nvSpPr>
            <p:spPr bwMode="auto">
              <a:xfrm>
                <a:off x="3522663" y="2879725"/>
                <a:ext cx="282575" cy="101600"/>
              </a:xfrm>
              <a:custGeom>
                <a:avLst/>
                <a:gdLst>
                  <a:gd name="T0" fmla="*/ 44 w 75"/>
                  <a:gd name="T1" fmla="*/ 27 h 27"/>
                  <a:gd name="T2" fmla="*/ 41 w 75"/>
                  <a:gd name="T3" fmla="*/ 27 h 27"/>
                  <a:gd name="T4" fmla="*/ 39 w 75"/>
                  <a:gd name="T5" fmla="*/ 26 h 27"/>
                  <a:gd name="T6" fmla="*/ 36 w 75"/>
                  <a:gd name="T7" fmla="*/ 26 h 27"/>
                  <a:gd name="T8" fmla="*/ 35 w 75"/>
                  <a:gd name="T9" fmla="*/ 25 h 27"/>
                  <a:gd name="T10" fmla="*/ 33 w 75"/>
                  <a:gd name="T11" fmla="*/ 25 h 27"/>
                  <a:gd name="T12" fmla="*/ 30 w 75"/>
                  <a:gd name="T13" fmla="*/ 25 h 27"/>
                  <a:gd name="T14" fmla="*/ 25 w 75"/>
                  <a:gd name="T15" fmla="*/ 26 h 27"/>
                  <a:gd name="T16" fmla="*/ 17 w 75"/>
                  <a:gd name="T17" fmla="*/ 26 h 27"/>
                  <a:gd name="T18" fmla="*/ 15 w 75"/>
                  <a:gd name="T19" fmla="*/ 27 h 27"/>
                  <a:gd name="T20" fmla="*/ 12 w 75"/>
                  <a:gd name="T21" fmla="*/ 26 h 27"/>
                  <a:gd name="T22" fmla="*/ 9 w 75"/>
                  <a:gd name="T23" fmla="*/ 25 h 27"/>
                  <a:gd name="T24" fmla="*/ 5 w 75"/>
                  <a:gd name="T25" fmla="*/ 24 h 27"/>
                  <a:gd name="T26" fmla="*/ 5 w 75"/>
                  <a:gd name="T27" fmla="*/ 24 h 27"/>
                  <a:gd name="T28" fmla="*/ 3 w 75"/>
                  <a:gd name="T29" fmla="*/ 23 h 27"/>
                  <a:gd name="T30" fmla="*/ 1 w 75"/>
                  <a:gd name="T31" fmla="*/ 21 h 27"/>
                  <a:gd name="T32" fmla="*/ 0 w 75"/>
                  <a:gd name="T33" fmla="*/ 18 h 27"/>
                  <a:gd name="T34" fmla="*/ 0 w 75"/>
                  <a:gd name="T35" fmla="*/ 16 h 27"/>
                  <a:gd name="T36" fmla="*/ 1 w 75"/>
                  <a:gd name="T37" fmla="*/ 14 h 27"/>
                  <a:gd name="T38" fmla="*/ 5 w 75"/>
                  <a:gd name="T39" fmla="*/ 10 h 27"/>
                  <a:gd name="T40" fmla="*/ 6 w 75"/>
                  <a:gd name="T41" fmla="*/ 9 h 27"/>
                  <a:gd name="T42" fmla="*/ 6 w 75"/>
                  <a:gd name="T43" fmla="*/ 9 h 27"/>
                  <a:gd name="T44" fmla="*/ 11 w 75"/>
                  <a:gd name="T45" fmla="*/ 7 h 27"/>
                  <a:gd name="T46" fmla="*/ 11 w 75"/>
                  <a:gd name="T47" fmla="*/ 7 h 27"/>
                  <a:gd name="T48" fmla="*/ 14 w 75"/>
                  <a:gd name="T49" fmla="*/ 6 h 27"/>
                  <a:gd name="T50" fmla="*/ 16 w 75"/>
                  <a:gd name="T51" fmla="*/ 5 h 27"/>
                  <a:gd name="T52" fmla="*/ 18 w 75"/>
                  <a:gd name="T53" fmla="*/ 5 h 27"/>
                  <a:gd name="T54" fmla="*/ 21 w 75"/>
                  <a:gd name="T55" fmla="*/ 4 h 27"/>
                  <a:gd name="T56" fmla="*/ 23 w 75"/>
                  <a:gd name="T57" fmla="*/ 4 h 27"/>
                  <a:gd name="T58" fmla="*/ 25 w 75"/>
                  <a:gd name="T59" fmla="*/ 3 h 27"/>
                  <a:gd name="T60" fmla="*/ 26 w 75"/>
                  <a:gd name="T61" fmla="*/ 3 h 27"/>
                  <a:gd name="T62" fmla="*/ 35 w 75"/>
                  <a:gd name="T63" fmla="*/ 3 h 27"/>
                  <a:gd name="T64" fmla="*/ 35 w 75"/>
                  <a:gd name="T65" fmla="*/ 3 h 27"/>
                  <a:gd name="T66" fmla="*/ 44 w 75"/>
                  <a:gd name="T67" fmla="*/ 2 h 27"/>
                  <a:gd name="T68" fmla="*/ 48 w 75"/>
                  <a:gd name="T69" fmla="*/ 1 h 27"/>
                  <a:gd name="T70" fmla="*/ 60 w 75"/>
                  <a:gd name="T71" fmla="*/ 0 h 27"/>
                  <a:gd name="T72" fmla="*/ 62 w 75"/>
                  <a:gd name="T73" fmla="*/ 1 h 27"/>
                  <a:gd name="T74" fmla="*/ 64 w 75"/>
                  <a:gd name="T75" fmla="*/ 1 h 27"/>
                  <a:gd name="T76" fmla="*/ 65 w 75"/>
                  <a:gd name="T77" fmla="*/ 1 h 27"/>
                  <a:gd name="T78" fmla="*/ 66 w 75"/>
                  <a:gd name="T79" fmla="*/ 1 h 27"/>
                  <a:gd name="T80" fmla="*/ 69 w 75"/>
                  <a:gd name="T81" fmla="*/ 2 h 27"/>
                  <a:gd name="T82" fmla="*/ 72 w 75"/>
                  <a:gd name="T83" fmla="*/ 4 h 27"/>
                  <a:gd name="T84" fmla="*/ 74 w 75"/>
                  <a:gd name="T85" fmla="*/ 6 h 27"/>
                  <a:gd name="T86" fmla="*/ 74 w 75"/>
                  <a:gd name="T87" fmla="*/ 9 h 27"/>
                  <a:gd name="T88" fmla="*/ 75 w 75"/>
                  <a:gd name="T89" fmla="*/ 12 h 27"/>
                  <a:gd name="T90" fmla="*/ 74 w 75"/>
                  <a:gd name="T91" fmla="*/ 14 h 27"/>
                  <a:gd name="T92" fmla="*/ 74 w 75"/>
                  <a:gd name="T93" fmla="*/ 15 h 27"/>
                  <a:gd name="T94" fmla="*/ 74 w 75"/>
                  <a:gd name="T95" fmla="*/ 16 h 27"/>
                  <a:gd name="T96" fmla="*/ 73 w 75"/>
                  <a:gd name="T97" fmla="*/ 17 h 27"/>
                  <a:gd name="T98" fmla="*/ 71 w 75"/>
                  <a:gd name="T99" fmla="*/ 19 h 27"/>
                  <a:gd name="T100" fmla="*/ 69 w 75"/>
                  <a:gd name="T101" fmla="*/ 21 h 27"/>
                  <a:gd name="T102" fmla="*/ 63 w 75"/>
                  <a:gd name="T103" fmla="*/ 22 h 27"/>
                  <a:gd name="T104" fmla="*/ 62 w 75"/>
                  <a:gd name="T105" fmla="*/ 23 h 27"/>
                  <a:gd name="T106" fmla="*/ 58 w 75"/>
                  <a:gd name="T107" fmla="*/ 24 h 27"/>
                  <a:gd name="T108" fmla="*/ 55 w 75"/>
                  <a:gd name="T109" fmla="*/ 25 h 27"/>
                  <a:gd name="T110" fmla="*/ 53 w 75"/>
                  <a:gd name="T111" fmla="*/ 26 h 27"/>
                  <a:gd name="T112" fmla="*/ 52 w 75"/>
                  <a:gd name="T113" fmla="*/ 26 h 27"/>
                  <a:gd name="T114" fmla="*/ 47 w 75"/>
                  <a:gd name="T115" fmla="*/ 27 h 27"/>
                  <a:gd name="T116" fmla="*/ 44 w 75"/>
                  <a:gd name="T11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5" h="27">
                    <a:moveTo>
                      <a:pt x="44" y="27"/>
                    </a:moveTo>
                    <a:cubicBezTo>
                      <a:pt x="43" y="27"/>
                      <a:pt x="42" y="27"/>
                      <a:pt x="41" y="27"/>
                    </a:cubicBezTo>
                    <a:cubicBezTo>
                      <a:pt x="40" y="27"/>
                      <a:pt x="40" y="26"/>
                      <a:pt x="39" y="26"/>
                    </a:cubicBezTo>
                    <a:cubicBezTo>
                      <a:pt x="38" y="26"/>
                      <a:pt x="37" y="26"/>
                      <a:pt x="36" y="26"/>
                    </a:cubicBezTo>
                    <a:cubicBezTo>
                      <a:pt x="36" y="26"/>
                      <a:pt x="35" y="26"/>
                      <a:pt x="35" y="25"/>
                    </a:cubicBezTo>
                    <a:cubicBezTo>
                      <a:pt x="34" y="25"/>
                      <a:pt x="34" y="25"/>
                      <a:pt x="33" y="25"/>
                    </a:cubicBezTo>
                    <a:cubicBezTo>
                      <a:pt x="33" y="25"/>
                      <a:pt x="31" y="25"/>
                      <a:pt x="30" y="25"/>
                    </a:cubicBezTo>
                    <a:cubicBezTo>
                      <a:pt x="28" y="25"/>
                      <a:pt x="27" y="25"/>
                      <a:pt x="25" y="26"/>
                    </a:cubicBezTo>
                    <a:cubicBezTo>
                      <a:pt x="22" y="26"/>
                      <a:pt x="21" y="26"/>
                      <a:pt x="17" y="26"/>
                    </a:cubicBezTo>
                    <a:cubicBezTo>
                      <a:pt x="16" y="27"/>
                      <a:pt x="15" y="27"/>
                      <a:pt x="15" y="27"/>
                    </a:cubicBezTo>
                    <a:cubicBezTo>
                      <a:pt x="14" y="27"/>
                      <a:pt x="13" y="26"/>
                      <a:pt x="12" y="26"/>
                    </a:cubicBezTo>
                    <a:cubicBezTo>
                      <a:pt x="11" y="26"/>
                      <a:pt x="10" y="25"/>
                      <a:pt x="9" y="25"/>
                    </a:cubicBezTo>
                    <a:cubicBezTo>
                      <a:pt x="8" y="25"/>
                      <a:pt x="6" y="25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4" y="23"/>
                      <a:pt x="3" y="23"/>
                      <a:pt x="3" y="23"/>
                    </a:cubicBezTo>
                    <a:cubicBezTo>
                      <a:pt x="2" y="21"/>
                      <a:pt x="2" y="22"/>
                      <a:pt x="1" y="21"/>
                    </a:cubicBezTo>
                    <a:cubicBezTo>
                      <a:pt x="1" y="20"/>
                      <a:pt x="0" y="19"/>
                      <a:pt x="0" y="18"/>
                    </a:cubicBezTo>
                    <a:cubicBezTo>
                      <a:pt x="0" y="17"/>
                      <a:pt x="0" y="17"/>
                      <a:pt x="0" y="16"/>
                    </a:cubicBezTo>
                    <a:cubicBezTo>
                      <a:pt x="1" y="15"/>
                      <a:pt x="1" y="14"/>
                      <a:pt x="1" y="14"/>
                    </a:cubicBezTo>
                    <a:cubicBezTo>
                      <a:pt x="2" y="12"/>
                      <a:pt x="4" y="11"/>
                      <a:pt x="5" y="10"/>
                    </a:cubicBezTo>
                    <a:cubicBezTo>
                      <a:pt x="5" y="10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8" y="8"/>
                      <a:pt x="9" y="8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7"/>
                      <a:pt x="13" y="6"/>
                      <a:pt x="14" y="6"/>
                    </a:cubicBezTo>
                    <a:cubicBezTo>
                      <a:pt x="14" y="6"/>
                      <a:pt x="15" y="6"/>
                      <a:pt x="16" y="5"/>
                    </a:cubicBezTo>
                    <a:cubicBezTo>
                      <a:pt x="16" y="5"/>
                      <a:pt x="17" y="5"/>
                      <a:pt x="18" y="5"/>
                    </a:cubicBezTo>
                    <a:cubicBezTo>
                      <a:pt x="19" y="5"/>
                      <a:pt x="20" y="4"/>
                      <a:pt x="21" y="4"/>
                    </a:cubicBezTo>
                    <a:cubicBezTo>
                      <a:pt x="22" y="4"/>
                      <a:pt x="23" y="4"/>
                      <a:pt x="23" y="4"/>
                    </a:cubicBezTo>
                    <a:cubicBezTo>
                      <a:pt x="24" y="3"/>
                      <a:pt x="25" y="3"/>
                      <a:pt x="25" y="3"/>
                    </a:cubicBezTo>
                    <a:cubicBezTo>
                      <a:pt x="25" y="3"/>
                      <a:pt x="26" y="3"/>
                      <a:pt x="26" y="3"/>
                    </a:cubicBezTo>
                    <a:cubicBezTo>
                      <a:pt x="29" y="3"/>
                      <a:pt x="32" y="3"/>
                      <a:pt x="35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8" y="2"/>
                      <a:pt x="41" y="2"/>
                      <a:pt x="44" y="2"/>
                    </a:cubicBezTo>
                    <a:cubicBezTo>
                      <a:pt x="45" y="2"/>
                      <a:pt x="46" y="1"/>
                      <a:pt x="48" y="1"/>
                    </a:cubicBezTo>
                    <a:cubicBezTo>
                      <a:pt x="48" y="0"/>
                      <a:pt x="58" y="0"/>
                      <a:pt x="60" y="0"/>
                    </a:cubicBezTo>
                    <a:cubicBezTo>
                      <a:pt x="61" y="0"/>
                      <a:pt x="62" y="0"/>
                      <a:pt x="62" y="1"/>
                    </a:cubicBezTo>
                    <a:cubicBezTo>
                      <a:pt x="63" y="1"/>
                      <a:pt x="64" y="1"/>
                      <a:pt x="64" y="1"/>
                    </a:cubicBezTo>
                    <a:cubicBezTo>
                      <a:pt x="64" y="1"/>
                      <a:pt x="65" y="1"/>
                      <a:pt x="65" y="1"/>
                    </a:cubicBezTo>
                    <a:cubicBezTo>
                      <a:pt x="65" y="1"/>
                      <a:pt x="66" y="1"/>
                      <a:pt x="66" y="1"/>
                    </a:cubicBezTo>
                    <a:cubicBezTo>
                      <a:pt x="67" y="1"/>
                      <a:pt x="68" y="2"/>
                      <a:pt x="69" y="2"/>
                    </a:cubicBezTo>
                    <a:cubicBezTo>
                      <a:pt x="70" y="3"/>
                      <a:pt x="71" y="3"/>
                      <a:pt x="72" y="4"/>
                    </a:cubicBezTo>
                    <a:cubicBezTo>
                      <a:pt x="72" y="5"/>
                      <a:pt x="73" y="5"/>
                      <a:pt x="74" y="6"/>
                    </a:cubicBezTo>
                    <a:cubicBezTo>
                      <a:pt x="74" y="7"/>
                      <a:pt x="74" y="8"/>
                      <a:pt x="74" y="9"/>
                    </a:cubicBezTo>
                    <a:cubicBezTo>
                      <a:pt x="74" y="10"/>
                      <a:pt x="74" y="11"/>
                      <a:pt x="75" y="12"/>
                    </a:cubicBezTo>
                    <a:cubicBezTo>
                      <a:pt x="74" y="13"/>
                      <a:pt x="74" y="13"/>
                      <a:pt x="74" y="14"/>
                    </a:cubicBezTo>
                    <a:cubicBezTo>
                      <a:pt x="74" y="14"/>
                      <a:pt x="74" y="14"/>
                      <a:pt x="74" y="15"/>
                    </a:cubicBezTo>
                    <a:cubicBezTo>
                      <a:pt x="74" y="15"/>
                      <a:pt x="74" y="15"/>
                      <a:pt x="74" y="16"/>
                    </a:cubicBezTo>
                    <a:cubicBezTo>
                      <a:pt x="74" y="16"/>
                      <a:pt x="73" y="17"/>
                      <a:pt x="73" y="17"/>
                    </a:cubicBezTo>
                    <a:cubicBezTo>
                      <a:pt x="73" y="18"/>
                      <a:pt x="72" y="19"/>
                      <a:pt x="71" y="19"/>
                    </a:cubicBezTo>
                    <a:cubicBezTo>
                      <a:pt x="71" y="20"/>
                      <a:pt x="70" y="20"/>
                      <a:pt x="69" y="21"/>
                    </a:cubicBezTo>
                    <a:cubicBezTo>
                      <a:pt x="68" y="21"/>
                      <a:pt x="65" y="22"/>
                      <a:pt x="63" y="22"/>
                    </a:cubicBezTo>
                    <a:cubicBezTo>
                      <a:pt x="63" y="23"/>
                      <a:pt x="62" y="23"/>
                      <a:pt x="62" y="23"/>
                    </a:cubicBezTo>
                    <a:cubicBezTo>
                      <a:pt x="60" y="23"/>
                      <a:pt x="59" y="24"/>
                      <a:pt x="58" y="24"/>
                    </a:cubicBezTo>
                    <a:cubicBezTo>
                      <a:pt x="57" y="24"/>
                      <a:pt x="57" y="25"/>
                      <a:pt x="55" y="25"/>
                    </a:cubicBezTo>
                    <a:cubicBezTo>
                      <a:pt x="54" y="25"/>
                      <a:pt x="54" y="26"/>
                      <a:pt x="53" y="26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0" y="26"/>
                      <a:pt x="49" y="27"/>
                      <a:pt x="47" y="27"/>
                    </a:cubicBezTo>
                    <a:cubicBezTo>
                      <a:pt x="46" y="27"/>
                      <a:pt x="45" y="27"/>
                      <a:pt x="44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Freeform 12"/>
              <p:cNvSpPr/>
              <p:nvPr/>
            </p:nvSpPr>
            <p:spPr bwMode="auto">
              <a:xfrm>
                <a:off x="5097463" y="3309938"/>
                <a:ext cx="161925" cy="173038"/>
              </a:xfrm>
              <a:custGeom>
                <a:avLst/>
                <a:gdLst>
                  <a:gd name="T0" fmla="*/ 29 w 43"/>
                  <a:gd name="T1" fmla="*/ 46 h 46"/>
                  <a:gd name="T2" fmla="*/ 27 w 43"/>
                  <a:gd name="T3" fmla="*/ 45 h 46"/>
                  <a:gd name="T4" fmla="*/ 26 w 43"/>
                  <a:gd name="T5" fmla="*/ 44 h 46"/>
                  <a:gd name="T6" fmla="*/ 24 w 43"/>
                  <a:gd name="T7" fmla="*/ 40 h 46"/>
                  <a:gd name="T8" fmla="*/ 21 w 43"/>
                  <a:gd name="T9" fmla="*/ 35 h 46"/>
                  <a:gd name="T10" fmla="*/ 19 w 43"/>
                  <a:gd name="T11" fmla="*/ 31 h 46"/>
                  <a:gd name="T12" fmla="*/ 16 w 43"/>
                  <a:gd name="T13" fmla="*/ 26 h 46"/>
                  <a:gd name="T14" fmla="*/ 11 w 43"/>
                  <a:gd name="T15" fmla="*/ 21 h 46"/>
                  <a:gd name="T16" fmla="*/ 9 w 43"/>
                  <a:gd name="T17" fmla="*/ 20 h 46"/>
                  <a:gd name="T18" fmla="*/ 8 w 43"/>
                  <a:gd name="T19" fmla="*/ 18 h 46"/>
                  <a:gd name="T20" fmla="*/ 7 w 43"/>
                  <a:gd name="T21" fmla="*/ 18 h 46"/>
                  <a:gd name="T22" fmla="*/ 5 w 43"/>
                  <a:gd name="T23" fmla="*/ 17 h 46"/>
                  <a:gd name="T24" fmla="*/ 5 w 43"/>
                  <a:gd name="T25" fmla="*/ 16 h 46"/>
                  <a:gd name="T26" fmla="*/ 3 w 43"/>
                  <a:gd name="T27" fmla="*/ 14 h 46"/>
                  <a:gd name="T28" fmla="*/ 3 w 43"/>
                  <a:gd name="T29" fmla="*/ 14 h 46"/>
                  <a:gd name="T30" fmla="*/ 1 w 43"/>
                  <a:gd name="T31" fmla="*/ 12 h 46"/>
                  <a:gd name="T32" fmla="*/ 0 w 43"/>
                  <a:gd name="T33" fmla="*/ 10 h 46"/>
                  <a:gd name="T34" fmla="*/ 0 w 43"/>
                  <a:gd name="T35" fmla="*/ 9 h 46"/>
                  <a:gd name="T36" fmla="*/ 0 w 43"/>
                  <a:gd name="T37" fmla="*/ 6 h 46"/>
                  <a:gd name="T38" fmla="*/ 2 w 43"/>
                  <a:gd name="T39" fmla="*/ 3 h 46"/>
                  <a:gd name="T40" fmla="*/ 3 w 43"/>
                  <a:gd name="T41" fmla="*/ 1 h 46"/>
                  <a:gd name="T42" fmla="*/ 7 w 43"/>
                  <a:gd name="T43" fmla="*/ 0 h 46"/>
                  <a:gd name="T44" fmla="*/ 10 w 43"/>
                  <a:gd name="T45" fmla="*/ 0 h 46"/>
                  <a:gd name="T46" fmla="*/ 13 w 43"/>
                  <a:gd name="T47" fmla="*/ 1 h 46"/>
                  <a:gd name="T48" fmla="*/ 15 w 43"/>
                  <a:gd name="T49" fmla="*/ 2 h 46"/>
                  <a:gd name="T50" fmla="*/ 18 w 43"/>
                  <a:gd name="T51" fmla="*/ 3 h 46"/>
                  <a:gd name="T52" fmla="*/ 21 w 43"/>
                  <a:gd name="T53" fmla="*/ 3 h 46"/>
                  <a:gd name="T54" fmla="*/ 24 w 43"/>
                  <a:gd name="T55" fmla="*/ 4 h 46"/>
                  <a:gd name="T56" fmla="*/ 28 w 43"/>
                  <a:gd name="T57" fmla="*/ 4 h 46"/>
                  <a:gd name="T58" fmla="*/ 31 w 43"/>
                  <a:gd name="T59" fmla="*/ 5 h 46"/>
                  <a:gd name="T60" fmla="*/ 33 w 43"/>
                  <a:gd name="T61" fmla="*/ 7 h 46"/>
                  <a:gd name="T62" fmla="*/ 34 w 43"/>
                  <a:gd name="T63" fmla="*/ 7 h 46"/>
                  <a:gd name="T64" fmla="*/ 37 w 43"/>
                  <a:gd name="T65" fmla="*/ 8 h 46"/>
                  <a:gd name="T66" fmla="*/ 39 w 43"/>
                  <a:gd name="T67" fmla="*/ 9 h 46"/>
                  <a:gd name="T68" fmla="*/ 40 w 43"/>
                  <a:gd name="T69" fmla="*/ 11 h 46"/>
                  <a:gd name="T70" fmla="*/ 42 w 43"/>
                  <a:gd name="T71" fmla="*/ 13 h 46"/>
                  <a:gd name="T72" fmla="*/ 43 w 43"/>
                  <a:gd name="T73" fmla="*/ 16 h 46"/>
                  <a:gd name="T74" fmla="*/ 43 w 43"/>
                  <a:gd name="T75" fmla="*/ 19 h 46"/>
                  <a:gd name="T76" fmla="*/ 43 w 43"/>
                  <a:gd name="T77" fmla="*/ 22 h 46"/>
                  <a:gd name="T78" fmla="*/ 42 w 43"/>
                  <a:gd name="T79" fmla="*/ 25 h 46"/>
                  <a:gd name="T80" fmla="*/ 43 w 43"/>
                  <a:gd name="T81" fmla="*/ 28 h 46"/>
                  <a:gd name="T82" fmla="*/ 43 w 43"/>
                  <a:gd name="T83" fmla="*/ 30 h 46"/>
                  <a:gd name="T84" fmla="*/ 42 w 43"/>
                  <a:gd name="T85" fmla="*/ 35 h 46"/>
                  <a:gd name="T86" fmla="*/ 41 w 43"/>
                  <a:gd name="T87" fmla="*/ 38 h 46"/>
                  <a:gd name="T88" fmla="*/ 39 w 43"/>
                  <a:gd name="T89" fmla="*/ 40 h 46"/>
                  <a:gd name="T90" fmla="*/ 35 w 43"/>
                  <a:gd name="T91" fmla="*/ 45 h 46"/>
                  <a:gd name="T92" fmla="*/ 33 w 43"/>
                  <a:gd name="T93" fmla="*/ 46 h 46"/>
                  <a:gd name="T94" fmla="*/ 31 w 43"/>
                  <a:gd name="T95" fmla="*/ 46 h 46"/>
                  <a:gd name="T96" fmla="*/ 29 w 43"/>
                  <a:gd name="T9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3" h="46">
                    <a:moveTo>
                      <a:pt x="29" y="46"/>
                    </a:moveTo>
                    <a:cubicBezTo>
                      <a:pt x="28" y="46"/>
                      <a:pt x="29" y="46"/>
                      <a:pt x="27" y="45"/>
                    </a:cubicBezTo>
                    <a:cubicBezTo>
                      <a:pt x="27" y="45"/>
                      <a:pt x="26" y="44"/>
                      <a:pt x="26" y="44"/>
                    </a:cubicBezTo>
                    <a:cubicBezTo>
                      <a:pt x="25" y="43"/>
                      <a:pt x="24" y="41"/>
                      <a:pt x="24" y="40"/>
                    </a:cubicBezTo>
                    <a:cubicBezTo>
                      <a:pt x="23" y="38"/>
                      <a:pt x="22" y="37"/>
                      <a:pt x="21" y="35"/>
                    </a:cubicBezTo>
                    <a:cubicBezTo>
                      <a:pt x="21" y="34"/>
                      <a:pt x="19" y="31"/>
                      <a:pt x="19" y="31"/>
                    </a:cubicBezTo>
                    <a:cubicBezTo>
                      <a:pt x="18" y="29"/>
                      <a:pt x="17" y="27"/>
                      <a:pt x="16" y="26"/>
                    </a:cubicBezTo>
                    <a:cubicBezTo>
                      <a:pt x="14" y="24"/>
                      <a:pt x="13" y="22"/>
                      <a:pt x="11" y="21"/>
                    </a:cubicBezTo>
                    <a:cubicBezTo>
                      <a:pt x="10" y="20"/>
                      <a:pt x="10" y="20"/>
                      <a:pt x="9" y="20"/>
                    </a:cubicBezTo>
                    <a:cubicBezTo>
                      <a:pt x="9" y="19"/>
                      <a:pt x="8" y="19"/>
                      <a:pt x="8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6" y="17"/>
                      <a:pt x="5" y="17"/>
                      <a:pt x="5" y="17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3" y="15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3"/>
                      <a:pt x="1" y="13"/>
                      <a:pt x="1" y="12"/>
                    </a:cubicBezTo>
                    <a:cubicBezTo>
                      <a:pt x="0" y="11"/>
                      <a:pt x="1" y="11"/>
                      <a:pt x="0" y="10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6"/>
                    </a:cubicBezTo>
                    <a:cubicBezTo>
                      <a:pt x="0" y="6"/>
                      <a:pt x="1" y="4"/>
                      <a:pt x="2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3" y="1"/>
                      <a:pt x="5" y="0"/>
                      <a:pt x="7" y="0"/>
                    </a:cubicBezTo>
                    <a:cubicBezTo>
                      <a:pt x="8" y="0"/>
                      <a:pt x="9" y="0"/>
                      <a:pt x="10" y="0"/>
                    </a:cubicBezTo>
                    <a:cubicBezTo>
                      <a:pt x="11" y="0"/>
                      <a:pt x="12" y="1"/>
                      <a:pt x="13" y="1"/>
                    </a:cubicBezTo>
                    <a:cubicBezTo>
                      <a:pt x="14" y="1"/>
                      <a:pt x="14" y="1"/>
                      <a:pt x="15" y="2"/>
                    </a:cubicBezTo>
                    <a:cubicBezTo>
                      <a:pt x="16" y="2"/>
                      <a:pt x="18" y="3"/>
                      <a:pt x="18" y="3"/>
                    </a:cubicBezTo>
                    <a:cubicBezTo>
                      <a:pt x="19" y="3"/>
                      <a:pt x="20" y="3"/>
                      <a:pt x="21" y="3"/>
                    </a:cubicBezTo>
                    <a:cubicBezTo>
                      <a:pt x="22" y="3"/>
                      <a:pt x="23" y="3"/>
                      <a:pt x="24" y="4"/>
                    </a:cubicBezTo>
                    <a:cubicBezTo>
                      <a:pt x="26" y="4"/>
                      <a:pt x="26" y="4"/>
                      <a:pt x="28" y="4"/>
                    </a:cubicBezTo>
                    <a:cubicBezTo>
                      <a:pt x="28" y="4"/>
                      <a:pt x="30" y="5"/>
                      <a:pt x="31" y="5"/>
                    </a:cubicBezTo>
                    <a:cubicBezTo>
                      <a:pt x="32" y="6"/>
                      <a:pt x="33" y="6"/>
                      <a:pt x="33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5" y="7"/>
                      <a:pt x="36" y="8"/>
                      <a:pt x="37" y="8"/>
                    </a:cubicBezTo>
                    <a:cubicBezTo>
                      <a:pt x="37" y="9"/>
                      <a:pt x="38" y="9"/>
                      <a:pt x="39" y="9"/>
                    </a:cubicBezTo>
                    <a:cubicBezTo>
                      <a:pt x="40" y="10"/>
                      <a:pt x="39" y="10"/>
                      <a:pt x="40" y="11"/>
                    </a:cubicBezTo>
                    <a:cubicBezTo>
                      <a:pt x="42" y="11"/>
                      <a:pt x="42" y="12"/>
                      <a:pt x="42" y="13"/>
                    </a:cubicBezTo>
                    <a:cubicBezTo>
                      <a:pt x="43" y="14"/>
                      <a:pt x="43" y="15"/>
                      <a:pt x="43" y="16"/>
                    </a:cubicBezTo>
                    <a:cubicBezTo>
                      <a:pt x="43" y="17"/>
                      <a:pt x="43" y="18"/>
                      <a:pt x="43" y="19"/>
                    </a:cubicBezTo>
                    <a:cubicBezTo>
                      <a:pt x="43" y="19"/>
                      <a:pt x="43" y="21"/>
                      <a:pt x="43" y="22"/>
                    </a:cubicBezTo>
                    <a:cubicBezTo>
                      <a:pt x="42" y="23"/>
                      <a:pt x="43" y="24"/>
                      <a:pt x="42" y="25"/>
                    </a:cubicBezTo>
                    <a:cubicBezTo>
                      <a:pt x="42" y="26"/>
                      <a:pt x="42" y="28"/>
                      <a:pt x="43" y="28"/>
                    </a:cubicBezTo>
                    <a:cubicBezTo>
                      <a:pt x="43" y="28"/>
                      <a:pt x="43" y="30"/>
                      <a:pt x="43" y="30"/>
                    </a:cubicBezTo>
                    <a:cubicBezTo>
                      <a:pt x="43" y="32"/>
                      <a:pt x="42" y="34"/>
                      <a:pt x="42" y="35"/>
                    </a:cubicBezTo>
                    <a:cubicBezTo>
                      <a:pt x="42" y="37"/>
                      <a:pt x="41" y="37"/>
                      <a:pt x="41" y="38"/>
                    </a:cubicBezTo>
                    <a:cubicBezTo>
                      <a:pt x="40" y="38"/>
                      <a:pt x="41" y="38"/>
                      <a:pt x="39" y="40"/>
                    </a:cubicBezTo>
                    <a:cubicBezTo>
                      <a:pt x="39" y="40"/>
                      <a:pt x="36" y="44"/>
                      <a:pt x="35" y="45"/>
                    </a:cubicBezTo>
                    <a:cubicBezTo>
                      <a:pt x="35" y="45"/>
                      <a:pt x="33" y="46"/>
                      <a:pt x="33" y="46"/>
                    </a:cubicBezTo>
                    <a:cubicBezTo>
                      <a:pt x="33" y="46"/>
                      <a:pt x="32" y="46"/>
                      <a:pt x="31" y="46"/>
                    </a:cubicBezTo>
                    <a:cubicBezTo>
                      <a:pt x="31" y="46"/>
                      <a:pt x="30" y="46"/>
                      <a:pt x="29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Freeform 13"/>
              <p:cNvSpPr/>
              <p:nvPr/>
            </p:nvSpPr>
            <p:spPr bwMode="auto">
              <a:xfrm>
                <a:off x="4908551" y="3041650"/>
                <a:ext cx="325438" cy="395288"/>
              </a:xfrm>
              <a:custGeom>
                <a:avLst/>
                <a:gdLst>
                  <a:gd name="T0" fmla="*/ 6 w 86"/>
                  <a:gd name="T1" fmla="*/ 104 h 105"/>
                  <a:gd name="T2" fmla="*/ 2 w 86"/>
                  <a:gd name="T3" fmla="*/ 99 h 105"/>
                  <a:gd name="T4" fmla="*/ 2 w 86"/>
                  <a:gd name="T5" fmla="*/ 88 h 105"/>
                  <a:gd name="T6" fmla="*/ 8 w 86"/>
                  <a:gd name="T7" fmla="*/ 78 h 105"/>
                  <a:gd name="T8" fmla="*/ 15 w 86"/>
                  <a:gd name="T9" fmla="*/ 65 h 105"/>
                  <a:gd name="T10" fmla="*/ 16 w 86"/>
                  <a:gd name="T11" fmla="*/ 59 h 105"/>
                  <a:gd name="T12" fmla="*/ 13 w 86"/>
                  <a:gd name="T13" fmla="*/ 58 h 105"/>
                  <a:gd name="T14" fmla="*/ 7 w 86"/>
                  <a:gd name="T15" fmla="*/ 55 h 105"/>
                  <a:gd name="T16" fmla="*/ 3 w 86"/>
                  <a:gd name="T17" fmla="*/ 49 h 105"/>
                  <a:gd name="T18" fmla="*/ 4 w 86"/>
                  <a:gd name="T19" fmla="*/ 39 h 105"/>
                  <a:gd name="T20" fmla="*/ 9 w 86"/>
                  <a:gd name="T21" fmla="*/ 35 h 105"/>
                  <a:gd name="T22" fmla="*/ 13 w 86"/>
                  <a:gd name="T23" fmla="*/ 33 h 105"/>
                  <a:gd name="T24" fmla="*/ 26 w 86"/>
                  <a:gd name="T25" fmla="*/ 32 h 105"/>
                  <a:gd name="T26" fmla="*/ 28 w 86"/>
                  <a:gd name="T27" fmla="*/ 28 h 105"/>
                  <a:gd name="T28" fmla="*/ 27 w 86"/>
                  <a:gd name="T29" fmla="*/ 25 h 105"/>
                  <a:gd name="T30" fmla="*/ 24 w 86"/>
                  <a:gd name="T31" fmla="*/ 19 h 105"/>
                  <a:gd name="T32" fmla="*/ 28 w 86"/>
                  <a:gd name="T33" fmla="*/ 6 h 105"/>
                  <a:gd name="T34" fmla="*/ 32 w 86"/>
                  <a:gd name="T35" fmla="*/ 1 h 105"/>
                  <a:gd name="T36" fmla="*/ 40 w 86"/>
                  <a:gd name="T37" fmla="*/ 0 h 105"/>
                  <a:gd name="T38" fmla="*/ 44 w 86"/>
                  <a:gd name="T39" fmla="*/ 2 h 105"/>
                  <a:gd name="T40" fmla="*/ 51 w 86"/>
                  <a:gd name="T41" fmla="*/ 12 h 105"/>
                  <a:gd name="T42" fmla="*/ 52 w 86"/>
                  <a:gd name="T43" fmla="*/ 22 h 105"/>
                  <a:gd name="T44" fmla="*/ 55 w 86"/>
                  <a:gd name="T45" fmla="*/ 26 h 105"/>
                  <a:gd name="T46" fmla="*/ 58 w 86"/>
                  <a:gd name="T47" fmla="*/ 25 h 105"/>
                  <a:gd name="T48" fmla="*/ 61 w 86"/>
                  <a:gd name="T49" fmla="*/ 22 h 105"/>
                  <a:gd name="T50" fmla="*/ 64 w 86"/>
                  <a:gd name="T51" fmla="*/ 20 h 105"/>
                  <a:gd name="T52" fmla="*/ 67 w 86"/>
                  <a:gd name="T53" fmla="*/ 19 h 105"/>
                  <a:gd name="T54" fmla="*/ 71 w 86"/>
                  <a:gd name="T55" fmla="*/ 20 h 105"/>
                  <a:gd name="T56" fmla="*/ 74 w 86"/>
                  <a:gd name="T57" fmla="*/ 22 h 105"/>
                  <a:gd name="T58" fmla="*/ 76 w 86"/>
                  <a:gd name="T59" fmla="*/ 24 h 105"/>
                  <a:gd name="T60" fmla="*/ 78 w 86"/>
                  <a:gd name="T61" fmla="*/ 26 h 105"/>
                  <a:gd name="T62" fmla="*/ 82 w 86"/>
                  <a:gd name="T63" fmla="*/ 28 h 105"/>
                  <a:gd name="T64" fmla="*/ 86 w 86"/>
                  <a:gd name="T65" fmla="*/ 33 h 105"/>
                  <a:gd name="T66" fmla="*/ 85 w 86"/>
                  <a:gd name="T67" fmla="*/ 35 h 105"/>
                  <a:gd name="T68" fmla="*/ 85 w 86"/>
                  <a:gd name="T69" fmla="*/ 37 h 105"/>
                  <a:gd name="T70" fmla="*/ 85 w 86"/>
                  <a:gd name="T71" fmla="*/ 38 h 105"/>
                  <a:gd name="T72" fmla="*/ 84 w 86"/>
                  <a:gd name="T73" fmla="*/ 39 h 105"/>
                  <a:gd name="T74" fmla="*/ 80 w 86"/>
                  <a:gd name="T75" fmla="*/ 41 h 105"/>
                  <a:gd name="T76" fmla="*/ 78 w 86"/>
                  <a:gd name="T77" fmla="*/ 43 h 105"/>
                  <a:gd name="T78" fmla="*/ 76 w 86"/>
                  <a:gd name="T79" fmla="*/ 44 h 105"/>
                  <a:gd name="T80" fmla="*/ 70 w 86"/>
                  <a:gd name="T81" fmla="*/ 47 h 105"/>
                  <a:gd name="T82" fmla="*/ 66 w 86"/>
                  <a:gd name="T83" fmla="*/ 49 h 105"/>
                  <a:gd name="T84" fmla="*/ 51 w 86"/>
                  <a:gd name="T85" fmla="*/ 54 h 105"/>
                  <a:gd name="T86" fmla="*/ 46 w 86"/>
                  <a:gd name="T87" fmla="*/ 56 h 105"/>
                  <a:gd name="T88" fmla="*/ 41 w 86"/>
                  <a:gd name="T89" fmla="*/ 59 h 105"/>
                  <a:gd name="T90" fmla="*/ 37 w 86"/>
                  <a:gd name="T91" fmla="*/ 64 h 105"/>
                  <a:gd name="T92" fmla="*/ 36 w 86"/>
                  <a:gd name="T93" fmla="*/ 67 h 105"/>
                  <a:gd name="T94" fmla="*/ 35 w 86"/>
                  <a:gd name="T95" fmla="*/ 68 h 105"/>
                  <a:gd name="T96" fmla="*/ 32 w 86"/>
                  <a:gd name="T97" fmla="*/ 72 h 105"/>
                  <a:gd name="T98" fmla="*/ 29 w 86"/>
                  <a:gd name="T99" fmla="*/ 79 h 105"/>
                  <a:gd name="T100" fmla="*/ 25 w 86"/>
                  <a:gd name="T101" fmla="*/ 88 h 105"/>
                  <a:gd name="T102" fmla="*/ 19 w 86"/>
                  <a:gd name="T103" fmla="*/ 100 h 105"/>
                  <a:gd name="T104" fmla="*/ 12 w 86"/>
                  <a:gd name="T105" fmla="*/ 10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6" h="105">
                    <a:moveTo>
                      <a:pt x="9" y="105"/>
                    </a:moveTo>
                    <a:cubicBezTo>
                      <a:pt x="8" y="105"/>
                      <a:pt x="6" y="104"/>
                      <a:pt x="6" y="104"/>
                    </a:cubicBezTo>
                    <a:cubicBezTo>
                      <a:pt x="5" y="103"/>
                      <a:pt x="4" y="102"/>
                      <a:pt x="4" y="102"/>
                    </a:cubicBezTo>
                    <a:cubicBezTo>
                      <a:pt x="3" y="100"/>
                      <a:pt x="2" y="100"/>
                      <a:pt x="2" y="99"/>
                    </a:cubicBezTo>
                    <a:cubicBezTo>
                      <a:pt x="1" y="98"/>
                      <a:pt x="0" y="96"/>
                      <a:pt x="0" y="96"/>
                    </a:cubicBezTo>
                    <a:cubicBezTo>
                      <a:pt x="0" y="92"/>
                      <a:pt x="1" y="90"/>
                      <a:pt x="2" y="88"/>
                    </a:cubicBezTo>
                    <a:cubicBezTo>
                      <a:pt x="3" y="86"/>
                      <a:pt x="4" y="84"/>
                      <a:pt x="6" y="83"/>
                    </a:cubicBezTo>
                    <a:cubicBezTo>
                      <a:pt x="6" y="81"/>
                      <a:pt x="7" y="79"/>
                      <a:pt x="8" y="78"/>
                    </a:cubicBezTo>
                    <a:cubicBezTo>
                      <a:pt x="8" y="77"/>
                      <a:pt x="8" y="77"/>
                      <a:pt x="9" y="77"/>
                    </a:cubicBezTo>
                    <a:cubicBezTo>
                      <a:pt x="9" y="72"/>
                      <a:pt x="13" y="69"/>
                      <a:pt x="15" y="65"/>
                    </a:cubicBezTo>
                    <a:cubicBezTo>
                      <a:pt x="16" y="63"/>
                      <a:pt x="17" y="62"/>
                      <a:pt x="17" y="60"/>
                    </a:cubicBezTo>
                    <a:cubicBezTo>
                      <a:pt x="17" y="60"/>
                      <a:pt x="16" y="59"/>
                      <a:pt x="16" y="59"/>
                    </a:cubicBezTo>
                    <a:cubicBezTo>
                      <a:pt x="16" y="59"/>
                      <a:pt x="15" y="59"/>
                      <a:pt x="15" y="58"/>
                    </a:cubicBezTo>
                    <a:cubicBezTo>
                      <a:pt x="14" y="58"/>
                      <a:pt x="14" y="58"/>
                      <a:pt x="13" y="58"/>
                    </a:cubicBezTo>
                    <a:cubicBezTo>
                      <a:pt x="13" y="57"/>
                      <a:pt x="12" y="57"/>
                      <a:pt x="12" y="57"/>
                    </a:cubicBezTo>
                    <a:cubicBezTo>
                      <a:pt x="10" y="56"/>
                      <a:pt x="9" y="55"/>
                      <a:pt x="7" y="55"/>
                    </a:cubicBezTo>
                    <a:cubicBezTo>
                      <a:pt x="5" y="53"/>
                      <a:pt x="3" y="51"/>
                      <a:pt x="3" y="50"/>
                    </a:cubicBezTo>
                    <a:cubicBezTo>
                      <a:pt x="3" y="50"/>
                      <a:pt x="3" y="49"/>
                      <a:pt x="3" y="49"/>
                    </a:cubicBezTo>
                    <a:cubicBezTo>
                      <a:pt x="3" y="46"/>
                      <a:pt x="3" y="43"/>
                      <a:pt x="4" y="41"/>
                    </a:cubicBezTo>
                    <a:cubicBezTo>
                      <a:pt x="4" y="40"/>
                      <a:pt x="4" y="39"/>
                      <a:pt x="4" y="39"/>
                    </a:cubicBezTo>
                    <a:cubicBezTo>
                      <a:pt x="5" y="38"/>
                      <a:pt x="5" y="37"/>
                      <a:pt x="6" y="36"/>
                    </a:cubicBezTo>
                    <a:cubicBezTo>
                      <a:pt x="7" y="36"/>
                      <a:pt x="7" y="35"/>
                      <a:pt x="9" y="35"/>
                    </a:cubicBezTo>
                    <a:cubicBezTo>
                      <a:pt x="9" y="34"/>
                      <a:pt x="10" y="34"/>
                      <a:pt x="12" y="34"/>
                    </a:cubicBezTo>
                    <a:cubicBezTo>
                      <a:pt x="12" y="34"/>
                      <a:pt x="12" y="33"/>
                      <a:pt x="13" y="33"/>
                    </a:cubicBezTo>
                    <a:cubicBezTo>
                      <a:pt x="13" y="33"/>
                      <a:pt x="14" y="33"/>
                      <a:pt x="14" y="33"/>
                    </a:cubicBezTo>
                    <a:cubicBezTo>
                      <a:pt x="15" y="32"/>
                      <a:pt x="24" y="32"/>
                      <a:pt x="26" y="32"/>
                    </a:cubicBezTo>
                    <a:cubicBezTo>
                      <a:pt x="26" y="32"/>
                      <a:pt x="27" y="32"/>
                      <a:pt x="27" y="31"/>
                    </a:cubicBezTo>
                    <a:cubicBezTo>
                      <a:pt x="27" y="30"/>
                      <a:pt x="27" y="29"/>
                      <a:pt x="28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7"/>
                      <a:pt x="27" y="26"/>
                      <a:pt x="27" y="25"/>
                    </a:cubicBezTo>
                    <a:cubicBezTo>
                      <a:pt x="27" y="24"/>
                      <a:pt x="27" y="23"/>
                      <a:pt x="27" y="22"/>
                    </a:cubicBezTo>
                    <a:cubicBezTo>
                      <a:pt x="25" y="21"/>
                      <a:pt x="25" y="19"/>
                      <a:pt x="24" y="19"/>
                    </a:cubicBezTo>
                    <a:cubicBezTo>
                      <a:pt x="24" y="17"/>
                      <a:pt x="24" y="16"/>
                      <a:pt x="24" y="14"/>
                    </a:cubicBezTo>
                    <a:cubicBezTo>
                      <a:pt x="25" y="10"/>
                      <a:pt x="26" y="8"/>
                      <a:pt x="28" y="6"/>
                    </a:cubicBezTo>
                    <a:cubicBezTo>
                      <a:pt x="28" y="5"/>
                      <a:pt x="29" y="4"/>
                      <a:pt x="30" y="3"/>
                    </a:cubicBezTo>
                    <a:cubicBezTo>
                      <a:pt x="30" y="3"/>
                      <a:pt x="31" y="2"/>
                      <a:pt x="32" y="1"/>
                    </a:cubicBezTo>
                    <a:cubicBezTo>
                      <a:pt x="32" y="1"/>
                      <a:pt x="33" y="0"/>
                      <a:pt x="35" y="0"/>
                    </a:cubicBezTo>
                    <a:cubicBezTo>
                      <a:pt x="36" y="0"/>
                      <a:pt x="38" y="0"/>
                      <a:pt x="40" y="0"/>
                    </a:cubicBezTo>
                    <a:cubicBezTo>
                      <a:pt x="40" y="0"/>
                      <a:pt x="41" y="1"/>
                      <a:pt x="42" y="1"/>
                    </a:cubicBezTo>
                    <a:cubicBezTo>
                      <a:pt x="42" y="1"/>
                      <a:pt x="43" y="2"/>
                      <a:pt x="44" y="2"/>
                    </a:cubicBezTo>
                    <a:cubicBezTo>
                      <a:pt x="44" y="2"/>
                      <a:pt x="46" y="5"/>
                      <a:pt x="46" y="5"/>
                    </a:cubicBezTo>
                    <a:cubicBezTo>
                      <a:pt x="48" y="7"/>
                      <a:pt x="49" y="8"/>
                      <a:pt x="51" y="12"/>
                    </a:cubicBezTo>
                    <a:cubicBezTo>
                      <a:pt x="51" y="13"/>
                      <a:pt x="51" y="14"/>
                      <a:pt x="52" y="15"/>
                    </a:cubicBezTo>
                    <a:cubicBezTo>
                      <a:pt x="52" y="17"/>
                      <a:pt x="52" y="20"/>
                      <a:pt x="52" y="22"/>
                    </a:cubicBezTo>
                    <a:cubicBezTo>
                      <a:pt x="52" y="23"/>
                      <a:pt x="52" y="25"/>
                      <a:pt x="52" y="27"/>
                    </a:cubicBezTo>
                    <a:cubicBezTo>
                      <a:pt x="53" y="27"/>
                      <a:pt x="53" y="26"/>
                      <a:pt x="55" y="26"/>
                    </a:cubicBezTo>
                    <a:cubicBezTo>
                      <a:pt x="55" y="26"/>
                      <a:pt x="55" y="25"/>
                      <a:pt x="56" y="25"/>
                    </a:cubicBezTo>
                    <a:cubicBezTo>
                      <a:pt x="57" y="25"/>
                      <a:pt x="57" y="25"/>
                      <a:pt x="58" y="25"/>
                    </a:cubicBezTo>
                    <a:cubicBezTo>
                      <a:pt x="58" y="24"/>
                      <a:pt x="59" y="24"/>
                      <a:pt x="59" y="24"/>
                    </a:cubicBezTo>
                    <a:cubicBezTo>
                      <a:pt x="60" y="24"/>
                      <a:pt x="60" y="23"/>
                      <a:pt x="61" y="22"/>
                    </a:cubicBezTo>
                    <a:cubicBezTo>
                      <a:pt x="62" y="22"/>
                      <a:pt x="63" y="21"/>
                      <a:pt x="63" y="21"/>
                    </a:cubicBezTo>
                    <a:cubicBezTo>
                      <a:pt x="63" y="21"/>
                      <a:pt x="64" y="21"/>
                      <a:pt x="64" y="20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6" y="20"/>
                      <a:pt x="65" y="19"/>
                      <a:pt x="67" y="19"/>
                    </a:cubicBezTo>
                    <a:cubicBezTo>
                      <a:pt x="68" y="19"/>
                      <a:pt x="69" y="19"/>
                      <a:pt x="70" y="19"/>
                    </a:cubicBezTo>
                    <a:cubicBezTo>
                      <a:pt x="70" y="19"/>
                      <a:pt x="71" y="19"/>
                      <a:pt x="71" y="20"/>
                    </a:cubicBezTo>
                    <a:cubicBezTo>
                      <a:pt x="72" y="20"/>
                      <a:pt x="72" y="20"/>
                      <a:pt x="73" y="20"/>
                    </a:cubicBezTo>
                    <a:cubicBezTo>
                      <a:pt x="73" y="21"/>
                      <a:pt x="73" y="21"/>
                      <a:pt x="74" y="22"/>
                    </a:cubicBezTo>
                    <a:cubicBezTo>
                      <a:pt x="74" y="22"/>
                      <a:pt x="75" y="23"/>
                      <a:pt x="75" y="23"/>
                    </a:cubicBezTo>
                    <a:cubicBezTo>
                      <a:pt x="76" y="24"/>
                      <a:pt x="76" y="24"/>
                      <a:pt x="76" y="24"/>
                    </a:cubicBezTo>
                    <a:cubicBezTo>
                      <a:pt x="76" y="25"/>
                      <a:pt x="76" y="25"/>
                      <a:pt x="77" y="25"/>
                    </a:cubicBezTo>
                    <a:cubicBezTo>
                      <a:pt x="77" y="26"/>
                      <a:pt x="77" y="26"/>
                      <a:pt x="78" y="26"/>
                    </a:cubicBezTo>
                    <a:cubicBezTo>
                      <a:pt x="78" y="26"/>
                      <a:pt x="79" y="27"/>
                      <a:pt x="79" y="27"/>
                    </a:cubicBezTo>
                    <a:cubicBezTo>
                      <a:pt x="80" y="27"/>
                      <a:pt x="81" y="28"/>
                      <a:pt x="82" y="28"/>
                    </a:cubicBezTo>
                    <a:cubicBezTo>
                      <a:pt x="82" y="29"/>
                      <a:pt x="83" y="29"/>
                      <a:pt x="84" y="30"/>
                    </a:cubicBezTo>
                    <a:cubicBezTo>
                      <a:pt x="85" y="31"/>
                      <a:pt x="85" y="32"/>
                      <a:pt x="86" y="33"/>
                    </a:cubicBezTo>
                    <a:cubicBezTo>
                      <a:pt x="86" y="33"/>
                      <a:pt x="86" y="33"/>
                      <a:pt x="86" y="34"/>
                    </a:cubicBezTo>
                    <a:cubicBezTo>
                      <a:pt x="85" y="34"/>
                      <a:pt x="86" y="34"/>
                      <a:pt x="85" y="35"/>
                    </a:cubicBezTo>
                    <a:cubicBezTo>
                      <a:pt x="85" y="35"/>
                      <a:pt x="85" y="36"/>
                      <a:pt x="85" y="36"/>
                    </a:cubicBezTo>
                    <a:cubicBezTo>
                      <a:pt x="85" y="36"/>
                      <a:pt x="85" y="36"/>
                      <a:pt x="85" y="37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84" y="38"/>
                      <a:pt x="84" y="38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3" y="40"/>
                      <a:pt x="83" y="40"/>
                      <a:pt x="82" y="40"/>
                    </a:cubicBezTo>
                    <a:cubicBezTo>
                      <a:pt x="81" y="41"/>
                      <a:pt x="81" y="41"/>
                      <a:pt x="80" y="41"/>
                    </a:cubicBezTo>
                    <a:cubicBezTo>
                      <a:pt x="80" y="41"/>
                      <a:pt x="80" y="42"/>
                      <a:pt x="80" y="42"/>
                    </a:cubicBezTo>
                    <a:cubicBezTo>
                      <a:pt x="79" y="42"/>
                      <a:pt x="79" y="43"/>
                      <a:pt x="78" y="43"/>
                    </a:cubicBezTo>
                    <a:cubicBezTo>
                      <a:pt x="78" y="43"/>
                      <a:pt x="77" y="43"/>
                      <a:pt x="77" y="43"/>
                    </a:cubicBezTo>
                    <a:cubicBezTo>
                      <a:pt x="77" y="43"/>
                      <a:pt x="76" y="44"/>
                      <a:pt x="76" y="44"/>
                    </a:cubicBezTo>
                    <a:cubicBezTo>
                      <a:pt x="75" y="45"/>
                      <a:pt x="74" y="45"/>
                      <a:pt x="73" y="46"/>
                    </a:cubicBezTo>
                    <a:cubicBezTo>
                      <a:pt x="71" y="46"/>
                      <a:pt x="71" y="46"/>
                      <a:pt x="70" y="47"/>
                    </a:cubicBezTo>
                    <a:cubicBezTo>
                      <a:pt x="69" y="47"/>
                      <a:pt x="69" y="47"/>
                      <a:pt x="69" y="48"/>
                    </a:cubicBezTo>
                    <a:cubicBezTo>
                      <a:pt x="68" y="48"/>
                      <a:pt x="66" y="48"/>
                      <a:pt x="66" y="49"/>
                    </a:cubicBezTo>
                    <a:cubicBezTo>
                      <a:pt x="64" y="50"/>
                      <a:pt x="61" y="51"/>
                      <a:pt x="58" y="52"/>
                    </a:cubicBezTo>
                    <a:cubicBezTo>
                      <a:pt x="56" y="53"/>
                      <a:pt x="53" y="53"/>
                      <a:pt x="51" y="54"/>
                    </a:cubicBezTo>
                    <a:cubicBezTo>
                      <a:pt x="50" y="54"/>
                      <a:pt x="48" y="55"/>
                      <a:pt x="47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5" y="56"/>
                      <a:pt x="44" y="57"/>
                      <a:pt x="44" y="57"/>
                    </a:cubicBezTo>
                    <a:cubicBezTo>
                      <a:pt x="43" y="58"/>
                      <a:pt x="42" y="58"/>
                      <a:pt x="41" y="59"/>
                    </a:cubicBezTo>
                    <a:cubicBezTo>
                      <a:pt x="41" y="59"/>
                      <a:pt x="40" y="61"/>
                      <a:pt x="39" y="61"/>
                    </a:cubicBezTo>
                    <a:cubicBezTo>
                      <a:pt x="39" y="62"/>
                      <a:pt x="38" y="63"/>
                      <a:pt x="37" y="64"/>
                    </a:cubicBezTo>
                    <a:cubicBezTo>
                      <a:pt x="37" y="64"/>
                      <a:pt x="37" y="65"/>
                      <a:pt x="36" y="65"/>
                    </a:cubicBezTo>
                    <a:cubicBezTo>
                      <a:pt x="36" y="66"/>
                      <a:pt x="36" y="66"/>
                      <a:pt x="36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5" y="67"/>
                      <a:pt x="35" y="68"/>
                      <a:pt x="35" y="68"/>
                    </a:cubicBezTo>
                    <a:cubicBezTo>
                      <a:pt x="34" y="68"/>
                      <a:pt x="34" y="69"/>
                      <a:pt x="34" y="69"/>
                    </a:cubicBezTo>
                    <a:cubicBezTo>
                      <a:pt x="33" y="70"/>
                      <a:pt x="33" y="70"/>
                      <a:pt x="32" y="72"/>
                    </a:cubicBezTo>
                    <a:cubicBezTo>
                      <a:pt x="31" y="74"/>
                      <a:pt x="30" y="76"/>
                      <a:pt x="29" y="78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28" y="80"/>
                      <a:pt x="26" y="85"/>
                      <a:pt x="26" y="86"/>
                    </a:cubicBezTo>
                    <a:cubicBezTo>
                      <a:pt x="25" y="87"/>
                      <a:pt x="25" y="87"/>
                      <a:pt x="25" y="88"/>
                    </a:cubicBezTo>
                    <a:cubicBezTo>
                      <a:pt x="25" y="89"/>
                      <a:pt x="23" y="93"/>
                      <a:pt x="22" y="94"/>
                    </a:cubicBezTo>
                    <a:cubicBezTo>
                      <a:pt x="20" y="96"/>
                      <a:pt x="20" y="97"/>
                      <a:pt x="19" y="100"/>
                    </a:cubicBezTo>
                    <a:cubicBezTo>
                      <a:pt x="17" y="101"/>
                      <a:pt x="17" y="101"/>
                      <a:pt x="16" y="103"/>
                    </a:cubicBezTo>
                    <a:cubicBezTo>
                      <a:pt x="15" y="103"/>
                      <a:pt x="13" y="104"/>
                      <a:pt x="12" y="104"/>
                    </a:cubicBezTo>
                    <a:cubicBezTo>
                      <a:pt x="10" y="104"/>
                      <a:pt x="11" y="105"/>
                      <a:pt x="9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 14"/>
              <p:cNvSpPr>
                <a:spLocks noEditPoints="1"/>
              </p:cNvSpPr>
              <p:nvPr/>
            </p:nvSpPr>
            <p:spPr bwMode="auto">
              <a:xfrm>
                <a:off x="3297238" y="3686175"/>
                <a:ext cx="2543175" cy="158750"/>
              </a:xfrm>
              <a:custGeom>
                <a:avLst/>
                <a:gdLst>
                  <a:gd name="T0" fmla="*/ 22 w 675"/>
                  <a:gd name="T1" fmla="*/ 17 h 42"/>
                  <a:gd name="T2" fmla="*/ 1 w 675"/>
                  <a:gd name="T3" fmla="*/ 2 h 42"/>
                  <a:gd name="T4" fmla="*/ 0 w 675"/>
                  <a:gd name="T5" fmla="*/ 41 h 42"/>
                  <a:gd name="T6" fmla="*/ 26 w 675"/>
                  <a:gd name="T7" fmla="*/ 32 h 42"/>
                  <a:gd name="T8" fmla="*/ 36 w 675"/>
                  <a:gd name="T9" fmla="*/ 36 h 42"/>
                  <a:gd name="T10" fmla="*/ 65 w 675"/>
                  <a:gd name="T11" fmla="*/ 41 h 42"/>
                  <a:gd name="T12" fmla="*/ 65 w 675"/>
                  <a:gd name="T13" fmla="*/ 1 h 42"/>
                  <a:gd name="T14" fmla="*/ 47 w 675"/>
                  <a:gd name="T15" fmla="*/ 40 h 42"/>
                  <a:gd name="T16" fmla="*/ 78 w 675"/>
                  <a:gd name="T17" fmla="*/ 30 h 42"/>
                  <a:gd name="T18" fmla="*/ 78 w 675"/>
                  <a:gd name="T19" fmla="*/ 37 h 42"/>
                  <a:gd name="T20" fmla="*/ 97 w 675"/>
                  <a:gd name="T21" fmla="*/ 40 h 42"/>
                  <a:gd name="T22" fmla="*/ 82 w 675"/>
                  <a:gd name="T23" fmla="*/ 26 h 42"/>
                  <a:gd name="T24" fmla="*/ 122 w 675"/>
                  <a:gd name="T25" fmla="*/ 3 h 42"/>
                  <a:gd name="T26" fmla="*/ 131 w 675"/>
                  <a:gd name="T27" fmla="*/ 40 h 42"/>
                  <a:gd name="T28" fmla="*/ 157 w 675"/>
                  <a:gd name="T29" fmla="*/ 7 h 42"/>
                  <a:gd name="T30" fmla="*/ 168 w 675"/>
                  <a:gd name="T31" fmla="*/ 40 h 42"/>
                  <a:gd name="T32" fmla="*/ 209 w 675"/>
                  <a:gd name="T33" fmla="*/ 31 h 42"/>
                  <a:gd name="T34" fmla="*/ 194 w 675"/>
                  <a:gd name="T35" fmla="*/ 22 h 42"/>
                  <a:gd name="T36" fmla="*/ 194 w 675"/>
                  <a:gd name="T37" fmla="*/ 19 h 42"/>
                  <a:gd name="T38" fmla="*/ 206 w 675"/>
                  <a:gd name="T39" fmla="*/ 10 h 42"/>
                  <a:gd name="T40" fmla="*/ 178 w 675"/>
                  <a:gd name="T41" fmla="*/ 39 h 42"/>
                  <a:gd name="T42" fmla="*/ 241 w 675"/>
                  <a:gd name="T43" fmla="*/ 2 h 42"/>
                  <a:gd name="T44" fmla="*/ 213 w 675"/>
                  <a:gd name="T45" fmla="*/ 2 h 42"/>
                  <a:gd name="T46" fmla="*/ 228 w 675"/>
                  <a:gd name="T47" fmla="*/ 40 h 42"/>
                  <a:gd name="T48" fmla="*/ 250 w 675"/>
                  <a:gd name="T49" fmla="*/ 10 h 42"/>
                  <a:gd name="T50" fmla="*/ 320 w 675"/>
                  <a:gd name="T51" fmla="*/ 4 h 42"/>
                  <a:gd name="T52" fmla="*/ 300 w 675"/>
                  <a:gd name="T53" fmla="*/ 3 h 42"/>
                  <a:gd name="T54" fmla="*/ 293 w 675"/>
                  <a:gd name="T55" fmla="*/ 27 h 42"/>
                  <a:gd name="T56" fmla="*/ 376 w 675"/>
                  <a:gd name="T57" fmla="*/ 1 h 42"/>
                  <a:gd name="T58" fmla="*/ 344 w 675"/>
                  <a:gd name="T59" fmla="*/ 1 h 42"/>
                  <a:gd name="T60" fmla="*/ 334 w 675"/>
                  <a:gd name="T61" fmla="*/ 41 h 42"/>
                  <a:gd name="T62" fmla="*/ 369 w 675"/>
                  <a:gd name="T63" fmla="*/ 41 h 42"/>
                  <a:gd name="T64" fmla="*/ 399 w 675"/>
                  <a:gd name="T65" fmla="*/ 41 h 42"/>
                  <a:gd name="T66" fmla="*/ 399 w 675"/>
                  <a:gd name="T67" fmla="*/ 1 h 42"/>
                  <a:gd name="T68" fmla="*/ 381 w 675"/>
                  <a:gd name="T69" fmla="*/ 40 h 42"/>
                  <a:gd name="T70" fmla="*/ 436 w 675"/>
                  <a:gd name="T71" fmla="*/ 9 h 42"/>
                  <a:gd name="T72" fmla="*/ 404 w 675"/>
                  <a:gd name="T73" fmla="*/ 1 h 42"/>
                  <a:gd name="T74" fmla="*/ 442 w 675"/>
                  <a:gd name="T75" fmla="*/ 3 h 42"/>
                  <a:gd name="T76" fmla="*/ 463 w 675"/>
                  <a:gd name="T77" fmla="*/ 39 h 42"/>
                  <a:gd name="T78" fmla="*/ 479 w 675"/>
                  <a:gd name="T79" fmla="*/ 13 h 42"/>
                  <a:gd name="T80" fmla="*/ 472 w 675"/>
                  <a:gd name="T81" fmla="*/ 3 h 42"/>
                  <a:gd name="T82" fmla="*/ 454 w 675"/>
                  <a:gd name="T83" fmla="*/ 3 h 42"/>
                  <a:gd name="T84" fmla="*/ 485 w 675"/>
                  <a:gd name="T85" fmla="*/ 31 h 42"/>
                  <a:gd name="T86" fmla="*/ 490 w 675"/>
                  <a:gd name="T87" fmla="*/ 2 h 42"/>
                  <a:gd name="T88" fmla="*/ 507 w 675"/>
                  <a:gd name="T89" fmla="*/ 41 h 42"/>
                  <a:gd name="T90" fmla="*/ 529 w 675"/>
                  <a:gd name="T91" fmla="*/ 41 h 42"/>
                  <a:gd name="T92" fmla="*/ 559 w 675"/>
                  <a:gd name="T93" fmla="*/ 0 h 42"/>
                  <a:gd name="T94" fmla="*/ 554 w 675"/>
                  <a:gd name="T95" fmla="*/ 28 h 42"/>
                  <a:gd name="T96" fmla="*/ 540 w 675"/>
                  <a:gd name="T97" fmla="*/ 40 h 42"/>
                  <a:gd name="T98" fmla="*/ 559 w 675"/>
                  <a:gd name="T99" fmla="*/ 13 h 42"/>
                  <a:gd name="T100" fmla="*/ 582 w 675"/>
                  <a:gd name="T101" fmla="*/ 35 h 42"/>
                  <a:gd name="T102" fmla="*/ 575 w 675"/>
                  <a:gd name="T103" fmla="*/ 3 h 42"/>
                  <a:gd name="T104" fmla="*/ 615 w 675"/>
                  <a:gd name="T105" fmla="*/ 39 h 42"/>
                  <a:gd name="T106" fmla="*/ 628 w 675"/>
                  <a:gd name="T107" fmla="*/ 1 h 42"/>
                  <a:gd name="T108" fmla="*/ 608 w 675"/>
                  <a:gd name="T109" fmla="*/ 34 h 42"/>
                  <a:gd name="T110" fmla="*/ 661 w 675"/>
                  <a:gd name="T111" fmla="*/ 1 h 42"/>
                  <a:gd name="T112" fmla="*/ 650 w 675"/>
                  <a:gd name="T113" fmla="*/ 2 h 42"/>
                  <a:gd name="T114" fmla="*/ 651 w 675"/>
                  <a:gd name="T115" fmla="*/ 23 h 42"/>
                  <a:gd name="T116" fmla="*/ 659 w 675"/>
                  <a:gd name="T117" fmla="*/ 3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75" h="42">
                    <a:moveTo>
                      <a:pt x="42" y="1"/>
                    </a:moveTo>
                    <a:cubicBezTo>
                      <a:pt x="27" y="1"/>
                      <a:pt x="27" y="1"/>
                      <a:pt x="27" y="1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31" y="3"/>
                      <a:pt x="32" y="3"/>
                      <a:pt x="32" y="4"/>
                    </a:cubicBezTo>
                    <a:cubicBezTo>
                      <a:pt x="32" y="5"/>
                      <a:pt x="31" y="7"/>
                      <a:pt x="29" y="8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6" y="8"/>
                      <a:pt x="14" y="5"/>
                      <a:pt x="15" y="4"/>
                    </a:cubicBezTo>
                    <a:cubicBezTo>
                      <a:pt x="14" y="3"/>
                      <a:pt x="16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5" y="3"/>
                      <a:pt x="6" y="4"/>
                    </a:cubicBezTo>
                    <a:cubicBezTo>
                      <a:pt x="7" y="5"/>
                      <a:pt x="9" y="8"/>
                      <a:pt x="12" y="1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6" y="37"/>
                      <a:pt x="5" y="39"/>
                      <a:pt x="4" y="39"/>
                    </a:cubicBezTo>
                    <a:cubicBezTo>
                      <a:pt x="3" y="40"/>
                      <a:pt x="2" y="40"/>
                      <a:pt x="0" y="4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1" y="40"/>
                      <a:pt x="10" y="39"/>
                      <a:pt x="10" y="38"/>
                    </a:cubicBezTo>
                    <a:cubicBezTo>
                      <a:pt x="10" y="37"/>
                      <a:pt x="11" y="36"/>
                      <a:pt x="12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8" y="35"/>
                      <a:pt x="29" y="37"/>
                      <a:pt x="29" y="38"/>
                    </a:cubicBezTo>
                    <a:cubicBezTo>
                      <a:pt x="29" y="39"/>
                      <a:pt x="28" y="40"/>
                      <a:pt x="25" y="40"/>
                    </a:cubicBezTo>
                    <a:cubicBezTo>
                      <a:pt x="25" y="40"/>
                      <a:pt x="25" y="40"/>
                      <a:pt x="24" y="40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0" y="40"/>
                      <a:pt x="38" y="39"/>
                      <a:pt x="36" y="36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5" y="6"/>
                      <a:pt x="36" y="4"/>
                      <a:pt x="37" y="3"/>
                    </a:cubicBezTo>
                    <a:cubicBezTo>
                      <a:pt x="38" y="3"/>
                      <a:pt x="40" y="2"/>
                      <a:pt x="42" y="2"/>
                    </a:cubicBezTo>
                    <a:cubicBezTo>
                      <a:pt x="42" y="1"/>
                      <a:pt x="42" y="1"/>
                      <a:pt x="42" y="1"/>
                    </a:cubicBezTo>
                    <a:close/>
                    <a:moveTo>
                      <a:pt x="47" y="41"/>
                    </a:moveTo>
                    <a:cubicBezTo>
                      <a:pt x="65" y="41"/>
                      <a:pt x="65" y="41"/>
                      <a:pt x="65" y="41"/>
                    </a:cubicBezTo>
                    <a:cubicBezTo>
                      <a:pt x="65" y="40"/>
                      <a:pt x="65" y="40"/>
                      <a:pt x="65" y="40"/>
                    </a:cubicBezTo>
                    <a:cubicBezTo>
                      <a:pt x="63" y="40"/>
                      <a:pt x="61" y="40"/>
                      <a:pt x="61" y="39"/>
                    </a:cubicBezTo>
                    <a:cubicBezTo>
                      <a:pt x="60" y="38"/>
                      <a:pt x="60" y="37"/>
                      <a:pt x="60" y="35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60" y="5"/>
                      <a:pt x="60" y="4"/>
                      <a:pt x="61" y="3"/>
                    </a:cubicBezTo>
                    <a:cubicBezTo>
                      <a:pt x="61" y="3"/>
                      <a:pt x="63" y="2"/>
                      <a:pt x="65" y="2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50" y="2"/>
                      <a:pt x="52" y="3"/>
                      <a:pt x="52" y="3"/>
                    </a:cubicBezTo>
                    <a:cubicBezTo>
                      <a:pt x="53" y="4"/>
                      <a:pt x="53" y="5"/>
                      <a:pt x="53" y="8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7"/>
                      <a:pt x="53" y="38"/>
                      <a:pt x="52" y="39"/>
                    </a:cubicBezTo>
                    <a:cubicBezTo>
                      <a:pt x="51" y="40"/>
                      <a:pt x="50" y="40"/>
                      <a:pt x="47" y="40"/>
                    </a:cubicBezTo>
                    <a:cubicBezTo>
                      <a:pt x="47" y="41"/>
                      <a:pt x="47" y="41"/>
                      <a:pt x="47" y="41"/>
                    </a:cubicBezTo>
                    <a:close/>
                    <a:moveTo>
                      <a:pt x="112" y="40"/>
                    </a:moveTo>
                    <a:cubicBezTo>
                      <a:pt x="111" y="40"/>
                      <a:pt x="110" y="40"/>
                      <a:pt x="109" y="39"/>
                    </a:cubicBezTo>
                    <a:cubicBezTo>
                      <a:pt x="109" y="38"/>
                      <a:pt x="108" y="37"/>
                      <a:pt x="107" y="35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78" y="30"/>
                      <a:pt x="78" y="30"/>
                      <a:pt x="78" y="30"/>
                    </a:cubicBezTo>
                    <a:cubicBezTo>
                      <a:pt x="78" y="30"/>
                      <a:pt x="78" y="31"/>
                      <a:pt x="77" y="31"/>
                    </a:cubicBezTo>
                    <a:cubicBezTo>
                      <a:pt x="76" y="35"/>
                      <a:pt x="74" y="38"/>
                      <a:pt x="73" y="39"/>
                    </a:cubicBezTo>
                    <a:cubicBezTo>
                      <a:pt x="72" y="40"/>
                      <a:pt x="71" y="40"/>
                      <a:pt x="70" y="40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82" y="40"/>
                      <a:pt x="82" y="40"/>
                      <a:pt x="82" y="40"/>
                    </a:cubicBezTo>
                    <a:cubicBezTo>
                      <a:pt x="80" y="40"/>
                      <a:pt x="78" y="39"/>
                      <a:pt x="78" y="37"/>
                    </a:cubicBezTo>
                    <a:cubicBezTo>
                      <a:pt x="78" y="37"/>
                      <a:pt x="78" y="36"/>
                      <a:pt x="79" y="35"/>
                    </a:cubicBezTo>
                    <a:cubicBezTo>
                      <a:pt x="82" y="28"/>
                      <a:pt x="82" y="28"/>
                      <a:pt x="82" y="28"/>
                    </a:cubicBezTo>
                    <a:cubicBezTo>
                      <a:pt x="97" y="28"/>
                      <a:pt x="97" y="28"/>
                      <a:pt x="97" y="28"/>
                    </a:cubicBezTo>
                    <a:cubicBezTo>
                      <a:pt x="100" y="34"/>
                      <a:pt x="100" y="34"/>
                      <a:pt x="100" y="34"/>
                    </a:cubicBezTo>
                    <a:cubicBezTo>
                      <a:pt x="100" y="34"/>
                      <a:pt x="100" y="34"/>
                      <a:pt x="100" y="35"/>
                    </a:cubicBezTo>
                    <a:cubicBezTo>
                      <a:pt x="101" y="36"/>
                      <a:pt x="101" y="37"/>
                      <a:pt x="101" y="38"/>
                    </a:cubicBezTo>
                    <a:cubicBezTo>
                      <a:pt x="101" y="39"/>
                      <a:pt x="100" y="40"/>
                      <a:pt x="97" y="40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112" y="41"/>
                      <a:pt x="112" y="41"/>
                      <a:pt x="112" y="41"/>
                    </a:cubicBezTo>
                    <a:cubicBezTo>
                      <a:pt x="112" y="40"/>
                      <a:pt x="112" y="40"/>
                      <a:pt x="112" y="40"/>
                    </a:cubicBezTo>
                    <a:close/>
                    <a:moveTo>
                      <a:pt x="82" y="26"/>
                    </a:moveTo>
                    <a:cubicBezTo>
                      <a:pt x="90" y="9"/>
                      <a:pt x="90" y="9"/>
                      <a:pt x="90" y="9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82" y="26"/>
                      <a:pt x="82" y="26"/>
                      <a:pt x="82" y="26"/>
                    </a:cubicBezTo>
                    <a:close/>
                    <a:moveTo>
                      <a:pt x="168" y="1"/>
                    </a:moveTo>
                    <a:cubicBezTo>
                      <a:pt x="156" y="1"/>
                      <a:pt x="156" y="1"/>
                      <a:pt x="156" y="1"/>
                    </a:cubicBezTo>
                    <a:cubicBezTo>
                      <a:pt x="143" y="32"/>
                      <a:pt x="143" y="32"/>
                      <a:pt x="143" y="32"/>
                    </a:cubicBezTo>
                    <a:cubicBezTo>
                      <a:pt x="129" y="1"/>
                      <a:pt x="129" y="1"/>
                      <a:pt x="129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7" y="2"/>
                      <a:pt x="117" y="2"/>
                      <a:pt x="117" y="2"/>
                    </a:cubicBezTo>
                    <a:cubicBezTo>
                      <a:pt x="119" y="2"/>
                      <a:pt x="121" y="3"/>
                      <a:pt x="122" y="3"/>
                    </a:cubicBezTo>
                    <a:cubicBezTo>
                      <a:pt x="122" y="4"/>
                      <a:pt x="123" y="5"/>
                      <a:pt x="123" y="8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123" y="35"/>
                      <a:pt x="122" y="37"/>
                      <a:pt x="121" y="38"/>
                    </a:cubicBezTo>
                    <a:cubicBezTo>
                      <a:pt x="121" y="39"/>
                      <a:pt x="119" y="40"/>
                      <a:pt x="117" y="40"/>
                    </a:cubicBezTo>
                    <a:cubicBezTo>
                      <a:pt x="117" y="41"/>
                      <a:pt x="117" y="41"/>
                      <a:pt x="117" y="41"/>
                    </a:cubicBezTo>
                    <a:cubicBezTo>
                      <a:pt x="131" y="41"/>
                      <a:pt x="131" y="41"/>
                      <a:pt x="131" y="41"/>
                    </a:cubicBezTo>
                    <a:cubicBezTo>
                      <a:pt x="131" y="40"/>
                      <a:pt x="131" y="40"/>
                      <a:pt x="131" y="40"/>
                    </a:cubicBezTo>
                    <a:cubicBezTo>
                      <a:pt x="129" y="40"/>
                      <a:pt x="127" y="39"/>
                      <a:pt x="126" y="38"/>
                    </a:cubicBezTo>
                    <a:cubicBezTo>
                      <a:pt x="126" y="37"/>
                      <a:pt x="125" y="35"/>
                      <a:pt x="125" y="32"/>
                    </a:cubicBezTo>
                    <a:cubicBezTo>
                      <a:pt x="125" y="8"/>
                      <a:pt x="125" y="8"/>
                      <a:pt x="125" y="8"/>
                    </a:cubicBezTo>
                    <a:cubicBezTo>
                      <a:pt x="125" y="8"/>
                      <a:pt x="125" y="8"/>
                      <a:pt x="125" y="8"/>
                    </a:cubicBezTo>
                    <a:cubicBezTo>
                      <a:pt x="140" y="41"/>
                      <a:pt x="140" y="41"/>
                      <a:pt x="140" y="41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7" y="7"/>
                      <a:pt x="157" y="7"/>
                      <a:pt x="157" y="7"/>
                    </a:cubicBezTo>
                    <a:cubicBezTo>
                      <a:pt x="157" y="7"/>
                      <a:pt x="157" y="7"/>
                      <a:pt x="157" y="7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7" y="36"/>
                      <a:pt x="157" y="38"/>
                      <a:pt x="156" y="39"/>
                    </a:cubicBezTo>
                    <a:cubicBezTo>
                      <a:pt x="155" y="39"/>
                      <a:pt x="154" y="40"/>
                      <a:pt x="151" y="40"/>
                    </a:cubicBezTo>
                    <a:cubicBezTo>
                      <a:pt x="151" y="41"/>
                      <a:pt x="151" y="41"/>
                      <a:pt x="151" y="41"/>
                    </a:cubicBezTo>
                    <a:cubicBezTo>
                      <a:pt x="168" y="41"/>
                      <a:pt x="168" y="41"/>
                      <a:pt x="168" y="41"/>
                    </a:cubicBezTo>
                    <a:cubicBezTo>
                      <a:pt x="168" y="40"/>
                      <a:pt x="168" y="40"/>
                      <a:pt x="168" y="40"/>
                    </a:cubicBezTo>
                    <a:cubicBezTo>
                      <a:pt x="166" y="40"/>
                      <a:pt x="165" y="39"/>
                      <a:pt x="164" y="39"/>
                    </a:cubicBezTo>
                    <a:cubicBezTo>
                      <a:pt x="163" y="38"/>
                      <a:pt x="163" y="37"/>
                      <a:pt x="163" y="35"/>
                    </a:cubicBezTo>
                    <a:cubicBezTo>
                      <a:pt x="163" y="8"/>
                      <a:pt x="163" y="8"/>
                      <a:pt x="163" y="8"/>
                    </a:cubicBezTo>
                    <a:cubicBezTo>
                      <a:pt x="163" y="6"/>
                      <a:pt x="163" y="4"/>
                      <a:pt x="164" y="3"/>
                    </a:cubicBezTo>
                    <a:cubicBezTo>
                      <a:pt x="165" y="3"/>
                      <a:pt x="166" y="2"/>
                      <a:pt x="168" y="2"/>
                    </a:cubicBezTo>
                    <a:cubicBezTo>
                      <a:pt x="168" y="1"/>
                      <a:pt x="168" y="1"/>
                      <a:pt x="168" y="1"/>
                    </a:cubicBezTo>
                    <a:close/>
                    <a:moveTo>
                      <a:pt x="209" y="31"/>
                    </a:moveTo>
                    <a:cubicBezTo>
                      <a:pt x="207" y="31"/>
                      <a:pt x="207" y="31"/>
                      <a:pt x="207" y="31"/>
                    </a:cubicBezTo>
                    <a:cubicBezTo>
                      <a:pt x="206" y="34"/>
                      <a:pt x="204" y="36"/>
                      <a:pt x="203" y="37"/>
                    </a:cubicBezTo>
                    <a:cubicBezTo>
                      <a:pt x="201" y="38"/>
                      <a:pt x="198" y="39"/>
                      <a:pt x="194" y="39"/>
                    </a:cubicBezTo>
                    <a:cubicBezTo>
                      <a:pt x="189" y="39"/>
                      <a:pt x="186" y="39"/>
                      <a:pt x="186" y="39"/>
                    </a:cubicBezTo>
                    <a:cubicBezTo>
                      <a:pt x="185" y="38"/>
                      <a:pt x="185" y="38"/>
                      <a:pt x="185" y="36"/>
                    </a:cubicBezTo>
                    <a:cubicBezTo>
                      <a:pt x="185" y="21"/>
                      <a:pt x="185" y="21"/>
                      <a:pt x="185" y="21"/>
                    </a:cubicBezTo>
                    <a:cubicBezTo>
                      <a:pt x="194" y="22"/>
                      <a:pt x="194" y="22"/>
                      <a:pt x="194" y="22"/>
                    </a:cubicBezTo>
                    <a:cubicBezTo>
                      <a:pt x="197" y="22"/>
                      <a:pt x="198" y="22"/>
                      <a:pt x="199" y="23"/>
                    </a:cubicBezTo>
                    <a:cubicBezTo>
                      <a:pt x="200" y="23"/>
                      <a:pt x="201" y="25"/>
                      <a:pt x="201" y="27"/>
                    </a:cubicBezTo>
                    <a:cubicBezTo>
                      <a:pt x="202" y="27"/>
                      <a:pt x="202" y="27"/>
                      <a:pt x="202" y="27"/>
                    </a:cubicBezTo>
                    <a:cubicBezTo>
                      <a:pt x="202" y="13"/>
                      <a:pt x="202" y="13"/>
                      <a:pt x="202" y="13"/>
                    </a:cubicBezTo>
                    <a:cubicBezTo>
                      <a:pt x="201" y="13"/>
                      <a:pt x="201" y="13"/>
                      <a:pt x="201" y="13"/>
                    </a:cubicBezTo>
                    <a:cubicBezTo>
                      <a:pt x="201" y="16"/>
                      <a:pt x="200" y="17"/>
                      <a:pt x="199" y="18"/>
                    </a:cubicBezTo>
                    <a:cubicBezTo>
                      <a:pt x="198" y="19"/>
                      <a:pt x="197" y="19"/>
                      <a:pt x="194" y="19"/>
                    </a:cubicBezTo>
                    <a:cubicBezTo>
                      <a:pt x="185" y="19"/>
                      <a:pt x="185" y="19"/>
                      <a:pt x="185" y="19"/>
                    </a:cubicBezTo>
                    <a:cubicBezTo>
                      <a:pt x="185" y="5"/>
                      <a:pt x="185" y="5"/>
                      <a:pt x="185" y="5"/>
                    </a:cubicBezTo>
                    <a:cubicBezTo>
                      <a:pt x="185" y="4"/>
                      <a:pt x="186" y="3"/>
                      <a:pt x="187" y="3"/>
                    </a:cubicBezTo>
                    <a:cubicBezTo>
                      <a:pt x="195" y="3"/>
                      <a:pt x="195" y="3"/>
                      <a:pt x="195" y="3"/>
                    </a:cubicBezTo>
                    <a:cubicBezTo>
                      <a:pt x="199" y="3"/>
                      <a:pt x="201" y="4"/>
                      <a:pt x="202" y="5"/>
                    </a:cubicBezTo>
                    <a:cubicBezTo>
                      <a:pt x="203" y="5"/>
                      <a:pt x="204" y="7"/>
                      <a:pt x="204" y="10"/>
                    </a:cubicBezTo>
                    <a:cubicBezTo>
                      <a:pt x="206" y="10"/>
                      <a:pt x="206" y="10"/>
                      <a:pt x="206" y="10"/>
                    </a:cubicBezTo>
                    <a:cubicBezTo>
                      <a:pt x="206" y="1"/>
                      <a:pt x="206" y="1"/>
                      <a:pt x="206" y="1"/>
                    </a:cubicBezTo>
                    <a:cubicBezTo>
                      <a:pt x="173" y="1"/>
                      <a:pt x="173" y="1"/>
                      <a:pt x="173" y="1"/>
                    </a:cubicBezTo>
                    <a:cubicBezTo>
                      <a:pt x="173" y="2"/>
                      <a:pt x="173" y="2"/>
                      <a:pt x="173" y="2"/>
                    </a:cubicBezTo>
                    <a:cubicBezTo>
                      <a:pt x="176" y="2"/>
                      <a:pt x="177" y="3"/>
                      <a:pt x="178" y="3"/>
                    </a:cubicBezTo>
                    <a:cubicBezTo>
                      <a:pt x="178" y="4"/>
                      <a:pt x="179" y="6"/>
                      <a:pt x="179" y="8"/>
                    </a:cubicBezTo>
                    <a:cubicBezTo>
                      <a:pt x="179" y="35"/>
                      <a:pt x="179" y="35"/>
                      <a:pt x="179" y="35"/>
                    </a:cubicBezTo>
                    <a:cubicBezTo>
                      <a:pt x="179" y="37"/>
                      <a:pt x="178" y="38"/>
                      <a:pt x="178" y="39"/>
                    </a:cubicBezTo>
                    <a:cubicBezTo>
                      <a:pt x="177" y="39"/>
                      <a:pt x="176" y="40"/>
                      <a:pt x="173" y="40"/>
                    </a:cubicBezTo>
                    <a:cubicBezTo>
                      <a:pt x="173" y="41"/>
                      <a:pt x="173" y="41"/>
                      <a:pt x="173" y="41"/>
                    </a:cubicBezTo>
                    <a:cubicBezTo>
                      <a:pt x="206" y="41"/>
                      <a:pt x="206" y="41"/>
                      <a:pt x="206" y="41"/>
                    </a:cubicBezTo>
                    <a:cubicBezTo>
                      <a:pt x="209" y="31"/>
                      <a:pt x="209" y="31"/>
                      <a:pt x="209" y="31"/>
                    </a:cubicBezTo>
                    <a:close/>
                    <a:moveTo>
                      <a:pt x="255" y="1"/>
                    </a:moveTo>
                    <a:cubicBezTo>
                      <a:pt x="241" y="1"/>
                      <a:pt x="241" y="1"/>
                      <a:pt x="241" y="1"/>
                    </a:cubicBezTo>
                    <a:cubicBezTo>
                      <a:pt x="241" y="2"/>
                      <a:pt x="241" y="2"/>
                      <a:pt x="241" y="2"/>
                    </a:cubicBezTo>
                    <a:cubicBezTo>
                      <a:pt x="244" y="2"/>
                      <a:pt x="245" y="3"/>
                      <a:pt x="246" y="4"/>
                    </a:cubicBezTo>
                    <a:cubicBezTo>
                      <a:pt x="247" y="5"/>
                      <a:pt x="247" y="7"/>
                      <a:pt x="247" y="10"/>
                    </a:cubicBezTo>
                    <a:cubicBezTo>
                      <a:pt x="247" y="30"/>
                      <a:pt x="247" y="30"/>
                      <a:pt x="247" y="30"/>
                    </a:cubicBezTo>
                    <a:cubicBezTo>
                      <a:pt x="247" y="30"/>
                      <a:pt x="247" y="30"/>
                      <a:pt x="247" y="30"/>
                    </a:cubicBezTo>
                    <a:cubicBezTo>
                      <a:pt x="224" y="1"/>
                      <a:pt x="224" y="1"/>
                      <a:pt x="224" y="1"/>
                    </a:cubicBezTo>
                    <a:cubicBezTo>
                      <a:pt x="213" y="1"/>
                      <a:pt x="213" y="1"/>
                      <a:pt x="213" y="1"/>
                    </a:cubicBezTo>
                    <a:cubicBezTo>
                      <a:pt x="213" y="2"/>
                      <a:pt x="213" y="2"/>
                      <a:pt x="213" y="2"/>
                    </a:cubicBezTo>
                    <a:cubicBezTo>
                      <a:pt x="215" y="2"/>
                      <a:pt x="217" y="3"/>
                      <a:pt x="219" y="5"/>
                    </a:cubicBezTo>
                    <a:cubicBezTo>
                      <a:pt x="219" y="32"/>
                      <a:pt x="219" y="32"/>
                      <a:pt x="219" y="32"/>
                    </a:cubicBezTo>
                    <a:cubicBezTo>
                      <a:pt x="219" y="35"/>
                      <a:pt x="219" y="37"/>
                      <a:pt x="218" y="38"/>
                    </a:cubicBezTo>
                    <a:cubicBezTo>
                      <a:pt x="217" y="39"/>
                      <a:pt x="216" y="40"/>
                      <a:pt x="213" y="40"/>
                    </a:cubicBezTo>
                    <a:cubicBezTo>
                      <a:pt x="213" y="41"/>
                      <a:pt x="213" y="41"/>
                      <a:pt x="213" y="41"/>
                    </a:cubicBezTo>
                    <a:cubicBezTo>
                      <a:pt x="228" y="41"/>
                      <a:pt x="228" y="41"/>
                      <a:pt x="228" y="41"/>
                    </a:cubicBezTo>
                    <a:cubicBezTo>
                      <a:pt x="228" y="40"/>
                      <a:pt x="228" y="40"/>
                      <a:pt x="228" y="40"/>
                    </a:cubicBezTo>
                    <a:cubicBezTo>
                      <a:pt x="225" y="40"/>
                      <a:pt x="224" y="39"/>
                      <a:pt x="223" y="38"/>
                    </a:cubicBezTo>
                    <a:cubicBezTo>
                      <a:pt x="222" y="37"/>
                      <a:pt x="222" y="35"/>
                      <a:pt x="222" y="32"/>
                    </a:cubicBezTo>
                    <a:cubicBezTo>
                      <a:pt x="222" y="9"/>
                      <a:pt x="222" y="9"/>
                      <a:pt x="222" y="9"/>
                    </a:cubicBezTo>
                    <a:cubicBezTo>
                      <a:pt x="222" y="9"/>
                      <a:pt x="222" y="9"/>
                      <a:pt x="222" y="9"/>
                    </a:cubicBezTo>
                    <a:cubicBezTo>
                      <a:pt x="249" y="41"/>
                      <a:pt x="249" y="41"/>
                      <a:pt x="249" y="41"/>
                    </a:cubicBezTo>
                    <a:cubicBezTo>
                      <a:pt x="250" y="41"/>
                      <a:pt x="250" y="41"/>
                      <a:pt x="250" y="41"/>
                    </a:cubicBezTo>
                    <a:cubicBezTo>
                      <a:pt x="250" y="10"/>
                      <a:pt x="250" y="10"/>
                      <a:pt x="250" y="10"/>
                    </a:cubicBezTo>
                    <a:cubicBezTo>
                      <a:pt x="250" y="7"/>
                      <a:pt x="250" y="5"/>
                      <a:pt x="251" y="4"/>
                    </a:cubicBezTo>
                    <a:cubicBezTo>
                      <a:pt x="251" y="3"/>
                      <a:pt x="253" y="2"/>
                      <a:pt x="255" y="2"/>
                    </a:cubicBezTo>
                    <a:cubicBezTo>
                      <a:pt x="255" y="1"/>
                      <a:pt x="255" y="1"/>
                      <a:pt x="255" y="1"/>
                    </a:cubicBezTo>
                    <a:close/>
                    <a:moveTo>
                      <a:pt x="329" y="1"/>
                    </a:moveTo>
                    <a:cubicBezTo>
                      <a:pt x="315" y="1"/>
                      <a:pt x="315" y="1"/>
                      <a:pt x="315" y="1"/>
                    </a:cubicBezTo>
                    <a:cubicBezTo>
                      <a:pt x="315" y="2"/>
                      <a:pt x="315" y="2"/>
                      <a:pt x="315" y="2"/>
                    </a:cubicBezTo>
                    <a:cubicBezTo>
                      <a:pt x="317" y="2"/>
                      <a:pt x="319" y="3"/>
                      <a:pt x="320" y="4"/>
                    </a:cubicBezTo>
                    <a:cubicBezTo>
                      <a:pt x="320" y="5"/>
                      <a:pt x="321" y="7"/>
                      <a:pt x="321" y="10"/>
                    </a:cubicBezTo>
                    <a:cubicBezTo>
                      <a:pt x="321" y="26"/>
                      <a:pt x="321" y="26"/>
                      <a:pt x="321" y="26"/>
                    </a:cubicBezTo>
                    <a:cubicBezTo>
                      <a:pt x="321" y="31"/>
                      <a:pt x="320" y="33"/>
                      <a:pt x="319" y="35"/>
                    </a:cubicBezTo>
                    <a:cubicBezTo>
                      <a:pt x="317" y="38"/>
                      <a:pt x="314" y="39"/>
                      <a:pt x="309" y="39"/>
                    </a:cubicBezTo>
                    <a:cubicBezTo>
                      <a:pt x="302" y="39"/>
                      <a:pt x="299" y="35"/>
                      <a:pt x="299" y="27"/>
                    </a:cubicBezTo>
                    <a:cubicBezTo>
                      <a:pt x="299" y="8"/>
                      <a:pt x="299" y="8"/>
                      <a:pt x="299" y="8"/>
                    </a:cubicBezTo>
                    <a:cubicBezTo>
                      <a:pt x="299" y="5"/>
                      <a:pt x="299" y="4"/>
                      <a:pt x="300" y="3"/>
                    </a:cubicBezTo>
                    <a:cubicBezTo>
                      <a:pt x="301" y="3"/>
                      <a:pt x="302" y="2"/>
                      <a:pt x="304" y="2"/>
                    </a:cubicBezTo>
                    <a:cubicBezTo>
                      <a:pt x="304" y="1"/>
                      <a:pt x="304" y="1"/>
                      <a:pt x="304" y="1"/>
                    </a:cubicBezTo>
                    <a:cubicBezTo>
                      <a:pt x="287" y="1"/>
                      <a:pt x="287" y="1"/>
                      <a:pt x="287" y="1"/>
                    </a:cubicBezTo>
                    <a:cubicBezTo>
                      <a:pt x="287" y="2"/>
                      <a:pt x="287" y="2"/>
                      <a:pt x="287" y="2"/>
                    </a:cubicBezTo>
                    <a:cubicBezTo>
                      <a:pt x="290" y="2"/>
                      <a:pt x="291" y="3"/>
                      <a:pt x="292" y="3"/>
                    </a:cubicBezTo>
                    <a:cubicBezTo>
                      <a:pt x="293" y="4"/>
                      <a:pt x="293" y="5"/>
                      <a:pt x="293" y="8"/>
                    </a:cubicBezTo>
                    <a:cubicBezTo>
                      <a:pt x="293" y="27"/>
                      <a:pt x="293" y="27"/>
                      <a:pt x="293" y="27"/>
                    </a:cubicBezTo>
                    <a:cubicBezTo>
                      <a:pt x="293" y="37"/>
                      <a:pt x="298" y="42"/>
                      <a:pt x="308" y="42"/>
                    </a:cubicBezTo>
                    <a:cubicBezTo>
                      <a:pt x="318" y="42"/>
                      <a:pt x="324" y="36"/>
                      <a:pt x="323" y="26"/>
                    </a:cubicBezTo>
                    <a:cubicBezTo>
                      <a:pt x="323" y="10"/>
                      <a:pt x="323" y="10"/>
                      <a:pt x="323" y="10"/>
                    </a:cubicBezTo>
                    <a:cubicBezTo>
                      <a:pt x="323" y="7"/>
                      <a:pt x="324" y="5"/>
                      <a:pt x="325" y="4"/>
                    </a:cubicBezTo>
                    <a:cubicBezTo>
                      <a:pt x="325" y="3"/>
                      <a:pt x="327" y="2"/>
                      <a:pt x="329" y="2"/>
                    </a:cubicBezTo>
                    <a:cubicBezTo>
                      <a:pt x="329" y="1"/>
                      <a:pt x="329" y="1"/>
                      <a:pt x="329" y="1"/>
                    </a:cubicBezTo>
                    <a:close/>
                    <a:moveTo>
                      <a:pt x="376" y="1"/>
                    </a:moveTo>
                    <a:cubicBezTo>
                      <a:pt x="362" y="1"/>
                      <a:pt x="362" y="1"/>
                      <a:pt x="362" y="1"/>
                    </a:cubicBezTo>
                    <a:cubicBezTo>
                      <a:pt x="362" y="2"/>
                      <a:pt x="362" y="2"/>
                      <a:pt x="362" y="2"/>
                    </a:cubicBezTo>
                    <a:cubicBezTo>
                      <a:pt x="364" y="2"/>
                      <a:pt x="366" y="3"/>
                      <a:pt x="366" y="4"/>
                    </a:cubicBezTo>
                    <a:cubicBezTo>
                      <a:pt x="367" y="5"/>
                      <a:pt x="367" y="7"/>
                      <a:pt x="367" y="10"/>
                    </a:cubicBezTo>
                    <a:cubicBezTo>
                      <a:pt x="367" y="30"/>
                      <a:pt x="367" y="30"/>
                      <a:pt x="367" y="30"/>
                    </a:cubicBezTo>
                    <a:cubicBezTo>
                      <a:pt x="367" y="30"/>
                      <a:pt x="367" y="30"/>
                      <a:pt x="367" y="30"/>
                    </a:cubicBezTo>
                    <a:cubicBezTo>
                      <a:pt x="344" y="1"/>
                      <a:pt x="344" y="1"/>
                      <a:pt x="344" y="1"/>
                    </a:cubicBezTo>
                    <a:cubicBezTo>
                      <a:pt x="334" y="1"/>
                      <a:pt x="334" y="1"/>
                      <a:pt x="334" y="1"/>
                    </a:cubicBezTo>
                    <a:cubicBezTo>
                      <a:pt x="334" y="2"/>
                      <a:pt x="334" y="2"/>
                      <a:pt x="334" y="2"/>
                    </a:cubicBezTo>
                    <a:cubicBezTo>
                      <a:pt x="336" y="2"/>
                      <a:pt x="338" y="3"/>
                      <a:pt x="340" y="5"/>
                    </a:cubicBezTo>
                    <a:cubicBezTo>
                      <a:pt x="340" y="32"/>
                      <a:pt x="340" y="32"/>
                      <a:pt x="340" y="32"/>
                    </a:cubicBezTo>
                    <a:cubicBezTo>
                      <a:pt x="340" y="35"/>
                      <a:pt x="339" y="37"/>
                      <a:pt x="338" y="38"/>
                    </a:cubicBezTo>
                    <a:cubicBezTo>
                      <a:pt x="338" y="39"/>
                      <a:pt x="336" y="40"/>
                      <a:pt x="334" y="40"/>
                    </a:cubicBezTo>
                    <a:cubicBezTo>
                      <a:pt x="334" y="41"/>
                      <a:pt x="334" y="41"/>
                      <a:pt x="334" y="41"/>
                    </a:cubicBezTo>
                    <a:cubicBezTo>
                      <a:pt x="348" y="41"/>
                      <a:pt x="348" y="41"/>
                      <a:pt x="348" y="41"/>
                    </a:cubicBezTo>
                    <a:cubicBezTo>
                      <a:pt x="348" y="40"/>
                      <a:pt x="348" y="40"/>
                      <a:pt x="348" y="40"/>
                    </a:cubicBezTo>
                    <a:cubicBezTo>
                      <a:pt x="346" y="40"/>
                      <a:pt x="344" y="39"/>
                      <a:pt x="343" y="38"/>
                    </a:cubicBezTo>
                    <a:cubicBezTo>
                      <a:pt x="343" y="37"/>
                      <a:pt x="342" y="35"/>
                      <a:pt x="342" y="32"/>
                    </a:cubicBezTo>
                    <a:cubicBezTo>
                      <a:pt x="342" y="9"/>
                      <a:pt x="342" y="9"/>
                      <a:pt x="342" y="9"/>
                    </a:cubicBezTo>
                    <a:cubicBezTo>
                      <a:pt x="342" y="9"/>
                      <a:pt x="342" y="9"/>
                      <a:pt x="342" y="9"/>
                    </a:cubicBezTo>
                    <a:cubicBezTo>
                      <a:pt x="369" y="41"/>
                      <a:pt x="369" y="41"/>
                      <a:pt x="369" y="41"/>
                    </a:cubicBezTo>
                    <a:cubicBezTo>
                      <a:pt x="370" y="41"/>
                      <a:pt x="370" y="41"/>
                      <a:pt x="370" y="41"/>
                    </a:cubicBezTo>
                    <a:cubicBezTo>
                      <a:pt x="370" y="10"/>
                      <a:pt x="370" y="10"/>
                      <a:pt x="370" y="10"/>
                    </a:cubicBezTo>
                    <a:cubicBezTo>
                      <a:pt x="370" y="7"/>
                      <a:pt x="371" y="5"/>
                      <a:pt x="371" y="4"/>
                    </a:cubicBezTo>
                    <a:cubicBezTo>
                      <a:pt x="372" y="3"/>
                      <a:pt x="373" y="2"/>
                      <a:pt x="376" y="2"/>
                    </a:cubicBezTo>
                    <a:cubicBezTo>
                      <a:pt x="376" y="1"/>
                      <a:pt x="376" y="1"/>
                      <a:pt x="376" y="1"/>
                    </a:cubicBezTo>
                    <a:close/>
                    <a:moveTo>
                      <a:pt x="381" y="41"/>
                    </a:moveTo>
                    <a:cubicBezTo>
                      <a:pt x="399" y="41"/>
                      <a:pt x="399" y="41"/>
                      <a:pt x="399" y="41"/>
                    </a:cubicBezTo>
                    <a:cubicBezTo>
                      <a:pt x="399" y="40"/>
                      <a:pt x="399" y="40"/>
                      <a:pt x="399" y="40"/>
                    </a:cubicBezTo>
                    <a:cubicBezTo>
                      <a:pt x="396" y="40"/>
                      <a:pt x="395" y="40"/>
                      <a:pt x="394" y="39"/>
                    </a:cubicBezTo>
                    <a:cubicBezTo>
                      <a:pt x="393" y="38"/>
                      <a:pt x="393" y="37"/>
                      <a:pt x="393" y="35"/>
                    </a:cubicBezTo>
                    <a:cubicBezTo>
                      <a:pt x="393" y="8"/>
                      <a:pt x="393" y="8"/>
                      <a:pt x="393" y="8"/>
                    </a:cubicBezTo>
                    <a:cubicBezTo>
                      <a:pt x="393" y="5"/>
                      <a:pt x="393" y="4"/>
                      <a:pt x="394" y="3"/>
                    </a:cubicBezTo>
                    <a:cubicBezTo>
                      <a:pt x="395" y="3"/>
                      <a:pt x="396" y="2"/>
                      <a:pt x="399" y="2"/>
                    </a:cubicBezTo>
                    <a:cubicBezTo>
                      <a:pt x="399" y="1"/>
                      <a:pt x="399" y="1"/>
                      <a:pt x="399" y="1"/>
                    </a:cubicBezTo>
                    <a:cubicBezTo>
                      <a:pt x="381" y="1"/>
                      <a:pt x="381" y="1"/>
                      <a:pt x="381" y="1"/>
                    </a:cubicBezTo>
                    <a:cubicBezTo>
                      <a:pt x="381" y="2"/>
                      <a:pt x="381" y="2"/>
                      <a:pt x="381" y="2"/>
                    </a:cubicBezTo>
                    <a:cubicBezTo>
                      <a:pt x="383" y="2"/>
                      <a:pt x="385" y="3"/>
                      <a:pt x="385" y="3"/>
                    </a:cubicBezTo>
                    <a:cubicBezTo>
                      <a:pt x="386" y="4"/>
                      <a:pt x="386" y="5"/>
                      <a:pt x="386" y="8"/>
                    </a:cubicBezTo>
                    <a:cubicBezTo>
                      <a:pt x="386" y="35"/>
                      <a:pt x="386" y="35"/>
                      <a:pt x="386" y="35"/>
                    </a:cubicBezTo>
                    <a:cubicBezTo>
                      <a:pt x="386" y="37"/>
                      <a:pt x="386" y="38"/>
                      <a:pt x="385" y="39"/>
                    </a:cubicBezTo>
                    <a:cubicBezTo>
                      <a:pt x="385" y="40"/>
                      <a:pt x="383" y="40"/>
                      <a:pt x="381" y="40"/>
                    </a:cubicBezTo>
                    <a:cubicBezTo>
                      <a:pt x="381" y="41"/>
                      <a:pt x="381" y="41"/>
                      <a:pt x="381" y="41"/>
                    </a:cubicBezTo>
                    <a:close/>
                    <a:moveTo>
                      <a:pt x="445" y="1"/>
                    </a:moveTo>
                    <a:cubicBezTo>
                      <a:pt x="433" y="1"/>
                      <a:pt x="433" y="1"/>
                      <a:pt x="433" y="1"/>
                    </a:cubicBezTo>
                    <a:cubicBezTo>
                      <a:pt x="433" y="2"/>
                      <a:pt x="433" y="2"/>
                      <a:pt x="433" y="2"/>
                    </a:cubicBezTo>
                    <a:cubicBezTo>
                      <a:pt x="436" y="2"/>
                      <a:pt x="437" y="3"/>
                      <a:pt x="437" y="5"/>
                    </a:cubicBezTo>
                    <a:cubicBezTo>
                      <a:pt x="437" y="6"/>
                      <a:pt x="437" y="7"/>
                      <a:pt x="436" y="8"/>
                    </a:cubicBezTo>
                    <a:cubicBezTo>
                      <a:pt x="436" y="9"/>
                      <a:pt x="436" y="9"/>
                      <a:pt x="436" y="9"/>
                    </a:cubicBezTo>
                    <a:cubicBezTo>
                      <a:pt x="427" y="32"/>
                      <a:pt x="427" y="32"/>
                      <a:pt x="427" y="32"/>
                    </a:cubicBezTo>
                    <a:cubicBezTo>
                      <a:pt x="418" y="11"/>
                      <a:pt x="418" y="11"/>
                      <a:pt x="418" y="11"/>
                    </a:cubicBezTo>
                    <a:cubicBezTo>
                      <a:pt x="417" y="10"/>
                      <a:pt x="417" y="9"/>
                      <a:pt x="416" y="8"/>
                    </a:cubicBezTo>
                    <a:cubicBezTo>
                      <a:pt x="416" y="6"/>
                      <a:pt x="415" y="5"/>
                      <a:pt x="415" y="5"/>
                    </a:cubicBezTo>
                    <a:cubicBezTo>
                      <a:pt x="415" y="3"/>
                      <a:pt x="416" y="2"/>
                      <a:pt x="420" y="2"/>
                    </a:cubicBezTo>
                    <a:cubicBezTo>
                      <a:pt x="420" y="1"/>
                      <a:pt x="420" y="1"/>
                      <a:pt x="420" y="1"/>
                    </a:cubicBezTo>
                    <a:cubicBezTo>
                      <a:pt x="404" y="1"/>
                      <a:pt x="404" y="1"/>
                      <a:pt x="404" y="1"/>
                    </a:cubicBezTo>
                    <a:cubicBezTo>
                      <a:pt x="404" y="2"/>
                      <a:pt x="404" y="2"/>
                      <a:pt x="404" y="2"/>
                    </a:cubicBezTo>
                    <a:cubicBezTo>
                      <a:pt x="405" y="2"/>
                      <a:pt x="406" y="3"/>
                      <a:pt x="407" y="4"/>
                    </a:cubicBezTo>
                    <a:cubicBezTo>
                      <a:pt x="408" y="4"/>
                      <a:pt x="409" y="6"/>
                      <a:pt x="410" y="9"/>
                    </a:cubicBezTo>
                    <a:cubicBezTo>
                      <a:pt x="425" y="41"/>
                      <a:pt x="425" y="41"/>
                      <a:pt x="425" y="41"/>
                    </a:cubicBezTo>
                    <a:cubicBezTo>
                      <a:pt x="426" y="41"/>
                      <a:pt x="426" y="41"/>
                      <a:pt x="426" y="41"/>
                    </a:cubicBezTo>
                    <a:cubicBezTo>
                      <a:pt x="439" y="8"/>
                      <a:pt x="439" y="8"/>
                      <a:pt x="439" y="8"/>
                    </a:cubicBezTo>
                    <a:cubicBezTo>
                      <a:pt x="440" y="5"/>
                      <a:pt x="441" y="4"/>
                      <a:pt x="442" y="3"/>
                    </a:cubicBezTo>
                    <a:cubicBezTo>
                      <a:pt x="442" y="3"/>
                      <a:pt x="443" y="2"/>
                      <a:pt x="445" y="2"/>
                    </a:cubicBezTo>
                    <a:cubicBezTo>
                      <a:pt x="445" y="1"/>
                      <a:pt x="445" y="1"/>
                      <a:pt x="445" y="1"/>
                    </a:cubicBezTo>
                    <a:close/>
                    <a:moveTo>
                      <a:pt x="485" y="31"/>
                    </a:moveTo>
                    <a:cubicBezTo>
                      <a:pt x="484" y="31"/>
                      <a:pt x="484" y="31"/>
                      <a:pt x="484" y="31"/>
                    </a:cubicBezTo>
                    <a:cubicBezTo>
                      <a:pt x="482" y="34"/>
                      <a:pt x="481" y="36"/>
                      <a:pt x="479" y="37"/>
                    </a:cubicBezTo>
                    <a:cubicBezTo>
                      <a:pt x="477" y="38"/>
                      <a:pt x="474" y="39"/>
                      <a:pt x="471" y="39"/>
                    </a:cubicBezTo>
                    <a:cubicBezTo>
                      <a:pt x="466" y="39"/>
                      <a:pt x="463" y="39"/>
                      <a:pt x="463" y="39"/>
                    </a:cubicBezTo>
                    <a:cubicBezTo>
                      <a:pt x="462" y="38"/>
                      <a:pt x="461" y="38"/>
                      <a:pt x="461" y="36"/>
                    </a:cubicBezTo>
                    <a:cubicBezTo>
                      <a:pt x="461" y="21"/>
                      <a:pt x="461" y="21"/>
                      <a:pt x="461" y="21"/>
                    </a:cubicBezTo>
                    <a:cubicBezTo>
                      <a:pt x="471" y="22"/>
                      <a:pt x="471" y="22"/>
                      <a:pt x="471" y="22"/>
                    </a:cubicBezTo>
                    <a:cubicBezTo>
                      <a:pt x="473" y="22"/>
                      <a:pt x="475" y="22"/>
                      <a:pt x="476" y="23"/>
                    </a:cubicBezTo>
                    <a:cubicBezTo>
                      <a:pt x="477" y="23"/>
                      <a:pt x="477" y="25"/>
                      <a:pt x="477" y="27"/>
                    </a:cubicBezTo>
                    <a:cubicBezTo>
                      <a:pt x="479" y="27"/>
                      <a:pt x="479" y="27"/>
                      <a:pt x="479" y="27"/>
                    </a:cubicBezTo>
                    <a:cubicBezTo>
                      <a:pt x="479" y="13"/>
                      <a:pt x="479" y="13"/>
                      <a:pt x="479" y="13"/>
                    </a:cubicBezTo>
                    <a:cubicBezTo>
                      <a:pt x="477" y="13"/>
                      <a:pt x="477" y="13"/>
                      <a:pt x="477" y="13"/>
                    </a:cubicBezTo>
                    <a:cubicBezTo>
                      <a:pt x="477" y="16"/>
                      <a:pt x="477" y="17"/>
                      <a:pt x="476" y="18"/>
                    </a:cubicBezTo>
                    <a:cubicBezTo>
                      <a:pt x="475" y="19"/>
                      <a:pt x="473" y="19"/>
                      <a:pt x="471" y="19"/>
                    </a:cubicBezTo>
                    <a:cubicBezTo>
                      <a:pt x="461" y="19"/>
                      <a:pt x="461" y="19"/>
                      <a:pt x="461" y="19"/>
                    </a:cubicBezTo>
                    <a:cubicBezTo>
                      <a:pt x="461" y="5"/>
                      <a:pt x="461" y="5"/>
                      <a:pt x="461" y="5"/>
                    </a:cubicBezTo>
                    <a:cubicBezTo>
                      <a:pt x="461" y="4"/>
                      <a:pt x="462" y="3"/>
                      <a:pt x="463" y="3"/>
                    </a:cubicBezTo>
                    <a:cubicBezTo>
                      <a:pt x="472" y="3"/>
                      <a:pt x="472" y="3"/>
                      <a:pt x="472" y="3"/>
                    </a:cubicBezTo>
                    <a:cubicBezTo>
                      <a:pt x="475" y="3"/>
                      <a:pt x="477" y="4"/>
                      <a:pt x="478" y="5"/>
                    </a:cubicBezTo>
                    <a:cubicBezTo>
                      <a:pt x="480" y="5"/>
                      <a:pt x="480" y="7"/>
                      <a:pt x="481" y="10"/>
                    </a:cubicBezTo>
                    <a:cubicBezTo>
                      <a:pt x="482" y="10"/>
                      <a:pt x="482" y="10"/>
                      <a:pt x="482" y="10"/>
                    </a:cubicBezTo>
                    <a:cubicBezTo>
                      <a:pt x="482" y="1"/>
                      <a:pt x="482" y="1"/>
                      <a:pt x="482" y="1"/>
                    </a:cubicBezTo>
                    <a:cubicBezTo>
                      <a:pt x="450" y="1"/>
                      <a:pt x="450" y="1"/>
                      <a:pt x="450" y="1"/>
                    </a:cubicBezTo>
                    <a:cubicBezTo>
                      <a:pt x="450" y="2"/>
                      <a:pt x="450" y="2"/>
                      <a:pt x="450" y="2"/>
                    </a:cubicBezTo>
                    <a:cubicBezTo>
                      <a:pt x="452" y="2"/>
                      <a:pt x="454" y="3"/>
                      <a:pt x="454" y="3"/>
                    </a:cubicBezTo>
                    <a:cubicBezTo>
                      <a:pt x="455" y="4"/>
                      <a:pt x="455" y="6"/>
                      <a:pt x="455" y="8"/>
                    </a:cubicBezTo>
                    <a:cubicBezTo>
                      <a:pt x="455" y="35"/>
                      <a:pt x="455" y="35"/>
                      <a:pt x="455" y="35"/>
                    </a:cubicBezTo>
                    <a:cubicBezTo>
                      <a:pt x="455" y="37"/>
                      <a:pt x="455" y="38"/>
                      <a:pt x="454" y="39"/>
                    </a:cubicBezTo>
                    <a:cubicBezTo>
                      <a:pt x="454" y="39"/>
                      <a:pt x="452" y="40"/>
                      <a:pt x="450" y="40"/>
                    </a:cubicBezTo>
                    <a:cubicBezTo>
                      <a:pt x="450" y="41"/>
                      <a:pt x="450" y="41"/>
                      <a:pt x="450" y="41"/>
                    </a:cubicBezTo>
                    <a:cubicBezTo>
                      <a:pt x="483" y="41"/>
                      <a:pt x="483" y="41"/>
                      <a:pt x="483" y="41"/>
                    </a:cubicBezTo>
                    <a:cubicBezTo>
                      <a:pt x="485" y="31"/>
                      <a:pt x="485" y="31"/>
                      <a:pt x="485" y="31"/>
                    </a:cubicBezTo>
                    <a:close/>
                    <a:moveTo>
                      <a:pt x="529" y="40"/>
                    </a:moveTo>
                    <a:cubicBezTo>
                      <a:pt x="527" y="40"/>
                      <a:pt x="525" y="39"/>
                      <a:pt x="524" y="37"/>
                    </a:cubicBezTo>
                    <a:cubicBezTo>
                      <a:pt x="511" y="22"/>
                      <a:pt x="511" y="22"/>
                      <a:pt x="511" y="22"/>
                    </a:cubicBezTo>
                    <a:cubicBezTo>
                      <a:pt x="519" y="21"/>
                      <a:pt x="522" y="17"/>
                      <a:pt x="522" y="12"/>
                    </a:cubicBezTo>
                    <a:cubicBezTo>
                      <a:pt x="522" y="5"/>
                      <a:pt x="517" y="1"/>
                      <a:pt x="507" y="1"/>
                    </a:cubicBezTo>
                    <a:cubicBezTo>
                      <a:pt x="490" y="1"/>
                      <a:pt x="490" y="1"/>
                      <a:pt x="490" y="1"/>
                    </a:cubicBezTo>
                    <a:cubicBezTo>
                      <a:pt x="490" y="2"/>
                      <a:pt x="490" y="2"/>
                      <a:pt x="490" y="2"/>
                    </a:cubicBezTo>
                    <a:cubicBezTo>
                      <a:pt x="493" y="2"/>
                      <a:pt x="494" y="3"/>
                      <a:pt x="494" y="3"/>
                    </a:cubicBezTo>
                    <a:cubicBezTo>
                      <a:pt x="495" y="4"/>
                      <a:pt x="495" y="5"/>
                      <a:pt x="495" y="8"/>
                    </a:cubicBezTo>
                    <a:cubicBezTo>
                      <a:pt x="495" y="34"/>
                      <a:pt x="495" y="34"/>
                      <a:pt x="495" y="34"/>
                    </a:cubicBezTo>
                    <a:cubicBezTo>
                      <a:pt x="495" y="37"/>
                      <a:pt x="495" y="38"/>
                      <a:pt x="494" y="39"/>
                    </a:cubicBezTo>
                    <a:cubicBezTo>
                      <a:pt x="494" y="39"/>
                      <a:pt x="493" y="40"/>
                      <a:pt x="490" y="40"/>
                    </a:cubicBezTo>
                    <a:cubicBezTo>
                      <a:pt x="490" y="41"/>
                      <a:pt x="490" y="41"/>
                      <a:pt x="490" y="41"/>
                    </a:cubicBezTo>
                    <a:cubicBezTo>
                      <a:pt x="507" y="41"/>
                      <a:pt x="507" y="41"/>
                      <a:pt x="507" y="41"/>
                    </a:cubicBezTo>
                    <a:cubicBezTo>
                      <a:pt x="507" y="40"/>
                      <a:pt x="507" y="40"/>
                      <a:pt x="507" y="40"/>
                    </a:cubicBezTo>
                    <a:cubicBezTo>
                      <a:pt x="505" y="40"/>
                      <a:pt x="503" y="39"/>
                      <a:pt x="502" y="39"/>
                    </a:cubicBezTo>
                    <a:cubicBezTo>
                      <a:pt x="502" y="38"/>
                      <a:pt x="502" y="37"/>
                      <a:pt x="502" y="35"/>
                    </a:cubicBezTo>
                    <a:cubicBezTo>
                      <a:pt x="502" y="23"/>
                      <a:pt x="502" y="23"/>
                      <a:pt x="502" y="23"/>
                    </a:cubicBezTo>
                    <a:cubicBezTo>
                      <a:pt x="505" y="23"/>
                      <a:pt x="505" y="23"/>
                      <a:pt x="505" y="23"/>
                    </a:cubicBezTo>
                    <a:cubicBezTo>
                      <a:pt x="519" y="41"/>
                      <a:pt x="519" y="41"/>
                      <a:pt x="519" y="41"/>
                    </a:cubicBezTo>
                    <a:cubicBezTo>
                      <a:pt x="529" y="41"/>
                      <a:pt x="529" y="41"/>
                      <a:pt x="529" y="41"/>
                    </a:cubicBezTo>
                    <a:cubicBezTo>
                      <a:pt x="529" y="40"/>
                      <a:pt x="529" y="40"/>
                      <a:pt x="529" y="40"/>
                    </a:cubicBezTo>
                    <a:close/>
                    <a:moveTo>
                      <a:pt x="502" y="5"/>
                    </a:moveTo>
                    <a:cubicBezTo>
                      <a:pt x="501" y="4"/>
                      <a:pt x="502" y="3"/>
                      <a:pt x="505" y="3"/>
                    </a:cubicBezTo>
                    <a:cubicBezTo>
                      <a:pt x="512" y="3"/>
                      <a:pt x="516" y="6"/>
                      <a:pt x="516" y="12"/>
                    </a:cubicBezTo>
                    <a:cubicBezTo>
                      <a:pt x="516" y="18"/>
                      <a:pt x="511" y="21"/>
                      <a:pt x="502" y="20"/>
                    </a:cubicBezTo>
                    <a:cubicBezTo>
                      <a:pt x="502" y="5"/>
                      <a:pt x="502" y="5"/>
                      <a:pt x="502" y="5"/>
                    </a:cubicBezTo>
                    <a:close/>
                    <a:moveTo>
                      <a:pt x="559" y="0"/>
                    </a:moveTo>
                    <a:cubicBezTo>
                      <a:pt x="558" y="0"/>
                      <a:pt x="558" y="0"/>
                      <a:pt x="558" y="0"/>
                    </a:cubicBezTo>
                    <a:cubicBezTo>
                      <a:pt x="558" y="2"/>
                      <a:pt x="557" y="2"/>
                      <a:pt x="556" y="2"/>
                    </a:cubicBezTo>
                    <a:cubicBezTo>
                      <a:pt x="556" y="2"/>
                      <a:pt x="555" y="2"/>
                      <a:pt x="554" y="2"/>
                    </a:cubicBezTo>
                    <a:cubicBezTo>
                      <a:pt x="551" y="1"/>
                      <a:pt x="549" y="0"/>
                      <a:pt x="548" y="0"/>
                    </a:cubicBezTo>
                    <a:cubicBezTo>
                      <a:pt x="541" y="1"/>
                      <a:pt x="537" y="4"/>
                      <a:pt x="537" y="10"/>
                    </a:cubicBezTo>
                    <a:cubicBezTo>
                      <a:pt x="536" y="15"/>
                      <a:pt x="540" y="19"/>
                      <a:pt x="546" y="23"/>
                    </a:cubicBezTo>
                    <a:cubicBezTo>
                      <a:pt x="550" y="25"/>
                      <a:pt x="553" y="27"/>
                      <a:pt x="554" y="28"/>
                    </a:cubicBezTo>
                    <a:cubicBezTo>
                      <a:pt x="556" y="29"/>
                      <a:pt x="556" y="31"/>
                      <a:pt x="556" y="33"/>
                    </a:cubicBezTo>
                    <a:cubicBezTo>
                      <a:pt x="556" y="37"/>
                      <a:pt x="553" y="40"/>
                      <a:pt x="549" y="40"/>
                    </a:cubicBezTo>
                    <a:cubicBezTo>
                      <a:pt x="543" y="40"/>
                      <a:pt x="539" y="36"/>
                      <a:pt x="536" y="29"/>
                    </a:cubicBezTo>
                    <a:cubicBezTo>
                      <a:pt x="535" y="29"/>
                      <a:pt x="535" y="29"/>
                      <a:pt x="535" y="29"/>
                    </a:cubicBezTo>
                    <a:cubicBezTo>
                      <a:pt x="537" y="41"/>
                      <a:pt x="537" y="41"/>
                      <a:pt x="537" y="41"/>
                    </a:cubicBezTo>
                    <a:cubicBezTo>
                      <a:pt x="538" y="41"/>
                      <a:pt x="538" y="41"/>
                      <a:pt x="538" y="41"/>
                    </a:cubicBezTo>
                    <a:cubicBezTo>
                      <a:pt x="538" y="41"/>
                      <a:pt x="539" y="40"/>
                      <a:pt x="540" y="40"/>
                    </a:cubicBezTo>
                    <a:cubicBezTo>
                      <a:pt x="540" y="40"/>
                      <a:pt x="541" y="40"/>
                      <a:pt x="543" y="41"/>
                    </a:cubicBezTo>
                    <a:cubicBezTo>
                      <a:pt x="545" y="41"/>
                      <a:pt x="548" y="42"/>
                      <a:pt x="549" y="42"/>
                    </a:cubicBezTo>
                    <a:cubicBezTo>
                      <a:pt x="557" y="41"/>
                      <a:pt x="561" y="38"/>
                      <a:pt x="562" y="31"/>
                    </a:cubicBezTo>
                    <a:cubicBezTo>
                      <a:pt x="561" y="25"/>
                      <a:pt x="557" y="20"/>
                      <a:pt x="551" y="18"/>
                    </a:cubicBezTo>
                    <a:cubicBezTo>
                      <a:pt x="546" y="15"/>
                      <a:pt x="543" y="12"/>
                      <a:pt x="542" y="8"/>
                    </a:cubicBezTo>
                    <a:cubicBezTo>
                      <a:pt x="542" y="5"/>
                      <a:pt x="544" y="3"/>
                      <a:pt x="548" y="3"/>
                    </a:cubicBezTo>
                    <a:cubicBezTo>
                      <a:pt x="554" y="3"/>
                      <a:pt x="558" y="6"/>
                      <a:pt x="559" y="13"/>
                    </a:cubicBezTo>
                    <a:cubicBezTo>
                      <a:pt x="561" y="13"/>
                      <a:pt x="561" y="13"/>
                      <a:pt x="561" y="13"/>
                    </a:cubicBezTo>
                    <a:cubicBezTo>
                      <a:pt x="559" y="0"/>
                      <a:pt x="559" y="0"/>
                      <a:pt x="559" y="0"/>
                    </a:cubicBezTo>
                    <a:close/>
                    <a:moveTo>
                      <a:pt x="570" y="41"/>
                    </a:moveTo>
                    <a:cubicBezTo>
                      <a:pt x="588" y="41"/>
                      <a:pt x="588" y="41"/>
                      <a:pt x="588" y="41"/>
                    </a:cubicBezTo>
                    <a:cubicBezTo>
                      <a:pt x="588" y="40"/>
                      <a:pt x="588" y="40"/>
                      <a:pt x="588" y="40"/>
                    </a:cubicBezTo>
                    <a:cubicBezTo>
                      <a:pt x="586" y="40"/>
                      <a:pt x="584" y="40"/>
                      <a:pt x="583" y="39"/>
                    </a:cubicBezTo>
                    <a:cubicBezTo>
                      <a:pt x="583" y="38"/>
                      <a:pt x="582" y="37"/>
                      <a:pt x="582" y="35"/>
                    </a:cubicBezTo>
                    <a:cubicBezTo>
                      <a:pt x="582" y="8"/>
                      <a:pt x="582" y="8"/>
                      <a:pt x="582" y="8"/>
                    </a:cubicBezTo>
                    <a:cubicBezTo>
                      <a:pt x="582" y="5"/>
                      <a:pt x="583" y="4"/>
                      <a:pt x="583" y="3"/>
                    </a:cubicBezTo>
                    <a:cubicBezTo>
                      <a:pt x="584" y="3"/>
                      <a:pt x="586" y="2"/>
                      <a:pt x="588" y="2"/>
                    </a:cubicBezTo>
                    <a:cubicBezTo>
                      <a:pt x="588" y="1"/>
                      <a:pt x="588" y="1"/>
                      <a:pt x="588" y="1"/>
                    </a:cubicBezTo>
                    <a:cubicBezTo>
                      <a:pt x="570" y="1"/>
                      <a:pt x="570" y="1"/>
                      <a:pt x="570" y="1"/>
                    </a:cubicBezTo>
                    <a:cubicBezTo>
                      <a:pt x="570" y="2"/>
                      <a:pt x="570" y="2"/>
                      <a:pt x="570" y="2"/>
                    </a:cubicBezTo>
                    <a:cubicBezTo>
                      <a:pt x="573" y="2"/>
                      <a:pt x="574" y="3"/>
                      <a:pt x="575" y="3"/>
                    </a:cubicBezTo>
                    <a:cubicBezTo>
                      <a:pt x="576" y="4"/>
                      <a:pt x="576" y="5"/>
                      <a:pt x="576" y="8"/>
                    </a:cubicBezTo>
                    <a:cubicBezTo>
                      <a:pt x="576" y="35"/>
                      <a:pt x="576" y="35"/>
                      <a:pt x="576" y="35"/>
                    </a:cubicBezTo>
                    <a:cubicBezTo>
                      <a:pt x="576" y="37"/>
                      <a:pt x="576" y="38"/>
                      <a:pt x="575" y="39"/>
                    </a:cubicBezTo>
                    <a:cubicBezTo>
                      <a:pt x="574" y="40"/>
                      <a:pt x="573" y="40"/>
                      <a:pt x="570" y="40"/>
                    </a:cubicBezTo>
                    <a:cubicBezTo>
                      <a:pt x="570" y="41"/>
                      <a:pt x="570" y="41"/>
                      <a:pt x="570" y="41"/>
                    </a:cubicBezTo>
                    <a:close/>
                    <a:moveTo>
                      <a:pt x="620" y="40"/>
                    </a:moveTo>
                    <a:cubicBezTo>
                      <a:pt x="617" y="40"/>
                      <a:pt x="615" y="39"/>
                      <a:pt x="615" y="39"/>
                    </a:cubicBezTo>
                    <a:cubicBezTo>
                      <a:pt x="614" y="38"/>
                      <a:pt x="614" y="37"/>
                      <a:pt x="614" y="35"/>
                    </a:cubicBezTo>
                    <a:cubicBezTo>
                      <a:pt x="614" y="4"/>
                      <a:pt x="614" y="4"/>
                      <a:pt x="614" y="4"/>
                    </a:cubicBezTo>
                    <a:cubicBezTo>
                      <a:pt x="617" y="4"/>
                      <a:pt x="617" y="4"/>
                      <a:pt x="617" y="4"/>
                    </a:cubicBezTo>
                    <a:cubicBezTo>
                      <a:pt x="621" y="4"/>
                      <a:pt x="623" y="4"/>
                      <a:pt x="624" y="5"/>
                    </a:cubicBezTo>
                    <a:cubicBezTo>
                      <a:pt x="625" y="6"/>
                      <a:pt x="626" y="8"/>
                      <a:pt x="627" y="11"/>
                    </a:cubicBezTo>
                    <a:cubicBezTo>
                      <a:pt x="628" y="11"/>
                      <a:pt x="628" y="11"/>
                      <a:pt x="628" y="11"/>
                    </a:cubicBezTo>
                    <a:cubicBezTo>
                      <a:pt x="628" y="1"/>
                      <a:pt x="628" y="1"/>
                      <a:pt x="628" y="1"/>
                    </a:cubicBezTo>
                    <a:cubicBezTo>
                      <a:pt x="594" y="1"/>
                      <a:pt x="594" y="1"/>
                      <a:pt x="594" y="1"/>
                    </a:cubicBezTo>
                    <a:cubicBezTo>
                      <a:pt x="593" y="11"/>
                      <a:pt x="593" y="11"/>
                      <a:pt x="593" y="11"/>
                    </a:cubicBezTo>
                    <a:cubicBezTo>
                      <a:pt x="595" y="11"/>
                      <a:pt x="595" y="11"/>
                      <a:pt x="595" y="11"/>
                    </a:cubicBezTo>
                    <a:cubicBezTo>
                      <a:pt x="595" y="8"/>
                      <a:pt x="596" y="6"/>
                      <a:pt x="597" y="5"/>
                    </a:cubicBezTo>
                    <a:cubicBezTo>
                      <a:pt x="599" y="4"/>
                      <a:pt x="601" y="4"/>
                      <a:pt x="604" y="4"/>
                    </a:cubicBezTo>
                    <a:cubicBezTo>
                      <a:pt x="608" y="4"/>
                      <a:pt x="608" y="4"/>
                      <a:pt x="608" y="4"/>
                    </a:cubicBezTo>
                    <a:cubicBezTo>
                      <a:pt x="608" y="34"/>
                      <a:pt x="608" y="34"/>
                      <a:pt x="608" y="34"/>
                    </a:cubicBezTo>
                    <a:cubicBezTo>
                      <a:pt x="608" y="37"/>
                      <a:pt x="607" y="38"/>
                      <a:pt x="607" y="39"/>
                    </a:cubicBezTo>
                    <a:cubicBezTo>
                      <a:pt x="606" y="39"/>
                      <a:pt x="604" y="40"/>
                      <a:pt x="602" y="40"/>
                    </a:cubicBezTo>
                    <a:cubicBezTo>
                      <a:pt x="602" y="41"/>
                      <a:pt x="602" y="41"/>
                      <a:pt x="602" y="41"/>
                    </a:cubicBezTo>
                    <a:cubicBezTo>
                      <a:pt x="620" y="41"/>
                      <a:pt x="620" y="41"/>
                      <a:pt x="620" y="41"/>
                    </a:cubicBezTo>
                    <a:cubicBezTo>
                      <a:pt x="620" y="40"/>
                      <a:pt x="620" y="40"/>
                      <a:pt x="620" y="40"/>
                    </a:cubicBezTo>
                    <a:close/>
                    <a:moveTo>
                      <a:pt x="675" y="1"/>
                    </a:moveTo>
                    <a:cubicBezTo>
                      <a:pt x="661" y="1"/>
                      <a:pt x="661" y="1"/>
                      <a:pt x="661" y="1"/>
                    </a:cubicBezTo>
                    <a:cubicBezTo>
                      <a:pt x="661" y="2"/>
                      <a:pt x="661" y="2"/>
                      <a:pt x="661" y="2"/>
                    </a:cubicBezTo>
                    <a:cubicBezTo>
                      <a:pt x="664" y="2"/>
                      <a:pt x="666" y="3"/>
                      <a:pt x="666" y="4"/>
                    </a:cubicBezTo>
                    <a:cubicBezTo>
                      <a:pt x="666" y="5"/>
                      <a:pt x="665" y="6"/>
                      <a:pt x="665" y="6"/>
                    </a:cubicBezTo>
                    <a:cubicBezTo>
                      <a:pt x="656" y="20"/>
                      <a:pt x="656" y="20"/>
                      <a:pt x="656" y="20"/>
                    </a:cubicBezTo>
                    <a:cubicBezTo>
                      <a:pt x="647" y="7"/>
                      <a:pt x="647" y="7"/>
                      <a:pt x="647" y="7"/>
                    </a:cubicBezTo>
                    <a:cubicBezTo>
                      <a:pt x="646" y="6"/>
                      <a:pt x="646" y="5"/>
                      <a:pt x="646" y="4"/>
                    </a:cubicBezTo>
                    <a:cubicBezTo>
                      <a:pt x="646" y="3"/>
                      <a:pt x="647" y="2"/>
                      <a:pt x="650" y="2"/>
                    </a:cubicBezTo>
                    <a:cubicBezTo>
                      <a:pt x="650" y="2"/>
                      <a:pt x="650" y="2"/>
                      <a:pt x="650" y="2"/>
                    </a:cubicBezTo>
                    <a:cubicBezTo>
                      <a:pt x="650" y="1"/>
                      <a:pt x="650" y="1"/>
                      <a:pt x="650" y="1"/>
                    </a:cubicBezTo>
                    <a:cubicBezTo>
                      <a:pt x="634" y="1"/>
                      <a:pt x="634" y="1"/>
                      <a:pt x="634" y="1"/>
                    </a:cubicBezTo>
                    <a:cubicBezTo>
                      <a:pt x="634" y="2"/>
                      <a:pt x="634" y="2"/>
                      <a:pt x="634" y="2"/>
                    </a:cubicBezTo>
                    <a:cubicBezTo>
                      <a:pt x="635" y="2"/>
                      <a:pt x="636" y="3"/>
                      <a:pt x="637" y="4"/>
                    </a:cubicBezTo>
                    <a:cubicBezTo>
                      <a:pt x="638" y="5"/>
                      <a:pt x="640" y="8"/>
                      <a:pt x="643" y="12"/>
                    </a:cubicBezTo>
                    <a:cubicBezTo>
                      <a:pt x="651" y="23"/>
                      <a:pt x="651" y="23"/>
                      <a:pt x="651" y="23"/>
                    </a:cubicBezTo>
                    <a:cubicBezTo>
                      <a:pt x="651" y="34"/>
                      <a:pt x="651" y="34"/>
                      <a:pt x="651" y="34"/>
                    </a:cubicBezTo>
                    <a:cubicBezTo>
                      <a:pt x="651" y="37"/>
                      <a:pt x="651" y="38"/>
                      <a:pt x="650" y="39"/>
                    </a:cubicBezTo>
                    <a:cubicBezTo>
                      <a:pt x="650" y="40"/>
                      <a:pt x="648" y="40"/>
                      <a:pt x="645" y="40"/>
                    </a:cubicBezTo>
                    <a:cubicBezTo>
                      <a:pt x="645" y="41"/>
                      <a:pt x="645" y="41"/>
                      <a:pt x="645" y="41"/>
                    </a:cubicBezTo>
                    <a:cubicBezTo>
                      <a:pt x="664" y="41"/>
                      <a:pt x="664" y="41"/>
                      <a:pt x="664" y="41"/>
                    </a:cubicBezTo>
                    <a:cubicBezTo>
                      <a:pt x="664" y="40"/>
                      <a:pt x="664" y="40"/>
                      <a:pt x="664" y="40"/>
                    </a:cubicBezTo>
                    <a:cubicBezTo>
                      <a:pt x="661" y="40"/>
                      <a:pt x="659" y="40"/>
                      <a:pt x="659" y="39"/>
                    </a:cubicBezTo>
                    <a:cubicBezTo>
                      <a:pt x="658" y="38"/>
                      <a:pt x="657" y="37"/>
                      <a:pt x="657" y="35"/>
                    </a:cubicBezTo>
                    <a:cubicBezTo>
                      <a:pt x="657" y="23"/>
                      <a:pt x="657" y="23"/>
                      <a:pt x="657" y="23"/>
                    </a:cubicBezTo>
                    <a:cubicBezTo>
                      <a:pt x="666" y="9"/>
                      <a:pt x="666" y="9"/>
                      <a:pt x="666" y="9"/>
                    </a:cubicBezTo>
                    <a:cubicBezTo>
                      <a:pt x="669" y="4"/>
                      <a:pt x="672" y="2"/>
                      <a:pt x="675" y="2"/>
                    </a:cubicBezTo>
                    <a:cubicBezTo>
                      <a:pt x="675" y="1"/>
                      <a:pt x="675" y="1"/>
                      <a:pt x="67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3763962" y="0"/>
              <a:ext cx="1069105" cy="1067923"/>
              <a:chOff x="3851276" y="1292225"/>
              <a:chExt cx="1435100" cy="1433513"/>
            </a:xfrm>
            <a:grpFill/>
          </p:grpSpPr>
          <p:sp>
            <p:nvSpPr>
              <p:cNvPr id="11" name="Freeform 15"/>
              <p:cNvSpPr>
                <a:spLocks noEditPoints="1"/>
              </p:cNvSpPr>
              <p:nvPr/>
            </p:nvSpPr>
            <p:spPr bwMode="auto">
              <a:xfrm>
                <a:off x="3956051" y="1852613"/>
                <a:ext cx="1228725" cy="158750"/>
              </a:xfrm>
              <a:custGeom>
                <a:avLst/>
                <a:gdLst>
                  <a:gd name="T0" fmla="*/ 50 w 774"/>
                  <a:gd name="T1" fmla="*/ 0 h 100"/>
                  <a:gd name="T2" fmla="*/ 59 w 774"/>
                  <a:gd name="T3" fmla="*/ 26 h 100"/>
                  <a:gd name="T4" fmla="*/ 83 w 774"/>
                  <a:gd name="T5" fmla="*/ 14 h 100"/>
                  <a:gd name="T6" fmla="*/ 74 w 774"/>
                  <a:gd name="T7" fmla="*/ 40 h 100"/>
                  <a:gd name="T8" fmla="*/ 97 w 774"/>
                  <a:gd name="T9" fmla="*/ 50 h 100"/>
                  <a:gd name="T10" fmla="*/ 74 w 774"/>
                  <a:gd name="T11" fmla="*/ 59 h 100"/>
                  <a:gd name="T12" fmla="*/ 83 w 774"/>
                  <a:gd name="T13" fmla="*/ 85 h 100"/>
                  <a:gd name="T14" fmla="*/ 59 w 774"/>
                  <a:gd name="T15" fmla="*/ 74 h 100"/>
                  <a:gd name="T16" fmla="*/ 50 w 774"/>
                  <a:gd name="T17" fmla="*/ 100 h 100"/>
                  <a:gd name="T18" fmla="*/ 40 w 774"/>
                  <a:gd name="T19" fmla="*/ 74 h 100"/>
                  <a:gd name="T20" fmla="*/ 14 w 774"/>
                  <a:gd name="T21" fmla="*/ 85 h 100"/>
                  <a:gd name="T22" fmla="*/ 26 w 774"/>
                  <a:gd name="T23" fmla="*/ 59 h 100"/>
                  <a:gd name="T24" fmla="*/ 0 w 774"/>
                  <a:gd name="T25" fmla="*/ 50 h 100"/>
                  <a:gd name="T26" fmla="*/ 26 w 774"/>
                  <a:gd name="T27" fmla="*/ 40 h 100"/>
                  <a:gd name="T28" fmla="*/ 14 w 774"/>
                  <a:gd name="T29" fmla="*/ 14 h 100"/>
                  <a:gd name="T30" fmla="*/ 40 w 774"/>
                  <a:gd name="T31" fmla="*/ 26 h 100"/>
                  <a:gd name="T32" fmla="*/ 50 w 774"/>
                  <a:gd name="T33" fmla="*/ 0 h 100"/>
                  <a:gd name="T34" fmla="*/ 50 w 774"/>
                  <a:gd name="T35" fmla="*/ 0 h 100"/>
                  <a:gd name="T36" fmla="*/ 724 w 774"/>
                  <a:gd name="T37" fmla="*/ 0 h 100"/>
                  <a:gd name="T38" fmla="*/ 733 w 774"/>
                  <a:gd name="T39" fmla="*/ 26 h 100"/>
                  <a:gd name="T40" fmla="*/ 757 w 774"/>
                  <a:gd name="T41" fmla="*/ 14 h 100"/>
                  <a:gd name="T42" fmla="*/ 748 w 774"/>
                  <a:gd name="T43" fmla="*/ 40 h 100"/>
                  <a:gd name="T44" fmla="*/ 774 w 774"/>
                  <a:gd name="T45" fmla="*/ 50 h 100"/>
                  <a:gd name="T46" fmla="*/ 748 w 774"/>
                  <a:gd name="T47" fmla="*/ 59 h 100"/>
                  <a:gd name="T48" fmla="*/ 757 w 774"/>
                  <a:gd name="T49" fmla="*/ 85 h 100"/>
                  <a:gd name="T50" fmla="*/ 733 w 774"/>
                  <a:gd name="T51" fmla="*/ 74 h 100"/>
                  <a:gd name="T52" fmla="*/ 724 w 774"/>
                  <a:gd name="T53" fmla="*/ 100 h 100"/>
                  <a:gd name="T54" fmla="*/ 714 w 774"/>
                  <a:gd name="T55" fmla="*/ 74 h 100"/>
                  <a:gd name="T56" fmla="*/ 688 w 774"/>
                  <a:gd name="T57" fmla="*/ 85 h 100"/>
                  <a:gd name="T58" fmla="*/ 700 w 774"/>
                  <a:gd name="T59" fmla="*/ 59 h 100"/>
                  <a:gd name="T60" fmla="*/ 674 w 774"/>
                  <a:gd name="T61" fmla="*/ 50 h 100"/>
                  <a:gd name="T62" fmla="*/ 700 w 774"/>
                  <a:gd name="T63" fmla="*/ 40 h 100"/>
                  <a:gd name="T64" fmla="*/ 688 w 774"/>
                  <a:gd name="T65" fmla="*/ 14 h 100"/>
                  <a:gd name="T66" fmla="*/ 714 w 774"/>
                  <a:gd name="T67" fmla="*/ 26 h 100"/>
                  <a:gd name="T68" fmla="*/ 724 w 774"/>
                  <a:gd name="T69" fmla="*/ 0 h 100"/>
                  <a:gd name="T70" fmla="*/ 724 w 774"/>
                  <a:gd name="T71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74" h="100">
                    <a:moveTo>
                      <a:pt x="50" y="0"/>
                    </a:moveTo>
                    <a:lnTo>
                      <a:pt x="59" y="26"/>
                    </a:lnTo>
                    <a:lnTo>
                      <a:pt x="83" y="14"/>
                    </a:lnTo>
                    <a:lnTo>
                      <a:pt x="74" y="40"/>
                    </a:lnTo>
                    <a:lnTo>
                      <a:pt x="97" y="50"/>
                    </a:lnTo>
                    <a:lnTo>
                      <a:pt x="74" y="59"/>
                    </a:lnTo>
                    <a:lnTo>
                      <a:pt x="83" y="85"/>
                    </a:lnTo>
                    <a:lnTo>
                      <a:pt x="59" y="74"/>
                    </a:lnTo>
                    <a:lnTo>
                      <a:pt x="50" y="100"/>
                    </a:lnTo>
                    <a:lnTo>
                      <a:pt x="40" y="74"/>
                    </a:lnTo>
                    <a:lnTo>
                      <a:pt x="14" y="85"/>
                    </a:lnTo>
                    <a:lnTo>
                      <a:pt x="26" y="59"/>
                    </a:lnTo>
                    <a:lnTo>
                      <a:pt x="0" y="50"/>
                    </a:lnTo>
                    <a:lnTo>
                      <a:pt x="26" y="40"/>
                    </a:lnTo>
                    <a:lnTo>
                      <a:pt x="14" y="14"/>
                    </a:lnTo>
                    <a:lnTo>
                      <a:pt x="40" y="26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  <a:moveTo>
                      <a:pt x="724" y="0"/>
                    </a:moveTo>
                    <a:lnTo>
                      <a:pt x="733" y="26"/>
                    </a:lnTo>
                    <a:lnTo>
                      <a:pt x="757" y="14"/>
                    </a:lnTo>
                    <a:lnTo>
                      <a:pt x="748" y="40"/>
                    </a:lnTo>
                    <a:lnTo>
                      <a:pt x="774" y="50"/>
                    </a:lnTo>
                    <a:lnTo>
                      <a:pt x="748" y="59"/>
                    </a:lnTo>
                    <a:lnTo>
                      <a:pt x="757" y="85"/>
                    </a:lnTo>
                    <a:lnTo>
                      <a:pt x="733" y="74"/>
                    </a:lnTo>
                    <a:lnTo>
                      <a:pt x="724" y="100"/>
                    </a:lnTo>
                    <a:lnTo>
                      <a:pt x="714" y="74"/>
                    </a:lnTo>
                    <a:lnTo>
                      <a:pt x="688" y="85"/>
                    </a:lnTo>
                    <a:lnTo>
                      <a:pt x="700" y="59"/>
                    </a:lnTo>
                    <a:lnTo>
                      <a:pt x="674" y="50"/>
                    </a:lnTo>
                    <a:lnTo>
                      <a:pt x="700" y="40"/>
                    </a:lnTo>
                    <a:lnTo>
                      <a:pt x="688" y="14"/>
                    </a:lnTo>
                    <a:lnTo>
                      <a:pt x="714" y="26"/>
                    </a:lnTo>
                    <a:lnTo>
                      <a:pt x="724" y="0"/>
                    </a:lnTo>
                    <a:lnTo>
                      <a:pt x="7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Freeform 16"/>
              <p:cNvSpPr>
                <a:spLocks noEditPoints="1"/>
              </p:cNvSpPr>
              <p:nvPr/>
            </p:nvSpPr>
            <p:spPr bwMode="auto">
              <a:xfrm>
                <a:off x="4035426" y="1404938"/>
                <a:ext cx="1058863" cy="390525"/>
              </a:xfrm>
              <a:custGeom>
                <a:avLst/>
                <a:gdLst>
                  <a:gd name="T0" fmla="*/ 250 w 281"/>
                  <a:gd name="T1" fmla="*/ 60 h 104"/>
                  <a:gd name="T2" fmla="*/ 241 w 281"/>
                  <a:gd name="T3" fmla="*/ 65 h 104"/>
                  <a:gd name="T4" fmla="*/ 277 w 281"/>
                  <a:gd name="T5" fmla="*/ 69 h 104"/>
                  <a:gd name="T6" fmla="*/ 171 w 281"/>
                  <a:gd name="T7" fmla="*/ 16 h 104"/>
                  <a:gd name="T8" fmla="*/ 186 w 281"/>
                  <a:gd name="T9" fmla="*/ 6 h 104"/>
                  <a:gd name="T10" fmla="*/ 172 w 281"/>
                  <a:gd name="T11" fmla="*/ 5 h 104"/>
                  <a:gd name="T12" fmla="*/ 168 w 281"/>
                  <a:gd name="T13" fmla="*/ 28 h 104"/>
                  <a:gd name="T14" fmla="*/ 178 w 281"/>
                  <a:gd name="T15" fmla="*/ 11 h 104"/>
                  <a:gd name="T16" fmla="*/ 182 w 281"/>
                  <a:gd name="T17" fmla="*/ 7 h 104"/>
                  <a:gd name="T18" fmla="*/ 193 w 281"/>
                  <a:gd name="T19" fmla="*/ 43 h 104"/>
                  <a:gd name="T20" fmla="*/ 197 w 281"/>
                  <a:gd name="T21" fmla="*/ 44 h 104"/>
                  <a:gd name="T22" fmla="*/ 192 w 281"/>
                  <a:gd name="T23" fmla="*/ 4 h 104"/>
                  <a:gd name="T24" fmla="*/ 191 w 281"/>
                  <a:gd name="T25" fmla="*/ 19 h 104"/>
                  <a:gd name="T26" fmla="*/ 199 w 281"/>
                  <a:gd name="T27" fmla="*/ 14 h 104"/>
                  <a:gd name="T28" fmla="*/ 202 w 281"/>
                  <a:gd name="T29" fmla="*/ 12 h 104"/>
                  <a:gd name="T30" fmla="*/ 121 w 281"/>
                  <a:gd name="T31" fmla="*/ 38 h 104"/>
                  <a:gd name="T32" fmla="*/ 104 w 281"/>
                  <a:gd name="T33" fmla="*/ 17 h 104"/>
                  <a:gd name="T34" fmla="*/ 86 w 281"/>
                  <a:gd name="T35" fmla="*/ 9 h 104"/>
                  <a:gd name="T36" fmla="*/ 76 w 281"/>
                  <a:gd name="T37" fmla="*/ 30 h 104"/>
                  <a:gd name="T38" fmla="*/ 79 w 281"/>
                  <a:gd name="T39" fmla="*/ 52 h 104"/>
                  <a:gd name="T40" fmla="*/ 12 w 281"/>
                  <a:gd name="T41" fmla="*/ 67 h 104"/>
                  <a:gd name="T42" fmla="*/ 9 w 281"/>
                  <a:gd name="T43" fmla="*/ 62 h 104"/>
                  <a:gd name="T44" fmla="*/ 5 w 281"/>
                  <a:gd name="T45" fmla="*/ 70 h 104"/>
                  <a:gd name="T46" fmla="*/ 17 w 281"/>
                  <a:gd name="T47" fmla="*/ 72 h 104"/>
                  <a:gd name="T48" fmla="*/ 16 w 281"/>
                  <a:gd name="T49" fmla="*/ 68 h 104"/>
                  <a:gd name="T50" fmla="*/ 12 w 281"/>
                  <a:gd name="T51" fmla="*/ 73 h 104"/>
                  <a:gd name="T52" fmla="*/ 17 w 281"/>
                  <a:gd name="T53" fmla="*/ 73 h 104"/>
                  <a:gd name="T54" fmla="*/ 29 w 281"/>
                  <a:gd name="T55" fmla="*/ 62 h 104"/>
                  <a:gd name="T56" fmla="*/ 25 w 281"/>
                  <a:gd name="T57" fmla="*/ 63 h 104"/>
                  <a:gd name="T58" fmla="*/ 12 w 281"/>
                  <a:gd name="T59" fmla="*/ 59 h 104"/>
                  <a:gd name="T60" fmla="*/ 14 w 281"/>
                  <a:gd name="T61" fmla="*/ 65 h 104"/>
                  <a:gd name="T62" fmla="*/ 19 w 281"/>
                  <a:gd name="T63" fmla="*/ 67 h 104"/>
                  <a:gd name="T64" fmla="*/ 14 w 281"/>
                  <a:gd name="T65" fmla="*/ 76 h 104"/>
                  <a:gd name="T66" fmla="*/ 9 w 281"/>
                  <a:gd name="T67" fmla="*/ 73 h 104"/>
                  <a:gd name="T68" fmla="*/ 4 w 281"/>
                  <a:gd name="T69" fmla="*/ 71 h 104"/>
                  <a:gd name="T70" fmla="*/ 2 w 281"/>
                  <a:gd name="T71" fmla="*/ 79 h 104"/>
                  <a:gd name="T72" fmla="*/ 11 w 281"/>
                  <a:gd name="T73" fmla="*/ 88 h 104"/>
                  <a:gd name="T74" fmla="*/ 17 w 281"/>
                  <a:gd name="T75" fmla="*/ 91 h 104"/>
                  <a:gd name="T76" fmla="*/ 37 w 281"/>
                  <a:gd name="T77" fmla="*/ 67 h 104"/>
                  <a:gd name="T78" fmla="*/ 24 w 281"/>
                  <a:gd name="T79" fmla="*/ 72 h 104"/>
                  <a:gd name="T80" fmla="*/ 27 w 281"/>
                  <a:gd name="T81" fmla="*/ 74 h 104"/>
                  <a:gd name="T82" fmla="*/ 26 w 281"/>
                  <a:gd name="T83" fmla="*/ 97 h 104"/>
                  <a:gd name="T84" fmla="*/ 38 w 281"/>
                  <a:gd name="T85" fmla="*/ 92 h 104"/>
                  <a:gd name="T86" fmla="*/ 252 w 281"/>
                  <a:gd name="T87" fmla="*/ 73 h 104"/>
                  <a:gd name="T88" fmla="*/ 270 w 281"/>
                  <a:gd name="T89" fmla="*/ 77 h 104"/>
                  <a:gd name="T90" fmla="*/ 266 w 281"/>
                  <a:gd name="T91" fmla="*/ 67 h 104"/>
                  <a:gd name="T92" fmla="*/ 275 w 281"/>
                  <a:gd name="T93" fmla="*/ 70 h 104"/>
                  <a:gd name="T94" fmla="*/ 263 w 281"/>
                  <a:gd name="T95" fmla="*/ 65 h 104"/>
                  <a:gd name="T96" fmla="*/ 255 w 281"/>
                  <a:gd name="T97" fmla="*/ 68 h 104"/>
                  <a:gd name="T98" fmla="*/ 253 w 281"/>
                  <a:gd name="T99" fmla="*/ 72 h 104"/>
                  <a:gd name="T100" fmla="*/ 256 w 281"/>
                  <a:gd name="T101" fmla="*/ 70 h 104"/>
                  <a:gd name="T102" fmla="*/ 259 w 281"/>
                  <a:gd name="T103" fmla="*/ 68 h 104"/>
                  <a:gd name="T104" fmla="*/ 260 w 281"/>
                  <a:gd name="T105" fmla="*/ 80 h 104"/>
                  <a:gd name="T106" fmla="*/ 245 w 281"/>
                  <a:gd name="T107" fmla="*/ 87 h 104"/>
                  <a:gd name="T108" fmla="*/ 248 w 281"/>
                  <a:gd name="T109" fmla="*/ 87 h 104"/>
                  <a:gd name="T110" fmla="*/ 251 w 281"/>
                  <a:gd name="T111" fmla="*/ 77 h 104"/>
                  <a:gd name="T112" fmla="*/ 234 w 281"/>
                  <a:gd name="T113" fmla="*/ 72 h 104"/>
                  <a:gd name="T114" fmla="*/ 253 w 281"/>
                  <a:gd name="T115" fmla="*/ 8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1" h="104">
                    <a:moveTo>
                      <a:pt x="265" y="55"/>
                    </a:moveTo>
                    <a:cubicBezTo>
                      <a:pt x="265" y="54"/>
                      <a:pt x="265" y="53"/>
                      <a:pt x="265" y="52"/>
                    </a:cubicBezTo>
                    <a:cubicBezTo>
                      <a:pt x="265" y="51"/>
                      <a:pt x="264" y="51"/>
                      <a:pt x="264" y="51"/>
                    </a:cubicBezTo>
                    <a:cubicBezTo>
                      <a:pt x="264" y="50"/>
                      <a:pt x="263" y="51"/>
                      <a:pt x="263" y="51"/>
                    </a:cubicBezTo>
                    <a:cubicBezTo>
                      <a:pt x="263" y="51"/>
                      <a:pt x="263" y="52"/>
                      <a:pt x="262" y="52"/>
                    </a:cubicBezTo>
                    <a:cubicBezTo>
                      <a:pt x="262" y="53"/>
                      <a:pt x="262" y="53"/>
                      <a:pt x="261" y="54"/>
                    </a:cubicBezTo>
                    <a:cubicBezTo>
                      <a:pt x="260" y="54"/>
                      <a:pt x="259" y="55"/>
                      <a:pt x="258" y="56"/>
                    </a:cubicBezTo>
                    <a:cubicBezTo>
                      <a:pt x="255" y="57"/>
                      <a:pt x="253" y="59"/>
                      <a:pt x="250" y="60"/>
                    </a:cubicBezTo>
                    <a:cubicBezTo>
                      <a:pt x="248" y="61"/>
                      <a:pt x="245" y="62"/>
                      <a:pt x="243" y="62"/>
                    </a:cubicBezTo>
                    <a:cubicBezTo>
                      <a:pt x="240" y="63"/>
                      <a:pt x="237" y="64"/>
                      <a:pt x="234" y="64"/>
                    </a:cubicBezTo>
                    <a:cubicBezTo>
                      <a:pt x="233" y="64"/>
                      <a:pt x="231" y="64"/>
                      <a:pt x="229" y="64"/>
                    </a:cubicBezTo>
                    <a:cubicBezTo>
                      <a:pt x="229" y="64"/>
                      <a:pt x="229" y="64"/>
                      <a:pt x="229" y="64"/>
                    </a:cubicBezTo>
                    <a:cubicBezTo>
                      <a:pt x="228" y="65"/>
                      <a:pt x="228" y="65"/>
                      <a:pt x="228" y="65"/>
                    </a:cubicBezTo>
                    <a:cubicBezTo>
                      <a:pt x="229" y="65"/>
                      <a:pt x="229" y="65"/>
                      <a:pt x="230" y="66"/>
                    </a:cubicBezTo>
                    <a:cubicBezTo>
                      <a:pt x="231" y="66"/>
                      <a:pt x="232" y="66"/>
                      <a:pt x="232" y="66"/>
                    </a:cubicBezTo>
                    <a:cubicBezTo>
                      <a:pt x="235" y="66"/>
                      <a:pt x="238" y="66"/>
                      <a:pt x="241" y="65"/>
                    </a:cubicBezTo>
                    <a:cubicBezTo>
                      <a:pt x="244" y="65"/>
                      <a:pt x="247" y="64"/>
                      <a:pt x="249" y="63"/>
                    </a:cubicBezTo>
                    <a:cubicBezTo>
                      <a:pt x="253" y="62"/>
                      <a:pt x="256" y="60"/>
                      <a:pt x="258" y="59"/>
                    </a:cubicBezTo>
                    <a:cubicBezTo>
                      <a:pt x="260" y="58"/>
                      <a:pt x="261" y="57"/>
                      <a:pt x="262" y="57"/>
                    </a:cubicBezTo>
                    <a:cubicBezTo>
                      <a:pt x="262" y="57"/>
                      <a:pt x="263" y="56"/>
                      <a:pt x="264" y="56"/>
                    </a:cubicBezTo>
                    <a:cubicBezTo>
                      <a:pt x="264" y="56"/>
                      <a:pt x="264" y="56"/>
                      <a:pt x="264" y="56"/>
                    </a:cubicBezTo>
                    <a:cubicBezTo>
                      <a:pt x="264" y="56"/>
                      <a:pt x="264" y="56"/>
                      <a:pt x="264" y="57"/>
                    </a:cubicBezTo>
                    <a:cubicBezTo>
                      <a:pt x="265" y="58"/>
                      <a:pt x="265" y="58"/>
                      <a:pt x="266" y="59"/>
                    </a:cubicBezTo>
                    <a:cubicBezTo>
                      <a:pt x="270" y="62"/>
                      <a:pt x="273" y="66"/>
                      <a:pt x="277" y="69"/>
                    </a:cubicBezTo>
                    <a:cubicBezTo>
                      <a:pt x="279" y="70"/>
                      <a:pt x="280" y="71"/>
                      <a:pt x="280" y="71"/>
                    </a:cubicBezTo>
                    <a:cubicBezTo>
                      <a:pt x="280" y="71"/>
                      <a:pt x="281" y="71"/>
                      <a:pt x="281" y="71"/>
                    </a:cubicBezTo>
                    <a:cubicBezTo>
                      <a:pt x="281" y="71"/>
                      <a:pt x="281" y="70"/>
                      <a:pt x="281" y="69"/>
                    </a:cubicBezTo>
                    <a:cubicBezTo>
                      <a:pt x="280" y="68"/>
                      <a:pt x="280" y="67"/>
                      <a:pt x="279" y="67"/>
                    </a:cubicBezTo>
                    <a:cubicBezTo>
                      <a:pt x="277" y="65"/>
                      <a:pt x="274" y="64"/>
                      <a:pt x="272" y="62"/>
                    </a:cubicBezTo>
                    <a:cubicBezTo>
                      <a:pt x="270" y="60"/>
                      <a:pt x="267" y="57"/>
                      <a:pt x="265" y="55"/>
                    </a:cubicBezTo>
                    <a:cubicBezTo>
                      <a:pt x="265" y="55"/>
                      <a:pt x="265" y="55"/>
                      <a:pt x="265" y="55"/>
                    </a:cubicBezTo>
                    <a:close/>
                    <a:moveTo>
                      <a:pt x="171" y="16"/>
                    </a:moveTo>
                    <a:cubicBezTo>
                      <a:pt x="171" y="16"/>
                      <a:pt x="172" y="16"/>
                      <a:pt x="172" y="16"/>
                    </a:cubicBezTo>
                    <a:cubicBezTo>
                      <a:pt x="173" y="16"/>
                      <a:pt x="175" y="16"/>
                      <a:pt x="178" y="17"/>
                    </a:cubicBezTo>
                    <a:cubicBezTo>
                      <a:pt x="178" y="17"/>
                      <a:pt x="178" y="17"/>
                      <a:pt x="178" y="18"/>
                    </a:cubicBezTo>
                    <a:cubicBezTo>
                      <a:pt x="178" y="19"/>
                      <a:pt x="179" y="19"/>
                      <a:pt x="180" y="19"/>
                    </a:cubicBezTo>
                    <a:cubicBezTo>
                      <a:pt x="181" y="18"/>
                      <a:pt x="181" y="18"/>
                      <a:pt x="181" y="17"/>
                    </a:cubicBezTo>
                    <a:cubicBezTo>
                      <a:pt x="182" y="15"/>
                      <a:pt x="183" y="13"/>
                      <a:pt x="183" y="11"/>
                    </a:cubicBezTo>
                    <a:cubicBezTo>
                      <a:pt x="184" y="10"/>
                      <a:pt x="185" y="9"/>
                      <a:pt x="186" y="8"/>
                    </a:cubicBezTo>
                    <a:cubicBezTo>
                      <a:pt x="186" y="7"/>
                      <a:pt x="187" y="7"/>
                      <a:pt x="186" y="6"/>
                    </a:cubicBezTo>
                    <a:cubicBezTo>
                      <a:pt x="186" y="5"/>
                      <a:pt x="185" y="4"/>
                      <a:pt x="184" y="4"/>
                    </a:cubicBezTo>
                    <a:cubicBezTo>
                      <a:pt x="184" y="3"/>
                      <a:pt x="183" y="3"/>
                      <a:pt x="183" y="3"/>
                    </a:cubicBezTo>
                    <a:cubicBezTo>
                      <a:pt x="180" y="3"/>
                      <a:pt x="178" y="3"/>
                      <a:pt x="175" y="3"/>
                    </a:cubicBezTo>
                    <a:cubicBezTo>
                      <a:pt x="175" y="3"/>
                      <a:pt x="175" y="3"/>
                      <a:pt x="175" y="3"/>
                    </a:cubicBezTo>
                    <a:cubicBezTo>
                      <a:pt x="174" y="2"/>
                      <a:pt x="174" y="1"/>
                      <a:pt x="173" y="1"/>
                    </a:cubicBezTo>
                    <a:cubicBezTo>
                      <a:pt x="172" y="0"/>
                      <a:pt x="172" y="0"/>
                      <a:pt x="172" y="1"/>
                    </a:cubicBezTo>
                    <a:cubicBezTo>
                      <a:pt x="172" y="1"/>
                      <a:pt x="172" y="1"/>
                      <a:pt x="172" y="2"/>
                    </a:cubicBezTo>
                    <a:cubicBezTo>
                      <a:pt x="172" y="3"/>
                      <a:pt x="172" y="4"/>
                      <a:pt x="172" y="5"/>
                    </a:cubicBezTo>
                    <a:cubicBezTo>
                      <a:pt x="172" y="6"/>
                      <a:pt x="171" y="8"/>
                      <a:pt x="171" y="9"/>
                    </a:cubicBezTo>
                    <a:cubicBezTo>
                      <a:pt x="170" y="15"/>
                      <a:pt x="168" y="19"/>
                      <a:pt x="167" y="23"/>
                    </a:cubicBezTo>
                    <a:cubicBezTo>
                      <a:pt x="166" y="26"/>
                      <a:pt x="164" y="28"/>
                      <a:pt x="162" y="31"/>
                    </a:cubicBezTo>
                    <a:cubicBezTo>
                      <a:pt x="162" y="32"/>
                      <a:pt x="161" y="33"/>
                      <a:pt x="161" y="34"/>
                    </a:cubicBezTo>
                    <a:cubicBezTo>
                      <a:pt x="161" y="35"/>
                      <a:pt x="162" y="36"/>
                      <a:pt x="162" y="37"/>
                    </a:cubicBezTo>
                    <a:cubicBezTo>
                      <a:pt x="162" y="37"/>
                      <a:pt x="162" y="37"/>
                      <a:pt x="163" y="37"/>
                    </a:cubicBezTo>
                    <a:cubicBezTo>
                      <a:pt x="164" y="37"/>
                      <a:pt x="164" y="36"/>
                      <a:pt x="165" y="35"/>
                    </a:cubicBezTo>
                    <a:cubicBezTo>
                      <a:pt x="166" y="33"/>
                      <a:pt x="167" y="30"/>
                      <a:pt x="168" y="28"/>
                    </a:cubicBezTo>
                    <a:cubicBezTo>
                      <a:pt x="169" y="25"/>
                      <a:pt x="170" y="22"/>
                      <a:pt x="171" y="19"/>
                    </a:cubicBezTo>
                    <a:cubicBezTo>
                      <a:pt x="171" y="18"/>
                      <a:pt x="171" y="17"/>
                      <a:pt x="171" y="16"/>
                    </a:cubicBezTo>
                    <a:close/>
                    <a:moveTo>
                      <a:pt x="178" y="15"/>
                    </a:moveTo>
                    <a:cubicBezTo>
                      <a:pt x="177" y="15"/>
                      <a:pt x="176" y="14"/>
                      <a:pt x="175" y="14"/>
                    </a:cubicBezTo>
                    <a:cubicBezTo>
                      <a:pt x="174" y="14"/>
                      <a:pt x="173" y="14"/>
                      <a:pt x="172" y="14"/>
                    </a:cubicBezTo>
                    <a:cubicBezTo>
                      <a:pt x="172" y="13"/>
                      <a:pt x="173" y="12"/>
                      <a:pt x="173" y="11"/>
                    </a:cubicBezTo>
                    <a:cubicBezTo>
                      <a:pt x="175" y="11"/>
                      <a:pt x="176" y="11"/>
                      <a:pt x="178" y="11"/>
                    </a:cubicBezTo>
                    <a:cubicBezTo>
                      <a:pt x="178" y="11"/>
                      <a:pt x="179" y="11"/>
                      <a:pt x="178" y="11"/>
                    </a:cubicBezTo>
                    <a:cubicBezTo>
                      <a:pt x="178" y="10"/>
                      <a:pt x="178" y="10"/>
                      <a:pt x="177" y="9"/>
                    </a:cubicBezTo>
                    <a:cubicBezTo>
                      <a:pt x="176" y="9"/>
                      <a:pt x="175" y="9"/>
                      <a:pt x="174" y="9"/>
                    </a:cubicBezTo>
                    <a:cubicBezTo>
                      <a:pt x="174" y="9"/>
                      <a:pt x="174" y="9"/>
                      <a:pt x="174" y="9"/>
                    </a:cubicBezTo>
                    <a:cubicBezTo>
                      <a:pt x="174" y="7"/>
                      <a:pt x="175" y="5"/>
                      <a:pt x="175" y="5"/>
                    </a:cubicBezTo>
                    <a:cubicBezTo>
                      <a:pt x="175" y="5"/>
                      <a:pt x="176" y="5"/>
                      <a:pt x="176" y="5"/>
                    </a:cubicBezTo>
                    <a:cubicBezTo>
                      <a:pt x="177" y="5"/>
                      <a:pt x="178" y="5"/>
                      <a:pt x="179" y="5"/>
                    </a:cubicBezTo>
                    <a:cubicBezTo>
                      <a:pt x="181" y="5"/>
                      <a:pt x="181" y="5"/>
                      <a:pt x="182" y="5"/>
                    </a:cubicBezTo>
                    <a:cubicBezTo>
                      <a:pt x="182" y="6"/>
                      <a:pt x="182" y="6"/>
                      <a:pt x="182" y="7"/>
                    </a:cubicBezTo>
                    <a:cubicBezTo>
                      <a:pt x="181" y="10"/>
                      <a:pt x="180" y="13"/>
                      <a:pt x="179" y="15"/>
                    </a:cubicBezTo>
                    <a:cubicBezTo>
                      <a:pt x="179" y="16"/>
                      <a:pt x="179" y="16"/>
                      <a:pt x="178" y="16"/>
                    </a:cubicBezTo>
                    <a:cubicBezTo>
                      <a:pt x="178" y="16"/>
                      <a:pt x="178" y="15"/>
                      <a:pt x="178" y="15"/>
                    </a:cubicBezTo>
                    <a:close/>
                    <a:moveTo>
                      <a:pt x="191" y="19"/>
                    </a:moveTo>
                    <a:cubicBezTo>
                      <a:pt x="191" y="19"/>
                      <a:pt x="192" y="20"/>
                      <a:pt x="192" y="20"/>
                    </a:cubicBezTo>
                    <a:cubicBezTo>
                      <a:pt x="194" y="20"/>
                      <a:pt x="196" y="20"/>
                      <a:pt x="200" y="21"/>
                    </a:cubicBezTo>
                    <a:cubicBezTo>
                      <a:pt x="198" y="29"/>
                      <a:pt x="195" y="36"/>
                      <a:pt x="194" y="42"/>
                    </a:cubicBezTo>
                    <a:cubicBezTo>
                      <a:pt x="193" y="42"/>
                      <a:pt x="193" y="43"/>
                      <a:pt x="193" y="43"/>
                    </a:cubicBezTo>
                    <a:cubicBezTo>
                      <a:pt x="192" y="44"/>
                      <a:pt x="192" y="43"/>
                      <a:pt x="191" y="43"/>
                    </a:cubicBezTo>
                    <a:cubicBezTo>
                      <a:pt x="190" y="43"/>
                      <a:pt x="190" y="42"/>
                      <a:pt x="189" y="42"/>
                    </a:cubicBezTo>
                    <a:cubicBezTo>
                      <a:pt x="188" y="41"/>
                      <a:pt x="188" y="41"/>
                      <a:pt x="188" y="41"/>
                    </a:cubicBezTo>
                    <a:cubicBezTo>
                      <a:pt x="189" y="44"/>
                      <a:pt x="190" y="46"/>
                      <a:pt x="191" y="47"/>
                    </a:cubicBezTo>
                    <a:cubicBezTo>
                      <a:pt x="191" y="48"/>
                      <a:pt x="191" y="49"/>
                      <a:pt x="192" y="49"/>
                    </a:cubicBezTo>
                    <a:cubicBezTo>
                      <a:pt x="192" y="49"/>
                      <a:pt x="193" y="49"/>
                      <a:pt x="193" y="49"/>
                    </a:cubicBezTo>
                    <a:cubicBezTo>
                      <a:pt x="194" y="49"/>
                      <a:pt x="194" y="48"/>
                      <a:pt x="195" y="47"/>
                    </a:cubicBezTo>
                    <a:cubicBezTo>
                      <a:pt x="196" y="46"/>
                      <a:pt x="196" y="45"/>
                      <a:pt x="197" y="44"/>
                    </a:cubicBezTo>
                    <a:cubicBezTo>
                      <a:pt x="198" y="37"/>
                      <a:pt x="201" y="27"/>
                      <a:pt x="204" y="15"/>
                    </a:cubicBezTo>
                    <a:cubicBezTo>
                      <a:pt x="205" y="13"/>
                      <a:pt x="206" y="11"/>
                      <a:pt x="206" y="11"/>
                    </a:cubicBezTo>
                    <a:cubicBezTo>
                      <a:pt x="207" y="10"/>
                      <a:pt x="207" y="9"/>
                      <a:pt x="207" y="9"/>
                    </a:cubicBezTo>
                    <a:cubicBezTo>
                      <a:pt x="206" y="8"/>
                      <a:pt x="205" y="7"/>
                      <a:pt x="204" y="6"/>
                    </a:cubicBezTo>
                    <a:cubicBezTo>
                      <a:pt x="204" y="6"/>
                      <a:pt x="203" y="6"/>
                      <a:pt x="202" y="6"/>
                    </a:cubicBezTo>
                    <a:cubicBezTo>
                      <a:pt x="201" y="6"/>
                      <a:pt x="200" y="6"/>
                      <a:pt x="199" y="6"/>
                    </a:cubicBezTo>
                    <a:cubicBezTo>
                      <a:pt x="198" y="6"/>
                      <a:pt x="196" y="6"/>
                      <a:pt x="194" y="6"/>
                    </a:cubicBezTo>
                    <a:cubicBezTo>
                      <a:pt x="194" y="5"/>
                      <a:pt x="193" y="4"/>
                      <a:pt x="192" y="4"/>
                    </a:cubicBezTo>
                    <a:cubicBezTo>
                      <a:pt x="192" y="4"/>
                      <a:pt x="192" y="3"/>
                      <a:pt x="192" y="4"/>
                    </a:cubicBezTo>
                    <a:cubicBezTo>
                      <a:pt x="191" y="4"/>
                      <a:pt x="191" y="4"/>
                      <a:pt x="192" y="4"/>
                    </a:cubicBezTo>
                    <a:cubicBezTo>
                      <a:pt x="192" y="6"/>
                      <a:pt x="192" y="7"/>
                      <a:pt x="191" y="9"/>
                    </a:cubicBezTo>
                    <a:cubicBezTo>
                      <a:pt x="191" y="11"/>
                      <a:pt x="190" y="13"/>
                      <a:pt x="190" y="15"/>
                    </a:cubicBezTo>
                    <a:cubicBezTo>
                      <a:pt x="189" y="16"/>
                      <a:pt x="189" y="18"/>
                      <a:pt x="189" y="19"/>
                    </a:cubicBezTo>
                    <a:cubicBezTo>
                      <a:pt x="189" y="20"/>
                      <a:pt x="189" y="20"/>
                      <a:pt x="190" y="20"/>
                    </a:cubicBezTo>
                    <a:cubicBezTo>
                      <a:pt x="190" y="21"/>
                      <a:pt x="191" y="21"/>
                      <a:pt x="191" y="20"/>
                    </a:cubicBezTo>
                    <a:cubicBezTo>
                      <a:pt x="191" y="19"/>
                      <a:pt x="191" y="19"/>
                      <a:pt x="191" y="19"/>
                    </a:cubicBezTo>
                    <a:close/>
                    <a:moveTo>
                      <a:pt x="200" y="19"/>
                    </a:moveTo>
                    <a:cubicBezTo>
                      <a:pt x="199" y="18"/>
                      <a:pt x="198" y="18"/>
                      <a:pt x="197" y="18"/>
                    </a:cubicBezTo>
                    <a:cubicBezTo>
                      <a:pt x="195" y="18"/>
                      <a:pt x="193" y="18"/>
                      <a:pt x="192" y="18"/>
                    </a:cubicBezTo>
                    <a:cubicBezTo>
                      <a:pt x="192" y="17"/>
                      <a:pt x="192" y="17"/>
                      <a:pt x="192" y="16"/>
                    </a:cubicBezTo>
                    <a:cubicBezTo>
                      <a:pt x="192" y="15"/>
                      <a:pt x="192" y="14"/>
                      <a:pt x="193" y="13"/>
                    </a:cubicBezTo>
                    <a:cubicBezTo>
                      <a:pt x="193" y="13"/>
                      <a:pt x="193" y="13"/>
                      <a:pt x="193" y="14"/>
                    </a:cubicBezTo>
                    <a:cubicBezTo>
                      <a:pt x="195" y="14"/>
                      <a:pt x="197" y="14"/>
                      <a:pt x="198" y="14"/>
                    </a:cubicBezTo>
                    <a:cubicBezTo>
                      <a:pt x="199" y="14"/>
                      <a:pt x="200" y="14"/>
                      <a:pt x="199" y="14"/>
                    </a:cubicBezTo>
                    <a:cubicBezTo>
                      <a:pt x="199" y="13"/>
                      <a:pt x="199" y="13"/>
                      <a:pt x="198" y="12"/>
                    </a:cubicBezTo>
                    <a:cubicBezTo>
                      <a:pt x="197" y="12"/>
                      <a:pt x="196" y="12"/>
                      <a:pt x="195" y="12"/>
                    </a:cubicBezTo>
                    <a:cubicBezTo>
                      <a:pt x="194" y="12"/>
                      <a:pt x="194" y="12"/>
                      <a:pt x="193" y="12"/>
                    </a:cubicBezTo>
                    <a:cubicBezTo>
                      <a:pt x="194" y="10"/>
                      <a:pt x="194" y="9"/>
                      <a:pt x="195" y="8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197" y="8"/>
                      <a:pt x="199" y="8"/>
                      <a:pt x="201" y="8"/>
                    </a:cubicBezTo>
                    <a:cubicBezTo>
                      <a:pt x="202" y="8"/>
                      <a:pt x="202" y="8"/>
                      <a:pt x="202" y="9"/>
                    </a:cubicBezTo>
                    <a:cubicBezTo>
                      <a:pt x="202" y="10"/>
                      <a:pt x="202" y="11"/>
                      <a:pt x="202" y="12"/>
                    </a:cubicBezTo>
                    <a:cubicBezTo>
                      <a:pt x="201" y="15"/>
                      <a:pt x="201" y="17"/>
                      <a:pt x="200" y="20"/>
                    </a:cubicBezTo>
                    <a:cubicBezTo>
                      <a:pt x="200" y="19"/>
                      <a:pt x="200" y="19"/>
                      <a:pt x="200" y="19"/>
                    </a:cubicBezTo>
                    <a:close/>
                    <a:moveTo>
                      <a:pt x="90" y="28"/>
                    </a:moveTo>
                    <a:cubicBezTo>
                      <a:pt x="91" y="29"/>
                      <a:pt x="94" y="31"/>
                      <a:pt x="98" y="34"/>
                    </a:cubicBezTo>
                    <a:cubicBezTo>
                      <a:pt x="102" y="37"/>
                      <a:pt x="105" y="39"/>
                      <a:pt x="108" y="41"/>
                    </a:cubicBezTo>
                    <a:cubicBezTo>
                      <a:pt x="110" y="42"/>
                      <a:pt x="111" y="42"/>
                      <a:pt x="112" y="42"/>
                    </a:cubicBezTo>
                    <a:cubicBezTo>
                      <a:pt x="114" y="41"/>
                      <a:pt x="117" y="39"/>
                      <a:pt x="119" y="39"/>
                    </a:cubicBezTo>
                    <a:cubicBezTo>
                      <a:pt x="120" y="38"/>
                      <a:pt x="121" y="38"/>
                      <a:pt x="121" y="38"/>
                    </a:cubicBezTo>
                    <a:cubicBezTo>
                      <a:pt x="120" y="37"/>
                      <a:pt x="120" y="37"/>
                      <a:pt x="119" y="37"/>
                    </a:cubicBezTo>
                    <a:cubicBezTo>
                      <a:pt x="117" y="37"/>
                      <a:pt x="115" y="37"/>
                      <a:pt x="113" y="36"/>
                    </a:cubicBezTo>
                    <a:cubicBezTo>
                      <a:pt x="111" y="36"/>
                      <a:pt x="109" y="36"/>
                      <a:pt x="108" y="36"/>
                    </a:cubicBezTo>
                    <a:cubicBezTo>
                      <a:pt x="106" y="35"/>
                      <a:pt x="103" y="34"/>
                      <a:pt x="100" y="32"/>
                    </a:cubicBezTo>
                    <a:cubicBezTo>
                      <a:pt x="95" y="29"/>
                      <a:pt x="92" y="27"/>
                      <a:pt x="90" y="26"/>
                    </a:cubicBezTo>
                    <a:cubicBezTo>
                      <a:pt x="90" y="25"/>
                      <a:pt x="90" y="24"/>
                      <a:pt x="90" y="24"/>
                    </a:cubicBezTo>
                    <a:cubicBezTo>
                      <a:pt x="93" y="22"/>
                      <a:pt x="97" y="20"/>
                      <a:pt x="102" y="18"/>
                    </a:cubicBezTo>
                    <a:cubicBezTo>
                      <a:pt x="103" y="18"/>
                      <a:pt x="104" y="18"/>
                      <a:pt x="104" y="17"/>
                    </a:cubicBezTo>
                    <a:cubicBezTo>
                      <a:pt x="105" y="17"/>
                      <a:pt x="105" y="17"/>
                      <a:pt x="106" y="16"/>
                    </a:cubicBezTo>
                    <a:cubicBezTo>
                      <a:pt x="105" y="16"/>
                      <a:pt x="105" y="15"/>
                      <a:pt x="104" y="15"/>
                    </a:cubicBezTo>
                    <a:cubicBezTo>
                      <a:pt x="103" y="15"/>
                      <a:pt x="102" y="15"/>
                      <a:pt x="101" y="15"/>
                    </a:cubicBezTo>
                    <a:cubicBezTo>
                      <a:pt x="100" y="15"/>
                      <a:pt x="99" y="15"/>
                      <a:pt x="99" y="15"/>
                    </a:cubicBezTo>
                    <a:cubicBezTo>
                      <a:pt x="96" y="17"/>
                      <a:pt x="93" y="19"/>
                      <a:pt x="89" y="21"/>
                    </a:cubicBezTo>
                    <a:cubicBezTo>
                      <a:pt x="89" y="20"/>
                      <a:pt x="88" y="19"/>
                      <a:pt x="88" y="17"/>
                    </a:cubicBezTo>
                    <a:cubicBezTo>
                      <a:pt x="88" y="16"/>
                      <a:pt x="87" y="15"/>
                      <a:pt x="87" y="14"/>
                    </a:cubicBezTo>
                    <a:cubicBezTo>
                      <a:pt x="87" y="12"/>
                      <a:pt x="86" y="11"/>
                      <a:pt x="86" y="9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85" y="7"/>
                      <a:pt x="83" y="7"/>
                      <a:pt x="82" y="7"/>
                    </a:cubicBezTo>
                    <a:cubicBezTo>
                      <a:pt x="81" y="7"/>
                      <a:pt x="80" y="7"/>
                      <a:pt x="80" y="8"/>
                    </a:cubicBezTo>
                    <a:cubicBezTo>
                      <a:pt x="79" y="8"/>
                      <a:pt x="79" y="9"/>
                      <a:pt x="80" y="9"/>
                    </a:cubicBezTo>
                    <a:cubicBezTo>
                      <a:pt x="81" y="10"/>
                      <a:pt x="82" y="11"/>
                      <a:pt x="83" y="12"/>
                    </a:cubicBezTo>
                    <a:cubicBezTo>
                      <a:pt x="84" y="16"/>
                      <a:pt x="85" y="20"/>
                      <a:pt x="86" y="23"/>
                    </a:cubicBezTo>
                    <a:cubicBezTo>
                      <a:pt x="83" y="25"/>
                      <a:pt x="79" y="27"/>
                      <a:pt x="76" y="29"/>
                    </a:cubicBezTo>
                    <a:cubicBezTo>
                      <a:pt x="75" y="29"/>
                      <a:pt x="75" y="30"/>
                      <a:pt x="76" y="30"/>
                    </a:cubicBezTo>
                    <a:cubicBezTo>
                      <a:pt x="76" y="30"/>
                      <a:pt x="77" y="30"/>
                      <a:pt x="78" y="30"/>
                    </a:cubicBezTo>
                    <a:cubicBezTo>
                      <a:pt x="79" y="30"/>
                      <a:pt x="79" y="30"/>
                      <a:pt x="80" y="30"/>
                    </a:cubicBezTo>
                    <a:cubicBezTo>
                      <a:pt x="82" y="28"/>
                      <a:pt x="84" y="27"/>
                      <a:pt x="87" y="25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8" y="30"/>
                      <a:pt x="88" y="33"/>
                      <a:pt x="87" y="36"/>
                    </a:cubicBezTo>
                    <a:cubicBezTo>
                      <a:pt x="87" y="38"/>
                      <a:pt x="86" y="41"/>
                      <a:pt x="85" y="43"/>
                    </a:cubicBezTo>
                    <a:cubicBezTo>
                      <a:pt x="84" y="45"/>
                      <a:pt x="82" y="48"/>
                      <a:pt x="79" y="51"/>
                    </a:cubicBezTo>
                    <a:cubicBezTo>
                      <a:pt x="79" y="51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80" y="52"/>
                    </a:cubicBezTo>
                    <a:cubicBezTo>
                      <a:pt x="80" y="52"/>
                      <a:pt x="81" y="51"/>
                      <a:pt x="83" y="49"/>
                    </a:cubicBezTo>
                    <a:cubicBezTo>
                      <a:pt x="84" y="48"/>
                      <a:pt x="86" y="46"/>
                      <a:pt x="88" y="44"/>
                    </a:cubicBezTo>
                    <a:cubicBezTo>
                      <a:pt x="89" y="42"/>
                      <a:pt x="90" y="40"/>
                      <a:pt x="90" y="38"/>
                    </a:cubicBezTo>
                    <a:cubicBezTo>
                      <a:pt x="91" y="36"/>
                      <a:pt x="91" y="33"/>
                      <a:pt x="91" y="30"/>
                    </a:cubicBezTo>
                    <a:cubicBezTo>
                      <a:pt x="90" y="29"/>
                      <a:pt x="90" y="29"/>
                      <a:pt x="90" y="28"/>
                    </a:cubicBezTo>
                    <a:close/>
                    <a:moveTo>
                      <a:pt x="10" y="68"/>
                    </a:moveTo>
                    <a:cubicBezTo>
                      <a:pt x="11" y="68"/>
                      <a:pt x="12" y="67"/>
                      <a:pt x="12" y="67"/>
                    </a:cubicBezTo>
                    <a:cubicBezTo>
                      <a:pt x="13" y="67"/>
                      <a:pt x="13" y="66"/>
                      <a:pt x="13" y="66"/>
                    </a:cubicBezTo>
                    <a:cubicBezTo>
                      <a:pt x="13" y="66"/>
                      <a:pt x="13" y="66"/>
                      <a:pt x="13" y="66"/>
                    </a:cubicBezTo>
                    <a:cubicBezTo>
                      <a:pt x="13" y="65"/>
                      <a:pt x="13" y="65"/>
                      <a:pt x="12" y="65"/>
                    </a:cubicBezTo>
                    <a:cubicBezTo>
                      <a:pt x="11" y="65"/>
                      <a:pt x="11" y="65"/>
                      <a:pt x="10" y="65"/>
                    </a:cubicBezTo>
                    <a:cubicBezTo>
                      <a:pt x="10" y="65"/>
                      <a:pt x="10" y="66"/>
                      <a:pt x="10" y="66"/>
                    </a:cubicBezTo>
                    <a:cubicBezTo>
                      <a:pt x="10" y="65"/>
                      <a:pt x="10" y="65"/>
                      <a:pt x="9" y="64"/>
                    </a:cubicBezTo>
                    <a:cubicBezTo>
                      <a:pt x="9" y="63"/>
                      <a:pt x="9" y="63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8" y="62"/>
                      <a:pt x="8" y="62"/>
                      <a:pt x="7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5" y="63"/>
                      <a:pt x="5" y="63"/>
                      <a:pt x="6" y="63"/>
                    </a:cubicBezTo>
                    <a:cubicBezTo>
                      <a:pt x="6" y="63"/>
                      <a:pt x="7" y="64"/>
                      <a:pt x="7" y="64"/>
                    </a:cubicBezTo>
                    <a:cubicBezTo>
                      <a:pt x="7" y="65"/>
                      <a:pt x="8" y="66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7" y="68"/>
                      <a:pt x="6" y="69"/>
                      <a:pt x="5" y="70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5" y="70"/>
                      <a:pt x="6" y="70"/>
                      <a:pt x="6" y="70"/>
                    </a:cubicBezTo>
                    <a:cubicBezTo>
                      <a:pt x="7" y="70"/>
                      <a:pt x="8" y="69"/>
                      <a:pt x="9" y="69"/>
                    </a:cubicBezTo>
                    <a:cubicBezTo>
                      <a:pt x="9" y="69"/>
                      <a:pt x="9" y="70"/>
                      <a:pt x="9" y="71"/>
                    </a:cubicBezTo>
                    <a:cubicBezTo>
                      <a:pt x="9" y="72"/>
                      <a:pt x="9" y="72"/>
                      <a:pt x="9" y="72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10" y="72"/>
                      <a:pt x="10" y="71"/>
                      <a:pt x="10" y="70"/>
                    </a:cubicBezTo>
                    <a:cubicBezTo>
                      <a:pt x="10" y="70"/>
                      <a:pt x="10" y="69"/>
                      <a:pt x="10" y="68"/>
                    </a:cubicBezTo>
                    <a:close/>
                    <a:moveTo>
                      <a:pt x="17" y="72"/>
                    </a:moveTo>
                    <a:cubicBezTo>
                      <a:pt x="18" y="71"/>
                      <a:pt x="18" y="71"/>
                      <a:pt x="19" y="71"/>
                    </a:cubicBezTo>
                    <a:cubicBezTo>
                      <a:pt x="20" y="71"/>
                      <a:pt x="20" y="70"/>
                      <a:pt x="20" y="70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20" y="69"/>
                      <a:pt x="20" y="69"/>
                      <a:pt x="19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7" y="69"/>
                      <a:pt x="17" y="70"/>
                      <a:pt x="16" y="70"/>
                    </a:cubicBezTo>
                    <a:cubicBezTo>
                      <a:pt x="16" y="70"/>
                      <a:pt x="16" y="69"/>
                      <a:pt x="16" y="69"/>
                    </a:cubicBezTo>
                    <a:cubicBezTo>
                      <a:pt x="16" y="68"/>
                      <a:pt x="16" y="68"/>
                      <a:pt x="16" y="68"/>
                    </a:cubicBezTo>
                    <a:cubicBezTo>
                      <a:pt x="16" y="67"/>
                      <a:pt x="15" y="67"/>
                      <a:pt x="15" y="67"/>
                    </a:cubicBezTo>
                    <a:cubicBezTo>
                      <a:pt x="15" y="67"/>
                      <a:pt x="15" y="67"/>
                      <a:pt x="14" y="67"/>
                    </a:cubicBezTo>
                    <a:cubicBezTo>
                      <a:pt x="13" y="67"/>
                      <a:pt x="13" y="67"/>
                      <a:pt x="12" y="68"/>
                    </a:cubicBezTo>
                    <a:cubicBezTo>
                      <a:pt x="12" y="68"/>
                      <a:pt x="12" y="68"/>
                      <a:pt x="13" y="68"/>
                    </a:cubicBezTo>
                    <a:cubicBezTo>
                      <a:pt x="13" y="69"/>
                      <a:pt x="14" y="69"/>
                      <a:pt x="14" y="69"/>
                    </a:cubicBezTo>
                    <a:cubicBezTo>
                      <a:pt x="14" y="70"/>
                      <a:pt x="14" y="70"/>
                      <a:pt x="15" y="71"/>
                    </a:cubicBezTo>
                    <a:cubicBezTo>
                      <a:pt x="14" y="72"/>
                      <a:pt x="13" y="72"/>
                      <a:pt x="12" y="73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2" y="74"/>
                      <a:pt x="13" y="74"/>
                      <a:pt x="13" y="73"/>
                    </a:cubicBezTo>
                    <a:cubicBezTo>
                      <a:pt x="14" y="73"/>
                      <a:pt x="15" y="73"/>
                      <a:pt x="15" y="72"/>
                    </a:cubicBezTo>
                    <a:cubicBezTo>
                      <a:pt x="15" y="72"/>
                      <a:pt x="15" y="72"/>
                      <a:pt x="15" y="73"/>
                    </a:cubicBezTo>
                    <a:cubicBezTo>
                      <a:pt x="16" y="74"/>
                      <a:pt x="16" y="75"/>
                      <a:pt x="17" y="76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17" y="77"/>
                      <a:pt x="17" y="76"/>
                      <a:pt x="17" y="76"/>
                    </a:cubicBezTo>
                    <a:cubicBezTo>
                      <a:pt x="17" y="75"/>
                      <a:pt x="17" y="74"/>
                      <a:pt x="17" y="73"/>
                    </a:cubicBezTo>
                    <a:cubicBezTo>
                      <a:pt x="17" y="73"/>
                      <a:pt x="17" y="72"/>
                      <a:pt x="17" y="72"/>
                    </a:cubicBezTo>
                    <a:close/>
                    <a:moveTo>
                      <a:pt x="14" y="88"/>
                    </a:moveTo>
                    <a:cubicBezTo>
                      <a:pt x="16" y="88"/>
                      <a:pt x="16" y="87"/>
                      <a:pt x="17" y="86"/>
                    </a:cubicBezTo>
                    <a:cubicBezTo>
                      <a:pt x="18" y="83"/>
                      <a:pt x="18" y="81"/>
                      <a:pt x="20" y="78"/>
                    </a:cubicBezTo>
                    <a:cubicBezTo>
                      <a:pt x="21" y="75"/>
                      <a:pt x="23" y="71"/>
                      <a:pt x="25" y="66"/>
                    </a:cubicBezTo>
                    <a:cubicBezTo>
                      <a:pt x="26" y="64"/>
                      <a:pt x="27" y="62"/>
                      <a:pt x="28" y="61"/>
                    </a:cubicBezTo>
                    <a:cubicBezTo>
                      <a:pt x="28" y="61"/>
                      <a:pt x="29" y="61"/>
                      <a:pt x="29" y="61"/>
                    </a:cubicBezTo>
                    <a:cubicBezTo>
                      <a:pt x="29" y="61"/>
                      <a:pt x="29" y="61"/>
                      <a:pt x="29" y="62"/>
                    </a:cubicBezTo>
                    <a:cubicBezTo>
                      <a:pt x="30" y="63"/>
                      <a:pt x="31" y="63"/>
                      <a:pt x="31" y="64"/>
                    </a:cubicBezTo>
                    <a:cubicBezTo>
                      <a:pt x="31" y="65"/>
                      <a:pt x="32" y="65"/>
                      <a:pt x="32" y="65"/>
                    </a:cubicBezTo>
                    <a:cubicBezTo>
                      <a:pt x="32" y="65"/>
                      <a:pt x="32" y="64"/>
                      <a:pt x="32" y="64"/>
                    </a:cubicBezTo>
                    <a:cubicBezTo>
                      <a:pt x="32" y="61"/>
                      <a:pt x="33" y="59"/>
                      <a:pt x="33" y="58"/>
                    </a:cubicBezTo>
                    <a:cubicBezTo>
                      <a:pt x="34" y="57"/>
                      <a:pt x="34" y="56"/>
                      <a:pt x="33" y="56"/>
                    </a:cubicBezTo>
                    <a:cubicBezTo>
                      <a:pt x="33" y="56"/>
                      <a:pt x="31" y="56"/>
                      <a:pt x="28" y="57"/>
                    </a:cubicBezTo>
                    <a:cubicBezTo>
                      <a:pt x="28" y="58"/>
                      <a:pt x="27" y="58"/>
                      <a:pt x="27" y="59"/>
                    </a:cubicBezTo>
                    <a:cubicBezTo>
                      <a:pt x="26" y="60"/>
                      <a:pt x="25" y="62"/>
                      <a:pt x="25" y="63"/>
                    </a:cubicBezTo>
                    <a:cubicBezTo>
                      <a:pt x="21" y="59"/>
                      <a:pt x="18" y="56"/>
                      <a:pt x="17" y="54"/>
                    </a:cubicBezTo>
                    <a:cubicBezTo>
                      <a:pt x="17" y="53"/>
                      <a:pt x="17" y="53"/>
                      <a:pt x="16" y="53"/>
                    </a:cubicBezTo>
                    <a:cubicBezTo>
                      <a:pt x="16" y="53"/>
                      <a:pt x="14" y="53"/>
                      <a:pt x="13" y="54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7"/>
                      <a:pt x="10" y="59"/>
                      <a:pt x="10" y="61"/>
                    </a:cubicBezTo>
                    <a:cubicBezTo>
                      <a:pt x="9" y="61"/>
                      <a:pt x="9" y="62"/>
                      <a:pt x="10" y="62"/>
                    </a:cubicBezTo>
                    <a:cubicBezTo>
                      <a:pt x="10" y="62"/>
                      <a:pt x="11" y="61"/>
                      <a:pt x="11" y="61"/>
                    </a:cubicBezTo>
                    <a:cubicBezTo>
                      <a:pt x="12" y="61"/>
                      <a:pt x="12" y="60"/>
                      <a:pt x="12" y="59"/>
                    </a:cubicBezTo>
                    <a:cubicBezTo>
                      <a:pt x="13" y="59"/>
                      <a:pt x="13" y="58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4" y="57"/>
                      <a:pt x="14" y="57"/>
                      <a:pt x="15" y="57"/>
                    </a:cubicBezTo>
                    <a:cubicBezTo>
                      <a:pt x="15" y="58"/>
                      <a:pt x="16" y="58"/>
                      <a:pt x="17" y="59"/>
                    </a:cubicBezTo>
                    <a:cubicBezTo>
                      <a:pt x="16" y="59"/>
                      <a:pt x="16" y="59"/>
                      <a:pt x="16" y="60"/>
                    </a:cubicBezTo>
                    <a:cubicBezTo>
                      <a:pt x="15" y="60"/>
                      <a:pt x="15" y="61"/>
                      <a:pt x="14" y="62"/>
                    </a:cubicBezTo>
                    <a:cubicBezTo>
                      <a:pt x="14" y="63"/>
                      <a:pt x="14" y="63"/>
                      <a:pt x="14" y="64"/>
                    </a:cubicBezTo>
                    <a:cubicBezTo>
                      <a:pt x="13" y="65"/>
                      <a:pt x="14" y="65"/>
                      <a:pt x="14" y="65"/>
                    </a:cubicBezTo>
                    <a:cubicBezTo>
                      <a:pt x="15" y="64"/>
                      <a:pt x="15" y="64"/>
                      <a:pt x="15" y="64"/>
                    </a:cubicBezTo>
                    <a:cubicBezTo>
                      <a:pt x="16" y="62"/>
                      <a:pt x="17" y="61"/>
                      <a:pt x="17" y="60"/>
                    </a:cubicBezTo>
                    <a:cubicBezTo>
                      <a:pt x="18" y="60"/>
                      <a:pt x="19" y="61"/>
                      <a:pt x="20" y="62"/>
                    </a:cubicBezTo>
                    <a:cubicBezTo>
                      <a:pt x="19" y="62"/>
                      <a:pt x="19" y="62"/>
                      <a:pt x="19" y="63"/>
                    </a:cubicBezTo>
                    <a:cubicBezTo>
                      <a:pt x="18" y="63"/>
                      <a:pt x="18" y="64"/>
                      <a:pt x="18" y="65"/>
                    </a:cubicBezTo>
                    <a:cubicBezTo>
                      <a:pt x="18" y="66"/>
                      <a:pt x="17" y="67"/>
                      <a:pt x="17" y="67"/>
                    </a:cubicBezTo>
                    <a:cubicBezTo>
                      <a:pt x="17" y="68"/>
                      <a:pt x="17" y="68"/>
                      <a:pt x="18" y="68"/>
                    </a:cubicBezTo>
                    <a:cubicBezTo>
                      <a:pt x="18" y="68"/>
                      <a:pt x="18" y="67"/>
                      <a:pt x="19" y="67"/>
                    </a:cubicBezTo>
                    <a:cubicBezTo>
                      <a:pt x="19" y="65"/>
                      <a:pt x="20" y="64"/>
                      <a:pt x="21" y="63"/>
                    </a:cubicBezTo>
                    <a:cubicBezTo>
                      <a:pt x="21" y="64"/>
                      <a:pt x="22" y="65"/>
                      <a:pt x="23" y="66"/>
                    </a:cubicBezTo>
                    <a:cubicBezTo>
                      <a:pt x="23" y="67"/>
                      <a:pt x="23" y="67"/>
                      <a:pt x="22" y="68"/>
                    </a:cubicBezTo>
                    <a:cubicBezTo>
                      <a:pt x="21" y="71"/>
                      <a:pt x="19" y="76"/>
                      <a:pt x="16" y="81"/>
                    </a:cubicBezTo>
                    <a:cubicBezTo>
                      <a:pt x="16" y="81"/>
                      <a:pt x="16" y="82"/>
                      <a:pt x="16" y="82"/>
                    </a:cubicBezTo>
                    <a:cubicBezTo>
                      <a:pt x="15" y="81"/>
                      <a:pt x="13" y="81"/>
                      <a:pt x="12" y="80"/>
                    </a:cubicBezTo>
                    <a:cubicBezTo>
                      <a:pt x="12" y="80"/>
                      <a:pt x="12" y="80"/>
                      <a:pt x="12" y="80"/>
                    </a:cubicBezTo>
                    <a:cubicBezTo>
                      <a:pt x="13" y="79"/>
                      <a:pt x="13" y="77"/>
                      <a:pt x="14" y="76"/>
                    </a:cubicBezTo>
                    <a:cubicBezTo>
                      <a:pt x="14" y="75"/>
                      <a:pt x="14" y="75"/>
                      <a:pt x="13" y="75"/>
                    </a:cubicBezTo>
                    <a:cubicBezTo>
                      <a:pt x="13" y="75"/>
                      <a:pt x="12" y="76"/>
                      <a:pt x="12" y="76"/>
                    </a:cubicBezTo>
                    <a:cubicBezTo>
                      <a:pt x="11" y="77"/>
                      <a:pt x="11" y="78"/>
                      <a:pt x="11" y="79"/>
                    </a:cubicBezTo>
                    <a:cubicBezTo>
                      <a:pt x="11" y="79"/>
                      <a:pt x="11" y="79"/>
                      <a:pt x="11" y="80"/>
                    </a:cubicBezTo>
                    <a:cubicBezTo>
                      <a:pt x="10" y="79"/>
                      <a:pt x="10" y="79"/>
                      <a:pt x="9" y="79"/>
                    </a:cubicBezTo>
                    <a:cubicBezTo>
                      <a:pt x="9" y="79"/>
                      <a:pt x="8" y="79"/>
                      <a:pt x="8" y="79"/>
                    </a:cubicBezTo>
                    <a:cubicBezTo>
                      <a:pt x="8" y="77"/>
                      <a:pt x="9" y="75"/>
                      <a:pt x="9" y="74"/>
                    </a:cubicBezTo>
                    <a:cubicBezTo>
                      <a:pt x="10" y="73"/>
                      <a:pt x="10" y="73"/>
                      <a:pt x="9" y="73"/>
                    </a:cubicBezTo>
                    <a:cubicBezTo>
                      <a:pt x="9" y="73"/>
                      <a:pt x="8" y="73"/>
                      <a:pt x="8" y="74"/>
                    </a:cubicBezTo>
                    <a:cubicBezTo>
                      <a:pt x="7" y="75"/>
                      <a:pt x="7" y="75"/>
                      <a:pt x="7" y="77"/>
                    </a:cubicBezTo>
                    <a:cubicBezTo>
                      <a:pt x="7" y="77"/>
                      <a:pt x="7" y="78"/>
                      <a:pt x="7" y="78"/>
                    </a:cubicBezTo>
                    <a:cubicBezTo>
                      <a:pt x="6" y="78"/>
                      <a:pt x="6" y="78"/>
                      <a:pt x="5" y="77"/>
                    </a:cubicBezTo>
                    <a:cubicBezTo>
                      <a:pt x="5" y="77"/>
                      <a:pt x="5" y="77"/>
                      <a:pt x="5" y="77"/>
                    </a:cubicBezTo>
                    <a:cubicBezTo>
                      <a:pt x="5" y="76"/>
                      <a:pt x="4" y="76"/>
                      <a:pt x="4" y="75"/>
                    </a:cubicBezTo>
                    <a:cubicBezTo>
                      <a:pt x="4" y="75"/>
                      <a:pt x="4" y="74"/>
                      <a:pt x="4" y="73"/>
                    </a:cubicBezTo>
                    <a:cubicBezTo>
                      <a:pt x="4" y="73"/>
                      <a:pt x="4" y="72"/>
                      <a:pt x="4" y="71"/>
                    </a:cubicBezTo>
                    <a:cubicBezTo>
                      <a:pt x="4" y="71"/>
                      <a:pt x="4" y="70"/>
                      <a:pt x="4" y="70"/>
                    </a:cubicBezTo>
                    <a:cubicBezTo>
                      <a:pt x="3" y="70"/>
                      <a:pt x="2" y="71"/>
                      <a:pt x="2" y="71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0" y="73"/>
                      <a:pt x="1" y="73"/>
                      <a:pt x="1" y="73"/>
                    </a:cubicBezTo>
                    <a:cubicBezTo>
                      <a:pt x="1" y="73"/>
                      <a:pt x="2" y="73"/>
                      <a:pt x="2" y="74"/>
                    </a:cubicBezTo>
                    <a:cubicBezTo>
                      <a:pt x="2" y="75"/>
                      <a:pt x="3" y="75"/>
                      <a:pt x="3" y="76"/>
                    </a:cubicBezTo>
                    <a:cubicBezTo>
                      <a:pt x="3" y="76"/>
                      <a:pt x="3" y="77"/>
                      <a:pt x="4" y="77"/>
                    </a:cubicBezTo>
                    <a:cubicBezTo>
                      <a:pt x="3" y="78"/>
                      <a:pt x="2" y="78"/>
                      <a:pt x="2" y="79"/>
                    </a:cubicBezTo>
                    <a:cubicBezTo>
                      <a:pt x="1" y="79"/>
                      <a:pt x="1" y="80"/>
                      <a:pt x="1" y="80"/>
                    </a:cubicBezTo>
                    <a:cubicBezTo>
                      <a:pt x="1" y="80"/>
                      <a:pt x="2" y="81"/>
                      <a:pt x="2" y="80"/>
                    </a:cubicBezTo>
                    <a:cubicBezTo>
                      <a:pt x="3" y="80"/>
                      <a:pt x="5" y="80"/>
                      <a:pt x="6" y="81"/>
                    </a:cubicBezTo>
                    <a:cubicBezTo>
                      <a:pt x="7" y="81"/>
                      <a:pt x="11" y="82"/>
                      <a:pt x="15" y="84"/>
                    </a:cubicBezTo>
                    <a:cubicBezTo>
                      <a:pt x="15" y="85"/>
                      <a:pt x="14" y="86"/>
                      <a:pt x="13" y="88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2" y="88"/>
                      <a:pt x="12" y="88"/>
                      <a:pt x="11" y="88"/>
                    </a:cubicBezTo>
                    <a:cubicBezTo>
                      <a:pt x="10" y="88"/>
                      <a:pt x="10" y="89"/>
                      <a:pt x="11" y="89"/>
                    </a:cubicBezTo>
                    <a:cubicBezTo>
                      <a:pt x="11" y="89"/>
                      <a:pt x="12" y="89"/>
                      <a:pt x="12" y="89"/>
                    </a:cubicBezTo>
                    <a:cubicBezTo>
                      <a:pt x="12" y="90"/>
                      <a:pt x="13" y="90"/>
                      <a:pt x="13" y="91"/>
                    </a:cubicBezTo>
                    <a:cubicBezTo>
                      <a:pt x="13" y="92"/>
                      <a:pt x="14" y="93"/>
                      <a:pt x="14" y="94"/>
                    </a:cubicBezTo>
                    <a:cubicBezTo>
                      <a:pt x="14" y="95"/>
                      <a:pt x="15" y="95"/>
                      <a:pt x="15" y="95"/>
                    </a:cubicBezTo>
                    <a:cubicBezTo>
                      <a:pt x="16" y="96"/>
                      <a:pt x="17" y="96"/>
                      <a:pt x="18" y="96"/>
                    </a:cubicBezTo>
                    <a:cubicBezTo>
                      <a:pt x="19" y="96"/>
                      <a:pt x="19" y="95"/>
                      <a:pt x="19" y="94"/>
                    </a:cubicBezTo>
                    <a:cubicBezTo>
                      <a:pt x="18" y="93"/>
                      <a:pt x="18" y="92"/>
                      <a:pt x="17" y="91"/>
                    </a:cubicBezTo>
                    <a:cubicBezTo>
                      <a:pt x="16" y="90"/>
                      <a:pt x="15" y="89"/>
                      <a:pt x="14" y="88"/>
                    </a:cubicBezTo>
                    <a:close/>
                    <a:moveTo>
                      <a:pt x="34" y="79"/>
                    </a:moveTo>
                    <a:cubicBezTo>
                      <a:pt x="36" y="76"/>
                      <a:pt x="38" y="72"/>
                      <a:pt x="41" y="68"/>
                    </a:cubicBezTo>
                    <a:cubicBezTo>
                      <a:pt x="41" y="67"/>
                      <a:pt x="42" y="66"/>
                      <a:pt x="42" y="66"/>
                    </a:cubicBezTo>
                    <a:cubicBezTo>
                      <a:pt x="43" y="65"/>
                      <a:pt x="43" y="64"/>
                      <a:pt x="43" y="64"/>
                    </a:cubicBezTo>
                    <a:cubicBezTo>
                      <a:pt x="43" y="64"/>
                      <a:pt x="42" y="64"/>
                      <a:pt x="41" y="64"/>
                    </a:cubicBezTo>
                    <a:cubicBezTo>
                      <a:pt x="40" y="64"/>
                      <a:pt x="39" y="65"/>
                      <a:pt x="38" y="65"/>
                    </a:cubicBezTo>
                    <a:cubicBezTo>
                      <a:pt x="38" y="66"/>
                      <a:pt x="37" y="67"/>
                      <a:pt x="37" y="67"/>
                    </a:cubicBezTo>
                    <a:cubicBezTo>
                      <a:pt x="36" y="70"/>
                      <a:pt x="34" y="74"/>
                      <a:pt x="32" y="79"/>
                    </a:cubicBezTo>
                    <a:cubicBezTo>
                      <a:pt x="32" y="79"/>
                      <a:pt x="32" y="78"/>
                      <a:pt x="32" y="78"/>
                    </a:cubicBezTo>
                    <a:cubicBezTo>
                      <a:pt x="31" y="78"/>
                      <a:pt x="31" y="78"/>
                      <a:pt x="30" y="79"/>
                    </a:cubicBezTo>
                    <a:cubicBezTo>
                      <a:pt x="30" y="77"/>
                      <a:pt x="30" y="76"/>
                      <a:pt x="30" y="74"/>
                    </a:cubicBezTo>
                    <a:cubicBezTo>
                      <a:pt x="30" y="73"/>
                      <a:pt x="30" y="71"/>
                      <a:pt x="30" y="70"/>
                    </a:cubicBezTo>
                    <a:cubicBezTo>
                      <a:pt x="30" y="70"/>
                      <a:pt x="30" y="69"/>
                      <a:pt x="30" y="69"/>
                    </a:cubicBezTo>
                    <a:cubicBezTo>
                      <a:pt x="29" y="69"/>
                      <a:pt x="28" y="70"/>
                      <a:pt x="25" y="71"/>
                    </a:cubicBezTo>
                    <a:cubicBezTo>
                      <a:pt x="25" y="71"/>
                      <a:pt x="24" y="72"/>
                      <a:pt x="24" y="72"/>
                    </a:cubicBezTo>
                    <a:cubicBezTo>
                      <a:pt x="24" y="75"/>
                      <a:pt x="23" y="77"/>
                      <a:pt x="22" y="81"/>
                    </a:cubicBezTo>
                    <a:cubicBezTo>
                      <a:pt x="22" y="82"/>
                      <a:pt x="21" y="83"/>
                      <a:pt x="20" y="84"/>
                    </a:cubicBezTo>
                    <a:cubicBezTo>
                      <a:pt x="19" y="85"/>
                      <a:pt x="19" y="86"/>
                      <a:pt x="20" y="86"/>
                    </a:cubicBezTo>
                    <a:cubicBezTo>
                      <a:pt x="21" y="86"/>
                      <a:pt x="21" y="86"/>
                      <a:pt x="22" y="85"/>
                    </a:cubicBezTo>
                    <a:cubicBezTo>
                      <a:pt x="23" y="85"/>
                      <a:pt x="23" y="84"/>
                      <a:pt x="23" y="82"/>
                    </a:cubicBezTo>
                    <a:cubicBezTo>
                      <a:pt x="24" y="82"/>
                      <a:pt x="24" y="79"/>
                      <a:pt x="25" y="75"/>
                    </a:cubicBezTo>
                    <a:cubicBezTo>
                      <a:pt x="25" y="74"/>
                      <a:pt x="26" y="74"/>
                      <a:pt x="26" y="74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8" y="76"/>
                      <a:pt x="29" y="77"/>
                      <a:pt x="29" y="79"/>
                    </a:cubicBezTo>
                    <a:cubicBezTo>
                      <a:pt x="29" y="79"/>
                      <a:pt x="29" y="79"/>
                      <a:pt x="28" y="80"/>
                    </a:cubicBezTo>
                    <a:cubicBezTo>
                      <a:pt x="28" y="80"/>
                      <a:pt x="27" y="81"/>
                      <a:pt x="27" y="81"/>
                    </a:cubicBezTo>
                    <a:cubicBezTo>
                      <a:pt x="27" y="82"/>
                      <a:pt x="28" y="82"/>
                      <a:pt x="28" y="82"/>
                    </a:cubicBezTo>
                    <a:cubicBezTo>
                      <a:pt x="29" y="81"/>
                      <a:pt x="30" y="81"/>
                      <a:pt x="31" y="81"/>
                    </a:cubicBezTo>
                    <a:cubicBezTo>
                      <a:pt x="29" y="86"/>
                      <a:pt x="26" y="92"/>
                      <a:pt x="24" y="97"/>
                    </a:cubicBezTo>
                    <a:cubicBezTo>
                      <a:pt x="23" y="98"/>
                      <a:pt x="23" y="98"/>
                      <a:pt x="24" y="98"/>
                    </a:cubicBezTo>
                    <a:cubicBezTo>
                      <a:pt x="25" y="98"/>
                      <a:pt x="26" y="98"/>
                      <a:pt x="26" y="97"/>
                    </a:cubicBezTo>
                    <a:cubicBezTo>
                      <a:pt x="27" y="97"/>
                      <a:pt x="27" y="96"/>
                      <a:pt x="27" y="95"/>
                    </a:cubicBezTo>
                    <a:cubicBezTo>
                      <a:pt x="28" y="92"/>
                      <a:pt x="30" y="88"/>
                      <a:pt x="32" y="84"/>
                    </a:cubicBezTo>
                    <a:cubicBezTo>
                      <a:pt x="32" y="83"/>
                      <a:pt x="33" y="83"/>
                      <a:pt x="33" y="82"/>
                    </a:cubicBezTo>
                    <a:cubicBezTo>
                      <a:pt x="35" y="82"/>
                      <a:pt x="36" y="83"/>
                      <a:pt x="37" y="84"/>
                    </a:cubicBezTo>
                    <a:cubicBezTo>
                      <a:pt x="38" y="85"/>
                      <a:pt x="39" y="86"/>
                      <a:pt x="40" y="87"/>
                    </a:cubicBezTo>
                    <a:cubicBezTo>
                      <a:pt x="40" y="87"/>
                      <a:pt x="40" y="88"/>
                      <a:pt x="40" y="89"/>
                    </a:cubicBezTo>
                    <a:cubicBezTo>
                      <a:pt x="39" y="90"/>
                      <a:pt x="38" y="91"/>
                      <a:pt x="37" y="92"/>
                    </a:cubicBezTo>
                    <a:cubicBezTo>
                      <a:pt x="37" y="92"/>
                      <a:pt x="37" y="92"/>
                      <a:pt x="38" y="92"/>
                    </a:cubicBezTo>
                    <a:cubicBezTo>
                      <a:pt x="38" y="92"/>
                      <a:pt x="38" y="92"/>
                      <a:pt x="39" y="92"/>
                    </a:cubicBezTo>
                    <a:cubicBezTo>
                      <a:pt x="41" y="91"/>
                      <a:pt x="42" y="91"/>
                      <a:pt x="43" y="91"/>
                    </a:cubicBezTo>
                    <a:cubicBezTo>
                      <a:pt x="44" y="91"/>
                      <a:pt x="45" y="91"/>
                      <a:pt x="45" y="90"/>
                    </a:cubicBezTo>
                    <a:cubicBezTo>
                      <a:pt x="45" y="90"/>
                      <a:pt x="45" y="89"/>
                      <a:pt x="45" y="87"/>
                    </a:cubicBezTo>
                    <a:cubicBezTo>
                      <a:pt x="44" y="86"/>
                      <a:pt x="44" y="85"/>
                      <a:pt x="43" y="84"/>
                    </a:cubicBezTo>
                    <a:cubicBezTo>
                      <a:pt x="41" y="83"/>
                      <a:pt x="40" y="82"/>
                      <a:pt x="37" y="80"/>
                    </a:cubicBezTo>
                    <a:cubicBezTo>
                      <a:pt x="36" y="80"/>
                      <a:pt x="35" y="79"/>
                      <a:pt x="34" y="79"/>
                    </a:cubicBezTo>
                    <a:close/>
                    <a:moveTo>
                      <a:pt x="252" y="73"/>
                    </a:moveTo>
                    <a:cubicBezTo>
                      <a:pt x="252" y="73"/>
                      <a:pt x="252" y="74"/>
                      <a:pt x="252" y="74"/>
                    </a:cubicBezTo>
                    <a:cubicBezTo>
                      <a:pt x="255" y="77"/>
                      <a:pt x="257" y="79"/>
                      <a:pt x="259" y="81"/>
                    </a:cubicBezTo>
                    <a:cubicBezTo>
                      <a:pt x="259" y="82"/>
                      <a:pt x="258" y="82"/>
                      <a:pt x="259" y="82"/>
                    </a:cubicBezTo>
                    <a:cubicBezTo>
                      <a:pt x="259" y="83"/>
                      <a:pt x="260" y="83"/>
                      <a:pt x="261" y="83"/>
                    </a:cubicBezTo>
                    <a:cubicBezTo>
                      <a:pt x="261" y="83"/>
                      <a:pt x="262" y="82"/>
                      <a:pt x="262" y="82"/>
                    </a:cubicBezTo>
                    <a:cubicBezTo>
                      <a:pt x="262" y="82"/>
                      <a:pt x="262" y="82"/>
                      <a:pt x="262" y="82"/>
                    </a:cubicBezTo>
                    <a:cubicBezTo>
                      <a:pt x="264" y="81"/>
                      <a:pt x="265" y="79"/>
                      <a:pt x="268" y="78"/>
                    </a:cubicBezTo>
                    <a:cubicBezTo>
                      <a:pt x="268" y="77"/>
                      <a:pt x="269" y="77"/>
                      <a:pt x="270" y="77"/>
                    </a:cubicBezTo>
                    <a:cubicBezTo>
                      <a:pt x="270" y="77"/>
                      <a:pt x="271" y="77"/>
                      <a:pt x="271" y="76"/>
                    </a:cubicBezTo>
                    <a:cubicBezTo>
                      <a:pt x="271" y="75"/>
                      <a:pt x="271" y="74"/>
                      <a:pt x="270" y="72"/>
                    </a:cubicBezTo>
                    <a:cubicBezTo>
                      <a:pt x="270" y="72"/>
                      <a:pt x="270" y="71"/>
                      <a:pt x="269" y="71"/>
                    </a:cubicBezTo>
                    <a:cubicBezTo>
                      <a:pt x="268" y="70"/>
                      <a:pt x="266" y="69"/>
                      <a:pt x="265" y="68"/>
                    </a:cubicBezTo>
                    <a:cubicBezTo>
                      <a:pt x="264" y="68"/>
                      <a:pt x="264" y="67"/>
                      <a:pt x="263" y="67"/>
                    </a:cubicBezTo>
                    <a:cubicBezTo>
                      <a:pt x="263" y="67"/>
                      <a:pt x="263" y="67"/>
                      <a:pt x="263" y="67"/>
                    </a:cubicBezTo>
                    <a:cubicBezTo>
                      <a:pt x="264" y="67"/>
                      <a:pt x="265" y="67"/>
                      <a:pt x="265" y="67"/>
                    </a:cubicBezTo>
                    <a:cubicBezTo>
                      <a:pt x="266" y="67"/>
                      <a:pt x="266" y="67"/>
                      <a:pt x="266" y="67"/>
                    </a:cubicBezTo>
                    <a:cubicBezTo>
                      <a:pt x="267" y="67"/>
                      <a:pt x="267" y="67"/>
                      <a:pt x="267" y="67"/>
                    </a:cubicBezTo>
                    <a:cubicBezTo>
                      <a:pt x="267" y="67"/>
                      <a:pt x="268" y="67"/>
                      <a:pt x="268" y="66"/>
                    </a:cubicBezTo>
                    <a:cubicBezTo>
                      <a:pt x="269" y="67"/>
                      <a:pt x="270" y="68"/>
                      <a:pt x="271" y="69"/>
                    </a:cubicBezTo>
                    <a:cubicBezTo>
                      <a:pt x="272" y="71"/>
                      <a:pt x="274" y="72"/>
                      <a:pt x="275" y="73"/>
                    </a:cubicBezTo>
                    <a:cubicBezTo>
                      <a:pt x="275" y="74"/>
                      <a:pt x="275" y="74"/>
                      <a:pt x="276" y="74"/>
                    </a:cubicBezTo>
                    <a:cubicBezTo>
                      <a:pt x="276" y="74"/>
                      <a:pt x="276" y="73"/>
                      <a:pt x="276" y="72"/>
                    </a:cubicBezTo>
                    <a:cubicBezTo>
                      <a:pt x="276" y="72"/>
                      <a:pt x="276" y="72"/>
                      <a:pt x="276" y="71"/>
                    </a:cubicBezTo>
                    <a:cubicBezTo>
                      <a:pt x="276" y="71"/>
                      <a:pt x="275" y="70"/>
                      <a:pt x="275" y="70"/>
                    </a:cubicBezTo>
                    <a:cubicBezTo>
                      <a:pt x="273" y="69"/>
                      <a:pt x="272" y="67"/>
                      <a:pt x="270" y="66"/>
                    </a:cubicBezTo>
                    <a:cubicBezTo>
                      <a:pt x="269" y="65"/>
                      <a:pt x="267" y="63"/>
                      <a:pt x="266" y="62"/>
                    </a:cubicBezTo>
                    <a:cubicBezTo>
                      <a:pt x="265" y="61"/>
                      <a:pt x="264" y="60"/>
                      <a:pt x="263" y="59"/>
                    </a:cubicBezTo>
                    <a:cubicBezTo>
                      <a:pt x="262" y="58"/>
                      <a:pt x="262" y="58"/>
                      <a:pt x="262" y="59"/>
                    </a:cubicBezTo>
                    <a:cubicBezTo>
                      <a:pt x="262" y="60"/>
                      <a:pt x="262" y="60"/>
                      <a:pt x="262" y="61"/>
                    </a:cubicBezTo>
                    <a:cubicBezTo>
                      <a:pt x="262" y="61"/>
                      <a:pt x="262" y="62"/>
                      <a:pt x="263" y="62"/>
                    </a:cubicBezTo>
                    <a:cubicBezTo>
                      <a:pt x="264" y="63"/>
                      <a:pt x="265" y="64"/>
                      <a:pt x="266" y="65"/>
                    </a:cubicBezTo>
                    <a:cubicBezTo>
                      <a:pt x="265" y="65"/>
                      <a:pt x="264" y="65"/>
                      <a:pt x="263" y="65"/>
                    </a:cubicBezTo>
                    <a:cubicBezTo>
                      <a:pt x="262" y="65"/>
                      <a:pt x="262" y="66"/>
                      <a:pt x="262" y="66"/>
                    </a:cubicBezTo>
                    <a:cubicBezTo>
                      <a:pt x="262" y="65"/>
                      <a:pt x="262" y="65"/>
                      <a:pt x="262" y="65"/>
                    </a:cubicBezTo>
                    <a:cubicBezTo>
                      <a:pt x="261" y="65"/>
                      <a:pt x="261" y="64"/>
                      <a:pt x="261" y="63"/>
                    </a:cubicBezTo>
                    <a:cubicBezTo>
                      <a:pt x="261" y="63"/>
                      <a:pt x="261" y="63"/>
                      <a:pt x="261" y="63"/>
                    </a:cubicBezTo>
                    <a:cubicBezTo>
                      <a:pt x="260" y="63"/>
                      <a:pt x="260" y="63"/>
                      <a:pt x="260" y="64"/>
                    </a:cubicBezTo>
                    <a:cubicBezTo>
                      <a:pt x="260" y="64"/>
                      <a:pt x="260" y="64"/>
                      <a:pt x="260" y="65"/>
                    </a:cubicBezTo>
                    <a:cubicBezTo>
                      <a:pt x="259" y="65"/>
                      <a:pt x="259" y="65"/>
                      <a:pt x="259" y="66"/>
                    </a:cubicBezTo>
                    <a:cubicBezTo>
                      <a:pt x="257" y="67"/>
                      <a:pt x="256" y="68"/>
                      <a:pt x="255" y="68"/>
                    </a:cubicBezTo>
                    <a:cubicBezTo>
                      <a:pt x="254" y="69"/>
                      <a:pt x="254" y="69"/>
                      <a:pt x="253" y="70"/>
                    </a:cubicBezTo>
                    <a:cubicBezTo>
                      <a:pt x="252" y="70"/>
                      <a:pt x="251" y="70"/>
                      <a:pt x="251" y="71"/>
                    </a:cubicBezTo>
                    <a:cubicBezTo>
                      <a:pt x="251" y="72"/>
                      <a:pt x="250" y="72"/>
                      <a:pt x="250" y="73"/>
                    </a:cubicBezTo>
                    <a:cubicBezTo>
                      <a:pt x="250" y="73"/>
                      <a:pt x="250" y="73"/>
                      <a:pt x="251" y="73"/>
                    </a:cubicBezTo>
                    <a:cubicBezTo>
                      <a:pt x="251" y="73"/>
                      <a:pt x="251" y="73"/>
                      <a:pt x="252" y="73"/>
                    </a:cubicBezTo>
                    <a:close/>
                    <a:moveTo>
                      <a:pt x="260" y="79"/>
                    </a:moveTo>
                    <a:cubicBezTo>
                      <a:pt x="260" y="79"/>
                      <a:pt x="259" y="78"/>
                      <a:pt x="258" y="77"/>
                    </a:cubicBezTo>
                    <a:cubicBezTo>
                      <a:pt x="256" y="75"/>
                      <a:pt x="254" y="74"/>
                      <a:pt x="253" y="72"/>
                    </a:cubicBezTo>
                    <a:cubicBezTo>
                      <a:pt x="253" y="72"/>
                      <a:pt x="254" y="72"/>
                      <a:pt x="255" y="71"/>
                    </a:cubicBezTo>
                    <a:cubicBezTo>
                      <a:pt x="255" y="71"/>
                      <a:pt x="255" y="71"/>
                      <a:pt x="255" y="71"/>
                    </a:cubicBezTo>
                    <a:cubicBezTo>
                      <a:pt x="255" y="71"/>
                      <a:pt x="255" y="72"/>
                      <a:pt x="256" y="72"/>
                    </a:cubicBezTo>
                    <a:cubicBezTo>
                      <a:pt x="258" y="74"/>
                      <a:pt x="259" y="75"/>
                      <a:pt x="261" y="76"/>
                    </a:cubicBezTo>
                    <a:cubicBezTo>
                      <a:pt x="261" y="77"/>
                      <a:pt x="261" y="77"/>
                      <a:pt x="262" y="76"/>
                    </a:cubicBezTo>
                    <a:cubicBezTo>
                      <a:pt x="262" y="76"/>
                      <a:pt x="262" y="75"/>
                      <a:pt x="261" y="75"/>
                    </a:cubicBezTo>
                    <a:cubicBezTo>
                      <a:pt x="261" y="74"/>
                      <a:pt x="260" y="74"/>
                      <a:pt x="259" y="73"/>
                    </a:cubicBezTo>
                    <a:cubicBezTo>
                      <a:pt x="258" y="72"/>
                      <a:pt x="257" y="71"/>
                      <a:pt x="256" y="70"/>
                    </a:cubicBezTo>
                    <a:cubicBezTo>
                      <a:pt x="256" y="70"/>
                      <a:pt x="257" y="70"/>
                      <a:pt x="257" y="69"/>
                    </a:cubicBezTo>
                    <a:cubicBezTo>
                      <a:pt x="257" y="69"/>
                      <a:pt x="258" y="69"/>
                      <a:pt x="258" y="69"/>
                    </a:cubicBezTo>
                    <a:cubicBezTo>
                      <a:pt x="258" y="69"/>
                      <a:pt x="258" y="69"/>
                      <a:pt x="259" y="70"/>
                    </a:cubicBezTo>
                    <a:cubicBezTo>
                      <a:pt x="260" y="71"/>
                      <a:pt x="262" y="73"/>
                      <a:pt x="263" y="74"/>
                    </a:cubicBezTo>
                    <a:cubicBezTo>
                      <a:pt x="264" y="74"/>
                      <a:pt x="264" y="74"/>
                      <a:pt x="264" y="74"/>
                    </a:cubicBezTo>
                    <a:cubicBezTo>
                      <a:pt x="264" y="73"/>
                      <a:pt x="264" y="73"/>
                      <a:pt x="264" y="72"/>
                    </a:cubicBezTo>
                    <a:cubicBezTo>
                      <a:pt x="264" y="72"/>
                      <a:pt x="263" y="71"/>
                      <a:pt x="262" y="70"/>
                    </a:cubicBezTo>
                    <a:cubicBezTo>
                      <a:pt x="261" y="69"/>
                      <a:pt x="260" y="69"/>
                      <a:pt x="259" y="68"/>
                    </a:cubicBezTo>
                    <a:cubicBezTo>
                      <a:pt x="260" y="67"/>
                      <a:pt x="260" y="67"/>
                      <a:pt x="261" y="67"/>
                    </a:cubicBezTo>
                    <a:cubicBezTo>
                      <a:pt x="261" y="67"/>
                      <a:pt x="261" y="67"/>
                      <a:pt x="261" y="67"/>
                    </a:cubicBezTo>
                    <a:cubicBezTo>
                      <a:pt x="263" y="68"/>
                      <a:pt x="264" y="69"/>
                      <a:pt x="265" y="70"/>
                    </a:cubicBezTo>
                    <a:cubicBezTo>
                      <a:pt x="267" y="72"/>
                      <a:pt x="268" y="73"/>
                      <a:pt x="268" y="73"/>
                    </a:cubicBezTo>
                    <a:cubicBezTo>
                      <a:pt x="268" y="73"/>
                      <a:pt x="268" y="73"/>
                      <a:pt x="268" y="73"/>
                    </a:cubicBezTo>
                    <a:cubicBezTo>
                      <a:pt x="268" y="74"/>
                      <a:pt x="267" y="75"/>
                      <a:pt x="266" y="75"/>
                    </a:cubicBezTo>
                    <a:cubicBezTo>
                      <a:pt x="263" y="78"/>
                      <a:pt x="261" y="79"/>
                      <a:pt x="260" y="80"/>
                    </a:cubicBezTo>
                    <a:cubicBezTo>
                      <a:pt x="260" y="80"/>
                      <a:pt x="260" y="80"/>
                      <a:pt x="260" y="80"/>
                    </a:cubicBezTo>
                    <a:cubicBezTo>
                      <a:pt x="260" y="80"/>
                      <a:pt x="260" y="80"/>
                      <a:pt x="260" y="79"/>
                    </a:cubicBezTo>
                    <a:close/>
                    <a:moveTo>
                      <a:pt x="245" y="84"/>
                    </a:moveTo>
                    <a:cubicBezTo>
                      <a:pt x="244" y="84"/>
                      <a:pt x="242" y="84"/>
                      <a:pt x="241" y="83"/>
                    </a:cubicBezTo>
                    <a:cubicBezTo>
                      <a:pt x="239" y="82"/>
                      <a:pt x="236" y="80"/>
                      <a:pt x="234" y="78"/>
                    </a:cubicBezTo>
                    <a:cubicBezTo>
                      <a:pt x="234" y="78"/>
                      <a:pt x="234" y="78"/>
                      <a:pt x="233" y="79"/>
                    </a:cubicBezTo>
                    <a:cubicBezTo>
                      <a:pt x="234" y="79"/>
                      <a:pt x="234" y="80"/>
                      <a:pt x="235" y="81"/>
                    </a:cubicBezTo>
                    <a:cubicBezTo>
                      <a:pt x="236" y="82"/>
                      <a:pt x="238" y="84"/>
                      <a:pt x="240" y="85"/>
                    </a:cubicBezTo>
                    <a:cubicBezTo>
                      <a:pt x="242" y="86"/>
                      <a:pt x="244" y="86"/>
                      <a:pt x="245" y="87"/>
                    </a:cubicBezTo>
                    <a:cubicBezTo>
                      <a:pt x="245" y="90"/>
                      <a:pt x="245" y="93"/>
                      <a:pt x="245" y="96"/>
                    </a:cubicBezTo>
                    <a:cubicBezTo>
                      <a:pt x="245" y="97"/>
                      <a:pt x="246" y="98"/>
                      <a:pt x="247" y="99"/>
                    </a:cubicBezTo>
                    <a:cubicBezTo>
                      <a:pt x="248" y="101"/>
                      <a:pt x="250" y="102"/>
                      <a:pt x="252" y="104"/>
                    </a:cubicBezTo>
                    <a:cubicBezTo>
                      <a:pt x="253" y="104"/>
                      <a:pt x="253" y="104"/>
                      <a:pt x="253" y="104"/>
                    </a:cubicBezTo>
                    <a:cubicBezTo>
                      <a:pt x="253" y="104"/>
                      <a:pt x="253" y="104"/>
                      <a:pt x="253" y="103"/>
                    </a:cubicBezTo>
                    <a:cubicBezTo>
                      <a:pt x="252" y="101"/>
                      <a:pt x="251" y="99"/>
                      <a:pt x="250" y="97"/>
                    </a:cubicBezTo>
                    <a:cubicBezTo>
                      <a:pt x="249" y="95"/>
                      <a:pt x="249" y="92"/>
                      <a:pt x="248" y="90"/>
                    </a:cubicBezTo>
                    <a:cubicBezTo>
                      <a:pt x="248" y="89"/>
                      <a:pt x="248" y="88"/>
                      <a:pt x="248" y="87"/>
                    </a:cubicBezTo>
                    <a:cubicBezTo>
                      <a:pt x="249" y="87"/>
                      <a:pt x="251" y="86"/>
                      <a:pt x="253" y="86"/>
                    </a:cubicBezTo>
                    <a:cubicBezTo>
                      <a:pt x="254" y="86"/>
                      <a:pt x="255" y="86"/>
                      <a:pt x="256" y="86"/>
                    </a:cubicBezTo>
                    <a:cubicBezTo>
                      <a:pt x="257" y="86"/>
                      <a:pt x="257" y="86"/>
                      <a:pt x="257" y="86"/>
                    </a:cubicBezTo>
                    <a:cubicBezTo>
                      <a:pt x="257" y="85"/>
                      <a:pt x="257" y="84"/>
                      <a:pt x="257" y="83"/>
                    </a:cubicBezTo>
                    <a:cubicBezTo>
                      <a:pt x="257" y="83"/>
                      <a:pt x="256" y="82"/>
                      <a:pt x="256" y="81"/>
                    </a:cubicBezTo>
                    <a:cubicBezTo>
                      <a:pt x="255" y="81"/>
                      <a:pt x="254" y="80"/>
                      <a:pt x="253" y="80"/>
                    </a:cubicBezTo>
                    <a:cubicBezTo>
                      <a:pt x="252" y="79"/>
                      <a:pt x="252" y="78"/>
                      <a:pt x="251" y="78"/>
                    </a:cubicBezTo>
                    <a:cubicBezTo>
                      <a:pt x="251" y="77"/>
                      <a:pt x="251" y="77"/>
                      <a:pt x="251" y="77"/>
                    </a:cubicBezTo>
                    <a:cubicBezTo>
                      <a:pt x="251" y="76"/>
                      <a:pt x="251" y="76"/>
                      <a:pt x="251" y="75"/>
                    </a:cubicBezTo>
                    <a:cubicBezTo>
                      <a:pt x="251" y="75"/>
                      <a:pt x="251" y="74"/>
                      <a:pt x="251" y="74"/>
                    </a:cubicBezTo>
                    <a:cubicBezTo>
                      <a:pt x="251" y="74"/>
                      <a:pt x="250" y="74"/>
                      <a:pt x="250" y="74"/>
                    </a:cubicBezTo>
                    <a:cubicBezTo>
                      <a:pt x="250" y="74"/>
                      <a:pt x="249" y="74"/>
                      <a:pt x="249" y="75"/>
                    </a:cubicBezTo>
                    <a:cubicBezTo>
                      <a:pt x="247" y="75"/>
                      <a:pt x="246" y="75"/>
                      <a:pt x="245" y="75"/>
                    </a:cubicBezTo>
                    <a:cubicBezTo>
                      <a:pt x="243" y="75"/>
                      <a:pt x="242" y="74"/>
                      <a:pt x="240" y="74"/>
                    </a:cubicBezTo>
                    <a:cubicBezTo>
                      <a:pt x="239" y="74"/>
                      <a:pt x="237" y="73"/>
                      <a:pt x="234" y="72"/>
                    </a:cubicBezTo>
                    <a:cubicBezTo>
                      <a:pt x="234" y="72"/>
                      <a:pt x="234" y="72"/>
                      <a:pt x="234" y="72"/>
                    </a:cubicBezTo>
                    <a:cubicBezTo>
                      <a:pt x="234" y="72"/>
                      <a:pt x="234" y="73"/>
                      <a:pt x="235" y="73"/>
                    </a:cubicBezTo>
                    <a:cubicBezTo>
                      <a:pt x="236" y="74"/>
                      <a:pt x="237" y="74"/>
                      <a:pt x="238" y="75"/>
                    </a:cubicBezTo>
                    <a:cubicBezTo>
                      <a:pt x="239" y="76"/>
                      <a:pt x="240" y="76"/>
                      <a:pt x="242" y="77"/>
                    </a:cubicBezTo>
                    <a:cubicBezTo>
                      <a:pt x="243" y="77"/>
                      <a:pt x="244" y="77"/>
                      <a:pt x="246" y="77"/>
                    </a:cubicBezTo>
                    <a:cubicBezTo>
                      <a:pt x="246" y="77"/>
                      <a:pt x="246" y="77"/>
                      <a:pt x="246" y="77"/>
                    </a:cubicBezTo>
                    <a:cubicBezTo>
                      <a:pt x="246" y="80"/>
                      <a:pt x="246" y="82"/>
                      <a:pt x="245" y="84"/>
                    </a:cubicBezTo>
                    <a:close/>
                    <a:moveTo>
                      <a:pt x="251" y="80"/>
                    </a:moveTo>
                    <a:cubicBezTo>
                      <a:pt x="252" y="81"/>
                      <a:pt x="253" y="82"/>
                      <a:pt x="253" y="82"/>
                    </a:cubicBezTo>
                    <a:cubicBezTo>
                      <a:pt x="254" y="82"/>
                      <a:pt x="253" y="83"/>
                      <a:pt x="253" y="83"/>
                    </a:cubicBezTo>
                    <a:cubicBezTo>
                      <a:pt x="251" y="84"/>
                      <a:pt x="249" y="84"/>
                      <a:pt x="247" y="84"/>
                    </a:cubicBezTo>
                    <a:cubicBezTo>
                      <a:pt x="247" y="83"/>
                      <a:pt x="247" y="82"/>
                      <a:pt x="247" y="82"/>
                    </a:cubicBezTo>
                    <a:cubicBezTo>
                      <a:pt x="247" y="80"/>
                      <a:pt x="247" y="78"/>
                      <a:pt x="247" y="77"/>
                    </a:cubicBezTo>
                    <a:cubicBezTo>
                      <a:pt x="248" y="77"/>
                      <a:pt x="248" y="77"/>
                      <a:pt x="249" y="78"/>
                    </a:cubicBezTo>
                    <a:cubicBezTo>
                      <a:pt x="249" y="78"/>
                      <a:pt x="250" y="79"/>
                      <a:pt x="25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Freeform 17"/>
              <p:cNvSpPr>
                <a:spLocks noEditPoints="1"/>
              </p:cNvSpPr>
              <p:nvPr/>
            </p:nvSpPr>
            <p:spPr bwMode="auto">
              <a:xfrm>
                <a:off x="3970338" y="2078038"/>
                <a:ext cx="1195388" cy="534988"/>
              </a:xfrm>
              <a:custGeom>
                <a:avLst/>
                <a:gdLst>
                  <a:gd name="T0" fmla="*/ 287 w 317"/>
                  <a:gd name="T1" fmla="*/ 63 h 142"/>
                  <a:gd name="T2" fmla="*/ 293 w 317"/>
                  <a:gd name="T3" fmla="*/ 69 h 142"/>
                  <a:gd name="T4" fmla="*/ 290 w 317"/>
                  <a:gd name="T5" fmla="*/ 73 h 142"/>
                  <a:gd name="T6" fmla="*/ 312 w 317"/>
                  <a:gd name="T7" fmla="*/ 10 h 142"/>
                  <a:gd name="T8" fmla="*/ 301 w 317"/>
                  <a:gd name="T9" fmla="*/ 14 h 142"/>
                  <a:gd name="T10" fmla="*/ 298 w 317"/>
                  <a:gd name="T11" fmla="*/ 0 h 142"/>
                  <a:gd name="T12" fmla="*/ 295 w 317"/>
                  <a:gd name="T13" fmla="*/ 9 h 142"/>
                  <a:gd name="T14" fmla="*/ 309 w 317"/>
                  <a:gd name="T15" fmla="*/ 2 h 142"/>
                  <a:gd name="T16" fmla="*/ 306 w 317"/>
                  <a:gd name="T17" fmla="*/ 17 h 142"/>
                  <a:gd name="T18" fmla="*/ 293 w 317"/>
                  <a:gd name="T19" fmla="*/ 52 h 142"/>
                  <a:gd name="T20" fmla="*/ 300 w 317"/>
                  <a:gd name="T21" fmla="*/ 44 h 142"/>
                  <a:gd name="T22" fmla="*/ 284 w 317"/>
                  <a:gd name="T23" fmla="*/ 47 h 142"/>
                  <a:gd name="T24" fmla="*/ 289 w 317"/>
                  <a:gd name="T25" fmla="*/ 39 h 142"/>
                  <a:gd name="T26" fmla="*/ 291 w 317"/>
                  <a:gd name="T27" fmla="*/ 40 h 142"/>
                  <a:gd name="T28" fmla="*/ 306 w 317"/>
                  <a:gd name="T29" fmla="*/ 42 h 142"/>
                  <a:gd name="T30" fmla="*/ 253 w 317"/>
                  <a:gd name="T31" fmla="*/ 76 h 142"/>
                  <a:gd name="T32" fmla="*/ 273 w 317"/>
                  <a:gd name="T33" fmla="*/ 78 h 142"/>
                  <a:gd name="T34" fmla="*/ 261 w 317"/>
                  <a:gd name="T35" fmla="*/ 105 h 142"/>
                  <a:gd name="T36" fmla="*/ 241 w 317"/>
                  <a:gd name="T37" fmla="*/ 111 h 142"/>
                  <a:gd name="T38" fmla="*/ 236 w 317"/>
                  <a:gd name="T39" fmla="*/ 97 h 142"/>
                  <a:gd name="T40" fmla="*/ 231 w 317"/>
                  <a:gd name="T41" fmla="*/ 93 h 142"/>
                  <a:gd name="T42" fmla="*/ 241 w 317"/>
                  <a:gd name="T43" fmla="*/ 118 h 142"/>
                  <a:gd name="T44" fmla="*/ 213 w 317"/>
                  <a:gd name="T45" fmla="*/ 113 h 142"/>
                  <a:gd name="T46" fmla="*/ 221 w 317"/>
                  <a:gd name="T47" fmla="*/ 100 h 142"/>
                  <a:gd name="T48" fmla="*/ 218 w 317"/>
                  <a:gd name="T49" fmla="*/ 112 h 142"/>
                  <a:gd name="T50" fmla="*/ 207 w 317"/>
                  <a:gd name="T51" fmla="*/ 110 h 142"/>
                  <a:gd name="T52" fmla="*/ 185 w 317"/>
                  <a:gd name="T53" fmla="*/ 112 h 142"/>
                  <a:gd name="T54" fmla="*/ 190 w 317"/>
                  <a:gd name="T55" fmla="*/ 138 h 142"/>
                  <a:gd name="T56" fmla="*/ 189 w 317"/>
                  <a:gd name="T57" fmla="*/ 116 h 142"/>
                  <a:gd name="T58" fmla="*/ 159 w 317"/>
                  <a:gd name="T59" fmla="*/ 135 h 142"/>
                  <a:gd name="T60" fmla="*/ 161 w 317"/>
                  <a:gd name="T61" fmla="*/ 132 h 142"/>
                  <a:gd name="T62" fmla="*/ 162 w 317"/>
                  <a:gd name="T63" fmla="*/ 115 h 142"/>
                  <a:gd name="T64" fmla="*/ 163 w 317"/>
                  <a:gd name="T65" fmla="*/ 120 h 142"/>
                  <a:gd name="T66" fmla="*/ 164 w 317"/>
                  <a:gd name="T67" fmla="*/ 127 h 142"/>
                  <a:gd name="T68" fmla="*/ 155 w 317"/>
                  <a:gd name="T69" fmla="*/ 140 h 142"/>
                  <a:gd name="T70" fmla="*/ 147 w 317"/>
                  <a:gd name="T71" fmla="*/ 141 h 142"/>
                  <a:gd name="T72" fmla="*/ 137 w 317"/>
                  <a:gd name="T73" fmla="*/ 131 h 142"/>
                  <a:gd name="T74" fmla="*/ 139 w 317"/>
                  <a:gd name="T75" fmla="*/ 123 h 142"/>
                  <a:gd name="T76" fmla="*/ 129 w 317"/>
                  <a:gd name="T77" fmla="*/ 112 h 142"/>
                  <a:gd name="T78" fmla="*/ 105 w 317"/>
                  <a:gd name="T79" fmla="*/ 104 h 142"/>
                  <a:gd name="T80" fmla="*/ 82 w 317"/>
                  <a:gd name="T81" fmla="*/ 115 h 142"/>
                  <a:gd name="T82" fmla="*/ 85 w 317"/>
                  <a:gd name="T83" fmla="*/ 113 h 142"/>
                  <a:gd name="T84" fmla="*/ 95 w 317"/>
                  <a:gd name="T85" fmla="*/ 99 h 142"/>
                  <a:gd name="T86" fmla="*/ 93 w 317"/>
                  <a:gd name="T87" fmla="*/ 104 h 142"/>
                  <a:gd name="T88" fmla="*/ 91 w 317"/>
                  <a:gd name="T89" fmla="*/ 110 h 142"/>
                  <a:gd name="T90" fmla="*/ 76 w 317"/>
                  <a:gd name="T91" fmla="*/ 117 h 142"/>
                  <a:gd name="T92" fmla="*/ 73 w 317"/>
                  <a:gd name="T93" fmla="*/ 94 h 142"/>
                  <a:gd name="T94" fmla="*/ 70 w 317"/>
                  <a:gd name="T95" fmla="*/ 82 h 142"/>
                  <a:gd name="T96" fmla="*/ 75 w 317"/>
                  <a:gd name="T97" fmla="*/ 100 h 142"/>
                  <a:gd name="T98" fmla="*/ 66 w 317"/>
                  <a:gd name="T99" fmla="*/ 113 h 142"/>
                  <a:gd name="T100" fmla="*/ 66 w 317"/>
                  <a:gd name="T101" fmla="*/ 98 h 142"/>
                  <a:gd name="T102" fmla="*/ 62 w 317"/>
                  <a:gd name="T103" fmla="*/ 82 h 142"/>
                  <a:gd name="T104" fmla="*/ 45 w 317"/>
                  <a:gd name="T105" fmla="*/ 88 h 142"/>
                  <a:gd name="T106" fmla="*/ 48 w 317"/>
                  <a:gd name="T107" fmla="*/ 57 h 142"/>
                  <a:gd name="T108" fmla="*/ 50 w 317"/>
                  <a:gd name="T109" fmla="*/ 60 h 142"/>
                  <a:gd name="T110" fmla="*/ 42 w 317"/>
                  <a:gd name="T111" fmla="*/ 47 h 142"/>
                  <a:gd name="T112" fmla="*/ 24 w 317"/>
                  <a:gd name="T113" fmla="*/ 33 h 142"/>
                  <a:gd name="T114" fmla="*/ 36 w 317"/>
                  <a:gd name="T115" fmla="*/ 36 h 142"/>
                  <a:gd name="T116" fmla="*/ 20 w 317"/>
                  <a:gd name="T117" fmla="*/ 30 h 142"/>
                  <a:gd name="T118" fmla="*/ 6 w 317"/>
                  <a:gd name="T119" fmla="*/ 9 h 142"/>
                  <a:gd name="T120" fmla="*/ 10 w 317"/>
                  <a:gd name="T121" fmla="*/ 18 h 142"/>
                  <a:gd name="T122" fmla="*/ 27 w 317"/>
                  <a:gd name="T123" fmla="*/ 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17" h="142">
                    <a:moveTo>
                      <a:pt x="287" y="78"/>
                    </a:moveTo>
                    <a:cubicBezTo>
                      <a:pt x="265" y="62"/>
                      <a:pt x="265" y="62"/>
                      <a:pt x="265" y="62"/>
                    </a:cubicBezTo>
                    <a:cubicBezTo>
                      <a:pt x="269" y="57"/>
                      <a:pt x="269" y="57"/>
                      <a:pt x="269" y="57"/>
                    </a:cubicBezTo>
                    <a:cubicBezTo>
                      <a:pt x="280" y="60"/>
                      <a:pt x="280" y="60"/>
                      <a:pt x="280" y="60"/>
                    </a:cubicBezTo>
                    <a:cubicBezTo>
                      <a:pt x="281" y="61"/>
                      <a:pt x="282" y="61"/>
                      <a:pt x="284" y="62"/>
                    </a:cubicBezTo>
                    <a:cubicBezTo>
                      <a:pt x="285" y="62"/>
                      <a:pt x="286" y="63"/>
                      <a:pt x="287" y="63"/>
                    </a:cubicBezTo>
                    <a:cubicBezTo>
                      <a:pt x="286" y="63"/>
                      <a:pt x="285" y="62"/>
                      <a:pt x="284" y="61"/>
                    </a:cubicBezTo>
                    <a:cubicBezTo>
                      <a:pt x="283" y="61"/>
                      <a:pt x="282" y="60"/>
                      <a:pt x="280" y="59"/>
                    </a:cubicBezTo>
                    <a:cubicBezTo>
                      <a:pt x="272" y="53"/>
                      <a:pt x="272" y="53"/>
                      <a:pt x="272" y="53"/>
                    </a:cubicBezTo>
                    <a:cubicBezTo>
                      <a:pt x="276" y="48"/>
                      <a:pt x="276" y="48"/>
                      <a:pt x="276" y="48"/>
                    </a:cubicBezTo>
                    <a:cubicBezTo>
                      <a:pt x="297" y="64"/>
                      <a:pt x="297" y="64"/>
                      <a:pt x="297" y="64"/>
                    </a:cubicBezTo>
                    <a:cubicBezTo>
                      <a:pt x="293" y="69"/>
                      <a:pt x="293" y="69"/>
                      <a:pt x="293" y="69"/>
                    </a:cubicBezTo>
                    <a:cubicBezTo>
                      <a:pt x="282" y="65"/>
                      <a:pt x="282" y="65"/>
                      <a:pt x="282" y="65"/>
                    </a:cubicBezTo>
                    <a:cubicBezTo>
                      <a:pt x="281" y="65"/>
                      <a:pt x="280" y="64"/>
                      <a:pt x="278" y="64"/>
                    </a:cubicBezTo>
                    <a:cubicBezTo>
                      <a:pt x="277" y="63"/>
                      <a:pt x="276" y="63"/>
                      <a:pt x="275" y="62"/>
                    </a:cubicBezTo>
                    <a:cubicBezTo>
                      <a:pt x="276" y="63"/>
                      <a:pt x="278" y="64"/>
                      <a:pt x="279" y="65"/>
                    </a:cubicBezTo>
                    <a:cubicBezTo>
                      <a:pt x="281" y="66"/>
                      <a:pt x="282" y="67"/>
                      <a:pt x="283" y="68"/>
                    </a:cubicBezTo>
                    <a:cubicBezTo>
                      <a:pt x="290" y="73"/>
                      <a:pt x="290" y="73"/>
                      <a:pt x="290" y="73"/>
                    </a:cubicBezTo>
                    <a:cubicBezTo>
                      <a:pt x="287" y="78"/>
                      <a:pt x="287" y="78"/>
                      <a:pt x="287" y="78"/>
                    </a:cubicBezTo>
                    <a:close/>
                    <a:moveTo>
                      <a:pt x="306" y="17"/>
                    </a:moveTo>
                    <a:cubicBezTo>
                      <a:pt x="307" y="11"/>
                      <a:pt x="307" y="11"/>
                      <a:pt x="307" y="11"/>
                    </a:cubicBezTo>
                    <a:cubicBezTo>
                      <a:pt x="309" y="12"/>
                      <a:pt x="309" y="12"/>
                      <a:pt x="309" y="12"/>
                    </a:cubicBezTo>
                    <a:cubicBezTo>
                      <a:pt x="310" y="12"/>
                      <a:pt x="311" y="12"/>
                      <a:pt x="311" y="12"/>
                    </a:cubicBezTo>
                    <a:cubicBezTo>
                      <a:pt x="312" y="11"/>
                      <a:pt x="312" y="11"/>
                      <a:pt x="312" y="10"/>
                    </a:cubicBezTo>
                    <a:cubicBezTo>
                      <a:pt x="312" y="10"/>
                      <a:pt x="312" y="9"/>
                      <a:pt x="312" y="9"/>
                    </a:cubicBezTo>
                    <a:cubicBezTo>
                      <a:pt x="311" y="8"/>
                      <a:pt x="311" y="8"/>
                      <a:pt x="310" y="8"/>
                    </a:cubicBezTo>
                    <a:cubicBezTo>
                      <a:pt x="310" y="8"/>
                      <a:pt x="309" y="8"/>
                      <a:pt x="309" y="8"/>
                    </a:cubicBezTo>
                    <a:cubicBezTo>
                      <a:pt x="308" y="9"/>
                      <a:pt x="307" y="9"/>
                      <a:pt x="307" y="10"/>
                    </a:cubicBezTo>
                    <a:cubicBezTo>
                      <a:pt x="306" y="10"/>
                      <a:pt x="306" y="10"/>
                      <a:pt x="305" y="11"/>
                    </a:cubicBezTo>
                    <a:cubicBezTo>
                      <a:pt x="304" y="12"/>
                      <a:pt x="302" y="13"/>
                      <a:pt x="301" y="14"/>
                    </a:cubicBezTo>
                    <a:cubicBezTo>
                      <a:pt x="300" y="15"/>
                      <a:pt x="300" y="15"/>
                      <a:pt x="299" y="15"/>
                    </a:cubicBezTo>
                    <a:cubicBezTo>
                      <a:pt x="298" y="15"/>
                      <a:pt x="297" y="15"/>
                      <a:pt x="295" y="15"/>
                    </a:cubicBezTo>
                    <a:cubicBezTo>
                      <a:pt x="293" y="15"/>
                      <a:pt x="292" y="14"/>
                      <a:pt x="291" y="12"/>
                    </a:cubicBezTo>
                    <a:cubicBezTo>
                      <a:pt x="290" y="11"/>
                      <a:pt x="289" y="9"/>
                      <a:pt x="290" y="6"/>
                    </a:cubicBezTo>
                    <a:cubicBezTo>
                      <a:pt x="290" y="4"/>
                      <a:pt x="291" y="2"/>
                      <a:pt x="292" y="1"/>
                    </a:cubicBezTo>
                    <a:cubicBezTo>
                      <a:pt x="294" y="0"/>
                      <a:pt x="296" y="0"/>
                      <a:pt x="298" y="0"/>
                    </a:cubicBezTo>
                    <a:cubicBezTo>
                      <a:pt x="300" y="0"/>
                      <a:pt x="300" y="0"/>
                      <a:pt x="300" y="0"/>
                    </a:cubicBezTo>
                    <a:cubicBezTo>
                      <a:pt x="299" y="6"/>
                      <a:pt x="299" y="6"/>
                      <a:pt x="299" y="6"/>
                    </a:cubicBezTo>
                    <a:cubicBezTo>
                      <a:pt x="297" y="6"/>
                      <a:pt x="297" y="6"/>
                      <a:pt x="297" y="6"/>
                    </a:cubicBezTo>
                    <a:cubicBezTo>
                      <a:pt x="296" y="6"/>
                      <a:pt x="296" y="6"/>
                      <a:pt x="295" y="6"/>
                    </a:cubicBezTo>
                    <a:cubicBezTo>
                      <a:pt x="295" y="6"/>
                      <a:pt x="294" y="7"/>
                      <a:pt x="294" y="7"/>
                    </a:cubicBezTo>
                    <a:cubicBezTo>
                      <a:pt x="294" y="8"/>
                      <a:pt x="294" y="8"/>
                      <a:pt x="295" y="9"/>
                    </a:cubicBezTo>
                    <a:cubicBezTo>
                      <a:pt x="295" y="9"/>
                      <a:pt x="295" y="9"/>
                      <a:pt x="296" y="9"/>
                    </a:cubicBezTo>
                    <a:cubicBezTo>
                      <a:pt x="297" y="9"/>
                      <a:pt x="299" y="8"/>
                      <a:pt x="301" y="6"/>
                    </a:cubicBezTo>
                    <a:cubicBezTo>
                      <a:pt x="302" y="6"/>
                      <a:pt x="302" y="6"/>
                      <a:pt x="302" y="6"/>
                    </a:cubicBezTo>
                    <a:cubicBezTo>
                      <a:pt x="302" y="6"/>
                      <a:pt x="302" y="6"/>
                      <a:pt x="302" y="6"/>
                    </a:cubicBezTo>
                    <a:cubicBezTo>
                      <a:pt x="304" y="4"/>
                      <a:pt x="306" y="3"/>
                      <a:pt x="307" y="2"/>
                    </a:cubicBezTo>
                    <a:cubicBezTo>
                      <a:pt x="307" y="2"/>
                      <a:pt x="308" y="2"/>
                      <a:pt x="309" y="2"/>
                    </a:cubicBezTo>
                    <a:cubicBezTo>
                      <a:pt x="309" y="2"/>
                      <a:pt x="310" y="2"/>
                      <a:pt x="311" y="2"/>
                    </a:cubicBezTo>
                    <a:cubicBezTo>
                      <a:pt x="313" y="2"/>
                      <a:pt x="315" y="3"/>
                      <a:pt x="316" y="5"/>
                    </a:cubicBezTo>
                    <a:cubicBezTo>
                      <a:pt x="317" y="7"/>
                      <a:pt x="317" y="9"/>
                      <a:pt x="317" y="11"/>
                    </a:cubicBezTo>
                    <a:cubicBezTo>
                      <a:pt x="316" y="14"/>
                      <a:pt x="315" y="16"/>
                      <a:pt x="314" y="17"/>
                    </a:cubicBezTo>
                    <a:cubicBezTo>
                      <a:pt x="312" y="18"/>
                      <a:pt x="310" y="18"/>
                      <a:pt x="308" y="18"/>
                    </a:cubicBezTo>
                    <a:cubicBezTo>
                      <a:pt x="306" y="17"/>
                      <a:pt x="306" y="17"/>
                      <a:pt x="306" y="17"/>
                    </a:cubicBezTo>
                    <a:close/>
                    <a:moveTo>
                      <a:pt x="311" y="33"/>
                    </a:moveTo>
                    <a:cubicBezTo>
                      <a:pt x="286" y="25"/>
                      <a:pt x="286" y="25"/>
                      <a:pt x="286" y="25"/>
                    </a:cubicBezTo>
                    <a:cubicBezTo>
                      <a:pt x="287" y="19"/>
                      <a:pt x="287" y="19"/>
                      <a:pt x="287" y="19"/>
                    </a:cubicBezTo>
                    <a:cubicBezTo>
                      <a:pt x="313" y="28"/>
                      <a:pt x="313" y="28"/>
                      <a:pt x="313" y="28"/>
                    </a:cubicBezTo>
                    <a:cubicBezTo>
                      <a:pt x="311" y="33"/>
                      <a:pt x="311" y="33"/>
                      <a:pt x="311" y="33"/>
                    </a:cubicBezTo>
                    <a:close/>
                    <a:moveTo>
                      <a:pt x="293" y="52"/>
                    </a:moveTo>
                    <a:cubicBezTo>
                      <a:pt x="296" y="46"/>
                      <a:pt x="296" y="46"/>
                      <a:pt x="296" y="46"/>
                    </a:cubicBezTo>
                    <a:cubicBezTo>
                      <a:pt x="298" y="47"/>
                      <a:pt x="298" y="47"/>
                      <a:pt x="298" y="47"/>
                    </a:cubicBezTo>
                    <a:cubicBezTo>
                      <a:pt x="298" y="48"/>
                      <a:pt x="299" y="48"/>
                      <a:pt x="300" y="48"/>
                    </a:cubicBezTo>
                    <a:cubicBezTo>
                      <a:pt x="300" y="47"/>
                      <a:pt x="301" y="47"/>
                      <a:pt x="301" y="46"/>
                    </a:cubicBezTo>
                    <a:cubicBezTo>
                      <a:pt x="301" y="46"/>
                      <a:pt x="301" y="45"/>
                      <a:pt x="301" y="45"/>
                    </a:cubicBezTo>
                    <a:cubicBezTo>
                      <a:pt x="301" y="44"/>
                      <a:pt x="300" y="44"/>
                      <a:pt x="300" y="44"/>
                    </a:cubicBezTo>
                    <a:cubicBezTo>
                      <a:pt x="299" y="44"/>
                      <a:pt x="299" y="43"/>
                      <a:pt x="298" y="44"/>
                    </a:cubicBezTo>
                    <a:cubicBezTo>
                      <a:pt x="297" y="44"/>
                      <a:pt x="297" y="44"/>
                      <a:pt x="296" y="44"/>
                    </a:cubicBezTo>
                    <a:cubicBezTo>
                      <a:pt x="295" y="44"/>
                      <a:pt x="295" y="45"/>
                      <a:pt x="294" y="45"/>
                    </a:cubicBezTo>
                    <a:cubicBezTo>
                      <a:pt x="292" y="46"/>
                      <a:pt x="291" y="47"/>
                      <a:pt x="289" y="47"/>
                    </a:cubicBezTo>
                    <a:cubicBezTo>
                      <a:pt x="289" y="48"/>
                      <a:pt x="288" y="48"/>
                      <a:pt x="287" y="48"/>
                    </a:cubicBezTo>
                    <a:cubicBezTo>
                      <a:pt x="286" y="48"/>
                      <a:pt x="285" y="48"/>
                      <a:pt x="284" y="47"/>
                    </a:cubicBezTo>
                    <a:cubicBezTo>
                      <a:pt x="282" y="46"/>
                      <a:pt x="280" y="45"/>
                      <a:pt x="280" y="43"/>
                    </a:cubicBezTo>
                    <a:cubicBezTo>
                      <a:pt x="279" y="41"/>
                      <a:pt x="279" y="39"/>
                      <a:pt x="280" y="37"/>
                    </a:cubicBezTo>
                    <a:cubicBezTo>
                      <a:pt x="281" y="35"/>
                      <a:pt x="283" y="33"/>
                      <a:pt x="284" y="33"/>
                    </a:cubicBezTo>
                    <a:cubicBezTo>
                      <a:pt x="286" y="32"/>
                      <a:pt x="287" y="32"/>
                      <a:pt x="290" y="33"/>
                    </a:cubicBezTo>
                    <a:cubicBezTo>
                      <a:pt x="292" y="34"/>
                      <a:pt x="292" y="34"/>
                      <a:pt x="292" y="34"/>
                    </a:cubicBezTo>
                    <a:cubicBezTo>
                      <a:pt x="289" y="39"/>
                      <a:pt x="289" y="39"/>
                      <a:pt x="289" y="39"/>
                    </a:cubicBezTo>
                    <a:cubicBezTo>
                      <a:pt x="288" y="38"/>
                      <a:pt x="288" y="38"/>
                      <a:pt x="288" y="38"/>
                    </a:cubicBezTo>
                    <a:cubicBezTo>
                      <a:pt x="287" y="38"/>
                      <a:pt x="286" y="38"/>
                      <a:pt x="286" y="38"/>
                    </a:cubicBezTo>
                    <a:cubicBezTo>
                      <a:pt x="285" y="38"/>
                      <a:pt x="285" y="38"/>
                      <a:pt x="284" y="39"/>
                    </a:cubicBezTo>
                    <a:cubicBezTo>
                      <a:pt x="284" y="40"/>
                      <a:pt x="284" y="40"/>
                      <a:pt x="284" y="40"/>
                    </a:cubicBezTo>
                    <a:cubicBezTo>
                      <a:pt x="285" y="41"/>
                      <a:pt x="285" y="41"/>
                      <a:pt x="286" y="41"/>
                    </a:cubicBezTo>
                    <a:cubicBezTo>
                      <a:pt x="286" y="42"/>
                      <a:pt x="288" y="41"/>
                      <a:pt x="291" y="40"/>
                    </a:cubicBezTo>
                    <a:cubicBezTo>
                      <a:pt x="292" y="40"/>
                      <a:pt x="292" y="40"/>
                      <a:pt x="292" y="40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95" y="38"/>
                      <a:pt x="297" y="37"/>
                      <a:pt x="298" y="37"/>
                    </a:cubicBezTo>
                    <a:cubicBezTo>
                      <a:pt x="298" y="37"/>
                      <a:pt x="299" y="37"/>
                      <a:pt x="300" y="37"/>
                    </a:cubicBezTo>
                    <a:cubicBezTo>
                      <a:pt x="300" y="38"/>
                      <a:pt x="301" y="38"/>
                      <a:pt x="302" y="38"/>
                    </a:cubicBezTo>
                    <a:cubicBezTo>
                      <a:pt x="304" y="39"/>
                      <a:pt x="305" y="40"/>
                      <a:pt x="306" y="42"/>
                    </a:cubicBezTo>
                    <a:cubicBezTo>
                      <a:pt x="306" y="44"/>
                      <a:pt x="306" y="46"/>
                      <a:pt x="305" y="49"/>
                    </a:cubicBezTo>
                    <a:cubicBezTo>
                      <a:pt x="304" y="51"/>
                      <a:pt x="303" y="52"/>
                      <a:pt x="301" y="53"/>
                    </a:cubicBezTo>
                    <a:cubicBezTo>
                      <a:pt x="299" y="54"/>
                      <a:pt x="297" y="54"/>
                      <a:pt x="295" y="53"/>
                    </a:cubicBezTo>
                    <a:cubicBezTo>
                      <a:pt x="293" y="52"/>
                      <a:pt x="293" y="52"/>
                      <a:pt x="293" y="52"/>
                    </a:cubicBezTo>
                    <a:close/>
                    <a:moveTo>
                      <a:pt x="272" y="95"/>
                    </a:moveTo>
                    <a:cubicBezTo>
                      <a:pt x="253" y="76"/>
                      <a:pt x="253" y="76"/>
                      <a:pt x="253" y="76"/>
                    </a:cubicBezTo>
                    <a:cubicBezTo>
                      <a:pt x="263" y="66"/>
                      <a:pt x="263" y="66"/>
                      <a:pt x="263" y="66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61" y="75"/>
                      <a:pt x="261" y="75"/>
                      <a:pt x="261" y="75"/>
                    </a:cubicBezTo>
                    <a:cubicBezTo>
                      <a:pt x="265" y="79"/>
                      <a:pt x="265" y="79"/>
                      <a:pt x="265" y="79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73" y="78"/>
                      <a:pt x="273" y="78"/>
                      <a:pt x="273" y="78"/>
                    </a:cubicBezTo>
                    <a:cubicBezTo>
                      <a:pt x="269" y="83"/>
                      <a:pt x="269" y="83"/>
                      <a:pt x="269" y="83"/>
                    </a:cubicBezTo>
                    <a:cubicBezTo>
                      <a:pt x="273" y="87"/>
                      <a:pt x="273" y="87"/>
                      <a:pt x="273" y="87"/>
                    </a:cubicBezTo>
                    <a:cubicBezTo>
                      <a:pt x="278" y="81"/>
                      <a:pt x="278" y="81"/>
                      <a:pt x="278" y="81"/>
                    </a:cubicBezTo>
                    <a:cubicBezTo>
                      <a:pt x="282" y="85"/>
                      <a:pt x="282" y="85"/>
                      <a:pt x="282" y="85"/>
                    </a:cubicBezTo>
                    <a:cubicBezTo>
                      <a:pt x="272" y="95"/>
                      <a:pt x="272" y="95"/>
                      <a:pt x="272" y="95"/>
                    </a:cubicBezTo>
                    <a:close/>
                    <a:moveTo>
                      <a:pt x="261" y="105"/>
                    </a:moveTo>
                    <a:cubicBezTo>
                      <a:pt x="243" y="85"/>
                      <a:pt x="243" y="85"/>
                      <a:pt x="243" y="85"/>
                    </a:cubicBezTo>
                    <a:cubicBezTo>
                      <a:pt x="248" y="81"/>
                      <a:pt x="248" y="81"/>
                      <a:pt x="248" y="81"/>
                    </a:cubicBezTo>
                    <a:cubicBezTo>
                      <a:pt x="266" y="101"/>
                      <a:pt x="266" y="101"/>
                      <a:pt x="266" y="101"/>
                    </a:cubicBezTo>
                    <a:cubicBezTo>
                      <a:pt x="261" y="105"/>
                      <a:pt x="261" y="105"/>
                      <a:pt x="261" y="105"/>
                    </a:cubicBezTo>
                    <a:close/>
                    <a:moveTo>
                      <a:pt x="234" y="100"/>
                    </a:moveTo>
                    <a:cubicBezTo>
                      <a:pt x="241" y="111"/>
                      <a:pt x="241" y="111"/>
                      <a:pt x="241" y="111"/>
                    </a:cubicBezTo>
                    <a:cubicBezTo>
                      <a:pt x="242" y="112"/>
                      <a:pt x="242" y="112"/>
                      <a:pt x="243" y="112"/>
                    </a:cubicBezTo>
                    <a:cubicBezTo>
                      <a:pt x="243" y="112"/>
                      <a:pt x="244" y="112"/>
                      <a:pt x="244" y="112"/>
                    </a:cubicBezTo>
                    <a:cubicBezTo>
                      <a:pt x="245" y="112"/>
                      <a:pt x="245" y="111"/>
                      <a:pt x="245" y="111"/>
                    </a:cubicBezTo>
                    <a:cubicBezTo>
                      <a:pt x="245" y="110"/>
                      <a:pt x="245" y="110"/>
                      <a:pt x="244" y="109"/>
                    </a:cubicBezTo>
                    <a:cubicBezTo>
                      <a:pt x="237" y="98"/>
                      <a:pt x="237" y="98"/>
                      <a:pt x="237" y="98"/>
                    </a:cubicBezTo>
                    <a:cubicBezTo>
                      <a:pt x="237" y="97"/>
                      <a:pt x="236" y="97"/>
                      <a:pt x="236" y="97"/>
                    </a:cubicBezTo>
                    <a:cubicBezTo>
                      <a:pt x="235" y="97"/>
                      <a:pt x="235" y="97"/>
                      <a:pt x="234" y="97"/>
                    </a:cubicBezTo>
                    <a:cubicBezTo>
                      <a:pt x="234" y="97"/>
                      <a:pt x="233" y="98"/>
                      <a:pt x="233" y="98"/>
                    </a:cubicBezTo>
                    <a:cubicBezTo>
                      <a:pt x="233" y="99"/>
                      <a:pt x="233" y="99"/>
                      <a:pt x="234" y="100"/>
                    </a:cubicBezTo>
                    <a:close/>
                    <a:moveTo>
                      <a:pt x="229" y="104"/>
                    </a:moveTo>
                    <a:cubicBezTo>
                      <a:pt x="228" y="102"/>
                      <a:pt x="227" y="100"/>
                      <a:pt x="228" y="98"/>
                    </a:cubicBezTo>
                    <a:cubicBezTo>
                      <a:pt x="228" y="96"/>
                      <a:pt x="229" y="95"/>
                      <a:pt x="231" y="93"/>
                    </a:cubicBezTo>
                    <a:cubicBezTo>
                      <a:pt x="234" y="92"/>
                      <a:pt x="236" y="91"/>
                      <a:pt x="238" y="92"/>
                    </a:cubicBezTo>
                    <a:cubicBezTo>
                      <a:pt x="239" y="92"/>
                      <a:pt x="241" y="93"/>
                      <a:pt x="243" y="96"/>
                    </a:cubicBezTo>
                    <a:cubicBezTo>
                      <a:pt x="249" y="105"/>
                      <a:pt x="249" y="105"/>
                      <a:pt x="249" y="105"/>
                    </a:cubicBezTo>
                    <a:cubicBezTo>
                      <a:pt x="250" y="107"/>
                      <a:pt x="251" y="109"/>
                      <a:pt x="251" y="111"/>
                    </a:cubicBezTo>
                    <a:cubicBezTo>
                      <a:pt x="250" y="113"/>
                      <a:pt x="249" y="114"/>
                      <a:pt x="247" y="116"/>
                    </a:cubicBezTo>
                    <a:cubicBezTo>
                      <a:pt x="245" y="117"/>
                      <a:pt x="243" y="118"/>
                      <a:pt x="241" y="118"/>
                    </a:cubicBezTo>
                    <a:cubicBezTo>
                      <a:pt x="239" y="117"/>
                      <a:pt x="237" y="116"/>
                      <a:pt x="236" y="114"/>
                    </a:cubicBezTo>
                    <a:cubicBezTo>
                      <a:pt x="229" y="104"/>
                      <a:pt x="229" y="104"/>
                      <a:pt x="229" y="104"/>
                    </a:cubicBezTo>
                    <a:close/>
                    <a:moveTo>
                      <a:pt x="210" y="134"/>
                    </a:moveTo>
                    <a:cubicBezTo>
                      <a:pt x="200" y="109"/>
                      <a:pt x="200" y="109"/>
                      <a:pt x="200" y="109"/>
                    </a:cubicBezTo>
                    <a:cubicBezTo>
                      <a:pt x="209" y="105"/>
                      <a:pt x="209" y="105"/>
                      <a:pt x="209" y="105"/>
                    </a:cubicBezTo>
                    <a:cubicBezTo>
                      <a:pt x="213" y="113"/>
                      <a:pt x="213" y="113"/>
                      <a:pt x="213" y="113"/>
                    </a:cubicBezTo>
                    <a:cubicBezTo>
                      <a:pt x="214" y="114"/>
                      <a:pt x="214" y="115"/>
                      <a:pt x="215" y="116"/>
                    </a:cubicBezTo>
                    <a:cubicBezTo>
                      <a:pt x="215" y="117"/>
                      <a:pt x="216" y="118"/>
                      <a:pt x="216" y="119"/>
                    </a:cubicBezTo>
                    <a:cubicBezTo>
                      <a:pt x="216" y="118"/>
                      <a:pt x="215" y="116"/>
                      <a:pt x="215" y="115"/>
                    </a:cubicBezTo>
                    <a:cubicBezTo>
                      <a:pt x="215" y="114"/>
                      <a:pt x="214" y="113"/>
                      <a:pt x="214" y="113"/>
                    </a:cubicBezTo>
                    <a:cubicBezTo>
                      <a:pt x="212" y="104"/>
                      <a:pt x="212" y="104"/>
                      <a:pt x="212" y="104"/>
                    </a:cubicBezTo>
                    <a:cubicBezTo>
                      <a:pt x="221" y="100"/>
                      <a:pt x="221" y="100"/>
                      <a:pt x="221" y="100"/>
                    </a:cubicBezTo>
                    <a:cubicBezTo>
                      <a:pt x="231" y="125"/>
                      <a:pt x="231" y="125"/>
                      <a:pt x="231" y="125"/>
                    </a:cubicBezTo>
                    <a:cubicBezTo>
                      <a:pt x="226" y="127"/>
                      <a:pt x="226" y="127"/>
                      <a:pt x="226" y="127"/>
                    </a:cubicBezTo>
                    <a:cubicBezTo>
                      <a:pt x="222" y="118"/>
                      <a:pt x="222" y="118"/>
                      <a:pt x="222" y="118"/>
                    </a:cubicBezTo>
                    <a:cubicBezTo>
                      <a:pt x="221" y="116"/>
                      <a:pt x="220" y="114"/>
                      <a:pt x="219" y="112"/>
                    </a:cubicBezTo>
                    <a:cubicBezTo>
                      <a:pt x="219" y="110"/>
                      <a:pt x="218" y="108"/>
                      <a:pt x="217" y="106"/>
                    </a:cubicBezTo>
                    <a:cubicBezTo>
                      <a:pt x="218" y="109"/>
                      <a:pt x="218" y="110"/>
                      <a:pt x="218" y="112"/>
                    </a:cubicBezTo>
                    <a:cubicBezTo>
                      <a:pt x="219" y="113"/>
                      <a:pt x="219" y="114"/>
                      <a:pt x="219" y="115"/>
                    </a:cubicBezTo>
                    <a:cubicBezTo>
                      <a:pt x="222" y="129"/>
                      <a:pt x="222" y="129"/>
                      <a:pt x="222" y="129"/>
                    </a:cubicBezTo>
                    <a:cubicBezTo>
                      <a:pt x="219" y="130"/>
                      <a:pt x="219" y="130"/>
                      <a:pt x="219" y="130"/>
                    </a:cubicBezTo>
                    <a:cubicBezTo>
                      <a:pt x="212" y="119"/>
                      <a:pt x="212" y="119"/>
                      <a:pt x="212" y="119"/>
                    </a:cubicBezTo>
                    <a:cubicBezTo>
                      <a:pt x="211" y="117"/>
                      <a:pt x="210" y="116"/>
                      <a:pt x="209" y="114"/>
                    </a:cubicBezTo>
                    <a:cubicBezTo>
                      <a:pt x="208" y="113"/>
                      <a:pt x="207" y="112"/>
                      <a:pt x="207" y="110"/>
                    </a:cubicBezTo>
                    <a:cubicBezTo>
                      <a:pt x="208" y="112"/>
                      <a:pt x="208" y="114"/>
                      <a:pt x="209" y="116"/>
                    </a:cubicBezTo>
                    <a:cubicBezTo>
                      <a:pt x="210" y="118"/>
                      <a:pt x="211" y="120"/>
                      <a:pt x="212" y="122"/>
                    </a:cubicBezTo>
                    <a:cubicBezTo>
                      <a:pt x="216" y="131"/>
                      <a:pt x="216" y="131"/>
                      <a:pt x="216" y="131"/>
                    </a:cubicBezTo>
                    <a:cubicBezTo>
                      <a:pt x="210" y="134"/>
                      <a:pt x="210" y="134"/>
                      <a:pt x="210" y="134"/>
                    </a:cubicBezTo>
                    <a:close/>
                    <a:moveTo>
                      <a:pt x="184" y="139"/>
                    </a:moveTo>
                    <a:cubicBezTo>
                      <a:pt x="185" y="112"/>
                      <a:pt x="185" y="112"/>
                      <a:pt x="185" y="112"/>
                    </a:cubicBezTo>
                    <a:cubicBezTo>
                      <a:pt x="193" y="111"/>
                      <a:pt x="193" y="111"/>
                      <a:pt x="193" y="111"/>
                    </a:cubicBezTo>
                    <a:cubicBezTo>
                      <a:pt x="202" y="137"/>
                      <a:pt x="202" y="137"/>
                      <a:pt x="202" y="137"/>
                    </a:cubicBezTo>
                    <a:cubicBezTo>
                      <a:pt x="195" y="138"/>
                      <a:pt x="195" y="138"/>
                      <a:pt x="195" y="138"/>
                    </a:cubicBezTo>
                    <a:cubicBezTo>
                      <a:pt x="194" y="133"/>
                      <a:pt x="194" y="133"/>
                      <a:pt x="194" y="133"/>
                    </a:cubicBezTo>
                    <a:cubicBezTo>
                      <a:pt x="190" y="134"/>
                      <a:pt x="190" y="134"/>
                      <a:pt x="190" y="134"/>
                    </a:cubicBezTo>
                    <a:cubicBezTo>
                      <a:pt x="190" y="138"/>
                      <a:pt x="190" y="138"/>
                      <a:pt x="190" y="138"/>
                    </a:cubicBezTo>
                    <a:cubicBezTo>
                      <a:pt x="184" y="139"/>
                      <a:pt x="184" y="139"/>
                      <a:pt x="184" y="139"/>
                    </a:cubicBezTo>
                    <a:close/>
                    <a:moveTo>
                      <a:pt x="190" y="129"/>
                    </a:moveTo>
                    <a:cubicBezTo>
                      <a:pt x="193" y="128"/>
                      <a:pt x="193" y="128"/>
                      <a:pt x="193" y="128"/>
                    </a:cubicBezTo>
                    <a:cubicBezTo>
                      <a:pt x="191" y="120"/>
                      <a:pt x="191" y="120"/>
                      <a:pt x="191" y="120"/>
                    </a:cubicBezTo>
                    <a:cubicBezTo>
                      <a:pt x="190" y="120"/>
                      <a:pt x="190" y="119"/>
                      <a:pt x="190" y="119"/>
                    </a:cubicBezTo>
                    <a:cubicBezTo>
                      <a:pt x="190" y="118"/>
                      <a:pt x="190" y="117"/>
                      <a:pt x="189" y="116"/>
                    </a:cubicBezTo>
                    <a:cubicBezTo>
                      <a:pt x="189" y="117"/>
                      <a:pt x="190" y="117"/>
                      <a:pt x="190" y="118"/>
                    </a:cubicBezTo>
                    <a:cubicBezTo>
                      <a:pt x="190" y="119"/>
                      <a:pt x="190" y="120"/>
                      <a:pt x="190" y="120"/>
                    </a:cubicBezTo>
                    <a:cubicBezTo>
                      <a:pt x="190" y="129"/>
                      <a:pt x="190" y="129"/>
                      <a:pt x="190" y="129"/>
                    </a:cubicBezTo>
                    <a:close/>
                    <a:moveTo>
                      <a:pt x="153" y="132"/>
                    </a:moveTo>
                    <a:cubicBezTo>
                      <a:pt x="159" y="133"/>
                      <a:pt x="159" y="133"/>
                      <a:pt x="159" y="133"/>
                    </a:cubicBezTo>
                    <a:cubicBezTo>
                      <a:pt x="159" y="135"/>
                      <a:pt x="159" y="135"/>
                      <a:pt x="159" y="135"/>
                    </a:cubicBezTo>
                    <a:cubicBezTo>
                      <a:pt x="159" y="136"/>
                      <a:pt x="159" y="136"/>
                      <a:pt x="159" y="137"/>
                    </a:cubicBezTo>
                    <a:cubicBezTo>
                      <a:pt x="160" y="137"/>
                      <a:pt x="160" y="137"/>
                      <a:pt x="161" y="137"/>
                    </a:cubicBezTo>
                    <a:cubicBezTo>
                      <a:pt x="162" y="138"/>
                      <a:pt x="162" y="137"/>
                      <a:pt x="162" y="137"/>
                    </a:cubicBezTo>
                    <a:cubicBezTo>
                      <a:pt x="163" y="137"/>
                      <a:pt x="163" y="136"/>
                      <a:pt x="163" y="135"/>
                    </a:cubicBezTo>
                    <a:cubicBezTo>
                      <a:pt x="163" y="135"/>
                      <a:pt x="163" y="134"/>
                      <a:pt x="163" y="134"/>
                    </a:cubicBezTo>
                    <a:cubicBezTo>
                      <a:pt x="162" y="133"/>
                      <a:pt x="162" y="133"/>
                      <a:pt x="161" y="132"/>
                    </a:cubicBezTo>
                    <a:cubicBezTo>
                      <a:pt x="161" y="132"/>
                      <a:pt x="160" y="131"/>
                      <a:pt x="160" y="131"/>
                    </a:cubicBezTo>
                    <a:cubicBezTo>
                      <a:pt x="158" y="129"/>
                      <a:pt x="157" y="128"/>
                      <a:pt x="156" y="127"/>
                    </a:cubicBezTo>
                    <a:cubicBezTo>
                      <a:pt x="155" y="126"/>
                      <a:pt x="155" y="126"/>
                      <a:pt x="155" y="125"/>
                    </a:cubicBezTo>
                    <a:cubicBezTo>
                      <a:pt x="154" y="124"/>
                      <a:pt x="154" y="123"/>
                      <a:pt x="154" y="122"/>
                    </a:cubicBezTo>
                    <a:cubicBezTo>
                      <a:pt x="154" y="119"/>
                      <a:pt x="155" y="118"/>
                      <a:pt x="156" y="116"/>
                    </a:cubicBezTo>
                    <a:cubicBezTo>
                      <a:pt x="158" y="115"/>
                      <a:pt x="160" y="115"/>
                      <a:pt x="162" y="115"/>
                    </a:cubicBezTo>
                    <a:cubicBezTo>
                      <a:pt x="165" y="115"/>
                      <a:pt x="167" y="116"/>
                      <a:pt x="168" y="117"/>
                    </a:cubicBezTo>
                    <a:cubicBezTo>
                      <a:pt x="169" y="118"/>
                      <a:pt x="170" y="120"/>
                      <a:pt x="169" y="122"/>
                    </a:cubicBezTo>
                    <a:cubicBezTo>
                      <a:pt x="169" y="124"/>
                      <a:pt x="169" y="124"/>
                      <a:pt x="169" y="124"/>
                    </a:cubicBezTo>
                    <a:cubicBezTo>
                      <a:pt x="164" y="124"/>
                      <a:pt x="164" y="124"/>
                      <a:pt x="164" y="124"/>
                    </a:cubicBezTo>
                    <a:cubicBezTo>
                      <a:pt x="164" y="122"/>
                      <a:pt x="164" y="122"/>
                      <a:pt x="164" y="122"/>
                    </a:cubicBezTo>
                    <a:cubicBezTo>
                      <a:pt x="164" y="121"/>
                      <a:pt x="164" y="121"/>
                      <a:pt x="163" y="120"/>
                    </a:cubicBezTo>
                    <a:cubicBezTo>
                      <a:pt x="163" y="120"/>
                      <a:pt x="163" y="120"/>
                      <a:pt x="162" y="120"/>
                    </a:cubicBezTo>
                    <a:cubicBezTo>
                      <a:pt x="161" y="119"/>
                      <a:pt x="161" y="120"/>
                      <a:pt x="161" y="120"/>
                    </a:cubicBezTo>
                    <a:cubicBezTo>
                      <a:pt x="160" y="120"/>
                      <a:pt x="160" y="121"/>
                      <a:pt x="160" y="121"/>
                    </a:cubicBezTo>
                    <a:cubicBezTo>
                      <a:pt x="160" y="122"/>
                      <a:pt x="161" y="124"/>
                      <a:pt x="164" y="126"/>
                    </a:cubicBezTo>
                    <a:cubicBezTo>
                      <a:pt x="164" y="127"/>
                      <a:pt x="164" y="127"/>
                      <a:pt x="164" y="127"/>
                    </a:cubicBezTo>
                    <a:cubicBezTo>
                      <a:pt x="164" y="127"/>
                      <a:pt x="164" y="127"/>
                      <a:pt x="164" y="127"/>
                    </a:cubicBezTo>
                    <a:cubicBezTo>
                      <a:pt x="167" y="129"/>
                      <a:pt x="168" y="130"/>
                      <a:pt x="168" y="131"/>
                    </a:cubicBezTo>
                    <a:cubicBezTo>
                      <a:pt x="169" y="132"/>
                      <a:pt x="169" y="133"/>
                      <a:pt x="169" y="133"/>
                    </a:cubicBezTo>
                    <a:cubicBezTo>
                      <a:pt x="169" y="134"/>
                      <a:pt x="169" y="135"/>
                      <a:pt x="169" y="135"/>
                    </a:cubicBezTo>
                    <a:cubicBezTo>
                      <a:pt x="169" y="138"/>
                      <a:pt x="168" y="139"/>
                      <a:pt x="167" y="141"/>
                    </a:cubicBezTo>
                    <a:cubicBezTo>
                      <a:pt x="165" y="142"/>
                      <a:pt x="163" y="142"/>
                      <a:pt x="161" y="142"/>
                    </a:cubicBezTo>
                    <a:cubicBezTo>
                      <a:pt x="158" y="142"/>
                      <a:pt x="156" y="141"/>
                      <a:pt x="155" y="140"/>
                    </a:cubicBezTo>
                    <a:cubicBezTo>
                      <a:pt x="154" y="139"/>
                      <a:pt x="153" y="137"/>
                      <a:pt x="153" y="134"/>
                    </a:cubicBezTo>
                    <a:cubicBezTo>
                      <a:pt x="153" y="132"/>
                      <a:pt x="153" y="132"/>
                      <a:pt x="153" y="132"/>
                    </a:cubicBezTo>
                    <a:close/>
                    <a:moveTo>
                      <a:pt x="129" y="140"/>
                    </a:moveTo>
                    <a:cubicBezTo>
                      <a:pt x="136" y="113"/>
                      <a:pt x="136" y="113"/>
                      <a:pt x="136" y="113"/>
                    </a:cubicBezTo>
                    <a:cubicBezTo>
                      <a:pt x="144" y="114"/>
                      <a:pt x="144" y="114"/>
                      <a:pt x="144" y="114"/>
                    </a:cubicBezTo>
                    <a:cubicBezTo>
                      <a:pt x="147" y="141"/>
                      <a:pt x="147" y="141"/>
                      <a:pt x="147" y="141"/>
                    </a:cubicBezTo>
                    <a:cubicBezTo>
                      <a:pt x="140" y="140"/>
                      <a:pt x="140" y="140"/>
                      <a:pt x="140" y="140"/>
                    </a:cubicBezTo>
                    <a:cubicBezTo>
                      <a:pt x="140" y="136"/>
                      <a:pt x="140" y="136"/>
                      <a:pt x="140" y="136"/>
                    </a:cubicBezTo>
                    <a:cubicBezTo>
                      <a:pt x="136" y="135"/>
                      <a:pt x="136" y="135"/>
                      <a:pt x="136" y="135"/>
                    </a:cubicBezTo>
                    <a:cubicBezTo>
                      <a:pt x="135" y="140"/>
                      <a:pt x="135" y="140"/>
                      <a:pt x="135" y="140"/>
                    </a:cubicBezTo>
                    <a:cubicBezTo>
                      <a:pt x="129" y="140"/>
                      <a:pt x="129" y="140"/>
                      <a:pt x="129" y="140"/>
                    </a:cubicBezTo>
                    <a:close/>
                    <a:moveTo>
                      <a:pt x="137" y="131"/>
                    </a:moveTo>
                    <a:cubicBezTo>
                      <a:pt x="140" y="131"/>
                      <a:pt x="140" y="131"/>
                      <a:pt x="140" y="131"/>
                    </a:cubicBezTo>
                    <a:cubicBezTo>
                      <a:pt x="140" y="123"/>
                      <a:pt x="140" y="123"/>
                      <a:pt x="140" y="123"/>
                    </a:cubicBezTo>
                    <a:cubicBezTo>
                      <a:pt x="140" y="122"/>
                      <a:pt x="140" y="121"/>
                      <a:pt x="140" y="121"/>
                    </a:cubicBezTo>
                    <a:cubicBezTo>
                      <a:pt x="140" y="120"/>
                      <a:pt x="140" y="119"/>
                      <a:pt x="140" y="118"/>
                    </a:cubicBezTo>
                    <a:cubicBezTo>
                      <a:pt x="140" y="119"/>
                      <a:pt x="140" y="119"/>
                      <a:pt x="139" y="120"/>
                    </a:cubicBezTo>
                    <a:cubicBezTo>
                      <a:pt x="139" y="121"/>
                      <a:pt x="139" y="122"/>
                      <a:pt x="139" y="123"/>
                    </a:cubicBezTo>
                    <a:cubicBezTo>
                      <a:pt x="137" y="131"/>
                      <a:pt x="137" y="131"/>
                      <a:pt x="137" y="131"/>
                    </a:cubicBezTo>
                    <a:close/>
                    <a:moveTo>
                      <a:pt x="113" y="136"/>
                    </a:moveTo>
                    <a:cubicBezTo>
                      <a:pt x="118" y="115"/>
                      <a:pt x="118" y="115"/>
                      <a:pt x="118" y="115"/>
                    </a:cubicBezTo>
                    <a:cubicBezTo>
                      <a:pt x="114" y="114"/>
                      <a:pt x="114" y="114"/>
                      <a:pt x="114" y="114"/>
                    </a:cubicBezTo>
                    <a:cubicBezTo>
                      <a:pt x="115" y="109"/>
                      <a:pt x="115" y="109"/>
                      <a:pt x="115" y="109"/>
                    </a:cubicBezTo>
                    <a:cubicBezTo>
                      <a:pt x="129" y="112"/>
                      <a:pt x="129" y="112"/>
                      <a:pt x="129" y="112"/>
                    </a:cubicBezTo>
                    <a:cubicBezTo>
                      <a:pt x="128" y="117"/>
                      <a:pt x="128" y="117"/>
                      <a:pt x="128" y="117"/>
                    </a:cubicBezTo>
                    <a:cubicBezTo>
                      <a:pt x="124" y="116"/>
                      <a:pt x="124" y="116"/>
                      <a:pt x="124" y="116"/>
                    </a:cubicBezTo>
                    <a:cubicBezTo>
                      <a:pt x="119" y="137"/>
                      <a:pt x="119" y="137"/>
                      <a:pt x="119" y="137"/>
                    </a:cubicBezTo>
                    <a:cubicBezTo>
                      <a:pt x="113" y="136"/>
                      <a:pt x="113" y="136"/>
                      <a:pt x="113" y="136"/>
                    </a:cubicBezTo>
                    <a:close/>
                    <a:moveTo>
                      <a:pt x="95" y="129"/>
                    </a:moveTo>
                    <a:cubicBezTo>
                      <a:pt x="105" y="104"/>
                      <a:pt x="105" y="104"/>
                      <a:pt x="105" y="104"/>
                    </a:cubicBezTo>
                    <a:cubicBezTo>
                      <a:pt x="111" y="107"/>
                      <a:pt x="111" y="107"/>
                      <a:pt x="111" y="107"/>
                    </a:cubicBezTo>
                    <a:cubicBezTo>
                      <a:pt x="101" y="131"/>
                      <a:pt x="101" y="131"/>
                      <a:pt x="101" y="131"/>
                    </a:cubicBezTo>
                    <a:cubicBezTo>
                      <a:pt x="95" y="129"/>
                      <a:pt x="95" y="129"/>
                      <a:pt x="95" y="129"/>
                    </a:cubicBezTo>
                    <a:close/>
                    <a:moveTo>
                      <a:pt x="78" y="110"/>
                    </a:moveTo>
                    <a:cubicBezTo>
                      <a:pt x="83" y="113"/>
                      <a:pt x="83" y="113"/>
                      <a:pt x="83" y="113"/>
                    </a:cubicBezTo>
                    <a:cubicBezTo>
                      <a:pt x="82" y="115"/>
                      <a:pt x="82" y="115"/>
                      <a:pt x="82" y="115"/>
                    </a:cubicBezTo>
                    <a:cubicBezTo>
                      <a:pt x="82" y="115"/>
                      <a:pt x="81" y="116"/>
                      <a:pt x="82" y="117"/>
                    </a:cubicBezTo>
                    <a:cubicBezTo>
                      <a:pt x="82" y="117"/>
                      <a:pt x="82" y="118"/>
                      <a:pt x="82" y="118"/>
                    </a:cubicBezTo>
                    <a:cubicBezTo>
                      <a:pt x="83" y="118"/>
                      <a:pt x="83" y="118"/>
                      <a:pt x="84" y="118"/>
                    </a:cubicBezTo>
                    <a:cubicBezTo>
                      <a:pt x="84" y="118"/>
                      <a:pt x="85" y="118"/>
                      <a:pt x="85" y="117"/>
                    </a:cubicBezTo>
                    <a:cubicBezTo>
                      <a:pt x="86" y="117"/>
                      <a:pt x="86" y="116"/>
                      <a:pt x="86" y="115"/>
                    </a:cubicBezTo>
                    <a:cubicBezTo>
                      <a:pt x="86" y="115"/>
                      <a:pt x="86" y="114"/>
                      <a:pt x="85" y="113"/>
                    </a:cubicBezTo>
                    <a:cubicBezTo>
                      <a:pt x="85" y="113"/>
                      <a:pt x="85" y="112"/>
                      <a:pt x="85" y="112"/>
                    </a:cubicBezTo>
                    <a:cubicBezTo>
                      <a:pt x="84" y="109"/>
                      <a:pt x="83" y="108"/>
                      <a:pt x="83" y="106"/>
                    </a:cubicBezTo>
                    <a:cubicBezTo>
                      <a:pt x="83" y="106"/>
                      <a:pt x="83" y="105"/>
                      <a:pt x="83" y="104"/>
                    </a:cubicBezTo>
                    <a:cubicBezTo>
                      <a:pt x="83" y="103"/>
                      <a:pt x="84" y="102"/>
                      <a:pt x="84" y="101"/>
                    </a:cubicBezTo>
                    <a:cubicBezTo>
                      <a:pt x="85" y="99"/>
                      <a:pt x="87" y="98"/>
                      <a:pt x="89" y="97"/>
                    </a:cubicBezTo>
                    <a:cubicBezTo>
                      <a:pt x="91" y="97"/>
                      <a:pt x="93" y="97"/>
                      <a:pt x="95" y="99"/>
                    </a:cubicBezTo>
                    <a:cubicBezTo>
                      <a:pt x="97" y="100"/>
                      <a:pt x="98" y="102"/>
                      <a:pt x="98" y="103"/>
                    </a:cubicBezTo>
                    <a:cubicBezTo>
                      <a:pt x="99" y="105"/>
                      <a:pt x="99" y="107"/>
                      <a:pt x="97" y="108"/>
                    </a:cubicBezTo>
                    <a:cubicBezTo>
                      <a:pt x="96" y="110"/>
                      <a:pt x="96" y="110"/>
                      <a:pt x="96" y="110"/>
                    </a:cubicBezTo>
                    <a:cubicBezTo>
                      <a:pt x="91" y="107"/>
                      <a:pt x="91" y="107"/>
                      <a:pt x="91" y="107"/>
                    </a:cubicBezTo>
                    <a:cubicBezTo>
                      <a:pt x="92" y="106"/>
                      <a:pt x="92" y="106"/>
                      <a:pt x="92" y="106"/>
                    </a:cubicBezTo>
                    <a:cubicBezTo>
                      <a:pt x="93" y="105"/>
                      <a:pt x="93" y="104"/>
                      <a:pt x="93" y="104"/>
                    </a:cubicBezTo>
                    <a:cubicBezTo>
                      <a:pt x="93" y="103"/>
                      <a:pt x="93" y="103"/>
                      <a:pt x="92" y="103"/>
                    </a:cubicBezTo>
                    <a:cubicBezTo>
                      <a:pt x="92" y="102"/>
                      <a:pt x="91" y="102"/>
                      <a:pt x="91" y="102"/>
                    </a:cubicBezTo>
                    <a:cubicBezTo>
                      <a:pt x="90" y="103"/>
                      <a:pt x="90" y="103"/>
                      <a:pt x="89" y="103"/>
                    </a:cubicBezTo>
                    <a:cubicBezTo>
                      <a:pt x="89" y="104"/>
                      <a:pt x="89" y="106"/>
                      <a:pt x="90" y="110"/>
                    </a:cubicBezTo>
                    <a:cubicBezTo>
                      <a:pt x="90" y="110"/>
                      <a:pt x="90" y="110"/>
                      <a:pt x="90" y="110"/>
                    </a:cubicBezTo>
                    <a:cubicBezTo>
                      <a:pt x="91" y="110"/>
                      <a:pt x="91" y="110"/>
                      <a:pt x="91" y="110"/>
                    </a:cubicBezTo>
                    <a:cubicBezTo>
                      <a:pt x="92" y="113"/>
                      <a:pt x="92" y="115"/>
                      <a:pt x="92" y="116"/>
                    </a:cubicBezTo>
                    <a:cubicBezTo>
                      <a:pt x="92" y="117"/>
                      <a:pt x="92" y="117"/>
                      <a:pt x="91" y="118"/>
                    </a:cubicBezTo>
                    <a:cubicBezTo>
                      <a:pt x="91" y="119"/>
                      <a:pt x="91" y="119"/>
                      <a:pt x="91" y="120"/>
                    </a:cubicBezTo>
                    <a:cubicBezTo>
                      <a:pt x="89" y="122"/>
                      <a:pt x="88" y="123"/>
                      <a:pt x="86" y="123"/>
                    </a:cubicBezTo>
                    <a:cubicBezTo>
                      <a:pt x="84" y="124"/>
                      <a:pt x="82" y="123"/>
                      <a:pt x="80" y="122"/>
                    </a:cubicBezTo>
                    <a:cubicBezTo>
                      <a:pt x="78" y="120"/>
                      <a:pt x="76" y="119"/>
                      <a:pt x="76" y="117"/>
                    </a:cubicBezTo>
                    <a:cubicBezTo>
                      <a:pt x="75" y="115"/>
                      <a:pt x="76" y="113"/>
                      <a:pt x="77" y="111"/>
                    </a:cubicBezTo>
                    <a:cubicBezTo>
                      <a:pt x="78" y="110"/>
                      <a:pt x="78" y="110"/>
                      <a:pt x="78" y="110"/>
                    </a:cubicBezTo>
                    <a:close/>
                    <a:moveTo>
                      <a:pt x="68" y="95"/>
                    </a:moveTo>
                    <a:cubicBezTo>
                      <a:pt x="69" y="95"/>
                      <a:pt x="70" y="96"/>
                      <a:pt x="71" y="96"/>
                    </a:cubicBezTo>
                    <a:cubicBezTo>
                      <a:pt x="71" y="96"/>
                      <a:pt x="72" y="96"/>
                      <a:pt x="72" y="95"/>
                    </a:cubicBezTo>
                    <a:cubicBezTo>
                      <a:pt x="73" y="94"/>
                      <a:pt x="73" y="94"/>
                      <a:pt x="73" y="94"/>
                    </a:cubicBezTo>
                    <a:cubicBezTo>
                      <a:pt x="74" y="93"/>
                      <a:pt x="74" y="92"/>
                      <a:pt x="74" y="92"/>
                    </a:cubicBezTo>
                    <a:cubicBezTo>
                      <a:pt x="74" y="91"/>
                      <a:pt x="73" y="91"/>
                      <a:pt x="72" y="90"/>
                    </a:cubicBezTo>
                    <a:cubicBezTo>
                      <a:pt x="72" y="90"/>
                      <a:pt x="72" y="90"/>
                      <a:pt x="72" y="90"/>
                    </a:cubicBezTo>
                    <a:cubicBezTo>
                      <a:pt x="68" y="95"/>
                      <a:pt x="68" y="95"/>
                      <a:pt x="68" y="95"/>
                    </a:cubicBezTo>
                    <a:close/>
                    <a:moveTo>
                      <a:pt x="54" y="103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79" y="89"/>
                      <a:pt x="80" y="91"/>
                      <a:pt x="80" y="92"/>
                    </a:cubicBezTo>
                    <a:cubicBezTo>
                      <a:pt x="80" y="94"/>
                      <a:pt x="80" y="95"/>
                      <a:pt x="79" y="97"/>
                    </a:cubicBezTo>
                    <a:cubicBezTo>
                      <a:pt x="78" y="97"/>
                      <a:pt x="78" y="97"/>
                      <a:pt x="78" y="97"/>
                    </a:cubicBezTo>
                    <a:cubicBezTo>
                      <a:pt x="78" y="98"/>
                      <a:pt x="78" y="98"/>
                      <a:pt x="78" y="98"/>
                    </a:cubicBezTo>
                    <a:cubicBezTo>
                      <a:pt x="77" y="99"/>
                      <a:pt x="76" y="100"/>
                      <a:pt x="75" y="100"/>
                    </a:cubicBezTo>
                    <a:cubicBezTo>
                      <a:pt x="74" y="100"/>
                      <a:pt x="73" y="100"/>
                      <a:pt x="72" y="100"/>
                    </a:cubicBezTo>
                    <a:cubicBezTo>
                      <a:pt x="72" y="101"/>
                      <a:pt x="73" y="102"/>
                      <a:pt x="73" y="103"/>
                    </a:cubicBezTo>
                    <a:cubicBezTo>
                      <a:pt x="73" y="104"/>
                      <a:pt x="72" y="105"/>
                      <a:pt x="71" y="106"/>
                    </a:cubicBezTo>
                    <a:cubicBezTo>
                      <a:pt x="67" y="111"/>
                      <a:pt x="67" y="111"/>
                      <a:pt x="67" y="111"/>
                    </a:cubicBezTo>
                    <a:cubicBezTo>
                      <a:pt x="67" y="111"/>
                      <a:pt x="66" y="112"/>
                      <a:pt x="66" y="112"/>
                    </a:cubicBezTo>
                    <a:cubicBezTo>
                      <a:pt x="66" y="112"/>
                      <a:pt x="66" y="113"/>
                      <a:pt x="66" y="113"/>
                    </a:cubicBezTo>
                    <a:cubicBezTo>
                      <a:pt x="61" y="109"/>
                      <a:pt x="61" y="109"/>
                      <a:pt x="61" y="109"/>
                    </a:cubicBezTo>
                    <a:cubicBezTo>
                      <a:pt x="61" y="109"/>
                      <a:pt x="61" y="109"/>
                      <a:pt x="62" y="108"/>
                    </a:cubicBezTo>
                    <a:cubicBezTo>
                      <a:pt x="62" y="108"/>
                      <a:pt x="62" y="107"/>
                      <a:pt x="63" y="107"/>
                    </a:cubicBezTo>
                    <a:cubicBezTo>
                      <a:pt x="66" y="103"/>
                      <a:pt x="66" y="103"/>
                      <a:pt x="66" y="103"/>
                    </a:cubicBezTo>
                    <a:cubicBezTo>
                      <a:pt x="67" y="102"/>
                      <a:pt x="67" y="101"/>
                      <a:pt x="67" y="100"/>
                    </a:cubicBezTo>
                    <a:cubicBezTo>
                      <a:pt x="67" y="99"/>
                      <a:pt x="67" y="99"/>
                      <a:pt x="66" y="98"/>
                    </a:cubicBezTo>
                    <a:cubicBezTo>
                      <a:pt x="58" y="107"/>
                      <a:pt x="58" y="107"/>
                      <a:pt x="58" y="107"/>
                    </a:cubicBezTo>
                    <a:cubicBezTo>
                      <a:pt x="54" y="103"/>
                      <a:pt x="54" y="103"/>
                      <a:pt x="54" y="103"/>
                    </a:cubicBezTo>
                    <a:close/>
                    <a:moveTo>
                      <a:pt x="37" y="87"/>
                    </a:moveTo>
                    <a:cubicBezTo>
                      <a:pt x="57" y="69"/>
                      <a:pt x="57" y="69"/>
                      <a:pt x="57" y="69"/>
                    </a:cubicBezTo>
                    <a:cubicBezTo>
                      <a:pt x="66" y="78"/>
                      <a:pt x="66" y="78"/>
                      <a:pt x="66" y="78"/>
                    </a:cubicBezTo>
                    <a:cubicBezTo>
                      <a:pt x="62" y="82"/>
                      <a:pt x="62" y="82"/>
                      <a:pt x="62" y="82"/>
                    </a:cubicBezTo>
                    <a:cubicBezTo>
                      <a:pt x="57" y="77"/>
                      <a:pt x="57" y="77"/>
                      <a:pt x="57" y="77"/>
                    </a:cubicBezTo>
                    <a:cubicBezTo>
                      <a:pt x="53" y="80"/>
                      <a:pt x="53" y="80"/>
                      <a:pt x="53" y="80"/>
                    </a:cubicBezTo>
                    <a:cubicBezTo>
                      <a:pt x="58" y="85"/>
                      <a:pt x="58" y="85"/>
                      <a:pt x="58" y="85"/>
                    </a:cubicBezTo>
                    <a:cubicBezTo>
                      <a:pt x="54" y="89"/>
                      <a:pt x="54" y="89"/>
                      <a:pt x="54" y="89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45" y="88"/>
                      <a:pt x="45" y="88"/>
                      <a:pt x="45" y="88"/>
                    </a:cubicBezTo>
                    <a:cubicBezTo>
                      <a:pt x="51" y="93"/>
                      <a:pt x="51" y="93"/>
                      <a:pt x="51" y="93"/>
                    </a:cubicBezTo>
                    <a:cubicBezTo>
                      <a:pt x="47" y="97"/>
                      <a:pt x="47" y="97"/>
                      <a:pt x="47" y="97"/>
                    </a:cubicBezTo>
                    <a:cubicBezTo>
                      <a:pt x="37" y="87"/>
                      <a:pt x="37" y="87"/>
                      <a:pt x="37" y="87"/>
                    </a:cubicBezTo>
                    <a:close/>
                    <a:moveTo>
                      <a:pt x="25" y="70"/>
                    </a:moveTo>
                    <a:cubicBezTo>
                      <a:pt x="45" y="51"/>
                      <a:pt x="45" y="51"/>
                      <a:pt x="45" y="51"/>
                    </a:cubicBezTo>
                    <a:cubicBezTo>
                      <a:pt x="48" y="57"/>
                      <a:pt x="48" y="57"/>
                      <a:pt x="48" y="57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9" y="64"/>
                      <a:pt x="38" y="65"/>
                      <a:pt x="37" y="66"/>
                    </a:cubicBezTo>
                    <a:cubicBezTo>
                      <a:pt x="36" y="67"/>
                      <a:pt x="34" y="68"/>
                      <a:pt x="32" y="69"/>
                    </a:cubicBezTo>
                    <a:cubicBezTo>
                      <a:pt x="34" y="68"/>
                      <a:pt x="37" y="67"/>
                      <a:pt x="39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50" y="60"/>
                      <a:pt x="50" y="60"/>
                      <a:pt x="50" y="60"/>
                    </a:cubicBezTo>
                    <a:cubicBezTo>
                      <a:pt x="54" y="65"/>
                      <a:pt x="54" y="65"/>
                      <a:pt x="54" y="65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5" y="70"/>
                      <a:pt x="25" y="70"/>
                      <a:pt x="25" y="70"/>
                    </a:cubicBezTo>
                    <a:close/>
                    <a:moveTo>
                      <a:pt x="15" y="53"/>
                    </a:moveTo>
                    <a:cubicBezTo>
                      <a:pt x="39" y="41"/>
                      <a:pt x="39" y="41"/>
                      <a:pt x="39" y="41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18" y="58"/>
                      <a:pt x="18" y="58"/>
                      <a:pt x="18" y="58"/>
                    </a:cubicBezTo>
                    <a:cubicBezTo>
                      <a:pt x="15" y="53"/>
                      <a:pt x="15" y="53"/>
                      <a:pt x="15" y="53"/>
                    </a:cubicBezTo>
                    <a:close/>
                    <a:moveTo>
                      <a:pt x="5" y="29"/>
                    </a:moveTo>
                    <a:cubicBezTo>
                      <a:pt x="31" y="20"/>
                      <a:pt x="31" y="20"/>
                      <a:pt x="31" y="20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3" y="33"/>
                      <a:pt x="22" y="34"/>
                      <a:pt x="20" y="35"/>
                    </a:cubicBezTo>
                    <a:cubicBezTo>
                      <a:pt x="19" y="36"/>
                      <a:pt x="18" y="36"/>
                      <a:pt x="17" y="37"/>
                    </a:cubicBezTo>
                    <a:cubicBezTo>
                      <a:pt x="18" y="37"/>
                      <a:pt x="19" y="36"/>
                      <a:pt x="21" y="35"/>
                    </a:cubicBezTo>
                    <a:cubicBezTo>
                      <a:pt x="22" y="35"/>
                      <a:pt x="23" y="34"/>
                      <a:pt x="25" y="34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0" y="31"/>
                      <a:pt x="21" y="30"/>
                      <a:pt x="22" y="29"/>
                    </a:cubicBezTo>
                    <a:cubicBezTo>
                      <a:pt x="23" y="29"/>
                      <a:pt x="24" y="28"/>
                      <a:pt x="25" y="27"/>
                    </a:cubicBezTo>
                    <a:cubicBezTo>
                      <a:pt x="23" y="28"/>
                      <a:pt x="22" y="29"/>
                      <a:pt x="20" y="30"/>
                    </a:cubicBezTo>
                    <a:cubicBezTo>
                      <a:pt x="18" y="30"/>
                      <a:pt x="17" y="31"/>
                      <a:pt x="15" y="31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5" y="29"/>
                      <a:pt x="5" y="29"/>
                      <a:pt x="5" y="29"/>
                    </a:cubicBezTo>
                    <a:close/>
                    <a:moveTo>
                      <a:pt x="27" y="6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7" y="8"/>
                      <a:pt x="6" y="8"/>
                      <a:pt x="6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1"/>
                      <a:pt x="6" y="11"/>
                      <a:pt x="6" y="12"/>
                    </a:cubicBezTo>
                    <a:cubicBezTo>
                      <a:pt x="7" y="12"/>
                      <a:pt x="7" y="12"/>
                      <a:pt x="8" y="12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7" y="18"/>
                      <a:pt x="5" y="18"/>
                      <a:pt x="3" y="16"/>
                    </a:cubicBezTo>
                    <a:cubicBezTo>
                      <a:pt x="2" y="15"/>
                      <a:pt x="1" y="13"/>
                      <a:pt x="1" y="11"/>
                    </a:cubicBezTo>
                    <a:cubicBezTo>
                      <a:pt x="0" y="8"/>
                      <a:pt x="1" y="6"/>
                      <a:pt x="2" y="5"/>
                    </a:cubicBezTo>
                    <a:cubicBezTo>
                      <a:pt x="3" y="3"/>
                      <a:pt x="5" y="2"/>
                      <a:pt x="8" y="2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auto">
              <a:xfrm>
                <a:off x="3851276" y="1292225"/>
                <a:ext cx="1435100" cy="1433513"/>
              </a:xfrm>
              <a:custGeom>
                <a:avLst/>
                <a:gdLst>
                  <a:gd name="T0" fmla="*/ 191 w 381"/>
                  <a:gd name="T1" fmla="*/ 0 h 381"/>
                  <a:gd name="T2" fmla="*/ 381 w 381"/>
                  <a:gd name="T3" fmla="*/ 191 h 381"/>
                  <a:gd name="T4" fmla="*/ 191 w 381"/>
                  <a:gd name="T5" fmla="*/ 381 h 381"/>
                  <a:gd name="T6" fmla="*/ 0 w 381"/>
                  <a:gd name="T7" fmla="*/ 191 h 381"/>
                  <a:gd name="T8" fmla="*/ 191 w 381"/>
                  <a:gd name="T9" fmla="*/ 0 h 381"/>
                  <a:gd name="T10" fmla="*/ 191 w 381"/>
                  <a:gd name="T11" fmla="*/ 17 h 381"/>
                  <a:gd name="T12" fmla="*/ 365 w 381"/>
                  <a:gd name="T13" fmla="*/ 191 h 381"/>
                  <a:gd name="T14" fmla="*/ 191 w 381"/>
                  <a:gd name="T15" fmla="*/ 365 h 381"/>
                  <a:gd name="T16" fmla="*/ 16 w 381"/>
                  <a:gd name="T17" fmla="*/ 191 h 381"/>
                  <a:gd name="T18" fmla="*/ 191 w 381"/>
                  <a:gd name="T19" fmla="*/ 17 h 381"/>
                  <a:gd name="T20" fmla="*/ 191 w 381"/>
                  <a:gd name="T21" fmla="*/ 21 h 381"/>
                  <a:gd name="T22" fmla="*/ 361 w 381"/>
                  <a:gd name="T23" fmla="*/ 191 h 381"/>
                  <a:gd name="T24" fmla="*/ 191 w 381"/>
                  <a:gd name="T25" fmla="*/ 361 h 381"/>
                  <a:gd name="T26" fmla="*/ 20 w 381"/>
                  <a:gd name="T27" fmla="*/ 191 h 381"/>
                  <a:gd name="T28" fmla="*/ 191 w 381"/>
                  <a:gd name="T29" fmla="*/ 21 h 381"/>
                  <a:gd name="T30" fmla="*/ 191 w 381"/>
                  <a:gd name="T31" fmla="*/ 73 h 381"/>
                  <a:gd name="T32" fmla="*/ 309 w 381"/>
                  <a:gd name="T33" fmla="*/ 191 h 381"/>
                  <a:gd name="T34" fmla="*/ 191 w 381"/>
                  <a:gd name="T35" fmla="*/ 309 h 381"/>
                  <a:gd name="T36" fmla="*/ 72 w 381"/>
                  <a:gd name="T37" fmla="*/ 191 h 381"/>
                  <a:gd name="T38" fmla="*/ 191 w 381"/>
                  <a:gd name="T39" fmla="*/ 73 h 381"/>
                  <a:gd name="T40" fmla="*/ 191 w 381"/>
                  <a:gd name="T41" fmla="*/ 76 h 381"/>
                  <a:gd name="T42" fmla="*/ 305 w 381"/>
                  <a:gd name="T43" fmla="*/ 191 h 381"/>
                  <a:gd name="T44" fmla="*/ 191 w 381"/>
                  <a:gd name="T45" fmla="*/ 306 h 381"/>
                  <a:gd name="T46" fmla="*/ 76 w 381"/>
                  <a:gd name="T47" fmla="*/ 191 h 381"/>
                  <a:gd name="T48" fmla="*/ 191 w 381"/>
                  <a:gd name="T49" fmla="*/ 76 h 381"/>
                  <a:gd name="T50" fmla="*/ 191 w 381"/>
                  <a:gd name="T51" fmla="*/ 9 h 381"/>
                  <a:gd name="T52" fmla="*/ 372 w 381"/>
                  <a:gd name="T53" fmla="*/ 191 h 381"/>
                  <a:gd name="T54" fmla="*/ 191 w 381"/>
                  <a:gd name="T55" fmla="*/ 373 h 381"/>
                  <a:gd name="T56" fmla="*/ 9 w 381"/>
                  <a:gd name="T57" fmla="*/ 191 h 381"/>
                  <a:gd name="T58" fmla="*/ 191 w 381"/>
                  <a:gd name="T59" fmla="*/ 9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81" h="381">
                    <a:moveTo>
                      <a:pt x="191" y="0"/>
                    </a:moveTo>
                    <a:cubicBezTo>
                      <a:pt x="296" y="0"/>
                      <a:pt x="381" y="86"/>
                      <a:pt x="381" y="191"/>
                    </a:cubicBezTo>
                    <a:cubicBezTo>
                      <a:pt x="381" y="296"/>
                      <a:pt x="296" y="381"/>
                      <a:pt x="191" y="381"/>
                    </a:cubicBezTo>
                    <a:cubicBezTo>
                      <a:pt x="86" y="381"/>
                      <a:pt x="0" y="296"/>
                      <a:pt x="0" y="191"/>
                    </a:cubicBezTo>
                    <a:cubicBezTo>
                      <a:pt x="0" y="86"/>
                      <a:pt x="86" y="0"/>
                      <a:pt x="191" y="0"/>
                    </a:cubicBezTo>
                    <a:close/>
                    <a:moveTo>
                      <a:pt x="191" y="17"/>
                    </a:moveTo>
                    <a:cubicBezTo>
                      <a:pt x="286" y="17"/>
                      <a:pt x="365" y="95"/>
                      <a:pt x="365" y="191"/>
                    </a:cubicBezTo>
                    <a:cubicBezTo>
                      <a:pt x="365" y="287"/>
                      <a:pt x="286" y="365"/>
                      <a:pt x="191" y="365"/>
                    </a:cubicBezTo>
                    <a:cubicBezTo>
                      <a:pt x="95" y="365"/>
                      <a:pt x="16" y="287"/>
                      <a:pt x="16" y="191"/>
                    </a:cubicBezTo>
                    <a:cubicBezTo>
                      <a:pt x="16" y="95"/>
                      <a:pt x="95" y="17"/>
                      <a:pt x="191" y="17"/>
                    </a:cubicBezTo>
                    <a:close/>
                    <a:moveTo>
                      <a:pt x="191" y="21"/>
                    </a:moveTo>
                    <a:cubicBezTo>
                      <a:pt x="284" y="21"/>
                      <a:pt x="361" y="97"/>
                      <a:pt x="361" y="191"/>
                    </a:cubicBezTo>
                    <a:cubicBezTo>
                      <a:pt x="361" y="285"/>
                      <a:pt x="284" y="361"/>
                      <a:pt x="191" y="361"/>
                    </a:cubicBezTo>
                    <a:cubicBezTo>
                      <a:pt x="97" y="361"/>
                      <a:pt x="20" y="285"/>
                      <a:pt x="20" y="191"/>
                    </a:cubicBezTo>
                    <a:cubicBezTo>
                      <a:pt x="20" y="97"/>
                      <a:pt x="97" y="21"/>
                      <a:pt x="191" y="21"/>
                    </a:cubicBezTo>
                    <a:close/>
                    <a:moveTo>
                      <a:pt x="191" y="73"/>
                    </a:moveTo>
                    <a:cubicBezTo>
                      <a:pt x="256" y="73"/>
                      <a:pt x="309" y="126"/>
                      <a:pt x="309" y="191"/>
                    </a:cubicBezTo>
                    <a:cubicBezTo>
                      <a:pt x="309" y="256"/>
                      <a:pt x="256" y="309"/>
                      <a:pt x="191" y="309"/>
                    </a:cubicBezTo>
                    <a:cubicBezTo>
                      <a:pt x="126" y="309"/>
                      <a:pt x="72" y="256"/>
                      <a:pt x="72" y="191"/>
                    </a:cubicBezTo>
                    <a:cubicBezTo>
                      <a:pt x="72" y="126"/>
                      <a:pt x="126" y="73"/>
                      <a:pt x="191" y="73"/>
                    </a:cubicBezTo>
                    <a:close/>
                    <a:moveTo>
                      <a:pt x="191" y="76"/>
                    </a:moveTo>
                    <a:cubicBezTo>
                      <a:pt x="254" y="76"/>
                      <a:pt x="305" y="128"/>
                      <a:pt x="305" y="191"/>
                    </a:cubicBezTo>
                    <a:cubicBezTo>
                      <a:pt x="305" y="254"/>
                      <a:pt x="254" y="306"/>
                      <a:pt x="191" y="306"/>
                    </a:cubicBezTo>
                    <a:cubicBezTo>
                      <a:pt x="127" y="306"/>
                      <a:pt x="76" y="254"/>
                      <a:pt x="76" y="191"/>
                    </a:cubicBezTo>
                    <a:cubicBezTo>
                      <a:pt x="76" y="128"/>
                      <a:pt x="127" y="76"/>
                      <a:pt x="191" y="76"/>
                    </a:cubicBezTo>
                    <a:close/>
                    <a:moveTo>
                      <a:pt x="191" y="9"/>
                    </a:moveTo>
                    <a:cubicBezTo>
                      <a:pt x="291" y="9"/>
                      <a:pt x="372" y="91"/>
                      <a:pt x="372" y="191"/>
                    </a:cubicBezTo>
                    <a:cubicBezTo>
                      <a:pt x="372" y="291"/>
                      <a:pt x="291" y="373"/>
                      <a:pt x="191" y="373"/>
                    </a:cubicBezTo>
                    <a:cubicBezTo>
                      <a:pt x="90" y="373"/>
                      <a:pt x="9" y="291"/>
                      <a:pt x="9" y="191"/>
                    </a:cubicBezTo>
                    <a:cubicBezTo>
                      <a:pt x="9" y="91"/>
                      <a:pt x="90" y="9"/>
                      <a:pt x="19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Freeform 19"/>
              <p:cNvSpPr>
                <a:spLocks noEditPoints="1"/>
              </p:cNvSpPr>
              <p:nvPr/>
            </p:nvSpPr>
            <p:spPr bwMode="auto">
              <a:xfrm>
                <a:off x="4416426" y="1778000"/>
                <a:ext cx="304800" cy="225425"/>
              </a:xfrm>
              <a:custGeom>
                <a:avLst/>
                <a:gdLst>
                  <a:gd name="T0" fmla="*/ 70 w 81"/>
                  <a:gd name="T1" fmla="*/ 19 h 60"/>
                  <a:gd name="T2" fmla="*/ 79 w 81"/>
                  <a:gd name="T3" fmla="*/ 14 h 60"/>
                  <a:gd name="T4" fmla="*/ 61 w 81"/>
                  <a:gd name="T5" fmla="*/ 19 h 60"/>
                  <a:gd name="T6" fmla="*/ 46 w 81"/>
                  <a:gd name="T7" fmla="*/ 34 h 60"/>
                  <a:gd name="T8" fmla="*/ 49 w 81"/>
                  <a:gd name="T9" fmla="*/ 37 h 60"/>
                  <a:gd name="T10" fmla="*/ 51 w 81"/>
                  <a:gd name="T11" fmla="*/ 43 h 60"/>
                  <a:gd name="T12" fmla="*/ 30 w 81"/>
                  <a:gd name="T13" fmla="*/ 43 h 60"/>
                  <a:gd name="T14" fmla="*/ 25 w 81"/>
                  <a:gd name="T15" fmla="*/ 41 h 60"/>
                  <a:gd name="T16" fmla="*/ 33 w 81"/>
                  <a:gd name="T17" fmla="*/ 36 h 60"/>
                  <a:gd name="T18" fmla="*/ 35 w 81"/>
                  <a:gd name="T19" fmla="*/ 30 h 60"/>
                  <a:gd name="T20" fmla="*/ 55 w 81"/>
                  <a:gd name="T21" fmla="*/ 35 h 60"/>
                  <a:gd name="T22" fmla="*/ 21 w 81"/>
                  <a:gd name="T23" fmla="*/ 39 h 60"/>
                  <a:gd name="T24" fmla="*/ 27 w 81"/>
                  <a:gd name="T25" fmla="*/ 34 h 60"/>
                  <a:gd name="T26" fmla="*/ 55 w 81"/>
                  <a:gd name="T27" fmla="*/ 50 h 60"/>
                  <a:gd name="T28" fmla="*/ 52 w 81"/>
                  <a:gd name="T29" fmla="*/ 59 h 60"/>
                  <a:gd name="T30" fmla="*/ 29 w 81"/>
                  <a:gd name="T31" fmla="*/ 43 h 60"/>
                  <a:gd name="T32" fmla="*/ 25 w 81"/>
                  <a:gd name="T33" fmla="*/ 53 h 60"/>
                  <a:gd name="T34" fmla="*/ 20 w 81"/>
                  <a:gd name="T35" fmla="*/ 46 h 60"/>
                  <a:gd name="T36" fmla="*/ 18 w 81"/>
                  <a:gd name="T37" fmla="*/ 52 h 60"/>
                  <a:gd name="T38" fmla="*/ 13 w 81"/>
                  <a:gd name="T39" fmla="*/ 59 h 60"/>
                  <a:gd name="T40" fmla="*/ 13 w 81"/>
                  <a:gd name="T41" fmla="*/ 41 h 60"/>
                  <a:gd name="T42" fmla="*/ 25 w 81"/>
                  <a:gd name="T43" fmla="*/ 29 h 60"/>
                  <a:gd name="T44" fmla="*/ 6 w 81"/>
                  <a:gd name="T45" fmla="*/ 35 h 60"/>
                  <a:gd name="T46" fmla="*/ 79 w 81"/>
                  <a:gd name="T47" fmla="*/ 29 h 60"/>
                  <a:gd name="T48" fmla="*/ 64 w 81"/>
                  <a:gd name="T49" fmla="*/ 35 h 60"/>
                  <a:gd name="T50" fmla="*/ 12 w 81"/>
                  <a:gd name="T51" fmla="*/ 24 h 60"/>
                  <a:gd name="T52" fmla="*/ 30 w 81"/>
                  <a:gd name="T53" fmla="*/ 28 h 60"/>
                  <a:gd name="T54" fmla="*/ 41 w 81"/>
                  <a:gd name="T55" fmla="*/ 28 h 60"/>
                  <a:gd name="T56" fmla="*/ 51 w 81"/>
                  <a:gd name="T57" fmla="*/ 28 h 60"/>
                  <a:gd name="T58" fmla="*/ 69 w 81"/>
                  <a:gd name="T59" fmla="*/ 24 h 60"/>
                  <a:gd name="T60" fmla="*/ 69 w 81"/>
                  <a:gd name="T61" fmla="*/ 59 h 60"/>
                  <a:gd name="T62" fmla="*/ 52 w 81"/>
                  <a:gd name="T63" fmla="*/ 60 h 60"/>
                  <a:gd name="T64" fmla="*/ 25 w 81"/>
                  <a:gd name="T65" fmla="*/ 60 h 60"/>
                  <a:gd name="T66" fmla="*/ 0 w 81"/>
                  <a:gd name="T67" fmla="*/ 35 h 60"/>
                  <a:gd name="T68" fmla="*/ 6 w 81"/>
                  <a:gd name="T69" fmla="*/ 18 h 60"/>
                  <a:gd name="T70" fmla="*/ 15 w 81"/>
                  <a:gd name="T71" fmla="*/ 12 h 60"/>
                  <a:gd name="T72" fmla="*/ 23 w 81"/>
                  <a:gd name="T73" fmla="*/ 0 h 60"/>
                  <a:gd name="T74" fmla="*/ 32 w 81"/>
                  <a:gd name="T75" fmla="*/ 6 h 60"/>
                  <a:gd name="T76" fmla="*/ 39 w 81"/>
                  <a:gd name="T77" fmla="*/ 6 h 60"/>
                  <a:gd name="T78" fmla="*/ 48 w 81"/>
                  <a:gd name="T79" fmla="*/ 1 h 60"/>
                  <a:gd name="T80" fmla="*/ 58 w 81"/>
                  <a:gd name="T81" fmla="*/ 0 h 60"/>
                  <a:gd name="T82" fmla="*/ 66 w 81"/>
                  <a:gd name="T83" fmla="*/ 18 h 60"/>
                  <a:gd name="T84" fmla="*/ 72 w 81"/>
                  <a:gd name="T85" fmla="*/ 18 h 60"/>
                  <a:gd name="T86" fmla="*/ 81 w 81"/>
                  <a:gd name="T87" fmla="*/ 14 h 60"/>
                  <a:gd name="T88" fmla="*/ 23 w 81"/>
                  <a:gd name="T89" fmla="*/ 14 h 60"/>
                  <a:gd name="T90" fmla="*/ 14 w 81"/>
                  <a:gd name="T91" fmla="*/ 18 h 60"/>
                  <a:gd name="T92" fmla="*/ 5 w 81"/>
                  <a:gd name="T93" fmla="*/ 19 h 60"/>
                  <a:gd name="T94" fmla="*/ 23 w 81"/>
                  <a:gd name="T95" fmla="*/ 18 h 60"/>
                  <a:gd name="T96" fmla="*/ 36 w 81"/>
                  <a:gd name="T97" fmla="*/ 22 h 60"/>
                  <a:gd name="T98" fmla="*/ 49 w 81"/>
                  <a:gd name="T99" fmla="*/ 18 h 60"/>
                  <a:gd name="T100" fmla="*/ 57 w 81"/>
                  <a:gd name="T101" fmla="*/ 59 h 60"/>
                  <a:gd name="T102" fmla="*/ 24 w 81"/>
                  <a:gd name="T103" fmla="*/ 1 h 60"/>
                  <a:gd name="T104" fmla="*/ 37 w 81"/>
                  <a:gd name="T105" fmla="*/ 1 h 60"/>
                  <a:gd name="T106" fmla="*/ 47 w 81"/>
                  <a:gd name="T107" fmla="*/ 6 h 60"/>
                  <a:gd name="T108" fmla="*/ 24 w 81"/>
                  <a:gd name="T109" fmla="*/ 10 h 60"/>
                  <a:gd name="T110" fmla="*/ 41 w 81"/>
                  <a:gd name="T111" fmla="*/ 16 h 60"/>
                  <a:gd name="T112" fmla="*/ 51 w 81"/>
                  <a:gd name="T113" fmla="*/ 16 h 60"/>
                  <a:gd name="T114" fmla="*/ 65 w 81"/>
                  <a:gd name="T115" fmla="*/ 45 h 60"/>
                  <a:gd name="T116" fmla="*/ 57 w 81"/>
                  <a:gd name="T117" fmla="*/ 4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1" h="60">
                    <a:moveTo>
                      <a:pt x="63" y="19"/>
                    </a:moveTo>
                    <a:cubicBezTo>
                      <a:pt x="66" y="19"/>
                      <a:pt x="66" y="19"/>
                      <a:pt x="66" y="19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7" y="18"/>
                      <a:pt x="67" y="18"/>
                      <a:pt x="67" y="18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5" y="19"/>
                      <a:pt x="75" y="19"/>
                      <a:pt x="75" y="19"/>
                    </a:cubicBezTo>
                    <a:cubicBezTo>
                      <a:pt x="75" y="19"/>
                      <a:pt x="75" y="19"/>
                      <a:pt x="75" y="19"/>
                    </a:cubicBezTo>
                    <a:cubicBezTo>
                      <a:pt x="76" y="19"/>
                      <a:pt x="76" y="19"/>
                      <a:pt x="76" y="19"/>
                    </a:cubicBezTo>
                    <a:cubicBezTo>
                      <a:pt x="76" y="19"/>
                      <a:pt x="76" y="19"/>
                      <a:pt x="76" y="19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9" y="14"/>
                      <a:pt x="79" y="14"/>
                      <a:pt x="79" y="14"/>
                    </a:cubicBezTo>
                    <a:cubicBezTo>
                      <a:pt x="79" y="22"/>
                      <a:pt x="79" y="22"/>
                      <a:pt x="79" y="22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8" y="18"/>
                      <a:pt x="58" y="18"/>
                      <a:pt x="58" y="18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3" y="19"/>
                      <a:pt x="63" y="19"/>
                      <a:pt x="63" y="19"/>
                    </a:cubicBezTo>
                    <a:close/>
                    <a:moveTo>
                      <a:pt x="41" y="33"/>
                    </a:moveTo>
                    <a:cubicBezTo>
                      <a:pt x="42" y="33"/>
                      <a:pt x="43" y="33"/>
                      <a:pt x="44" y="33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4" y="30"/>
                      <a:pt x="43" y="29"/>
                      <a:pt x="41" y="29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1" y="33"/>
                      <a:pt x="41" y="33"/>
                      <a:pt x="41" y="33"/>
                    </a:cubicBezTo>
                    <a:close/>
                    <a:moveTo>
                      <a:pt x="46" y="34"/>
                    </a:moveTo>
                    <a:cubicBezTo>
                      <a:pt x="46" y="34"/>
                      <a:pt x="47" y="35"/>
                      <a:pt x="48" y="36"/>
                    </a:cubicBezTo>
                    <a:cubicBezTo>
                      <a:pt x="51" y="33"/>
                      <a:pt x="51" y="33"/>
                      <a:pt x="51" y="33"/>
                    </a:cubicBezTo>
                    <a:cubicBezTo>
                      <a:pt x="49" y="32"/>
                      <a:pt x="48" y="31"/>
                      <a:pt x="47" y="31"/>
                    </a:cubicBezTo>
                    <a:cubicBezTo>
                      <a:pt x="46" y="34"/>
                      <a:pt x="46" y="34"/>
                      <a:pt x="46" y="34"/>
                    </a:cubicBezTo>
                    <a:close/>
                    <a:moveTo>
                      <a:pt x="49" y="37"/>
                    </a:moveTo>
                    <a:cubicBezTo>
                      <a:pt x="50" y="37"/>
                      <a:pt x="50" y="38"/>
                      <a:pt x="50" y="38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3" y="36"/>
                      <a:pt x="53" y="35"/>
                      <a:pt x="52" y="34"/>
                    </a:cubicBezTo>
                    <a:cubicBezTo>
                      <a:pt x="49" y="37"/>
                      <a:pt x="49" y="37"/>
                      <a:pt x="49" y="37"/>
                    </a:cubicBezTo>
                    <a:close/>
                    <a:moveTo>
                      <a:pt x="51" y="40"/>
                    </a:moveTo>
                    <a:cubicBezTo>
                      <a:pt x="51" y="40"/>
                      <a:pt x="52" y="41"/>
                      <a:pt x="52" y="42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40"/>
                      <a:pt x="55" y="39"/>
                      <a:pt x="55" y="39"/>
                    </a:cubicBezTo>
                    <a:cubicBezTo>
                      <a:pt x="51" y="40"/>
                      <a:pt x="51" y="40"/>
                      <a:pt x="51" y="40"/>
                    </a:cubicBezTo>
                    <a:close/>
                    <a:moveTo>
                      <a:pt x="51" y="43"/>
                    </a:moveTo>
                    <a:cubicBezTo>
                      <a:pt x="51" y="43"/>
                      <a:pt x="51" y="43"/>
                      <a:pt x="51" y="43"/>
                    </a:cubicBezTo>
                    <a:cubicBezTo>
                      <a:pt x="50" y="42"/>
                      <a:pt x="50" y="41"/>
                      <a:pt x="50" y="40"/>
                    </a:cubicBezTo>
                    <a:cubicBezTo>
                      <a:pt x="50" y="40"/>
                      <a:pt x="50" y="40"/>
                      <a:pt x="50" y="40"/>
                    </a:cubicBezTo>
                    <a:cubicBezTo>
                      <a:pt x="50" y="40"/>
                      <a:pt x="50" y="40"/>
                      <a:pt x="50" y="40"/>
                    </a:cubicBezTo>
                    <a:cubicBezTo>
                      <a:pt x="49" y="39"/>
                      <a:pt x="48" y="38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5" y="35"/>
                      <a:pt x="43" y="34"/>
                      <a:pt x="40" y="34"/>
                    </a:cubicBezTo>
                    <a:cubicBezTo>
                      <a:pt x="35" y="34"/>
                      <a:pt x="31" y="38"/>
                      <a:pt x="30" y="43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1" y="43"/>
                      <a:pt x="51" y="43"/>
                      <a:pt x="51" y="43"/>
                    </a:cubicBezTo>
                    <a:close/>
                    <a:moveTo>
                      <a:pt x="29" y="42"/>
                    </a:moveTo>
                    <a:cubicBezTo>
                      <a:pt x="29" y="41"/>
                      <a:pt x="29" y="40"/>
                      <a:pt x="30" y="40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6" y="39"/>
                      <a:pt x="26" y="40"/>
                      <a:pt x="25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9" y="42"/>
                      <a:pt x="29" y="42"/>
                      <a:pt x="29" y="42"/>
                    </a:cubicBezTo>
                    <a:close/>
                    <a:moveTo>
                      <a:pt x="30" y="38"/>
                    </a:moveTo>
                    <a:cubicBezTo>
                      <a:pt x="31" y="38"/>
                      <a:pt x="31" y="37"/>
                      <a:pt x="32" y="37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28" y="35"/>
                      <a:pt x="27" y="36"/>
                      <a:pt x="27" y="37"/>
                    </a:cubicBezTo>
                    <a:cubicBezTo>
                      <a:pt x="30" y="38"/>
                      <a:pt x="30" y="38"/>
                      <a:pt x="30" y="38"/>
                    </a:cubicBezTo>
                    <a:close/>
                    <a:moveTo>
                      <a:pt x="33" y="36"/>
                    </a:moveTo>
                    <a:cubicBezTo>
                      <a:pt x="33" y="35"/>
                      <a:pt x="34" y="34"/>
                      <a:pt x="35" y="34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2" y="31"/>
                      <a:pt x="31" y="32"/>
                      <a:pt x="30" y="33"/>
                    </a:cubicBezTo>
                    <a:cubicBezTo>
                      <a:pt x="33" y="36"/>
                      <a:pt x="33" y="36"/>
                      <a:pt x="33" y="36"/>
                    </a:cubicBezTo>
                    <a:close/>
                    <a:moveTo>
                      <a:pt x="36" y="33"/>
                    </a:moveTo>
                    <a:cubicBezTo>
                      <a:pt x="37" y="33"/>
                      <a:pt x="39" y="33"/>
                      <a:pt x="40" y="33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8" y="29"/>
                      <a:pt x="36" y="30"/>
                      <a:pt x="35" y="30"/>
                    </a:cubicBezTo>
                    <a:cubicBezTo>
                      <a:pt x="36" y="33"/>
                      <a:pt x="36" y="33"/>
                      <a:pt x="36" y="33"/>
                    </a:cubicBezTo>
                    <a:close/>
                    <a:moveTo>
                      <a:pt x="47" y="29"/>
                    </a:moveTo>
                    <a:cubicBezTo>
                      <a:pt x="50" y="30"/>
                      <a:pt x="52" y="32"/>
                      <a:pt x="54" y="34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47" y="29"/>
                      <a:pt x="47" y="29"/>
                      <a:pt x="47" y="29"/>
                    </a:cubicBezTo>
                    <a:close/>
                    <a:moveTo>
                      <a:pt x="55" y="35"/>
                    </a:move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lose/>
                    <a:moveTo>
                      <a:pt x="55" y="36"/>
                    </a:moveTo>
                    <a:cubicBezTo>
                      <a:pt x="56" y="37"/>
                      <a:pt x="56" y="38"/>
                      <a:pt x="57" y="39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55" y="36"/>
                      <a:pt x="55" y="36"/>
                      <a:pt x="55" y="36"/>
                    </a:cubicBezTo>
                    <a:close/>
                    <a:moveTo>
                      <a:pt x="24" y="39"/>
                    </a:moveTo>
                    <a:cubicBezTo>
                      <a:pt x="24" y="38"/>
                      <a:pt x="25" y="37"/>
                      <a:pt x="26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4" y="39"/>
                      <a:pt x="24" y="39"/>
                      <a:pt x="24" y="39"/>
                    </a:cubicBezTo>
                    <a:close/>
                    <a:moveTo>
                      <a:pt x="26" y="35"/>
                    </a:move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lose/>
                    <a:moveTo>
                      <a:pt x="27" y="34"/>
                    </a:moveTo>
                    <a:cubicBezTo>
                      <a:pt x="29" y="32"/>
                      <a:pt x="31" y="30"/>
                      <a:pt x="33" y="29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34"/>
                      <a:pt x="27" y="34"/>
                      <a:pt x="27" y="34"/>
                    </a:cubicBezTo>
                    <a:close/>
                    <a:moveTo>
                      <a:pt x="55" y="43"/>
                    </a:move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43"/>
                      <a:pt x="55" y="43"/>
                      <a:pt x="55" y="43"/>
                    </a:cubicBezTo>
                    <a:close/>
                    <a:moveTo>
                      <a:pt x="55" y="48"/>
                    </a:moveTo>
                    <a:cubicBezTo>
                      <a:pt x="52" y="48"/>
                      <a:pt x="52" y="48"/>
                      <a:pt x="52" y="48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5" y="50"/>
                      <a:pt x="55" y="50"/>
                      <a:pt x="55" y="50"/>
                    </a:cubicBezTo>
                    <a:cubicBezTo>
                      <a:pt x="55" y="48"/>
                      <a:pt x="55" y="48"/>
                      <a:pt x="55" y="48"/>
                    </a:cubicBezTo>
                    <a:close/>
                    <a:moveTo>
                      <a:pt x="55" y="52"/>
                    </a:moveTo>
                    <a:cubicBezTo>
                      <a:pt x="52" y="52"/>
                      <a:pt x="52" y="52"/>
                      <a:pt x="52" y="52"/>
                    </a:cubicBezTo>
                    <a:cubicBezTo>
                      <a:pt x="52" y="55"/>
                      <a:pt x="52" y="55"/>
                      <a:pt x="52" y="55"/>
                    </a:cubicBezTo>
                    <a:cubicBezTo>
                      <a:pt x="55" y="55"/>
                      <a:pt x="55" y="55"/>
                      <a:pt x="55" y="55"/>
                    </a:cubicBezTo>
                    <a:cubicBezTo>
                      <a:pt x="55" y="52"/>
                      <a:pt x="55" y="52"/>
                      <a:pt x="55" y="52"/>
                    </a:cubicBezTo>
                    <a:close/>
                    <a:moveTo>
                      <a:pt x="55" y="56"/>
                    </a:moveTo>
                    <a:cubicBezTo>
                      <a:pt x="52" y="56"/>
                      <a:pt x="52" y="56"/>
                      <a:pt x="52" y="56"/>
                    </a:cubicBezTo>
                    <a:cubicBezTo>
                      <a:pt x="52" y="59"/>
                      <a:pt x="52" y="59"/>
                      <a:pt x="52" y="59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55" y="56"/>
                      <a:pt x="55" y="56"/>
                      <a:pt x="55" y="56"/>
                    </a:cubicBezTo>
                    <a:close/>
                    <a:moveTo>
                      <a:pt x="29" y="43"/>
                    </a:move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9" y="43"/>
                      <a:pt x="29" y="43"/>
                      <a:pt x="29" y="43"/>
                    </a:cubicBezTo>
                    <a:close/>
                    <a:moveTo>
                      <a:pt x="29" y="48"/>
                    </a:move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9" y="48"/>
                      <a:pt x="29" y="48"/>
                      <a:pt x="29" y="48"/>
                    </a:cubicBezTo>
                    <a:close/>
                    <a:moveTo>
                      <a:pt x="29" y="52"/>
                    </a:move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2"/>
                      <a:pt x="29" y="52"/>
                      <a:pt x="29" y="52"/>
                    </a:cubicBezTo>
                    <a:close/>
                    <a:moveTo>
                      <a:pt x="29" y="56"/>
                    </a:moveTo>
                    <a:cubicBezTo>
                      <a:pt x="25" y="56"/>
                      <a:pt x="25" y="56"/>
                      <a:pt x="25" y="56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6"/>
                      <a:pt x="29" y="56"/>
                      <a:pt x="29" y="56"/>
                    </a:cubicBezTo>
                    <a:close/>
                    <a:moveTo>
                      <a:pt x="20" y="46"/>
                    </a:moveTo>
                    <a:cubicBezTo>
                      <a:pt x="20" y="52"/>
                      <a:pt x="20" y="52"/>
                      <a:pt x="20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0" y="46"/>
                      <a:pt x="20" y="46"/>
                      <a:pt x="20" y="46"/>
                    </a:cubicBezTo>
                    <a:close/>
                    <a:moveTo>
                      <a:pt x="18" y="52"/>
                    </a:moveTo>
                    <a:cubicBezTo>
                      <a:pt x="18" y="46"/>
                      <a:pt x="18" y="46"/>
                      <a:pt x="18" y="46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8" y="52"/>
                      <a:pt x="18" y="52"/>
                      <a:pt x="18" y="52"/>
                    </a:cubicBezTo>
                    <a:close/>
                    <a:moveTo>
                      <a:pt x="17" y="53"/>
                    </a:moveTo>
                    <a:cubicBezTo>
                      <a:pt x="17" y="59"/>
                      <a:pt x="17" y="59"/>
                      <a:pt x="17" y="59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17" y="53"/>
                      <a:pt x="17" y="53"/>
                      <a:pt x="17" y="53"/>
                    </a:cubicBezTo>
                    <a:close/>
                    <a:moveTo>
                      <a:pt x="16" y="59"/>
                    </a:moveTo>
                    <a:cubicBezTo>
                      <a:pt x="16" y="53"/>
                      <a:pt x="16" y="53"/>
                      <a:pt x="16" y="53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3" y="59"/>
                      <a:pt x="13" y="59"/>
                      <a:pt x="13" y="59"/>
                    </a:cubicBezTo>
                    <a:cubicBezTo>
                      <a:pt x="16" y="59"/>
                      <a:pt x="16" y="59"/>
                      <a:pt x="16" y="59"/>
                    </a:cubicBezTo>
                    <a:close/>
                    <a:moveTo>
                      <a:pt x="17" y="41"/>
                    </a:moveTo>
                    <a:cubicBezTo>
                      <a:pt x="17" y="45"/>
                      <a:pt x="17" y="45"/>
                      <a:pt x="17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17" y="41"/>
                      <a:pt x="17" y="41"/>
                      <a:pt x="17" y="41"/>
                    </a:cubicBezTo>
                    <a:close/>
                    <a:moveTo>
                      <a:pt x="16" y="45"/>
                    </a:moveTo>
                    <a:cubicBezTo>
                      <a:pt x="16" y="41"/>
                      <a:pt x="16" y="41"/>
                      <a:pt x="16" y="41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6" y="45"/>
                      <a:pt x="16" y="45"/>
                      <a:pt x="16" y="45"/>
                    </a:cubicBezTo>
                    <a:close/>
                    <a:moveTo>
                      <a:pt x="19" y="39"/>
                    </a:moveTo>
                    <a:cubicBezTo>
                      <a:pt x="19" y="36"/>
                      <a:pt x="19" y="36"/>
                      <a:pt x="19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9" y="39"/>
                      <a:pt x="19" y="39"/>
                      <a:pt x="19" y="39"/>
                    </a:cubicBezTo>
                    <a:close/>
                    <a:moveTo>
                      <a:pt x="25" y="35"/>
                    </a:moveTo>
                    <a:cubicBezTo>
                      <a:pt x="25" y="29"/>
                      <a:pt x="25" y="29"/>
                      <a:pt x="25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25" y="35"/>
                      <a:pt x="25" y="35"/>
                      <a:pt x="25" y="35"/>
                    </a:cubicBezTo>
                    <a:close/>
                    <a:moveTo>
                      <a:pt x="16" y="35"/>
                    </a:moveTo>
                    <a:cubicBezTo>
                      <a:pt x="16" y="29"/>
                      <a:pt x="16" y="29"/>
                      <a:pt x="16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16" y="35"/>
                      <a:pt x="16" y="35"/>
                      <a:pt x="16" y="35"/>
                    </a:cubicBezTo>
                    <a:close/>
                    <a:moveTo>
                      <a:pt x="6" y="35"/>
                    </a:moveTo>
                    <a:cubicBezTo>
                      <a:pt x="6" y="29"/>
                      <a:pt x="6" y="29"/>
                      <a:pt x="6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6" y="35"/>
                      <a:pt x="6" y="35"/>
                      <a:pt x="6" y="35"/>
                    </a:cubicBezTo>
                    <a:close/>
                    <a:moveTo>
                      <a:pt x="79" y="29"/>
                    </a:moveTo>
                    <a:cubicBezTo>
                      <a:pt x="74" y="29"/>
                      <a:pt x="74" y="29"/>
                      <a:pt x="74" y="29"/>
                    </a:cubicBezTo>
                    <a:cubicBezTo>
                      <a:pt x="74" y="35"/>
                      <a:pt x="74" y="35"/>
                      <a:pt x="74" y="35"/>
                    </a:cubicBezTo>
                    <a:cubicBezTo>
                      <a:pt x="79" y="35"/>
                      <a:pt x="79" y="35"/>
                      <a:pt x="79" y="35"/>
                    </a:cubicBezTo>
                    <a:cubicBezTo>
                      <a:pt x="79" y="29"/>
                      <a:pt x="79" y="29"/>
                      <a:pt x="79" y="29"/>
                    </a:cubicBezTo>
                    <a:close/>
                    <a:moveTo>
                      <a:pt x="73" y="29"/>
                    </a:moveTo>
                    <a:cubicBezTo>
                      <a:pt x="65" y="29"/>
                      <a:pt x="65" y="29"/>
                      <a:pt x="65" y="29"/>
                    </a:cubicBezTo>
                    <a:cubicBezTo>
                      <a:pt x="65" y="35"/>
                      <a:pt x="65" y="35"/>
                      <a:pt x="65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3" y="29"/>
                      <a:pt x="73" y="29"/>
                      <a:pt x="73" y="29"/>
                    </a:cubicBezTo>
                    <a:close/>
                    <a:moveTo>
                      <a:pt x="64" y="29"/>
                    </a:moveTo>
                    <a:cubicBezTo>
                      <a:pt x="55" y="29"/>
                      <a:pt x="55" y="29"/>
                      <a:pt x="55" y="29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4" y="29"/>
                      <a:pt x="64" y="29"/>
                      <a:pt x="64" y="29"/>
                    </a:cubicBezTo>
                    <a:close/>
                    <a:moveTo>
                      <a:pt x="2" y="28"/>
                    </a:moveTo>
                    <a:cubicBezTo>
                      <a:pt x="5" y="28"/>
                      <a:pt x="5" y="28"/>
                      <a:pt x="5" y="28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8"/>
                      <a:pt x="2" y="28"/>
                      <a:pt x="2" y="28"/>
                    </a:cubicBezTo>
                    <a:close/>
                    <a:moveTo>
                      <a:pt x="6" y="28"/>
                    </a:moveTo>
                    <a:cubicBezTo>
                      <a:pt x="12" y="28"/>
                      <a:pt x="12" y="28"/>
                      <a:pt x="12" y="28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8"/>
                      <a:pt x="6" y="28"/>
                      <a:pt x="6" y="28"/>
                    </a:cubicBezTo>
                    <a:close/>
                    <a:moveTo>
                      <a:pt x="13" y="28"/>
                    </a:move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8"/>
                      <a:pt x="13" y="28"/>
                      <a:pt x="13" y="28"/>
                    </a:cubicBezTo>
                    <a:close/>
                    <a:moveTo>
                      <a:pt x="20" y="28"/>
                    </a:moveTo>
                    <a:cubicBezTo>
                      <a:pt x="30" y="28"/>
                      <a:pt x="30" y="28"/>
                      <a:pt x="30" y="28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8"/>
                      <a:pt x="20" y="28"/>
                      <a:pt x="20" y="28"/>
                    </a:cubicBezTo>
                    <a:close/>
                    <a:moveTo>
                      <a:pt x="31" y="28"/>
                    </a:move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28"/>
                      <a:pt x="31" y="28"/>
                      <a:pt x="31" y="28"/>
                    </a:cubicBezTo>
                    <a:close/>
                    <a:moveTo>
                      <a:pt x="41" y="28"/>
                    </a:moveTo>
                    <a:cubicBezTo>
                      <a:pt x="50" y="28"/>
                      <a:pt x="50" y="28"/>
                      <a:pt x="50" y="28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1" y="28"/>
                      <a:pt x="41" y="28"/>
                      <a:pt x="41" y="28"/>
                    </a:cubicBezTo>
                    <a:close/>
                    <a:moveTo>
                      <a:pt x="51" y="28"/>
                    </a:move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1" y="28"/>
                      <a:pt x="51" y="28"/>
                      <a:pt x="51" y="28"/>
                    </a:cubicBezTo>
                    <a:close/>
                    <a:moveTo>
                      <a:pt x="63" y="28"/>
                    </a:moveTo>
                    <a:cubicBezTo>
                      <a:pt x="67" y="28"/>
                      <a:pt x="67" y="28"/>
                      <a:pt x="67" y="28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3" y="28"/>
                      <a:pt x="63" y="28"/>
                      <a:pt x="63" y="28"/>
                    </a:cubicBezTo>
                    <a:close/>
                    <a:moveTo>
                      <a:pt x="69" y="28"/>
                    </a:moveTo>
                    <a:cubicBezTo>
                      <a:pt x="74" y="28"/>
                      <a:pt x="74" y="28"/>
                      <a:pt x="74" y="28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69" y="28"/>
                      <a:pt x="69" y="28"/>
                      <a:pt x="69" y="28"/>
                    </a:cubicBezTo>
                    <a:close/>
                    <a:moveTo>
                      <a:pt x="76" y="28"/>
                    </a:moveTo>
                    <a:cubicBezTo>
                      <a:pt x="79" y="28"/>
                      <a:pt x="79" y="28"/>
                      <a:pt x="79" y="28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6" y="24"/>
                      <a:pt x="76" y="24"/>
                      <a:pt x="76" y="24"/>
                    </a:cubicBezTo>
                    <a:cubicBezTo>
                      <a:pt x="76" y="28"/>
                      <a:pt x="76" y="28"/>
                      <a:pt x="76" y="28"/>
                    </a:cubicBezTo>
                    <a:close/>
                    <a:moveTo>
                      <a:pt x="79" y="36"/>
                    </a:move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59"/>
                      <a:pt x="69" y="59"/>
                      <a:pt x="69" y="59"/>
                    </a:cubicBezTo>
                    <a:cubicBezTo>
                      <a:pt x="69" y="60"/>
                      <a:pt x="69" y="60"/>
                      <a:pt x="69" y="60"/>
                    </a:cubicBezTo>
                    <a:cubicBezTo>
                      <a:pt x="69" y="60"/>
                      <a:pt x="69" y="60"/>
                      <a:pt x="69" y="60"/>
                    </a:cubicBezTo>
                    <a:cubicBezTo>
                      <a:pt x="68" y="60"/>
                      <a:pt x="68" y="60"/>
                      <a:pt x="68" y="60"/>
                    </a:cubicBezTo>
                    <a:cubicBezTo>
                      <a:pt x="68" y="60"/>
                      <a:pt x="68" y="60"/>
                      <a:pt x="68" y="60"/>
                    </a:cubicBezTo>
                    <a:cubicBezTo>
                      <a:pt x="57" y="60"/>
                      <a:pt x="57" y="60"/>
                      <a:pt x="57" y="60"/>
                    </a:cubicBezTo>
                    <a:cubicBezTo>
                      <a:pt x="57" y="60"/>
                      <a:pt x="57" y="60"/>
                      <a:pt x="57" y="60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2" y="60"/>
                      <a:pt x="52" y="60"/>
                      <a:pt x="52" y="60"/>
                    </a:cubicBezTo>
                    <a:cubicBezTo>
                      <a:pt x="52" y="60"/>
                      <a:pt x="52" y="60"/>
                      <a:pt x="52" y="60"/>
                    </a:cubicBezTo>
                    <a:cubicBezTo>
                      <a:pt x="51" y="60"/>
                      <a:pt x="51" y="60"/>
                      <a:pt x="51" y="60"/>
                    </a:cubicBezTo>
                    <a:cubicBezTo>
                      <a:pt x="51" y="60"/>
                      <a:pt x="51" y="60"/>
                      <a:pt x="51" y="60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1" y="60"/>
                      <a:pt x="11" y="60"/>
                      <a:pt x="11" y="60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6" y="12"/>
                      <a:pt x="66" y="12"/>
                      <a:pt x="66" y="12"/>
                    </a:cubicBezTo>
                    <a:cubicBezTo>
                      <a:pt x="67" y="12"/>
                      <a:pt x="67" y="12"/>
                      <a:pt x="67" y="12"/>
                    </a:cubicBezTo>
                    <a:cubicBezTo>
                      <a:pt x="67" y="12"/>
                      <a:pt x="67" y="12"/>
                      <a:pt x="67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72" y="12"/>
                      <a:pt x="72" y="12"/>
                      <a:pt x="72" y="12"/>
                    </a:cubicBezTo>
                    <a:cubicBezTo>
                      <a:pt x="72" y="12"/>
                      <a:pt x="72" y="12"/>
                      <a:pt x="72" y="12"/>
                    </a:cubicBezTo>
                    <a:cubicBezTo>
                      <a:pt x="72" y="14"/>
                      <a:pt x="72" y="14"/>
                      <a:pt x="72" y="14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1" y="14"/>
                      <a:pt x="81" y="14"/>
                      <a:pt x="81" y="14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36"/>
                      <a:pt x="81" y="36"/>
                      <a:pt x="81" y="36"/>
                    </a:cubicBezTo>
                    <a:cubicBezTo>
                      <a:pt x="79" y="36"/>
                      <a:pt x="79" y="36"/>
                      <a:pt x="79" y="36"/>
                    </a:cubicBezTo>
                    <a:close/>
                    <a:moveTo>
                      <a:pt x="68" y="36"/>
                    </a:move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8" y="39"/>
                      <a:pt x="68" y="39"/>
                      <a:pt x="68" y="39"/>
                    </a:cubicBezTo>
                    <a:cubicBezTo>
                      <a:pt x="68" y="36"/>
                      <a:pt x="68" y="36"/>
                      <a:pt x="68" y="36"/>
                    </a:cubicBezTo>
                    <a:close/>
                    <a:moveTo>
                      <a:pt x="23" y="14"/>
                    </a:move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4"/>
                      <a:pt x="23" y="14"/>
                      <a:pt x="23" y="14"/>
                    </a:cubicBezTo>
                    <a:close/>
                    <a:moveTo>
                      <a:pt x="26" y="22"/>
                    </a:moveTo>
                    <a:cubicBezTo>
                      <a:pt x="26" y="18"/>
                      <a:pt x="26" y="18"/>
                      <a:pt x="26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26" y="22"/>
                      <a:pt x="26" y="22"/>
                      <a:pt x="26" y="22"/>
                    </a:cubicBezTo>
                    <a:close/>
                    <a:moveTo>
                      <a:pt x="36" y="22"/>
                    </a:moveTo>
                    <a:cubicBezTo>
                      <a:pt x="36" y="18"/>
                      <a:pt x="36" y="18"/>
                      <a:pt x="36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36" y="22"/>
                      <a:pt x="36" y="22"/>
                      <a:pt x="36" y="22"/>
                    </a:cubicBezTo>
                    <a:close/>
                    <a:moveTo>
                      <a:pt x="46" y="22"/>
                    </a:moveTo>
                    <a:cubicBezTo>
                      <a:pt x="46" y="18"/>
                      <a:pt x="46" y="18"/>
                      <a:pt x="46" y="18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46" y="22"/>
                      <a:pt x="46" y="22"/>
                      <a:pt x="46" y="22"/>
                    </a:cubicBezTo>
                    <a:close/>
                    <a:moveTo>
                      <a:pt x="57" y="59"/>
                    </a:moveTo>
                    <a:cubicBezTo>
                      <a:pt x="64" y="59"/>
                      <a:pt x="64" y="59"/>
                      <a:pt x="64" y="59"/>
                    </a:cubicBezTo>
                    <a:cubicBezTo>
                      <a:pt x="64" y="53"/>
                      <a:pt x="64" y="53"/>
                      <a:pt x="64" y="53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57" y="59"/>
                      <a:pt x="57" y="59"/>
                      <a:pt x="57" y="59"/>
                    </a:cubicBezTo>
                    <a:close/>
                    <a:moveTo>
                      <a:pt x="65" y="59"/>
                    </a:moveTo>
                    <a:cubicBezTo>
                      <a:pt x="68" y="59"/>
                      <a:pt x="68" y="59"/>
                      <a:pt x="68" y="59"/>
                    </a:cubicBezTo>
                    <a:cubicBezTo>
                      <a:pt x="68" y="53"/>
                      <a:pt x="68" y="53"/>
                      <a:pt x="68" y="53"/>
                    </a:cubicBezTo>
                    <a:cubicBezTo>
                      <a:pt x="65" y="53"/>
                      <a:pt x="65" y="53"/>
                      <a:pt x="65" y="53"/>
                    </a:cubicBezTo>
                    <a:cubicBezTo>
                      <a:pt x="65" y="59"/>
                      <a:pt x="65" y="59"/>
                      <a:pt x="65" y="59"/>
                    </a:cubicBezTo>
                    <a:close/>
                    <a:moveTo>
                      <a:pt x="57" y="1"/>
                    </a:moveTo>
                    <a:cubicBezTo>
                      <a:pt x="57" y="9"/>
                      <a:pt x="57" y="9"/>
                      <a:pt x="57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7" y="1"/>
                      <a:pt x="57" y="1"/>
                      <a:pt x="57" y="1"/>
                    </a:cubicBezTo>
                    <a:close/>
                    <a:moveTo>
                      <a:pt x="24" y="16"/>
                    </a:moveTo>
                    <a:cubicBezTo>
                      <a:pt x="24" y="10"/>
                      <a:pt x="24" y="10"/>
                      <a:pt x="24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24" y="16"/>
                      <a:pt x="24" y="16"/>
                      <a:pt x="24" y="16"/>
                    </a:cubicBezTo>
                    <a:close/>
                    <a:moveTo>
                      <a:pt x="32" y="16"/>
                    </a:moveTo>
                    <a:cubicBezTo>
                      <a:pt x="32" y="10"/>
                      <a:pt x="32" y="10"/>
                      <a:pt x="32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32" y="16"/>
                      <a:pt x="32" y="16"/>
                      <a:pt x="32" y="16"/>
                    </a:cubicBezTo>
                    <a:close/>
                    <a:moveTo>
                      <a:pt x="41" y="16"/>
                    </a:moveTo>
                    <a:cubicBezTo>
                      <a:pt x="41" y="10"/>
                      <a:pt x="41" y="10"/>
                      <a:pt x="41" y="1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1" y="16"/>
                      <a:pt x="41" y="16"/>
                      <a:pt x="41" y="16"/>
                    </a:cubicBezTo>
                    <a:close/>
                    <a:moveTo>
                      <a:pt x="51" y="16"/>
                    </a:moveTo>
                    <a:cubicBezTo>
                      <a:pt x="51" y="10"/>
                      <a:pt x="51" y="10"/>
                      <a:pt x="51" y="10"/>
                    </a:cubicBezTo>
                    <a:cubicBezTo>
                      <a:pt x="57" y="10"/>
                      <a:pt x="57" y="10"/>
                      <a:pt x="57" y="10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51" y="16"/>
                      <a:pt x="51" y="16"/>
                      <a:pt x="51" y="16"/>
                    </a:cubicBezTo>
                    <a:close/>
                    <a:moveTo>
                      <a:pt x="68" y="52"/>
                    </a:moveTo>
                    <a:cubicBezTo>
                      <a:pt x="68" y="46"/>
                      <a:pt x="68" y="46"/>
                      <a:pt x="68" y="46"/>
                    </a:cubicBezTo>
                    <a:cubicBezTo>
                      <a:pt x="62" y="46"/>
                      <a:pt x="62" y="46"/>
                      <a:pt x="62" y="46"/>
                    </a:cubicBezTo>
                    <a:cubicBezTo>
                      <a:pt x="62" y="52"/>
                      <a:pt x="62" y="52"/>
                      <a:pt x="62" y="52"/>
                    </a:cubicBezTo>
                    <a:cubicBezTo>
                      <a:pt x="68" y="52"/>
                      <a:pt x="68" y="52"/>
                      <a:pt x="68" y="52"/>
                    </a:cubicBezTo>
                    <a:close/>
                    <a:moveTo>
                      <a:pt x="68" y="45"/>
                    </a:moveTo>
                    <a:cubicBezTo>
                      <a:pt x="68" y="41"/>
                      <a:pt x="68" y="41"/>
                      <a:pt x="68" y="41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65" y="45"/>
                      <a:pt x="65" y="45"/>
                      <a:pt x="65" y="45"/>
                    </a:cubicBezTo>
                    <a:cubicBezTo>
                      <a:pt x="68" y="45"/>
                      <a:pt x="68" y="45"/>
                      <a:pt x="68" y="45"/>
                    </a:cubicBezTo>
                    <a:close/>
                    <a:moveTo>
                      <a:pt x="61" y="46"/>
                    </a:moveTo>
                    <a:cubicBezTo>
                      <a:pt x="61" y="52"/>
                      <a:pt x="61" y="52"/>
                      <a:pt x="61" y="52"/>
                    </a:cubicBezTo>
                    <a:cubicBezTo>
                      <a:pt x="57" y="52"/>
                      <a:pt x="57" y="52"/>
                      <a:pt x="57" y="52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61" y="46"/>
                      <a:pt x="61" y="46"/>
                      <a:pt x="61" y="46"/>
                    </a:cubicBezTo>
                    <a:close/>
                    <a:moveTo>
                      <a:pt x="64" y="41"/>
                    </a:moveTo>
                    <a:cubicBezTo>
                      <a:pt x="64" y="45"/>
                      <a:pt x="64" y="45"/>
                      <a:pt x="64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7" y="41"/>
                      <a:pt x="57" y="41"/>
                      <a:pt x="57" y="41"/>
                    </a:cubicBezTo>
                    <a:cubicBezTo>
                      <a:pt x="64" y="41"/>
                      <a:pt x="64" y="41"/>
                      <a:pt x="64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Freeform 20"/>
              <p:cNvSpPr>
                <a:spLocks noEditPoints="1"/>
              </p:cNvSpPr>
              <p:nvPr/>
            </p:nvSpPr>
            <p:spPr bwMode="auto">
              <a:xfrm>
                <a:off x="4348163" y="1792288"/>
                <a:ext cx="441325" cy="260350"/>
              </a:xfrm>
              <a:custGeom>
                <a:avLst/>
                <a:gdLst>
                  <a:gd name="T0" fmla="*/ 97 w 278"/>
                  <a:gd name="T1" fmla="*/ 0 h 164"/>
                  <a:gd name="T2" fmla="*/ 0 w 278"/>
                  <a:gd name="T3" fmla="*/ 7 h 164"/>
                  <a:gd name="T4" fmla="*/ 0 w 278"/>
                  <a:gd name="T5" fmla="*/ 0 h 164"/>
                  <a:gd name="T6" fmla="*/ 278 w 278"/>
                  <a:gd name="T7" fmla="*/ 0 h 164"/>
                  <a:gd name="T8" fmla="*/ 180 w 278"/>
                  <a:gd name="T9" fmla="*/ 7 h 164"/>
                  <a:gd name="T10" fmla="*/ 180 w 278"/>
                  <a:gd name="T11" fmla="*/ 0 h 164"/>
                  <a:gd name="T12" fmla="*/ 45 w 278"/>
                  <a:gd name="T13" fmla="*/ 59 h 164"/>
                  <a:gd name="T14" fmla="*/ 2 w 278"/>
                  <a:gd name="T15" fmla="*/ 64 h 164"/>
                  <a:gd name="T16" fmla="*/ 2 w 278"/>
                  <a:gd name="T17" fmla="*/ 59 h 164"/>
                  <a:gd name="T18" fmla="*/ 275 w 278"/>
                  <a:gd name="T19" fmla="*/ 59 h 164"/>
                  <a:gd name="T20" fmla="*/ 232 w 278"/>
                  <a:gd name="T21" fmla="*/ 64 h 164"/>
                  <a:gd name="T22" fmla="*/ 232 w 278"/>
                  <a:gd name="T23" fmla="*/ 59 h 164"/>
                  <a:gd name="T24" fmla="*/ 69 w 278"/>
                  <a:gd name="T25" fmla="*/ 102 h 164"/>
                  <a:gd name="T26" fmla="*/ 7 w 278"/>
                  <a:gd name="T27" fmla="*/ 109 h 164"/>
                  <a:gd name="T28" fmla="*/ 7 w 278"/>
                  <a:gd name="T29" fmla="*/ 102 h 164"/>
                  <a:gd name="T30" fmla="*/ 164 w 278"/>
                  <a:gd name="T31" fmla="*/ 102 h 164"/>
                  <a:gd name="T32" fmla="*/ 114 w 278"/>
                  <a:gd name="T33" fmla="*/ 109 h 164"/>
                  <a:gd name="T34" fmla="*/ 114 w 278"/>
                  <a:gd name="T35" fmla="*/ 102 h 164"/>
                  <a:gd name="T36" fmla="*/ 270 w 278"/>
                  <a:gd name="T37" fmla="*/ 102 h 164"/>
                  <a:gd name="T38" fmla="*/ 206 w 278"/>
                  <a:gd name="T39" fmla="*/ 109 h 164"/>
                  <a:gd name="T40" fmla="*/ 206 w 278"/>
                  <a:gd name="T41" fmla="*/ 102 h 164"/>
                  <a:gd name="T42" fmla="*/ 81 w 278"/>
                  <a:gd name="T43" fmla="*/ 159 h 164"/>
                  <a:gd name="T44" fmla="*/ 111 w 278"/>
                  <a:gd name="T45" fmla="*/ 133 h 164"/>
                  <a:gd name="T46" fmla="*/ 114 w 278"/>
                  <a:gd name="T47" fmla="*/ 133 h 164"/>
                  <a:gd name="T48" fmla="*/ 185 w 278"/>
                  <a:gd name="T49" fmla="*/ 159 h 164"/>
                  <a:gd name="T50" fmla="*/ 164 w 278"/>
                  <a:gd name="T51" fmla="*/ 131 h 164"/>
                  <a:gd name="T52" fmla="*/ 164 w 278"/>
                  <a:gd name="T53" fmla="*/ 133 h 164"/>
                  <a:gd name="T54" fmla="*/ 166 w 278"/>
                  <a:gd name="T55" fmla="*/ 133 h 164"/>
                  <a:gd name="T56" fmla="*/ 194 w 278"/>
                  <a:gd name="T57" fmla="*/ 159 h 164"/>
                  <a:gd name="T58" fmla="*/ 261 w 278"/>
                  <a:gd name="T59" fmla="*/ 164 h 164"/>
                  <a:gd name="T60" fmla="*/ 16 w 278"/>
                  <a:gd name="T61" fmla="*/ 159 h 164"/>
                  <a:gd name="T62" fmla="*/ 114 w 278"/>
                  <a:gd name="T63" fmla="*/ 131 h 164"/>
                  <a:gd name="T64" fmla="*/ 114 w 278"/>
                  <a:gd name="T65" fmla="*/ 133 h 164"/>
                  <a:gd name="T66" fmla="*/ 114 w 278"/>
                  <a:gd name="T67" fmla="*/ 131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8" h="164">
                    <a:moveTo>
                      <a:pt x="0" y="0"/>
                    </a:moveTo>
                    <a:lnTo>
                      <a:pt x="97" y="0"/>
                    </a:lnTo>
                    <a:lnTo>
                      <a:pt x="97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180" y="0"/>
                    </a:moveTo>
                    <a:lnTo>
                      <a:pt x="278" y="0"/>
                    </a:lnTo>
                    <a:lnTo>
                      <a:pt x="278" y="7"/>
                    </a:lnTo>
                    <a:lnTo>
                      <a:pt x="180" y="7"/>
                    </a:lnTo>
                    <a:lnTo>
                      <a:pt x="180" y="0"/>
                    </a:lnTo>
                    <a:lnTo>
                      <a:pt x="180" y="0"/>
                    </a:lnTo>
                    <a:close/>
                    <a:moveTo>
                      <a:pt x="2" y="59"/>
                    </a:moveTo>
                    <a:lnTo>
                      <a:pt x="45" y="59"/>
                    </a:lnTo>
                    <a:lnTo>
                      <a:pt x="45" y="64"/>
                    </a:lnTo>
                    <a:lnTo>
                      <a:pt x="2" y="64"/>
                    </a:lnTo>
                    <a:lnTo>
                      <a:pt x="2" y="59"/>
                    </a:lnTo>
                    <a:lnTo>
                      <a:pt x="2" y="59"/>
                    </a:lnTo>
                    <a:close/>
                    <a:moveTo>
                      <a:pt x="232" y="59"/>
                    </a:moveTo>
                    <a:lnTo>
                      <a:pt x="275" y="59"/>
                    </a:lnTo>
                    <a:lnTo>
                      <a:pt x="275" y="64"/>
                    </a:lnTo>
                    <a:lnTo>
                      <a:pt x="232" y="64"/>
                    </a:lnTo>
                    <a:lnTo>
                      <a:pt x="232" y="59"/>
                    </a:lnTo>
                    <a:lnTo>
                      <a:pt x="232" y="59"/>
                    </a:lnTo>
                    <a:close/>
                    <a:moveTo>
                      <a:pt x="7" y="102"/>
                    </a:moveTo>
                    <a:lnTo>
                      <a:pt x="69" y="102"/>
                    </a:lnTo>
                    <a:lnTo>
                      <a:pt x="69" y="109"/>
                    </a:lnTo>
                    <a:lnTo>
                      <a:pt x="7" y="109"/>
                    </a:lnTo>
                    <a:lnTo>
                      <a:pt x="7" y="102"/>
                    </a:lnTo>
                    <a:lnTo>
                      <a:pt x="7" y="102"/>
                    </a:lnTo>
                    <a:close/>
                    <a:moveTo>
                      <a:pt x="114" y="102"/>
                    </a:moveTo>
                    <a:lnTo>
                      <a:pt x="164" y="102"/>
                    </a:lnTo>
                    <a:lnTo>
                      <a:pt x="164" y="109"/>
                    </a:lnTo>
                    <a:lnTo>
                      <a:pt x="114" y="109"/>
                    </a:lnTo>
                    <a:lnTo>
                      <a:pt x="114" y="102"/>
                    </a:lnTo>
                    <a:lnTo>
                      <a:pt x="114" y="102"/>
                    </a:lnTo>
                    <a:close/>
                    <a:moveTo>
                      <a:pt x="206" y="102"/>
                    </a:moveTo>
                    <a:lnTo>
                      <a:pt x="270" y="102"/>
                    </a:lnTo>
                    <a:lnTo>
                      <a:pt x="270" y="109"/>
                    </a:lnTo>
                    <a:lnTo>
                      <a:pt x="206" y="109"/>
                    </a:lnTo>
                    <a:lnTo>
                      <a:pt x="206" y="102"/>
                    </a:lnTo>
                    <a:lnTo>
                      <a:pt x="206" y="102"/>
                    </a:lnTo>
                    <a:close/>
                    <a:moveTo>
                      <a:pt x="16" y="159"/>
                    </a:moveTo>
                    <a:lnTo>
                      <a:pt x="81" y="159"/>
                    </a:lnTo>
                    <a:lnTo>
                      <a:pt x="107" y="133"/>
                    </a:lnTo>
                    <a:lnTo>
                      <a:pt x="111" y="133"/>
                    </a:lnTo>
                    <a:lnTo>
                      <a:pt x="111" y="133"/>
                    </a:lnTo>
                    <a:lnTo>
                      <a:pt x="114" y="133"/>
                    </a:lnTo>
                    <a:lnTo>
                      <a:pt x="88" y="159"/>
                    </a:lnTo>
                    <a:lnTo>
                      <a:pt x="185" y="159"/>
                    </a:lnTo>
                    <a:lnTo>
                      <a:pt x="159" y="131"/>
                    </a:lnTo>
                    <a:lnTo>
                      <a:pt x="164" y="131"/>
                    </a:lnTo>
                    <a:lnTo>
                      <a:pt x="164" y="133"/>
                    </a:lnTo>
                    <a:lnTo>
                      <a:pt x="164" y="133"/>
                    </a:lnTo>
                    <a:lnTo>
                      <a:pt x="166" y="133"/>
                    </a:lnTo>
                    <a:lnTo>
                      <a:pt x="166" y="133"/>
                    </a:lnTo>
                    <a:lnTo>
                      <a:pt x="168" y="133"/>
                    </a:lnTo>
                    <a:lnTo>
                      <a:pt x="194" y="159"/>
                    </a:lnTo>
                    <a:lnTo>
                      <a:pt x="261" y="159"/>
                    </a:lnTo>
                    <a:lnTo>
                      <a:pt x="261" y="164"/>
                    </a:lnTo>
                    <a:lnTo>
                      <a:pt x="16" y="164"/>
                    </a:lnTo>
                    <a:lnTo>
                      <a:pt x="16" y="159"/>
                    </a:lnTo>
                    <a:lnTo>
                      <a:pt x="16" y="159"/>
                    </a:lnTo>
                    <a:close/>
                    <a:moveTo>
                      <a:pt x="114" y="131"/>
                    </a:moveTo>
                    <a:lnTo>
                      <a:pt x="116" y="131"/>
                    </a:lnTo>
                    <a:lnTo>
                      <a:pt x="114" y="133"/>
                    </a:lnTo>
                    <a:lnTo>
                      <a:pt x="114" y="131"/>
                    </a:lnTo>
                    <a:lnTo>
                      <a:pt x="114" y="1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Freeform 21"/>
              <p:cNvSpPr>
                <a:spLocks noEditPoints="1"/>
              </p:cNvSpPr>
              <p:nvPr/>
            </p:nvSpPr>
            <p:spPr bwMode="auto">
              <a:xfrm>
                <a:off x="4295776" y="1660525"/>
                <a:ext cx="546100" cy="508000"/>
              </a:xfrm>
              <a:custGeom>
                <a:avLst/>
                <a:gdLst>
                  <a:gd name="T0" fmla="*/ 31 w 145"/>
                  <a:gd name="T1" fmla="*/ 0 h 135"/>
                  <a:gd name="T2" fmla="*/ 0 w 145"/>
                  <a:gd name="T3" fmla="*/ 27 h 135"/>
                  <a:gd name="T4" fmla="*/ 14 w 145"/>
                  <a:gd name="T5" fmla="*/ 45 h 135"/>
                  <a:gd name="T6" fmla="*/ 14 w 145"/>
                  <a:gd name="T7" fmla="*/ 63 h 135"/>
                  <a:gd name="T8" fmla="*/ 33 w 145"/>
                  <a:gd name="T9" fmla="*/ 116 h 135"/>
                  <a:gd name="T10" fmla="*/ 61 w 145"/>
                  <a:gd name="T11" fmla="*/ 125 h 135"/>
                  <a:gd name="T12" fmla="*/ 73 w 145"/>
                  <a:gd name="T13" fmla="*/ 135 h 135"/>
                  <a:gd name="T14" fmla="*/ 83 w 145"/>
                  <a:gd name="T15" fmla="*/ 126 h 135"/>
                  <a:gd name="T16" fmla="*/ 112 w 145"/>
                  <a:gd name="T17" fmla="*/ 116 h 135"/>
                  <a:gd name="T18" fmla="*/ 131 w 145"/>
                  <a:gd name="T19" fmla="*/ 63 h 135"/>
                  <a:gd name="T20" fmla="*/ 131 w 145"/>
                  <a:gd name="T21" fmla="*/ 46 h 135"/>
                  <a:gd name="T22" fmla="*/ 145 w 145"/>
                  <a:gd name="T23" fmla="*/ 27 h 135"/>
                  <a:gd name="T24" fmla="*/ 115 w 145"/>
                  <a:gd name="T25" fmla="*/ 0 h 135"/>
                  <a:gd name="T26" fmla="*/ 73 w 145"/>
                  <a:gd name="T27" fmla="*/ 14 h 135"/>
                  <a:gd name="T28" fmla="*/ 31 w 145"/>
                  <a:gd name="T29" fmla="*/ 0 h 135"/>
                  <a:gd name="T30" fmla="*/ 31 w 145"/>
                  <a:gd name="T31" fmla="*/ 4 h 135"/>
                  <a:gd name="T32" fmla="*/ 6 w 145"/>
                  <a:gd name="T33" fmla="*/ 26 h 135"/>
                  <a:gd name="T34" fmla="*/ 16 w 145"/>
                  <a:gd name="T35" fmla="*/ 38 h 135"/>
                  <a:gd name="T36" fmla="*/ 17 w 145"/>
                  <a:gd name="T37" fmla="*/ 51 h 135"/>
                  <a:gd name="T38" fmla="*/ 17 w 145"/>
                  <a:gd name="T39" fmla="*/ 64 h 135"/>
                  <a:gd name="T40" fmla="*/ 34 w 145"/>
                  <a:gd name="T41" fmla="*/ 113 h 135"/>
                  <a:gd name="T42" fmla="*/ 60 w 145"/>
                  <a:gd name="T43" fmla="*/ 122 h 135"/>
                  <a:gd name="T44" fmla="*/ 73 w 145"/>
                  <a:gd name="T45" fmla="*/ 130 h 135"/>
                  <a:gd name="T46" fmla="*/ 83 w 145"/>
                  <a:gd name="T47" fmla="*/ 123 h 135"/>
                  <a:gd name="T48" fmla="*/ 111 w 145"/>
                  <a:gd name="T49" fmla="*/ 113 h 135"/>
                  <a:gd name="T50" fmla="*/ 128 w 145"/>
                  <a:gd name="T51" fmla="*/ 63 h 135"/>
                  <a:gd name="T52" fmla="*/ 128 w 145"/>
                  <a:gd name="T53" fmla="*/ 52 h 135"/>
                  <a:gd name="T54" fmla="*/ 129 w 145"/>
                  <a:gd name="T55" fmla="*/ 38 h 135"/>
                  <a:gd name="T56" fmla="*/ 139 w 145"/>
                  <a:gd name="T57" fmla="*/ 26 h 135"/>
                  <a:gd name="T58" fmla="*/ 114 w 145"/>
                  <a:gd name="T59" fmla="*/ 4 h 135"/>
                  <a:gd name="T60" fmla="*/ 73 w 145"/>
                  <a:gd name="T61" fmla="*/ 16 h 135"/>
                  <a:gd name="T62" fmla="*/ 31 w 145"/>
                  <a:gd name="T63" fmla="*/ 4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5" h="135">
                    <a:moveTo>
                      <a:pt x="31" y="0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9" y="28"/>
                      <a:pt x="14" y="37"/>
                      <a:pt x="14" y="45"/>
                    </a:cubicBezTo>
                    <a:cubicBezTo>
                      <a:pt x="14" y="63"/>
                      <a:pt x="14" y="63"/>
                      <a:pt x="14" y="63"/>
                    </a:cubicBezTo>
                    <a:cubicBezTo>
                      <a:pt x="14" y="80"/>
                      <a:pt x="15" y="109"/>
                      <a:pt x="33" y="116"/>
                    </a:cubicBezTo>
                    <a:cubicBezTo>
                      <a:pt x="36" y="117"/>
                      <a:pt x="53" y="121"/>
                      <a:pt x="61" y="125"/>
                    </a:cubicBezTo>
                    <a:cubicBezTo>
                      <a:pt x="70" y="130"/>
                      <a:pt x="71" y="135"/>
                      <a:pt x="73" y="135"/>
                    </a:cubicBezTo>
                    <a:cubicBezTo>
                      <a:pt x="74" y="134"/>
                      <a:pt x="76" y="130"/>
                      <a:pt x="83" y="126"/>
                    </a:cubicBezTo>
                    <a:cubicBezTo>
                      <a:pt x="92" y="122"/>
                      <a:pt x="107" y="118"/>
                      <a:pt x="112" y="116"/>
                    </a:cubicBezTo>
                    <a:cubicBezTo>
                      <a:pt x="130" y="109"/>
                      <a:pt x="131" y="80"/>
                      <a:pt x="131" y="63"/>
                    </a:cubicBezTo>
                    <a:cubicBezTo>
                      <a:pt x="131" y="46"/>
                      <a:pt x="131" y="46"/>
                      <a:pt x="131" y="46"/>
                    </a:cubicBezTo>
                    <a:cubicBezTo>
                      <a:pt x="131" y="38"/>
                      <a:pt x="136" y="28"/>
                      <a:pt x="145" y="27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00" y="9"/>
                      <a:pt x="90" y="13"/>
                      <a:pt x="73" y="14"/>
                    </a:cubicBezTo>
                    <a:cubicBezTo>
                      <a:pt x="55" y="14"/>
                      <a:pt x="45" y="10"/>
                      <a:pt x="31" y="0"/>
                    </a:cubicBezTo>
                    <a:close/>
                    <a:moveTo>
                      <a:pt x="31" y="4"/>
                    </a:moveTo>
                    <a:cubicBezTo>
                      <a:pt x="6" y="26"/>
                      <a:pt x="6" y="26"/>
                      <a:pt x="6" y="26"/>
                    </a:cubicBezTo>
                    <a:cubicBezTo>
                      <a:pt x="7" y="26"/>
                      <a:pt x="13" y="29"/>
                      <a:pt x="16" y="38"/>
                    </a:cubicBezTo>
                    <a:cubicBezTo>
                      <a:pt x="17" y="42"/>
                      <a:pt x="17" y="47"/>
                      <a:pt x="17" y="51"/>
                    </a:cubicBezTo>
                    <a:cubicBezTo>
                      <a:pt x="17" y="56"/>
                      <a:pt x="17" y="60"/>
                      <a:pt x="17" y="64"/>
                    </a:cubicBezTo>
                    <a:cubicBezTo>
                      <a:pt x="17" y="79"/>
                      <a:pt x="18" y="106"/>
                      <a:pt x="34" y="113"/>
                    </a:cubicBezTo>
                    <a:cubicBezTo>
                      <a:pt x="37" y="115"/>
                      <a:pt x="53" y="118"/>
                      <a:pt x="60" y="122"/>
                    </a:cubicBezTo>
                    <a:cubicBezTo>
                      <a:pt x="70" y="126"/>
                      <a:pt x="72" y="130"/>
                      <a:pt x="73" y="130"/>
                    </a:cubicBezTo>
                    <a:cubicBezTo>
                      <a:pt x="74" y="129"/>
                      <a:pt x="76" y="126"/>
                      <a:pt x="83" y="123"/>
                    </a:cubicBezTo>
                    <a:cubicBezTo>
                      <a:pt x="91" y="119"/>
                      <a:pt x="106" y="115"/>
                      <a:pt x="111" y="113"/>
                    </a:cubicBezTo>
                    <a:cubicBezTo>
                      <a:pt x="127" y="107"/>
                      <a:pt x="127" y="79"/>
                      <a:pt x="128" y="63"/>
                    </a:cubicBezTo>
                    <a:cubicBezTo>
                      <a:pt x="128" y="52"/>
                      <a:pt x="128" y="52"/>
                      <a:pt x="128" y="52"/>
                    </a:cubicBezTo>
                    <a:cubicBezTo>
                      <a:pt x="128" y="47"/>
                      <a:pt x="127" y="43"/>
                      <a:pt x="129" y="38"/>
                    </a:cubicBezTo>
                    <a:cubicBezTo>
                      <a:pt x="131" y="33"/>
                      <a:pt x="134" y="28"/>
                      <a:pt x="139" y="26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00" y="13"/>
                      <a:pt x="90" y="16"/>
                      <a:pt x="73" y="16"/>
                    </a:cubicBezTo>
                    <a:cubicBezTo>
                      <a:pt x="56" y="16"/>
                      <a:pt x="45" y="13"/>
                      <a:pt x="3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Freeform 22"/>
              <p:cNvSpPr>
                <a:spLocks noEditPoints="1"/>
              </p:cNvSpPr>
              <p:nvPr/>
            </p:nvSpPr>
            <p:spPr bwMode="auto">
              <a:xfrm>
                <a:off x="4373563" y="1701800"/>
                <a:ext cx="388938" cy="430213"/>
              </a:xfrm>
              <a:custGeom>
                <a:avLst/>
                <a:gdLst>
                  <a:gd name="T0" fmla="*/ 226 w 245"/>
                  <a:gd name="T1" fmla="*/ 17 h 271"/>
                  <a:gd name="T2" fmla="*/ 233 w 245"/>
                  <a:gd name="T3" fmla="*/ 31 h 271"/>
                  <a:gd name="T4" fmla="*/ 219 w 245"/>
                  <a:gd name="T5" fmla="*/ 40 h 271"/>
                  <a:gd name="T6" fmla="*/ 207 w 245"/>
                  <a:gd name="T7" fmla="*/ 31 h 271"/>
                  <a:gd name="T8" fmla="*/ 212 w 245"/>
                  <a:gd name="T9" fmla="*/ 17 h 271"/>
                  <a:gd name="T10" fmla="*/ 219 w 245"/>
                  <a:gd name="T11" fmla="*/ 0 h 271"/>
                  <a:gd name="T12" fmla="*/ 131 w 245"/>
                  <a:gd name="T13" fmla="*/ 240 h 271"/>
                  <a:gd name="T14" fmla="*/ 136 w 245"/>
                  <a:gd name="T15" fmla="*/ 254 h 271"/>
                  <a:gd name="T16" fmla="*/ 121 w 245"/>
                  <a:gd name="T17" fmla="*/ 263 h 271"/>
                  <a:gd name="T18" fmla="*/ 110 w 245"/>
                  <a:gd name="T19" fmla="*/ 254 h 271"/>
                  <a:gd name="T20" fmla="*/ 114 w 245"/>
                  <a:gd name="T21" fmla="*/ 240 h 271"/>
                  <a:gd name="T22" fmla="*/ 121 w 245"/>
                  <a:gd name="T23" fmla="*/ 223 h 271"/>
                  <a:gd name="T24" fmla="*/ 126 w 245"/>
                  <a:gd name="T25" fmla="*/ 242 h 271"/>
                  <a:gd name="T26" fmla="*/ 129 w 245"/>
                  <a:gd name="T27" fmla="*/ 252 h 271"/>
                  <a:gd name="T28" fmla="*/ 121 w 245"/>
                  <a:gd name="T29" fmla="*/ 256 h 271"/>
                  <a:gd name="T30" fmla="*/ 114 w 245"/>
                  <a:gd name="T31" fmla="*/ 252 h 271"/>
                  <a:gd name="T32" fmla="*/ 117 w 245"/>
                  <a:gd name="T33" fmla="*/ 242 h 271"/>
                  <a:gd name="T34" fmla="*/ 121 w 245"/>
                  <a:gd name="T35" fmla="*/ 235 h 271"/>
                  <a:gd name="T36" fmla="*/ 34 w 245"/>
                  <a:gd name="T37" fmla="*/ 17 h 271"/>
                  <a:gd name="T38" fmla="*/ 38 w 245"/>
                  <a:gd name="T39" fmla="*/ 31 h 271"/>
                  <a:gd name="T40" fmla="*/ 27 w 245"/>
                  <a:gd name="T41" fmla="*/ 40 h 271"/>
                  <a:gd name="T42" fmla="*/ 15 w 245"/>
                  <a:gd name="T43" fmla="*/ 31 h 271"/>
                  <a:gd name="T44" fmla="*/ 19 w 245"/>
                  <a:gd name="T45" fmla="*/ 17 h 271"/>
                  <a:gd name="T46" fmla="*/ 27 w 245"/>
                  <a:gd name="T47" fmla="*/ 0 h 271"/>
                  <a:gd name="T48" fmla="*/ 31 w 245"/>
                  <a:gd name="T49" fmla="*/ 22 h 271"/>
                  <a:gd name="T50" fmla="*/ 34 w 245"/>
                  <a:gd name="T51" fmla="*/ 29 h 271"/>
                  <a:gd name="T52" fmla="*/ 27 w 245"/>
                  <a:gd name="T53" fmla="*/ 33 h 271"/>
                  <a:gd name="T54" fmla="*/ 19 w 245"/>
                  <a:gd name="T55" fmla="*/ 29 h 271"/>
                  <a:gd name="T56" fmla="*/ 22 w 245"/>
                  <a:gd name="T57" fmla="*/ 22 h 271"/>
                  <a:gd name="T58" fmla="*/ 27 w 245"/>
                  <a:gd name="T59" fmla="*/ 12 h 271"/>
                  <a:gd name="T60" fmla="*/ 224 w 245"/>
                  <a:gd name="T61" fmla="*/ 22 h 271"/>
                  <a:gd name="T62" fmla="*/ 226 w 245"/>
                  <a:gd name="T63" fmla="*/ 29 h 271"/>
                  <a:gd name="T64" fmla="*/ 219 w 245"/>
                  <a:gd name="T65" fmla="*/ 33 h 271"/>
                  <a:gd name="T66" fmla="*/ 212 w 245"/>
                  <a:gd name="T67" fmla="*/ 29 h 271"/>
                  <a:gd name="T68" fmla="*/ 214 w 245"/>
                  <a:gd name="T69" fmla="*/ 22 h 271"/>
                  <a:gd name="T70" fmla="*/ 219 w 245"/>
                  <a:gd name="T71" fmla="*/ 1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5" h="271">
                    <a:moveTo>
                      <a:pt x="219" y="0"/>
                    </a:moveTo>
                    <a:lnTo>
                      <a:pt x="226" y="17"/>
                    </a:lnTo>
                    <a:lnTo>
                      <a:pt x="245" y="19"/>
                    </a:lnTo>
                    <a:lnTo>
                      <a:pt x="233" y="31"/>
                    </a:lnTo>
                    <a:lnTo>
                      <a:pt x="235" y="48"/>
                    </a:lnTo>
                    <a:lnTo>
                      <a:pt x="219" y="40"/>
                    </a:lnTo>
                    <a:lnTo>
                      <a:pt x="205" y="48"/>
                    </a:lnTo>
                    <a:lnTo>
                      <a:pt x="207" y="31"/>
                    </a:lnTo>
                    <a:lnTo>
                      <a:pt x="193" y="19"/>
                    </a:lnTo>
                    <a:lnTo>
                      <a:pt x="212" y="17"/>
                    </a:lnTo>
                    <a:lnTo>
                      <a:pt x="219" y="0"/>
                    </a:lnTo>
                    <a:lnTo>
                      <a:pt x="219" y="0"/>
                    </a:lnTo>
                    <a:close/>
                    <a:moveTo>
                      <a:pt x="121" y="223"/>
                    </a:moveTo>
                    <a:lnTo>
                      <a:pt x="131" y="240"/>
                    </a:lnTo>
                    <a:lnTo>
                      <a:pt x="148" y="242"/>
                    </a:lnTo>
                    <a:lnTo>
                      <a:pt x="136" y="254"/>
                    </a:lnTo>
                    <a:lnTo>
                      <a:pt x="138" y="271"/>
                    </a:lnTo>
                    <a:lnTo>
                      <a:pt x="121" y="263"/>
                    </a:lnTo>
                    <a:lnTo>
                      <a:pt x="107" y="271"/>
                    </a:lnTo>
                    <a:lnTo>
                      <a:pt x="110" y="254"/>
                    </a:lnTo>
                    <a:lnTo>
                      <a:pt x="98" y="242"/>
                    </a:lnTo>
                    <a:lnTo>
                      <a:pt x="114" y="240"/>
                    </a:lnTo>
                    <a:lnTo>
                      <a:pt x="121" y="223"/>
                    </a:lnTo>
                    <a:lnTo>
                      <a:pt x="121" y="223"/>
                    </a:lnTo>
                    <a:close/>
                    <a:moveTo>
                      <a:pt x="121" y="235"/>
                    </a:moveTo>
                    <a:lnTo>
                      <a:pt x="126" y="242"/>
                    </a:lnTo>
                    <a:lnTo>
                      <a:pt x="136" y="244"/>
                    </a:lnTo>
                    <a:lnTo>
                      <a:pt x="129" y="252"/>
                    </a:lnTo>
                    <a:lnTo>
                      <a:pt x="131" y="261"/>
                    </a:lnTo>
                    <a:lnTo>
                      <a:pt x="121" y="256"/>
                    </a:lnTo>
                    <a:lnTo>
                      <a:pt x="112" y="261"/>
                    </a:lnTo>
                    <a:lnTo>
                      <a:pt x="114" y="252"/>
                    </a:lnTo>
                    <a:lnTo>
                      <a:pt x="107" y="244"/>
                    </a:lnTo>
                    <a:lnTo>
                      <a:pt x="117" y="242"/>
                    </a:lnTo>
                    <a:lnTo>
                      <a:pt x="121" y="235"/>
                    </a:lnTo>
                    <a:lnTo>
                      <a:pt x="121" y="235"/>
                    </a:lnTo>
                    <a:close/>
                    <a:moveTo>
                      <a:pt x="27" y="0"/>
                    </a:moveTo>
                    <a:lnTo>
                      <a:pt x="34" y="17"/>
                    </a:lnTo>
                    <a:lnTo>
                      <a:pt x="53" y="19"/>
                    </a:lnTo>
                    <a:lnTo>
                      <a:pt x="38" y="31"/>
                    </a:lnTo>
                    <a:lnTo>
                      <a:pt x="41" y="48"/>
                    </a:lnTo>
                    <a:lnTo>
                      <a:pt x="27" y="40"/>
                    </a:lnTo>
                    <a:lnTo>
                      <a:pt x="10" y="48"/>
                    </a:lnTo>
                    <a:lnTo>
                      <a:pt x="15" y="31"/>
                    </a:lnTo>
                    <a:lnTo>
                      <a:pt x="0" y="19"/>
                    </a:lnTo>
                    <a:lnTo>
                      <a:pt x="19" y="17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  <a:moveTo>
                      <a:pt x="27" y="12"/>
                    </a:moveTo>
                    <a:lnTo>
                      <a:pt x="31" y="22"/>
                    </a:lnTo>
                    <a:lnTo>
                      <a:pt x="41" y="22"/>
                    </a:lnTo>
                    <a:lnTo>
                      <a:pt x="34" y="29"/>
                    </a:lnTo>
                    <a:lnTo>
                      <a:pt x="36" y="38"/>
                    </a:lnTo>
                    <a:lnTo>
                      <a:pt x="27" y="33"/>
                    </a:lnTo>
                    <a:lnTo>
                      <a:pt x="17" y="38"/>
                    </a:lnTo>
                    <a:lnTo>
                      <a:pt x="19" y="29"/>
                    </a:lnTo>
                    <a:lnTo>
                      <a:pt x="12" y="22"/>
                    </a:lnTo>
                    <a:lnTo>
                      <a:pt x="22" y="22"/>
                    </a:lnTo>
                    <a:lnTo>
                      <a:pt x="27" y="12"/>
                    </a:lnTo>
                    <a:lnTo>
                      <a:pt x="27" y="12"/>
                    </a:lnTo>
                    <a:close/>
                    <a:moveTo>
                      <a:pt x="219" y="12"/>
                    </a:moveTo>
                    <a:lnTo>
                      <a:pt x="224" y="22"/>
                    </a:lnTo>
                    <a:lnTo>
                      <a:pt x="233" y="22"/>
                    </a:lnTo>
                    <a:lnTo>
                      <a:pt x="226" y="29"/>
                    </a:lnTo>
                    <a:lnTo>
                      <a:pt x="228" y="38"/>
                    </a:lnTo>
                    <a:lnTo>
                      <a:pt x="219" y="33"/>
                    </a:lnTo>
                    <a:lnTo>
                      <a:pt x="209" y="38"/>
                    </a:lnTo>
                    <a:lnTo>
                      <a:pt x="212" y="29"/>
                    </a:lnTo>
                    <a:lnTo>
                      <a:pt x="205" y="22"/>
                    </a:lnTo>
                    <a:lnTo>
                      <a:pt x="214" y="22"/>
                    </a:lnTo>
                    <a:lnTo>
                      <a:pt x="219" y="12"/>
                    </a:lnTo>
                    <a:lnTo>
                      <a:pt x="219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Freeform 23"/>
              <p:cNvSpPr>
                <a:spLocks noEditPoints="1"/>
              </p:cNvSpPr>
              <p:nvPr/>
            </p:nvSpPr>
            <p:spPr bwMode="auto">
              <a:xfrm>
                <a:off x="4392613" y="2220913"/>
                <a:ext cx="350838" cy="79375"/>
              </a:xfrm>
              <a:custGeom>
                <a:avLst/>
                <a:gdLst>
                  <a:gd name="T0" fmla="*/ 11 w 93"/>
                  <a:gd name="T1" fmla="*/ 4 h 21"/>
                  <a:gd name="T2" fmla="*/ 11 w 93"/>
                  <a:gd name="T3" fmla="*/ 4 h 21"/>
                  <a:gd name="T4" fmla="*/ 11 w 93"/>
                  <a:gd name="T5" fmla="*/ 2 h 21"/>
                  <a:gd name="T6" fmla="*/ 29 w 93"/>
                  <a:gd name="T7" fmla="*/ 3 h 21"/>
                  <a:gd name="T8" fmla="*/ 28 w 93"/>
                  <a:gd name="T9" fmla="*/ 8 h 21"/>
                  <a:gd name="T10" fmla="*/ 38 w 93"/>
                  <a:gd name="T11" fmla="*/ 7 h 21"/>
                  <a:gd name="T12" fmla="*/ 37 w 93"/>
                  <a:gd name="T13" fmla="*/ 5 h 21"/>
                  <a:gd name="T14" fmla="*/ 33 w 93"/>
                  <a:gd name="T15" fmla="*/ 4 h 21"/>
                  <a:gd name="T16" fmla="*/ 39 w 93"/>
                  <a:gd name="T17" fmla="*/ 1 h 21"/>
                  <a:gd name="T18" fmla="*/ 63 w 93"/>
                  <a:gd name="T19" fmla="*/ 3 h 21"/>
                  <a:gd name="T20" fmla="*/ 65 w 93"/>
                  <a:gd name="T21" fmla="*/ 8 h 21"/>
                  <a:gd name="T22" fmla="*/ 71 w 93"/>
                  <a:gd name="T23" fmla="*/ 10 h 21"/>
                  <a:gd name="T24" fmla="*/ 65 w 93"/>
                  <a:gd name="T25" fmla="*/ 2 h 21"/>
                  <a:gd name="T26" fmla="*/ 88 w 93"/>
                  <a:gd name="T27" fmla="*/ 12 h 21"/>
                  <a:gd name="T28" fmla="*/ 87 w 93"/>
                  <a:gd name="T29" fmla="*/ 11 h 21"/>
                  <a:gd name="T30" fmla="*/ 87 w 93"/>
                  <a:gd name="T31" fmla="*/ 5 h 21"/>
                  <a:gd name="T32" fmla="*/ 83 w 93"/>
                  <a:gd name="T33" fmla="*/ 18 h 21"/>
                  <a:gd name="T34" fmla="*/ 80 w 93"/>
                  <a:gd name="T35" fmla="*/ 11 h 21"/>
                  <a:gd name="T36" fmla="*/ 78 w 93"/>
                  <a:gd name="T37" fmla="*/ 11 h 21"/>
                  <a:gd name="T38" fmla="*/ 75 w 93"/>
                  <a:gd name="T39" fmla="*/ 19 h 21"/>
                  <a:gd name="T40" fmla="*/ 93 w 93"/>
                  <a:gd name="T41" fmla="*/ 20 h 21"/>
                  <a:gd name="T42" fmla="*/ 85 w 93"/>
                  <a:gd name="T43" fmla="*/ 12 h 21"/>
                  <a:gd name="T44" fmla="*/ 55 w 93"/>
                  <a:gd name="T45" fmla="*/ 2 h 21"/>
                  <a:gd name="T46" fmla="*/ 50 w 93"/>
                  <a:gd name="T47" fmla="*/ 7 h 21"/>
                  <a:gd name="T48" fmla="*/ 50 w 93"/>
                  <a:gd name="T49" fmla="*/ 15 h 21"/>
                  <a:gd name="T50" fmla="*/ 57 w 93"/>
                  <a:gd name="T51" fmla="*/ 10 h 21"/>
                  <a:gd name="T52" fmla="*/ 53 w 93"/>
                  <a:gd name="T53" fmla="*/ 14 h 21"/>
                  <a:gd name="T54" fmla="*/ 57 w 93"/>
                  <a:gd name="T55" fmla="*/ 14 h 21"/>
                  <a:gd name="T56" fmla="*/ 57 w 93"/>
                  <a:gd name="T57" fmla="*/ 9 h 21"/>
                  <a:gd name="T58" fmla="*/ 55 w 93"/>
                  <a:gd name="T59" fmla="*/ 7 h 21"/>
                  <a:gd name="T60" fmla="*/ 62 w 93"/>
                  <a:gd name="T61" fmla="*/ 11 h 21"/>
                  <a:gd name="T62" fmla="*/ 62 w 93"/>
                  <a:gd name="T63" fmla="*/ 11 h 21"/>
                  <a:gd name="T64" fmla="*/ 62 w 93"/>
                  <a:gd name="T65" fmla="*/ 14 h 21"/>
                  <a:gd name="T66" fmla="*/ 39 w 93"/>
                  <a:gd name="T67" fmla="*/ 11 h 21"/>
                  <a:gd name="T68" fmla="*/ 36 w 93"/>
                  <a:gd name="T69" fmla="*/ 10 h 21"/>
                  <a:gd name="T70" fmla="*/ 34 w 93"/>
                  <a:gd name="T71" fmla="*/ 12 h 21"/>
                  <a:gd name="T72" fmla="*/ 34 w 93"/>
                  <a:gd name="T73" fmla="*/ 13 h 21"/>
                  <a:gd name="T74" fmla="*/ 26 w 93"/>
                  <a:gd name="T75" fmla="*/ 17 h 21"/>
                  <a:gd name="T76" fmla="*/ 44 w 93"/>
                  <a:gd name="T77" fmla="*/ 15 h 21"/>
                  <a:gd name="T78" fmla="*/ 35 w 93"/>
                  <a:gd name="T79" fmla="*/ 12 h 21"/>
                  <a:gd name="T80" fmla="*/ 7 w 93"/>
                  <a:gd name="T81" fmla="*/ 6 h 21"/>
                  <a:gd name="T82" fmla="*/ 12 w 93"/>
                  <a:gd name="T83" fmla="*/ 8 h 21"/>
                  <a:gd name="T84" fmla="*/ 10 w 93"/>
                  <a:gd name="T85" fmla="*/ 8 h 21"/>
                  <a:gd name="T86" fmla="*/ 13 w 93"/>
                  <a:gd name="T87" fmla="*/ 5 h 21"/>
                  <a:gd name="T88" fmla="*/ 5 w 93"/>
                  <a:gd name="T89" fmla="*/ 7 h 21"/>
                  <a:gd name="T90" fmla="*/ 6 w 93"/>
                  <a:gd name="T91" fmla="*/ 9 h 21"/>
                  <a:gd name="T92" fmla="*/ 4 w 93"/>
                  <a:gd name="T93" fmla="*/ 11 h 21"/>
                  <a:gd name="T94" fmla="*/ 8 w 93"/>
                  <a:gd name="T95" fmla="*/ 11 h 21"/>
                  <a:gd name="T96" fmla="*/ 0 w 93"/>
                  <a:gd name="T97" fmla="*/ 16 h 21"/>
                  <a:gd name="T98" fmla="*/ 18 w 93"/>
                  <a:gd name="T99" fmla="*/ 14 h 21"/>
                  <a:gd name="T100" fmla="*/ 14 w 93"/>
                  <a:gd name="T101" fmla="*/ 13 h 21"/>
                  <a:gd name="T102" fmla="*/ 12 w 93"/>
                  <a:gd name="T103" fmla="*/ 11 h 21"/>
                  <a:gd name="T104" fmla="*/ 10 w 93"/>
                  <a:gd name="T105" fmla="*/ 14 h 21"/>
                  <a:gd name="T106" fmla="*/ 14 w 93"/>
                  <a:gd name="T107" fmla="*/ 10 h 21"/>
                  <a:gd name="T108" fmla="*/ 10 w 93"/>
                  <a:gd name="T109" fmla="*/ 9 h 21"/>
                  <a:gd name="T110" fmla="*/ 6 w 93"/>
                  <a:gd name="T111" fmla="*/ 14 h 21"/>
                  <a:gd name="T112" fmla="*/ 7 w 93"/>
                  <a:gd name="T113" fmla="*/ 17 h 21"/>
                  <a:gd name="T114" fmla="*/ 7 w 93"/>
                  <a:gd name="T115" fmla="*/ 21 h 21"/>
                  <a:gd name="T116" fmla="*/ 14 w 93"/>
                  <a:gd name="T117" fmla="*/ 20 h 21"/>
                  <a:gd name="T118" fmla="*/ 15 w 93"/>
                  <a:gd name="T119" fmla="*/ 16 h 21"/>
                  <a:gd name="T120" fmla="*/ 12 w 93"/>
                  <a:gd name="T121" fmla="*/ 17 h 21"/>
                  <a:gd name="T122" fmla="*/ 7 w 93"/>
                  <a:gd name="T12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3" h="21">
                    <a:moveTo>
                      <a:pt x="11" y="2"/>
                    </a:moveTo>
                    <a:cubicBezTo>
                      <a:pt x="11" y="2"/>
                      <a:pt x="11" y="2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4"/>
                      <a:pt x="11" y="4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10" y="5"/>
                      <a:pt x="10" y="5"/>
                    </a:cubicBezTo>
                    <a:cubicBezTo>
                      <a:pt x="10" y="5"/>
                      <a:pt x="11" y="5"/>
                      <a:pt x="11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3" y="4"/>
                      <a:pt x="13" y="3"/>
                    </a:cubicBezTo>
                    <a:cubicBezTo>
                      <a:pt x="13" y="3"/>
                      <a:pt x="14" y="3"/>
                      <a:pt x="13" y="3"/>
                    </a:cubicBezTo>
                    <a:cubicBezTo>
                      <a:pt x="13" y="2"/>
                      <a:pt x="12" y="2"/>
                      <a:pt x="11" y="2"/>
                    </a:cubicBezTo>
                    <a:close/>
                    <a:moveTo>
                      <a:pt x="38" y="1"/>
                    </a:moveTo>
                    <a:cubicBezTo>
                      <a:pt x="38" y="1"/>
                      <a:pt x="38" y="1"/>
                      <a:pt x="37" y="1"/>
                    </a:cubicBezTo>
                    <a:cubicBezTo>
                      <a:pt x="36" y="1"/>
                      <a:pt x="33" y="2"/>
                      <a:pt x="29" y="2"/>
                    </a:cubicBezTo>
                    <a:cubicBezTo>
                      <a:pt x="28" y="2"/>
                      <a:pt x="28" y="3"/>
                      <a:pt x="29" y="3"/>
                    </a:cubicBezTo>
                    <a:cubicBezTo>
                      <a:pt x="30" y="3"/>
                      <a:pt x="31" y="3"/>
                      <a:pt x="32" y="3"/>
                    </a:cubicBezTo>
                    <a:cubicBezTo>
                      <a:pt x="32" y="3"/>
                      <a:pt x="32" y="4"/>
                      <a:pt x="32" y="5"/>
                    </a:cubicBezTo>
                    <a:cubicBezTo>
                      <a:pt x="31" y="6"/>
                      <a:pt x="30" y="7"/>
                      <a:pt x="29" y="8"/>
                    </a:cubicBezTo>
                    <a:cubicBezTo>
                      <a:pt x="29" y="8"/>
                      <a:pt x="29" y="8"/>
                      <a:pt x="28" y="8"/>
                    </a:cubicBezTo>
                    <a:cubicBezTo>
                      <a:pt x="28" y="8"/>
                      <a:pt x="28" y="9"/>
                      <a:pt x="28" y="9"/>
                    </a:cubicBezTo>
                    <a:cubicBezTo>
                      <a:pt x="28" y="9"/>
                      <a:pt x="29" y="10"/>
                      <a:pt x="29" y="10"/>
                    </a:cubicBezTo>
                    <a:cubicBezTo>
                      <a:pt x="29" y="10"/>
                      <a:pt x="29" y="10"/>
                      <a:pt x="30" y="9"/>
                    </a:cubicBezTo>
                    <a:cubicBezTo>
                      <a:pt x="30" y="9"/>
                      <a:pt x="33" y="8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8"/>
                      <a:pt x="39" y="8"/>
                      <a:pt x="39" y="8"/>
                    </a:cubicBezTo>
                    <a:cubicBezTo>
                      <a:pt x="40" y="8"/>
                      <a:pt x="40" y="7"/>
                      <a:pt x="39" y="6"/>
                    </a:cubicBezTo>
                    <a:cubicBezTo>
                      <a:pt x="39" y="5"/>
                      <a:pt x="38" y="5"/>
                      <a:pt x="37" y="5"/>
                    </a:cubicBezTo>
                    <a:cubicBezTo>
                      <a:pt x="35" y="4"/>
                      <a:pt x="35" y="4"/>
                      <a:pt x="36" y="5"/>
                    </a:cubicBezTo>
                    <a:cubicBezTo>
                      <a:pt x="36" y="5"/>
                      <a:pt x="36" y="6"/>
                      <a:pt x="37" y="7"/>
                    </a:cubicBezTo>
                    <a:cubicBezTo>
                      <a:pt x="34" y="7"/>
                      <a:pt x="32" y="8"/>
                      <a:pt x="30" y="8"/>
                    </a:cubicBezTo>
                    <a:cubicBezTo>
                      <a:pt x="31" y="7"/>
                      <a:pt x="32" y="6"/>
                      <a:pt x="33" y="4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5" y="4"/>
                      <a:pt x="35" y="3"/>
                      <a:pt x="33" y="3"/>
                    </a:cubicBezTo>
                    <a:cubicBezTo>
                      <a:pt x="36" y="2"/>
                      <a:pt x="38" y="2"/>
                      <a:pt x="39" y="2"/>
                    </a:cubicBezTo>
                    <a:cubicBezTo>
                      <a:pt x="39" y="2"/>
                      <a:pt x="39" y="1"/>
                      <a:pt x="39" y="1"/>
                    </a:cubicBezTo>
                    <a:cubicBezTo>
                      <a:pt x="39" y="1"/>
                      <a:pt x="38" y="1"/>
                      <a:pt x="38" y="1"/>
                    </a:cubicBezTo>
                    <a:close/>
                    <a:moveTo>
                      <a:pt x="63" y="0"/>
                    </a:moveTo>
                    <a:cubicBezTo>
                      <a:pt x="63" y="0"/>
                      <a:pt x="63" y="1"/>
                      <a:pt x="63" y="1"/>
                    </a:cubicBezTo>
                    <a:cubicBezTo>
                      <a:pt x="63" y="1"/>
                      <a:pt x="63" y="2"/>
                      <a:pt x="63" y="3"/>
                    </a:cubicBezTo>
                    <a:cubicBezTo>
                      <a:pt x="62" y="7"/>
                      <a:pt x="61" y="9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61" y="10"/>
                      <a:pt x="62" y="8"/>
                      <a:pt x="63" y="5"/>
                    </a:cubicBezTo>
                    <a:cubicBezTo>
                      <a:pt x="64" y="5"/>
                      <a:pt x="64" y="6"/>
                      <a:pt x="65" y="8"/>
                    </a:cubicBezTo>
                    <a:cubicBezTo>
                      <a:pt x="66" y="9"/>
                      <a:pt x="66" y="9"/>
                      <a:pt x="66" y="10"/>
                    </a:cubicBezTo>
                    <a:cubicBezTo>
                      <a:pt x="66" y="10"/>
                      <a:pt x="67" y="11"/>
                      <a:pt x="69" y="11"/>
                    </a:cubicBezTo>
                    <a:cubicBezTo>
                      <a:pt x="69" y="11"/>
                      <a:pt x="69" y="11"/>
                      <a:pt x="70" y="11"/>
                    </a:cubicBezTo>
                    <a:cubicBezTo>
                      <a:pt x="70" y="11"/>
                      <a:pt x="71" y="11"/>
                      <a:pt x="71" y="10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68" y="8"/>
                      <a:pt x="66" y="7"/>
                      <a:pt x="65" y="5"/>
                    </a:cubicBezTo>
                    <a:cubicBezTo>
                      <a:pt x="64" y="5"/>
                      <a:pt x="64" y="4"/>
                      <a:pt x="64" y="4"/>
                    </a:cubicBezTo>
                    <a:cubicBezTo>
                      <a:pt x="64" y="3"/>
                      <a:pt x="64" y="2"/>
                      <a:pt x="65" y="2"/>
                    </a:cubicBezTo>
                    <a:cubicBezTo>
                      <a:pt x="65" y="2"/>
                      <a:pt x="65" y="2"/>
                      <a:pt x="65" y="1"/>
                    </a:cubicBezTo>
                    <a:cubicBezTo>
                      <a:pt x="64" y="1"/>
                      <a:pt x="64" y="1"/>
                      <a:pt x="63" y="0"/>
                    </a:cubicBezTo>
                    <a:close/>
                    <a:moveTo>
                      <a:pt x="85" y="12"/>
                    </a:moveTo>
                    <a:cubicBezTo>
                      <a:pt x="86" y="12"/>
                      <a:pt x="87" y="12"/>
                      <a:pt x="88" y="12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90" y="12"/>
                      <a:pt x="90" y="12"/>
                      <a:pt x="91" y="11"/>
                    </a:cubicBezTo>
                    <a:cubicBezTo>
                      <a:pt x="91" y="11"/>
                      <a:pt x="90" y="11"/>
                      <a:pt x="90" y="11"/>
                    </a:cubicBezTo>
                    <a:cubicBezTo>
                      <a:pt x="89" y="10"/>
                      <a:pt x="88" y="11"/>
                      <a:pt x="87" y="11"/>
                    </a:cubicBezTo>
                    <a:cubicBezTo>
                      <a:pt x="86" y="11"/>
                      <a:pt x="86" y="11"/>
                      <a:pt x="85" y="11"/>
                    </a:cubicBezTo>
                    <a:cubicBezTo>
                      <a:pt x="86" y="9"/>
                      <a:pt x="86" y="7"/>
                      <a:pt x="86" y="7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5"/>
                      <a:pt x="87" y="5"/>
                      <a:pt x="87" y="5"/>
                    </a:cubicBezTo>
                    <a:cubicBezTo>
                      <a:pt x="86" y="5"/>
                      <a:pt x="85" y="4"/>
                      <a:pt x="84" y="4"/>
                    </a:cubicBezTo>
                    <a:cubicBezTo>
                      <a:pt x="84" y="4"/>
                      <a:pt x="84" y="4"/>
                      <a:pt x="84" y="5"/>
                    </a:cubicBezTo>
                    <a:cubicBezTo>
                      <a:pt x="84" y="5"/>
                      <a:pt x="84" y="6"/>
                      <a:pt x="84" y="6"/>
                    </a:cubicBezTo>
                    <a:cubicBezTo>
                      <a:pt x="84" y="8"/>
                      <a:pt x="84" y="12"/>
                      <a:pt x="83" y="18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80" y="18"/>
                      <a:pt x="80" y="17"/>
                      <a:pt x="80" y="16"/>
                    </a:cubicBezTo>
                    <a:cubicBezTo>
                      <a:pt x="80" y="14"/>
                      <a:pt x="80" y="12"/>
                      <a:pt x="80" y="12"/>
                    </a:cubicBezTo>
                    <a:cubicBezTo>
                      <a:pt x="80" y="12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0"/>
                      <a:pt x="79" y="10"/>
                      <a:pt x="78" y="9"/>
                    </a:cubicBezTo>
                    <a:cubicBezTo>
                      <a:pt x="78" y="9"/>
                      <a:pt x="78" y="10"/>
                      <a:pt x="78" y="10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79" y="12"/>
                      <a:pt x="79" y="15"/>
                      <a:pt x="78" y="18"/>
                    </a:cubicBezTo>
                    <a:cubicBezTo>
                      <a:pt x="77" y="18"/>
                      <a:pt x="76" y="18"/>
                      <a:pt x="74" y="18"/>
                    </a:cubicBezTo>
                    <a:cubicBezTo>
                      <a:pt x="74" y="18"/>
                      <a:pt x="73" y="18"/>
                      <a:pt x="74" y="18"/>
                    </a:cubicBezTo>
                    <a:cubicBezTo>
                      <a:pt x="74" y="19"/>
                      <a:pt x="74" y="19"/>
                      <a:pt x="75" y="19"/>
                    </a:cubicBezTo>
                    <a:cubicBezTo>
                      <a:pt x="78" y="19"/>
                      <a:pt x="81" y="19"/>
                      <a:pt x="84" y="19"/>
                    </a:cubicBezTo>
                    <a:cubicBezTo>
                      <a:pt x="85" y="19"/>
                      <a:pt x="87" y="19"/>
                      <a:pt x="88" y="20"/>
                    </a:cubicBezTo>
                    <a:cubicBezTo>
                      <a:pt x="89" y="20"/>
                      <a:pt x="91" y="20"/>
                      <a:pt x="92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19"/>
                      <a:pt x="92" y="18"/>
                      <a:pt x="91" y="18"/>
                    </a:cubicBezTo>
                    <a:cubicBezTo>
                      <a:pt x="91" y="18"/>
                      <a:pt x="90" y="18"/>
                      <a:pt x="89" y="18"/>
                    </a:cubicBezTo>
                    <a:cubicBezTo>
                      <a:pt x="87" y="18"/>
                      <a:pt x="85" y="18"/>
                      <a:pt x="84" y="18"/>
                    </a:cubicBezTo>
                    <a:cubicBezTo>
                      <a:pt x="85" y="12"/>
                      <a:pt x="85" y="12"/>
                      <a:pt x="85" y="12"/>
                    </a:cubicBezTo>
                    <a:close/>
                    <a:moveTo>
                      <a:pt x="55" y="2"/>
                    </a:moveTo>
                    <a:cubicBezTo>
                      <a:pt x="56" y="3"/>
                      <a:pt x="57" y="4"/>
                      <a:pt x="58" y="4"/>
                    </a:cubicBezTo>
                    <a:cubicBezTo>
                      <a:pt x="59" y="3"/>
                      <a:pt x="59" y="3"/>
                      <a:pt x="58" y="2"/>
                    </a:cubicBezTo>
                    <a:cubicBezTo>
                      <a:pt x="56" y="1"/>
                      <a:pt x="55" y="1"/>
                      <a:pt x="55" y="2"/>
                    </a:cubicBezTo>
                    <a:close/>
                    <a:moveTo>
                      <a:pt x="59" y="5"/>
                    </a:moveTo>
                    <a:cubicBezTo>
                      <a:pt x="59" y="5"/>
                      <a:pt x="58" y="5"/>
                      <a:pt x="57" y="5"/>
                    </a:cubicBezTo>
                    <a:cubicBezTo>
                      <a:pt x="55" y="6"/>
                      <a:pt x="52" y="6"/>
                      <a:pt x="50" y="6"/>
                    </a:cubicBezTo>
                    <a:cubicBezTo>
                      <a:pt x="50" y="6"/>
                      <a:pt x="50" y="6"/>
                      <a:pt x="50" y="7"/>
                    </a:cubicBezTo>
                    <a:cubicBezTo>
                      <a:pt x="51" y="7"/>
                      <a:pt x="51" y="7"/>
                      <a:pt x="52" y="8"/>
                    </a:cubicBezTo>
                    <a:cubicBezTo>
                      <a:pt x="52" y="8"/>
                      <a:pt x="53" y="7"/>
                      <a:pt x="55" y="7"/>
                    </a:cubicBezTo>
                    <a:cubicBezTo>
                      <a:pt x="55" y="9"/>
                      <a:pt x="53" y="12"/>
                      <a:pt x="50" y="15"/>
                    </a:cubicBezTo>
                    <a:cubicBezTo>
                      <a:pt x="49" y="15"/>
                      <a:pt x="49" y="15"/>
                      <a:pt x="50" y="15"/>
                    </a:cubicBezTo>
                    <a:cubicBezTo>
                      <a:pt x="50" y="15"/>
                      <a:pt x="51" y="15"/>
                      <a:pt x="51" y="15"/>
                    </a:cubicBezTo>
                    <a:cubicBezTo>
                      <a:pt x="53" y="13"/>
                      <a:pt x="55" y="12"/>
                      <a:pt x="55" y="10"/>
                    </a:cubicBezTo>
                    <a:cubicBezTo>
                      <a:pt x="55" y="10"/>
                      <a:pt x="55" y="10"/>
                      <a:pt x="56" y="10"/>
                    </a:cubicBezTo>
                    <a:cubicBezTo>
                      <a:pt x="56" y="10"/>
                      <a:pt x="57" y="10"/>
                      <a:pt x="57" y="10"/>
                    </a:cubicBezTo>
                    <a:cubicBezTo>
                      <a:pt x="57" y="11"/>
                      <a:pt x="57" y="12"/>
                      <a:pt x="56" y="13"/>
                    </a:cubicBezTo>
                    <a:cubicBezTo>
                      <a:pt x="56" y="14"/>
                      <a:pt x="55" y="15"/>
                      <a:pt x="55" y="15"/>
                    </a:cubicBezTo>
                    <a:cubicBezTo>
                      <a:pt x="55" y="15"/>
                      <a:pt x="55" y="15"/>
                      <a:pt x="54" y="15"/>
                    </a:cubicBezTo>
                    <a:cubicBezTo>
                      <a:pt x="54" y="14"/>
                      <a:pt x="53" y="14"/>
                      <a:pt x="53" y="14"/>
                    </a:cubicBezTo>
                    <a:cubicBezTo>
                      <a:pt x="54" y="15"/>
                      <a:pt x="54" y="16"/>
                      <a:pt x="54" y="16"/>
                    </a:cubicBezTo>
                    <a:cubicBezTo>
                      <a:pt x="54" y="16"/>
                      <a:pt x="54" y="17"/>
                      <a:pt x="54" y="17"/>
                    </a:cubicBezTo>
                    <a:cubicBezTo>
                      <a:pt x="55" y="17"/>
                      <a:pt x="55" y="17"/>
                      <a:pt x="56" y="16"/>
                    </a:cubicBezTo>
                    <a:cubicBezTo>
                      <a:pt x="57" y="15"/>
                      <a:pt x="57" y="15"/>
                      <a:pt x="57" y="14"/>
                    </a:cubicBezTo>
                    <a:cubicBezTo>
                      <a:pt x="58" y="12"/>
                      <a:pt x="58" y="11"/>
                      <a:pt x="58" y="11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8" y="10"/>
                      <a:pt x="58" y="9"/>
                      <a:pt x="58" y="9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57" y="9"/>
                      <a:pt x="56" y="9"/>
                      <a:pt x="56" y="9"/>
                    </a:cubicBezTo>
                    <a:cubicBezTo>
                      <a:pt x="56" y="9"/>
                      <a:pt x="56" y="8"/>
                      <a:pt x="56" y="8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6" y="8"/>
                      <a:pt x="56" y="7"/>
                      <a:pt x="55" y="7"/>
                    </a:cubicBezTo>
                    <a:cubicBezTo>
                      <a:pt x="57" y="6"/>
                      <a:pt x="58" y="6"/>
                      <a:pt x="59" y="6"/>
                    </a:cubicBezTo>
                    <a:cubicBezTo>
                      <a:pt x="60" y="6"/>
                      <a:pt x="60" y="6"/>
                      <a:pt x="60" y="6"/>
                    </a:cubicBezTo>
                    <a:cubicBezTo>
                      <a:pt x="60" y="5"/>
                      <a:pt x="59" y="5"/>
                      <a:pt x="59" y="5"/>
                    </a:cubicBezTo>
                    <a:close/>
                    <a:moveTo>
                      <a:pt x="62" y="11"/>
                    </a:moveTo>
                    <a:cubicBezTo>
                      <a:pt x="62" y="11"/>
                      <a:pt x="62" y="11"/>
                      <a:pt x="62" y="11"/>
                    </a:cubicBezTo>
                    <a:cubicBezTo>
                      <a:pt x="63" y="12"/>
                      <a:pt x="64" y="13"/>
                      <a:pt x="64" y="13"/>
                    </a:cubicBezTo>
                    <a:cubicBezTo>
                      <a:pt x="65" y="13"/>
                      <a:pt x="65" y="12"/>
                      <a:pt x="64" y="11"/>
                    </a:cubicBezTo>
                    <a:cubicBezTo>
                      <a:pt x="63" y="11"/>
                      <a:pt x="62" y="10"/>
                      <a:pt x="62" y="11"/>
                    </a:cubicBezTo>
                    <a:close/>
                    <a:moveTo>
                      <a:pt x="61" y="15"/>
                    </a:moveTo>
                    <a:cubicBezTo>
                      <a:pt x="62" y="16"/>
                      <a:pt x="63" y="17"/>
                      <a:pt x="64" y="18"/>
                    </a:cubicBezTo>
                    <a:cubicBezTo>
                      <a:pt x="65" y="17"/>
                      <a:pt x="65" y="17"/>
                      <a:pt x="65" y="16"/>
                    </a:cubicBezTo>
                    <a:cubicBezTo>
                      <a:pt x="64" y="15"/>
                      <a:pt x="63" y="15"/>
                      <a:pt x="62" y="14"/>
                    </a:cubicBezTo>
                    <a:cubicBezTo>
                      <a:pt x="61" y="14"/>
                      <a:pt x="61" y="14"/>
                      <a:pt x="61" y="15"/>
                    </a:cubicBezTo>
                    <a:close/>
                    <a:moveTo>
                      <a:pt x="35" y="12"/>
                    </a:moveTo>
                    <a:cubicBezTo>
                      <a:pt x="36" y="12"/>
                      <a:pt x="37" y="12"/>
                      <a:pt x="38" y="12"/>
                    </a:cubicBezTo>
                    <a:cubicBezTo>
                      <a:pt x="39" y="12"/>
                      <a:pt x="39" y="12"/>
                      <a:pt x="39" y="11"/>
                    </a:cubicBezTo>
                    <a:cubicBezTo>
                      <a:pt x="39" y="11"/>
                      <a:pt x="39" y="11"/>
                      <a:pt x="38" y="11"/>
                    </a:cubicBezTo>
                    <a:cubicBezTo>
                      <a:pt x="38" y="11"/>
                      <a:pt x="38" y="11"/>
                      <a:pt x="37" y="11"/>
                    </a:cubicBezTo>
                    <a:cubicBezTo>
                      <a:pt x="37" y="11"/>
                      <a:pt x="36" y="11"/>
                      <a:pt x="35" y="11"/>
                    </a:cubicBezTo>
                    <a:cubicBezTo>
                      <a:pt x="35" y="11"/>
                      <a:pt x="35" y="10"/>
                      <a:pt x="36" y="10"/>
                    </a:cubicBezTo>
                    <a:cubicBezTo>
                      <a:pt x="36" y="10"/>
                      <a:pt x="36" y="10"/>
                      <a:pt x="35" y="10"/>
                    </a:cubicBezTo>
                    <a:cubicBezTo>
                      <a:pt x="34" y="9"/>
                      <a:pt x="34" y="9"/>
                      <a:pt x="33" y="9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4" y="10"/>
                      <a:pt x="34" y="11"/>
                      <a:pt x="34" y="12"/>
                    </a:cubicBezTo>
                    <a:cubicBezTo>
                      <a:pt x="33" y="12"/>
                      <a:pt x="33" y="12"/>
                      <a:pt x="32" y="12"/>
                    </a:cubicBezTo>
                    <a:cubicBezTo>
                      <a:pt x="31" y="12"/>
                      <a:pt x="30" y="12"/>
                      <a:pt x="30" y="12"/>
                    </a:cubicBezTo>
                    <a:cubicBezTo>
                      <a:pt x="29" y="13"/>
                      <a:pt x="30" y="13"/>
                      <a:pt x="31" y="13"/>
                    </a:cubicBezTo>
                    <a:cubicBezTo>
                      <a:pt x="32" y="13"/>
                      <a:pt x="33" y="13"/>
                      <a:pt x="34" y="13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2" y="16"/>
                      <a:pt x="30" y="16"/>
                      <a:pt x="27" y="16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7" y="17"/>
                      <a:pt x="28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33" y="16"/>
                      <a:pt x="38" y="16"/>
                      <a:pt x="43" y="16"/>
                    </a:cubicBezTo>
                    <a:cubicBezTo>
                      <a:pt x="44" y="16"/>
                      <a:pt x="44" y="16"/>
                      <a:pt x="44" y="15"/>
                    </a:cubicBezTo>
                    <a:cubicBezTo>
                      <a:pt x="44" y="15"/>
                      <a:pt x="43" y="14"/>
                      <a:pt x="42" y="14"/>
                    </a:cubicBezTo>
                    <a:cubicBezTo>
                      <a:pt x="42" y="14"/>
                      <a:pt x="41" y="14"/>
                      <a:pt x="41" y="14"/>
                    </a:cubicBezTo>
                    <a:cubicBezTo>
                      <a:pt x="39" y="15"/>
                      <a:pt x="38" y="15"/>
                      <a:pt x="35" y="15"/>
                    </a:cubicBezTo>
                    <a:cubicBezTo>
                      <a:pt x="35" y="12"/>
                      <a:pt x="35" y="12"/>
                      <a:pt x="35" y="12"/>
                    </a:cubicBezTo>
                    <a:close/>
                    <a:moveTo>
                      <a:pt x="5" y="4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5"/>
                      <a:pt x="6" y="5"/>
                    </a:cubicBezTo>
                    <a:cubicBezTo>
                      <a:pt x="6" y="6"/>
                      <a:pt x="6" y="6"/>
                      <a:pt x="7" y="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6" y="4"/>
                      <a:pt x="5" y="4"/>
                    </a:cubicBezTo>
                    <a:close/>
                    <a:moveTo>
                      <a:pt x="10" y="9"/>
                    </a:moveTo>
                    <a:cubicBezTo>
                      <a:pt x="11" y="9"/>
                      <a:pt x="12" y="9"/>
                      <a:pt x="12" y="8"/>
                    </a:cubicBezTo>
                    <a:cubicBezTo>
                      <a:pt x="13" y="8"/>
                      <a:pt x="13" y="8"/>
                      <a:pt x="12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7"/>
                      <a:pt x="10" y="7"/>
                    </a:cubicBezTo>
                    <a:cubicBezTo>
                      <a:pt x="10" y="7"/>
                      <a:pt x="10" y="7"/>
                      <a:pt x="9" y="7"/>
                    </a:cubicBezTo>
                    <a:cubicBezTo>
                      <a:pt x="11" y="6"/>
                      <a:pt x="13" y="6"/>
                      <a:pt x="13" y="6"/>
                    </a:cubicBezTo>
                    <a:cubicBezTo>
                      <a:pt x="14" y="6"/>
                      <a:pt x="14" y="6"/>
                      <a:pt x="13" y="5"/>
                    </a:cubicBezTo>
                    <a:cubicBezTo>
                      <a:pt x="13" y="5"/>
                      <a:pt x="13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0" y="6"/>
                      <a:pt x="7" y="6"/>
                      <a:pt x="5" y="7"/>
                    </a:cubicBezTo>
                    <a:cubicBezTo>
                      <a:pt x="4" y="7"/>
                      <a:pt x="4" y="7"/>
                      <a:pt x="5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6" y="7"/>
                      <a:pt x="7" y="7"/>
                      <a:pt x="7" y="7"/>
                    </a:cubicBezTo>
                    <a:cubicBezTo>
                      <a:pt x="8" y="7"/>
                      <a:pt x="8" y="8"/>
                      <a:pt x="8" y="9"/>
                    </a:cubicBezTo>
                    <a:cubicBezTo>
                      <a:pt x="7" y="9"/>
                      <a:pt x="7" y="9"/>
                      <a:pt x="6" y="9"/>
                    </a:cubicBezTo>
                    <a:cubicBezTo>
                      <a:pt x="5" y="9"/>
                      <a:pt x="6" y="9"/>
                      <a:pt x="6" y="9"/>
                    </a:cubicBezTo>
                    <a:cubicBezTo>
                      <a:pt x="7" y="9"/>
                      <a:pt x="7" y="9"/>
                      <a:pt x="8" y="9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7" y="11"/>
                      <a:pt x="5" y="11"/>
                      <a:pt x="4" y="11"/>
                    </a:cubicBezTo>
                    <a:cubicBezTo>
                      <a:pt x="4" y="11"/>
                      <a:pt x="4" y="12"/>
                      <a:pt x="4" y="12"/>
                    </a:cubicBezTo>
                    <a:cubicBezTo>
                      <a:pt x="5" y="12"/>
                      <a:pt x="5" y="12"/>
                      <a:pt x="6" y="12"/>
                    </a:cubicBezTo>
                    <a:cubicBezTo>
                      <a:pt x="7" y="12"/>
                      <a:pt x="7" y="12"/>
                      <a:pt x="8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4"/>
                      <a:pt x="8" y="15"/>
                      <a:pt x="8" y="15"/>
                    </a:cubicBezTo>
                    <a:cubicBezTo>
                      <a:pt x="4" y="15"/>
                      <a:pt x="1" y="15"/>
                      <a:pt x="0" y="1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6"/>
                      <a:pt x="1" y="16"/>
                      <a:pt x="2" y="17"/>
                    </a:cubicBezTo>
                    <a:cubicBezTo>
                      <a:pt x="2" y="17"/>
                      <a:pt x="2" y="16"/>
                      <a:pt x="2" y="16"/>
                    </a:cubicBezTo>
                    <a:cubicBezTo>
                      <a:pt x="4" y="16"/>
                      <a:pt x="7" y="15"/>
                      <a:pt x="13" y="14"/>
                    </a:cubicBezTo>
                    <a:cubicBezTo>
                      <a:pt x="14" y="14"/>
                      <a:pt x="16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9" y="14"/>
                      <a:pt x="19" y="14"/>
                      <a:pt x="19" y="13"/>
                    </a:cubicBezTo>
                    <a:cubicBezTo>
                      <a:pt x="18" y="13"/>
                      <a:pt x="17" y="13"/>
                      <a:pt x="17" y="13"/>
                    </a:cubicBezTo>
                    <a:cubicBezTo>
                      <a:pt x="16" y="13"/>
                      <a:pt x="16" y="13"/>
                      <a:pt x="14" y="13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3"/>
                      <a:pt x="14" y="12"/>
                      <a:pt x="14" y="12"/>
                    </a:cubicBezTo>
                    <a:cubicBezTo>
                      <a:pt x="14" y="12"/>
                      <a:pt x="14" y="12"/>
                      <a:pt x="14" y="11"/>
                    </a:cubicBezTo>
                    <a:cubicBezTo>
                      <a:pt x="13" y="11"/>
                      <a:pt x="13" y="11"/>
                      <a:pt x="12" y="11"/>
                    </a:cubicBezTo>
                    <a:cubicBezTo>
                      <a:pt x="12" y="11"/>
                      <a:pt x="12" y="11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3"/>
                      <a:pt x="12" y="14"/>
                      <a:pt x="12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1"/>
                      <a:pt x="12" y="11"/>
                    </a:cubicBezTo>
                    <a:cubicBezTo>
                      <a:pt x="13" y="11"/>
                      <a:pt x="14" y="11"/>
                      <a:pt x="14" y="10"/>
                    </a:cubicBezTo>
                    <a:cubicBezTo>
                      <a:pt x="15" y="10"/>
                      <a:pt x="15" y="10"/>
                      <a:pt x="14" y="10"/>
                    </a:cubicBezTo>
                    <a:cubicBezTo>
                      <a:pt x="14" y="10"/>
                      <a:pt x="14" y="10"/>
                      <a:pt x="13" y="10"/>
                    </a:cubicBezTo>
                    <a:cubicBezTo>
                      <a:pt x="13" y="10"/>
                      <a:pt x="13" y="10"/>
                      <a:pt x="12" y="10"/>
                    </a:cubicBezTo>
                    <a:cubicBezTo>
                      <a:pt x="11" y="10"/>
                      <a:pt x="10" y="10"/>
                      <a:pt x="10" y="10"/>
                    </a:cubicBezTo>
                    <a:cubicBezTo>
                      <a:pt x="10" y="9"/>
                      <a:pt x="10" y="9"/>
                      <a:pt x="10" y="9"/>
                    </a:cubicBezTo>
                    <a:close/>
                    <a:moveTo>
                      <a:pt x="7" y="13"/>
                    </a:moveTo>
                    <a:cubicBezTo>
                      <a:pt x="7" y="13"/>
                      <a:pt x="6" y="12"/>
                      <a:pt x="5" y="12"/>
                    </a:cubicBezTo>
                    <a:cubicBezTo>
                      <a:pt x="5" y="12"/>
                      <a:pt x="5" y="13"/>
                      <a:pt x="5" y="13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4"/>
                      <a:pt x="7" y="14"/>
                      <a:pt x="7" y="13"/>
                    </a:cubicBezTo>
                    <a:close/>
                    <a:moveTo>
                      <a:pt x="13" y="16"/>
                    </a:moveTo>
                    <a:cubicBezTo>
                      <a:pt x="13" y="16"/>
                      <a:pt x="12" y="16"/>
                      <a:pt x="11" y="16"/>
                    </a:cubicBezTo>
                    <a:cubicBezTo>
                      <a:pt x="9" y="17"/>
                      <a:pt x="8" y="17"/>
                      <a:pt x="7" y="17"/>
                    </a:cubicBezTo>
                    <a:cubicBezTo>
                      <a:pt x="6" y="17"/>
                      <a:pt x="6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6" y="18"/>
                      <a:pt x="6" y="18"/>
                      <a:pt x="6" y="19"/>
                    </a:cubicBezTo>
                    <a:cubicBezTo>
                      <a:pt x="6" y="20"/>
                      <a:pt x="6" y="20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8" y="21"/>
                      <a:pt x="7" y="21"/>
                    </a:cubicBezTo>
                    <a:cubicBezTo>
                      <a:pt x="8" y="21"/>
                      <a:pt x="8" y="21"/>
                      <a:pt x="9" y="20"/>
                    </a:cubicBezTo>
                    <a:cubicBezTo>
                      <a:pt x="12" y="20"/>
                      <a:pt x="14" y="20"/>
                      <a:pt x="14" y="20"/>
                    </a:cubicBezTo>
                    <a:cubicBezTo>
                      <a:pt x="14" y="20"/>
                      <a:pt x="15" y="20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8"/>
                      <a:pt x="14" y="17"/>
                      <a:pt x="15" y="17"/>
                    </a:cubicBezTo>
                    <a:cubicBezTo>
                      <a:pt x="15" y="17"/>
                      <a:pt x="15" y="17"/>
                      <a:pt x="15" y="16"/>
                    </a:cubicBezTo>
                    <a:cubicBezTo>
                      <a:pt x="14" y="16"/>
                      <a:pt x="13" y="16"/>
                      <a:pt x="13" y="16"/>
                    </a:cubicBezTo>
                    <a:close/>
                    <a:moveTo>
                      <a:pt x="7" y="18"/>
                    </a:moveTo>
                    <a:cubicBezTo>
                      <a:pt x="7" y="18"/>
                      <a:pt x="7" y="18"/>
                      <a:pt x="8" y="18"/>
                    </a:cubicBezTo>
                    <a:cubicBezTo>
                      <a:pt x="9" y="17"/>
                      <a:pt x="11" y="17"/>
                      <a:pt x="12" y="17"/>
                    </a:cubicBezTo>
                    <a:cubicBezTo>
                      <a:pt x="12" y="17"/>
                      <a:pt x="13" y="17"/>
                      <a:pt x="13" y="18"/>
                    </a:cubicBezTo>
                    <a:cubicBezTo>
                      <a:pt x="13" y="18"/>
                      <a:pt x="12" y="19"/>
                      <a:pt x="12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18"/>
                      <a:pt x="7" y="18"/>
                      <a:pt x="7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Freeform 24"/>
              <p:cNvSpPr>
                <a:spLocks noEditPoints="1"/>
              </p:cNvSpPr>
              <p:nvPr/>
            </p:nvSpPr>
            <p:spPr bwMode="auto">
              <a:xfrm>
                <a:off x="4200526" y="1946275"/>
                <a:ext cx="735013" cy="388938"/>
              </a:xfrm>
              <a:custGeom>
                <a:avLst/>
                <a:gdLst>
                  <a:gd name="T0" fmla="*/ 152 w 195"/>
                  <a:gd name="T1" fmla="*/ 59 h 103"/>
                  <a:gd name="T2" fmla="*/ 160 w 195"/>
                  <a:gd name="T3" fmla="*/ 39 h 103"/>
                  <a:gd name="T4" fmla="*/ 168 w 195"/>
                  <a:gd name="T5" fmla="*/ 23 h 103"/>
                  <a:gd name="T6" fmla="*/ 167 w 195"/>
                  <a:gd name="T7" fmla="*/ 0 h 103"/>
                  <a:gd name="T8" fmla="*/ 193 w 195"/>
                  <a:gd name="T9" fmla="*/ 9 h 103"/>
                  <a:gd name="T10" fmla="*/ 189 w 195"/>
                  <a:gd name="T11" fmla="*/ 30 h 103"/>
                  <a:gd name="T12" fmla="*/ 178 w 195"/>
                  <a:gd name="T13" fmla="*/ 69 h 103"/>
                  <a:gd name="T14" fmla="*/ 174 w 195"/>
                  <a:gd name="T15" fmla="*/ 83 h 103"/>
                  <a:gd name="T16" fmla="*/ 158 w 195"/>
                  <a:gd name="T17" fmla="*/ 94 h 103"/>
                  <a:gd name="T18" fmla="*/ 147 w 195"/>
                  <a:gd name="T19" fmla="*/ 103 h 103"/>
                  <a:gd name="T20" fmla="*/ 42 w 195"/>
                  <a:gd name="T21" fmla="*/ 101 h 103"/>
                  <a:gd name="T22" fmla="*/ 31 w 195"/>
                  <a:gd name="T23" fmla="*/ 79 h 103"/>
                  <a:gd name="T24" fmla="*/ 17 w 195"/>
                  <a:gd name="T25" fmla="*/ 78 h 103"/>
                  <a:gd name="T26" fmla="*/ 3 w 195"/>
                  <a:gd name="T27" fmla="*/ 34 h 103"/>
                  <a:gd name="T28" fmla="*/ 6 w 195"/>
                  <a:gd name="T29" fmla="*/ 15 h 103"/>
                  <a:gd name="T30" fmla="*/ 24 w 195"/>
                  <a:gd name="T31" fmla="*/ 7 h 103"/>
                  <a:gd name="T32" fmla="*/ 28 w 195"/>
                  <a:gd name="T33" fmla="*/ 15 h 103"/>
                  <a:gd name="T34" fmla="*/ 24 w 195"/>
                  <a:gd name="T35" fmla="*/ 39 h 103"/>
                  <a:gd name="T36" fmla="*/ 47 w 195"/>
                  <a:gd name="T37" fmla="*/ 54 h 103"/>
                  <a:gd name="T38" fmla="*/ 44 w 195"/>
                  <a:gd name="T39" fmla="*/ 72 h 103"/>
                  <a:gd name="T40" fmla="*/ 149 w 195"/>
                  <a:gd name="T41" fmla="*/ 99 h 103"/>
                  <a:gd name="T42" fmla="*/ 45 w 195"/>
                  <a:gd name="T43" fmla="*/ 74 h 103"/>
                  <a:gd name="T44" fmla="*/ 49 w 195"/>
                  <a:gd name="T45" fmla="*/ 100 h 103"/>
                  <a:gd name="T46" fmla="*/ 43 w 195"/>
                  <a:gd name="T47" fmla="*/ 89 h 103"/>
                  <a:gd name="T48" fmla="*/ 40 w 195"/>
                  <a:gd name="T49" fmla="*/ 60 h 103"/>
                  <a:gd name="T50" fmla="*/ 23 w 195"/>
                  <a:gd name="T51" fmla="*/ 41 h 103"/>
                  <a:gd name="T52" fmla="*/ 28 w 195"/>
                  <a:gd name="T53" fmla="*/ 77 h 103"/>
                  <a:gd name="T54" fmla="*/ 37 w 195"/>
                  <a:gd name="T55" fmla="*/ 89 h 103"/>
                  <a:gd name="T56" fmla="*/ 21 w 195"/>
                  <a:gd name="T57" fmla="*/ 41 h 103"/>
                  <a:gd name="T58" fmla="*/ 26 w 195"/>
                  <a:gd name="T59" fmla="*/ 16 h 103"/>
                  <a:gd name="T60" fmla="*/ 5 w 195"/>
                  <a:gd name="T61" fmla="*/ 34 h 103"/>
                  <a:gd name="T62" fmla="*/ 6 w 195"/>
                  <a:gd name="T63" fmla="*/ 49 h 103"/>
                  <a:gd name="T64" fmla="*/ 20 w 195"/>
                  <a:gd name="T65" fmla="*/ 69 h 103"/>
                  <a:gd name="T66" fmla="*/ 26 w 195"/>
                  <a:gd name="T67" fmla="*/ 78 h 103"/>
                  <a:gd name="T68" fmla="*/ 20 w 195"/>
                  <a:gd name="T69" fmla="*/ 46 h 103"/>
                  <a:gd name="T70" fmla="*/ 15 w 195"/>
                  <a:gd name="T71" fmla="*/ 19 h 103"/>
                  <a:gd name="T72" fmla="*/ 8 w 195"/>
                  <a:gd name="T73" fmla="*/ 27 h 103"/>
                  <a:gd name="T74" fmla="*/ 13 w 195"/>
                  <a:gd name="T75" fmla="*/ 4 h 103"/>
                  <a:gd name="T76" fmla="*/ 8 w 195"/>
                  <a:gd name="T77" fmla="*/ 13 h 103"/>
                  <a:gd name="T78" fmla="*/ 151 w 195"/>
                  <a:gd name="T79" fmla="*/ 100 h 103"/>
                  <a:gd name="T80" fmla="*/ 154 w 195"/>
                  <a:gd name="T81" fmla="*/ 73 h 103"/>
                  <a:gd name="T82" fmla="*/ 158 w 195"/>
                  <a:gd name="T83" fmla="*/ 41 h 103"/>
                  <a:gd name="T84" fmla="*/ 167 w 195"/>
                  <a:gd name="T85" fmla="*/ 67 h 103"/>
                  <a:gd name="T86" fmla="*/ 160 w 195"/>
                  <a:gd name="T87" fmla="*/ 80 h 103"/>
                  <a:gd name="T88" fmla="*/ 151 w 195"/>
                  <a:gd name="T89" fmla="*/ 100 h 103"/>
                  <a:gd name="T90" fmla="*/ 171 w 195"/>
                  <a:gd name="T91" fmla="*/ 23 h 103"/>
                  <a:gd name="T92" fmla="*/ 179 w 195"/>
                  <a:gd name="T93" fmla="*/ 22 h 103"/>
                  <a:gd name="T94" fmla="*/ 189 w 195"/>
                  <a:gd name="T95" fmla="*/ 49 h 103"/>
                  <a:gd name="T96" fmla="*/ 187 w 195"/>
                  <a:gd name="T97" fmla="*/ 51 h 103"/>
                  <a:gd name="T98" fmla="*/ 173 w 195"/>
                  <a:gd name="T99" fmla="*/ 80 h 103"/>
                  <a:gd name="T100" fmla="*/ 173 w 195"/>
                  <a:gd name="T101" fmla="*/ 56 h 103"/>
                  <a:gd name="T102" fmla="*/ 187 w 195"/>
                  <a:gd name="T103" fmla="*/ 27 h 103"/>
                  <a:gd name="T104" fmla="*/ 187 w 195"/>
                  <a:gd name="T105" fmla="*/ 15 h 103"/>
                  <a:gd name="T106" fmla="*/ 172 w 195"/>
                  <a:gd name="T107" fmla="*/ 9 h 103"/>
                  <a:gd name="T108" fmla="*/ 189 w 195"/>
                  <a:gd name="T109" fmla="*/ 13 h 103"/>
                  <a:gd name="T110" fmla="*/ 175 w 195"/>
                  <a:gd name="T111" fmla="*/ 1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5" h="103">
                    <a:moveTo>
                      <a:pt x="151" y="72"/>
                    </a:moveTo>
                    <a:cubicBezTo>
                      <a:pt x="154" y="69"/>
                      <a:pt x="154" y="67"/>
                      <a:pt x="154" y="65"/>
                    </a:cubicBezTo>
                    <a:cubicBezTo>
                      <a:pt x="154" y="62"/>
                      <a:pt x="153" y="61"/>
                      <a:pt x="152" y="59"/>
                    </a:cubicBezTo>
                    <a:cubicBezTo>
                      <a:pt x="150" y="57"/>
                      <a:pt x="149" y="56"/>
                      <a:pt x="148" y="54"/>
                    </a:cubicBezTo>
                    <a:cubicBezTo>
                      <a:pt x="148" y="52"/>
                      <a:pt x="148" y="50"/>
                      <a:pt x="149" y="47"/>
                    </a:cubicBezTo>
                    <a:cubicBezTo>
                      <a:pt x="150" y="42"/>
                      <a:pt x="155" y="39"/>
                      <a:pt x="160" y="39"/>
                    </a:cubicBezTo>
                    <a:cubicBezTo>
                      <a:pt x="171" y="39"/>
                      <a:pt x="171" y="39"/>
                      <a:pt x="171" y="39"/>
                    </a:cubicBezTo>
                    <a:cubicBezTo>
                      <a:pt x="172" y="33"/>
                      <a:pt x="172" y="33"/>
                      <a:pt x="172" y="33"/>
                    </a:cubicBezTo>
                    <a:cubicBezTo>
                      <a:pt x="172" y="29"/>
                      <a:pt x="170" y="26"/>
                      <a:pt x="168" y="23"/>
                    </a:cubicBezTo>
                    <a:cubicBezTo>
                      <a:pt x="167" y="20"/>
                      <a:pt x="167" y="18"/>
                      <a:pt x="167" y="15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68" y="3"/>
                      <a:pt x="170" y="5"/>
                      <a:pt x="171" y="7"/>
                    </a:cubicBezTo>
                    <a:cubicBezTo>
                      <a:pt x="173" y="4"/>
                      <a:pt x="177" y="2"/>
                      <a:pt x="182" y="2"/>
                    </a:cubicBezTo>
                    <a:cubicBezTo>
                      <a:pt x="188" y="2"/>
                      <a:pt x="193" y="5"/>
                      <a:pt x="193" y="9"/>
                    </a:cubicBezTo>
                    <a:cubicBezTo>
                      <a:pt x="193" y="11"/>
                      <a:pt x="192" y="13"/>
                      <a:pt x="189" y="15"/>
                    </a:cubicBezTo>
                    <a:cubicBezTo>
                      <a:pt x="189" y="30"/>
                      <a:pt x="189" y="30"/>
                      <a:pt x="189" y="30"/>
                    </a:cubicBezTo>
                    <a:cubicBezTo>
                      <a:pt x="189" y="30"/>
                      <a:pt x="189" y="30"/>
                      <a:pt x="189" y="30"/>
                    </a:cubicBezTo>
                    <a:cubicBezTo>
                      <a:pt x="190" y="31"/>
                      <a:pt x="191" y="32"/>
                      <a:pt x="192" y="34"/>
                    </a:cubicBezTo>
                    <a:cubicBezTo>
                      <a:pt x="194" y="37"/>
                      <a:pt x="195" y="40"/>
                      <a:pt x="194" y="43"/>
                    </a:cubicBezTo>
                    <a:cubicBezTo>
                      <a:pt x="192" y="52"/>
                      <a:pt x="178" y="60"/>
                      <a:pt x="178" y="69"/>
                    </a:cubicBezTo>
                    <a:cubicBezTo>
                      <a:pt x="178" y="71"/>
                      <a:pt x="178" y="75"/>
                      <a:pt x="178" y="78"/>
                    </a:cubicBezTo>
                    <a:cubicBezTo>
                      <a:pt x="178" y="80"/>
                      <a:pt x="178" y="81"/>
                      <a:pt x="177" y="82"/>
                    </a:cubicBezTo>
                    <a:cubicBezTo>
                      <a:pt x="177" y="83"/>
                      <a:pt x="175" y="83"/>
                      <a:pt x="174" y="83"/>
                    </a:cubicBezTo>
                    <a:cubicBezTo>
                      <a:pt x="171" y="82"/>
                      <a:pt x="167" y="78"/>
                      <a:pt x="165" y="79"/>
                    </a:cubicBezTo>
                    <a:cubicBezTo>
                      <a:pt x="162" y="80"/>
                      <a:pt x="162" y="82"/>
                      <a:pt x="161" y="84"/>
                    </a:cubicBezTo>
                    <a:cubicBezTo>
                      <a:pt x="161" y="88"/>
                      <a:pt x="160" y="91"/>
                      <a:pt x="158" y="94"/>
                    </a:cubicBezTo>
                    <a:cubicBezTo>
                      <a:pt x="157" y="97"/>
                      <a:pt x="155" y="99"/>
                      <a:pt x="154" y="101"/>
                    </a:cubicBezTo>
                    <a:cubicBezTo>
                      <a:pt x="153" y="102"/>
                      <a:pt x="152" y="103"/>
                      <a:pt x="151" y="103"/>
                    </a:cubicBezTo>
                    <a:cubicBezTo>
                      <a:pt x="150" y="103"/>
                      <a:pt x="148" y="103"/>
                      <a:pt x="147" y="103"/>
                    </a:cubicBezTo>
                    <a:cubicBezTo>
                      <a:pt x="116" y="94"/>
                      <a:pt x="79" y="94"/>
                      <a:pt x="48" y="103"/>
                    </a:cubicBezTo>
                    <a:cubicBezTo>
                      <a:pt x="47" y="103"/>
                      <a:pt x="46" y="103"/>
                      <a:pt x="45" y="103"/>
                    </a:cubicBezTo>
                    <a:cubicBezTo>
                      <a:pt x="44" y="103"/>
                      <a:pt x="43" y="102"/>
                      <a:pt x="42" y="101"/>
                    </a:cubicBezTo>
                    <a:cubicBezTo>
                      <a:pt x="40" y="99"/>
                      <a:pt x="39" y="97"/>
                      <a:pt x="37" y="94"/>
                    </a:cubicBezTo>
                    <a:cubicBezTo>
                      <a:pt x="36" y="91"/>
                      <a:pt x="35" y="88"/>
                      <a:pt x="34" y="84"/>
                    </a:cubicBezTo>
                    <a:cubicBezTo>
                      <a:pt x="34" y="82"/>
                      <a:pt x="33" y="80"/>
                      <a:pt x="31" y="79"/>
                    </a:cubicBezTo>
                    <a:cubicBezTo>
                      <a:pt x="28" y="78"/>
                      <a:pt x="24" y="82"/>
                      <a:pt x="21" y="83"/>
                    </a:cubicBezTo>
                    <a:cubicBezTo>
                      <a:pt x="20" y="83"/>
                      <a:pt x="19" y="83"/>
                      <a:pt x="18" y="82"/>
                    </a:cubicBezTo>
                    <a:cubicBezTo>
                      <a:pt x="18" y="81"/>
                      <a:pt x="18" y="80"/>
                      <a:pt x="17" y="78"/>
                    </a:cubicBezTo>
                    <a:cubicBezTo>
                      <a:pt x="17" y="75"/>
                      <a:pt x="17" y="71"/>
                      <a:pt x="17" y="69"/>
                    </a:cubicBezTo>
                    <a:cubicBezTo>
                      <a:pt x="17" y="60"/>
                      <a:pt x="3" y="52"/>
                      <a:pt x="1" y="43"/>
                    </a:cubicBezTo>
                    <a:cubicBezTo>
                      <a:pt x="0" y="40"/>
                      <a:pt x="1" y="37"/>
                      <a:pt x="3" y="34"/>
                    </a:cubicBezTo>
                    <a:cubicBezTo>
                      <a:pt x="4" y="32"/>
                      <a:pt x="5" y="31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3" y="13"/>
                      <a:pt x="2" y="11"/>
                      <a:pt x="2" y="9"/>
                    </a:cubicBezTo>
                    <a:cubicBezTo>
                      <a:pt x="2" y="5"/>
                      <a:pt x="7" y="2"/>
                      <a:pt x="13" y="2"/>
                    </a:cubicBezTo>
                    <a:cubicBezTo>
                      <a:pt x="18" y="2"/>
                      <a:pt x="22" y="4"/>
                      <a:pt x="24" y="7"/>
                    </a:cubicBezTo>
                    <a:cubicBezTo>
                      <a:pt x="25" y="5"/>
                      <a:pt x="27" y="3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8"/>
                      <a:pt x="28" y="20"/>
                      <a:pt x="27" y="23"/>
                    </a:cubicBezTo>
                    <a:cubicBezTo>
                      <a:pt x="25" y="26"/>
                      <a:pt x="24" y="29"/>
                      <a:pt x="24" y="33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40" y="39"/>
                      <a:pt x="45" y="42"/>
                      <a:pt x="46" y="47"/>
                    </a:cubicBezTo>
                    <a:cubicBezTo>
                      <a:pt x="47" y="50"/>
                      <a:pt x="47" y="52"/>
                      <a:pt x="47" y="54"/>
                    </a:cubicBezTo>
                    <a:cubicBezTo>
                      <a:pt x="46" y="56"/>
                      <a:pt x="45" y="57"/>
                      <a:pt x="43" y="59"/>
                    </a:cubicBezTo>
                    <a:cubicBezTo>
                      <a:pt x="42" y="61"/>
                      <a:pt x="41" y="62"/>
                      <a:pt x="41" y="65"/>
                    </a:cubicBezTo>
                    <a:cubicBezTo>
                      <a:pt x="41" y="67"/>
                      <a:pt x="41" y="69"/>
                      <a:pt x="44" y="72"/>
                    </a:cubicBezTo>
                    <a:cubicBezTo>
                      <a:pt x="82" y="64"/>
                      <a:pt x="112" y="64"/>
                      <a:pt x="151" y="72"/>
                    </a:cubicBezTo>
                    <a:close/>
                    <a:moveTo>
                      <a:pt x="146" y="100"/>
                    </a:moveTo>
                    <a:cubicBezTo>
                      <a:pt x="148" y="101"/>
                      <a:pt x="149" y="101"/>
                      <a:pt x="149" y="99"/>
                    </a:cubicBezTo>
                    <a:cubicBezTo>
                      <a:pt x="151" y="93"/>
                      <a:pt x="149" y="85"/>
                      <a:pt x="149" y="79"/>
                    </a:cubicBezTo>
                    <a:cubicBezTo>
                      <a:pt x="149" y="77"/>
                      <a:pt x="149" y="76"/>
                      <a:pt x="150" y="74"/>
                    </a:cubicBezTo>
                    <a:cubicBezTo>
                      <a:pt x="114" y="66"/>
                      <a:pt x="81" y="66"/>
                      <a:pt x="45" y="74"/>
                    </a:cubicBezTo>
                    <a:cubicBezTo>
                      <a:pt x="46" y="76"/>
                      <a:pt x="46" y="77"/>
                      <a:pt x="46" y="79"/>
                    </a:cubicBezTo>
                    <a:cubicBezTo>
                      <a:pt x="46" y="85"/>
                      <a:pt x="44" y="93"/>
                      <a:pt x="46" y="99"/>
                    </a:cubicBezTo>
                    <a:cubicBezTo>
                      <a:pt x="46" y="101"/>
                      <a:pt x="48" y="101"/>
                      <a:pt x="49" y="100"/>
                    </a:cubicBezTo>
                    <a:cubicBezTo>
                      <a:pt x="80" y="92"/>
                      <a:pt x="115" y="92"/>
                      <a:pt x="146" y="100"/>
                    </a:cubicBezTo>
                    <a:close/>
                    <a:moveTo>
                      <a:pt x="44" y="100"/>
                    </a:moveTo>
                    <a:cubicBezTo>
                      <a:pt x="43" y="97"/>
                      <a:pt x="43" y="93"/>
                      <a:pt x="43" y="89"/>
                    </a:cubicBezTo>
                    <a:cubicBezTo>
                      <a:pt x="43" y="84"/>
                      <a:pt x="44" y="80"/>
                      <a:pt x="44" y="77"/>
                    </a:cubicBezTo>
                    <a:cubicBezTo>
                      <a:pt x="43" y="75"/>
                      <a:pt x="42" y="74"/>
                      <a:pt x="41" y="73"/>
                    </a:cubicBezTo>
                    <a:cubicBezTo>
                      <a:pt x="38" y="69"/>
                      <a:pt x="37" y="64"/>
                      <a:pt x="40" y="60"/>
                    </a:cubicBezTo>
                    <a:cubicBezTo>
                      <a:pt x="42" y="57"/>
                      <a:pt x="45" y="55"/>
                      <a:pt x="45" y="52"/>
                    </a:cubicBezTo>
                    <a:cubicBezTo>
                      <a:pt x="45" y="49"/>
                      <a:pt x="44" y="43"/>
                      <a:pt x="37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2" y="44"/>
                      <a:pt x="22" y="50"/>
                      <a:pt x="23" y="53"/>
                    </a:cubicBezTo>
                    <a:cubicBezTo>
                      <a:pt x="25" y="57"/>
                      <a:pt x="28" y="61"/>
                      <a:pt x="28" y="67"/>
                    </a:cubicBezTo>
                    <a:cubicBezTo>
                      <a:pt x="28" y="77"/>
                      <a:pt x="28" y="77"/>
                      <a:pt x="28" y="77"/>
                    </a:cubicBezTo>
                    <a:cubicBezTo>
                      <a:pt x="29" y="77"/>
                      <a:pt x="29" y="77"/>
                      <a:pt x="29" y="77"/>
                    </a:cubicBezTo>
                    <a:cubicBezTo>
                      <a:pt x="29" y="77"/>
                      <a:pt x="33" y="75"/>
                      <a:pt x="35" y="80"/>
                    </a:cubicBezTo>
                    <a:cubicBezTo>
                      <a:pt x="36" y="82"/>
                      <a:pt x="36" y="86"/>
                      <a:pt x="37" y="89"/>
                    </a:cubicBezTo>
                    <a:cubicBezTo>
                      <a:pt x="38" y="92"/>
                      <a:pt x="40" y="95"/>
                      <a:pt x="41" y="97"/>
                    </a:cubicBezTo>
                    <a:cubicBezTo>
                      <a:pt x="42" y="98"/>
                      <a:pt x="43" y="100"/>
                      <a:pt x="44" y="100"/>
                    </a:cubicBezTo>
                    <a:close/>
                    <a:moveTo>
                      <a:pt x="21" y="41"/>
                    </a:moveTo>
                    <a:cubicBezTo>
                      <a:pt x="21" y="40"/>
                      <a:pt x="21" y="34"/>
                      <a:pt x="21" y="31"/>
                    </a:cubicBezTo>
                    <a:cubicBezTo>
                      <a:pt x="22" y="28"/>
                      <a:pt x="23" y="25"/>
                      <a:pt x="25" y="23"/>
                    </a:cubicBezTo>
                    <a:cubicBezTo>
                      <a:pt x="26" y="20"/>
                      <a:pt x="26" y="18"/>
                      <a:pt x="26" y="16"/>
                    </a:cubicBezTo>
                    <a:cubicBezTo>
                      <a:pt x="26" y="13"/>
                      <a:pt x="26" y="10"/>
                      <a:pt x="26" y="7"/>
                    </a:cubicBezTo>
                    <a:cubicBezTo>
                      <a:pt x="26" y="7"/>
                      <a:pt x="22" y="14"/>
                      <a:pt x="16" y="22"/>
                    </a:cubicBezTo>
                    <a:cubicBezTo>
                      <a:pt x="13" y="26"/>
                      <a:pt x="8" y="30"/>
                      <a:pt x="5" y="34"/>
                    </a:cubicBezTo>
                    <a:cubicBezTo>
                      <a:pt x="4" y="37"/>
                      <a:pt x="2" y="41"/>
                      <a:pt x="4" y="45"/>
                    </a:cubicBezTo>
                    <a:cubicBezTo>
                      <a:pt x="5" y="46"/>
                      <a:pt x="5" y="48"/>
                      <a:pt x="6" y="49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9"/>
                      <a:pt x="15" y="49"/>
                      <a:pt x="21" y="41"/>
                    </a:cubicBezTo>
                    <a:close/>
                    <a:moveTo>
                      <a:pt x="8" y="51"/>
                    </a:moveTo>
                    <a:cubicBezTo>
                      <a:pt x="13" y="56"/>
                      <a:pt x="19" y="62"/>
                      <a:pt x="20" y="69"/>
                    </a:cubicBezTo>
                    <a:cubicBezTo>
                      <a:pt x="20" y="71"/>
                      <a:pt x="19" y="80"/>
                      <a:pt x="20" y="80"/>
                    </a:cubicBezTo>
                    <a:cubicBezTo>
                      <a:pt x="20" y="81"/>
                      <a:pt x="21" y="81"/>
                      <a:pt x="22" y="80"/>
                    </a:cubicBezTo>
                    <a:cubicBezTo>
                      <a:pt x="22" y="80"/>
                      <a:pt x="24" y="79"/>
                      <a:pt x="26" y="78"/>
                    </a:cubicBezTo>
                    <a:cubicBezTo>
                      <a:pt x="26" y="76"/>
                      <a:pt x="26" y="72"/>
                      <a:pt x="26" y="67"/>
                    </a:cubicBezTo>
                    <a:cubicBezTo>
                      <a:pt x="26" y="64"/>
                      <a:pt x="24" y="59"/>
                      <a:pt x="22" y="56"/>
                    </a:cubicBezTo>
                    <a:cubicBezTo>
                      <a:pt x="20" y="53"/>
                      <a:pt x="20" y="49"/>
                      <a:pt x="20" y="46"/>
                    </a:cubicBezTo>
                    <a:cubicBezTo>
                      <a:pt x="20" y="46"/>
                      <a:pt x="14" y="50"/>
                      <a:pt x="8" y="51"/>
                    </a:cubicBezTo>
                    <a:close/>
                    <a:moveTo>
                      <a:pt x="8" y="27"/>
                    </a:moveTo>
                    <a:cubicBezTo>
                      <a:pt x="11" y="24"/>
                      <a:pt x="13" y="22"/>
                      <a:pt x="15" y="19"/>
                    </a:cubicBezTo>
                    <a:cubicBezTo>
                      <a:pt x="16" y="18"/>
                      <a:pt x="17" y="17"/>
                      <a:pt x="1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27"/>
                      <a:pt x="8" y="27"/>
                      <a:pt x="8" y="27"/>
                    </a:cubicBezTo>
                    <a:close/>
                    <a:moveTo>
                      <a:pt x="20" y="13"/>
                    </a:moveTo>
                    <a:cubicBezTo>
                      <a:pt x="21" y="12"/>
                      <a:pt x="22" y="10"/>
                      <a:pt x="23" y="9"/>
                    </a:cubicBezTo>
                    <a:cubicBezTo>
                      <a:pt x="22" y="6"/>
                      <a:pt x="18" y="4"/>
                      <a:pt x="13" y="4"/>
                    </a:cubicBezTo>
                    <a:cubicBezTo>
                      <a:pt x="8" y="4"/>
                      <a:pt x="4" y="6"/>
                      <a:pt x="4" y="9"/>
                    </a:cubicBezTo>
                    <a:cubicBezTo>
                      <a:pt x="4" y="11"/>
                      <a:pt x="5" y="12"/>
                      <a:pt x="7" y="13"/>
                    </a:cubicBezTo>
                    <a:cubicBezTo>
                      <a:pt x="7" y="13"/>
                      <a:pt x="8" y="13"/>
                      <a:pt x="8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0" y="13"/>
                      <a:pt x="20" y="13"/>
                      <a:pt x="20" y="13"/>
                    </a:cubicBezTo>
                    <a:close/>
                    <a:moveTo>
                      <a:pt x="151" y="100"/>
                    </a:moveTo>
                    <a:cubicBezTo>
                      <a:pt x="153" y="97"/>
                      <a:pt x="152" y="93"/>
                      <a:pt x="152" y="89"/>
                    </a:cubicBezTo>
                    <a:cubicBezTo>
                      <a:pt x="152" y="84"/>
                      <a:pt x="151" y="80"/>
                      <a:pt x="152" y="77"/>
                    </a:cubicBezTo>
                    <a:cubicBezTo>
                      <a:pt x="152" y="75"/>
                      <a:pt x="153" y="74"/>
                      <a:pt x="154" y="73"/>
                    </a:cubicBezTo>
                    <a:cubicBezTo>
                      <a:pt x="157" y="69"/>
                      <a:pt x="158" y="64"/>
                      <a:pt x="155" y="60"/>
                    </a:cubicBezTo>
                    <a:cubicBezTo>
                      <a:pt x="153" y="57"/>
                      <a:pt x="150" y="55"/>
                      <a:pt x="150" y="52"/>
                    </a:cubicBezTo>
                    <a:cubicBezTo>
                      <a:pt x="150" y="49"/>
                      <a:pt x="151" y="43"/>
                      <a:pt x="158" y="41"/>
                    </a:cubicBezTo>
                    <a:cubicBezTo>
                      <a:pt x="172" y="41"/>
                      <a:pt x="172" y="41"/>
                      <a:pt x="172" y="41"/>
                    </a:cubicBezTo>
                    <a:cubicBezTo>
                      <a:pt x="173" y="44"/>
                      <a:pt x="174" y="50"/>
                      <a:pt x="172" y="53"/>
                    </a:cubicBezTo>
                    <a:cubicBezTo>
                      <a:pt x="170" y="57"/>
                      <a:pt x="167" y="61"/>
                      <a:pt x="167" y="67"/>
                    </a:cubicBezTo>
                    <a:cubicBezTo>
                      <a:pt x="167" y="77"/>
                      <a:pt x="167" y="77"/>
                      <a:pt x="167" y="77"/>
                    </a:cubicBezTo>
                    <a:cubicBezTo>
                      <a:pt x="167" y="77"/>
                      <a:pt x="166" y="77"/>
                      <a:pt x="166" y="77"/>
                    </a:cubicBezTo>
                    <a:cubicBezTo>
                      <a:pt x="166" y="77"/>
                      <a:pt x="162" y="75"/>
                      <a:pt x="160" y="80"/>
                    </a:cubicBezTo>
                    <a:cubicBezTo>
                      <a:pt x="159" y="82"/>
                      <a:pt x="159" y="86"/>
                      <a:pt x="158" y="89"/>
                    </a:cubicBezTo>
                    <a:cubicBezTo>
                      <a:pt x="157" y="92"/>
                      <a:pt x="155" y="95"/>
                      <a:pt x="154" y="97"/>
                    </a:cubicBezTo>
                    <a:cubicBezTo>
                      <a:pt x="153" y="98"/>
                      <a:pt x="152" y="100"/>
                      <a:pt x="151" y="100"/>
                    </a:cubicBezTo>
                    <a:close/>
                    <a:moveTo>
                      <a:pt x="174" y="41"/>
                    </a:moveTo>
                    <a:cubicBezTo>
                      <a:pt x="174" y="40"/>
                      <a:pt x="174" y="34"/>
                      <a:pt x="174" y="31"/>
                    </a:cubicBezTo>
                    <a:cubicBezTo>
                      <a:pt x="174" y="28"/>
                      <a:pt x="172" y="25"/>
                      <a:pt x="171" y="23"/>
                    </a:cubicBezTo>
                    <a:cubicBezTo>
                      <a:pt x="170" y="20"/>
                      <a:pt x="169" y="18"/>
                      <a:pt x="169" y="16"/>
                    </a:cubicBezTo>
                    <a:cubicBezTo>
                      <a:pt x="169" y="13"/>
                      <a:pt x="169" y="10"/>
                      <a:pt x="169" y="7"/>
                    </a:cubicBezTo>
                    <a:cubicBezTo>
                      <a:pt x="169" y="7"/>
                      <a:pt x="173" y="14"/>
                      <a:pt x="179" y="22"/>
                    </a:cubicBezTo>
                    <a:cubicBezTo>
                      <a:pt x="183" y="26"/>
                      <a:pt x="187" y="30"/>
                      <a:pt x="190" y="34"/>
                    </a:cubicBezTo>
                    <a:cubicBezTo>
                      <a:pt x="192" y="37"/>
                      <a:pt x="193" y="41"/>
                      <a:pt x="191" y="45"/>
                    </a:cubicBezTo>
                    <a:cubicBezTo>
                      <a:pt x="191" y="46"/>
                      <a:pt x="190" y="48"/>
                      <a:pt x="189" y="49"/>
                    </a:cubicBezTo>
                    <a:cubicBezTo>
                      <a:pt x="189" y="49"/>
                      <a:pt x="189" y="49"/>
                      <a:pt x="189" y="49"/>
                    </a:cubicBezTo>
                    <a:cubicBezTo>
                      <a:pt x="189" y="49"/>
                      <a:pt x="180" y="49"/>
                      <a:pt x="174" y="41"/>
                    </a:cubicBezTo>
                    <a:close/>
                    <a:moveTo>
                      <a:pt x="187" y="51"/>
                    </a:moveTo>
                    <a:cubicBezTo>
                      <a:pt x="182" y="56"/>
                      <a:pt x="176" y="62"/>
                      <a:pt x="176" y="69"/>
                    </a:cubicBezTo>
                    <a:cubicBezTo>
                      <a:pt x="176" y="71"/>
                      <a:pt x="176" y="80"/>
                      <a:pt x="175" y="80"/>
                    </a:cubicBezTo>
                    <a:cubicBezTo>
                      <a:pt x="175" y="81"/>
                      <a:pt x="174" y="81"/>
                      <a:pt x="173" y="80"/>
                    </a:cubicBezTo>
                    <a:cubicBezTo>
                      <a:pt x="173" y="80"/>
                      <a:pt x="171" y="79"/>
                      <a:pt x="169" y="78"/>
                    </a:cubicBezTo>
                    <a:cubicBezTo>
                      <a:pt x="169" y="76"/>
                      <a:pt x="169" y="72"/>
                      <a:pt x="169" y="67"/>
                    </a:cubicBezTo>
                    <a:cubicBezTo>
                      <a:pt x="169" y="64"/>
                      <a:pt x="171" y="59"/>
                      <a:pt x="173" y="56"/>
                    </a:cubicBezTo>
                    <a:cubicBezTo>
                      <a:pt x="175" y="53"/>
                      <a:pt x="176" y="49"/>
                      <a:pt x="175" y="46"/>
                    </a:cubicBezTo>
                    <a:cubicBezTo>
                      <a:pt x="175" y="46"/>
                      <a:pt x="181" y="50"/>
                      <a:pt x="187" y="51"/>
                    </a:cubicBezTo>
                    <a:close/>
                    <a:moveTo>
                      <a:pt x="187" y="27"/>
                    </a:moveTo>
                    <a:cubicBezTo>
                      <a:pt x="184" y="24"/>
                      <a:pt x="182" y="22"/>
                      <a:pt x="180" y="19"/>
                    </a:cubicBezTo>
                    <a:cubicBezTo>
                      <a:pt x="179" y="18"/>
                      <a:pt x="178" y="17"/>
                      <a:pt x="177" y="15"/>
                    </a:cubicBezTo>
                    <a:cubicBezTo>
                      <a:pt x="187" y="15"/>
                      <a:pt x="187" y="15"/>
                      <a:pt x="187" y="15"/>
                    </a:cubicBezTo>
                    <a:cubicBezTo>
                      <a:pt x="187" y="27"/>
                      <a:pt x="187" y="27"/>
                      <a:pt x="187" y="27"/>
                    </a:cubicBezTo>
                    <a:close/>
                    <a:moveTo>
                      <a:pt x="175" y="13"/>
                    </a:moveTo>
                    <a:cubicBezTo>
                      <a:pt x="174" y="12"/>
                      <a:pt x="173" y="10"/>
                      <a:pt x="172" y="9"/>
                    </a:cubicBezTo>
                    <a:cubicBezTo>
                      <a:pt x="173" y="6"/>
                      <a:pt x="177" y="4"/>
                      <a:pt x="182" y="4"/>
                    </a:cubicBezTo>
                    <a:cubicBezTo>
                      <a:pt x="187" y="4"/>
                      <a:pt x="191" y="6"/>
                      <a:pt x="191" y="9"/>
                    </a:cubicBezTo>
                    <a:cubicBezTo>
                      <a:pt x="191" y="11"/>
                      <a:pt x="190" y="12"/>
                      <a:pt x="189" y="13"/>
                    </a:cubicBezTo>
                    <a:cubicBezTo>
                      <a:pt x="188" y="13"/>
                      <a:pt x="187" y="13"/>
                      <a:pt x="187" y="13"/>
                    </a:cubicBezTo>
                    <a:cubicBezTo>
                      <a:pt x="176" y="13"/>
                      <a:pt x="176" y="13"/>
                      <a:pt x="176" y="13"/>
                    </a:cubicBezTo>
                    <a:cubicBezTo>
                      <a:pt x="176" y="13"/>
                      <a:pt x="175" y="13"/>
                      <a:pt x="17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989D-4831-4E99-B76E-9A53CB0F3A88}" type="datetimeFigureOut">
              <a:rPr lang="zh-CN" altLang="en-US" smtClean="0"/>
              <a:t>2020/8/15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CDB-1F21-4789-A81E-8FEA25CE19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989D-4831-4E99-B76E-9A53CB0F3A88}" type="datetimeFigureOut">
              <a:rPr lang="zh-CN" altLang="en-US" smtClean="0"/>
              <a:t>2020/8/15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CDB-1F21-4789-A81E-8FEA25CE19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989D-4831-4E99-B76E-9A53CB0F3A88}" type="datetimeFigureOut">
              <a:rPr lang="zh-CN" altLang="en-US" smtClean="0"/>
              <a:t>2020/8/15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CDB-1F21-4789-A81E-8FEA25CE19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989D-4831-4E99-B76E-9A53CB0F3A88}" type="datetimeFigureOut">
              <a:rPr lang="zh-CN" altLang="en-US" smtClean="0"/>
              <a:t>2020/8/15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CDB-1F21-4789-A81E-8FEA25CE19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989D-4831-4E99-B76E-9A53CB0F3A88}" type="datetimeFigureOut">
              <a:rPr lang="zh-CN" altLang="en-US" smtClean="0"/>
              <a:t>2020/8/15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CDB-1F21-4789-A81E-8FEA25CE19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A4D1"/>
            </a:gs>
            <a:gs pos="10000">
              <a:schemeClr val="bg1"/>
            </a:gs>
            <a:gs pos="0">
              <a:srgbClr val="94A5D1"/>
            </a:gs>
            <a:gs pos="0">
              <a:srgbClr val="9BABD4"/>
            </a:gs>
            <a:gs pos="0">
              <a:srgbClr val="A4B3D8"/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9989D-4831-4E99-B76E-9A53CB0F3A88}" type="datetimeFigureOut">
              <a:rPr lang="zh-CN" altLang="en-US" smtClean="0"/>
              <a:t>2020/8/15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F9CDB-1F21-4789-A81E-8FEA25CE19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ipe dir="r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2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tm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tmp"/><Relationship Id="rId5" Type="http://schemas.openxmlformats.org/officeDocument/2006/relationships/image" Target="../media/image35.tmp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tm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tmp"/><Relationship Id="rId3" Type="http://schemas.openxmlformats.org/officeDocument/2006/relationships/image" Target="../media/image33.png"/><Relationship Id="rId7" Type="http://schemas.openxmlformats.org/officeDocument/2006/relationships/image" Target="../media/image36.tm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tmp"/><Relationship Id="rId5" Type="http://schemas.openxmlformats.org/officeDocument/2006/relationships/image" Target="../media/image39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7" Type="http://schemas.openxmlformats.org/officeDocument/2006/relationships/image" Target="../media/image49.tm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tmp"/><Relationship Id="rId5" Type="http://schemas.openxmlformats.org/officeDocument/2006/relationships/image" Target="../media/image48.tmp"/><Relationship Id="rId4" Type="http://schemas.openxmlformats.org/officeDocument/2006/relationships/image" Target="../media/image47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tmp"/><Relationship Id="rId5" Type="http://schemas.openxmlformats.org/officeDocument/2006/relationships/image" Target="../media/image35.tmp"/><Relationship Id="rId4" Type="http://schemas.openxmlformats.org/officeDocument/2006/relationships/image" Target="../media/image50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m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tmp"/><Relationship Id="rId5" Type="http://schemas.openxmlformats.org/officeDocument/2006/relationships/image" Target="../media/image55.tmp"/><Relationship Id="rId4" Type="http://schemas.openxmlformats.org/officeDocument/2006/relationships/image" Target="../media/image54.tm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tmp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tm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tm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mp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 bwMode="auto">
              <a:xfrm>
                <a:off x="1424762" y="1215293"/>
                <a:ext cx="535172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zh-CN" sz="2400" dirty="0">
                    <a:solidFill>
                      <a:prstClr val="black"/>
                    </a:solidFill>
                    <a:ea typeface="Cambria Math" panose="02040503050406030204" pitchFamily="18" charset="0"/>
                    <a:cs typeface="+mj-cs"/>
                  </a:rPr>
                  <a:t>A precise study of the radiative decays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Υ</m:t>
                    </m:r>
                  </m:oMath>
                </a14:m>
                <a:r>
                  <a:rPr lang="zh-CN" altLang="en-US" sz="2400" kern="100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kern="100" dirty="0"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into charmonium</a:t>
                </a:r>
                <a:endParaRPr lang="zh-CN" altLang="en-US" sz="2400" kern="100" dirty="0"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4762" y="1215293"/>
                <a:ext cx="5351721" cy="830997"/>
              </a:xfrm>
              <a:prstGeom prst="rect">
                <a:avLst/>
              </a:prstGeom>
              <a:blipFill>
                <a:blip r:embed="rId4"/>
                <a:stretch>
                  <a:fillRect t="-5839" r="-1139" b="-153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矩形 31"/>
          <p:cNvSpPr/>
          <p:nvPr/>
        </p:nvSpPr>
        <p:spPr>
          <a:xfrm>
            <a:off x="2964288" y="2678458"/>
            <a:ext cx="2272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/>
              <a:t>Reporter : </a:t>
            </a:r>
            <a:r>
              <a:rPr lang="en-US" altLang="zh-CN" sz="1600" b="1" dirty="0" err="1"/>
              <a:t>Dandan</a:t>
            </a:r>
            <a:r>
              <a:rPr lang="en-US" altLang="zh-CN" sz="1600" b="1" dirty="0"/>
              <a:t> Shen</a:t>
            </a:r>
            <a:endParaRPr lang="zh-CN" altLang="en-US" sz="1600" b="1" dirty="0"/>
          </a:p>
        </p:txBody>
      </p:sp>
      <p:cxnSp>
        <p:nvCxnSpPr>
          <p:cNvPr id="34" name="直接连接符 33"/>
          <p:cNvCxnSpPr/>
          <p:nvPr/>
        </p:nvCxnSpPr>
        <p:spPr>
          <a:xfrm>
            <a:off x="8507553" y="4612193"/>
            <a:ext cx="2512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398739" y="4612193"/>
            <a:ext cx="2512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 bwMode="auto">
          <a:xfrm>
            <a:off x="278388" y="4667204"/>
            <a:ext cx="9476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2020-8-15</a:t>
            </a:r>
            <a:endParaRPr lang="zh-CN" altLang="en-US" sz="1200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2B0A1E6-666C-4D11-858D-622F2372C588}"/>
              </a:ext>
            </a:extLst>
          </p:cNvPr>
          <p:cNvSpPr txBox="1"/>
          <p:nvPr/>
        </p:nvSpPr>
        <p:spPr>
          <a:xfrm>
            <a:off x="3056437" y="3163795"/>
            <a:ext cx="2484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Supervisor:</a:t>
            </a:r>
            <a:r>
              <a:rPr lang="zh-CN" altLang="en-US" sz="1600" b="1" dirty="0"/>
              <a:t> </a:t>
            </a:r>
            <a:r>
              <a:rPr lang="en-US" altLang="zh-CN" sz="1600" b="1" dirty="0" err="1"/>
              <a:t>Ruilin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Zhu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F8AA1B5-EB37-40C4-8F59-E3E992A2B9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455" y="0"/>
            <a:ext cx="1662545" cy="176980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B231D36-8273-4592-9AF8-41C8FC4FC2E8}"/>
              </a:ext>
            </a:extLst>
          </p:cNvPr>
          <p:cNvSpPr txBox="1"/>
          <p:nvPr/>
        </p:nvSpPr>
        <p:spPr>
          <a:xfrm>
            <a:off x="3056437" y="3649132"/>
            <a:ext cx="2484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Nanjing Normal University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B29C3A7-74E2-4922-B954-A69A12C6FC09}"/>
              </a:ext>
            </a:extLst>
          </p:cNvPr>
          <p:cNvSpPr txBox="1"/>
          <p:nvPr/>
        </p:nvSpPr>
        <p:spPr>
          <a:xfrm>
            <a:off x="3056437" y="4134469"/>
            <a:ext cx="234249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PQCD group meeting 2020</a:t>
            </a:r>
            <a:endParaRPr lang="zh-CN" alt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90232" y="205901"/>
            <a:ext cx="473315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800" kern="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2:</a:t>
            </a:r>
            <a:r>
              <a:rPr lang="en-US" altLang="zh-CN" sz="1800" dirty="0">
                <a:solidFill>
                  <a:schemeClr val="accent1"/>
                </a:solidFill>
                <a:latin typeface="+mj-ea"/>
                <a:ea typeface="+mj-ea"/>
              </a:rPr>
              <a:t>Experimental and theoretical study</a:t>
            </a:r>
            <a:endParaRPr lang="zh-CN" altLang="en-US" sz="1800" dirty="0">
              <a:solidFill>
                <a:schemeClr val="accent1"/>
              </a:solidFill>
              <a:latin typeface="+mj-ea"/>
              <a:ea typeface="+mj-ea"/>
            </a:endParaRPr>
          </a:p>
          <a:p>
            <a:pPr>
              <a:defRPr/>
            </a:pPr>
            <a:endParaRPr lang="zh-CN" altLang="en-US" sz="1800" kern="1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15306" y="575233"/>
            <a:ext cx="2579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26666614-979C-4757-B258-4794E556539B}"/>
              </a:ext>
            </a:extLst>
          </p:cNvPr>
          <p:cNvSpPr txBox="1"/>
          <p:nvPr/>
        </p:nvSpPr>
        <p:spPr>
          <a:xfrm>
            <a:off x="1012277" y="624381"/>
            <a:ext cx="7336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/>
              <a:t>In 2019 year, the Belle</a:t>
            </a:r>
            <a:r>
              <a:rPr lang="zh-CN" altLang="en-US" sz="1800" dirty="0"/>
              <a:t> </a:t>
            </a:r>
            <a:r>
              <a:rPr lang="en-US" altLang="zh-CN" sz="1800" dirty="0"/>
              <a:t>Collaboration</a:t>
            </a:r>
            <a:r>
              <a:rPr lang="zh-CN" altLang="en-US" sz="1800" dirty="0"/>
              <a:t> </a:t>
            </a:r>
            <a:r>
              <a:rPr lang="en-US" altLang="zh-CN" sz="1800" dirty="0"/>
              <a:t>measures the Upsilon decays (</a:t>
            </a:r>
            <a:r>
              <a:rPr lang="en-US" altLang="zh-CN" sz="1800" dirty="0" err="1"/>
              <a:t>Phys.Rev.Lett</a:t>
            </a:r>
            <a:r>
              <a:rPr lang="en-US" altLang="zh-CN" sz="1800" dirty="0"/>
              <a:t>. 124 (2020) 12,122001):  </a:t>
            </a:r>
            <a:r>
              <a:rPr lang="en-US" altLang="zh-CN" sz="1800" dirty="0">
                <a:solidFill>
                  <a:srgbClr val="FF0000"/>
                </a:solidFill>
              </a:rPr>
              <a:t>(greatly larger than theoretical predictions)</a:t>
            </a:r>
            <a:endParaRPr lang="zh-CN" altLang="en-US" sz="18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02619F0-A18B-418F-B2C6-CD2B1385B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796" y="1270712"/>
            <a:ext cx="4096867" cy="2115495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0D8E4C4C-7A5C-45B7-A542-DDFBBDE216BB}"/>
              </a:ext>
            </a:extLst>
          </p:cNvPr>
          <p:cNvSpPr/>
          <p:nvPr/>
        </p:nvSpPr>
        <p:spPr>
          <a:xfrm>
            <a:off x="570691" y="3384172"/>
            <a:ext cx="8573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dirty="0"/>
              <a:t>In 2007 year, </a:t>
            </a:r>
            <a:r>
              <a:rPr lang="en-US" altLang="zh-CN" sz="1800" dirty="0" err="1"/>
              <a:t>Kuang</a:t>
            </a:r>
            <a:r>
              <a:rPr lang="en-US" altLang="zh-CN" sz="1800" dirty="0"/>
              <a:t>-Ta Chao et al gave theoretical</a:t>
            </a:r>
            <a:r>
              <a:rPr lang="zh-CN" altLang="en-US" sz="1800" dirty="0"/>
              <a:t> </a:t>
            </a:r>
            <a:r>
              <a:rPr lang="en-US" altLang="zh-CN" sz="1800" dirty="0"/>
              <a:t>predictions (</a:t>
            </a:r>
            <a:r>
              <a:rPr lang="en-US" altLang="zh-CN" sz="1800" dirty="0" err="1"/>
              <a:t>arxiv:hep-ph</a:t>
            </a:r>
            <a:r>
              <a:rPr lang="en-US" altLang="zh-CN" sz="1800" dirty="0"/>
              <a:t>/0701009v2)</a:t>
            </a:r>
            <a:r>
              <a:rPr lang="zh-CN" altLang="en-US" sz="1800" dirty="0"/>
              <a:t>：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710775F4-7549-402F-B7FC-C7CD3C23E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14" y="3786112"/>
            <a:ext cx="4698233" cy="789244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90231" y="205901"/>
            <a:ext cx="368787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3: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304371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Research method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04371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>
              <a:defRPr/>
            </a:pPr>
            <a:endParaRPr lang="en-US" altLang="zh-CN" sz="1800" kern="1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15306" y="575233"/>
            <a:ext cx="2579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>
            <a:extLst>
              <a:ext uri="{FF2B5EF4-FFF2-40B4-BE49-F238E27FC236}">
                <a16:creationId xmlns:a16="http://schemas.microsoft.com/office/drawing/2014/main" id="{C8FD3E00-E0D2-47D3-A58D-8CBBE1594263}"/>
              </a:ext>
            </a:extLst>
          </p:cNvPr>
          <p:cNvSpPr/>
          <p:nvPr/>
        </p:nvSpPr>
        <p:spPr>
          <a:xfrm>
            <a:off x="1041621" y="954157"/>
            <a:ext cx="1184745" cy="1003190"/>
          </a:xfrm>
          <a:prstGeom prst="rec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67ADE93-7620-437C-BBA6-8F52B0C88CB8}"/>
              </a:ext>
            </a:extLst>
          </p:cNvPr>
          <p:cNvSpPr txBox="1"/>
          <p:nvPr/>
        </p:nvSpPr>
        <p:spPr>
          <a:xfrm flipH="1">
            <a:off x="1113180" y="1190581"/>
            <a:ext cx="1006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Diagram</a:t>
            </a:r>
          </a:p>
          <a:p>
            <a:pPr algn="ctr"/>
            <a:r>
              <a:rPr lang="en-US" altLang="zh-CN" sz="1400" dirty="0"/>
              <a:t>generation</a:t>
            </a:r>
            <a:endParaRPr lang="zh-CN" altLang="en-US" sz="14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B866116-36A7-4269-8CBC-797FA041FA52}"/>
              </a:ext>
            </a:extLst>
          </p:cNvPr>
          <p:cNvSpPr/>
          <p:nvPr/>
        </p:nvSpPr>
        <p:spPr>
          <a:xfrm>
            <a:off x="1041621" y="2264919"/>
            <a:ext cx="1184745" cy="1003190"/>
          </a:xfrm>
          <a:prstGeom prst="rec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52F08FB-938A-4FFF-89E9-93DFB5866471}"/>
              </a:ext>
            </a:extLst>
          </p:cNvPr>
          <p:cNvSpPr txBox="1"/>
          <p:nvPr/>
        </p:nvSpPr>
        <p:spPr>
          <a:xfrm flipH="1">
            <a:off x="1041622" y="2480362"/>
            <a:ext cx="118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Algebraic</a:t>
            </a:r>
          </a:p>
          <a:p>
            <a:pPr algn="ctr"/>
            <a:r>
              <a:rPr lang="en-US" altLang="zh-CN" sz="1400" dirty="0"/>
              <a:t>simplification</a:t>
            </a:r>
            <a:endParaRPr lang="zh-CN" altLang="en-US" sz="1400" dirty="0"/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97E7330C-14C7-4DAE-9F9B-11837660CAEC}"/>
              </a:ext>
            </a:extLst>
          </p:cNvPr>
          <p:cNvGrpSpPr/>
          <p:nvPr/>
        </p:nvGrpSpPr>
        <p:grpSpPr>
          <a:xfrm>
            <a:off x="1041620" y="3565130"/>
            <a:ext cx="1184745" cy="677108"/>
            <a:chOff x="1041620" y="3565130"/>
            <a:chExt cx="1184745" cy="677108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9C7A0072-F372-40DF-AF10-3E1199D65247}"/>
                </a:ext>
              </a:extLst>
            </p:cNvPr>
            <p:cNvSpPr/>
            <p:nvPr/>
          </p:nvSpPr>
          <p:spPr>
            <a:xfrm>
              <a:off x="1041620" y="3565130"/>
              <a:ext cx="1184745" cy="6771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2" name="文本框 8">
              <a:extLst>
                <a:ext uri="{FF2B5EF4-FFF2-40B4-BE49-F238E27FC236}">
                  <a16:creationId xmlns:a16="http://schemas.microsoft.com/office/drawing/2014/main" id="{41B17058-3917-4BAE-91D2-8DDFDD5B2589}"/>
                </a:ext>
              </a:extLst>
            </p:cNvPr>
            <p:cNvSpPr txBox="1"/>
            <p:nvPr/>
          </p:nvSpPr>
          <p:spPr>
            <a:xfrm flipH="1">
              <a:off x="1130575" y="3647806"/>
              <a:ext cx="10068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/>
                <a:t>Numerical evaluation</a:t>
              </a:r>
              <a:endParaRPr lang="zh-CN" altLang="en-US" sz="1400" dirty="0"/>
            </a:p>
          </p:txBody>
        </p:sp>
      </p:grp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2180D2FE-1AE2-4440-B88C-37815DA123FF}"/>
              </a:ext>
            </a:extLst>
          </p:cNvPr>
          <p:cNvCxnSpPr>
            <a:cxnSpLocks/>
            <a:stCxn id="3" idx="2"/>
            <a:endCxn id="14" idx="0"/>
          </p:cNvCxnSpPr>
          <p:nvPr/>
        </p:nvCxnSpPr>
        <p:spPr>
          <a:xfrm>
            <a:off x="1633994" y="1957347"/>
            <a:ext cx="0" cy="307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522E57F8-5B15-4075-A322-5FD51F176BE3}"/>
              </a:ext>
            </a:extLst>
          </p:cNvPr>
          <p:cNvCxnSpPr>
            <a:cxnSpLocks/>
          </p:cNvCxnSpPr>
          <p:nvPr/>
        </p:nvCxnSpPr>
        <p:spPr>
          <a:xfrm>
            <a:off x="1627369" y="3219026"/>
            <a:ext cx="0" cy="326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E6E0765C-9F0C-429B-B873-775D5EC08F70}"/>
              </a:ext>
            </a:extLst>
          </p:cNvPr>
          <p:cNvSpPr/>
          <p:nvPr/>
        </p:nvSpPr>
        <p:spPr>
          <a:xfrm>
            <a:off x="2889817" y="954157"/>
            <a:ext cx="2738018" cy="1003190"/>
          </a:xfrm>
          <a:prstGeom prst="rec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2" name="文本框 8">
            <a:extLst>
              <a:ext uri="{FF2B5EF4-FFF2-40B4-BE49-F238E27FC236}">
                <a16:creationId xmlns:a16="http://schemas.microsoft.com/office/drawing/2014/main" id="{27ED2ECD-56F6-4A8E-942E-7BF17117AB5D}"/>
              </a:ext>
            </a:extLst>
          </p:cNvPr>
          <p:cNvSpPr txBox="1"/>
          <p:nvPr/>
        </p:nvSpPr>
        <p:spPr>
          <a:xfrm flipH="1">
            <a:off x="2889814" y="954157"/>
            <a:ext cx="27380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Create the topologies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Insert fields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Apply the </a:t>
            </a:r>
            <a:r>
              <a:rPr lang="en-US" altLang="zh-CN" sz="1400" dirty="0" err="1"/>
              <a:t>Feynaman</a:t>
            </a:r>
            <a:r>
              <a:rPr lang="en-US" altLang="zh-CN" sz="1400" dirty="0"/>
              <a:t> rules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Paint the diagrams</a:t>
            </a:r>
            <a:endParaRPr lang="zh-CN" altLang="en-US" sz="1400" dirty="0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1FFB0309-05FE-4B18-B8D1-DC588C13787F}"/>
              </a:ext>
            </a:extLst>
          </p:cNvPr>
          <p:cNvSpPr/>
          <p:nvPr/>
        </p:nvSpPr>
        <p:spPr>
          <a:xfrm>
            <a:off x="2889817" y="2264919"/>
            <a:ext cx="2738018" cy="1003190"/>
          </a:xfrm>
          <a:prstGeom prst="rec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8" name="文本框 8">
            <a:extLst>
              <a:ext uri="{FF2B5EF4-FFF2-40B4-BE49-F238E27FC236}">
                <a16:creationId xmlns:a16="http://schemas.microsoft.com/office/drawing/2014/main" id="{CAA2C4F5-5C08-42CE-A57D-A9259C278E6E}"/>
              </a:ext>
            </a:extLst>
          </p:cNvPr>
          <p:cNvSpPr txBox="1"/>
          <p:nvPr/>
        </p:nvSpPr>
        <p:spPr>
          <a:xfrm flipH="1">
            <a:off x="2889814" y="2264919"/>
            <a:ext cx="27380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Contract indices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Calculate traces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Reduce tensor integrals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Introduce abbreviations</a:t>
            </a:r>
            <a:endParaRPr lang="zh-CN" altLang="en-US" sz="1400" dirty="0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CDC815B5-02F4-49C7-925D-F71CF0017245}"/>
              </a:ext>
            </a:extLst>
          </p:cNvPr>
          <p:cNvSpPr/>
          <p:nvPr/>
        </p:nvSpPr>
        <p:spPr>
          <a:xfrm>
            <a:off x="2889817" y="3565129"/>
            <a:ext cx="2738018" cy="677107"/>
          </a:xfrm>
          <a:prstGeom prst="rec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2" name="文本框 8">
            <a:extLst>
              <a:ext uri="{FF2B5EF4-FFF2-40B4-BE49-F238E27FC236}">
                <a16:creationId xmlns:a16="http://schemas.microsoft.com/office/drawing/2014/main" id="{67CB8DB2-8465-4FEB-B8B3-63FE88788F5E}"/>
              </a:ext>
            </a:extLst>
          </p:cNvPr>
          <p:cNvSpPr txBox="1"/>
          <p:nvPr/>
        </p:nvSpPr>
        <p:spPr>
          <a:xfrm flipH="1">
            <a:off x="2889813" y="3639220"/>
            <a:ext cx="2738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Implementation of the loop integrals</a:t>
            </a:r>
          </a:p>
        </p:txBody>
      </p:sp>
      <p:sp>
        <p:nvSpPr>
          <p:cNvPr id="45" name="右大括号 44">
            <a:extLst>
              <a:ext uri="{FF2B5EF4-FFF2-40B4-BE49-F238E27FC236}">
                <a16:creationId xmlns:a16="http://schemas.microsoft.com/office/drawing/2014/main" id="{D67B7723-E5A2-4141-8C60-EF0059E98030}"/>
              </a:ext>
            </a:extLst>
          </p:cNvPr>
          <p:cNvSpPr/>
          <p:nvPr/>
        </p:nvSpPr>
        <p:spPr>
          <a:xfrm>
            <a:off x="5985164" y="954157"/>
            <a:ext cx="216131" cy="1003190"/>
          </a:xfrm>
          <a:prstGeom prst="rightBrace">
            <a:avLst>
              <a:gd name="adj1" fmla="val 5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右大括号 46">
            <a:extLst>
              <a:ext uri="{FF2B5EF4-FFF2-40B4-BE49-F238E27FC236}">
                <a16:creationId xmlns:a16="http://schemas.microsoft.com/office/drawing/2014/main" id="{4BCDC560-395B-44F6-BC92-7039DB4BBCCE}"/>
              </a:ext>
            </a:extLst>
          </p:cNvPr>
          <p:cNvSpPr/>
          <p:nvPr/>
        </p:nvSpPr>
        <p:spPr>
          <a:xfrm>
            <a:off x="5985164" y="2240377"/>
            <a:ext cx="216131" cy="1003190"/>
          </a:xfrm>
          <a:prstGeom prst="rightBrace">
            <a:avLst>
              <a:gd name="adj1" fmla="val 5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右大括号 48">
            <a:extLst>
              <a:ext uri="{FF2B5EF4-FFF2-40B4-BE49-F238E27FC236}">
                <a16:creationId xmlns:a16="http://schemas.microsoft.com/office/drawing/2014/main" id="{14AAE338-CE92-4D13-A50E-478258A5A484}"/>
              </a:ext>
            </a:extLst>
          </p:cNvPr>
          <p:cNvSpPr/>
          <p:nvPr/>
        </p:nvSpPr>
        <p:spPr>
          <a:xfrm>
            <a:off x="5997627" y="3639220"/>
            <a:ext cx="116378" cy="523220"/>
          </a:xfrm>
          <a:prstGeom prst="rightBrace">
            <a:avLst>
              <a:gd name="adj1" fmla="val 5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524C586E-9884-4EE0-BA57-27806F5EFC5A}"/>
              </a:ext>
            </a:extLst>
          </p:cNvPr>
          <p:cNvSpPr txBox="1"/>
          <p:nvPr/>
        </p:nvSpPr>
        <p:spPr>
          <a:xfrm>
            <a:off x="6716564" y="1267525"/>
            <a:ext cx="98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err="1"/>
              <a:t>Feynarts</a:t>
            </a:r>
            <a:endParaRPr lang="zh-CN" altLang="en-US" sz="1800" dirty="0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346539EC-7E2E-4CD0-894D-33027F2CE111}"/>
              </a:ext>
            </a:extLst>
          </p:cNvPr>
          <p:cNvSpPr txBox="1"/>
          <p:nvPr/>
        </p:nvSpPr>
        <p:spPr>
          <a:xfrm>
            <a:off x="6716564" y="2557306"/>
            <a:ext cx="1222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err="1"/>
              <a:t>FeynCalc</a:t>
            </a:r>
            <a:endParaRPr lang="zh-CN" altLang="en-US" sz="1800" dirty="0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7BE1DF94-9DA6-46CB-9294-AEFA556A9D66}"/>
              </a:ext>
            </a:extLst>
          </p:cNvPr>
          <p:cNvSpPr txBox="1"/>
          <p:nvPr/>
        </p:nvSpPr>
        <p:spPr>
          <a:xfrm>
            <a:off x="6716564" y="3585641"/>
            <a:ext cx="98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/>
              <a:t>Fiesta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761703917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90231" y="205901"/>
            <a:ext cx="368787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3: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304371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Research method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04371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>
              <a:defRPr/>
            </a:pPr>
            <a:endParaRPr lang="en-US" altLang="zh-CN" sz="1800" kern="1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15306" y="575233"/>
            <a:ext cx="2579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B249EF67-B2EC-4118-9709-8A8026B237B6}"/>
              </a:ext>
            </a:extLst>
          </p:cNvPr>
          <p:cNvGrpSpPr/>
          <p:nvPr/>
        </p:nvGrpSpPr>
        <p:grpSpPr>
          <a:xfrm>
            <a:off x="2798177" y="2170707"/>
            <a:ext cx="2998324" cy="1221480"/>
            <a:chOff x="1208598" y="1355491"/>
            <a:chExt cx="3037398" cy="1210613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243F2DAD-D447-4FD9-B05F-9F5D87A051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596" b="12780"/>
            <a:stretch/>
          </p:blipFill>
          <p:spPr>
            <a:xfrm>
              <a:off x="1208598" y="1355491"/>
              <a:ext cx="2569504" cy="121061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62842427-688E-47DA-9382-3177AC0E6CCE}"/>
                    </a:ext>
                  </a:extLst>
                </p:cNvPr>
                <p:cNvSpPr txBox="1"/>
                <p:nvPr/>
              </p:nvSpPr>
              <p:spPr>
                <a:xfrm>
                  <a:off x="3706540" y="1918019"/>
                  <a:ext cx="539456" cy="3050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l-GR" altLang="zh-CN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l-GR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62842427-688E-47DA-9382-3177AC0E6C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6540" y="1918019"/>
                  <a:ext cx="539456" cy="305039"/>
                </a:xfrm>
                <a:prstGeom prst="rect">
                  <a:avLst/>
                </a:prstGeom>
                <a:blipFill>
                  <a:blip r:embed="rId3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BD9C9E6A-0EA6-43DB-8FB3-FD2A364CD587}"/>
              </a:ext>
            </a:extLst>
          </p:cNvPr>
          <p:cNvGrpSpPr/>
          <p:nvPr/>
        </p:nvGrpSpPr>
        <p:grpSpPr>
          <a:xfrm>
            <a:off x="1208598" y="3269955"/>
            <a:ext cx="3179938" cy="1325494"/>
            <a:chOff x="1175447" y="2288574"/>
            <a:chExt cx="3179938" cy="1325494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866D94DF-0C5D-4D10-8DA1-BBC3C84FAD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36" r="31730" b="3572"/>
            <a:stretch/>
          </p:blipFill>
          <p:spPr>
            <a:xfrm>
              <a:off x="1566407" y="2288574"/>
              <a:ext cx="2140134" cy="132549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AEB43736-0070-4E91-8196-93A16E48D262}"/>
                    </a:ext>
                  </a:extLst>
                </p:cNvPr>
                <p:cNvSpPr txBox="1"/>
                <p:nvPr/>
              </p:nvSpPr>
              <p:spPr>
                <a:xfrm>
                  <a:off x="3508571" y="2877131"/>
                  <a:ext cx="846814" cy="3284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altLang="zh-CN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l-GR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altLang="zh-CN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𝑐𝐽</m:t>
                            </m:r>
                          </m:sub>
                        </m:sSub>
                        <m:r>
                          <a:rPr lang="en-US" altLang="zh-CN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l-GR" altLang="zh-CN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l-GR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AEB43736-0070-4E91-8196-93A16E48D2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8571" y="2877131"/>
                  <a:ext cx="846814" cy="328488"/>
                </a:xfrm>
                <a:prstGeom prst="rect">
                  <a:avLst/>
                </a:prstGeom>
                <a:blipFill>
                  <a:blip r:embed="rId4"/>
                  <a:stretch>
                    <a:fillRect b="-185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CAEBD138-2FE7-4B1E-879B-5CB016740812}"/>
                    </a:ext>
                  </a:extLst>
                </p:cNvPr>
                <p:cNvSpPr txBox="1"/>
                <p:nvPr/>
              </p:nvSpPr>
              <p:spPr>
                <a:xfrm>
                  <a:off x="1175447" y="2906769"/>
                  <a:ext cx="355180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altLang="zh-CN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Υ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CAEBD138-2FE7-4B1E-879B-5CB0167408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5447" y="2906769"/>
                  <a:ext cx="355180" cy="3077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19475397-C549-446A-BD71-63CD9E85BFF2}"/>
              </a:ext>
            </a:extLst>
          </p:cNvPr>
          <p:cNvGrpSpPr/>
          <p:nvPr/>
        </p:nvGrpSpPr>
        <p:grpSpPr>
          <a:xfrm>
            <a:off x="4572000" y="3554234"/>
            <a:ext cx="3188473" cy="1041216"/>
            <a:chOff x="1172786" y="3511067"/>
            <a:chExt cx="3226889" cy="1034635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69C2356-1596-49D8-9300-5ADB8B98FB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302" t="22761" r="-188" b="3572"/>
            <a:stretch/>
          </p:blipFill>
          <p:spPr>
            <a:xfrm>
              <a:off x="1494846" y="3511067"/>
              <a:ext cx="2216554" cy="103463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7E6F514E-500A-4409-AE4E-BD4F0505B56E}"/>
                    </a:ext>
                  </a:extLst>
                </p:cNvPr>
                <p:cNvSpPr txBox="1"/>
                <p:nvPr/>
              </p:nvSpPr>
              <p:spPr>
                <a:xfrm>
                  <a:off x="3552861" y="3763640"/>
                  <a:ext cx="846814" cy="32290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altLang="zh-CN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l-GR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altLang="zh-CN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𝑐𝐽</m:t>
                            </m:r>
                          </m:sub>
                        </m:sSub>
                        <m:r>
                          <a:rPr lang="en-US" altLang="zh-CN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1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l-GR" altLang="zh-CN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l-GR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7E6F514E-500A-4409-AE4E-BD4F0505B5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2861" y="3763640"/>
                  <a:ext cx="846814" cy="322909"/>
                </a:xfrm>
                <a:prstGeom prst="rect">
                  <a:avLst/>
                </a:prstGeom>
                <a:blipFill>
                  <a:blip r:embed="rId6"/>
                  <a:stretch>
                    <a:fillRect b="-377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E22F3881-6EF0-4895-9FFB-C9BDED6DC38E}"/>
                    </a:ext>
                  </a:extLst>
                </p:cNvPr>
                <p:cNvSpPr txBox="1"/>
                <p:nvPr/>
              </p:nvSpPr>
              <p:spPr>
                <a:xfrm>
                  <a:off x="1172786" y="3848323"/>
                  <a:ext cx="355180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altLang="zh-CN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Υ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E22F3881-6EF0-4895-9FFB-C9BDED6DC3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2786" y="3848323"/>
                  <a:ext cx="355180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4D04CDDC-61EE-4901-9B06-80AB2031AA67}"/>
                  </a:ext>
                </a:extLst>
              </p:cNvPr>
              <p:cNvSpPr txBox="1"/>
              <p:nvPr/>
            </p:nvSpPr>
            <p:spPr>
              <a:xfrm>
                <a:off x="1425633" y="922231"/>
                <a:ext cx="5662011" cy="388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Υ</m:t>
                    </m:r>
                    <m:r>
                      <a:rPr kumimoji="0" lang="el-GR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</m:t>
                    </m:r>
                    <m:sSub>
                      <m:sSubPr>
                        <m:ctrlPr>
                          <a:rPr kumimoji="0" lang="el-GR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zh-CN" altLang="el-G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𝜂</m:t>
                        </m:r>
                      </m:e>
                      <m:sub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𝑐</m:t>
                        </m:r>
                      </m:sub>
                    </m:sSub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0" lang="zh-CN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𝛾</m:t>
                    </m:r>
                  </m:oMath>
                </a14:m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微软雅黑 Light"/>
                    <a:cs typeface="+mn-cs"/>
                  </a:rPr>
                  <a:t> 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微软雅黑 Light"/>
                    <a:cs typeface="+mn-cs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Υ</m:t>
                    </m:r>
                    <m:r>
                      <a:rPr kumimoji="0" lang="el-GR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</m:t>
                    </m:r>
                    <m:sSub>
                      <m:sSubPr>
                        <m:ctrlPr>
                          <a:rPr kumimoji="0" lang="el-GR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zh-CN" altLang="el-GR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𝜒</m:t>
                        </m:r>
                      </m:e>
                      <m:sub>
                        <m: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𝑐𝐽</m:t>
                        </m:r>
                      </m:sub>
                    </m:sSub>
                    <m:r>
                      <a:rPr kumimoji="0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0" lang="zh-CN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𝛾</m:t>
                    </m:r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微软雅黑 Light"/>
                    <a:cs typeface="+mn-cs"/>
                  </a:rPr>
                  <a:t>, J=0,1,2 </a:t>
                </a:r>
                <a:r>
                  <a:rPr lang="en-US" altLang="zh-CN" sz="1800" dirty="0"/>
                  <a:t>Feynman</a:t>
                </a:r>
                <a:r>
                  <a:rPr lang="en-US" altLang="zh-CN" dirty="0"/>
                  <a:t> </a:t>
                </a:r>
                <a:r>
                  <a:rPr lang="en-US" altLang="zh-CN" sz="1800" dirty="0"/>
                  <a:t>diagram</a:t>
                </a:r>
                <a:endParaRPr lang="zh-CN" altLang="en-US" sz="18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4D04CDDC-61EE-4901-9B06-80AB2031A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633" y="922231"/>
                <a:ext cx="5662011" cy="388761"/>
              </a:xfrm>
              <a:prstGeom prst="rect">
                <a:avLst/>
              </a:prstGeom>
              <a:blipFill>
                <a:blip r:embed="rId8"/>
                <a:stretch>
                  <a:fillRect l="-753" t="-6250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>
            <a:extLst>
              <a:ext uri="{FF2B5EF4-FFF2-40B4-BE49-F238E27FC236}">
                <a16:creationId xmlns:a16="http://schemas.microsoft.com/office/drawing/2014/main" id="{4BE3B7C2-E89B-43F3-A841-16CB1431E050}"/>
              </a:ext>
            </a:extLst>
          </p:cNvPr>
          <p:cNvGrpSpPr/>
          <p:nvPr/>
        </p:nvGrpSpPr>
        <p:grpSpPr>
          <a:xfrm>
            <a:off x="2865991" y="1357209"/>
            <a:ext cx="2881649" cy="803190"/>
            <a:chOff x="2865991" y="1357209"/>
            <a:chExt cx="2881649" cy="803190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C5FA9A80-8C6C-4AB0-80EA-6A63A86C7C50}"/>
                </a:ext>
              </a:extLst>
            </p:cNvPr>
            <p:cNvGrpSpPr/>
            <p:nvPr/>
          </p:nvGrpSpPr>
          <p:grpSpPr>
            <a:xfrm>
              <a:off x="2865991" y="1357209"/>
              <a:ext cx="2881649" cy="803190"/>
              <a:chOff x="2865991" y="1357209"/>
              <a:chExt cx="2881649" cy="803190"/>
            </a:xfrm>
          </p:grpSpPr>
          <p:pic>
            <p:nvPicPr>
              <p:cNvPr id="38" name="图片 37">
                <a:extLst>
                  <a:ext uri="{FF2B5EF4-FFF2-40B4-BE49-F238E27FC236}">
                    <a16:creationId xmlns:a16="http://schemas.microsoft.com/office/drawing/2014/main" id="{79B4AE38-E14A-4E03-8FAA-21DB3D859B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65991" y="1357209"/>
                <a:ext cx="2552192" cy="80319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文本框 39">
                    <a:extLst>
                      <a:ext uri="{FF2B5EF4-FFF2-40B4-BE49-F238E27FC236}">
                        <a16:creationId xmlns:a16="http://schemas.microsoft.com/office/drawing/2014/main" id="{EC6A2C89-28FB-464C-9DCC-15CCAE5737A8}"/>
                      </a:ext>
                    </a:extLst>
                  </p:cNvPr>
                  <p:cNvSpPr txBox="1"/>
                  <p:nvPr/>
                </p:nvSpPr>
                <p:spPr>
                  <a:xfrm>
                    <a:off x="5215124" y="1581101"/>
                    <a:ext cx="532516" cy="30777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l-GR" altLang="zh-CN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l-G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40" name="文本框 39">
                    <a:extLst>
                      <a:ext uri="{FF2B5EF4-FFF2-40B4-BE49-F238E27FC236}">
                        <a16:creationId xmlns:a16="http://schemas.microsoft.com/office/drawing/2014/main" id="{EC6A2C89-28FB-464C-9DCC-15CCAE5737A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5124" y="1581101"/>
                    <a:ext cx="532516" cy="30777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588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3663B1A-5E3F-450A-82DD-8D7138CA65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48279" t="57042" r="49304" b="40026"/>
            <a:stretch/>
          </p:blipFill>
          <p:spPr>
            <a:xfrm>
              <a:off x="3778102" y="1644275"/>
              <a:ext cx="476477" cy="3249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6013418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15306" y="575233"/>
            <a:ext cx="2579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>
            <a:extLst>
              <a:ext uri="{FF2B5EF4-FFF2-40B4-BE49-F238E27FC236}">
                <a16:creationId xmlns:a16="http://schemas.microsoft.com/office/drawing/2014/main" id="{950DFA96-B9E1-412A-8A80-6B48AD01F823}"/>
              </a:ext>
            </a:extLst>
          </p:cNvPr>
          <p:cNvSpPr/>
          <p:nvPr/>
        </p:nvSpPr>
        <p:spPr bwMode="auto">
          <a:xfrm>
            <a:off x="90231" y="205901"/>
            <a:ext cx="368787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3: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304371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Research method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04371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>
              <a:defRPr/>
            </a:pPr>
            <a:endParaRPr lang="en-US" altLang="zh-CN" sz="1800" kern="1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0448B3E-08FF-456C-9EC9-6BFDA60E8670}"/>
                  </a:ext>
                </a:extLst>
              </p:cNvPr>
              <p:cNvSpPr txBox="1"/>
              <p:nvPr/>
            </p:nvSpPr>
            <p:spPr>
              <a:xfrm>
                <a:off x="1440609" y="1157394"/>
                <a:ext cx="13547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</m:t>
                      </m:r>
                      <m:r>
                        <m:rPr>
                          <m:sty m:val="p"/>
                        </m:rPr>
                        <a:rPr lang="el-GR" altLang="zh-CN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Υ</m:t>
                      </m:r>
                      <m:r>
                        <a:rPr lang="el-GR" altLang="zh-CN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l-GR" altLang="zh-CN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l-GR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zh-CN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0448B3E-08FF-456C-9EC9-6BFDA60E8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609" y="1157394"/>
                <a:ext cx="1354794" cy="276999"/>
              </a:xfrm>
              <a:prstGeom prst="rect">
                <a:avLst/>
              </a:prstGeom>
              <a:blipFill>
                <a:blip r:embed="rId2"/>
                <a:stretch>
                  <a:fillRect l="-3587" r="-3139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标注: 线形 22">
            <a:extLst>
              <a:ext uri="{FF2B5EF4-FFF2-40B4-BE49-F238E27FC236}">
                <a16:creationId xmlns:a16="http://schemas.microsoft.com/office/drawing/2014/main" id="{40DA9381-05BE-4D03-8603-DB66C937B102}"/>
              </a:ext>
            </a:extLst>
          </p:cNvPr>
          <p:cNvSpPr/>
          <p:nvPr/>
        </p:nvSpPr>
        <p:spPr>
          <a:xfrm>
            <a:off x="2553601" y="803434"/>
            <a:ext cx="698482" cy="341492"/>
          </a:xfrm>
          <a:prstGeom prst="borderCallout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 wave</a:t>
            </a:r>
            <a:endParaRPr lang="zh-CN" altLang="en-US" dirty="0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A8B4A7B8-AA32-472F-92BC-0C74D4F22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570" y="2425692"/>
            <a:ext cx="196860" cy="29211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A69832B2-D84C-4944-BB53-F4EC37BA66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945" y="1839434"/>
            <a:ext cx="6708109" cy="256679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08C5666-A85A-45C5-8067-C75DE7937BC2}"/>
              </a:ext>
            </a:extLst>
          </p:cNvPr>
          <p:cNvSpPr txBox="1"/>
          <p:nvPr/>
        </p:nvSpPr>
        <p:spPr>
          <a:xfrm>
            <a:off x="741777" y="1577517"/>
            <a:ext cx="3620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Regardless of the relative velocity: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673310491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90231" y="205901"/>
            <a:ext cx="368787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3: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304371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Research method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04371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>
              <a:defRPr/>
            </a:pPr>
            <a:endParaRPr lang="en-US" altLang="zh-CN" sz="1800" kern="1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15306" y="575233"/>
            <a:ext cx="2579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65EB35EF-93A8-4D26-B3A4-2EDC4D355800}"/>
              </a:ext>
            </a:extLst>
          </p:cNvPr>
          <p:cNvSpPr txBox="1"/>
          <p:nvPr/>
        </p:nvSpPr>
        <p:spPr>
          <a:xfrm>
            <a:off x="746886" y="968546"/>
            <a:ext cx="7189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Considering relative </a:t>
            </a:r>
            <a:r>
              <a:rPr lang="en-US" altLang="zh-CN" sz="1600" dirty="0" err="1"/>
              <a:t>velocity,the</a:t>
            </a:r>
            <a:r>
              <a:rPr lang="en-US" altLang="zh-CN" sz="1600" dirty="0"/>
              <a:t> corresponding projection operators are: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C5A4D39-FAC0-4756-8A17-497501ED2138}"/>
              </a:ext>
            </a:extLst>
          </p:cNvPr>
          <p:cNvGrpSpPr/>
          <p:nvPr/>
        </p:nvGrpSpPr>
        <p:grpSpPr>
          <a:xfrm>
            <a:off x="1428107" y="1684377"/>
            <a:ext cx="5496204" cy="499442"/>
            <a:chOff x="1720327" y="2157212"/>
            <a:chExt cx="5212101" cy="46074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E5334850-199A-42FB-836E-75ACB23839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8503" r="78511" b="2541"/>
            <a:stretch/>
          </p:blipFill>
          <p:spPr>
            <a:xfrm>
              <a:off x="1720327" y="2157212"/>
              <a:ext cx="1164641" cy="460744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10EE7A4A-21D1-444E-9A8C-4AD92DCE69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138" t="50000" r="16463" b="-5570"/>
            <a:stretch/>
          </p:blipFill>
          <p:spPr>
            <a:xfrm>
              <a:off x="2884968" y="2157213"/>
              <a:ext cx="4047460" cy="460743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E24B786A-6F40-49DC-AFAF-BFEB9AE96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107" y="2830617"/>
            <a:ext cx="5730737" cy="58526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79343D2-E6BC-4828-A156-F659B1127091}"/>
              </a:ext>
            </a:extLst>
          </p:cNvPr>
          <p:cNvSpPr txBox="1"/>
          <p:nvPr/>
        </p:nvSpPr>
        <p:spPr>
          <a:xfrm>
            <a:off x="1428107" y="3627559"/>
            <a:ext cx="473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/>
              <a:t>Nuclear Physics B 931 (2018) 359-382 (</a:t>
            </a:r>
            <a:r>
              <a:rPr lang="en-US" altLang="zh-CN" sz="1800" dirty="0" err="1"/>
              <a:t>Ruilin</a:t>
            </a:r>
            <a:r>
              <a:rPr lang="en-US" altLang="zh-CN" sz="1800" dirty="0"/>
              <a:t> Zhu)</a:t>
            </a:r>
            <a:endParaRPr lang="zh-CN" altLang="en-US" sz="18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4FEFD7D-A41F-46AB-8025-962751B91B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076" y="1747186"/>
            <a:ext cx="685835" cy="27306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DFEC231-A839-4E17-8045-76B2E8557D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319" y="2429490"/>
            <a:ext cx="1479626" cy="19686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A0BBBF6-C797-46D1-931A-86CC6FFA18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02" y="2433378"/>
            <a:ext cx="1866996" cy="17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54434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90231" y="205901"/>
            <a:ext cx="368787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3: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304371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Research method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04371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>
              <a:defRPr/>
            </a:pPr>
            <a:endParaRPr lang="en-US" altLang="zh-CN" sz="1800" kern="1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15306" y="575233"/>
            <a:ext cx="2579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2E347FF0-8A27-430D-A721-9F1E991E9E3C}"/>
              </a:ext>
            </a:extLst>
          </p:cNvPr>
          <p:cNvSpPr txBox="1"/>
          <p:nvPr/>
        </p:nvSpPr>
        <p:spPr>
          <a:xfrm>
            <a:off x="1315336" y="1049794"/>
            <a:ext cx="575442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relativistic corrections to the form factors shall be separated into two parts, since there are two bound states, i.e. a charmonium and a bottomonium which are composed of heavy quark and heavy antiquark.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0C7019E-BD20-44EC-96BE-D9E79357BE60}"/>
                  </a:ext>
                </a:extLst>
              </p:cNvPr>
              <p:cNvSpPr txBox="1"/>
              <p:nvPr/>
            </p:nvSpPr>
            <p:spPr>
              <a:xfrm>
                <a:off x="1315336" y="1838344"/>
                <a:ext cx="5582653" cy="733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To get the relativistic corrections to the form factors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Υ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into S-wave charmonium, one may perform the Taylor expansion of the amplitudes in powers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</m:oMath>
                </a14:m>
                <a:r>
                  <a:rPr lang="en-US" altLang="zh-CN" dirty="0"/>
                  <a:t>: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0C7019E-BD20-44EC-96BE-D9E79357B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336" y="1838344"/>
                <a:ext cx="5582653" cy="733406"/>
              </a:xfrm>
              <a:prstGeom prst="rect">
                <a:avLst/>
              </a:prstGeom>
              <a:blipFill>
                <a:blip r:embed="rId2"/>
                <a:stretch>
                  <a:fillRect l="-328" t="-1667" b="-58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>
            <a:extLst>
              <a:ext uri="{FF2B5EF4-FFF2-40B4-BE49-F238E27FC236}">
                <a16:creationId xmlns:a16="http://schemas.microsoft.com/office/drawing/2014/main" id="{E84D16C8-275C-4D46-A180-B7AD5D772D55}"/>
              </a:ext>
            </a:extLst>
          </p:cNvPr>
          <p:cNvGrpSpPr/>
          <p:nvPr/>
        </p:nvGrpSpPr>
        <p:grpSpPr>
          <a:xfrm>
            <a:off x="2050237" y="2739502"/>
            <a:ext cx="3480001" cy="1403682"/>
            <a:chOff x="2050237" y="2739502"/>
            <a:chExt cx="3480001" cy="1403682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943BA0F-E3C1-4C03-9E0A-8F6B6A871020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0237" y="2739502"/>
              <a:ext cx="3480001" cy="776848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AD59B859-2EF1-4216-9CA0-9B24E06D643E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0237" y="3486093"/>
              <a:ext cx="3480001" cy="657091"/>
            </a:xfrm>
            <a:prstGeom prst="rect">
              <a:avLst/>
            </a:prstGeom>
          </p:spPr>
        </p:pic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3085791D-3307-4BA0-90DD-3AB415722856}"/>
              </a:ext>
            </a:extLst>
          </p:cNvPr>
          <p:cNvSpPr/>
          <p:nvPr/>
        </p:nvSpPr>
        <p:spPr>
          <a:xfrm>
            <a:off x="903361" y="565808"/>
            <a:ext cx="27225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prstClr val="black"/>
                </a:solidFill>
              </a:rPr>
              <a:t>relativistic correction:</a:t>
            </a:r>
            <a:endParaRPr lang="en-US" altLang="zh-CN" sz="1800" b="1" dirty="0">
              <a:solidFill>
                <a:prstClr val="black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3E5EF25-9984-4BE8-BE7C-BFAA7A54ABB0}"/>
              </a:ext>
            </a:extLst>
          </p:cNvPr>
          <p:cNvSpPr txBox="1"/>
          <p:nvPr/>
        </p:nvSpPr>
        <p:spPr>
          <a:xfrm>
            <a:off x="1598522" y="4359912"/>
            <a:ext cx="5179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/>
              <a:t>Physical Review D.95.094012(2017) (</a:t>
            </a:r>
            <a:r>
              <a:rPr lang="en-US" altLang="zh-CN" sz="1800" dirty="0" err="1"/>
              <a:t>Ruilin</a:t>
            </a:r>
            <a:r>
              <a:rPr lang="en-US" altLang="zh-CN" sz="1800" dirty="0"/>
              <a:t> Zhu et al)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023514355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90231" y="205901"/>
            <a:ext cx="368787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3: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304371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Research method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04371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>
              <a:defRPr/>
            </a:pPr>
            <a:endParaRPr lang="en-US" altLang="zh-CN" sz="1800" kern="1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15306" y="575233"/>
            <a:ext cx="2579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65EB35EF-93A8-4D26-B3A4-2EDC4D355800}"/>
              </a:ext>
            </a:extLst>
          </p:cNvPr>
          <p:cNvSpPr txBox="1"/>
          <p:nvPr/>
        </p:nvSpPr>
        <p:spPr>
          <a:xfrm>
            <a:off x="1479803" y="1521854"/>
            <a:ext cx="4479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/>
              <a:t>The corresponding projection operators are: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C5A4D39-FAC0-4756-8A17-497501ED2138}"/>
              </a:ext>
            </a:extLst>
          </p:cNvPr>
          <p:cNvGrpSpPr/>
          <p:nvPr/>
        </p:nvGrpSpPr>
        <p:grpSpPr>
          <a:xfrm>
            <a:off x="1479803" y="2162079"/>
            <a:ext cx="5332123" cy="477366"/>
            <a:chOff x="1720327" y="2157212"/>
            <a:chExt cx="5212101" cy="46074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E5334850-199A-42FB-836E-75ACB23839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8503" r="78511" b="2541"/>
            <a:stretch/>
          </p:blipFill>
          <p:spPr>
            <a:xfrm>
              <a:off x="1720327" y="2157212"/>
              <a:ext cx="1164641" cy="460744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10EE7A4A-21D1-444E-9A8C-4AD92DCE69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138" t="50000" r="16463" b="-5570"/>
            <a:stretch/>
          </p:blipFill>
          <p:spPr>
            <a:xfrm>
              <a:off x="2884968" y="2157213"/>
              <a:ext cx="4047460" cy="460743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E24B786A-6F40-49DC-AFAF-BFEB9AE96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107" y="2959681"/>
            <a:ext cx="5730737" cy="5852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9107CB6-2F9F-417E-99D4-3BBA93D761C2}"/>
                  </a:ext>
                </a:extLst>
              </p:cNvPr>
              <p:cNvSpPr txBox="1"/>
              <p:nvPr/>
            </p:nvSpPr>
            <p:spPr>
              <a:xfrm>
                <a:off x="1504889" y="928051"/>
                <a:ext cx="2438958" cy="3887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altLang="zh-CN" sz="1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2.</m:t>
                    </m:r>
                    <m:r>
                      <m:rPr>
                        <m:sty m:val="p"/>
                      </m:rPr>
                      <a:rPr lang="el-GR" altLang="zh-CN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Υ</m:t>
                    </m:r>
                    <m:r>
                      <a:rPr lang="el-GR" altLang="zh-CN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l-GR" altLang="zh-CN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l-GR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𝑐𝐽</m:t>
                        </m:r>
                      </m:sub>
                    </m:sSub>
                    <m:r>
                      <a:rPr lang="en-US" altLang="zh-CN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zh-CN" altLang="en-US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CN" sz="1800" dirty="0">
                    <a:solidFill>
                      <a:prstClr val="black"/>
                    </a:solidFill>
                  </a:rPr>
                  <a:t>, J=0,1,2</a:t>
                </a:r>
                <a:endParaRPr lang="zh-CN" altLang="en-US" sz="1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9107CB6-2F9F-417E-99D4-3BBA93D76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889" y="928051"/>
                <a:ext cx="2438958" cy="388761"/>
              </a:xfrm>
              <a:prstGeom prst="rect">
                <a:avLst/>
              </a:prstGeom>
              <a:blipFill>
                <a:blip r:embed="rId5"/>
                <a:stretch>
                  <a:fillRect t="-6250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标注: 线形 5">
            <a:extLst>
              <a:ext uri="{FF2B5EF4-FFF2-40B4-BE49-F238E27FC236}">
                <a16:creationId xmlns:a16="http://schemas.microsoft.com/office/drawing/2014/main" id="{58C6490F-2418-4AEE-B645-7FF856B6AF9A}"/>
              </a:ext>
            </a:extLst>
          </p:cNvPr>
          <p:cNvSpPr/>
          <p:nvPr/>
        </p:nvSpPr>
        <p:spPr>
          <a:xfrm>
            <a:off x="2815994" y="644038"/>
            <a:ext cx="698482" cy="341492"/>
          </a:xfrm>
          <a:prstGeom prst="borderCallout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 wave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79343D2-E6BC-4828-A156-F659B1127091}"/>
              </a:ext>
            </a:extLst>
          </p:cNvPr>
          <p:cNvSpPr txBox="1"/>
          <p:nvPr/>
        </p:nvSpPr>
        <p:spPr>
          <a:xfrm>
            <a:off x="1504889" y="4130130"/>
            <a:ext cx="473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/>
              <a:t>Nuclear Physics B 931 (2018) 359-382 (</a:t>
            </a:r>
            <a:r>
              <a:rPr lang="en-US" altLang="zh-CN" sz="1800" dirty="0" err="1"/>
              <a:t>Ruilin</a:t>
            </a:r>
            <a:r>
              <a:rPr lang="en-US" altLang="zh-CN" sz="1800" dirty="0"/>
              <a:t> Zhu)</a:t>
            </a:r>
            <a:endParaRPr lang="zh-CN" altLang="en-US" sz="18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B9E7130-2835-436B-AEA4-54B529A81F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958" y="2257018"/>
            <a:ext cx="768389" cy="23496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D6ED665-0FF5-4EAF-B1B5-D1BB20E824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322" y="2680770"/>
            <a:ext cx="1479626" cy="19686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3999BE2-505A-4DA3-854A-6ED9D886D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505" y="2684658"/>
            <a:ext cx="1866996" cy="17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73466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90231" y="205901"/>
            <a:ext cx="368787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3: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304371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Research method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04371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>
              <a:defRPr/>
            </a:pPr>
            <a:endParaRPr lang="en-US" altLang="zh-CN" sz="1800" kern="1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15306" y="575233"/>
            <a:ext cx="2579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>
            <a:extLst>
              <a:ext uri="{FF2B5EF4-FFF2-40B4-BE49-F238E27FC236}">
                <a16:creationId xmlns:a16="http://schemas.microsoft.com/office/drawing/2014/main" id="{36DED91D-97D6-41DA-AE46-D93DE59CAF7C}"/>
              </a:ext>
            </a:extLst>
          </p:cNvPr>
          <p:cNvGrpSpPr/>
          <p:nvPr/>
        </p:nvGrpSpPr>
        <p:grpSpPr>
          <a:xfrm>
            <a:off x="953150" y="883009"/>
            <a:ext cx="7087986" cy="3602631"/>
            <a:chOff x="932210" y="1081050"/>
            <a:chExt cx="6667843" cy="327456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22FBD0D5-C508-4BC3-B098-1C9E46F9D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210" y="1081050"/>
              <a:ext cx="6667843" cy="2159111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72D396C-CC29-4119-8FC2-476638ABEC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" t="-19483" r="1648" b="43790"/>
            <a:stretch/>
          </p:blipFill>
          <p:spPr>
            <a:xfrm>
              <a:off x="1016277" y="2918388"/>
              <a:ext cx="6499708" cy="14372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0135478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90231" y="205901"/>
            <a:ext cx="368787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3: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304371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Research method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04371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>
              <a:defRPr/>
            </a:pPr>
            <a:endParaRPr lang="en-US" altLang="zh-CN" sz="1800" kern="1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15306" y="575233"/>
            <a:ext cx="2579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7270B50B-EAE2-4668-83D5-5E5BAC062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45" y="1005576"/>
            <a:ext cx="7361085" cy="213549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F26C8EF4-A5B5-4F97-8E86-0990166D585C}"/>
              </a:ext>
            </a:extLst>
          </p:cNvPr>
          <p:cNvSpPr txBox="1"/>
          <p:nvPr/>
        </p:nvSpPr>
        <p:spPr>
          <a:xfrm>
            <a:off x="1934166" y="3768592"/>
            <a:ext cx="5564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/>
              <a:t>Physical Review D.69(2004) 054009 (Zhong-</a:t>
            </a:r>
            <a:r>
              <a:rPr lang="en-US" altLang="zh-CN" sz="1800" dirty="0" err="1"/>
              <a:t>Zhi</a:t>
            </a:r>
            <a:r>
              <a:rPr lang="en-US" altLang="zh-CN" sz="1800" dirty="0"/>
              <a:t> Song et al)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432639013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90232" y="205901"/>
            <a:ext cx="28827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3:</a:t>
            </a:r>
            <a:r>
              <a:rPr lang="en-US" altLang="zh-CN" sz="1800" kern="100" dirty="0">
                <a:solidFill>
                  <a:srgbClr val="30437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304371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Research method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304371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>
              <a:defRPr/>
            </a:pPr>
            <a:endParaRPr lang="en-US" altLang="zh-CN" sz="1800" kern="1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15306" y="575233"/>
            <a:ext cx="2579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>
            <a:extLst>
              <a:ext uri="{FF2B5EF4-FFF2-40B4-BE49-F238E27FC236}">
                <a16:creationId xmlns:a16="http://schemas.microsoft.com/office/drawing/2014/main" id="{EE735D1C-AB3F-4E1F-A349-1365B6066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06" y="1053131"/>
            <a:ext cx="4063653" cy="35151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89A36F9-D8CE-4067-B1BF-BF341DB8B160}"/>
                  </a:ext>
                </a:extLst>
              </p:cNvPr>
              <p:cNvSpPr txBox="1"/>
              <p:nvPr/>
            </p:nvSpPr>
            <p:spPr>
              <a:xfrm>
                <a:off x="5242095" y="2924683"/>
                <a:ext cx="28199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0.1</m:t>
                    </m:r>
                  </m:oMath>
                </a14:m>
                <a:r>
                  <a:rPr lang="zh-CN" altLang="en-US" sz="1600" dirty="0"/>
                  <a:t> </a:t>
                </a:r>
                <a:r>
                  <a:rPr lang="en-US" altLang="zh-CN" sz="1600" dirty="0"/>
                  <a:t>for the bottomonium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89A36F9-D8CE-4067-B1BF-BF341DB8B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095" y="2924683"/>
                <a:ext cx="2819981" cy="338554"/>
              </a:xfrm>
              <a:prstGeom prst="rect">
                <a:avLst/>
              </a:prstGeom>
              <a:blipFill>
                <a:blip r:embed="rId3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CC75D0B-5620-4F83-B0E2-DF9D93DFC5A1}"/>
                  </a:ext>
                </a:extLst>
              </p:cNvPr>
              <p:cNvSpPr txBox="1"/>
              <p:nvPr/>
            </p:nvSpPr>
            <p:spPr>
              <a:xfrm>
                <a:off x="5242095" y="3426251"/>
                <a:ext cx="26175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0.3</m:t>
                    </m:r>
                  </m:oMath>
                </a14:m>
                <a:r>
                  <a:rPr lang="zh-CN" altLang="en-US" sz="1600" dirty="0"/>
                  <a:t> </a:t>
                </a:r>
                <a:r>
                  <a:rPr lang="en-US" altLang="zh-CN" sz="1600" dirty="0"/>
                  <a:t>for the charmonium 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CC75D0B-5620-4F83-B0E2-DF9D93DFC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095" y="3426251"/>
                <a:ext cx="2617557" cy="338554"/>
              </a:xfrm>
              <a:prstGeom prst="rect">
                <a:avLst/>
              </a:prstGeom>
              <a:blipFill>
                <a:blip r:embed="rId4"/>
                <a:stretch>
                  <a:fillRect t="-5357" r="-2797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C0EA03E-F49D-4CD5-BE50-06AB2945DB07}"/>
              </a:ext>
            </a:extLst>
          </p:cNvPr>
          <p:cNvCxnSpPr/>
          <p:nvPr/>
        </p:nvCxnSpPr>
        <p:spPr>
          <a:xfrm>
            <a:off x="2247609" y="2366272"/>
            <a:ext cx="2094046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426410C3-9E80-4EAC-A8E3-F1DCDACBC006}"/>
              </a:ext>
            </a:extLst>
          </p:cNvPr>
          <p:cNvCxnSpPr/>
          <p:nvPr/>
        </p:nvCxnSpPr>
        <p:spPr>
          <a:xfrm>
            <a:off x="558412" y="2708299"/>
            <a:ext cx="2331371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93DC3A6C-7A51-4587-A9E6-DD4FE11F8022}"/>
              </a:ext>
            </a:extLst>
          </p:cNvPr>
          <p:cNvCxnSpPr/>
          <p:nvPr/>
        </p:nvCxnSpPr>
        <p:spPr>
          <a:xfrm>
            <a:off x="3573838" y="3964727"/>
            <a:ext cx="767817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AC1DD4B-448B-419F-9DF9-8CCB3F747C8B}"/>
              </a:ext>
            </a:extLst>
          </p:cNvPr>
          <p:cNvCxnSpPr/>
          <p:nvPr/>
        </p:nvCxnSpPr>
        <p:spPr>
          <a:xfrm>
            <a:off x="558412" y="4181111"/>
            <a:ext cx="3015426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9CEAD3A6-B84A-44D7-A99B-0CBE759FF56E}"/>
              </a:ext>
            </a:extLst>
          </p:cNvPr>
          <p:cNvSpPr txBox="1"/>
          <p:nvPr/>
        </p:nvSpPr>
        <p:spPr>
          <a:xfrm>
            <a:off x="4854696" y="682955"/>
            <a:ext cx="3359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/>
              <a:t>Selection of input parameters: heavy quark mass and heavy quark relativistic velocity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600689142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接连接符 33"/>
          <p:cNvCxnSpPr/>
          <p:nvPr/>
        </p:nvCxnSpPr>
        <p:spPr>
          <a:xfrm>
            <a:off x="8507553" y="4099894"/>
            <a:ext cx="2512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398739" y="4612193"/>
            <a:ext cx="2512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本框 6"/>
          <p:cNvSpPr txBox="1">
            <a:spLocks noChangeArrowheads="1"/>
          </p:cNvSpPr>
          <p:nvPr/>
        </p:nvSpPr>
        <p:spPr bwMode="auto">
          <a:xfrm>
            <a:off x="4713531" y="518784"/>
            <a:ext cx="18646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</a:rPr>
              <a:t>Introduction</a:t>
            </a:r>
            <a:endParaRPr lang="zh-CN" altLang="en-US" sz="20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4044543" y="498403"/>
            <a:ext cx="440872" cy="4408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+mj-lt"/>
              </a:rPr>
              <a:t>1</a:t>
            </a:r>
            <a:endParaRPr lang="zh-CN" altLang="en-US" sz="1600" dirty="0">
              <a:latin typeface="+mj-lt"/>
            </a:endParaRPr>
          </a:p>
        </p:txBody>
      </p:sp>
      <p:sp>
        <p:nvSpPr>
          <p:cNvPr id="64" name="文本框 6"/>
          <p:cNvSpPr txBox="1">
            <a:spLocks noChangeArrowheads="1"/>
          </p:cNvSpPr>
          <p:nvPr/>
        </p:nvSpPr>
        <p:spPr bwMode="auto">
          <a:xfrm>
            <a:off x="4713531" y="1486343"/>
            <a:ext cx="44304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</a:rPr>
              <a:t>Experimental and theoretical study</a:t>
            </a:r>
            <a:endParaRPr lang="zh-CN" altLang="en-US" sz="20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4044543" y="1465962"/>
            <a:ext cx="440872" cy="4408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+mj-lt"/>
              </a:rPr>
              <a:t>2</a:t>
            </a:r>
            <a:endParaRPr lang="zh-CN" altLang="en-US" sz="1600" dirty="0">
              <a:latin typeface="+mj-lt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4044543" y="2474783"/>
            <a:ext cx="440872" cy="4408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+mj-lt"/>
              </a:rPr>
              <a:t>3</a:t>
            </a:r>
            <a:endParaRPr lang="zh-CN" altLang="en-US" sz="1600" dirty="0">
              <a:latin typeface="+mj-lt"/>
            </a:endParaRPr>
          </a:p>
        </p:txBody>
      </p:sp>
      <p:sp>
        <p:nvSpPr>
          <p:cNvPr id="19" name="菱形 18"/>
          <p:cNvSpPr/>
          <p:nvPr/>
        </p:nvSpPr>
        <p:spPr>
          <a:xfrm>
            <a:off x="618139" y="1266456"/>
            <a:ext cx="2769365" cy="2769365"/>
          </a:xfrm>
          <a:prstGeom prst="diamond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 bwMode="auto">
          <a:xfrm>
            <a:off x="1064102" y="2420305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400" kern="100" dirty="0">
                <a:solidFill>
                  <a:schemeClr val="accent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CONTENTS</a:t>
            </a:r>
            <a:endParaRPr lang="zh-CN" altLang="en-US" sz="2400" kern="100" dirty="0">
              <a:solidFill>
                <a:schemeClr val="accent1"/>
              </a:solidFill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278388" y="4667204"/>
            <a:ext cx="9476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2020-8-15</a:t>
            </a:r>
            <a:endParaRPr lang="zh-CN" altLang="en-US" sz="1200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5ADDB899-26A7-4845-9F99-A42E2F03BD30}"/>
              </a:ext>
            </a:extLst>
          </p:cNvPr>
          <p:cNvSpPr/>
          <p:nvPr/>
        </p:nvSpPr>
        <p:spPr>
          <a:xfrm>
            <a:off x="4044543" y="3407114"/>
            <a:ext cx="440872" cy="4408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+mj-lt"/>
              </a:rPr>
              <a:t>4</a:t>
            </a:r>
            <a:endParaRPr lang="zh-CN" altLang="en-US" sz="1600" dirty="0">
              <a:latin typeface="+mj-lt"/>
            </a:endParaRPr>
          </a:p>
        </p:txBody>
      </p:sp>
      <p:sp>
        <p:nvSpPr>
          <p:cNvPr id="14" name="文本框 6">
            <a:extLst>
              <a:ext uri="{FF2B5EF4-FFF2-40B4-BE49-F238E27FC236}">
                <a16:creationId xmlns:a16="http://schemas.microsoft.com/office/drawing/2014/main" id="{1064776C-4E24-4F4F-8C3D-ACA27EC59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3531" y="2494926"/>
            <a:ext cx="23196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</a:rPr>
              <a:t>Research method</a:t>
            </a:r>
            <a:endParaRPr lang="zh-CN" altLang="en-US" sz="20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" name="文本框 6">
            <a:extLst>
              <a:ext uri="{FF2B5EF4-FFF2-40B4-BE49-F238E27FC236}">
                <a16:creationId xmlns:a16="http://schemas.microsoft.com/office/drawing/2014/main" id="{6A892D30-8DD0-4221-8649-02DF26A93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3531" y="3447876"/>
            <a:ext cx="10505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</a:rPr>
              <a:t>Results</a:t>
            </a:r>
            <a:endParaRPr lang="zh-CN" altLang="en-US" sz="20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3C4F43B1-C3F7-4726-B1E9-94656444E9E7}"/>
              </a:ext>
            </a:extLst>
          </p:cNvPr>
          <p:cNvSpPr/>
          <p:nvPr/>
        </p:nvSpPr>
        <p:spPr>
          <a:xfrm>
            <a:off x="4044543" y="4298683"/>
            <a:ext cx="440872" cy="4408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+mj-lt"/>
              </a:rPr>
              <a:t>5</a:t>
            </a:r>
            <a:endParaRPr lang="zh-CN" altLang="en-US" sz="1600" dirty="0">
              <a:latin typeface="+mj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4E7830B1-65D9-46B5-AB58-4D75E0D66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3531" y="4339445"/>
            <a:ext cx="135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</a:rPr>
              <a:t>Summary</a:t>
            </a:r>
            <a:endParaRPr lang="zh-CN" altLang="en-US" sz="20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90231" y="205901"/>
            <a:ext cx="2816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800" kern="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4:Results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215306" y="575233"/>
            <a:ext cx="2579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B5F87574-C3BE-4AE6-B665-2B41D1320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54" y="1172666"/>
            <a:ext cx="8216427" cy="239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05813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90231" y="205901"/>
            <a:ext cx="28160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800" kern="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4:</a:t>
            </a:r>
            <a:r>
              <a:rPr lang="en-US" altLang="zh-CN" sz="1800" dirty="0">
                <a:solidFill>
                  <a:schemeClr val="accent1"/>
                </a:solidFill>
                <a:latin typeface="+mj-ea"/>
                <a:ea typeface="+mj-ea"/>
              </a:rPr>
              <a:t> Results</a:t>
            </a:r>
            <a:endParaRPr lang="zh-CN" altLang="en-US" sz="1800" dirty="0">
              <a:solidFill>
                <a:schemeClr val="accent1"/>
              </a:solidFill>
              <a:latin typeface="+mj-ea"/>
              <a:ea typeface="+mj-ea"/>
            </a:endParaRPr>
          </a:p>
          <a:p>
            <a:pPr>
              <a:defRPr/>
            </a:pPr>
            <a:endParaRPr lang="en-US" altLang="zh-CN" sz="1800" kern="1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27676C1-3A20-41F7-A187-5F9E0E883409}"/>
                  </a:ext>
                </a:extLst>
              </p:cNvPr>
              <p:cNvSpPr txBox="1"/>
              <p:nvPr/>
            </p:nvSpPr>
            <p:spPr>
              <a:xfrm>
                <a:off x="1073941" y="694312"/>
                <a:ext cx="645109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800" dirty="0">
                    <a:ea typeface="Cambria Math" panose="02040503050406030204" pitchFamily="18" charset="0"/>
                  </a:rPr>
                  <a:t>Form factor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Υ</m:t>
                    </m:r>
                  </m:oMath>
                </a14:m>
                <a:r>
                  <a:rPr lang="zh-CN" altLang="en-US" sz="1800" dirty="0"/>
                  <a:t> </a:t>
                </a:r>
                <a:r>
                  <a:rPr lang="en-US" altLang="zh-CN" sz="1800" dirty="0"/>
                  <a:t>decays into S-wave charmonium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l-G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 sz="1800" dirty="0"/>
                  <a:t> </a:t>
                </a: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27676C1-3A20-41F7-A187-5F9E0E883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941" y="694312"/>
                <a:ext cx="6451091" cy="369332"/>
              </a:xfrm>
              <a:prstGeom prst="rect">
                <a:avLst/>
              </a:prstGeom>
              <a:blipFill>
                <a:blip r:embed="rId2"/>
                <a:stretch>
                  <a:fillRect l="-567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>
            <a:extLst>
              <a:ext uri="{FF2B5EF4-FFF2-40B4-BE49-F238E27FC236}">
                <a16:creationId xmlns:a16="http://schemas.microsoft.com/office/drawing/2014/main" id="{B2AA560A-D7B5-467B-AF70-B7A32909AD73}"/>
              </a:ext>
            </a:extLst>
          </p:cNvPr>
          <p:cNvGrpSpPr/>
          <p:nvPr/>
        </p:nvGrpSpPr>
        <p:grpSpPr>
          <a:xfrm>
            <a:off x="215306" y="575233"/>
            <a:ext cx="1764571" cy="1272411"/>
            <a:chOff x="215306" y="575233"/>
            <a:chExt cx="1764571" cy="1272411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C69DE538-445E-40F6-B961-2A8A27DFD9D7}"/>
                </a:ext>
              </a:extLst>
            </p:cNvPr>
            <p:cNvSpPr/>
            <p:nvPr/>
          </p:nvSpPr>
          <p:spPr>
            <a:xfrm>
              <a:off x="382179" y="1272209"/>
              <a:ext cx="1526651" cy="57543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215306" y="575233"/>
              <a:ext cx="25790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980ABB91-9927-4AC4-8784-1AC75628074A}"/>
                </a:ext>
              </a:extLst>
            </p:cNvPr>
            <p:cNvSpPr txBox="1"/>
            <p:nvPr/>
          </p:nvSpPr>
          <p:spPr>
            <a:xfrm>
              <a:off x="453226" y="1375260"/>
              <a:ext cx="1526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Tree diagram</a:t>
              </a:r>
              <a:endPara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120131FB-B1C4-4A59-B565-28DDDE1153F0}"/>
              </a:ext>
            </a:extLst>
          </p:cNvPr>
          <p:cNvSpPr txBox="1"/>
          <p:nvPr/>
        </p:nvSpPr>
        <p:spPr>
          <a:xfrm>
            <a:off x="1073941" y="2648817"/>
            <a:ext cx="3140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ea typeface="Cambria Math" panose="02040503050406030204" pitchFamily="18" charset="0"/>
              </a:rPr>
              <a:t>the relativistic corrections :</a:t>
            </a:r>
            <a:endParaRPr lang="zh-CN" altLang="en-US" sz="1800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3636A7D-44EF-4B8B-8D89-BFD5FB70A46D}"/>
              </a:ext>
            </a:extLst>
          </p:cNvPr>
          <p:cNvGrpSpPr/>
          <p:nvPr/>
        </p:nvGrpSpPr>
        <p:grpSpPr>
          <a:xfrm>
            <a:off x="2969560" y="1715061"/>
            <a:ext cx="1818736" cy="713647"/>
            <a:chOff x="2981572" y="1611045"/>
            <a:chExt cx="1818736" cy="713647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01D4D64-9903-4718-AA1D-F64915A0B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9183" y="1611045"/>
              <a:ext cx="1621125" cy="713647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1E4551F9-8FA4-4F22-A4B8-76552FD298C7}"/>
                </a:ext>
              </a:extLst>
            </p:cNvPr>
            <p:cNvSpPr txBox="1"/>
            <p:nvPr/>
          </p:nvSpPr>
          <p:spPr>
            <a:xfrm>
              <a:off x="2981572" y="1744592"/>
              <a:ext cx="421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/>
                <a:t>a=</a:t>
              </a:r>
              <a:endParaRPr lang="zh-CN" altLang="en-US" sz="1800" dirty="0"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EF6209C1-DE78-4F1F-9040-7CE6381502D9}"/>
              </a:ext>
            </a:extLst>
          </p:cNvPr>
          <p:cNvGrpSpPr/>
          <p:nvPr/>
        </p:nvGrpSpPr>
        <p:grpSpPr>
          <a:xfrm>
            <a:off x="2553216" y="3101821"/>
            <a:ext cx="2524619" cy="609631"/>
            <a:chOff x="2553216" y="3101821"/>
            <a:chExt cx="2524619" cy="609631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9D1FE2CB-6CD9-4DEA-AED9-CDA1806B1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0546" y="3101821"/>
              <a:ext cx="1727289" cy="609631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C0F1625C-11FC-4A83-B639-E8036F90257B}"/>
                </a:ext>
              </a:extLst>
            </p:cNvPr>
            <p:cNvSpPr txBox="1"/>
            <p:nvPr/>
          </p:nvSpPr>
          <p:spPr>
            <a:xfrm>
              <a:off x="2553216" y="3218248"/>
              <a:ext cx="850169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aQED2c=</a:t>
              </a:r>
              <a:endParaRPr lang="zh-CN" altLang="en-US" dirty="0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F4915B51-05B8-41C1-97C1-6B92BCC55BD3}"/>
              </a:ext>
            </a:extLst>
          </p:cNvPr>
          <p:cNvGrpSpPr/>
          <p:nvPr/>
        </p:nvGrpSpPr>
        <p:grpSpPr>
          <a:xfrm>
            <a:off x="2553215" y="3891596"/>
            <a:ext cx="2272284" cy="533427"/>
            <a:chOff x="2553215" y="3891596"/>
            <a:chExt cx="2272284" cy="533427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5D46D932-6EB3-4D59-9F7C-673FECA09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223" y="3891596"/>
              <a:ext cx="1473276" cy="533427"/>
            </a:xfrm>
            <a:prstGeom prst="rect">
              <a:avLst/>
            </a:prstGeom>
          </p:spPr>
        </p:pic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CCC5C5F9-EFE4-41CC-BE8B-3FAD9DBBCE49}"/>
                </a:ext>
              </a:extLst>
            </p:cNvPr>
            <p:cNvSpPr txBox="1"/>
            <p:nvPr/>
          </p:nvSpPr>
          <p:spPr>
            <a:xfrm>
              <a:off x="2553215" y="4002060"/>
              <a:ext cx="850169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aQED2b=</a:t>
              </a:r>
              <a:endParaRPr lang="zh-CN" altLang="en-US" dirty="0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530B29B9-7A38-44C1-85E2-6638BFD47CB5}"/>
              </a:ext>
            </a:extLst>
          </p:cNvPr>
          <p:cNvSpPr txBox="1"/>
          <p:nvPr/>
        </p:nvSpPr>
        <p:spPr>
          <a:xfrm>
            <a:off x="5933130" y="1793899"/>
            <a:ext cx="9213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r=mc/mb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F516FE6-0EC3-4EED-8F27-51D45DBACA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207" y="1851094"/>
            <a:ext cx="921380" cy="36684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EB444CA-044C-452A-8470-17172A1EFC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77" y="3151484"/>
            <a:ext cx="921380" cy="36684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D40E1F4-4FAE-4E46-80F5-9200F34DAB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499" y="3968678"/>
            <a:ext cx="921380" cy="366846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EA7A2A59-C4D3-4359-9475-85F89CDB420E}"/>
              </a:ext>
            </a:extLst>
          </p:cNvPr>
          <p:cNvSpPr txBox="1"/>
          <p:nvPr/>
        </p:nvSpPr>
        <p:spPr>
          <a:xfrm>
            <a:off x="3106079" y="1882002"/>
            <a:ext cx="7608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（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64CF9A7-9651-4EF2-9EA0-D92C5D142AC7}"/>
              </a:ext>
            </a:extLst>
          </p:cNvPr>
          <p:cNvSpPr txBox="1"/>
          <p:nvPr/>
        </p:nvSpPr>
        <p:spPr>
          <a:xfrm>
            <a:off x="3106078" y="3198640"/>
            <a:ext cx="7608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（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D15AA62-8A60-4B00-B4CD-837E4C8CC6F4}"/>
              </a:ext>
            </a:extLst>
          </p:cNvPr>
          <p:cNvSpPr txBox="1"/>
          <p:nvPr/>
        </p:nvSpPr>
        <p:spPr>
          <a:xfrm>
            <a:off x="3143282" y="4002060"/>
            <a:ext cx="7608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（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AC1A6BC-C015-4C03-AB84-EDA4BBFED67E}"/>
              </a:ext>
            </a:extLst>
          </p:cNvPr>
          <p:cNvSpPr txBox="1"/>
          <p:nvPr/>
        </p:nvSpPr>
        <p:spPr>
          <a:xfrm>
            <a:off x="4383046" y="1871849"/>
            <a:ext cx="73989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）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D3C4DD5-E276-497C-BFEE-8587F77B50CB}"/>
              </a:ext>
            </a:extLst>
          </p:cNvPr>
          <p:cNvSpPr txBox="1"/>
          <p:nvPr/>
        </p:nvSpPr>
        <p:spPr>
          <a:xfrm>
            <a:off x="4788296" y="3184866"/>
            <a:ext cx="73989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）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C870ED1D-C49C-4A1D-AD75-9A3819DC5C0E}"/>
              </a:ext>
            </a:extLst>
          </p:cNvPr>
          <p:cNvSpPr txBox="1"/>
          <p:nvPr/>
        </p:nvSpPr>
        <p:spPr>
          <a:xfrm>
            <a:off x="4637499" y="4001877"/>
            <a:ext cx="73989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）</a:t>
            </a: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D8DA9E84-BAD2-490F-B433-00FE10B574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839" y="3478256"/>
            <a:ext cx="2324219" cy="40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34659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90231" y="205901"/>
            <a:ext cx="28160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800" kern="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4:</a:t>
            </a:r>
            <a:r>
              <a:rPr lang="en-US" altLang="zh-CN" sz="1800" dirty="0">
                <a:solidFill>
                  <a:schemeClr val="accent1"/>
                </a:solidFill>
                <a:latin typeface="+mj-ea"/>
                <a:ea typeface="+mj-ea"/>
              </a:rPr>
              <a:t> Results</a:t>
            </a:r>
            <a:endParaRPr lang="zh-CN" altLang="en-US" sz="1800" dirty="0">
              <a:solidFill>
                <a:schemeClr val="accent1"/>
              </a:solidFill>
              <a:latin typeface="+mj-ea"/>
              <a:ea typeface="+mj-ea"/>
            </a:endParaRPr>
          </a:p>
          <a:p>
            <a:pPr>
              <a:defRPr/>
            </a:pPr>
            <a:endParaRPr lang="en-US" altLang="zh-CN" sz="1800" kern="1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34E796A9-0705-44B9-B874-F583EB58309D}"/>
                  </a:ext>
                </a:extLst>
              </p:cNvPr>
              <p:cNvSpPr txBox="1"/>
              <p:nvPr/>
            </p:nvSpPr>
            <p:spPr>
              <a:xfrm>
                <a:off x="1073941" y="694312"/>
                <a:ext cx="645109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800" dirty="0">
                    <a:ea typeface="Cambria Math" panose="02040503050406030204" pitchFamily="18" charset="0"/>
                  </a:rPr>
                  <a:t>Form factor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Υ</m:t>
                    </m:r>
                  </m:oMath>
                </a14:m>
                <a:r>
                  <a:rPr lang="zh-CN" altLang="en-US" sz="1800" dirty="0"/>
                  <a:t> </a:t>
                </a:r>
                <a:r>
                  <a:rPr lang="en-US" altLang="zh-CN" sz="1800" dirty="0"/>
                  <a:t>decays into S-wave charmonium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l-G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 sz="1800" dirty="0"/>
                  <a:t> </a:t>
                </a: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34E796A9-0705-44B9-B874-F583EB583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941" y="694312"/>
                <a:ext cx="6451091" cy="369332"/>
              </a:xfrm>
              <a:prstGeom prst="rect">
                <a:avLst/>
              </a:prstGeom>
              <a:blipFill>
                <a:blip r:embed="rId3"/>
                <a:stretch>
                  <a:fillRect l="-567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409E9B08-A898-44F7-B44D-75011C00F61E}"/>
              </a:ext>
            </a:extLst>
          </p:cNvPr>
          <p:cNvSpPr txBox="1"/>
          <p:nvPr/>
        </p:nvSpPr>
        <p:spPr>
          <a:xfrm>
            <a:off x="1073941" y="2642492"/>
            <a:ext cx="3140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ea typeface="Cambria Math" panose="02040503050406030204" pitchFamily="18" charset="0"/>
              </a:rPr>
              <a:t>the relativistic corrections :</a:t>
            </a:r>
            <a:endParaRPr lang="zh-CN" altLang="en-US" sz="1800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75DF312-6F9F-49D1-ADC9-74122C4D523D}"/>
              </a:ext>
            </a:extLst>
          </p:cNvPr>
          <p:cNvGrpSpPr/>
          <p:nvPr/>
        </p:nvGrpSpPr>
        <p:grpSpPr>
          <a:xfrm>
            <a:off x="0" y="575233"/>
            <a:ext cx="1566529" cy="1125910"/>
            <a:chOff x="0" y="575233"/>
            <a:chExt cx="1566529" cy="1125910"/>
          </a:xfrm>
        </p:grpSpPr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1E658EAA-2C5B-46FF-A7BC-BE55C20D2504}"/>
                </a:ext>
              </a:extLst>
            </p:cNvPr>
            <p:cNvSpPr/>
            <p:nvPr/>
          </p:nvSpPr>
          <p:spPr>
            <a:xfrm>
              <a:off x="0" y="1002116"/>
              <a:ext cx="1515132" cy="69902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215306" y="575233"/>
              <a:ext cx="25790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EF7CAC92-738F-4AE8-B37E-E456275D004F}"/>
                </a:ext>
              </a:extLst>
            </p:cNvPr>
            <p:cNvSpPr txBox="1"/>
            <p:nvPr/>
          </p:nvSpPr>
          <p:spPr>
            <a:xfrm>
              <a:off x="51398" y="1144744"/>
              <a:ext cx="15151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Loop diagram</a:t>
              </a:r>
              <a:endPara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C83EB8E4-AD61-4AF3-BEAE-18402A6C1E6E}"/>
              </a:ext>
            </a:extLst>
          </p:cNvPr>
          <p:cNvGrpSpPr/>
          <p:nvPr/>
        </p:nvGrpSpPr>
        <p:grpSpPr>
          <a:xfrm>
            <a:off x="90231" y="3304207"/>
            <a:ext cx="9053769" cy="1389098"/>
            <a:chOff x="90231" y="3304207"/>
            <a:chExt cx="9053769" cy="1389098"/>
          </a:xfrm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1999BB7E-2062-45BA-82D9-02A0E2575708}"/>
                </a:ext>
              </a:extLst>
            </p:cNvPr>
            <p:cNvGrpSpPr/>
            <p:nvPr/>
          </p:nvGrpSpPr>
          <p:grpSpPr>
            <a:xfrm>
              <a:off x="90231" y="3304207"/>
              <a:ext cx="9053769" cy="1389098"/>
              <a:chOff x="90231" y="3304207"/>
              <a:chExt cx="9053769" cy="1389098"/>
            </a:xfrm>
          </p:grpSpPr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1B32B1D9-9901-4FBA-BC83-95884D7F765F}"/>
                  </a:ext>
                </a:extLst>
              </p:cNvPr>
              <p:cNvSpPr txBox="1"/>
              <p:nvPr/>
            </p:nvSpPr>
            <p:spPr>
              <a:xfrm>
                <a:off x="90231" y="3379135"/>
                <a:ext cx="850169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aQCD2c=</a:t>
                </a:r>
                <a:endParaRPr lang="zh-CN" altLang="en-US" dirty="0"/>
              </a:p>
            </p:txBody>
          </p:sp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69720C94-1FF6-4C86-9B1F-AB3AF20951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8847" y="3304207"/>
                <a:ext cx="8285153" cy="1389098"/>
              </a:xfrm>
              <a:prstGeom prst="rect">
                <a:avLst/>
              </a:prstGeom>
            </p:spPr>
          </p:pic>
        </p:grp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F2588DDA-0CC9-4465-9B1A-0C4187CC1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0687" y="4327694"/>
              <a:ext cx="556619" cy="221617"/>
            </a:xfrm>
            <a:prstGeom prst="rect">
              <a:avLst/>
            </a:prstGeom>
          </p:spPr>
        </p:pic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077FE971-0BC1-4638-BB7B-5C45C1AA4787}"/>
              </a:ext>
            </a:extLst>
          </p:cNvPr>
          <p:cNvGrpSpPr/>
          <p:nvPr/>
        </p:nvGrpSpPr>
        <p:grpSpPr>
          <a:xfrm>
            <a:off x="1566529" y="1131626"/>
            <a:ext cx="6389844" cy="1356878"/>
            <a:chOff x="1566529" y="1144744"/>
            <a:chExt cx="6389844" cy="1356878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1F25BE8A-CFBA-4F8C-8E1E-BB5B79CC2A5F}"/>
                </a:ext>
              </a:extLst>
            </p:cNvPr>
            <p:cNvGrpSpPr/>
            <p:nvPr/>
          </p:nvGrpSpPr>
          <p:grpSpPr>
            <a:xfrm>
              <a:off x="1566529" y="1144744"/>
              <a:ext cx="6389844" cy="1356878"/>
              <a:chOff x="1566529" y="1144744"/>
              <a:chExt cx="6389844" cy="1356878"/>
            </a:xfrm>
          </p:grpSpPr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4022D05E-2CED-41D5-ABC8-7EC2D6B2FE62}"/>
                  </a:ext>
                </a:extLst>
              </p:cNvPr>
              <p:cNvGrpSpPr/>
              <p:nvPr/>
            </p:nvGrpSpPr>
            <p:grpSpPr>
              <a:xfrm>
                <a:off x="1988342" y="1144744"/>
                <a:ext cx="5968031" cy="1356878"/>
                <a:chOff x="1577514" y="1263407"/>
                <a:chExt cx="5968031" cy="1356878"/>
              </a:xfrm>
            </p:grpSpPr>
            <p:pic>
              <p:nvPicPr>
                <p:cNvPr id="3" name="图片 2">
                  <a:extLst>
                    <a:ext uri="{FF2B5EF4-FFF2-40B4-BE49-F238E27FC236}">
                      <a16:creationId xmlns:a16="http://schemas.microsoft.com/office/drawing/2014/main" id="{11B1BD19-058B-49F1-97A3-67AAE20AE2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244" r="33926" b="1"/>
                <a:stretch/>
              </p:blipFill>
              <p:spPr>
                <a:xfrm>
                  <a:off x="1577514" y="1263407"/>
                  <a:ext cx="5968031" cy="613605"/>
                </a:xfrm>
                <a:prstGeom prst="rect">
                  <a:avLst/>
                </a:prstGeom>
              </p:spPr>
            </p:pic>
            <p:pic>
              <p:nvPicPr>
                <p:cNvPr id="10" name="图片 9">
                  <a:extLst>
                    <a:ext uri="{FF2B5EF4-FFF2-40B4-BE49-F238E27FC236}">
                      <a16:creationId xmlns:a16="http://schemas.microsoft.com/office/drawing/2014/main" id="{9D562612-D093-4C10-8E48-A41B49A345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5919" t="976" r="1" b="3269"/>
                <a:stretch/>
              </p:blipFill>
              <p:spPr>
                <a:xfrm>
                  <a:off x="1626375" y="2006680"/>
                  <a:ext cx="3078248" cy="613605"/>
                </a:xfrm>
                <a:prstGeom prst="rect">
                  <a:avLst/>
                </a:prstGeom>
              </p:spPr>
            </p:pic>
          </p:grp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36B096B-D4FA-48E8-8559-BB4E8E5D341E}"/>
                  </a:ext>
                </a:extLst>
              </p:cNvPr>
              <p:cNvSpPr txBox="1"/>
              <p:nvPr/>
            </p:nvSpPr>
            <p:spPr>
              <a:xfrm>
                <a:off x="1566529" y="1203901"/>
                <a:ext cx="4218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800" dirty="0"/>
                  <a:t>a=</a:t>
                </a:r>
                <a:endParaRPr lang="zh-CN" altLang="en-US" sz="1800" dirty="0"/>
              </a:p>
            </p:txBody>
          </p:sp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32B24457-F6E2-4DED-AB3C-61C493148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5451" y="2023030"/>
              <a:ext cx="824659" cy="328337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B7A7F602-B2A1-4F63-9706-2A6D3217B53A}"/>
                </a:ext>
              </a:extLst>
            </p:cNvPr>
            <p:cNvSpPr txBox="1"/>
            <p:nvPr/>
          </p:nvSpPr>
          <p:spPr>
            <a:xfrm>
              <a:off x="1777435" y="1273151"/>
              <a:ext cx="760837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（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7286E0E4-DB93-4990-9ABB-E7B9184C764B}"/>
                </a:ext>
              </a:extLst>
            </p:cNvPr>
            <p:cNvSpPr txBox="1"/>
            <p:nvPr/>
          </p:nvSpPr>
          <p:spPr>
            <a:xfrm>
              <a:off x="4896003" y="2037157"/>
              <a:ext cx="739896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807514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90231" y="205901"/>
            <a:ext cx="19691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800" kern="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4:</a:t>
            </a:r>
            <a:r>
              <a:rPr lang="en-US" altLang="zh-CN" sz="1800" dirty="0">
                <a:solidFill>
                  <a:schemeClr val="accent1"/>
                </a:solidFill>
                <a:latin typeface="+mj-ea"/>
                <a:ea typeface="+mj-ea"/>
              </a:rPr>
              <a:t> Results</a:t>
            </a:r>
            <a:endParaRPr lang="zh-CN" altLang="en-US" sz="1800" dirty="0">
              <a:solidFill>
                <a:schemeClr val="accent1"/>
              </a:solidFill>
              <a:latin typeface="+mj-ea"/>
              <a:ea typeface="+mj-ea"/>
            </a:endParaRPr>
          </a:p>
          <a:p>
            <a:pPr>
              <a:defRPr/>
            </a:pPr>
            <a:endParaRPr lang="en-US" altLang="zh-CN" sz="1800" kern="1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15306" y="575233"/>
            <a:ext cx="2579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71B45A7-042D-49AE-B9DF-BB6170B2ACE4}"/>
              </a:ext>
            </a:extLst>
          </p:cNvPr>
          <p:cNvGrpSpPr/>
          <p:nvPr/>
        </p:nvGrpSpPr>
        <p:grpSpPr>
          <a:xfrm>
            <a:off x="-7325" y="1489112"/>
            <a:ext cx="9151325" cy="1916131"/>
            <a:chOff x="-7325" y="1489112"/>
            <a:chExt cx="9151325" cy="1916131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B5323F9E-A8FA-4733-8D50-41323552AC0B}"/>
                </a:ext>
              </a:extLst>
            </p:cNvPr>
            <p:cNvSpPr txBox="1"/>
            <p:nvPr/>
          </p:nvSpPr>
          <p:spPr>
            <a:xfrm>
              <a:off x="-7325" y="1596571"/>
              <a:ext cx="850169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aQCD2b=</a:t>
              </a:r>
              <a:endParaRPr lang="zh-CN" altLang="en-US" dirty="0"/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B8DB88C1-490C-423F-AB94-DEAAF244C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502" y="1489112"/>
              <a:ext cx="8408498" cy="1916131"/>
            </a:xfrm>
            <a:prstGeom prst="rect">
              <a:avLst/>
            </a:prstGeom>
          </p:spPr>
        </p:pic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A7CC97BE-E9A1-464A-A3A6-19B520D79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683" y="3015054"/>
            <a:ext cx="824659" cy="32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084234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90231" y="205901"/>
            <a:ext cx="28160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800" kern="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4:</a:t>
            </a:r>
            <a:r>
              <a:rPr lang="en-US" altLang="zh-CN" sz="1800" dirty="0">
                <a:solidFill>
                  <a:schemeClr val="accent1"/>
                </a:solidFill>
                <a:latin typeface="+mj-ea"/>
                <a:ea typeface="+mj-ea"/>
              </a:rPr>
              <a:t> Results</a:t>
            </a:r>
            <a:endParaRPr lang="zh-CN" altLang="en-US" sz="1800" dirty="0">
              <a:solidFill>
                <a:schemeClr val="accent1"/>
              </a:solidFill>
              <a:latin typeface="+mj-ea"/>
              <a:ea typeface="+mj-ea"/>
            </a:endParaRPr>
          </a:p>
          <a:p>
            <a:pPr>
              <a:defRPr/>
            </a:pPr>
            <a:endParaRPr lang="en-US" altLang="zh-CN" sz="1800" kern="1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15306" y="575233"/>
            <a:ext cx="2579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27676C1-3A20-41F7-A187-5F9E0E883409}"/>
                  </a:ext>
                </a:extLst>
              </p:cNvPr>
              <p:cNvSpPr txBox="1"/>
              <p:nvPr/>
            </p:nvSpPr>
            <p:spPr>
              <a:xfrm>
                <a:off x="1073941" y="694312"/>
                <a:ext cx="645109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800" dirty="0">
                    <a:ea typeface="Cambria Math" panose="02040503050406030204" pitchFamily="18" charset="0"/>
                  </a:rPr>
                  <a:t>Form factor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Υ</m:t>
                    </m:r>
                  </m:oMath>
                </a14:m>
                <a:r>
                  <a:rPr lang="zh-CN" altLang="en-US" sz="1800" dirty="0"/>
                  <a:t> </a:t>
                </a:r>
                <a:r>
                  <a:rPr lang="en-US" altLang="zh-CN" sz="1800" dirty="0"/>
                  <a:t>decays into P-wave charmonium</a:t>
                </a:r>
                <a:r>
                  <a:rPr lang="el-GR" altLang="zh-CN" sz="18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l-GR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800" dirty="0"/>
                  <a:t> </a:t>
                </a:r>
                <a:endParaRPr lang="zh-CN" altLang="en-US" sz="18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27676C1-3A20-41F7-A187-5F9E0E883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941" y="694312"/>
                <a:ext cx="6451091" cy="369332"/>
              </a:xfrm>
              <a:prstGeom prst="rect">
                <a:avLst/>
              </a:prstGeom>
              <a:blipFill>
                <a:blip r:embed="rId2"/>
                <a:stretch>
                  <a:fillRect l="-567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组合 35">
            <a:extLst>
              <a:ext uri="{FF2B5EF4-FFF2-40B4-BE49-F238E27FC236}">
                <a16:creationId xmlns:a16="http://schemas.microsoft.com/office/drawing/2014/main" id="{C11F66A6-897D-4D4E-9F85-5D361C0DC901}"/>
              </a:ext>
            </a:extLst>
          </p:cNvPr>
          <p:cNvGrpSpPr/>
          <p:nvPr/>
        </p:nvGrpSpPr>
        <p:grpSpPr>
          <a:xfrm>
            <a:off x="382179" y="1272209"/>
            <a:ext cx="1597698" cy="575435"/>
            <a:chOff x="382179" y="1272209"/>
            <a:chExt cx="1597698" cy="575435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C69DE538-445E-40F6-B961-2A8A27DFD9D7}"/>
                </a:ext>
              </a:extLst>
            </p:cNvPr>
            <p:cNvSpPr/>
            <p:nvPr/>
          </p:nvSpPr>
          <p:spPr>
            <a:xfrm>
              <a:off x="382179" y="1272209"/>
              <a:ext cx="1526651" cy="57543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980ABB91-9927-4AC4-8784-1AC75628074A}"/>
                </a:ext>
              </a:extLst>
            </p:cNvPr>
            <p:cNvSpPr txBox="1"/>
            <p:nvPr/>
          </p:nvSpPr>
          <p:spPr>
            <a:xfrm>
              <a:off x="453226" y="1375260"/>
              <a:ext cx="1526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Tree diagram</a:t>
              </a:r>
              <a:endPara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0AE46F11-FE60-4F24-B059-1FF67B917761}"/>
              </a:ext>
            </a:extLst>
          </p:cNvPr>
          <p:cNvGrpSpPr/>
          <p:nvPr/>
        </p:nvGrpSpPr>
        <p:grpSpPr>
          <a:xfrm>
            <a:off x="2954885" y="1258799"/>
            <a:ext cx="1579060" cy="598118"/>
            <a:chOff x="2954885" y="1252359"/>
            <a:chExt cx="1579060" cy="654084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1E4551F9-8FA4-4F22-A4B8-76552FD298C7}"/>
                </a:ext>
              </a:extLst>
            </p:cNvPr>
            <p:cNvSpPr txBox="1"/>
            <p:nvPr/>
          </p:nvSpPr>
          <p:spPr>
            <a:xfrm>
              <a:off x="2954885" y="1375260"/>
              <a:ext cx="4371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/>
                <a:t>b=</a:t>
              </a:r>
              <a:endParaRPr lang="zh-CN" altLang="en-US" sz="1800" dirty="0"/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F8D6186-5181-4A12-8F4F-8D61DF810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1033" y="1252359"/>
              <a:ext cx="1212912" cy="654084"/>
            </a:xfrm>
            <a:prstGeom prst="rect">
              <a:avLst/>
            </a:prstGeom>
          </p:spPr>
        </p:pic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61DAAE7-2F79-48CE-8456-D2DEAA4EE572}"/>
              </a:ext>
            </a:extLst>
          </p:cNvPr>
          <p:cNvGrpSpPr/>
          <p:nvPr/>
        </p:nvGrpSpPr>
        <p:grpSpPr>
          <a:xfrm>
            <a:off x="389616" y="2489015"/>
            <a:ext cx="1566529" cy="667653"/>
            <a:chOff x="389616" y="2815015"/>
            <a:chExt cx="1566529" cy="699027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02D36F2C-AC1A-423B-B414-3C39F5AB82C7}"/>
                </a:ext>
              </a:extLst>
            </p:cNvPr>
            <p:cNvSpPr/>
            <p:nvPr/>
          </p:nvSpPr>
          <p:spPr>
            <a:xfrm>
              <a:off x="389616" y="2815015"/>
              <a:ext cx="1515132" cy="69902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D5427BE-B240-4D72-BF2D-B5129DE4B5F3}"/>
                </a:ext>
              </a:extLst>
            </p:cNvPr>
            <p:cNvSpPr txBox="1"/>
            <p:nvPr/>
          </p:nvSpPr>
          <p:spPr>
            <a:xfrm>
              <a:off x="441014" y="2957643"/>
              <a:ext cx="15151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Loop diagram</a:t>
              </a:r>
              <a:endPara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7FBB2E1E-CBA3-4887-B87E-F3A6178441D1}"/>
              </a:ext>
            </a:extLst>
          </p:cNvPr>
          <p:cNvGrpSpPr/>
          <p:nvPr/>
        </p:nvGrpSpPr>
        <p:grpSpPr>
          <a:xfrm>
            <a:off x="2954885" y="2008341"/>
            <a:ext cx="1521921" cy="647733"/>
            <a:chOff x="5564876" y="1310414"/>
            <a:chExt cx="1521921" cy="647733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F3A5FEBA-6E55-48D2-AF12-A67534C7CA6F}"/>
                </a:ext>
              </a:extLst>
            </p:cNvPr>
            <p:cNvSpPr txBox="1"/>
            <p:nvPr/>
          </p:nvSpPr>
          <p:spPr>
            <a:xfrm>
              <a:off x="5564876" y="1394735"/>
              <a:ext cx="4542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/>
                <a:t>c=</a:t>
              </a:r>
              <a:endParaRPr lang="zh-CN" altLang="en-US" sz="1800" dirty="0"/>
            </a:p>
          </p:txBody>
        </p: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7A28C981-D02E-4A76-8509-1246A575D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5636" y="1310414"/>
              <a:ext cx="1181161" cy="647733"/>
            </a:xfrm>
            <a:prstGeom prst="rect">
              <a:avLst/>
            </a:prstGeom>
          </p:spPr>
        </p:pic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4A902C44-438E-4DEC-B0F1-D10B86A10924}"/>
              </a:ext>
            </a:extLst>
          </p:cNvPr>
          <p:cNvGrpSpPr/>
          <p:nvPr/>
        </p:nvGrpSpPr>
        <p:grpSpPr>
          <a:xfrm>
            <a:off x="344258" y="3237058"/>
            <a:ext cx="8700033" cy="1396281"/>
            <a:chOff x="413986" y="3279527"/>
            <a:chExt cx="8700033" cy="1396281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799CDBE3-A17D-4969-8143-DF29107095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36"/>
            <a:stretch/>
          </p:blipFill>
          <p:spPr>
            <a:xfrm>
              <a:off x="818985" y="3338326"/>
              <a:ext cx="8295034" cy="1337482"/>
            </a:xfrm>
            <a:prstGeom prst="rect">
              <a:avLst/>
            </a:prstGeom>
          </p:spPr>
        </p:pic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84A803FB-5E66-4564-A161-191757B27A6B}"/>
                </a:ext>
              </a:extLst>
            </p:cNvPr>
            <p:cNvSpPr txBox="1"/>
            <p:nvPr/>
          </p:nvSpPr>
          <p:spPr>
            <a:xfrm>
              <a:off x="413986" y="3279527"/>
              <a:ext cx="465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/>
                <a:t>b=</a:t>
              </a:r>
              <a:endParaRPr lang="zh-CN" altLang="en-US" sz="1800" dirty="0"/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3F14CCBA-CFB9-40C2-AFD7-BAE8DA236312}"/>
              </a:ext>
            </a:extLst>
          </p:cNvPr>
          <p:cNvSpPr txBox="1"/>
          <p:nvPr/>
        </p:nvSpPr>
        <p:spPr>
          <a:xfrm>
            <a:off x="3125388" y="1408505"/>
            <a:ext cx="7608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（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B301CDB-6FBF-410E-B856-C7E18DB0E921}"/>
              </a:ext>
            </a:extLst>
          </p:cNvPr>
          <p:cNvSpPr txBox="1"/>
          <p:nvPr/>
        </p:nvSpPr>
        <p:spPr>
          <a:xfrm>
            <a:off x="3125387" y="2125627"/>
            <a:ext cx="7608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（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E236397-D4BE-416F-96F4-E3C25FB53A9E}"/>
              </a:ext>
            </a:extLst>
          </p:cNvPr>
          <p:cNvSpPr txBox="1"/>
          <p:nvPr/>
        </p:nvSpPr>
        <p:spPr>
          <a:xfrm>
            <a:off x="4434335" y="1393521"/>
            <a:ext cx="73989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）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CB910FC-BEE1-4ECB-8C36-8A8E74190B17}"/>
              </a:ext>
            </a:extLst>
          </p:cNvPr>
          <p:cNvSpPr txBox="1"/>
          <p:nvPr/>
        </p:nvSpPr>
        <p:spPr>
          <a:xfrm>
            <a:off x="4430095" y="2125627"/>
            <a:ext cx="73989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）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29908CB7-9EFB-4E31-B63D-460688A2CE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057" y="1408505"/>
            <a:ext cx="768389" cy="23496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CE6DDA9-CD0B-49DB-ABE9-8E2F5E56F2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057" y="2167355"/>
            <a:ext cx="768389" cy="23496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ED4F76D-B24C-4817-9D9B-65A46B3BAD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013" y="4419456"/>
            <a:ext cx="768389" cy="23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25985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90231" y="205901"/>
            <a:ext cx="28160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800" kern="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4:</a:t>
            </a:r>
            <a:r>
              <a:rPr lang="en-US" altLang="zh-CN" sz="1800" dirty="0">
                <a:solidFill>
                  <a:schemeClr val="accent1"/>
                </a:solidFill>
                <a:latin typeface="+mj-ea"/>
                <a:ea typeface="+mj-ea"/>
              </a:rPr>
              <a:t> Results</a:t>
            </a:r>
            <a:endParaRPr lang="zh-CN" altLang="en-US" sz="1800" dirty="0">
              <a:solidFill>
                <a:schemeClr val="accent1"/>
              </a:solidFill>
              <a:latin typeface="+mj-ea"/>
              <a:ea typeface="+mj-ea"/>
            </a:endParaRPr>
          </a:p>
          <a:p>
            <a:pPr>
              <a:defRPr/>
            </a:pPr>
            <a:endParaRPr lang="en-US" altLang="zh-CN" sz="1800" kern="1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15306" y="575233"/>
            <a:ext cx="2579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>
            <a:extLst>
              <a:ext uri="{FF2B5EF4-FFF2-40B4-BE49-F238E27FC236}">
                <a16:creationId xmlns:a16="http://schemas.microsoft.com/office/drawing/2014/main" id="{5C56A64A-34E2-4726-95FA-585C54B8A26E}"/>
              </a:ext>
            </a:extLst>
          </p:cNvPr>
          <p:cNvGrpSpPr/>
          <p:nvPr/>
        </p:nvGrpSpPr>
        <p:grpSpPr>
          <a:xfrm>
            <a:off x="573609" y="880955"/>
            <a:ext cx="8442798" cy="1056697"/>
            <a:chOff x="644676" y="944565"/>
            <a:chExt cx="8442798" cy="1056697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D00A20D0-1A2C-431A-8F26-49361662494D}"/>
                </a:ext>
              </a:extLst>
            </p:cNvPr>
            <p:cNvSpPr txBox="1"/>
            <p:nvPr/>
          </p:nvSpPr>
          <p:spPr>
            <a:xfrm>
              <a:off x="644676" y="944565"/>
              <a:ext cx="404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/>
                <a:t>c=</a:t>
              </a:r>
              <a:endParaRPr lang="zh-CN" altLang="en-US" sz="1800" dirty="0"/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23BA256C-6944-469D-80F2-3C54A1F04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572" y="944565"/>
              <a:ext cx="8037902" cy="105669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60DA81E-96B4-4C2D-ACC6-2ABB14F3C9AB}"/>
                  </a:ext>
                </a:extLst>
              </p:cNvPr>
              <p:cNvSpPr txBox="1"/>
              <p:nvPr/>
            </p:nvSpPr>
            <p:spPr>
              <a:xfrm>
                <a:off x="2417869" y="2571750"/>
                <a:ext cx="19792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Υ</m:t>
                    </m:r>
                    <m:r>
                      <a:rPr lang="el-GR" altLang="zh-CN" sz="1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l-GR" altLang="zh-CN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l-GR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zh-CN" alt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CN" sz="1600" dirty="0">
                    <a:solidFill>
                      <a:prstClr val="black"/>
                    </a:solidFill>
                  </a:rPr>
                  <a:t>,  </a:t>
                </a:r>
                <a:r>
                  <a:rPr lang="en-US" altLang="zh-CN" sz="1600" dirty="0"/>
                  <a:t>…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60DA81E-96B4-4C2D-ACC6-2ABB14F3C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869" y="2571750"/>
                <a:ext cx="1979203" cy="338554"/>
              </a:xfrm>
              <a:prstGeom prst="rect">
                <a:avLst/>
              </a:prstGeom>
              <a:blipFill>
                <a:blip r:embed="rId3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16F9FD7-0DFC-4399-95C9-9BA8611513CB}"/>
                  </a:ext>
                </a:extLst>
              </p:cNvPr>
              <p:cNvSpPr txBox="1"/>
              <p:nvPr/>
            </p:nvSpPr>
            <p:spPr>
              <a:xfrm>
                <a:off x="2417869" y="3205848"/>
                <a:ext cx="19792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Υ</m:t>
                    </m:r>
                    <m:r>
                      <a:rPr lang="el-GR" altLang="zh-CN" sz="1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l-GR" altLang="zh-CN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l-GR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zh-CN" alt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CN" sz="1600" dirty="0">
                    <a:solidFill>
                      <a:prstClr val="black"/>
                    </a:solidFill>
                  </a:rPr>
                  <a:t>,  </a:t>
                </a:r>
                <a:r>
                  <a:rPr lang="en-US" altLang="zh-CN" sz="1600" dirty="0"/>
                  <a:t>…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16F9FD7-0DFC-4399-95C9-9BA861151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869" y="3205848"/>
                <a:ext cx="1979203" cy="338554"/>
              </a:xfrm>
              <a:prstGeom prst="rect">
                <a:avLst/>
              </a:prstGeom>
              <a:blipFill>
                <a:blip r:embed="rId4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A6B18A1E-2EB1-4B8A-91D1-EAA37AE8DE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172" y="1702690"/>
            <a:ext cx="768389" cy="23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18771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90231" y="205901"/>
            <a:ext cx="28160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800" kern="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4:</a:t>
            </a:r>
            <a:r>
              <a:rPr lang="en-US" altLang="zh-CN" sz="1800" dirty="0">
                <a:solidFill>
                  <a:schemeClr val="accent1"/>
                </a:solidFill>
                <a:latin typeface="+mj-ea"/>
                <a:ea typeface="+mj-ea"/>
              </a:rPr>
              <a:t> Results</a:t>
            </a:r>
            <a:endParaRPr lang="zh-CN" altLang="en-US" sz="1800" dirty="0">
              <a:solidFill>
                <a:schemeClr val="accent1"/>
              </a:solidFill>
              <a:latin typeface="+mj-ea"/>
              <a:ea typeface="+mj-ea"/>
            </a:endParaRPr>
          </a:p>
          <a:p>
            <a:pPr>
              <a:defRPr/>
            </a:pPr>
            <a:endParaRPr lang="en-US" altLang="zh-CN" sz="1800" kern="1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15306" y="575233"/>
            <a:ext cx="2579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1E25E96D-742E-49BE-96E1-7A734AF4A190}"/>
              </a:ext>
            </a:extLst>
          </p:cNvPr>
          <p:cNvSpPr txBox="1"/>
          <p:nvPr/>
        </p:nvSpPr>
        <p:spPr>
          <a:xfrm>
            <a:off x="592402" y="707720"/>
            <a:ext cx="2313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 err="1"/>
              <a:t>Numberical</a:t>
            </a:r>
            <a:r>
              <a:rPr lang="en-US" altLang="zh-CN" sz="1600" b="1" dirty="0"/>
              <a:t> result:</a:t>
            </a:r>
            <a:endParaRPr lang="zh-CN" altLang="en-US" sz="1600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F9B47E2-A2A1-4ECA-B7DC-60B8537A6D9E}"/>
              </a:ext>
            </a:extLst>
          </p:cNvPr>
          <p:cNvSpPr txBox="1"/>
          <p:nvPr/>
        </p:nvSpPr>
        <p:spPr>
          <a:xfrm>
            <a:off x="1175002" y="1449665"/>
            <a:ext cx="242912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mb=4.67,mc=1.44</a:t>
            </a:r>
            <a:endParaRPr lang="zh-CN" altLang="en-US" dirty="0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61789D94-7F76-404F-A053-66C93E25875C}"/>
              </a:ext>
            </a:extLst>
          </p:cNvPr>
          <p:cNvGrpSpPr/>
          <p:nvPr/>
        </p:nvGrpSpPr>
        <p:grpSpPr>
          <a:xfrm>
            <a:off x="1273408" y="2821321"/>
            <a:ext cx="6140024" cy="2135479"/>
            <a:chOff x="4771875" y="555249"/>
            <a:chExt cx="6140024" cy="2135479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972EB157-C5B7-4010-A54A-42F17FEF4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71875" y="575233"/>
              <a:ext cx="4096867" cy="2115495"/>
            </a:xfrm>
            <a:prstGeom prst="rect">
              <a:avLst/>
            </a:prstGeom>
          </p:spPr>
        </p:pic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D233E334-5605-4BDF-9441-46887E43E707}"/>
                </a:ext>
              </a:extLst>
            </p:cNvPr>
            <p:cNvSpPr txBox="1"/>
            <p:nvPr/>
          </p:nvSpPr>
          <p:spPr>
            <a:xfrm>
              <a:off x="9018815" y="555249"/>
              <a:ext cx="189308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dirty="0"/>
                <a:t>The Belle</a:t>
              </a:r>
              <a:r>
                <a:rPr lang="zh-CN" altLang="en-US" sz="1400" dirty="0"/>
                <a:t> </a:t>
              </a:r>
              <a:r>
                <a:rPr lang="en-US" altLang="zh-CN" sz="1400" dirty="0"/>
                <a:t>Collaboration (</a:t>
              </a:r>
              <a:r>
                <a:rPr lang="en-US" altLang="zh-CN" sz="1400" dirty="0" err="1"/>
                <a:t>Phys.Rev.Lett</a:t>
              </a:r>
              <a:r>
                <a:rPr lang="en-US" altLang="zh-CN" sz="1400" dirty="0"/>
                <a:t>. 124 (2020) 12,122001) </a:t>
              </a:r>
              <a:r>
                <a:rPr lang="zh-CN" altLang="en-US" sz="1400" dirty="0"/>
                <a:t> </a:t>
              </a:r>
              <a:endParaRPr lang="zh-CN" altLang="en-US" dirty="0"/>
            </a:p>
          </p:txBody>
        </p:sp>
      </p:grpSp>
      <p:sp>
        <p:nvSpPr>
          <p:cNvPr id="28" name="对话气泡: 椭圆形 27">
            <a:extLst>
              <a:ext uri="{FF2B5EF4-FFF2-40B4-BE49-F238E27FC236}">
                <a16:creationId xmlns:a16="http://schemas.microsoft.com/office/drawing/2014/main" id="{A568009F-9AA9-426A-B446-09666B3815A8}"/>
              </a:ext>
            </a:extLst>
          </p:cNvPr>
          <p:cNvSpPr/>
          <p:nvPr/>
        </p:nvSpPr>
        <p:spPr>
          <a:xfrm>
            <a:off x="5431069" y="2571750"/>
            <a:ext cx="1982363" cy="1221527"/>
          </a:xfrm>
          <a:prstGeom prst="wedgeEllipseCallout">
            <a:avLst>
              <a:gd name="adj1" fmla="val -40903"/>
              <a:gd name="adj2" fmla="val 6421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F86FD0C-B06F-499A-890B-4B5D1FB30E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408" y="1772834"/>
            <a:ext cx="5499383" cy="7747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F17884C-63B2-47F0-842E-44576B6257CC}"/>
                  </a:ext>
                </a:extLst>
              </p:cNvPr>
              <p:cNvSpPr txBox="1"/>
              <p:nvPr/>
            </p:nvSpPr>
            <p:spPr>
              <a:xfrm>
                <a:off x="1434566" y="1109470"/>
                <a:ext cx="1388147" cy="362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Υ</m:t>
                    </m:r>
                    <m:r>
                      <a:rPr kumimoji="0" lang="el-GR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kumimoji="0" lang="el-GR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zh-CN" altLang="el-G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0" lang="zh-CN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 Light"/>
                    <a:ea typeface="微软雅黑 Light"/>
                  </a:rPr>
                  <a:t> 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F17884C-63B2-47F0-842E-44576B625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566" y="1109470"/>
                <a:ext cx="1388147" cy="362984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3637903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90231" y="205901"/>
            <a:ext cx="2816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800" kern="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4:Results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215306" y="575233"/>
            <a:ext cx="2579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7">
                <a:extLst>
                  <a:ext uri="{FF2B5EF4-FFF2-40B4-BE49-F238E27FC236}">
                    <a16:creationId xmlns:a16="http://schemas.microsoft.com/office/drawing/2014/main" id="{64423564-6D59-4EF3-A5B2-8128061E4B31}"/>
                  </a:ext>
                </a:extLst>
              </p:cNvPr>
              <p:cNvSpPr txBox="1"/>
              <p:nvPr/>
            </p:nvSpPr>
            <p:spPr>
              <a:xfrm>
                <a:off x="878353" y="1256445"/>
                <a:ext cx="2027879" cy="5734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Υ</m:t>
                    </m:r>
                    <m:r>
                      <a:rPr lang="el-GR" altLang="zh-CN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l-GR" altLang="zh-CN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l-GR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𝑐𝐽</m:t>
                        </m:r>
                      </m:sub>
                    </m:sSub>
                    <m:r>
                      <a:rPr lang="en-US" altLang="zh-CN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zh-CN" altLang="en-US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CN" sz="1800" dirty="0">
                    <a:solidFill>
                      <a:prstClr val="black"/>
                    </a:solidFill>
                  </a:rPr>
                  <a:t>, J=0,1,2</a:t>
                </a:r>
                <a:endParaRPr lang="zh-CN" altLang="en-US" sz="1800" dirty="0">
                  <a:solidFill>
                    <a:prstClr val="black"/>
                  </a:solidFill>
                </a:endParaRPr>
              </a:p>
              <a:p>
                <a:r>
                  <a:rPr lang="en-US" altLang="zh-CN" sz="1800" dirty="0"/>
                  <a:t> </a:t>
                </a:r>
                <a:endParaRPr lang="zh-CN" altLang="en-US" sz="1800" dirty="0"/>
              </a:p>
            </p:txBody>
          </p:sp>
        </mc:Choice>
        <mc:Fallback xmlns="">
          <p:sp>
            <p:nvSpPr>
              <p:cNvPr id="5" name="文本框 7">
                <a:extLst>
                  <a:ext uri="{FF2B5EF4-FFF2-40B4-BE49-F238E27FC236}">
                    <a16:creationId xmlns:a16="http://schemas.microsoft.com/office/drawing/2014/main" id="{64423564-6D59-4EF3-A5B2-8128061E4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353" y="1256445"/>
                <a:ext cx="2027879" cy="573427"/>
              </a:xfrm>
              <a:prstGeom prst="rect">
                <a:avLst/>
              </a:prstGeom>
              <a:blipFill>
                <a:blip r:embed="rId2"/>
                <a:stretch>
                  <a:fillRect l="-3904" t="-12766" r="-18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9793325A-39E5-4662-9BE7-69D95A542174}"/>
              </a:ext>
            </a:extLst>
          </p:cNvPr>
          <p:cNvSpPr txBox="1"/>
          <p:nvPr/>
        </p:nvSpPr>
        <p:spPr>
          <a:xfrm>
            <a:off x="878353" y="1963285"/>
            <a:ext cx="242912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mb=4.67,mc=1.56</a:t>
            </a:r>
            <a:endParaRPr lang="zh-CN" altLang="en-US" dirty="0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8C315339-91D9-456E-809E-C70A67FB7AAE}"/>
              </a:ext>
            </a:extLst>
          </p:cNvPr>
          <p:cNvGrpSpPr/>
          <p:nvPr/>
        </p:nvGrpSpPr>
        <p:grpSpPr>
          <a:xfrm>
            <a:off x="4736975" y="573280"/>
            <a:ext cx="4096867" cy="3333882"/>
            <a:chOff x="4771875" y="575233"/>
            <a:chExt cx="4096867" cy="3333882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27B994D3-3A21-4482-8DAC-C25DE354B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71875" y="575233"/>
              <a:ext cx="4096867" cy="2115495"/>
            </a:xfrm>
            <a:prstGeom prst="rect">
              <a:avLst/>
            </a:prstGeom>
          </p:spPr>
        </p:pic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BC613560-16C7-45CD-B98D-FE6EB9D0531D}"/>
                </a:ext>
              </a:extLst>
            </p:cNvPr>
            <p:cNvGrpSpPr/>
            <p:nvPr/>
          </p:nvGrpSpPr>
          <p:grpSpPr>
            <a:xfrm>
              <a:off x="6657835" y="2690727"/>
              <a:ext cx="1980376" cy="1218388"/>
              <a:chOff x="6657835" y="2690727"/>
              <a:chExt cx="1980376" cy="1218388"/>
            </a:xfrm>
          </p:grpSpPr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E03F1D8-4AD2-4B75-8B4B-C602AC48245E}"/>
                  </a:ext>
                </a:extLst>
              </p:cNvPr>
              <p:cNvSpPr txBox="1"/>
              <p:nvPr/>
            </p:nvSpPr>
            <p:spPr>
              <a:xfrm>
                <a:off x="6657835" y="3170451"/>
                <a:ext cx="1980376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400" dirty="0"/>
                  <a:t>The Belle</a:t>
                </a:r>
                <a:r>
                  <a:rPr lang="zh-CN" altLang="en-US" sz="1400" dirty="0"/>
                  <a:t> </a:t>
                </a:r>
                <a:r>
                  <a:rPr lang="en-US" altLang="zh-CN" sz="1400" dirty="0"/>
                  <a:t>Collaboration (</a:t>
                </a:r>
                <a:r>
                  <a:rPr lang="en-US" altLang="zh-CN" sz="1400" dirty="0" err="1"/>
                  <a:t>Phys.Rev.Lett</a:t>
                </a:r>
                <a:r>
                  <a:rPr lang="en-US" altLang="zh-CN" sz="1400" dirty="0"/>
                  <a:t>. 124 (2020) 12,122001)</a:t>
                </a:r>
                <a:r>
                  <a:rPr lang="zh-CN" altLang="en-US" sz="1400" dirty="0"/>
                  <a:t> </a:t>
                </a:r>
                <a:endParaRPr lang="zh-CN" altLang="en-US" dirty="0"/>
              </a:p>
            </p:txBody>
          </p:sp>
          <p:sp>
            <p:nvSpPr>
              <p:cNvPr id="15" name="标注: 上箭头 14">
                <a:extLst>
                  <a:ext uri="{FF2B5EF4-FFF2-40B4-BE49-F238E27FC236}">
                    <a16:creationId xmlns:a16="http://schemas.microsoft.com/office/drawing/2014/main" id="{ADFE615D-F6C4-4DDF-B539-0C396A5F5141}"/>
                  </a:ext>
                </a:extLst>
              </p:cNvPr>
              <p:cNvSpPr/>
              <p:nvPr/>
            </p:nvSpPr>
            <p:spPr>
              <a:xfrm>
                <a:off x="6722402" y="2690727"/>
                <a:ext cx="1915809" cy="1218387"/>
              </a:xfrm>
              <a:prstGeom prst="upArrowCallou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D8BA77FE-1821-440A-9A58-79B7D585F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89" y="2786395"/>
            <a:ext cx="5473981" cy="203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66045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90231" y="205901"/>
            <a:ext cx="28160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800" kern="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5:</a:t>
            </a:r>
            <a:r>
              <a:rPr lang="en-US" altLang="zh-CN" sz="1800" dirty="0">
                <a:solidFill>
                  <a:schemeClr val="accent1"/>
                </a:solidFill>
                <a:latin typeface="+mj-ea"/>
                <a:ea typeface="+mj-ea"/>
              </a:rPr>
              <a:t> Summary</a:t>
            </a:r>
            <a:endParaRPr lang="zh-CN" altLang="en-US" sz="1800" dirty="0">
              <a:solidFill>
                <a:schemeClr val="accent1"/>
              </a:solidFill>
              <a:latin typeface="+mj-ea"/>
              <a:ea typeface="+mj-ea"/>
            </a:endParaRPr>
          </a:p>
          <a:p>
            <a:pPr>
              <a:defRPr/>
            </a:pPr>
            <a:endParaRPr lang="en-US" altLang="zh-CN" sz="1800" kern="1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15306" y="575233"/>
            <a:ext cx="2579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48D0D33-195C-44A0-87F2-1165A1EDC9BC}"/>
                  </a:ext>
                </a:extLst>
              </p:cNvPr>
              <p:cNvSpPr txBox="1"/>
              <p:nvPr/>
            </p:nvSpPr>
            <p:spPr>
              <a:xfrm>
                <a:off x="1793899" y="1200585"/>
                <a:ext cx="4788385" cy="738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altLang="zh-CN" b="0" i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Under the theoretical framework of NRQCD, the decay branching ratio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zh-C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Υ</m:t>
                    </m:r>
                    <m:r>
                      <a:rPr kumimoji="0" lang="el-GR" altLang="zh-C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</m:t>
                    </m:r>
                    <m:sSub>
                      <m:sSubPr>
                        <m:ctrlPr>
                          <a:rPr kumimoji="0" lang="el-GR" altLang="zh-C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zh-CN" altLang="el-G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𝜂</m:t>
                        </m:r>
                      </m:e>
                      <m:sub>
                        <m:r>
                          <a:rPr kumimoji="0" lang="en-US" altLang="zh-C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𝑐</m:t>
                        </m:r>
                      </m:sub>
                    </m:sSub>
                    <m:r>
                      <a:rPr kumimoji="0" lang="en-US" altLang="zh-C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0" lang="zh-CN" alt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𝛾</m:t>
                    </m:r>
                  </m:oMath>
                </a14:m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 Light"/>
                    <a:ea typeface="微软雅黑 Light"/>
                    <a:cs typeface="+mn-cs"/>
                  </a:rPr>
                  <a:t> </a:t>
                </a: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 Light"/>
                    <a:ea typeface="微软雅黑 Light"/>
                    <a:cs typeface="+mn-cs"/>
                  </a:rPr>
                  <a:t>and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 Light"/>
                    <a:ea typeface="微软雅黑 Light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zh-CN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Υ</m:t>
                    </m:r>
                    <m:r>
                      <a:rPr kumimoji="0" lang="el-GR" altLang="zh-CN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</m:t>
                    </m:r>
                    <m:sSub>
                      <m:sSubPr>
                        <m:ctrlPr>
                          <a:rPr kumimoji="0" lang="el-GR" altLang="zh-C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zh-CN" alt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𝜒</m:t>
                        </m:r>
                      </m:e>
                      <m:sub>
                        <m:r>
                          <a:rPr kumimoji="0" lang="en-US" altLang="zh-C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𝑐𝐽</m:t>
                        </m:r>
                      </m:sub>
                    </m:sSub>
                    <m:r>
                      <a:rPr kumimoji="0" lang="en-US" altLang="zh-CN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0" lang="zh-CN" alt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𝛾</m:t>
                    </m:r>
                  </m:oMath>
                </a14:m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 Light"/>
                    <a:ea typeface="微软雅黑 Light"/>
                    <a:cs typeface="+mn-cs"/>
                  </a:rPr>
                  <a:t>, J=0,1,2</a:t>
                </a:r>
                <a:r>
                  <a:rPr lang="en-US" altLang="zh-CN" b="0" i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are calculated by factorized</a:t>
                </a: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48D0D33-195C-44A0-87F2-1165A1EDC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899" y="1200585"/>
                <a:ext cx="4788385" cy="738407"/>
              </a:xfrm>
              <a:prstGeom prst="rect">
                <a:avLst/>
              </a:prstGeom>
              <a:blipFill>
                <a:blip r:embed="rId2"/>
                <a:stretch>
                  <a:fillRect l="-127" t="-1653" b="-82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45499581-8102-4761-9B72-BE5DC1875817}"/>
              </a:ext>
            </a:extLst>
          </p:cNvPr>
          <p:cNvSpPr txBox="1"/>
          <p:nvPr/>
        </p:nvSpPr>
        <p:spPr>
          <a:xfrm>
            <a:off x="1793899" y="3417839"/>
            <a:ext cx="47883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More precise calculation and model-independent determination are needed to understand the  anomalies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FB2937B-9904-4BCE-B32C-0E9EBFB04B02}"/>
              </a:ext>
            </a:extLst>
          </p:cNvPr>
          <p:cNvSpPr txBox="1"/>
          <p:nvPr/>
        </p:nvSpPr>
        <p:spPr>
          <a:xfrm>
            <a:off x="1793899" y="2350104"/>
            <a:ext cx="47883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</a:rPr>
              <a:t>When the energy scale is </a:t>
            </a:r>
            <a:r>
              <a:rPr lang="en-US" altLang="zh-CN" dirty="0" err="1">
                <a:latin typeface="Arial" panose="020B0604020202020204" pitchFamily="34" charset="0"/>
              </a:rPr>
              <a:t>mb,the</a:t>
            </a:r>
            <a:r>
              <a:rPr lang="en-US" altLang="zh-CN" dirty="0">
                <a:latin typeface="Arial" panose="020B0604020202020204" pitchFamily="34" charset="0"/>
              </a:rPr>
              <a:t> results consistent with the experiment</a:t>
            </a:r>
            <a:endParaRPr lang="en-US" altLang="zh-CN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978757"/>
      </p:ext>
    </p:extLst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432337" y="1820924"/>
            <a:ext cx="2486578" cy="1182039"/>
            <a:chOff x="4003880" y="1566747"/>
            <a:chExt cx="2486578" cy="1182039"/>
          </a:xfrm>
        </p:grpSpPr>
        <p:sp>
          <p:nvSpPr>
            <p:cNvPr id="31" name="矩形 30"/>
            <p:cNvSpPr/>
            <p:nvPr/>
          </p:nvSpPr>
          <p:spPr bwMode="auto">
            <a:xfrm>
              <a:off x="4003880" y="1566747"/>
              <a:ext cx="248657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4800" kern="100" spc="300" dirty="0">
                  <a:solidFill>
                    <a:srgbClr val="30437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Thanks</a:t>
              </a:r>
              <a:endParaRPr lang="zh-CN" altLang="en-US" sz="4800" kern="100" spc="300" dirty="0">
                <a:solidFill>
                  <a:srgbClr val="30437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40" name="直接连接符 39"/>
            <p:cNvCxnSpPr/>
            <p:nvPr/>
          </p:nvCxnSpPr>
          <p:spPr>
            <a:xfrm>
              <a:off x="5116541" y="2748786"/>
              <a:ext cx="261257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直接连接符 33"/>
          <p:cNvCxnSpPr/>
          <p:nvPr/>
        </p:nvCxnSpPr>
        <p:spPr>
          <a:xfrm>
            <a:off x="8507553" y="4612193"/>
            <a:ext cx="2512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398739" y="4612193"/>
            <a:ext cx="2512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90232" y="205901"/>
            <a:ext cx="232865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800" kern="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1:</a:t>
            </a:r>
            <a:r>
              <a:rPr lang="en-US" altLang="zh-CN" sz="1800" kern="100" dirty="0">
                <a:solidFill>
                  <a:srgbClr val="30437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solidFill>
                  <a:schemeClr val="accent1"/>
                </a:solidFill>
                <a:latin typeface="+mj-ea"/>
                <a:ea typeface="+mj-ea"/>
              </a:rPr>
              <a:t>Introduction</a:t>
            </a:r>
            <a:endParaRPr lang="zh-CN" altLang="en-US" sz="1800" dirty="0">
              <a:solidFill>
                <a:schemeClr val="accent1"/>
              </a:solidFill>
              <a:latin typeface="+mj-ea"/>
              <a:ea typeface="+mj-ea"/>
            </a:endParaRPr>
          </a:p>
          <a:p>
            <a:pPr>
              <a:defRPr/>
            </a:pPr>
            <a:endParaRPr lang="en-US" altLang="zh-CN" sz="1800" kern="1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15306" y="575233"/>
            <a:ext cx="2579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1EE8C9AB-57F0-44F4-9123-0CF35D449DB4}"/>
              </a:ext>
            </a:extLst>
          </p:cNvPr>
          <p:cNvSpPr txBox="1"/>
          <p:nvPr/>
        </p:nvSpPr>
        <p:spPr bwMode="auto">
          <a:xfrm>
            <a:off x="676893" y="654607"/>
            <a:ext cx="6406738" cy="5064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449580" marR="0" lvl="0" indent="-44958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Tx/>
              <a:buBlip>
                <a:blip r:embed="rId2"/>
              </a:buBlip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Standard Model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Tx/>
              <a:buNone/>
              <a:defRPr/>
            </a:pP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Tx/>
              <a:buNone/>
              <a:defRPr/>
            </a:pP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69CA629-1E59-4DAC-B158-AF776507E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764" y="103756"/>
            <a:ext cx="4578527" cy="493598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0BB458C-F7EC-497E-8FA7-6FD8D0A29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5096" y="777834"/>
            <a:ext cx="944022" cy="11472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">
                <a:extLst>
                  <a:ext uri="{FF2B5EF4-FFF2-40B4-BE49-F238E27FC236}">
                    <a16:creationId xmlns:a16="http://schemas.microsoft.com/office/drawing/2014/main" id="{2D8C5782-1F4E-45CC-95ED-D4B384E10C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560" y="1526310"/>
                <a:ext cx="7920880" cy="2392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>
                  <a:buFont typeface="Wingdings" pitchFamily="2" charset="2"/>
                  <a:buChar char="Ø"/>
                </a:pPr>
                <a:r>
                  <a:rPr lang="en-US" altLang="zh-CN" dirty="0">
                    <a:solidFill>
                      <a:srgbClr val="0000CC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Hadron typical scale</a:t>
                </a:r>
                <a:endParaRPr lang="en-US" altLang="zh-CN" dirty="0">
                  <a:solidFill>
                    <a:schemeClr val="tx2"/>
                  </a:solidFill>
                </a:endParaRPr>
              </a:p>
              <a:p>
                <a:pPr marL="0" indent="0" eaLnBrk="1" hangingPunct="1"/>
                <a:r>
                  <a:rPr lang="en-US" altLang="zh-CN" dirty="0">
                    <a:solidFill>
                      <a:srgbClr val="0000CC"/>
                    </a:solidFill>
                  </a:rPr>
                  <a:t>                                             </a:t>
                </a:r>
              </a:p>
              <a:p>
                <a:pPr marL="0" indent="0" eaLnBrk="1" hangingPunct="1"/>
                <a:r>
                  <a:rPr lang="en-US" altLang="zh-CN" dirty="0">
                    <a:solidFill>
                      <a:schemeClr val="tx2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 </a:t>
                </a:r>
                <a:r>
                  <a:rPr lang="zh-CN" altLang="en-US" dirty="0">
                    <a:solidFill>
                      <a:schemeClr val="tx2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bPr>
                      <m:e>
                        <m:r>
                          <a:rPr lang="zh-CN" altLang="en-US" b="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𝛬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𝑄𝐶𝐷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≈200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𝑀𝑒𝑉</m:t>
                    </m:r>
                  </m:oMath>
                </a14:m>
                <a:endParaRPr lang="en-US" altLang="zh-CN" b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 eaLnBrk="1" hangingPunct="1"/>
                <a:r>
                  <a:rPr lang="en-US" altLang="zh-CN" dirty="0">
                    <a:solidFill>
                      <a:schemeClr val="tx2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  </a:t>
                </a:r>
                <a:endParaRPr lang="en-US" altLang="zh-CN" dirty="0">
                  <a:solidFill>
                    <a:schemeClr val="tx2"/>
                  </a:solidFill>
                </a:endParaRPr>
              </a:p>
              <a:p>
                <a:pPr eaLnBrk="1" hangingPunct="1">
                  <a:buFont typeface="Wingdings" pitchFamily="2" charset="2"/>
                  <a:buChar char="Ø"/>
                </a:pPr>
                <a:r>
                  <a:rPr lang="en-US" altLang="zh-CN" dirty="0">
                    <a:solidFill>
                      <a:srgbClr val="0000CC"/>
                    </a:solidFill>
                  </a:rPr>
                  <a:t>Light quark flavor</a:t>
                </a:r>
              </a:p>
              <a:p>
                <a:pPr marL="0" indent="0" eaLnBrk="1" hangingPunct="1"/>
                <a:r>
                  <a:rPr lang="zh-CN" altLang="en-US" dirty="0">
                    <a:solidFill>
                      <a:schemeClr val="tx2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                                          </a:t>
                </a:r>
                <a:endParaRPr lang="en-US" altLang="zh-CN" dirty="0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marL="0" indent="0" eaLnBrk="1" hangingPunct="1"/>
                <a:r>
                  <a:rPr lang="en-US" altLang="zh-CN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  up, down, strange</a:t>
                </a:r>
              </a:p>
              <a:p>
                <a:pPr marL="0" indent="0" eaLnBrk="1" hangingPunct="1"/>
                <a:endParaRPr lang="en-US" altLang="zh-CN" dirty="0">
                  <a:solidFill>
                    <a:schemeClr val="tx2"/>
                  </a:solidFill>
                </a:endParaRPr>
              </a:p>
              <a:p>
                <a:pPr eaLnBrk="1" hangingPunct="1">
                  <a:buFont typeface="Wingdings" pitchFamily="2" charset="2"/>
                  <a:buChar char="Ø"/>
                </a:pPr>
                <a:r>
                  <a:rPr lang="en-US" altLang="zh-CN" dirty="0">
                    <a:solidFill>
                      <a:srgbClr val="0000CC"/>
                    </a:solidFill>
                  </a:rPr>
                  <a:t>Heavy quark flavor</a:t>
                </a:r>
              </a:p>
              <a:p>
                <a:pPr marL="0" indent="0" eaLnBrk="1" hangingPunct="1"/>
                <a:r>
                  <a:rPr lang="zh-CN" altLang="en-US" dirty="0">
                    <a:solidFill>
                      <a:schemeClr val="tx2"/>
                    </a:solidFill>
                  </a:rPr>
                  <a:t>                               </a:t>
                </a:r>
                <a:endParaRPr lang="en-US" altLang="zh-CN" dirty="0">
                  <a:solidFill>
                    <a:schemeClr val="tx2"/>
                  </a:solidFill>
                </a:endParaRPr>
              </a:p>
              <a:p>
                <a:pPr marL="0" indent="0" eaLnBrk="1" hangingPunct="1"/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  </a:t>
                </a:r>
                <a:r>
                  <a:rPr lang="en-US" altLang="zh-CN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charm, bottom, top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12" name="矩形 1">
                <a:extLst>
                  <a:ext uri="{FF2B5EF4-FFF2-40B4-BE49-F238E27FC236}">
                    <a16:creationId xmlns:a16="http://schemas.microsoft.com/office/drawing/2014/main" id="{2D8C5782-1F4E-45CC-95ED-D4B384E10C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1526310"/>
                <a:ext cx="7920880" cy="2392193"/>
              </a:xfrm>
              <a:prstGeom prst="rect">
                <a:avLst/>
              </a:prstGeom>
              <a:blipFill>
                <a:blip r:embed="rId5"/>
                <a:stretch>
                  <a:fillRect l="-77" t="-509" b="-127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797428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90232" y="205901"/>
            <a:ext cx="225972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800" kern="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1:Introduction</a:t>
            </a:r>
            <a:endParaRPr lang="zh-CN" altLang="en-US" sz="1800" kern="1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15306" y="575233"/>
            <a:ext cx="2579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EDB754D4-5678-49C5-9C4B-8B91F93FFC62}"/>
              </a:ext>
            </a:extLst>
          </p:cNvPr>
          <p:cNvSpPr txBox="1"/>
          <p:nvPr/>
        </p:nvSpPr>
        <p:spPr>
          <a:xfrm>
            <a:off x="1780073" y="575233"/>
            <a:ext cx="4897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Heavy quarkonium and </a:t>
            </a:r>
            <a:r>
              <a:rPr lang="en-US" altLang="zh-CN" sz="2000" b="1" dirty="0" err="1"/>
              <a:t>Bc</a:t>
            </a:r>
            <a:r>
              <a:rPr lang="en-US" altLang="zh-CN" sz="2000" b="1" dirty="0"/>
              <a:t> mesons properties </a:t>
            </a:r>
            <a:r>
              <a:rPr lang="en-US" altLang="zh-CN" sz="1800" dirty="0"/>
              <a:t>:</a:t>
            </a:r>
            <a:r>
              <a:rPr lang="zh-CN" altLang="en-US" sz="1800" dirty="0"/>
              <a:t> </a:t>
            </a:r>
            <a:endParaRPr lang="en-US" altLang="zh-CN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DD8B869A-0707-492E-88AD-3A33D5EECB64}"/>
                  </a:ext>
                </a:extLst>
              </p:cNvPr>
              <p:cNvSpPr txBox="1"/>
              <p:nvPr/>
            </p:nvSpPr>
            <p:spPr>
              <a:xfrm>
                <a:off x="1438939" y="1344675"/>
                <a:ext cx="5649433" cy="958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/>
                  <a:t>Both</a:t>
                </a:r>
                <a:r>
                  <a:rPr lang="zh-CN" altLang="en-US" sz="1400" dirty="0"/>
                  <a:t> </a:t>
                </a:r>
                <a:r>
                  <a:rPr lang="en-US" altLang="zh-CN" sz="1400" dirty="0"/>
                  <a:t>bottomonium</a:t>
                </a:r>
                <a:r>
                  <a:rPr lang="en-US" altLang="zh-CN" sz="1400" dirty="0">
                    <a:solidFill>
                      <a:prstClr val="black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altLang="zh-CN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altLang="zh-CN" sz="1400" dirty="0">
                    <a:solidFill>
                      <a:prstClr val="black"/>
                    </a:solidFill>
                  </a:rPr>
                  <a:t>) </a:t>
                </a:r>
                <a:r>
                  <a:rPr lang="en-US" altLang="zh-CN" sz="1400" dirty="0"/>
                  <a:t>and charmonium</a:t>
                </a:r>
                <a:r>
                  <a:rPr lang="en-US" altLang="zh-CN" sz="1400" dirty="0">
                    <a:solidFill>
                      <a:prstClr val="black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c</m:t>
                    </m:r>
                    <m:acc>
                      <m:accPr>
                        <m:chr m:val="̅"/>
                        <m:ctrlPr>
                          <a:rPr lang="en-US" altLang="zh-CN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altLang="zh-CN" sz="1400" dirty="0">
                    <a:solidFill>
                      <a:prstClr val="black"/>
                    </a:solidFill>
                  </a:rPr>
                  <a:t>)</a:t>
                </a:r>
                <a:r>
                  <a:rPr lang="en-US" altLang="zh-CN" sz="1400" dirty="0"/>
                  <a:t> are made of heavy quark and heavy antiquark, and are nonrelativistic bound states.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 err="1"/>
                  <a:t>Bc</a:t>
                </a:r>
                <a:r>
                  <a:rPr lang="en-US" altLang="zh-CN" sz="1400" dirty="0"/>
                  <a:t> meson is treated in two ways: a nonrelativistic bound state or a heavy-light meson.</a:t>
                </a:r>
                <a:endParaRPr lang="zh-CN" altLang="en-US" sz="14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DD8B869A-0707-492E-88AD-3A33D5EEC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939" y="1344675"/>
                <a:ext cx="5649433" cy="958852"/>
              </a:xfrm>
              <a:prstGeom prst="rect">
                <a:avLst/>
              </a:prstGeom>
              <a:blipFill>
                <a:blip r:embed="rId3"/>
                <a:stretch>
                  <a:fillRect l="-108" t="-637" b="-5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CA7C696B-7364-477D-81A3-51AADBCC07D2}"/>
              </a:ext>
            </a:extLst>
          </p:cNvPr>
          <p:cNvSpPr txBox="1"/>
          <p:nvPr/>
        </p:nvSpPr>
        <p:spPr>
          <a:xfrm>
            <a:off x="1104900" y="987732"/>
            <a:ext cx="3467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1)Composed of two heavy quarks.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59E0C57-2834-44D8-898B-C932D4250C4B}"/>
              </a:ext>
            </a:extLst>
          </p:cNvPr>
          <p:cNvSpPr/>
          <p:nvPr/>
        </p:nvSpPr>
        <p:spPr>
          <a:xfrm>
            <a:off x="1104900" y="2268931"/>
            <a:ext cx="32021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600" dirty="0">
                <a:solidFill>
                  <a:prstClr val="black"/>
                </a:solidFill>
              </a:rPr>
              <a:t>2)The quark relative velocity is small.</a:t>
            </a:r>
            <a:endParaRPr lang="zh-CN" altLang="en-US" sz="1600" dirty="0">
              <a:solidFill>
                <a:prstClr val="black"/>
              </a:solidFill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776B9851-315E-494F-81F1-B3B0309DFEC5}"/>
              </a:ext>
            </a:extLst>
          </p:cNvPr>
          <p:cNvGrpSpPr/>
          <p:nvPr/>
        </p:nvGrpSpPr>
        <p:grpSpPr>
          <a:xfrm>
            <a:off x="4302638" y="2691886"/>
            <a:ext cx="3423682" cy="1882921"/>
            <a:chOff x="2705979" y="3082428"/>
            <a:chExt cx="3423682" cy="1882921"/>
          </a:xfrm>
        </p:grpSpPr>
        <p:pic>
          <p:nvPicPr>
            <p:cNvPr id="10" name="图片 6">
              <a:extLst>
                <a:ext uri="{FF2B5EF4-FFF2-40B4-BE49-F238E27FC236}">
                  <a16:creationId xmlns:a16="http://schemas.microsoft.com/office/drawing/2014/main" id="{5AD78ABC-F174-40D4-A9C7-6123C5BE93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6" t="84797" r="39469"/>
            <a:stretch/>
          </p:blipFill>
          <p:spPr bwMode="auto">
            <a:xfrm>
              <a:off x="2705979" y="4613575"/>
              <a:ext cx="2757377" cy="334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6">
              <a:extLst>
                <a:ext uri="{FF2B5EF4-FFF2-40B4-BE49-F238E27FC236}">
                  <a16:creationId xmlns:a16="http://schemas.microsoft.com/office/drawing/2014/main" id="{E47DBE57-FE8B-4B26-AF8A-6EABCE8C37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07" t="14156" r="7788" b="48275"/>
            <a:stretch/>
          </p:blipFill>
          <p:spPr bwMode="auto">
            <a:xfrm>
              <a:off x="2705979" y="3084202"/>
              <a:ext cx="2608521" cy="826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6">
              <a:extLst>
                <a:ext uri="{FF2B5EF4-FFF2-40B4-BE49-F238E27FC236}">
                  <a16:creationId xmlns:a16="http://schemas.microsoft.com/office/drawing/2014/main" id="{21235CB3-B6DF-4602-9A95-C97A551D4A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6" t="53130" r="26312" b="30666"/>
            <a:stretch/>
          </p:blipFill>
          <p:spPr bwMode="auto">
            <a:xfrm>
              <a:off x="2705979" y="3874159"/>
              <a:ext cx="3423682" cy="356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6">
              <a:extLst>
                <a:ext uri="{FF2B5EF4-FFF2-40B4-BE49-F238E27FC236}">
                  <a16:creationId xmlns:a16="http://schemas.microsoft.com/office/drawing/2014/main" id="{6BD2C731-565D-4A57-B929-743F9502FE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31" t="69055" r="28272" b="13554"/>
            <a:stretch/>
          </p:blipFill>
          <p:spPr bwMode="auto">
            <a:xfrm>
              <a:off x="3775431" y="4230801"/>
              <a:ext cx="531628" cy="382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图片 6">
              <a:extLst>
                <a:ext uri="{FF2B5EF4-FFF2-40B4-BE49-F238E27FC236}">
                  <a16:creationId xmlns:a16="http://schemas.microsoft.com/office/drawing/2014/main" id="{D5AEDA5C-4BE9-4D51-84B5-CA2A6E3973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6" t="67378" r="85945" b="14121"/>
            <a:stretch/>
          </p:blipFill>
          <p:spPr bwMode="auto">
            <a:xfrm>
              <a:off x="5217044" y="3084202"/>
              <a:ext cx="403586" cy="407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6">
              <a:extLst>
                <a:ext uri="{FF2B5EF4-FFF2-40B4-BE49-F238E27FC236}">
                  <a16:creationId xmlns:a16="http://schemas.microsoft.com/office/drawing/2014/main" id="{7915B976-7768-46EF-BD24-0E9A5C04C3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6" t="67378" r="77819" b="18336"/>
            <a:stretch/>
          </p:blipFill>
          <p:spPr bwMode="auto">
            <a:xfrm>
              <a:off x="5314500" y="3465202"/>
              <a:ext cx="815161" cy="407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图片 6">
              <a:extLst>
                <a:ext uri="{FF2B5EF4-FFF2-40B4-BE49-F238E27FC236}">
                  <a16:creationId xmlns:a16="http://schemas.microsoft.com/office/drawing/2014/main" id="{D6BC018A-CE37-4B4D-8FB4-601244FD21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6" t="67378" r="85088" b="18336"/>
            <a:stretch/>
          </p:blipFill>
          <p:spPr bwMode="auto">
            <a:xfrm>
              <a:off x="5620629" y="3082428"/>
              <a:ext cx="509031" cy="439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图片 6">
              <a:extLst>
                <a:ext uri="{FF2B5EF4-FFF2-40B4-BE49-F238E27FC236}">
                  <a16:creationId xmlns:a16="http://schemas.microsoft.com/office/drawing/2014/main" id="{EE72FE28-B8A5-4DCD-B855-B1C0E3B4A4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6" t="67378" r="77819" b="18336"/>
            <a:stretch/>
          </p:blipFill>
          <p:spPr bwMode="auto">
            <a:xfrm>
              <a:off x="4289783" y="4225933"/>
              <a:ext cx="1839877" cy="387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图片 6">
              <a:extLst>
                <a:ext uri="{FF2B5EF4-FFF2-40B4-BE49-F238E27FC236}">
                  <a16:creationId xmlns:a16="http://schemas.microsoft.com/office/drawing/2014/main" id="{745D2BEA-7D63-4F1F-A0A7-519C873AB7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6" t="67378" r="77819" b="18336"/>
            <a:stretch/>
          </p:blipFill>
          <p:spPr bwMode="auto">
            <a:xfrm>
              <a:off x="2705979" y="4219779"/>
              <a:ext cx="1069451" cy="393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图片 6">
              <a:extLst>
                <a:ext uri="{FF2B5EF4-FFF2-40B4-BE49-F238E27FC236}">
                  <a16:creationId xmlns:a16="http://schemas.microsoft.com/office/drawing/2014/main" id="{454DEE9E-794E-435D-A868-70E03C31BB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6" t="67378" r="77819" b="18336"/>
            <a:stretch/>
          </p:blipFill>
          <p:spPr bwMode="auto">
            <a:xfrm>
              <a:off x="5391201" y="4608707"/>
              <a:ext cx="738459" cy="356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9AC0CF9A-0978-4B35-9D97-5F57C7398B6C}"/>
              </a:ext>
            </a:extLst>
          </p:cNvPr>
          <p:cNvGrpSpPr/>
          <p:nvPr/>
        </p:nvGrpSpPr>
        <p:grpSpPr>
          <a:xfrm>
            <a:off x="1053503" y="2685346"/>
            <a:ext cx="2914650" cy="1882921"/>
            <a:chOff x="842189" y="2644744"/>
            <a:chExt cx="2914650" cy="1882921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988F0970-B824-4657-B2FC-AD8EB8271EEF}"/>
                </a:ext>
              </a:extLst>
            </p:cNvPr>
            <p:cNvGrpSpPr/>
            <p:nvPr/>
          </p:nvGrpSpPr>
          <p:grpSpPr>
            <a:xfrm>
              <a:off x="842189" y="2644744"/>
              <a:ext cx="2914650" cy="1636144"/>
              <a:chOff x="713928" y="2755803"/>
              <a:chExt cx="2914650" cy="1636144"/>
            </a:xfrm>
          </p:grpSpPr>
          <p:pic>
            <p:nvPicPr>
              <p:cNvPr id="8" name="图片 1">
                <a:extLst>
                  <a:ext uri="{FF2B5EF4-FFF2-40B4-BE49-F238E27FC236}">
                    <a16:creationId xmlns:a16="http://schemas.microsoft.com/office/drawing/2014/main" id="{2CC8A7C9-58C5-4F21-806A-8ED5BE5961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157" r="35433" b="2949"/>
              <a:stretch/>
            </p:blipFill>
            <p:spPr bwMode="auto">
              <a:xfrm>
                <a:off x="735655" y="2755803"/>
                <a:ext cx="1362504" cy="1250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图片 2">
                <a:extLst>
                  <a:ext uri="{FF2B5EF4-FFF2-40B4-BE49-F238E27FC236}">
                    <a16:creationId xmlns:a16="http://schemas.microsoft.com/office/drawing/2014/main" id="{D6068A52-5BE0-41C3-AF0B-9AD7CA50CA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3928" y="4010947"/>
                <a:ext cx="2914650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图片 6">
                <a:extLst>
                  <a:ext uri="{FF2B5EF4-FFF2-40B4-BE49-F238E27FC236}">
                    <a16:creationId xmlns:a16="http://schemas.microsoft.com/office/drawing/2014/main" id="{A2A36A20-AB66-4773-99A9-4050F2494D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86" t="67378" r="77819" b="18336"/>
              <a:stretch/>
            </p:blipFill>
            <p:spPr bwMode="auto">
              <a:xfrm>
                <a:off x="2052533" y="2762343"/>
                <a:ext cx="1576045" cy="1250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3" name="图片 6">
              <a:extLst>
                <a:ext uri="{FF2B5EF4-FFF2-40B4-BE49-F238E27FC236}">
                  <a16:creationId xmlns:a16="http://schemas.microsoft.com/office/drawing/2014/main" id="{5138D459-CE13-4B35-9C4D-0BBB8384E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6" t="67378" r="77819" b="18336"/>
            <a:stretch/>
          </p:blipFill>
          <p:spPr bwMode="auto">
            <a:xfrm>
              <a:off x="842189" y="4275103"/>
              <a:ext cx="2914650" cy="25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84878178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90232" y="205901"/>
            <a:ext cx="225972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800" kern="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</a:t>
            </a:r>
            <a:r>
              <a:rPr lang="en-US" altLang="zh-CN" sz="1800" kern="100" dirty="0">
                <a:solidFill>
                  <a:srgbClr val="30437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1:Introduction</a:t>
            </a:r>
            <a:endParaRPr lang="en-US" altLang="zh-CN" sz="1800" kern="1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15306" y="575233"/>
            <a:ext cx="2579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3159D2FF-8226-45A0-9D10-14FCA4E2C8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6"/>
          <a:stretch/>
        </p:blipFill>
        <p:spPr>
          <a:xfrm>
            <a:off x="1353881" y="490305"/>
            <a:ext cx="6401129" cy="465319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FCA17C4-59F4-4728-A141-BCD947BB1CBF}"/>
              </a:ext>
            </a:extLst>
          </p:cNvPr>
          <p:cNvSpPr txBox="1"/>
          <p:nvPr/>
        </p:nvSpPr>
        <p:spPr>
          <a:xfrm>
            <a:off x="6312195" y="1263363"/>
            <a:ext cx="12404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PDG2018</a:t>
            </a:r>
            <a:endParaRPr lang="zh-CN" altLang="en-US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EC85435-FF38-4C5D-BB4F-7EB082E71677}"/>
              </a:ext>
            </a:extLst>
          </p:cNvPr>
          <p:cNvSpPr txBox="1"/>
          <p:nvPr/>
        </p:nvSpPr>
        <p:spPr>
          <a:xfrm>
            <a:off x="1027814" y="575233"/>
            <a:ext cx="1743739" cy="4809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143785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90232" y="205901"/>
            <a:ext cx="225972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800" kern="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</a:t>
            </a:r>
            <a:r>
              <a:rPr lang="en-US" altLang="zh-CN" sz="1800" kern="100" dirty="0">
                <a:solidFill>
                  <a:srgbClr val="30437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1:Introduction</a:t>
            </a:r>
            <a:endParaRPr lang="en-US" altLang="zh-CN" sz="1800" kern="1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15306" y="575233"/>
            <a:ext cx="2579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F461AB62-2F97-413A-B381-A55FA7FF96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" b="1165"/>
          <a:stretch/>
        </p:blipFill>
        <p:spPr>
          <a:xfrm>
            <a:off x="1339684" y="484587"/>
            <a:ext cx="6322846" cy="465891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D484140-5931-4974-8A1C-DA6AB6E4C980}"/>
              </a:ext>
            </a:extLst>
          </p:cNvPr>
          <p:cNvSpPr txBox="1"/>
          <p:nvPr/>
        </p:nvSpPr>
        <p:spPr>
          <a:xfrm>
            <a:off x="5911702" y="1190847"/>
            <a:ext cx="12404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PDG2018</a:t>
            </a:r>
            <a:endParaRPr lang="zh-CN" altLang="en-US" b="1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27E24CE-AE54-4891-88B3-3C61439E17DD}"/>
              </a:ext>
            </a:extLst>
          </p:cNvPr>
          <p:cNvSpPr txBox="1"/>
          <p:nvPr/>
        </p:nvSpPr>
        <p:spPr>
          <a:xfrm>
            <a:off x="1027814" y="575233"/>
            <a:ext cx="1743739" cy="4809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3343319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90232" y="205901"/>
            <a:ext cx="225972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800" kern="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1:Introduction</a:t>
            </a:r>
            <a:endParaRPr lang="zh-CN" altLang="en-US" sz="1800" kern="1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15306" y="575233"/>
            <a:ext cx="2579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B768FDF-BCA3-4694-A27D-166EA920584B}"/>
                  </a:ext>
                </a:extLst>
              </p:cNvPr>
              <p:cNvSpPr txBox="1"/>
              <p:nvPr/>
            </p:nvSpPr>
            <p:spPr>
              <a:xfrm>
                <a:off x="1279687" y="696224"/>
                <a:ext cx="41254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Υ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main decay modes: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B768FDF-BCA3-4694-A27D-166EA92058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687" y="696224"/>
                <a:ext cx="4125433" cy="400110"/>
              </a:xfrm>
              <a:prstGeom prst="rect">
                <a:avLst/>
              </a:prstGeom>
              <a:blipFill>
                <a:blip r:embed="rId2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2A3623CD-FC5A-4E1A-99A5-02C65FD12EDD}"/>
              </a:ext>
            </a:extLst>
          </p:cNvPr>
          <p:cNvSpPr txBox="1"/>
          <p:nvPr/>
        </p:nvSpPr>
        <p:spPr>
          <a:xfrm>
            <a:off x="5325003" y="697529"/>
            <a:ext cx="12404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PDG2018</a:t>
            </a:r>
            <a:endParaRPr lang="zh-CN" altLang="en-US" b="1" dirty="0"/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EDBF19E7-4A02-4D04-9855-19EB8C5E3A7D}"/>
              </a:ext>
            </a:extLst>
          </p:cNvPr>
          <p:cNvGrpSpPr/>
          <p:nvPr/>
        </p:nvGrpSpPr>
        <p:grpSpPr>
          <a:xfrm>
            <a:off x="1885506" y="1164782"/>
            <a:ext cx="4735034" cy="1486719"/>
            <a:chOff x="1099241" y="1309774"/>
            <a:chExt cx="3962604" cy="1086070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31547914-A79C-437A-A058-9598A5FCEC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911" b="38438"/>
            <a:stretch/>
          </p:blipFill>
          <p:spPr>
            <a:xfrm>
              <a:off x="1099241" y="1309774"/>
              <a:ext cx="3962604" cy="785987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0EB4F156-8318-4EB1-8C5D-FB1EFD1400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767"/>
            <a:stretch/>
          </p:blipFill>
          <p:spPr>
            <a:xfrm>
              <a:off x="1099241" y="2095761"/>
              <a:ext cx="3962604" cy="300083"/>
            </a:xfrm>
            <a:prstGeom prst="rect">
              <a:avLst/>
            </a:prstGeom>
          </p:spPr>
        </p:pic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C9AE5254-791D-49D8-A2BE-259036FC45A6}"/>
              </a:ext>
            </a:extLst>
          </p:cNvPr>
          <p:cNvSpPr txBox="1"/>
          <p:nvPr/>
        </p:nvSpPr>
        <p:spPr>
          <a:xfrm>
            <a:off x="609600" y="2902685"/>
            <a:ext cx="80949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双轻子道占</a:t>
            </a:r>
            <a:r>
              <a:rPr lang="en-US" altLang="zh-CN" dirty="0"/>
              <a:t>7.46±0.26%                           </a:t>
            </a:r>
            <a:r>
              <a:rPr lang="zh-CN" altLang="en-US" dirty="0"/>
              <a:t>强衰变分支比</a:t>
            </a:r>
            <a:r>
              <a:rPr lang="en-US" altLang="zh-CN" dirty="0"/>
              <a:t>81.7±0.7%                            </a:t>
            </a:r>
            <a:r>
              <a:rPr lang="zh-CN" altLang="en-US" dirty="0"/>
              <a:t>辐射衰变分支比</a:t>
            </a:r>
            <a:r>
              <a:rPr lang="en-US" altLang="zh-CN" dirty="0"/>
              <a:t>2.2±0.6% </a:t>
            </a:r>
            <a:endParaRPr lang="zh-CN" altLang="en-US" dirty="0"/>
          </a:p>
        </p:txBody>
      </p:sp>
      <p:sp>
        <p:nvSpPr>
          <p:cNvPr id="6" name="标注: 线形 5">
            <a:extLst>
              <a:ext uri="{FF2B5EF4-FFF2-40B4-BE49-F238E27FC236}">
                <a16:creationId xmlns:a16="http://schemas.microsoft.com/office/drawing/2014/main" id="{D4278792-2D6F-4002-AC63-01B3C47574B5}"/>
              </a:ext>
            </a:extLst>
          </p:cNvPr>
          <p:cNvSpPr/>
          <p:nvPr/>
        </p:nvSpPr>
        <p:spPr>
          <a:xfrm>
            <a:off x="7030720" y="1032940"/>
            <a:ext cx="1442720" cy="663476"/>
          </a:xfrm>
          <a:prstGeom prst="borderCallout1">
            <a:avLst>
              <a:gd name="adj1" fmla="val 55502"/>
              <a:gd name="adj2" fmla="val -2699"/>
              <a:gd name="adj3" fmla="val 125772"/>
              <a:gd name="adj4" fmla="val -913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双轻子道占</a:t>
            </a:r>
            <a:r>
              <a:rPr lang="en-US" altLang="zh-CN" dirty="0"/>
              <a:t>7.46±0.26%</a:t>
            </a:r>
            <a:endParaRPr lang="zh-CN" altLang="en-US" dirty="0"/>
          </a:p>
        </p:txBody>
      </p:sp>
      <p:sp>
        <p:nvSpPr>
          <p:cNvPr id="8" name="标注: 线形 7">
            <a:extLst>
              <a:ext uri="{FF2B5EF4-FFF2-40B4-BE49-F238E27FC236}">
                <a16:creationId xmlns:a16="http://schemas.microsoft.com/office/drawing/2014/main" id="{36AD943A-009D-4F5C-9870-448024C48992}"/>
              </a:ext>
            </a:extLst>
          </p:cNvPr>
          <p:cNvSpPr/>
          <p:nvPr/>
        </p:nvSpPr>
        <p:spPr>
          <a:xfrm>
            <a:off x="7252588" y="2057499"/>
            <a:ext cx="1551093" cy="463144"/>
          </a:xfrm>
          <a:prstGeom prst="borderCallout1">
            <a:avLst>
              <a:gd name="adj1" fmla="val 52387"/>
              <a:gd name="adj2" fmla="val -6150"/>
              <a:gd name="adj3" fmla="val 64239"/>
              <a:gd name="adj4" fmla="val -10558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强衰变分支比</a:t>
            </a:r>
            <a:r>
              <a:rPr lang="en-US" altLang="zh-CN" dirty="0"/>
              <a:t>81.7±0.7%</a:t>
            </a:r>
            <a:endParaRPr lang="zh-CN" altLang="en-US" dirty="0"/>
          </a:p>
        </p:txBody>
      </p:sp>
      <p:sp>
        <p:nvSpPr>
          <p:cNvPr id="9" name="标注: 线形 8">
            <a:extLst>
              <a:ext uri="{FF2B5EF4-FFF2-40B4-BE49-F238E27FC236}">
                <a16:creationId xmlns:a16="http://schemas.microsoft.com/office/drawing/2014/main" id="{0728255C-E11D-42A6-9A3D-1E26301F0A46}"/>
              </a:ext>
            </a:extLst>
          </p:cNvPr>
          <p:cNvSpPr/>
          <p:nvPr/>
        </p:nvSpPr>
        <p:spPr>
          <a:xfrm>
            <a:off x="283728" y="1878923"/>
            <a:ext cx="1266613" cy="637740"/>
          </a:xfrm>
          <a:prstGeom prst="borderCallout1">
            <a:avLst>
              <a:gd name="adj1" fmla="val 55922"/>
              <a:gd name="adj2" fmla="val 102362"/>
              <a:gd name="adj3" fmla="val 113562"/>
              <a:gd name="adj4" fmla="val 13492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辐射</a:t>
            </a:r>
            <a:r>
              <a:rPr lang="zh-CN" altLang="en-US"/>
              <a:t>衰变分支比</a:t>
            </a:r>
            <a:r>
              <a:rPr lang="en-US" altLang="zh-CN"/>
              <a:t>2.2±0.6</a:t>
            </a:r>
            <a:r>
              <a:rPr lang="en-US" altLang="zh-CN" dirty="0"/>
              <a:t>%</a:t>
            </a:r>
            <a:endParaRPr lang="zh-CN" altLang="en-US" dirty="0"/>
          </a:p>
        </p:txBody>
      </p:sp>
      <p:sp>
        <p:nvSpPr>
          <p:cNvPr id="10" name="右大括号 9">
            <a:extLst>
              <a:ext uri="{FF2B5EF4-FFF2-40B4-BE49-F238E27FC236}">
                <a16:creationId xmlns:a16="http://schemas.microsoft.com/office/drawing/2014/main" id="{4D0D4247-36E6-47E0-AD73-50C44AE8CDFD}"/>
              </a:ext>
            </a:extLst>
          </p:cNvPr>
          <p:cNvSpPr/>
          <p:nvPr/>
        </p:nvSpPr>
        <p:spPr>
          <a:xfrm>
            <a:off x="5582329" y="1628378"/>
            <a:ext cx="60960" cy="50109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9EF7BA01-AF42-43B6-B184-DC6F746D85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70" y="3453951"/>
            <a:ext cx="2901203" cy="12667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E2F6D55-E624-470C-963E-F4C5F74E61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110" y="3425265"/>
            <a:ext cx="2775093" cy="129677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ABD9AEA-5441-44DE-8B4D-EAB6F41336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203" y="3426810"/>
            <a:ext cx="2813195" cy="1293922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AF72BBFB-4C0F-4794-9C58-F463477C9771}"/>
              </a:ext>
            </a:extLst>
          </p:cNvPr>
          <p:cNvSpPr/>
          <p:nvPr/>
        </p:nvSpPr>
        <p:spPr>
          <a:xfrm>
            <a:off x="5794646" y="2571751"/>
            <a:ext cx="3283889" cy="2310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689202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90232" y="205901"/>
            <a:ext cx="225972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800" kern="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1:Introduction</a:t>
            </a:r>
            <a:endParaRPr lang="zh-CN" altLang="en-US" sz="1800" kern="1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15306" y="575233"/>
            <a:ext cx="2579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B768FDF-BCA3-4694-A27D-166EA920584B}"/>
                  </a:ext>
                </a:extLst>
              </p:cNvPr>
              <p:cNvSpPr txBox="1"/>
              <p:nvPr/>
            </p:nvSpPr>
            <p:spPr>
              <a:xfrm>
                <a:off x="1220092" y="647829"/>
                <a:ext cx="41254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Υ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radiative decays: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B768FDF-BCA3-4694-A27D-166EA92058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092" y="647829"/>
                <a:ext cx="4125433" cy="400110"/>
              </a:xfrm>
              <a:prstGeom prst="rect">
                <a:avLst/>
              </a:prstGeom>
              <a:blipFill>
                <a:blip r:embed="rId2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BDCBEA99-4B21-47B3-871C-EC71F3A286CF}"/>
              </a:ext>
            </a:extLst>
          </p:cNvPr>
          <p:cNvSpPr txBox="1"/>
          <p:nvPr/>
        </p:nvSpPr>
        <p:spPr>
          <a:xfrm>
            <a:off x="5286301" y="671734"/>
            <a:ext cx="12404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PDG2018</a:t>
            </a:r>
            <a:endParaRPr lang="zh-CN" altLang="en-US" b="1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57742695-1B7D-4EAC-AE38-596ADBF0A25F}"/>
              </a:ext>
            </a:extLst>
          </p:cNvPr>
          <p:cNvGrpSpPr/>
          <p:nvPr/>
        </p:nvGrpSpPr>
        <p:grpSpPr>
          <a:xfrm>
            <a:off x="1220092" y="1011530"/>
            <a:ext cx="4735033" cy="1878419"/>
            <a:chOff x="822251" y="1474044"/>
            <a:chExt cx="6833386" cy="2665566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C4BFEAB0-168F-4768-A5C0-3E94B4C38C9E}"/>
                </a:ext>
              </a:extLst>
            </p:cNvPr>
            <p:cNvGrpSpPr/>
            <p:nvPr/>
          </p:nvGrpSpPr>
          <p:grpSpPr>
            <a:xfrm>
              <a:off x="1275907" y="1474044"/>
              <a:ext cx="6379730" cy="2665566"/>
              <a:chOff x="1552159" y="1510471"/>
              <a:chExt cx="5936104" cy="2391827"/>
            </a:xfrm>
          </p:grpSpPr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46574F92-82C8-4C49-9B80-C34D16C227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81094" y="1510471"/>
                <a:ext cx="5878234" cy="487147"/>
              </a:xfrm>
              <a:prstGeom prst="rect">
                <a:avLst/>
              </a:prstGeom>
            </p:spPr>
          </p:pic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BEC73C59-81E9-41B3-9A94-41AC7F4788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2159" y="2022666"/>
                <a:ext cx="5936104" cy="1879632"/>
              </a:xfrm>
              <a:prstGeom prst="rect">
                <a:avLst/>
              </a:prstGeom>
            </p:spPr>
          </p:pic>
        </p:grp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4B453739-7733-4F4E-9709-8717BFCB84A0}"/>
                </a:ext>
              </a:extLst>
            </p:cNvPr>
            <p:cNvSpPr/>
            <p:nvPr/>
          </p:nvSpPr>
          <p:spPr>
            <a:xfrm>
              <a:off x="822251" y="2219008"/>
              <a:ext cx="1765005" cy="1034902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A9663FDA-0952-4FA9-A46D-BF1C2E3464E4}"/>
              </a:ext>
            </a:extLst>
          </p:cNvPr>
          <p:cNvSpPr txBox="1"/>
          <p:nvPr/>
        </p:nvSpPr>
        <p:spPr>
          <a:xfrm>
            <a:off x="5286301" y="3229745"/>
            <a:ext cx="2985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Belle Collaboration</a:t>
            </a:r>
          </a:p>
          <a:p>
            <a:r>
              <a:rPr lang="en-US" altLang="zh-CN" sz="1400" dirty="0"/>
              <a:t>(</a:t>
            </a:r>
            <a:r>
              <a:rPr lang="en-US" altLang="zh-CN" sz="1400" dirty="0" err="1"/>
              <a:t>Phys.Rev.Lett</a:t>
            </a:r>
            <a:r>
              <a:rPr lang="en-US" altLang="zh-CN" sz="1400" dirty="0"/>
              <a:t>. 124 (2020) 12,122001)</a:t>
            </a:r>
            <a:endParaRPr lang="zh-CN" altLang="en-US" b="1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0342726-15B3-439B-B5AB-4201B97B33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4442" y="3069795"/>
            <a:ext cx="3617189" cy="186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78803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90232" y="205901"/>
            <a:ext cx="225972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800" kern="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1:Introduction</a:t>
            </a:r>
            <a:endParaRPr lang="zh-CN" altLang="en-US" sz="1800" kern="1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15306" y="575233"/>
            <a:ext cx="2579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0B768FDF-BCA3-4694-A27D-166EA920584B}"/>
              </a:ext>
            </a:extLst>
          </p:cNvPr>
          <p:cNvSpPr txBox="1"/>
          <p:nvPr/>
        </p:nvSpPr>
        <p:spPr>
          <a:xfrm>
            <a:off x="1803842" y="852820"/>
            <a:ext cx="6057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NRQCD</a:t>
            </a:r>
            <a:r>
              <a:rPr lang="en-US" altLang="zh-CN" sz="1800" dirty="0"/>
              <a:t> effective theory is a powerful framework to calculate the production cross section and the decay rate of heavy quarkonium.</a:t>
            </a:r>
            <a:endParaRPr lang="zh-CN" altLang="en-US" sz="18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45BF389-E5C8-47AE-AF7E-B3ECC04125BE}"/>
              </a:ext>
            </a:extLst>
          </p:cNvPr>
          <p:cNvSpPr txBox="1"/>
          <p:nvPr/>
        </p:nvSpPr>
        <p:spPr>
          <a:xfrm>
            <a:off x="1803843" y="2043316"/>
            <a:ext cx="6177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/>
              <a:t>Within the framework of NRQCD, the decay width for a quarkonium state H can be expressed as a sum of terms, each of which factors into a short-distance coefficient and a long-distance matrix element:</a:t>
            </a:r>
            <a:endParaRPr lang="zh-CN" altLang="en-US" sz="1800" dirty="0"/>
          </a:p>
        </p:txBody>
      </p:sp>
      <p:pic>
        <p:nvPicPr>
          <p:cNvPr id="8" name="图片 1">
            <a:extLst>
              <a:ext uri="{FF2B5EF4-FFF2-40B4-BE49-F238E27FC236}">
                <a16:creationId xmlns:a16="http://schemas.microsoft.com/office/drawing/2014/main" id="{AD5E1DAB-EFA2-42CE-8E1B-0A6D4D28D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842" y="3356923"/>
            <a:ext cx="35877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EA49C49-4BFF-4C7A-A2ED-71AE659454C9}"/>
              </a:ext>
            </a:extLst>
          </p:cNvPr>
          <p:cNvSpPr txBox="1"/>
          <p:nvPr/>
        </p:nvSpPr>
        <p:spPr>
          <a:xfrm>
            <a:off x="1542010" y="4290680"/>
            <a:ext cx="41114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——</a:t>
            </a:r>
            <a:r>
              <a:rPr lang="en-US" altLang="zh-CN" dirty="0" err="1"/>
              <a:t>Phys.Rev.D</a:t>
            </a:r>
            <a:r>
              <a:rPr lang="en-US" altLang="zh-CN" dirty="0"/>
              <a:t> 55(1997) 5853 (Geoffrey </a:t>
            </a:r>
            <a:r>
              <a:rPr lang="en-US" altLang="zh-CN" dirty="0" err="1"/>
              <a:t>T.Bodwin</a:t>
            </a:r>
            <a:r>
              <a:rPr lang="en-US" altLang="zh-CN" dirty="0"/>
              <a:t> et al)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8495564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主题">
  <a:themeElements>
    <a:clrScheme name="蓝色清新答辩1">
      <a:dk1>
        <a:sysClr val="windowText" lastClr="000000"/>
      </a:dk1>
      <a:lt1>
        <a:sysClr val="window" lastClr="FFFFFF"/>
      </a:lt1>
      <a:dk2>
        <a:srgbClr val="EEF2F5"/>
      </a:dk2>
      <a:lt2>
        <a:srgbClr val="E7E6E6"/>
      </a:lt2>
      <a:accent1>
        <a:srgbClr val="304371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954F72"/>
      </a:folHlink>
    </a:clrScheme>
    <a:fontScheme name="标准3">
      <a:majorFont>
        <a:latin typeface="Arial"/>
        <a:ea typeface="微软雅黑"/>
        <a:cs typeface=""/>
      </a:majorFont>
      <a:minorFont>
        <a:latin typeface="Calibri Light"/>
        <a:ea typeface="微软雅黑 Light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4824</TotalTime>
  <Words>932</Words>
  <Application>Microsoft Office PowerPoint</Application>
  <PresentationFormat>全屏显示(16:9)</PresentationFormat>
  <Paragraphs>166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7" baseType="lpstr">
      <vt:lpstr>楷体</vt:lpstr>
      <vt:lpstr>微软雅黑</vt:lpstr>
      <vt:lpstr>Arial</vt:lpstr>
      <vt:lpstr>Calibri</vt:lpstr>
      <vt:lpstr>Calibri Light</vt:lpstr>
      <vt:lpstr>Cambria Math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沈 丹丹</cp:lastModifiedBy>
  <cp:revision>543</cp:revision>
  <dcterms:created xsi:type="dcterms:W3CDTF">2017-05-01T12:27:00Z</dcterms:created>
  <dcterms:modified xsi:type="dcterms:W3CDTF">2020-08-15T04:23:39Z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