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</p:sldIdLst>
  <p:sldSz cx="12192000" cy="6858000"/>
  <p:notesSz cx="6858000" cy="9144000"/>
  <p:defaultTextStyle>
    <a:defPPr>
      <a:defRPr lang="en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970"/>
  </p:normalViewPr>
  <p:slideViewPr>
    <p:cSldViewPr snapToGrid="0" snapToObjects="1">
      <p:cViewPr>
        <p:scale>
          <a:sx n="114" d="100"/>
          <a:sy n="114" d="100"/>
        </p:scale>
        <p:origin x="472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30C48-9A40-9A4E-9C71-4F83ECE890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B6A02B-DAF6-4C43-B05E-D38E0A9A75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02AF1-6651-8047-A25E-669B3A3E5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B9EB8-44B6-1143-AB9D-996BE9B4DE2D}" type="datetimeFigureOut">
              <a:rPr lang="en-CN" smtClean="0"/>
              <a:t>2020/7/27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C2505A-3BAA-5842-8DAF-F846EADAF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40E67-1A5A-6D4C-A053-16AF96EC9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EE637-4A19-2C48-B6CC-CAEDFDB82F99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019425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8A244-40DA-C044-B078-84A7F7CEB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0DEFEB-BB33-8349-8C92-128B1266D6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79CBD0-9D2E-C846-A003-9F525709C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B9EB8-44B6-1143-AB9D-996BE9B4DE2D}" type="datetimeFigureOut">
              <a:rPr lang="en-CN" smtClean="0"/>
              <a:t>2020/7/27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973BF-A272-7848-8A2E-6EF0C4AEA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B1BEB-E29A-C441-9960-C5CCA1CF0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EE637-4A19-2C48-B6CC-CAEDFDB82F99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767348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86288A-6487-9847-89AB-0ABDFAD29A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F4B856-C5EE-9A49-990B-0807BBDF79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2A5961-5136-BE4D-A46A-00BA9724B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B9EB8-44B6-1143-AB9D-996BE9B4DE2D}" type="datetimeFigureOut">
              <a:rPr lang="en-CN" smtClean="0"/>
              <a:t>2020/7/27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9545B-04E4-A944-803D-604D49997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655BEF-D40F-074E-9D75-6A1E135B3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EE637-4A19-2C48-B6CC-CAEDFDB82F99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500030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5FF63-EB86-7A49-925B-9B93917C2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A97B39-3680-F949-93C4-DB18B56B0B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E82D80-2B96-E54B-B691-EF9D44D51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B9EB8-44B6-1143-AB9D-996BE9B4DE2D}" type="datetimeFigureOut">
              <a:rPr lang="en-CN" smtClean="0"/>
              <a:t>2020/7/27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032430-82F2-D14B-BC60-5B4F05418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274F5F-4D69-8649-A8E2-4779A42C9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EE637-4A19-2C48-B6CC-CAEDFDB82F99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406223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2D617-BE1D-224C-82CB-827E355F3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886D17-285A-B543-90F5-08769C08F6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698ED-6F30-2247-AC18-F159BCA1C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B9EB8-44B6-1143-AB9D-996BE9B4DE2D}" type="datetimeFigureOut">
              <a:rPr lang="en-CN" smtClean="0"/>
              <a:t>2020/7/27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C24424-F2E5-8E44-8094-8D1465BCA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B746EE-BBE0-0944-A561-D5A153B72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EE637-4A19-2C48-B6CC-CAEDFDB82F99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031456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B8F9D-F53E-1248-BFA4-AAC1DC1C4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ABBC9-F483-2E4F-AA0B-C84706BAA6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58E74E-DECA-3748-9927-DEABCBBE20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253DB6-B41A-3345-BAA1-72A937AE7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B9EB8-44B6-1143-AB9D-996BE9B4DE2D}" type="datetimeFigureOut">
              <a:rPr lang="en-CN" smtClean="0"/>
              <a:t>2020/7/27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937B87-AB1D-7B4D-97F7-D51DD3958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A0ABE3-2294-6240-9EBA-D2B0DD830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EE637-4A19-2C48-B6CC-CAEDFDB82F99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665362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FAF3F-1E46-EC46-A569-B38945AFD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0FE295-F854-D44D-9FF8-F447ACBE7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C3E8CC-F6A2-5F47-B5B0-1EC76EC8A2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620981-EE0B-034F-9D8D-115B36F9D5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550276-CFDA-874E-8AF5-43DD0546EA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8D8118-F115-E14B-9127-F0745B173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B9EB8-44B6-1143-AB9D-996BE9B4DE2D}" type="datetimeFigureOut">
              <a:rPr lang="en-CN" smtClean="0"/>
              <a:t>2020/7/27</a:t>
            </a:fld>
            <a:endParaRPr lang="en-C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A08E93-EB07-1544-BDEB-120379A39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25097-76F3-CF4C-A3C0-BCEECB100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EE637-4A19-2C48-B6CC-CAEDFDB82F99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914973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C6116-18A8-C045-97AE-E04B218B7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BB7558-F05C-B040-A78A-2333CDCBC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B9EB8-44B6-1143-AB9D-996BE9B4DE2D}" type="datetimeFigureOut">
              <a:rPr lang="en-CN" smtClean="0"/>
              <a:t>2020/7/27</a:t>
            </a:fld>
            <a:endParaRPr lang="en-C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17849D-93E9-9643-9219-5E3CE377C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E3C17E-943C-C24B-86A6-6C50012D0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EE637-4A19-2C48-B6CC-CAEDFDB82F99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278883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866BA6-A35C-F842-8E71-3349646B9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B9EB8-44B6-1143-AB9D-996BE9B4DE2D}" type="datetimeFigureOut">
              <a:rPr lang="en-CN" smtClean="0"/>
              <a:t>2020/7/27</a:t>
            </a:fld>
            <a:endParaRPr lang="en-C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7191A3-47D0-5140-BBF0-D6892989C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9B9091-A6DB-D045-AFA0-DBFC58BBC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EE637-4A19-2C48-B6CC-CAEDFDB82F99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102841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E6AA4-E387-ED45-91E3-0AD840669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68BB9-D437-5645-8383-5BD5D89DF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2B22F3-7F85-DB4A-8729-567E7D0F02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F6E1D0-85C4-C143-8FEB-51405C038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B9EB8-44B6-1143-AB9D-996BE9B4DE2D}" type="datetimeFigureOut">
              <a:rPr lang="en-CN" smtClean="0"/>
              <a:t>2020/7/27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FD1DBE-62A4-8A4E-B559-C173F7B32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17918B-4F62-8A48-9B52-5C14E22D9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EE637-4A19-2C48-B6CC-CAEDFDB82F99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283768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B84F9-19ED-724D-ADB0-AD597A2BE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64D074-E78F-764D-85A9-96069F5018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A38CAA-1776-C64C-8754-0B8429FB53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02D996-D31B-BE48-BDEF-A0A3E670F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B9EB8-44B6-1143-AB9D-996BE9B4DE2D}" type="datetimeFigureOut">
              <a:rPr lang="en-CN" smtClean="0"/>
              <a:t>2020/7/27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222AE8-C4A3-0D45-97E8-28F044B4A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A4A627-5F2C-8A4F-A3D7-128709905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EE637-4A19-2C48-B6CC-CAEDFDB82F99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54998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E42226-8D0B-2241-8204-A8210B076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A5188C-67F9-AC45-B758-F89E35B1CD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64763B-01B3-8D47-A836-53B04EE046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B9EB8-44B6-1143-AB9D-996BE9B4DE2D}" type="datetimeFigureOut">
              <a:rPr lang="en-CN" smtClean="0"/>
              <a:t>2020/7/27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723CAC-5CE9-E745-BE80-E3C29EFA0E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E31825-7900-0C43-82CA-DF39A1986B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EE637-4A19-2C48-B6CC-CAEDFDB82F99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13853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AF694-FD43-5D4E-9476-E880DE0E9F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N" dirty="0"/>
              <a:t>Status of Tracking migration</a:t>
            </a:r>
            <a:br>
              <a:rPr lang="en-CN" dirty="0"/>
            </a:br>
            <a:r>
              <a:rPr lang="en-CN" dirty="0"/>
              <a:t>(Clupatra Part)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268CD5-16E6-804E-B451-8B3C92F61C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06837"/>
            <a:ext cx="9144000" cy="1655762"/>
          </a:xfrm>
        </p:spPr>
        <p:txBody>
          <a:bodyPr>
            <a:normAutofit/>
          </a:bodyPr>
          <a:lstStyle/>
          <a:p>
            <a:r>
              <a:rPr lang="en-CN" sz="4000" dirty="0"/>
              <a:t>Mingrui Zhao</a:t>
            </a:r>
          </a:p>
          <a:p>
            <a:r>
              <a:rPr lang="en-CN" sz="4000" dirty="0"/>
              <a:t>2020.07.27</a:t>
            </a:r>
          </a:p>
        </p:txBody>
      </p:sp>
    </p:spTree>
    <p:extLst>
      <p:ext uri="{BB962C8B-B14F-4D97-AF65-F5344CB8AC3E}">
        <p14:creationId xmlns:p14="http://schemas.microsoft.com/office/powerpoint/2010/main" val="1080480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A5CE3-7C2B-2442-AA5A-F579C3843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942" y="695767"/>
            <a:ext cx="10844688" cy="5638125"/>
          </a:xfrm>
        </p:spPr>
        <p:txBody>
          <a:bodyPr>
            <a:normAutofit fontScale="92500" lnSpcReduction="20000"/>
          </a:bodyPr>
          <a:lstStyle/>
          <a:p>
            <a:r>
              <a:rPr lang="en-CN" sz="3200" dirty="0"/>
              <a:t>Code migration </a:t>
            </a:r>
            <a:r>
              <a:rPr lang="en-CN" sz="3200" dirty="0">
                <a:solidFill>
                  <a:srgbClr val="FFFF00"/>
                </a:solidFill>
                <a:highlight>
                  <a:srgbClr val="0000FF"/>
                </a:highlight>
              </a:rPr>
              <a:t>almost</a:t>
            </a:r>
            <a:r>
              <a:rPr lang="en-CN" sz="3200" dirty="0">
                <a:solidFill>
                  <a:srgbClr val="FF0000"/>
                </a:solidFill>
              </a:rPr>
              <a:t> </a:t>
            </a:r>
            <a:r>
              <a:rPr lang="en-CN" sz="3200" dirty="0"/>
              <a:t>finished. (plcio-&gt;edm4hep)</a:t>
            </a:r>
          </a:p>
          <a:p>
            <a:r>
              <a:rPr lang="en-CN" sz="3200" dirty="0"/>
              <a:t>Testing on small sample is done.</a:t>
            </a:r>
          </a:p>
          <a:p>
            <a:r>
              <a:rPr lang="en-CN" sz="3200" dirty="0"/>
              <a:t>They generate the exactly same output.</a:t>
            </a:r>
          </a:p>
          <a:p>
            <a:endParaRPr lang="en-CN" sz="3200" dirty="0"/>
          </a:p>
          <a:p>
            <a:r>
              <a:rPr lang="en-CN" sz="3200" dirty="0"/>
              <a:t>Codes:</a:t>
            </a:r>
          </a:p>
          <a:p>
            <a:r>
              <a:rPr lang="en-US" dirty="0"/>
              <a:t>/</a:t>
            </a:r>
            <a:r>
              <a:rPr lang="en-US" dirty="0" err="1"/>
              <a:t>afs</a:t>
            </a:r>
            <a:r>
              <a:rPr lang="en-US" dirty="0"/>
              <a:t>/</a:t>
            </a:r>
            <a:r>
              <a:rPr lang="en-US" dirty="0" err="1"/>
              <a:t>ihep.ac.cn</a:t>
            </a:r>
            <a:r>
              <a:rPr lang="en-US" dirty="0"/>
              <a:t>/users/z/</a:t>
            </a:r>
            <a:r>
              <a:rPr lang="en-US" dirty="0" err="1"/>
              <a:t>zhaomr</a:t>
            </a:r>
            <a:r>
              <a:rPr lang="en-US" dirty="0"/>
              <a:t>/</a:t>
            </a:r>
            <a:r>
              <a:rPr lang="en-US" dirty="0" err="1"/>
              <a:t>workdir</a:t>
            </a:r>
            <a:r>
              <a:rPr lang="en-US" dirty="0"/>
              <a:t>/</a:t>
            </a:r>
            <a:r>
              <a:rPr lang="en-US" dirty="0" err="1"/>
              <a:t>GaudiTracking</a:t>
            </a:r>
            <a:r>
              <a:rPr lang="en-US" dirty="0"/>
              <a:t>/CEPCSW</a:t>
            </a:r>
          </a:p>
          <a:p>
            <a:pPr lvl="1"/>
            <a:r>
              <a:rPr lang="en-US" dirty="0"/>
              <a:t>Reconstruction/</a:t>
            </a:r>
            <a:r>
              <a:rPr lang="en-US" dirty="0" err="1"/>
              <a:t>Clupatra</a:t>
            </a:r>
            <a:endParaRPr lang="en-US" dirty="0"/>
          </a:p>
          <a:p>
            <a:pPr lvl="1"/>
            <a:r>
              <a:rPr lang="en-US" dirty="0"/>
              <a:t>Examples/options/</a:t>
            </a:r>
            <a:r>
              <a:rPr lang="en-US" dirty="0" err="1"/>
              <a:t>test.py</a:t>
            </a:r>
            <a:endParaRPr lang="en-US" dirty="0"/>
          </a:p>
          <a:p>
            <a:pPr lvl="1"/>
            <a:r>
              <a:rPr lang="en-US" dirty="0"/>
              <a:t>Service/</a:t>
            </a:r>
            <a:r>
              <a:rPr lang="en-US" dirty="0" err="1"/>
              <a:t>TrackSystemSvc</a:t>
            </a:r>
            <a:endParaRPr lang="en-US" dirty="0"/>
          </a:p>
          <a:p>
            <a:r>
              <a:rPr lang="en-US" dirty="0"/>
              <a:t>/</a:t>
            </a:r>
            <a:r>
              <a:rPr lang="en-US" dirty="0" err="1"/>
              <a:t>afs</a:t>
            </a:r>
            <a:r>
              <a:rPr lang="en-US" dirty="0"/>
              <a:t>/</a:t>
            </a:r>
            <a:r>
              <a:rPr lang="en-US" dirty="0" err="1"/>
              <a:t>ihep.ac.cn</a:t>
            </a:r>
            <a:r>
              <a:rPr lang="en-US" dirty="0"/>
              <a:t>/users/z/</a:t>
            </a:r>
            <a:r>
              <a:rPr lang="en-US" dirty="0" err="1"/>
              <a:t>zhaomr</a:t>
            </a:r>
            <a:r>
              <a:rPr lang="en-US" dirty="0"/>
              <a:t>/</a:t>
            </a:r>
            <a:r>
              <a:rPr lang="en-US" dirty="0" err="1"/>
              <a:t>workdir</a:t>
            </a:r>
            <a:r>
              <a:rPr lang="en-US" dirty="0"/>
              <a:t>/</a:t>
            </a:r>
            <a:r>
              <a:rPr lang="en-US" dirty="0" err="1"/>
              <a:t>GaudiTracking</a:t>
            </a:r>
            <a:r>
              <a:rPr lang="en-US" dirty="0"/>
              <a:t>/</a:t>
            </a:r>
            <a:r>
              <a:rPr lang="en-US" dirty="0" err="1"/>
              <a:t>KalTest</a:t>
            </a:r>
            <a:endParaRPr lang="en-US" dirty="0"/>
          </a:p>
          <a:p>
            <a:r>
              <a:rPr lang="en-US" dirty="0"/>
              <a:t>/</a:t>
            </a:r>
            <a:r>
              <a:rPr lang="en-US" dirty="0" err="1"/>
              <a:t>afs</a:t>
            </a:r>
            <a:r>
              <a:rPr lang="en-US" dirty="0"/>
              <a:t>/</a:t>
            </a:r>
            <a:r>
              <a:rPr lang="en-US" dirty="0" err="1"/>
              <a:t>ihep.ac.cn</a:t>
            </a:r>
            <a:r>
              <a:rPr lang="en-US" dirty="0"/>
              <a:t>/users/z/</a:t>
            </a:r>
            <a:r>
              <a:rPr lang="en-US" dirty="0" err="1"/>
              <a:t>zhaomr</a:t>
            </a:r>
            <a:r>
              <a:rPr lang="en-US" dirty="0"/>
              <a:t>/</a:t>
            </a:r>
            <a:r>
              <a:rPr lang="en-US" dirty="0" err="1"/>
              <a:t>workdir</a:t>
            </a:r>
            <a:r>
              <a:rPr lang="en-US" dirty="0"/>
              <a:t>/</a:t>
            </a:r>
            <a:r>
              <a:rPr lang="en-US" dirty="0" err="1"/>
              <a:t>GaudiTracking</a:t>
            </a:r>
            <a:r>
              <a:rPr lang="en-US" dirty="0"/>
              <a:t>/</a:t>
            </a:r>
            <a:r>
              <a:rPr lang="en-US" dirty="0" err="1"/>
              <a:t>KalDet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900" dirty="0">
                <a:solidFill>
                  <a:srgbClr val="FF0000"/>
                </a:solidFill>
              </a:rPr>
              <a:t>Use</a:t>
            </a:r>
            <a:r>
              <a:rPr lang="en-US" sz="3900" dirty="0"/>
              <a:t> </a:t>
            </a:r>
            <a:r>
              <a:rPr lang="en-US" sz="3900" dirty="0" err="1">
                <a:solidFill>
                  <a:srgbClr val="FF0000"/>
                </a:solidFill>
              </a:rPr>
              <a:t>ConstTrackerHit</a:t>
            </a:r>
            <a:r>
              <a:rPr lang="en-US" sz="3900" dirty="0">
                <a:solidFill>
                  <a:srgbClr val="FF0000"/>
                </a:solidFill>
              </a:rPr>
              <a:t>/</a:t>
            </a:r>
            <a:r>
              <a:rPr lang="en-US" sz="3900" dirty="0" err="1">
                <a:solidFill>
                  <a:srgbClr val="FF0000"/>
                </a:solidFill>
              </a:rPr>
              <a:t>ConstTrack</a:t>
            </a:r>
            <a:r>
              <a:rPr lang="en-US" sz="3900" dirty="0">
                <a:solidFill>
                  <a:srgbClr val="FF0000"/>
                </a:solidFill>
              </a:rPr>
              <a:t> !!!!!!!!!!!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3751622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390BF-23B0-A44C-8361-71CF7E6F4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52646-E333-2A4A-A393-1AFB7096AC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5550E9-9230-5946-BF36-FB43E1F75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37" y="0"/>
            <a:ext cx="1153632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68DF31-75C8-964B-BC7A-8702067B8A10}"/>
              </a:ext>
            </a:extLst>
          </p:cNvPr>
          <p:cNvSpPr txBox="1"/>
          <p:nvPr/>
        </p:nvSpPr>
        <p:spPr>
          <a:xfrm>
            <a:off x="327837" y="2258458"/>
            <a:ext cx="14038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4000" dirty="0">
                <a:highlight>
                  <a:srgbClr val="FFFF00"/>
                </a:highlight>
              </a:rPr>
              <a:t>PLCIO</a:t>
            </a:r>
          </a:p>
        </p:txBody>
      </p:sp>
    </p:spTree>
    <p:extLst>
      <p:ext uri="{BB962C8B-B14F-4D97-AF65-F5344CB8AC3E}">
        <p14:creationId xmlns:p14="http://schemas.microsoft.com/office/powerpoint/2010/main" val="886873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AA52E-7AB3-8541-93D5-875F9F78D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7CFE3-9AE1-1246-AE18-B9B50A7852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A4F6DF-3DCD-7A4C-8820-9EEE882DC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37" y="0"/>
            <a:ext cx="1153632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7564EE-8D3B-CE4B-A320-21CC19BD22FF}"/>
              </a:ext>
            </a:extLst>
          </p:cNvPr>
          <p:cNvSpPr txBox="1"/>
          <p:nvPr/>
        </p:nvSpPr>
        <p:spPr>
          <a:xfrm>
            <a:off x="327837" y="2258458"/>
            <a:ext cx="11393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4000" dirty="0">
                <a:highlight>
                  <a:srgbClr val="FFFF00"/>
                </a:highlight>
              </a:rPr>
              <a:t>LCIO</a:t>
            </a:r>
          </a:p>
        </p:txBody>
      </p:sp>
    </p:spTree>
    <p:extLst>
      <p:ext uri="{BB962C8B-B14F-4D97-AF65-F5344CB8AC3E}">
        <p14:creationId xmlns:p14="http://schemas.microsoft.com/office/powerpoint/2010/main" val="4231228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488A1-FFFD-9F4F-B0F1-184DD8953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N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177F76F-0A1D-3841-AB83-CAAF00C6BC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973" y="1"/>
            <a:ext cx="11322168" cy="68580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30C175-EBB1-EE40-B59C-D951A699E1DD}"/>
              </a:ext>
            </a:extLst>
          </p:cNvPr>
          <p:cNvSpPr txBox="1"/>
          <p:nvPr/>
        </p:nvSpPr>
        <p:spPr>
          <a:xfrm>
            <a:off x="403859" y="1336745"/>
            <a:ext cx="22429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4000" dirty="0">
                <a:highlight>
                  <a:srgbClr val="FFFF00"/>
                </a:highlight>
              </a:rPr>
              <a:t>EDM</a:t>
            </a:r>
            <a:r>
              <a:rPr lang="en-US" altLang="zh-CN" sz="4000" dirty="0">
                <a:highlight>
                  <a:srgbClr val="FFFF00"/>
                </a:highlight>
              </a:rPr>
              <a:t>4hep</a:t>
            </a:r>
            <a:endParaRPr lang="en-CN" sz="40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571213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354E5-A433-4341-A4BD-38947574A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563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N" sz="4400" dirty="0"/>
              <a:t>Remaining problems:</a:t>
            </a:r>
          </a:p>
          <a:p>
            <a:pPr marL="0" indent="0">
              <a:buNone/>
            </a:pPr>
            <a:r>
              <a:rPr lang="en-CN" sz="2400" dirty="0"/>
              <a:t>TrackerHitPlane?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1E3998-0F91-D541-A73C-AEF8E0A7F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7466"/>
            <a:ext cx="12192000" cy="482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34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0A0D6-435E-934C-B2EE-227FCF1D6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Remaining problems: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433AF-06F8-1B4E-B2C8-7F9AA83EDC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N" dirty="0"/>
              <a:t>Output</a:t>
            </a:r>
          </a:p>
          <a:p>
            <a:r>
              <a:rPr lang="en-CN" dirty="0"/>
              <a:t>Put on git</a:t>
            </a:r>
          </a:p>
          <a:p>
            <a:r>
              <a:rPr lang="en-CN" dirty="0"/>
              <a:t>Test on large sample</a:t>
            </a:r>
          </a:p>
        </p:txBody>
      </p:sp>
    </p:spTree>
    <p:extLst>
      <p:ext uri="{BB962C8B-B14F-4D97-AF65-F5344CB8AC3E}">
        <p14:creationId xmlns:p14="http://schemas.microsoft.com/office/powerpoint/2010/main" val="23519384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136</Words>
  <Application>Microsoft Macintosh PowerPoint</Application>
  <PresentationFormat>Widescreen</PresentationFormat>
  <Paragraphs>27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Status of Tracking migration (Clupatra Part)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Remaining problems: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of Tracking migration (Clupatra Part)</dc:title>
  <dc:creator>Microsoft Office User</dc:creator>
  <cp:lastModifiedBy>Microsoft Office User</cp:lastModifiedBy>
  <cp:revision>11</cp:revision>
  <dcterms:created xsi:type="dcterms:W3CDTF">2020-03-14T22:18:45Z</dcterms:created>
  <dcterms:modified xsi:type="dcterms:W3CDTF">2020-07-27T04:49:53Z</dcterms:modified>
</cp:coreProperties>
</file>