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5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B68D5-30B7-4E99-8FDB-30F71B9FC47F}" type="datetimeFigureOut">
              <a:rPr lang="zh-CN" altLang="en-US" smtClean="0"/>
              <a:t>2020-8-21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1E24B-581A-4B15-BBB4-14399884A2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5367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1E24B-581A-4B15-BBB4-14399884A2D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5929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C60E-B764-43CB-AB47-34E4D1C140C5}" type="datetimeFigureOut">
              <a:rPr lang="zh-CN" altLang="en-US" smtClean="0"/>
              <a:t>2020-8-21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FAC5-CF5A-4565-8FAA-78046FBD8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118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C60E-B764-43CB-AB47-34E4D1C140C5}" type="datetimeFigureOut">
              <a:rPr lang="zh-CN" altLang="en-US" smtClean="0"/>
              <a:t>2020-8-21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FAC5-CF5A-4565-8FAA-78046FBD8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517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C60E-B764-43CB-AB47-34E4D1C140C5}" type="datetimeFigureOut">
              <a:rPr lang="zh-CN" altLang="en-US" smtClean="0"/>
              <a:t>2020-8-21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FAC5-CF5A-4565-8FAA-78046FBD8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187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C60E-B764-43CB-AB47-34E4D1C140C5}" type="datetimeFigureOut">
              <a:rPr lang="zh-CN" altLang="en-US" smtClean="0"/>
              <a:t>2020-8-21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FAC5-CF5A-4565-8FAA-78046FBD8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023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C60E-B764-43CB-AB47-34E4D1C140C5}" type="datetimeFigureOut">
              <a:rPr lang="zh-CN" altLang="en-US" smtClean="0"/>
              <a:t>2020-8-21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FAC5-CF5A-4565-8FAA-78046FBD8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257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C60E-B764-43CB-AB47-34E4D1C140C5}" type="datetimeFigureOut">
              <a:rPr lang="zh-CN" altLang="en-US" smtClean="0"/>
              <a:t>2020-8-21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FAC5-CF5A-4565-8FAA-78046FBD8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21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C60E-B764-43CB-AB47-34E4D1C140C5}" type="datetimeFigureOut">
              <a:rPr lang="zh-CN" altLang="en-US" smtClean="0"/>
              <a:t>2020-8-21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FAC5-CF5A-4565-8FAA-78046FBD8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319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C60E-B764-43CB-AB47-34E4D1C140C5}" type="datetimeFigureOut">
              <a:rPr lang="zh-CN" altLang="en-US" smtClean="0"/>
              <a:t>2020-8-21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FAC5-CF5A-4565-8FAA-78046FBD8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355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C60E-B764-43CB-AB47-34E4D1C140C5}" type="datetimeFigureOut">
              <a:rPr lang="zh-CN" altLang="en-US" smtClean="0"/>
              <a:t>2020-8-21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FAC5-CF5A-4565-8FAA-78046FBD8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374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C60E-B764-43CB-AB47-34E4D1C140C5}" type="datetimeFigureOut">
              <a:rPr lang="zh-CN" altLang="en-US" smtClean="0"/>
              <a:t>2020-8-21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FAC5-CF5A-4565-8FAA-78046FBD8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6914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C60E-B764-43CB-AB47-34E4D1C140C5}" type="datetimeFigureOut">
              <a:rPr lang="zh-CN" altLang="en-US" smtClean="0"/>
              <a:t>2020-8-21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FAC5-CF5A-4565-8FAA-78046FBD8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367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CC60E-B764-43CB-AB47-34E4D1C140C5}" type="datetimeFigureOut">
              <a:rPr lang="zh-CN" altLang="en-US" smtClean="0"/>
              <a:t>2020-8-21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2FAC5-CF5A-4565-8FAA-78046FBD8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54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Readout electronics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Hu Jun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0546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Preliminary plan of readout electronics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40811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040"/>
                <a:gridCol w="1926336"/>
                <a:gridCol w="67452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Start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End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Task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2021.3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2021.6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Design</a:t>
                      </a:r>
                      <a:r>
                        <a:rPr lang="en-US" altLang="zh-CN" baseline="0" dirty="0" smtClean="0"/>
                        <a:t> and test the </a:t>
                      </a:r>
                      <a:r>
                        <a:rPr lang="en-US" altLang="zh-CN" dirty="0" err="1" smtClean="0"/>
                        <a:t>kapton</a:t>
                      </a:r>
                      <a:r>
                        <a:rPr lang="en-US" altLang="zh-CN" baseline="0" dirty="0" smtClean="0"/>
                        <a:t> flex cable </a:t>
                      </a:r>
                      <a:r>
                        <a:rPr lang="en-US" altLang="zh-CN" dirty="0" smtClean="0"/>
                        <a:t>for</a:t>
                      </a:r>
                      <a:r>
                        <a:rPr lang="en-US" altLang="zh-CN" baseline="0" dirty="0" smtClean="0"/>
                        <a:t> the single module</a:t>
                      </a:r>
                      <a:r>
                        <a:rPr lang="en-US" altLang="zh-CN" dirty="0" smtClean="0"/>
                        <a:t> 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2021.7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2021.10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Design</a:t>
                      </a:r>
                      <a:r>
                        <a:rPr lang="en-US" altLang="zh-CN" baseline="0" dirty="0" smtClean="0"/>
                        <a:t> and test </a:t>
                      </a:r>
                      <a:r>
                        <a:rPr lang="en-US" altLang="zh-CN" dirty="0" smtClean="0"/>
                        <a:t>the </a:t>
                      </a:r>
                      <a:r>
                        <a:rPr lang="en-US" altLang="zh-CN" smtClean="0"/>
                        <a:t>ladders electronics for</a:t>
                      </a:r>
                      <a:r>
                        <a:rPr lang="en-US" altLang="zh-CN" baseline="0" smtClean="0"/>
                        <a:t> </a:t>
                      </a:r>
                      <a:r>
                        <a:rPr lang="en-US" altLang="zh-CN" baseline="0" dirty="0" smtClean="0"/>
                        <a:t>the prototype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2021.10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2021.12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Combine</a:t>
                      </a:r>
                      <a:r>
                        <a:rPr lang="en-US" altLang="zh-CN" baseline="0" dirty="0" smtClean="0"/>
                        <a:t> test with the detector and </a:t>
                      </a:r>
                      <a:r>
                        <a:rPr lang="en-US" altLang="zh-CN" baseline="0" dirty="0" err="1" smtClean="0"/>
                        <a:t>daq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2022.1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2022.4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Beam test experiment</a:t>
                      </a:r>
                      <a:endParaRPr lang="zh-CN" alt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74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51</Words>
  <Application>Microsoft Office PowerPoint</Application>
  <PresentationFormat>宽屏</PresentationFormat>
  <Paragraphs>19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Office 主题</vt:lpstr>
      <vt:lpstr>Readout electronics</vt:lpstr>
      <vt:lpstr>Preliminary plan of readout electronics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胡 俊</dc:creator>
  <cp:lastModifiedBy>胡 俊</cp:lastModifiedBy>
  <cp:revision>6</cp:revision>
  <dcterms:created xsi:type="dcterms:W3CDTF">2020-08-20T15:19:19Z</dcterms:created>
  <dcterms:modified xsi:type="dcterms:W3CDTF">2020-08-21T06:01:53Z</dcterms:modified>
</cp:coreProperties>
</file>