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sldIdLst>
    <p:sldId id="256" r:id="rId2"/>
    <p:sldId id="1181" r:id="rId3"/>
    <p:sldId id="1182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81"/>
            <p14:sldId id="11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/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Exercise</a:t>
            </a:r>
            <a:r>
              <a:rPr lang="zh-CN" altLang="en-US" dirty="0"/>
              <a:t> </a:t>
            </a:r>
            <a:r>
              <a:rPr lang="en-US" altLang="zh-CN"/>
              <a:t>1&amp;2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en-US" altLang="zh-CN" sz="11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2020.12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05A858D-D40C-A143-B4E4-245033AC9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38"/>
          <a:stretch/>
        </p:blipFill>
        <p:spPr>
          <a:xfrm>
            <a:off x="2787900" y="1447731"/>
            <a:ext cx="6356100" cy="396253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Geometry 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: 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画出魔方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B1F013-E89C-9F41-8E55-7BDCA6E44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4" y="1847850"/>
            <a:ext cx="30099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10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Material 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: 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魔方用蓝宝石水晶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B1F013-E89C-9F41-8E55-7BDCA6E44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4" y="1847850"/>
            <a:ext cx="30099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345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30</Words>
  <Application>Microsoft Macintosh PowerPoint</Application>
  <PresentationFormat>全屏显示(4:3)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140</cp:revision>
  <dcterms:modified xsi:type="dcterms:W3CDTF">2020-12-07T13:24:51Z</dcterms:modified>
</cp:coreProperties>
</file>