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sldIdLst>
    <p:sldId id="256" r:id="rId2"/>
    <p:sldId id="1181" r:id="rId3"/>
    <p:sldId id="1182" r:id="rId4"/>
    <p:sldId id="1183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81"/>
            <p14:sldId id="1182"/>
            <p14:sldId id="11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4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/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ee.com/royiori-qian/G4Stud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G4</a:t>
            </a:r>
            <a:r>
              <a:rPr lang="zh-CN" altLang="en-US"/>
              <a:t>模版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en-US" altLang="zh-CN" sz="11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2020.12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E061267-3530-9747-84E7-C350390D1A7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5470" y="944453"/>
            <a:ext cx="8702405" cy="5677064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latin typeface="+mn-lt"/>
              </a:rPr>
              <a:t>安装</a:t>
            </a:r>
            <a:r>
              <a:rPr kumimoji="1" lang="en-US" altLang="zh-CN" dirty="0">
                <a:latin typeface="+mn-lt"/>
              </a:rPr>
              <a:t> </a:t>
            </a:r>
            <a:r>
              <a:rPr kumimoji="1" lang="en-US" altLang="zh-CN" dirty="0" err="1">
                <a:latin typeface="+mn-lt"/>
              </a:rPr>
              <a:t>VScode</a:t>
            </a:r>
            <a:endParaRPr kumimoji="1" lang="en-US" altLang="zh-CN" dirty="0">
              <a:latin typeface="+mn-lt"/>
            </a:endParaRPr>
          </a:p>
          <a:p>
            <a:r>
              <a:rPr kumimoji="1" lang="zh-CN" altLang="en-US" dirty="0">
                <a:latin typeface="+mn-lt"/>
              </a:rPr>
              <a:t>下载</a:t>
            </a:r>
            <a:r>
              <a:rPr kumimoji="1" lang="en-US" altLang="zh-CN" dirty="0">
                <a:latin typeface="+mn-lt"/>
              </a:rPr>
              <a:t>Template</a:t>
            </a:r>
          </a:p>
          <a:p>
            <a:pPr lvl="1"/>
            <a:r>
              <a:rPr kumimoji="1" lang="zh-CN" altLang="en-US" dirty="0">
                <a:latin typeface="+mn-lt"/>
              </a:rPr>
              <a:t>方法</a:t>
            </a:r>
            <a:r>
              <a:rPr kumimoji="1" lang="en-US" altLang="zh-CN" dirty="0">
                <a:latin typeface="+mn-lt"/>
              </a:rPr>
              <a:t>1:</a:t>
            </a:r>
            <a:r>
              <a:rPr kumimoji="1" lang="zh-CN" altLang="en-US" dirty="0">
                <a:latin typeface="+mn-lt"/>
              </a:rPr>
              <a:t> 在网页上下载： </a:t>
            </a:r>
            <a:r>
              <a:rPr kumimoji="1" lang="en" altLang="zh-CN" dirty="0">
                <a:latin typeface="+mn-lt"/>
                <a:hlinkClick r:id="rId2"/>
              </a:rPr>
              <a:t>https://gitee.com/royiori-qian/G4Study</a:t>
            </a:r>
            <a:endParaRPr kumimoji="1" lang="en" altLang="zh-CN" dirty="0">
              <a:latin typeface="+mn-lt"/>
            </a:endParaRPr>
          </a:p>
          <a:p>
            <a:pPr lvl="1"/>
            <a:r>
              <a:rPr kumimoji="1" lang="zh-CN" altLang="en" dirty="0">
                <a:latin typeface="+mn-lt"/>
              </a:rPr>
              <a:t>方法</a:t>
            </a:r>
            <a:r>
              <a:rPr kumimoji="1" lang="en-US" altLang="zh-CN" dirty="0">
                <a:latin typeface="+mn-lt"/>
              </a:rPr>
              <a:t>2:</a:t>
            </a:r>
            <a:r>
              <a:rPr kumimoji="1" lang="zh-CN" altLang="en-US" dirty="0">
                <a:latin typeface="+mn-lt"/>
              </a:rPr>
              <a:t> 打开</a:t>
            </a:r>
            <a:r>
              <a:rPr kumimoji="1" lang="en-US" altLang="zh-CN" dirty="0">
                <a:latin typeface="+mn-lt"/>
              </a:rPr>
              <a:t>terminal</a:t>
            </a:r>
            <a:r>
              <a:rPr kumimoji="1" lang="zh-CN" altLang="en-US" dirty="0">
                <a:latin typeface="+mn-lt"/>
              </a:rPr>
              <a:t>，输入命令</a:t>
            </a:r>
            <a:r>
              <a:rPr kumimoji="1" lang="en-US" altLang="zh-CN" dirty="0">
                <a:latin typeface="+mn-lt"/>
              </a:rPr>
              <a:t> git clone </a:t>
            </a:r>
            <a:r>
              <a:rPr kumimoji="1" lang="en-US" altLang="zh-CN" dirty="0">
                <a:latin typeface="+mn-lt"/>
                <a:hlinkClick r:id="rId2"/>
              </a:rPr>
              <a:t>https://gitee.com/royiori-qian/G4Study</a:t>
            </a:r>
            <a:endParaRPr kumimoji="1" lang="en-US" altLang="zh-CN" dirty="0">
              <a:latin typeface="+mn-lt"/>
            </a:endParaRPr>
          </a:p>
          <a:p>
            <a:r>
              <a:rPr kumimoji="1" lang="zh-CN" altLang="en-US" dirty="0">
                <a:latin typeface="+mn-lt"/>
              </a:rPr>
              <a:t>我们不直接改</a:t>
            </a:r>
            <a:r>
              <a:rPr kumimoji="1" lang="en-US" altLang="zh-CN" dirty="0" err="1">
                <a:latin typeface="+mn-lt"/>
              </a:rPr>
              <a:t>Tempalte</a:t>
            </a:r>
            <a:r>
              <a:rPr kumimoji="1" lang="zh-CN" altLang="en-US" dirty="0">
                <a:latin typeface="+mn-lt"/>
              </a:rPr>
              <a:t>，而是先拷贝一个备份出来：</a:t>
            </a:r>
            <a:endParaRPr kumimoji="1" lang="en-US" altLang="zh-CN" dirty="0">
              <a:latin typeface="+mn-lt"/>
            </a:endParaRPr>
          </a:p>
          <a:p>
            <a:pPr lvl="1"/>
            <a:r>
              <a:rPr kumimoji="1" lang="en-US" altLang="zh-CN" dirty="0">
                <a:latin typeface="+mn-lt"/>
              </a:rPr>
              <a:t>cp -r ./Template ./</a:t>
            </a:r>
            <a:r>
              <a:rPr kumimoji="1" lang="en-US" altLang="zh-CN" dirty="0" err="1">
                <a:latin typeface="+mn-lt"/>
              </a:rPr>
              <a:t>MyExercise</a:t>
            </a:r>
            <a:endParaRPr kumimoji="1" lang="en-US" altLang="zh-CN" dirty="0">
              <a:latin typeface="+mn-lt"/>
            </a:endParaRPr>
          </a:p>
          <a:p>
            <a:r>
              <a:rPr kumimoji="1" lang="zh-CN" altLang="en-US" dirty="0">
                <a:latin typeface="+mn-lt"/>
              </a:rPr>
              <a:t>接下来我们只在</a:t>
            </a:r>
            <a:r>
              <a:rPr kumimoji="1" lang="en-US" altLang="zh-CN" dirty="0" err="1">
                <a:latin typeface="+mn-lt"/>
              </a:rPr>
              <a:t>MyExercise</a:t>
            </a:r>
            <a:r>
              <a:rPr kumimoji="1" lang="zh-CN" altLang="en-US" dirty="0">
                <a:latin typeface="+mn-lt"/>
              </a:rPr>
              <a:t>里操作，不去动</a:t>
            </a:r>
            <a:r>
              <a:rPr kumimoji="1" lang="en-US" altLang="zh-CN" dirty="0">
                <a:latin typeface="+mn-lt"/>
              </a:rPr>
              <a:t>Template</a:t>
            </a:r>
            <a:r>
              <a:rPr kumimoji="1" lang="zh-CN" altLang="en-US" dirty="0">
                <a:latin typeface="+mn-lt"/>
              </a:rPr>
              <a:t>了。用</a:t>
            </a:r>
            <a:r>
              <a:rPr kumimoji="1" lang="en-US" altLang="zh-CN" dirty="0" err="1">
                <a:latin typeface="+mn-lt"/>
              </a:rPr>
              <a:t>Vscode</a:t>
            </a:r>
            <a:r>
              <a:rPr kumimoji="1" lang="zh-CN" altLang="en-US" dirty="0">
                <a:latin typeface="+mn-lt"/>
              </a:rPr>
              <a:t>打开</a:t>
            </a:r>
            <a:r>
              <a:rPr kumimoji="1" lang="en-US" altLang="zh-CN" dirty="0" err="1">
                <a:latin typeface="+mn-lt"/>
              </a:rPr>
              <a:t>MyExercise</a:t>
            </a:r>
            <a:r>
              <a:rPr kumimoji="1" lang="zh-CN" altLang="en-US" dirty="0">
                <a:latin typeface="+mn-lt"/>
              </a:rPr>
              <a:t>这个目录。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10558-EFC2-2F48-8432-75680FCB8D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 dirty="0"/>
          </a:p>
        </p:txBody>
      </p:sp>
      <p:sp>
        <p:nvSpPr>
          <p:cNvPr id="8" name="RICH">
            <a:extLst>
              <a:ext uri="{FF2B5EF4-FFF2-40B4-BE49-F238E27FC236}">
                <a16:creationId xmlns:a16="http://schemas.microsoft.com/office/drawing/2014/main" id="{9740CE87-0CCE-C54E-8983-29C9590EE31F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准备工作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10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E061267-3530-9747-84E7-C350390D1A7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5470" y="944453"/>
            <a:ext cx="8702405" cy="5677064"/>
          </a:xfrm>
        </p:spPr>
        <p:txBody>
          <a:bodyPr>
            <a:normAutofit/>
          </a:bodyPr>
          <a:lstStyle/>
          <a:p>
            <a:r>
              <a:rPr kumimoji="1" lang="zh-CN" altLang="en" dirty="0">
                <a:latin typeface="+mn-lt"/>
              </a:rPr>
              <a:t>安装</a:t>
            </a:r>
            <a:r>
              <a:rPr kumimoji="1" lang="en" altLang="zh-CN" dirty="0" err="1">
                <a:latin typeface="+mn-lt"/>
              </a:rPr>
              <a:t>Todo</a:t>
            </a:r>
            <a:r>
              <a:rPr kumimoji="1" lang="en" altLang="zh-CN" dirty="0">
                <a:latin typeface="+mn-lt"/>
              </a:rPr>
              <a:t> tree</a:t>
            </a:r>
            <a:r>
              <a:rPr kumimoji="1" lang="zh-CN" altLang="en" dirty="0">
                <a:latin typeface="+mn-lt"/>
              </a:rPr>
              <a:t>这个</a:t>
            </a:r>
            <a:r>
              <a:rPr kumimoji="1" lang="zh-CN" altLang="en-US" dirty="0">
                <a:latin typeface="+mn-lt"/>
              </a:rPr>
              <a:t>插件，调整显示的方式</a:t>
            </a:r>
            <a:endParaRPr kumimoji="1" lang="en" altLang="zh-CN" dirty="0">
              <a:latin typeface="+mn-lt"/>
            </a:endParaRPr>
          </a:p>
          <a:p>
            <a:endParaRPr kumimoji="1" lang="zh-CN" altLang="en-US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10558-EFC2-2F48-8432-75680FCB8D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  <p:sp>
        <p:nvSpPr>
          <p:cNvPr id="8" name="RICH">
            <a:extLst>
              <a:ext uri="{FF2B5EF4-FFF2-40B4-BE49-F238E27FC236}">
                <a16:creationId xmlns:a16="http://schemas.microsoft.com/office/drawing/2014/main" id="{9740CE87-0CCE-C54E-8983-29C9590EE31F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l-GR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在</a:t>
            </a:r>
            <a:r>
              <a:rPr kumimoji="1" lang="en-US" altLang="zh-CN" dirty="0" err="1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Vscode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里安装插件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22E103-6E5B-BD40-9DF2-8A644C4F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25" y="1738630"/>
            <a:ext cx="6845300" cy="4940300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0A3D32ED-1D6B-4C45-975B-D67F3543AC23}"/>
              </a:ext>
            </a:extLst>
          </p:cNvPr>
          <p:cNvSpPr/>
          <p:nvPr/>
        </p:nvSpPr>
        <p:spPr>
          <a:xfrm>
            <a:off x="5373384" y="1738630"/>
            <a:ext cx="1027416" cy="583330"/>
          </a:xfrm>
          <a:prstGeom prst="roundRect">
            <a:avLst/>
          </a:prstGeom>
          <a:noFill/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8815B818-7A93-F74E-907D-84261A986409}"/>
              </a:ext>
            </a:extLst>
          </p:cNvPr>
          <p:cNvSpPr/>
          <p:nvPr/>
        </p:nvSpPr>
        <p:spPr>
          <a:xfrm>
            <a:off x="830494" y="5775229"/>
            <a:ext cx="1027416" cy="583330"/>
          </a:xfrm>
          <a:prstGeom prst="roundRect">
            <a:avLst/>
          </a:prstGeom>
          <a:noFill/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491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E061267-3530-9747-84E7-C350390D1A7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5470" y="944453"/>
            <a:ext cx="8702405" cy="5677064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latin typeface="+mn-lt"/>
              </a:rPr>
              <a:t>在</a:t>
            </a:r>
            <a:r>
              <a:rPr kumimoji="1" lang="en-US" altLang="zh-CN" dirty="0" err="1">
                <a:latin typeface="+mn-lt"/>
              </a:rPr>
              <a:t>Vscode</a:t>
            </a:r>
            <a:r>
              <a:rPr kumimoji="1" lang="zh-CN" altLang="en-US" dirty="0">
                <a:latin typeface="+mn-lt"/>
              </a:rPr>
              <a:t>里可以打开一个</a:t>
            </a:r>
            <a:r>
              <a:rPr kumimoji="1" lang="en-US" altLang="zh-CN" dirty="0">
                <a:latin typeface="+mn-lt"/>
              </a:rPr>
              <a:t>Terminal</a:t>
            </a:r>
          </a:p>
          <a:p>
            <a:r>
              <a:rPr kumimoji="1" lang="zh-CN" altLang="en-US" dirty="0">
                <a:latin typeface="+mn-lt"/>
              </a:rPr>
              <a:t>在里面输入</a:t>
            </a:r>
            <a:r>
              <a:rPr kumimoji="1" lang="en-US" altLang="zh-CN" dirty="0">
                <a:latin typeface="+mn-lt"/>
              </a:rPr>
              <a:t>: </a:t>
            </a:r>
          </a:p>
          <a:p>
            <a:pPr lvl="1"/>
            <a:r>
              <a:rPr kumimoji="1" lang="en-US" altLang="zh-CN" dirty="0" err="1">
                <a:latin typeface="+mn-lt"/>
              </a:rPr>
              <a:t>mkdir</a:t>
            </a:r>
            <a:r>
              <a:rPr kumimoji="1" lang="en-US" altLang="zh-CN" dirty="0">
                <a:latin typeface="+mn-lt"/>
              </a:rPr>
              <a:t> build; </a:t>
            </a:r>
          </a:p>
          <a:p>
            <a:pPr lvl="1"/>
            <a:r>
              <a:rPr kumimoji="1" lang="en-US" altLang="zh-CN" dirty="0" err="1">
                <a:latin typeface="+mn-lt"/>
              </a:rPr>
              <a:t>cmake</a:t>
            </a:r>
            <a:r>
              <a:rPr kumimoji="1" lang="en-US" altLang="zh-CN" dirty="0">
                <a:latin typeface="+mn-lt"/>
              </a:rPr>
              <a:t> ../</a:t>
            </a:r>
          </a:p>
          <a:p>
            <a:pPr lvl="1"/>
            <a:r>
              <a:rPr kumimoji="1" lang="en-US" altLang="zh-CN" dirty="0">
                <a:latin typeface="+mn-lt"/>
              </a:rPr>
              <a:t>make –j4</a:t>
            </a:r>
          </a:p>
          <a:p>
            <a:pPr lvl="1"/>
            <a:r>
              <a:rPr kumimoji="1" lang="en-US" altLang="zh-CN" dirty="0">
                <a:latin typeface="+mn-lt"/>
              </a:rPr>
              <a:t>cd build;</a:t>
            </a:r>
          </a:p>
          <a:p>
            <a:pPr lvl="1"/>
            <a:r>
              <a:rPr kumimoji="1" lang="en-US" altLang="zh-CN" dirty="0">
                <a:latin typeface="+mn-lt"/>
              </a:rPr>
              <a:t>../</a:t>
            </a:r>
            <a:r>
              <a:rPr kumimoji="1" lang="en-US" altLang="zh-CN" dirty="0" err="1">
                <a:latin typeface="+mn-lt"/>
              </a:rPr>
              <a:t>gdmlDet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10558-EFC2-2F48-8432-75680FCB8D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 dirty="0"/>
          </a:p>
        </p:txBody>
      </p:sp>
      <p:sp>
        <p:nvSpPr>
          <p:cNvPr id="8" name="RICH">
            <a:extLst>
              <a:ext uri="{FF2B5EF4-FFF2-40B4-BE49-F238E27FC236}">
                <a16:creationId xmlns:a16="http://schemas.microsoft.com/office/drawing/2014/main" id="{9740CE87-0CCE-C54E-8983-29C9590EE31F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编译运行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07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141</Words>
  <Application>Microsoft Macintosh PowerPoint</Application>
  <PresentationFormat>全屏显示(4:3)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140</cp:revision>
  <dcterms:modified xsi:type="dcterms:W3CDTF">2020-12-07T12:28:43Z</dcterms:modified>
</cp:coreProperties>
</file>