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sldIdLst>
    <p:sldId id="256" r:id="rId2"/>
    <p:sldId id="1181" r:id="rId3"/>
    <p:sldId id="1182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81"/>
            <p14:sldId id="11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/>
    <p:restoredTop sz="94712"/>
  </p:normalViewPr>
  <p:slideViewPr>
    <p:cSldViewPr snapToGrid="0" snapToObjects="1">
      <p:cViewPr varScale="1">
        <p:scale>
          <a:sx n="120" d="100"/>
          <a:sy n="120" d="100"/>
        </p:scale>
        <p:origin x="1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/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3: </a:t>
            </a:r>
            <a:r>
              <a:rPr lang="en-US" altLang="zh-CN"/>
              <a:t>Optical surface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3" y="165265"/>
            <a:ext cx="884500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Surface 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: 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做一个凸透镜，并演示平行光聚焦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354A8E-4BD6-AE4A-9798-6B1A69BA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3" y="1413407"/>
            <a:ext cx="6581553" cy="44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2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CE2D017-9C07-E44E-BF89-7D047303BF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0654" y="889720"/>
            <a:ext cx="8220426" cy="5610140"/>
          </a:xfrm>
        </p:spPr>
        <p:txBody>
          <a:bodyPr>
            <a:normAutofit/>
          </a:bodyPr>
          <a:lstStyle/>
          <a:p>
            <a:r>
              <a:rPr kumimoji="1"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Dielectric_metal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/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Polish: 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镜子</a:t>
            </a:r>
            <a:endParaRPr kumimoji="1"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Ground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及其他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磨花的镜子</a:t>
            </a:r>
            <a:endParaRPr kumimoji="1"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kumimoji="1"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1"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Dielectric_Dielectric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/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Polish: 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？？？</a:t>
            </a:r>
            <a:endParaRPr kumimoji="1"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kumimoji="1"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PolishedFrontPainted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/>
            <a:r>
              <a:rPr kumimoji="1"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PolishedBackPainted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/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Ground: </a:t>
            </a:r>
          </a:p>
          <a:p>
            <a:pPr lvl="1"/>
            <a:r>
              <a:rPr kumimoji="1"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GroundFrontPainted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/>
            <a:r>
              <a:rPr kumimoji="1"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GroundBackPainted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/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6A9DF6-C96D-4A4F-BFA8-A01384421F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帮忙小结一下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641410-9840-A546-A462-2489E2D670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23150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10227</TotalTime>
  <Words>67</Words>
  <Application>Microsoft Macintosh PowerPoint</Application>
  <PresentationFormat>全屏显示(4:3)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SimSun</vt:lpstr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1108</cp:revision>
  <dcterms:modified xsi:type="dcterms:W3CDTF">2020-12-17T12:22:03Z</dcterms:modified>
</cp:coreProperties>
</file>